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838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  <a:p>
            <a:pPr marL="342900" indent="-342900" fontAlgn="base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Task must be submitted on the same day.</a:t>
            </a:r>
          </a:p>
          <a:p>
            <a:pPr marL="342900" indent="-342900" fontAlgn="base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Tasks  will be uploaded in portal.</a:t>
            </a:r>
          </a:p>
          <a:p>
            <a:pPr marL="342900" indent="-342900" fontAlgn="base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You need to submit the tasks in portal.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</TotalTime>
  <Words>694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Tanvir Ahmed</cp:lastModifiedBy>
  <cp:revision>114</cp:revision>
  <dcterms:created xsi:type="dcterms:W3CDTF">2018-12-10T17:20:29Z</dcterms:created>
  <dcterms:modified xsi:type="dcterms:W3CDTF">2020-10-18T02:03:40Z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