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22-Oct-20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5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cs typeface="Courier New" panose="02070309020205020404" pitchFamily="49" charset="0"/>
              </a:rPr>
              <a:t>3. Write </a:t>
            </a:r>
            <a:r>
              <a:rPr lang="en-US" dirty="0">
                <a:cs typeface="Courier New" panose="02070309020205020404" pitchFamily="49" charset="0"/>
              </a:rPr>
              <a:t>a program which performs the following tasks: </a:t>
            </a: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- initialize an integer array of 10 elements in main() </a:t>
            </a: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- multiply each element of array by 3</a:t>
            </a: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- Then reversely push the value of array to another array and then print </a:t>
            </a: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Input: A []: 0 1 2 3 4 5 6 7 8 9</a:t>
            </a: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Output: B []: 27 24 21 18 15 12 9 6 3 0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309B7-E160-4A57-BBBD-0912523E4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327</TotalTime>
  <Words>533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Tanvir Ahmed</cp:lastModifiedBy>
  <cp:revision>146</cp:revision>
  <dcterms:created xsi:type="dcterms:W3CDTF">2018-12-10T17:20:29Z</dcterms:created>
  <dcterms:modified xsi:type="dcterms:W3CDTF">2020-10-22T03:32:40Z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