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0" r:id="rId9"/>
    <p:sldId id="269" r:id="rId10"/>
    <p:sldId id="273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037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40777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0934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Traversal (Algorithm and simulation)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23603" y="4491079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>
            <a:off x="1052946" y="4654365"/>
            <a:ext cx="340425" cy="29863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0"/>
            <a:endCxn id="20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22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4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26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59486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151" y="2239373"/>
            <a:ext cx="776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exit otherwise access current node (with address </a:t>
            </a:r>
            <a:r>
              <a:rPr lang="en-US" dirty="0" err="1"/>
              <a:t>Curr</a:t>
            </a:r>
            <a:r>
              <a:rPr lang="en-US" dirty="0"/>
              <a:t>)</a:t>
            </a:r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Array vs. Linked List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Representation of Linked List in memory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Traversing a Linked List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and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 </a:t>
            </a:r>
            <a:r>
              <a:rPr lang="en-US" altLang="ja-JP" dirty="0"/>
              <a:t>Linked list is a data structure consisting of a group of memory space which together represent a list i.e. a sequence of data.</a:t>
            </a:r>
          </a:p>
          <a:p>
            <a:endParaRPr lang="en-US" altLang="ja-JP" dirty="0"/>
          </a:p>
          <a:p>
            <a:r>
              <a:rPr lang="en-US" dirty="0"/>
              <a:t>Each data is stored in a separate memory space/block (called cell/node)</a:t>
            </a:r>
          </a:p>
          <a:p>
            <a:endParaRPr lang="en-US" altLang="ja-JP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0609"/>
              </p:ext>
            </p:extLst>
          </p:nvPr>
        </p:nvGraphicFramePr>
        <p:xfrm>
          <a:off x="343318" y="4584828"/>
          <a:ext cx="862736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Array vs. Linked List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data can also be represented as an array. But in an array, data are stored consecutively in the memory.</a:t>
            </a:r>
          </a:p>
          <a:p>
            <a:endParaRPr lang="en-US" dirty="0"/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linked list is a sequence of data. But in a linked list the data are not stored consecutively in the memory</a:t>
            </a:r>
          </a:p>
          <a:p>
            <a:endParaRPr lang="en-US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4" y="3861053"/>
            <a:ext cx="7998228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Array vs. Linked List (Representation in memory)</a:t>
            </a:r>
            <a:endParaRPr lang="x-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362"/>
              </p:ext>
            </p:extLst>
          </p:nvPr>
        </p:nvGraphicFramePr>
        <p:xfrm>
          <a:off x="476205" y="2537585"/>
          <a:ext cx="2523305" cy="259588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4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FF04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Array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3688"/>
              </p:ext>
            </p:extLst>
          </p:nvPr>
        </p:nvGraphicFramePr>
        <p:xfrm>
          <a:off x="447700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Memory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FF1F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Linked List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752896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92084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2896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2500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2490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2500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2500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32461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52896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1610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10887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2500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20980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9611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54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Applications in computer science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</a:t>
            </a:r>
            <a:r>
              <a:rPr lang="en-US" altLang="ja-JP" b="1" dirty="0"/>
              <a:t>stacks</a:t>
            </a:r>
            <a:r>
              <a:rPr lang="en-US" altLang="ja-JP" dirty="0"/>
              <a:t> and </a:t>
            </a:r>
            <a:r>
              <a:rPr lang="en-US" altLang="ja-JP" b="1" dirty="0"/>
              <a:t>queues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</a:t>
            </a:r>
            <a:r>
              <a:rPr lang="en-US" altLang="ja-JP" b="1" dirty="0"/>
              <a:t>graphs</a:t>
            </a:r>
            <a:r>
              <a:rPr lang="en-US" altLang="ja-JP" dirty="0"/>
              <a:t> : Adjacency list representation of graphs is most popular which is uses linked list to store adjacent vertices.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Dynamic memory allocation : We use linked list of free blocks.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Maintaining directory of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Performing arithmetic operations on long integers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Manipulation of polynomials by storing constants in the node of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representing sparse matrices</a:t>
            </a:r>
          </a:p>
        </p:txBody>
      </p:sp>
    </p:spTree>
    <p:extLst>
      <p:ext uri="{BB962C8B-B14F-4D97-AF65-F5344CB8AC3E}">
        <p14:creationId xmlns:p14="http://schemas.microsoft.com/office/powerpoint/2010/main" val="22406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Applications in real life problem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Image viewer – Previous and next images are linked, hence can be accessed by next and previous 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Previous and next page in web browser – We can access previous and next </a:t>
            </a:r>
            <a:r>
              <a:rPr lang="en-US" altLang="ja-JP" dirty="0" err="1"/>
              <a:t>url</a:t>
            </a:r>
            <a:r>
              <a:rPr lang="en-US" altLang="ja-JP" dirty="0"/>
              <a:t> searched in web browser by pressing back and next button since, they are linked as linked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Music Player – Songs in music player are linked to previous and next song. you can play songs either from starting or ending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8106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Representation of a node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393373" y="4260368"/>
            <a:ext cx="2336588" cy="1045030"/>
            <a:chOff x="1201270" y="1850571"/>
            <a:chExt cx="2336588" cy="104503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Rectangle 52"/>
            <p:cNvSpPr/>
            <p:nvPr/>
          </p:nvSpPr>
          <p:spPr>
            <a:xfrm>
              <a:off x="1201271" y="2373086"/>
              <a:ext cx="1489923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1195" y="2373086"/>
              <a:ext cx="846663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01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Traversal </a:t>
            </a:r>
            <a:endParaRPr lang="x-non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3299"/>
              </p:ext>
            </p:extLst>
          </p:nvPr>
        </p:nvGraphicFramePr>
        <p:xfrm>
          <a:off x="108075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Memory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NULL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FF1F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FFFF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FF00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Linked List</a:t>
                      </a:r>
                      <a:r>
                        <a:rPr lang="en-US" b="1" baseline="0" dirty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13271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2459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3271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2875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2865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2875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2875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2836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3271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985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1262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12875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355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986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14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758</TotalTime>
  <Words>719</Words>
  <Application>Microsoft Office PowerPoint</Application>
  <PresentationFormat>On-screen Show (4:3)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67</cp:revision>
  <dcterms:created xsi:type="dcterms:W3CDTF">2018-12-10T17:20:29Z</dcterms:created>
  <dcterms:modified xsi:type="dcterms:W3CDTF">2020-11-23T09:08:37Z</dcterms:modified>
</cp:coreProperties>
</file>