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966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6557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Doubly Linked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InsertNode</a:t>
            </a:r>
            <a:r>
              <a:rPr lang="en-US" dirty="0"/>
              <a:t> and </a:t>
            </a:r>
            <a:r>
              <a:rPr lang="en-US" dirty="0" err="1"/>
              <a:t>DeleteNode</a:t>
            </a:r>
            <a:r>
              <a:rPr lang="en-US" dirty="0"/>
              <a:t> operations, parameters will be current node because, current node contains both previous and next node address.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List (Advantage and Disadvantage)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STACK and  QUEUE be implemented using LINKED LIST? How?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663</Words>
  <Application>Microsoft Office PowerPoint</Application>
  <PresentationFormat>On-screen Show (4:3)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79</cp:revision>
  <dcterms:created xsi:type="dcterms:W3CDTF">2018-12-10T17:20:29Z</dcterms:created>
  <dcterms:modified xsi:type="dcterms:W3CDTF">2020-11-22T03:23:33Z</dcterms:modified>
</cp:coreProperties>
</file>