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8" r:id="rId4"/>
    <p:sldId id="279" r:id="rId5"/>
    <p:sldId id="280" r:id="rId6"/>
    <p:sldId id="265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643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2336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9422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0934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Binary Search Tree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Building BST (Insertion)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Searching in BST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5284872" y="2463976"/>
            <a:ext cx="372850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Is a Binary Tree such that:</a:t>
            </a:r>
          </a:p>
          <a:p>
            <a:pPr lvl="1"/>
            <a:r>
              <a:rPr lang="en-US" dirty="0"/>
              <a:t>Every node entry has a unique key (i.e. no duplication item).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the keys in the left </a:t>
            </a:r>
            <a:r>
              <a:rPr lang="en-US" dirty="0" err="1"/>
              <a:t>subtree</a:t>
            </a:r>
            <a:r>
              <a:rPr lang="en-US" dirty="0"/>
              <a:t> of a node are less than the key of the node.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the keys in the right </a:t>
            </a:r>
            <a:r>
              <a:rPr lang="en-US" dirty="0" err="1"/>
              <a:t>subtree</a:t>
            </a:r>
            <a:r>
              <a:rPr lang="en-US" dirty="0"/>
              <a:t> of a node are greater than the key of the node.</a:t>
            </a:r>
          </a:p>
        </p:txBody>
      </p:sp>
      <p:sp>
        <p:nvSpPr>
          <p:cNvPr id="7" name="Oval 6"/>
          <p:cNvSpPr/>
          <p:nvPr/>
        </p:nvSpPr>
        <p:spPr>
          <a:xfrm>
            <a:off x="2292625" y="216679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8" name="Oval 7"/>
          <p:cNvSpPr/>
          <p:nvPr/>
        </p:nvSpPr>
        <p:spPr>
          <a:xfrm>
            <a:off x="1147771" y="30903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9" name="Oval 8"/>
          <p:cNvSpPr/>
          <p:nvPr/>
        </p:nvSpPr>
        <p:spPr>
          <a:xfrm>
            <a:off x="3720877" y="314298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10" name="Oval 9"/>
          <p:cNvSpPr/>
          <p:nvPr/>
        </p:nvSpPr>
        <p:spPr>
          <a:xfrm>
            <a:off x="522507" y="40943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11" name="Oval 10"/>
          <p:cNvSpPr/>
          <p:nvPr/>
        </p:nvSpPr>
        <p:spPr>
          <a:xfrm>
            <a:off x="1847169" y="409439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12" name="Oval 11"/>
          <p:cNvSpPr/>
          <p:nvPr/>
        </p:nvSpPr>
        <p:spPr>
          <a:xfrm>
            <a:off x="4456568" y="412627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13" name="Oval 12"/>
          <p:cNvSpPr/>
          <p:nvPr/>
        </p:nvSpPr>
        <p:spPr>
          <a:xfrm>
            <a:off x="3183989" y="412627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14" name="Oval 13"/>
          <p:cNvSpPr/>
          <p:nvPr/>
        </p:nvSpPr>
        <p:spPr>
          <a:xfrm>
            <a:off x="1592609" y="50863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15" name="Oval 14"/>
          <p:cNvSpPr/>
          <p:nvPr/>
        </p:nvSpPr>
        <p:spPr>
          <a:xfrm>
            <a:off x="802650" y="509381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16" name="Oval 15"/>
          <p:cNvSpPr/>
          <p:nvPr/>
        </p:nvSpPr>
        <p:spPr>
          <a:xfrm>
            <a:off x="2715085" y="508884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1490671" y="2674114"/>
            <a:ext cx="902387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4" idx="0"/>
          </p:cNvCxnSpPr>
          <p:nvPr/>
        </p:nvCxnSpPr>
        <p:spPr>
          <a:xfrm flipH="1">
            <a:off x="1935509" y="4688753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2877992" y="2674114"/>
            <a:ext cx="1185785" cy="46886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0" idx="0"/>
          </p:cNvCxnSpPr>
          <p:nvPr/>
        </p:nvCxnSpPr>
        <p:spPr>
          <a:xfrm flipH="1">
            <a:off x="865407" y="3684708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1490671" y="3684708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5" idx="0"/>
          </p:cNvCxnSpPr>
          <p:nvPr/>
        </p:nvCxnSpPr>
        <p:spPr>
          <a:xfrm>
            <a:off x="865407" y="4688754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3526889" y="3737342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2" idx="0"/>
          </p:cNvCxnSpPr>
          <p:nvPr/>
        </p:nvCxnSpPr>
        <p:spPr>
          <a:xfrm>
            <a:off x="4063777" y="3737342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4"/>
            <a:endCxn id="16" idx="0"/>
          </p:cNvCxnSpPr>
          <p:nvPr/>
        </p:nvCxnSpPr>
        <p:spPr>
          <a:xfrm flipH="1">
            <a:off x="3057985" y="4720638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53999" y="50842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27" name="Straight Arrow Connector 26"/>
          <p:cNvCxnSpPr>
            <a:stCxn id="13" idx="4"/>
            <a:endCxn id="26" idx="0"/>
          </p:cNvCxnSpPr>
          <p:nvPr/>
        </p:nvCxnSpPr>
        <p:spPr>
          <a:xfrm>
            <a:off x="3526889" y="4720638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</a:t>
            </a:r>
            <a:endParaRPr lang="x-none" dirty="0"/>
          </a:p>
        </p:txBody>
      </p:sp>
      <p:sp>
        <p:nvSpPr>
          <p:cNvPr id="28" name="Oval 27"/>
          <p:cNvSpPr/>
          <p:nvPr/>
        </p:nvSpPr>
        <p:spPr>
          <a:xfrm>
            <a:off x="1771417" y="258575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29" name="Oval 28"/>
          <p:cNvSpPr/>
          <p:nvPr/>
        </p:nvSpPr>
        <p:spPr>
          <a:xfrm>
            <a:off x="640779" y="336755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30" name="Oval 29"/>
          <p:cNvSpPr/>
          <p:nvPr/>
        </p:nvSpPr>
        <p:spPr>
          <a:xfrm>
            <a:off x="3213885" y="342018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31" name="Oval 30"/>
          <p:cNvSpPr/>
          <p:nvPr/>
        </p:nvSpPr>
        <p:spPr>
          <a:xfrm>
            <a:off x="15515" y="437160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32" name="Oval 31"/>
          <p:cNvSpPr/>
          <p:nvPr/>
        </p:nvSpPr>
        <p:spPr>
          <a:xfrm>
            <a:off x="1340177" y="437159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33" name="Oval 32"/>
          <p:cNvSpPr/>
          <p:nvPr/>
        </p:nvSpPr>
        <p:spPr>
          <a:xfrm>
            <a:off x="3949576" y="440348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34" name="Oval 33"/>
          <p:cNvSpPr/>
          <p:nvPr/>
        </p:nvSpPr>
        <p:spPr>
          <a:xfrm>
            <a:off x="2676997" y="44034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35" name="Oval 34"/>
          <p:cNvSpPr/>
          <p:nvPr/>
        </p:nvSpPr>
        <p:spPr>
          <a:xfrm>
            <a:off x="1085617" y="53635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36" name="Oval 35"/>
          <p:cNvSpPr/>
          <p:nvPr/>
        </p:nvSpPr>
        <p:spPr>
          <a:xfrm>
            <a:off x="295658" y="537101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37" name="Oval 36"/>
          <p:cNvSpPr/>
          <p:nvPr/>
        </p:nvSpPr>
        <p:spPr>
          <a:xfrm>
            <a:off x="2208093" y="536605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38" name="Straight Arrow Connector 37"/>
          <p:cNvCxnSpPr>
            <a:stCxn id="28" idx="3"/>
            <a:endCxn id="29" idx="0"/>
          </p:cNvCxnSpPr>
          <p:nvPr/>
        </p:nvCxnSpPr>
        <p:spPr>
          <a:xfrm flipH="1">
            <a:off x="983679" y="3093076"/>
            <a:ext cx="888171" cy="27447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4"/>
            <a:endCxn id="35" idx="0"/>
          </p:cNvCxnSpPr>
          <p:nvPr/>
        </p:nvCxnSpPr>
        <p:spPr>
          <a:xfrm flipH="1">
            <a:off x="1428517" y="4965959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5"/>
            <a:endCxn id="30" idx="0"/>
          </p:cNvCxnSpPr>
          <p:nvPr/>
        </p:nvCxnSpPr>
        <p:spPr>
          <a:xfrm>
            <a:off x="2356784" y="3093076"/>
            <a:ext cx="1200001" cy="3271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 flipH="1">
            <a:off x="358415" y="3961914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32" idx="0"/>
          </p:cNvCxnSpPr>
          <p:nvPr/>
        </p:nvCxnSpPr>
        <p:spPr>
          <a:xfrm>
            <a:off x="983679" y="3961914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4"/>
            <a:endCxn id="36" idx="0"/>
          </p:cNvCxnSpPr>
          <p:nvPr/>
        </p:nvCxnSpPr>
        <p:spPr>
          <a:xfrm>
            <a:off x="358415" y="4965960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4" idx="0"/>
          </p:cNvCxnSpPr>
          <p:nvPr/>
        </p:nvCxnSpPr>
        <p:spPr>
          <a:xfrm flipH="1">
            <a:off x="3019897" y="4014548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3" idx="0"/>
          </p:cNvCxnSpPr>
          <p:nvPr/>
        </p:nvCxnSpPr>
        <p:spPr>
          <a:xfrm>
            <a:off x="3556785" y="4014548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4"/>
            <a:endCxn id="37" idx="0"/>
          </p:cNvCxnSpPr>
          <p:nvPr/>
        </p:nvCxnSpPr>
        <p:spPr>
          <a:xfrm flipH="1">
            <a:off x="2550993" y="4997844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007" y="536141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48" name="Straight Arrow Connector 47"/>
          <p:cNvCxnSpPr>
            <a:stCxn id="34" idx="4"/>
            <a:endCxn id="47" idx="0"/>
          </p:cNvCxnSpPr>
          <p:nvPr/>
        </p:nvCxnSpPr>
        <p:spPr>
          <a:xfrm>
            <a:off x="3019897" y="4997844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6609" y="280667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56367" y="281790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86315" y="374579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72556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84745" y="482831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09998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6674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9547" y="3783735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8230" y="478749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72317" y="3831276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66894" y="2711528"/>
            <a:ext cx="1257044" cy="30076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Fred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978671" y="3582738"/>
            <a:ext cx="1257044" cy="30144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Dan</a:t>
            </a:r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7412762" y="3582738"/>
            <a:ext cx="1257044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Mary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89964" y="4528500"/>
            <a:ext cx="948849" cy="30868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Alan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937167" y="4540027"/>
            <a:ext cx="835351" cy="297156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Eve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87970" y="4528500"/>
            <a:ext cx="806423" cy="30474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Sue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220415" y="4528500"/>
            <a:ext cx="760121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Kate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104406" y="5622800"/>
            <a:ext cx="916858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Eric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28747" y="5622800"/>
            <a:ext cx="832082" cy="28347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Bill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378736" y="5663230"/>
            <a:ext cx="1014546" cy="24304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Greg</a:t>
            </a:r>
          </a:p>
        </p:txBody>
      </p:sp>
      <p:cxnSp>
        <p:nvCxnSpPr>
          <p:cNvPr id="69" name="Straight Arrow Connector 68"/>
          <p:cNvCxnSpPr>
            <a:stCxn id="59" idx="2"/>
            <a:endCxn id="60" idx="0"/>
          </p:cNvCxnSpPr>
          <p:nvPr/>
        </p:nvCxnSpPr>
        <p:spPr>
          <a:xfrm flipH="1">
            <a:off x="5607193" y="3012296"/>
            <a:ext cx="1188223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2"/>
            <a:endCxn id="66" idx="0"/>
          </p:cNvCxnSpPr>
          <p:nvPr/>
        </p:nvCxnSpPr>
        <p:spPr>
          <a:xfrm flipH="1">
            <a:off x="5562835" y="4837183"/>
            <a:ext cx="792008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2"/>
            <a:endCxn id="61" idx="0"/>
          </p:cNvCxnSpPr>
          <p:nvPr/>
        </p:nvCxnSpPr>
        <p:spPr>
          <a:xfrm>
            <a:off x="6795416" y="3012296"/>
            <a:ext cx="1245868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2"/>
            <a:endCxn id="62" idx="0"/>
          </p:cNvCxnSpPr>
          <p:nvPr/>
        </p:nvCxnSpPr>
        <p:spPr>
          <a:xfrm flipH="1">
            <a:off x="5164389" y="3884182"/>
            <a:ext cx="442804" cy="64431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2"/>
            <a:endCxn id="63" idx="0"/>
          </p:cNvCxnSpPr>
          <p:nvPr/>
        </p:nvCxnSpPr>
        <p:spPr>
          <a:xfrm>
            <a:off x="5607193" y="3884182"/>
            <a:ext cx="747650" cy="65584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2"/>
            <a:endCxn id="67" idx="0"/>
          </p:cNvCxnSpPr>
          <p:nvPr/>
        </p:nvCxnSpPr>
        <p:spPr>
          <a:xfrm flipH="1">
            <a:off x="4544788" y="4837183"/>
            <a:ext cx="619601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2"/>
            <a:endCxn id="65" idx="0"/>
          </p:cNvCxnSpPr>
          <p:nvPr/>
        </p:nvCxnSpPr>
        <p:spPr>
          <a:xfrm flipH="1">
            <a:off x="7600476" y="3859881"/>
            <a:ext cx="44080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2"/>
            <a:endCxn id="64" idx="0"/>
          </p:cNvCxnSpPr>
          <p:nvPr/>
        </p:nvCxnSpPr>
        <p:spPr>
          <a:xfrm>
            <a:off x="8041284" y="3859881"/>
            <a:ext cx="54989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2"/>
            <a:endCxn id="68" idx="0"/>
          </p:cNvCxnSpPr>
          <p:nvPr/>
        </p:nvCxnSpPr>
        <p:spPr>
          <a:xfrm flipH="1">
            <a:off x="6886009" y="4805643"/>
            <a:ext cx="714467" cy="85758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627534" y="5622800"/>
            <a:ext cx="1257044" cy="29635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Len</a:t>
            </a:r>
          </a:p>
        </p:txBody>
      </p:sp>
      <p:cxnSp>
        <p:nvCxnSpPr>
          <p:cNvPr id="79" name="Straight Arrow Connector 78"/>
          <p:cNvCxnSpPr>
            <a:stCxn id="65" idx="2"/>
            <a:endCxn id="78" idx="0"/>
          </p:cNvCxnSpPr>
          <p:nvPr/>
        </p:nvCxnSpPr>
        <p:spPr>
          <a:xfrm>
            <a:off x="7600476" y="4805643"/>
            <a:ext cx="655580" cy="81715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30427" y="303836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93367" y="30008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3716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20415" y="379445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10860" y="4903141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65893" y="478791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22662" y="481236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9709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90734" y="485066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70397" y="380696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90" name="Left Arrow 89"/>
          <p:cNvSpPr/>
          <p:nvPr/>
        </p:nvSpPr>
        <p:spPr>
          <a:xfrm>
            <a:off x="2512905" y="2574483"/>
            <a:ext cx="1319902" cy="37390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Integer Key</a:t>
            </a:r>
          </a:p>
        </p:txBody>
      </p:sp>
      <p:sp>
        <p:nvSpPr>
          <p:cNvPr id="91" name="Right Arrow 90"/>
          <p:cNvSpPr/>
          <p:nvPr/>
        </p:nvSpPr>
        <p:spPr>
          <a:xfrm>
            <a:off x="4689964" y="2574483"/>
            <a:ext cx="1110516" cy="346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String Key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53972" y="2130872"/>
            <a:ext cx="68171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429815" y="2130872"/>
            <a:ext cx="61684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026801" y="2130872"/>
            <a:ext cx="70264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731766" y="2130872"/>
            <a:ext cx="67388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405653" y="2130872"/>
            <a:ext cx="66616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069605" y="2130872"/>
            <a:ext cx="67430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753775" y="2130872"/>
            <a:ext cx="78603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56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538243" y="2130872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234132" y="2130871"/>
            <a:ext cx="66595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890310" y="2120361"/>
            <a:ext cx="78008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670391" y="2125584"/>
            <a:ext cx="6478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30629" y="2128278"/>
            <a:ext cx="954988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18242" y="2128278"/>
            <a:ext cx="76483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Mary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683077" y="2130873"/>
            <a:ext cx="6269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Kate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315682" y="2128278"/>
            <a:ext cx="70421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019897" y="2128278"/>
            <a:ext cx="81291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832807" y="2128278"/>
            <a:ext cx="802569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Alan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635376" y="2128277"/>
            <a:ext cx="68250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327869" y="2128276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Bill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012306" y="2128278"/>
            <a:ext cx="76021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772518" y="2128275"/>
            <a:ext cx="94522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Greg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17125" y="2128275"/>
            <a:ext cx="61685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Eric</a:t>
            </a:r>
          </a:p>
        </p:txBody>
      </p:sp>
    </p:spTree>
    <p:extLst>
      <p:ext uri="{BB962C8B-B14F-4D97-AF65-F5344CB8AC3E}">
        <p14:creationId xmlns:p14="http://schemas.microsoft.com/office/powerpoint/2010/main" val="34735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1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0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1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6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2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0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6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 animBg="1"/>
      <p:bldP spid="49" grpId="0"/>
      <p:bldP spid="49" grpId="1"/>
      <p:bldP spid="49" grpId="2"/>
      <p:bldP spid="49" grpId="3"/>
      <p:bldP spid="49" grpId="4"/>
      <p:bldP spid="49" grpId="5"/>
      <p:bldP spid="49" grpId="6"/>
      <p:bldP spid="49" grpId="7"/>
      <p:bldP spid="49" grpId="8"/>
      <p:bldP spid="49" grpId="9"/>
      <p:bldP spid="50" grpId="0"/>
      <p:bldP spid="50" grpId="1"/>
      <p:bldP spid="50" grpId="2"/>
      <p:bldP spid="50" grpId="3"/>
      <p:bldP spid="50" grpId="4"/>
      <p:bldP spid="50" grpId="5"/>
      <p:bldP spid="50" grpId="6"/>
      <p:bldP spid="50" grpId="7"/>
      <p:bldP spid="50" grpId="8"/>
      <p:bldP spid="50" grpId="9"/>
      <p:bldP spid="51" grpId="0"/>
      <p:bldP spid="51" grpId="1"/>
      <p:bldP spid="51" grpId="2"/>
      <p:bldP spid="51" grpId="3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6" grpId="2"/>
      <p:bldP spid="56" grpId="3"/>
      <p:bldP spid="57" grpId="0"/>
      <p:bldP spid="57" grpId="1"/>
      <p:bldP spid="58" grpId="0"/>
      <p:bldP spid="58" grpId="1"/>
      <p:bldP spid="58" grpId="2"/>
      <p:bldP spid="58" grpId="3"/>
      <p:bldP spid="58" grpId="4"/>
      <p:bldP spid="58" grpId="5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80" grpId="0"/>
      <p:bldP spid="80" grpId="1"/>
      <p:bldP spid="80" grpId="2"/>
      <p:bldP spid="80" grpId="3"/>
      <p:bldP spid="80" grpId="4"/>
      <p:bldP spid="80" grpId="5"/>
      <p:bldP spid="80" grpId="6"/>
      <p:bldP spid="80" grpId="7"/>
      <p:bldP spid="80" grpId="8"/>
      <p:bldP spid="80" grpId="9"/>
      <p:bldP spid="81" grpId="0"/>
      <p:bldP spid="81" grpId="1"/>
      <p:bldP spid="81" grpId="2"/>
      <p:bldP spid="81" grpId="3"/>
      <p:bldP spid="81" grpId="4"/>
      <p:bldP spid="81" grpId="5"/>
      <p:bldP spid="81" grpId="6"/>
      <p:bldP spid="81" grpId="7"/>
      <p:bldP spid="82" grpId="0"/>
      <p:bldP spid="82" grpId="1"/>
      <p:bldP spid="82" grpId="2"/>
      <p:bldP spid="82" grpId="3"/>
      <p:bldP spid="83" grpId="0"/>
      <p:bldP spid="83" grpId="1"/>
      <p:bldP spid="83" grpId="2"/>
      <p:bldP spid="83" grpId="3"/>
      <p:bldP spid="83" grpId="4"/>
      <p:bldP spid="83" grpId="5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7" grpId="2"/>
      <p:bldP spid="87" grpId="3"/>
      <p:bldP spid="88" grpId="0"/>
      <p:bldP spid="88" grpId="1"/>
      <p:bldP spid="89" grpId="0"/>
      <p:bldP spid="89" grpId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</a:t>
            </a:r>
            <a:endParaRPr lang="x-none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59305" y="2269075"/>
            <a:ext cx="2283497" cy="6307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Search Elements 59 and 42</a:t>
            </a:r>
          </a:p>
        </p:txBody>
      </p:sp>
      <p:sp>
        <p:nvSpPr>
          <p:cNvPr id="29" name="Oval 28"/>
          <p:cNvSpPr/>
          <p:nvPr/>
        </p:nvSpPr>
        <p:spPr>
          <a:xfrm>
            <a:off x="4272832" y="219281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30" name="Oval 29"/>
          <p:cNvSpPr/>
          <p:nvPr/>
        </p:nvSpPr>
        <p:spPr>
          <a:xfrm>
            <a:off x="2642785" y="313806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31" name="Oval 30"/>
          <p:cNvSpPr/>
          <p:nvPr/>
        </p:nvSpPr>
        <p:spPr>
          <a:xfrm>
            <a:off x="6138574" y="311636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32" name="Oval 31"/>
          <p:cNvSpPr/>
          <p:nvPr/>
        </p:nvSpPr>
        <p:spPr>
          <a:xfrm>
            <a:off x="1757002" y="41204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33" name="Oval 32"/>
          <p:cNvSpPr/>
          <p:nvPr/>
        </p:nvSpPr>
        <p:spPr>
          <a:xfrm>
            <a:off x="3368841" y="42020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34" name="Oval 33"/>
          <p:cNvSpPr/>
          <p:nvPr/>
        </p:nvSpPr>
        <p:spPr>
          <a:xfrm>
            <a:off x="7037904" y="41274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35" name="Oval 34"/>
          <p:cNvSpPr/>
          <p:nvPr/>
        </p:nvSpPr>
        <p:spPr>
          <a:xfrm>
            <a:off x="5164196" y="41522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36" name="Oval 35"/>
          <p:cNvSpPr/>
          <p:nvPr/>
        </p:nvSpPr>
        <p:spPr>
          <a:xfrm>
            <a:off x="3061412" y="5120761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37" name="Oval 36"/>
          <p:cNvSpPr/>
          <p:nvPr/>
        </p:nvSpPr>
        <p:spPr>
          <a:xfrm>
            <a:off x="2251855" y="51174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38" name="Oval 37"/>
          <p:cNvSpPr/>
          <p:nvPr/>
        </p:nvSpPr>
        <p:spPr>
          <a:xfrm>
            <a:off x="4534690" y="51471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2985685" y="2700133"/>
            <a:ext cx="1387580" cy="4379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4"/>
            <a:endCxn id="36" idx="0"/>
          </p:cNvCxnSpPr>
          <p:nvPr/>
        </p:nvCxnSpPr>
        <p:spPr>
          <a:xfrm flipH="1">
            <a:off x="3404312" y="4796447"/>
            <a:ext cx="307429" cy="32431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4858199" y="2700133"/>
            <a:ext cx="1623275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2099902" y="3732420"/>
            <a:ext cx="885783" cy="38799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2985685" y="3732420"/>
            <a:ext cx="726056" cy="46966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2099902" y="4714772"/>
            <a:ext cx="494853" cy="4027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5507096" y="3710727"/>
            <a:ext cx="974378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6481474" y="3710727"/>
            <a:ext cx="899330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4877590" y="474665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813500" y="51449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5507096" y="474665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164197" y="2192815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 &lt; 59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01720" y="32141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&gt; 59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79901" y="423142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56 &lt; 59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98010" y="5190708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 = 59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061412" y="22337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 &gt; 42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70640" y="31450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 &lt; 42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86156" y="42780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&lt; 42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39855" y="4838817"/>
            <a:ext cx="612152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 42</a:t>
            </a:r>
          </a:p>
        </p:txBody>
      </p:sp>
    </p:spTree>
    <p:extLst>
      <p:ext uri="{BB962C8B-B14F-4D97-AF65-F5344CB8AC3E}">
        <p14:creationId xmlns:p14="http://schemas.microsoft.com/office/powerpoint/2010/main" val="11176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https://en.wikipedia.org/wiki/Binary_Search_Tree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1217</TotalTime>
  <Words>394</Words>
  <Application>Microsoft Office PowerPoint</Application>
  <PresentationFormat>On-screen Show (4:3)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Spectrum</vt:lpstr>
      <vt:lpstr>Binary Search Tree</vt:lpstr>
      <vt:lpstr>Lecture Outline</vt:lpstr>
      <vt:lpstr>Binary Search Tree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114</cp:revision>
  <dcterms:created xsi:type="dcterms:W3CDTF">2018-12-10T17:20:29Z</dcterms:created>
  <dcterms:modified xsi:type="dcterms:W3CDTF">2020-11-30T20:18:02Z</dcterms:modified>
</cp:coreProperties>
</file>