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713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30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9375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Queue</a:t>
            </a:r>
            <a:r>
              <a:rPr lang="en-US" altLang="ja-JP" dirty="0"/>
              <a:t> is empty. Search terminates.</a:t>
            </a:r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Search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Shortest Path and Minimum Spanning Tree for unweighted 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all neighbor nodes in Peer to Peer Networks.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Social Networking 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GPS Navigation systems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Broadcasting in 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Garbage 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Cycle detection in undirected graph: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Finding all nodes within one connected component: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Ford–Fulkerson algorithm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test if a graph is 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>
                <a:solidFill>
                  <a:srgbClr val="FF0000"/>
                </a:solidFill>
              </a:rPr>
              <a:t>FIFO queue</a:t>
            </a:r>
            <a:r>
              <a:rPr lang="en-US" altLang="ja-JP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remove</a:t>
            </a:r>
            <a:r>
              <a:rPr lang="en-US" altLang="ja-JP" sz="2400" dirty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visit</a:t>
            </a:r>
            <a:r>
              <a:rPr lang="en-US" altLang="ja-JP" sz="2400" dirty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put </a:t>
            </a:r>
            <a:r>
              <a:rPr lang="en-US" altLang="ja-JP" sz="2400" dirty="0">
                <a:solidFill>
                  <a:schemeClr val="tx1"/>
                </a:solidFill>
              </a:rPr>
              <a:t>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53BFA0-B314-4C93-912D-C19CC7AABF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09158-A0A2-494E-87E9-5913651A19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13966-DB5B-4309-A001-FE6AF209B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130</TotalTime>
  <Words>1024</Words>
  <Application>Microsoft Office PowerPoint</Application>
  <PresentationFormat>On-screen Show (4:3)</PresentationFormat>
  <Paragraphs>466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45</cp:revision>
  <dcterms:created xsi:type="dcterms:W3CDTF">2018-12-10T17:20:29Z</dcterms:created>
  <dcterms:modified xsi:type="dcterms:W3CDTF">2020-12-07T20:30:08Z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