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81" r:id="rId6"/>
    <p:sldId id="268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0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781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 from top to bottom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Showing All Elements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array 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 = 0;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cs typeface="Courier New" panose="02070309020205020404" pitchFamily="49" charset="0"/>
              </a:rPr>
              <a:t> 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a new stack with a new capacity,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Runtime Resizing</a:t>
            </a: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1.1]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>
                <a:hlinkClick r:id="rId3"/>
              </a:rPr>
              <a:t>galles/visualization/StackArray.html</a:t>
            </a:r>
            <a:r>
              <a:rPr lang="en-US"/>
              <a:t> (</a:t>
            </a:r>
            <a:r>
              <a:rPr lang="en-US" dirty="0"/>
              <a:t>This is a great site for visualizing </a:t>
            </a:r>
            <a:r>
              <a:rPr lang="en-US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Overflow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</a:t>
            </a:r>
            <a:r>
              <a:rPr lang="en-US" b="1" dirty="0"/>
              <a:t>or LIFO (last in, first out) </a:t>
            </a:r>
            <a:r>
              <a:rPr lang="en-US" dirty="0"/>
              <a:t>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push</a:t>
            </a:r>
            <a:r>
              <a:rPr lang="en-US" dirty="0"/>
              <a:t>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pop</a:t>
            </a:r>
            <a:r>
              <a:rPr lang="en-US" dirty="0"/>
              <a:t> removes the last (top of the stack) element that was added.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=100;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holding the whereabouts of the first/top element of the 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empty*/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Underflow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full*/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Overflow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Adding Elements</a:t>
            </a: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element from stack and puts it in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Getting Top Value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2C3CE-CDFE-420F-A6AB-43218D87E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1060</TotalTime>
  <Words>1344</Words>
  <Application>Microsoft Office PowerPoint</Application>
  <PresentationFormat>On-screen Show (4:3)</PresentationFormat>
  <Paragraphs>263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597</cp:revision>
  <dcterms:created xsi:type="dcterms:W3CDTF">2018-12-10T17:20:29Z</dcterms:created>
  <dcterms:modified xsi:type="dcterms:W3CDTF">2020-10-24T20:33:57Z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