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81" r:id="rId6"/>
    <p:sldId id="268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79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1853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5150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if ((front==-1) &amp;&amp; (rear==-1))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Initialize queue[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rear==(maxSize-1):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rear++; insert x in queue[rear];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{front++;}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return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output: queue[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https://en.wikipedia.org/wiki/Queue_(abstract_data_type)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https://www.cs.usfca.edu/~galles/visualization/QueueArray.html</a:t>
            </a:r>
            <a:r>
              <a:rPr lang="en-US" dirty="0"/>
              <a:t> (This is a great site for visualizing stack operations)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1.2]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</a:t>
            </a:r>
            <a:r>
              <a:rPr lang="fr-FR" sz="1600" dirty="0" err="1">
                <a:solidFill>
                  <a:schemeClr val="tx1"/>
                </a:solidFill>
              </a:rPr>
              <a:t>Implementation</a:t>
            </a: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teller.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cars at a toll both.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Queue 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mechanism is called </a:t>
            </a:r>
            <a:r>
              <a:rPr lang="en-US" b="1" dirty="0"/>
              <a:t>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Some 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Queue in Computer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front</a:t>
            </a: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rear</a:t>
            </a: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B0"/>
                </a:solidFill>
              </a:rPr>
              <a:t>Initialize(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( 6 ) 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( 2 )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( 5 )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8A1D1F-9554-4554-BC66-0883789A5C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15380-1484-4B6F-8A23-A56690DBA32A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EBDC30-B88A-430C-A321-D939AA3F8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1155</TotalTime>
  <Words>2063</Words>
  <Application>Microsoft Office PowerPoint</Application>
  <PresentationFormat>On-screen Show (4:3)</PresentationFormat>
  <Paragraphs>348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699</cp:revision>
  <dcterms:created xsi:type="dcterms:W3CDTF">2018-12-10T17:20:29Z</dcterms:created>
  <dcterms:modified xsi:type="dcterms:W3CDTF">2020-10-27T04:35:49Z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