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2"/>
  </p:notesMasterIdLst>
  <p:sldIdLst>
    <p:sldId id="256" r:id="rId5"/>
    <p:sldId id="281" r:id="rId6"/>
    <p:sldId id="268" r:id="rId7"/>
    <p:sldId id="297" r:id="rId8"/>
    <p:sldId id="298" r:id="rId9"/>
    <p:sldId id="299" r:id="rId10"/>
    <p:sldId id="300" r:id="rId11"/>
    <p:sldId id="301" r:id="rId12"/>
    <p:sldId id="302" r:id="rId13"/>
    <p:sldId id="303" r:id="rId14"/>
    <p:sldId id="304" r:id="rId15"/>
    <p:sldId id="307" r:id="rId16"/>
    <p:sldId id="308" r:id="rId17"/>
    <p:sldId id="305" r:id="rId18"/>
    <p:sldId id="306" r:id="rId19"/>
    <p:sldId id="279" r:id="rId20"/>
    <p:sldId id="265"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5E8905-3A9F-4DF8-BE85-8764B14DC0D4}" v="1" dt="2019-04-17T04:06:04.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5400" autoAdjust="0"/>
  </p:normalViewPr>
  <p:slideViewPr>
    <p:cSldViewPr snapToGrid="0" snapToObjects="1">
      <p:cViewPr varScale="1">
        <p:scale>
          <a:sx n="68" d="100"/>
          <a:sy n="68" d="100"/>
        </p:scale>
        <p:origin x="1428"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F8C717-5798-4F62-A506-11307DAB32DB}" type="datetimeFigureOut">
              <a:rPr lang="en-US" smtClean="0"/>
              <a:t>11/1/2020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168AD8-27E5-43CF-8F3E-9DB6C126A48B}" type="slidenum">
              <a:rPr lang="en-US" smtClean="0"/>
              <a:t>‹#›</a:t>
            </a:fld>
            <a:endParaRPr lang="en-US"/>
          </a:p>
        </p:txBody>
      </p:sp>
    </p:spTree>
    <p:extLst>
      <p:ext uri="{BB962C8B-B14F-4D97-AF65-F5344CB8AC3E}">
        <p14:creationId xmlns:p14="http://schemas.microsoft.com/office/powerpoint/2010/main" val="27318962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4168AD8-27E5-43CF-8F3E-9DB6C126A48B}" type="slidenum">
              <a:rPr lang="en-US" smtClean="0"/>
              <a:t>1</a:t>
            </a:fld>
            <a:endParaRPr lang="en-US"/>
          </a:p>
        </p:txBody>
      </p:sp>
    </p:spTree>
    <p:extLst>
      <p:ext uri="{BB962C8B-B14F-4D97-AF65-F5344CB8AC3E}">
        <p14:creationId xmlns:p14="http://schemas.microsoft.com/office/powerpoint/2010/main" val="19986430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11/1/2020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4" y="444730"/>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4" y="1906544"/>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4"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901"/>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2"/>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4" y="452720"/>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4" y="4801577"/>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4" y="6263391"/>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2" name="Title 1"/>
          <p:cNvSpPr>
            <a:spLocks noGrp="1"/>
          </p:cNvSpPr>
          <p:nvPr>
            <p:ph type="title"/>
          </p:nvPr>
        </p:nvSpPr>
        <p:spPr>
          <a:xfrm>
            <a:off x="363072"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4" y="428064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2" name="Title 1"/>
          <p:cNvSpPr>
            <a:spLocks noGrp="1"/>
          </p:cNvSpPr>
          <p:nvPr>
            <p:ph type="title"/>
          </p:nvPr>
        </p:nvSpPr>
        <p:spPr>
          <a:xfrm>
            <a:off x="363072"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1" y="914402"/>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11/1/2020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2"/>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2"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5"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4" y="461684"/>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4" y="4801577"/>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4" y="6263391"/>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6"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5"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5"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4" y="455775"/>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nvGrpSpPr>
          <p:cNvPr id="8" name="Group 7"/>
          <p:cNvGrpSpPr/>
          <p:nvPr/>
        </p:nvGrpSpPr>
        <p:grpSpPr>
          <a:xfrm>
            <a:off x="284164" y="1577849"/>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4"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3" y="2857536"/>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2" name="Vertical Title 1"/>
          <p:cNvSpPr>
            <a:spLocks noGrp="1"/>
          </p:cNvSpPr>
          <p:nvPr>
            <p:ph type="title" orient="vert"/>
          </p:nvPr>
        </p:nvSpPr>
        <p:spPr>
          <a:xfrm>
            <a:off x="7695124" y="473077"/>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4"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5"/>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dirty="0"/>
              <a:t>Mushfiqur Rahman</a:t>
            </a:r>
          </a:p>
        </p:txBody>
      </p:sp>
      <p:sp>
        <p:nvSpPr>
          <p:cNvPr id="4" name="Footer Placeholder 3"/>
          <p:cNvSpPr>
            <a:spLocks noGrp="1"/>
          </p:cNvSpPr>
          <p:nvPr>
            <p:ph type="ftr" sz="quarter" idx="11"/>
          </p:nvPr>
        </p:nvSpPr>
        <p:spPr/>
        <p:txBody>
          <a:bodyPr/>
          <a:lstStyle/>
          <a:p>
            <a:r>
              <a:rPr lang="en-US"/>
              <a:t>CSC 2015: Data Structures</a:t>
            </a:r>
          </a:p>
        </p:txBody>
      </p:sp>
      <p:sp>
        <p:nvSpPr>
          <p:cNvPr id="5" name="Slide Number Placeholder 4"/>
          <p:cNvSpPr>
            <a:spLocks noGrp="1"/>
          </p:cNvSpPr>
          <p:nvPr>
            <p:ph type="sldNum" sz="quarter" idx="12"/>
          </p:nvPr>
        </p:nvSpPr>
        <p:spPr/>
        <p:txBody>
          <a:bodyPr/>
          <a:lstStyle/>
          <a:p>
            <a:r>
              <a:rPr lang="en-US"/>
              <a:t>Stack &amp; Queue </a:t>
            </a:r>
            <a:r>
              <a:rPr lang="en-US">
                <a:sym typeface="Wingdings" panose="05000000000000000000" pitchFamily="2" charset="2"/>
              </a:rPr>
              <a:t></a:t>
            </a:r>
            <a:r>
              <a:rPr lang="en-US"/>
              <a:t> </a:t>
            </a:r>
            <a:fld id="{4A983969-37C5-4618-A16D-59AABA52C744}" type="slidenum">
              <a:rPr lang="en-US" smtClean="0"/>
              <a:pPr/>
              <a:t>‹#›</a:t>
            </a:fld>
            <a:endParaRPr lang="en-US" dirty="0"/>
          </a:p>
        </p:txBody>
      </p:sp>
      <p:sp>
        <p:nvSpPr>
          <p:cNvPr id="7" name="Content Placeholder 6"/>
          <p:cNvSpPr>
            <a:spLocks noGrp="1"/>
          </p:cNvSpPr>
          <p:nvPr>
            <p:ph sz="quarter" idx="13"/>
          </p:nvPr>
        </p:nvSpPr>
        <p:spPr>
          <a:xfrm>
            <a:off x="119268" y="172278"/>
            <a:ext cx="8905462" cy="6210024"/>
          </a:xfrm>
        </p:spPr>
        <p:txBody>
          <a:bodyPr/>
          <a:lstStyle>
            <a:lvl1pPr marL="171450" indent="-171450">
              <a:defRPr lang="en-US" sz="2400" kern="1200" dirty="0" smtClean="0">
                <a:solidFill>
                  <a:schemeClr val="tx1"/>
                </a:solidFill>
                <a:latin typeface="+mn-lt"/>
                <a:ea typeface="+mn-ea"/>
                <a:cs typeface="+mn-cs"/>
              </a:defRPr>
            </a:lvl1pPr>
            <a:lvl2pPr marL="514350" indent="-171450">
              <a:defRPr lang="en-US" sz="2100" kern="1200" dirty="0" smtClean="0">
                <a:solidFill>
                  <a:schemeClr val="tx1"/>
                </a:solidFill>
                <a:latin typeface="+mn-lt"/>
                <a:ea typeface="+mn-ea"/>
                <a:cs typeface="+mn-cs"/>
              </a:defRPr>
            </a:lvl2pPr>
            <a:lvl3pPr>
              <a:defRPr lang="en-US" sz="1800" kern="1200" dirty="0" smtClean="0">
                <a:solidFill>
                  <a:schemeClr val="tx1"/>
                </a:solidFill>
                <a:latin typeface="+mn-lt"/>
                <a:ea typeface="+mn-ea"/>
                <a:cs typeface="+mn-cs"/>
              </a:defRPr>
            </a:lvl3pPr>
            <a:lvl4pPr>
              <a:defRPr lang="en-US" sz="1500" kern="1200" dirty="0" smtClean="0">
                <a:solidFill>
                  <a:schemeClr val="tx1"/>
                </a:solidFill>
                <a:latin typeface="+mn-lt"/>
                <a:ea typeface="+mn-ea"/>
                <a:cs typeface="+mn-cs"/>
              </a:defRPr>
            </a:lvl4pPr>
            <a:lvl5pPr>
              <a:defRPr lang="en-US" sz="1500" kern="1200" dirty="0">
                <a:solidFill>
                  <a:schemeClr val="tx1"/>
                </a:solidFill>
                <a:latin typeface="+mn-lt"/>
                <a:ea typeface="+mn-ea"/>
                <a:cs typeface="+mn-cs"/>
              </a:defRPr>
            </a:lvl5pPr>
          </a:lstStyle>
          <a:p>
            <a:pPr marL="347663" lvl="0" indent="-347663" algn="l" defTabSz="685800" rtl="0" eaLnBrk="1" latinLnBrk="0" hangingPunct="1">
              <a:lnSpc>
                <a:spcPct val="90000"/>
              </a:lnSpc>
              <a:spcBef>
                <a:spcPts val="750"/>
              </a:spcBef>
              <a:buFont typeface="Wingdings 2" panose="05020102010507070707" pitchFamily="18" charset="2"/>
              <a:buChar char="õ"/>
            </a:pPr>
            <a:r>
              <a:rPr lang="en-US" dirty="0"/>
              <a:t>Click to edit Master text styles</a:t>
            </a:r>
          </a:p>
          <a:p>
            <a:pPr marL="646510" lvl="1" indent="-303610" algn="l" defTabSz="685800" rtl="0" eaLnBrk="1" latinLnBrk="0" hangingPunct="1">
              <a:lnSpc>
                <a:spcPct val="90000"/>
              </a:lnSpc>
              <a:spcBef>
                <a:spcPts val="375"/>
              </a:spcBef>
              <a:buFont typeface="Wingdings" panose="05000000000000000000" pitchFamily="2" charset="2"/>
              <a:buChar char="¯"/>
            </a:pPr>
            <a:r>
              <a:rPr lang="en-US" dirty="0"/>
              <a:t>Second level</a:t>
            </a:r>
          </a:p>
          <a:p>
            <a:pPr marL="904875" lvl="2" indent="-258366" algn="l" defTabSz="685800" rtl="0" eaLnBrk="1" latinLnBrk="0" hangingPunct="1">
              <a:lnSpc>
                <a:spcPct val="90000"/>
              </a:lnSpc>
              <a:spcBef>
                <a:spcPts val="375"/>
              </a:spcBef>
              <a:buFont typeface="Wingdings 2" panose="05020102010507070707" pitchFamily="18" charset="2"/>
              <a:buChar char="ô"/>
              <a:tabLst>
                <a:tab pos="944166" algn="l"/>
              </a:tabLst>
            </a:pPr>
            <a:r>
              <a:rPr lang="en-US" dirty="0"/>
              <a:t>Third level</a:t>
            </a:r>
          </a:p>
          <a:p>
            <a:pPr marL="1241822" lvl="3" indent="-258366" algn="l" defTabSz="685800" rtl="0" eaLnBrk="1" latinLnBrk="0" hangingPunct="1">
              <a:lnSpc>
                <a:spcPct val="90000"/>
              </a:lnSpc>
              <a:spcBef>
                <a:spcPts val="375"/>
              </a:spcBef>
              <a:buFont typeface="Wingdings 2" panose="05020102010507070707" pitchFamily="18" charset="2"/>
              <a:buChar char="ò"/>
            </a:pPr>
            <a:r>
              <a:rPr lang="en-US" dirty="0"/>
              <a:t>Fourth level</a:t>
            </a:r>
          </a:p>
          <a:p>
            <a:pPr marL="1590675" lvl="4" indent="-258366" algn="l" defTabSz="685800" rtl="0" eaLnBrk="1" latinLnBrk="0" hangingPunct="1">
              <a:lnSpc>
                <a:spcPct val="90000"/>
              </a:lnSpc>
              <a:spcBef>
                <a:spcPts val="375"/>
              </a:spcBef>
              <a:buFont typeface="Wingdings 2" panose="05020102010507070707" pitchFamily="18" charset="2"/>
              <a:buChar char="ñ"/>
            </a:pPr>
            <a:r>
              <a:rPr lang="en-US" dirty="0"/>
              <a:t>Fifth level</a:t>
            </a:r>
          </a:p>
        </p:txBody>
      </p:sp>
    </p:spTree>
    <p:extLst>
      <p:ext uri="{BB962C8B-B14F-4D97-AF65-F5344CB8AC3E}">
        <p14:creationId xmlns:p14="http://schemas.microsoft.com/office/powerpoint/2010/main" val="37698831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4" y="455775"/>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nvGrpSpPr>
          <p:cNvPr id="8" name="Group 7"/>
          <p:cNvGrpSpPr/>
          <p:nvPr/>
        </p:nvGrpSpPr>
        <p:grpSpPr>
          <a:xfrm>
            <a:off x="284164" y="1577849"/>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4" y="444730"/>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11/1/2020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60"/>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1"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4" y="1906544"/>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19" name="TextBox 18"/>
          <p:cNvSpPr txBox="1"/>
          <p:nvPr/>
        </p:nvSpPr>
        <p:spPr>
          <a:xfrm>
            <a:off x="8230889" y="444730"/>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4" y="444730"/>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4" y="4801577"/>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4" y="6263391"/>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13" name="TextBox 12"/>
          <p:cNvSpPr txBox="1"/>
          <p:nvPr/>
        </p:nvSpPr>
        <p:spPr>
          <a:xfrm>
            <a:off x="8230889" y="4801577"/>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11/1/2020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6"/>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11/1/2020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4" y="4801577"/>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4" y="6263391"/>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12" name="TextBox 11"/>
          <p:cNvSpPr txBox="1"/>
          <p:nvPr/>
        </p:nvSpPr>
        <p:spPr>
          <a:xfrm>
            <a:off x="8230889" y="4801577"/>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9"/>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8"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4" y="455775"/>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nvGrpSpPr>
          <p:cNvPr id="9" name="Group 8"/>
          <p:cNvGrpSpPr/>
          <p:nvPr/>
        </p:nvGrpSpPr>
        <p:grpSpPr>
          <a:xfrm>
            <a:off x="284164" y="1577849"/>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11/1/2020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4" y="455775"/>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nvGrpSpPr>
          <p:cNvPr id="11" name="Group 10"/>
          <p:cNvGrpSpPr/>
          <p:nvPr/>
        </p:nvGrpSpPr>
        <p:grpSpPr>
          <a:xfrm>
            <a:off x="284164" y="1577849"/>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11/1/2020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4" y="455775"/>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nvGrpSpPr>
          <p:cNvPr id="7" name="Group 6"/>
          <p:cNvGrpSpPr/>
          <p:nvPr/>
        </p:nvGrpSpPr>
        <p:grpSpPr>
          <a:xfrm>
            <a:off x="284164" y="1577849"/>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11/1/2020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11/1/2020</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20"/>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5"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4" y="2133602"/>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4"/>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11/1/2020</a:t>
            </a:fld>
            <a:endParaRPr lang="en-US"/>
          </a:p>
        </p:txBody>
      </p:sp>
      <p:sp>
        <p:nvSpPr>
          <p:cNvPr id="5" name="Footer Placeholder 4"/>
          <p:cNvSpPr>
            <a:spLocks noGrp="1"/>
          </p:cNvSpPr>
          <p:nvPr>
            <p:ph type="ftr" sz="quarter" idx="3"/>
          </p:nvPr>
        </p:nvSpPr>
        <p:spPr>
          <a:xfrm>
            <a:off x="199698" y="6437034"/>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4"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hyperlink" Target="http://www.cs.csi.cuny.edu/~zelikovi/csc326/data/assignment5.htm" TargetMode="External"/><Relationship Id="rId2" Type="http://schemas.openxmlformats.org/officeDocument/2006/relationships/hyperlink" Target="http://www.cs.uregina.ca/Links/class-info/210/Stack/" TargetMode="Externa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Stack &amp; </a:t>
            </a:r>
            <a:r>
              <a:rPr lang="en-US"/>
              <a:t>Queue Applications</a:t>
            </a:r>
            <a:endParaRPr lang="en-US" dirty="0"/>
          </a:p>
        </p:txBody>
      </p:sp>
      <p:sp>
        <p:nvSpPr>
          <p:cNvPr id="3" name="Subtitle 2"/>
          <p:cNvSpPr>
            <a:spLocks noGrp="1"/>
          </p:cNvSpPr>
          <p:nvPr>
            <p:ph type="subTitle" idx="1"/>
          </p:nvPr>
        </p:nvSpPr>
        <p:spPr>
          <a:xfrm>
            <a:off x="476207" y="1532427"/>
            <a:ext cx="2789509" cy="484632"/>
          </a:xfrm>
        </p:spPr>
        <p:txBody>
          <a:bodyPr/>
          <a:lstStyle/>
          <a:p>
            <a:r>
              <a:rPr lang="en-US" dirty="0"/>
              <a:t>Course Code: CSC 2106</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2882703957"/>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1267097">
                  <a:extLst>
                    <a:ext uri="{9D8B030D-6E8A-4147-A177-3AD203B41FA5}">
                      <a16:colId xmlns:a16="http://schemas.microsoft.com/office/drawing/2014/main" val="1762131981"/>
                    </a:ext>
                  </a:extLst>
                </a:gridCol>
                <a:gridCol w="1308295">
                  <a:extLst>
                    <a:ext uri="{9D8B030D-6E8A-4147-A177-3AD203B41FA5}">
                      <a16:colId xmlns:a16="http://schemas.microsoft.com/office/drawing/2014/main" val="445458238"/>
                    </a:ext>
                  </a:extLst>
                </a:gridCol>
                <a:gridCol w="1651548">
                  <a:extLst>
                    <a:ext uri="{9D8B030D-6E8A-4147-A177-3AD203B41FA5}">
                      <a16:colId xmlns:a16="http://schemas.microsoft.com/office/drawing/2014/main" val="1508364941"/>
                    </a:ext>
                  </a:extLst>
                </a:gridCol>
              </a:tblGrid>
              <a:tr h="378736">
                <a:tc>
                  <a:txBody>
                    <a:bodyPr/>
                    <a:lstStyle/>
                    <a:p>
                      <a:r>
                        <a:rPr lang="en-US" dirty="0"/>
                        <a:t>Lecturer No:</a:t>
                      </a:r>
                    </a:p>
                  </a:txBody>
                  <a:tcPr/>
                </a:tc>
                <a:tc>
                  <a:txBody>
                    <a:bodyPr/>
                    <a:lstStyle/>
                    <a:p>
                      <a:r>
                        <a:rPr lang="en-US" dirty="0"/>
                        <a:t>4.2</a:t>
                      </a:r>
                    </a:p>
                  </a:txBody>
                  <a:tcPr/>
                </a:tc>
                <a:tc>
                  <a:txBody>
                    <a:bodyPr/>
                    <a:lstStyle/>
                    <a:p>
                      <a:r>
                        <a:rPr lang="en-US" dirty="0"/>
                        <a:t>Week No:</a:t>
                      </a:r>
                    </a:p>
                  </a:txBody>
                  <a:tcPr/>
                </a:tc>
                <a:tc>
                  <a:txBody>
                    <a:bodyPr/>
                    <a:lstStyle/>
                    <a:p>
                      <a:r>
                        <a:rPr lang="en-US" dirty="0"/>
                        <a:t>4</a:t>
                      </a:r>
                    </a:p>
                  </a:txBody>
                  <a:tcPr/>
                </a:tc>
                <a:tc>
                  <a:txBody>
                    <a:bodyPr/>
                    <a:lstStyle/>
                    <a:p>
                      <a:r>
                        <a:rPr lang="en-US" dirty="0"/>
                        <a:t>Semester: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Fall 2020-2021</a:t>
                      </a:r>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dirty="0"/>
                        <a:t>MAHFUJUR RAHMAN,   </a:t>
                      </a:r>
                      <a:r>
                        <a:rPr lang="en-US" b="1" i="1" dirty="0"/>
                        <a:t>mahfuj@aiub.edu</a:t>
                      </a:r>
                      <a:endParaRPr lang="en-US" b="1" i="0" dirty="0"/>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3320580"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Data Structure (Theory)</a:t>
            </a:r>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5215" y="449005"/>
            <a:ext cx="7001435" cy="1088136"/>
          </a:xfrm>
        </p:spPr>
        <p:txBody>
          <a:bodyPr>
            <a:normAutofit fontScale="90000"/>
          </a:bodyPr>
          <a:lstStyle/>
          <a:p>
            <a:r>
              <a:rPr lang="en-US" altLang="ko-KR" dirty="0">
                <a:ea typeface="Gulim" pitchFamily="34" charset="-127"/>
              </a:rPr>
              <a:t>Infix Expression Is Hard To Parse</a:t>
            </a:r>
            <a:endParaRPr lang="en-US" b="1" dirty="0"/>
          </a:p>
        </p:txBody>
      </p:sp>
      <p:sp>
        <p:nvSpPr>
          <p:cNvPr id="6" name="TextBox 5">
            <a:extLst>
              <a:ext uri="{FF2B5EF4-FFF2-40B4-BE49-F238E27FC236}">
                <a16:creationId xmlns:a16="http://schemas.microsoft.com/office/drawing/2014/main" id="{37C26D19-85DA-834B-9600-C9820C508897}"/>
              </a:ext>
            </a:extLst>
          </p:cNvPr>
          <p:cNvSpPr txBox="1"/>
          <p:nvPr/>
        </p:nvSpPr>
        <p:spPr>
          <a:xfrm>
            <a:off x="385215" y="2094076"/>
            <a:ext cx="8369031" cy="4247317"/>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Need operator priorities, tie breaker, and delimiters.</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This makes the evaluation of expression more difficult than is necessary for the processor.</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Both prefix and postfix notations have an advantage over infix that while evaluating an expression in prefix or postfix form, we need not consider the Precedence and Associative property. </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The expression is scanned from user in infix form; it is converted into prefix or postfix form and then evaluated without considering the parenthesis and priority of the operators. </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So, it is easier (complexity wise) for the processor to evaluate expressions that are in these forms.</a:t>
            </a:r>
          </a:p>
        </p:txBody>
      </p:sp>
    </p:spTree>
    <p:extLst>
      <p:ext uri="{BB962C8B-B14F-4D97-AF65-F5344CB8AC3E}">
        <p14:creationId xmlns:p14="http://schemas.microsoft.com/office/powerpoint/2010/main" val="5260425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Group 3"/>
          <p:cNvGraphicFramePr>
            <a:graphicFrameLocks noGrp="1"/>
          </p:cNvGraphicFramePr>
          <p:nvPr>
            <p:extLst>
              <p:ext uri="{D42A27DB-BD31-4B8C-83A1-F6EECF244321}">
                <p14:modId xmlns:p14="http://schemas.microsoft.com/office/powerpoint/2010/main" val="2319945467"/>
              </p:ext>
            </p:extLst>
          </p:nvPr>
        </p:nvGraphicFramePr>
        <p:xfrm>
          <a:off x="333105" y="2272324"/>
          <a:ext cx="8433707" cy="1518560"/>
        </p:xfrm>
        <a:graphic>
          <a:graphicData uri="http://schemas.openxmlformats.org/drawingml/2006/table">
            <a:tbl>
              <a:tblPr/>
              <a:tblGrid>
                <a:gridCol w="2506436">
                  <a:extLst>
                    <a:ext uri="{9D8B030D-6E8A-4147-A177-3AD203B41FA5}">
                      <a16:colId xmlns:a16="http://schemas.microsoft.com/office/drawing/2014/main" val="20000"/>
                    </a:ext>
                  </a:extLst>
                </a:gridCol>
                <a:gridCol w="3069771">
                  <a:extLst>
                    <a:ext uri="{9D8B030D-6E8A-4147-A177-3AD203B41FA5}">
                      <a16:colId xmlns:a16="http://schemas.microsoft.com/office/drawing/2014/main" val="20001"/>
                    </a:ext>
                  </a:extLst>
                </a:gridCol>
                <a:gridCol w="2857500">
                  <a:extLst>
                    <a:ext uri="{9D8B030D-6E8A-4147-A177-3AD203B41FA5}">
                      <a16:colId xmlns:a16="http://schemas.microsoft.com/office/drawing/2014/main" val="20002"/>
                    </a:ext>
                  </a:extLst>
                </a:gridCol>
              </a:tblGrid>
              <a:tr h="379640">
                <a:tc>
                  <a:txBody>
                    <a:bodyPr/>
                    <a:lstStyle>
                      <a:lvl1pPr eaLnBrk="0" hangingPunct="0">
                        <a:spcBef>
                          <a:spcPct val="20000"/>
                        </a:spcBef>
                        <a:buFont typeface="Arial" pitchFamily="34" charset="0"/>
                        <a:defRPr kumimoji="1" sz="2800">
                          <a:solidFill>
                            <a:schemeClr val="tx1"/>
                          </a:solidFill>
                          <a:latin typeface="Calibri" pitchFamily="34" charset="0"/>
                          <a:ea typeface="ＭＳ Ｐゴシック" pitchFamily="34" charset="-128"/>
                        </a:defRPr>
                      </a:lvl1pPr>
                      <a:lvl2pPr marL="742950" indent="-285750" eaLnBrk="0" hangingPunct="0">
                        <a:spcBef>
                          <a:spcPct val="20000"/>
                        </a:spcBef>
                        <a:buFont typeface="Arial" pitchFamily="34" charset="0"/>
                        <a:defRPr kumimoji="1" sz="2400">
                          <a:solidFill>
                            <a:schemeClr val="tx1"/>
                          </a:solidFill>
                          <a:latin typeface="Calibri" pitchFamily="34" charset="0"/>
                          <a:ea typeface="ＭＳ Ｐゴシック" pitchFamily="34" charset="-128"/>
                        </a:defRPr>
                      </a:lvl2pPr>
                      <a:lvl3pPr marL="1143000" indent="-228600" eaLnBrk="0" hangingPunct="0">
                        <a:spcBef>
                          <a:spcPct val="20000"/>
                        </a:spcBef>
                        <a:buFont typeface="Arial" pitchFamily="34" charset="0"/>
                        <a:defRPr kumimoji="1" sz="2000">
                          <a:solidFill>
                            <a:schemeClr val="tx1"/>
                          </a:solidFill>
                          <a:latin typeface="Calibri" pitchFamily="34" charset="0"/>
                          <a:ea typeface="ＭＳ Ｐゴシック" pitchFamily="34" charset="-128"/>
                        </a:defRPr>
                      </a:lvl3pPr>
                      <a:lvl4pPr marL="1600200" indent="-228600" eaLnBrk="0" hangingPunct="0">
                        <a:spcBef>
                          <a:spcPct val="20000"/>
                        </a:spcBef>
                        <a:buFont typeface="Arial" pitchFamily="34" charset="0"/>
                        <a:defRPr kumimoji="1">
                          <a:solidFill>
                            <a:schemeClr val="tx1"/>
                          </a:solidFill>
                          <a:latin typeface="Calibri" pitchFamily="34" charset="0"/>
                          <a:ea typeface="ＭＳ Ｐゴシック" pitchFamily="34" charset="-128"/>
                        </a:defRPr>
                      </a:lvl4pPr>
                      <a:lvl5pPr marL="2057400" indent="-228600" eaLnBrk="0" hangingPunct="0">
                        <a:spcBef>
                          <a:spcPct val="20000"/>
                        </a:spcBef>
                        <a:buFont typeface="Arial" pitchFamily="34" charset="0"/>
                        <a:defRPr kumimoji="1">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ja-JP" sz="1800" b="0" i="0" u="none" strike="noStrike" cap="none" normalizeH="0" baseline="0" dirty="0">
                          <a:ln>
                            <a:noFill/>
                          </a:ln>
                          <a:solidFill>
                            <a:schemeClr val="hlink"/>
                          </a:solidFill>
                          <a:effectLst>
                            <a:outerShdw blurRad="38100" dist="38100" dir="2700000" algn="tl">
                              <a:srgbClr val="C0C0C0"/>
                            </a:outerShdw>
                          </a:effectLst>
                          <a:latin typeface="Tahoma" pitchFamily="34" charset="0"/>
                          <a:ea typeface="ＭＳ Ｐゴシック" pitchFamily="34" charset="-128"/>
                        </a:rPr>
                        <a:t>Infix</a:t>
                      </a: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itchFamily="34" charset="0"/>
                        <a:defRPr kumimoji="1" sz="2800">
                          <a:solidFill>
                            <a:schemeClr val="tx1"/>
                          </a:solidFill>
                          <a:latin typeface="Calibri" pitchFamily="34" charset="0"/>
                          <a:ea typeface="ＭＳ Ｐゴシック" pitchFamily="34" charset="-128"/>
                        </a:defRPr>
                      </a:lvl1pPr>
                      <a:lvl2pPr marL="742950" indent="-285750" eaLnBrk="0" hangingPunct="0">
                        <a:spcBef>
                          <a:spcPct val="20000"/>
                        </a:spcBef>
                        <a:buFont typeface="Arial" pitchFamily="34" charset="0"/>
                        <a:defRPr kumimoji="1" sz="2400">
                          <a:solidFill>
                            <a:schemeClr val="tx1"/>
                          </a:solidFill>
                          <a:latin typeface="Calibri" pitchFamily="34" charset="0"/>
                          <a:ea typeface="ＭＳ Ｐゴシック" pitchFamily="34" charset="-128"/>
                        </a:defRPr>
                      </a:lvl2pPr>
                      <a:lvl3pPr marL="1143000" indent="-228600" eaLnBrk="0" hangingPunct="0">
                        <a:spcBef>
                          <a:spcPct val="20000"/>
                        </a:spcBef>
                        <a:buFont typeface="Arial" pitchFamily="34" charset="0"/>
                        <a:defRPr kumimoji="1" sz="2000">
                          <a:solidFill>
                            <a:schemeClr val="tx1"/>
                          </a:solidFill>
                          <a:latin typeface="Calibri" pitchFamily="34" charset="0"/>
                          <a:ea typeface="ＭＳ Ｐゴシック" pitchFamily="34" charset="-128"/>
                        </a:defRPr>
                      </a:lvl3pPr>
                      <a:lvl4pPr marL="1600200" indent="-228600" eaLnBrk="0" hangingPunct="0">
                        <a:spcBef>
                          <a:spcPct val="20000"/>
                        </a:spcBef>
                        <a:buFont typeface="Arial" pitchFamily="34" charset="0"/>
                        <a:defRPr kumimoji="1">
                          <a:solidFill>
                            <a:schemeClr val="tx1"/>
                          </a:solidFill>
                          <a:latin typeface="Calibri" pitchFamily="34" charset="0"/>
                          <a:ea typeface="ＭＳ Ｐゴシック" pitchFamily="34" charset="-128"/>
                        </a:defRPr>
                      </a:lvl4pPr>
                      <a:lvl5pPr marL="2057400" indent="-228600" eaLnBrk="0" hangingPunct="0">
                        <a:spcBef>
                          <a:spcPct val="20000"/>
                        </a:spcBef>
                        <a:buFont typeface="Arial" pitchFamily="34" charset="0"/>
                        <a:defRPr kumimoji="1">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ja-JP" sz="1800" b="0" i="0" u="none" strike="noStrike" cap="none" normalizeH="0" baseline="0">
                          <a:ln>
                            <a:noFill/>
                          </a:ln>
                          <a:solidFill>
                            <a:schemeClr val="hlink"/>
                          </a:solidFill>
                          <a:effectLst>
                            <a:outerShdw blurRad="38100" dist="38100" dir="2700000" algn="tl">
                              <a:srgbClr val="C0C0C0"/>
                            </a:outerShdw>
                          </a:effectLst>
                          <a:latin typeface="Tahoma" pitchFamily="34" charset="0"/>
                          <a:ea typeface="ＭＳ Ｐゴシック" pitchFamily="34" charset="-128"/>
                        </a:rPr>
                        <a:t>PostFix</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itchFamily="34" charset="0"/>
                        <a:defRPr kumimoji="1" sz="2800">
                          <a:solidFill>
                            <a:schemeClr val="tx1"/>
                          </a:solidFill>
                          <a:latin typeface="Calibri" pitchFamily="34" charset="0"/>
                          <a:ea typeface="ＭＳ Ｐゴシック" pitchFamily="34" charset="-128"/>
                        </a:defRPr>
                      </a:lvl1pPr>
                      <a:lvl2pPr marL="742950" indent="-285750" eaLnBrk="0" hangingPunct="0">
                        <a:spcBef>
                          <a:spcPct val="20000"/>
                        </a:spcBef>
                        <a:buFont typeface="Arial" pitchFamily="34" charset="0"/>
                        <a:defRPr kumimoji="1" sz="2400">
                          <a:solidFill>
                            <a:schemeClr val="tx1"/>
                          </a:solidFill>
                          <a:latin typeface="Calibri" pitchFamily="34" charset="0"/>
                          <a:ea typeface="ＭＳ Ｐゴシック" pitchFamily="34" charset="-128"/>
                        </a:defRPr>
                      </a:lvl2pPr>
                      <a:lvl3pPr marL="1143000" indent="-228600" eaLnBrk="0" hangingPunct="0">
                        <a:spcBef>
                          <a:spcPct val="20000"/>
                        </a:spcBef>
                        <a:buFont typeface="Arial" pitchFamily="34" charset="0"/>
                        <a:defRPr kumimoji="1" sz="2000">
                          <a:solidFill>
                            <a:schemeClr val="tx1"/>
                          </a:solidFill>
                          <a:latin typeface="Calibri" pitchFamily="34" charset="0"/>
                          <a:ea typeface="ＭＳ Ｐゴシック" pitchFamily="34" charset="-128"/>
                        </a:defRPr>
                      </a:lvl3pPr>
                      <a:lvl4pPr marL="1600200" indent="-228600" eaLnBrk="0" hangingPunct="0">
                        <a:spcBef>
                          <a:spcPct val="20000"/>
                        </a:spcBef>
                        <a:buFont typeface="Arial" pitchFamily="34" charset="0"/>
                        <a:defRPr kumimoji="1">
                          <a:solidFill>
                            <a:schemeClr val="tx1"/>
                          </a:solidFill>
                          <a:latin typeface="Calibri" pitchFamily="34" charset="0"/>
                          <a:ea typeface="ＭＳ Ｐゴシック" pitchFamily="34" charset="-128"/>
                        </a:defRPr>
                      </a:lvl4pPr>
                      <a:lvl5pPr marL="2057400" indent="-228600" eaLnBrk="0" hangingPunct="0">
                        <a:spcBef>
                          <a:spcPct val="20000"/>
                        </a:spcBef>
                        <a:buFont typeface="Arial" pitchFamily="34" charset="0"/>
                        <a:defRPr kumimoji="1">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ja-JP" sz="1800" b="0" i="0" u="none" strike="noStrike" cap="none" normalizeH="0" baseline="0" dirty="0">
                          <a:ln>
                            <a:noFill/>
                          </a:ln>
                          <a:solidFill>
                            <a:schemeClr val="hlink"/>
                          </a:solidFill>
                          <a:effectLst>
                            <a:outerShdw blurRad="38100" dist="38100" dir="2700000" algn="tl">
                              <a:srgbClr val="C0C0C0"/>
                            </a:outerShdw>
                          </a:effectLst>
                          <a:latin typeface="Tahoma" pitchFamily="34" charset="0"/>
                          <a:ea typeface="ＭＳ Ｐゴシック" pitchFamily="34" charset="-128"/>
                        </a:rPr>
                        <a:t>Prefix</a:t>
                      </a: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79640">
                <a:tc>
                  <a:txBody>
                    <a:bodyPr/>
                    <a:lstStyle>
                      <a:lvl1pPr eaLnBrk="0" hangingPunct="0">
                        <a:spcBef>
                          <a:spcPct val="20000"/>
                        </a:spcBef>
                        <a:buFont typeface="Arial" pitchFamily="34" charset="0"/>
                        <a:defRPr kumimoji="1" sz="2800">
                          <a:solidFill>
                            <a:schemeClr val="tx1"/>
                          </a:solidFill>
                          <a:latin typeface="Calibri" pitchFamily="34" charset="0"/>
                          <a:ea typeface="ＭＳ Ｐゴシック" pitchFamily="34" charset="-128"/>
                        </a:defRPr>
                      </a:lvl1pPr>
                      <a:lvl2pPr marL="742950" indent="-285750" eaLnBrk="0" hangingPunct="0">
                        <a:spcBef>
                          <a:spcPct val="20000"/>
                        </a:spcBef>
                        <a:buFont typeface="Arial" pitchFamily="34" charset="0"/>
                        <a:defRPr kumimoji="1" sz="2400">
                          <a:solidFill>
                            <a:schemeClr val="tx1"/>
                          </a:solidFill>
                          <a:latin typeface="Calibri" pitchFamily="34" charset="0"/>
                          <a:ea typeface="ＭＳ Ｐゴシック" pitchFamily="34" charset="-128"/>
                        </a:defRPr>
                      </a:lvl2pPr>
                      <a:lvl3pPr marL="1143000" indent="-228600" eaLnBrk="0" hangingPunct="0">
                        <a:spcBef>
                          <a:spcPct val="20000"/>
                        </a:spcBef>
                        <a:buFont typeface="Arial" pitchFamily="34" charset="0"/>
                        <a:defRPr kumimoji="1" sz="2000">
                          <a:solidFill>
                            <a:schemeClr val="tx1"/>
                          </a:solidFill>
                          <a:latin typeface="Calibri" pitchFamily="34" charset="0"/>
                          <a:ea typeface="ＭＳ Ｐゴシック" pitchFamily="34" charset="-128"/>
                        </a:defRPr>
                      </a:lvl3pPr>
                      <a:lvl4pPr marL="1600200" indent="-228600" eaLnBrk="0" hangingPunct="0">
                        <a:spcBef>
                          <a:spcPct val="20000"/>
                        </a:spcBef>
                        <a:buFont typeface="Arial" pitchFamily="34" charset="0"/>
                        <a:defRPr kumimoji="1">
                          <a:solidFill>
                            <a:schemeClr val="tx1"/>
                          </a:solidFill>
                          <a:latin typeface="Calibri" pitchFamily="34" charset="0"/>
                          <a:ea typeface="ＭＳ Ｐゴシック" pitchFamily="34" charset="-128"/>
                        </a:defRPr>
                      </a:lvl4pPr>
                      <a:lvl5pPr marL="2057400" indent="-228600" eaLnBrk="0" hangingPunct="0">
                        <a:spcBef>
                          <a:spcPct val="20000"/>
                        </a:spcBef>
                        <a:buFont typeface="Arial" pitchFamily="34" charset="0"/>
                        <a:defRPr kumimoji="1">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ja-JP" sz="1800" b="0" i="0" u="none" strike="noStrike" cap="none" normalizeH="0" baseline="0">
                          <a:ln>
                            <a:noFill/>
                          </a:ln>
                          <a:solidFill>
                            <a:schemeClr val="tx1"/>
                          </a:solidFill>
                          <a:effectLst>
                            <a:outerShdw blurRad="38100" dist="38100" dir="2700000" algn="tl">
                              <a:srgbClr val="C0C0C0"/>
                            </a:outerShdw>
                          </a:effectLst>
                          <a:latin typeface="Tahoma" pitchFamily="34" charset="0"/>
                          <a:ea typeface="ＭＳ Ｐゴシック" pitchFamily="34" charset="-128"/>
                        </a:rPr>
                        <a:t>A+B</a:t>
                      </a: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itchFamily="34" charset="0"/>
                        <a:defRPr kumimoji="1" sz="2800">
                          <a:solidFill>
                            <a:schemeClr val="tx1"/>
                          </a:solidFill>
                          <a:latin typeface="Calibri" pitchFamily="34" charset="0"/>
                          <a:ea typeface="ＭＳ Ｐゴシック" pitchFamily="34" charset="-128"/>
                        </a:defRPr>
                      </a:lvl1pPr>
                      <a:lvl2pPr marL="742950" indent="-285750" eaLnBrk="0" hangingPunct="0">
                        <a:spcBef>
                          <a:spcPct val="20000"/>
                        </a:spcBef>
                        <a:buFont typeface="Arial" pitchFamily="34" charset="0"/>
                        <a:defRPr kumimoji="1" sz="2400">
                          <a:solidFill>
                            <a:schemeClr val="tx1"/>
                          </a:solidFill>
                          <a:latin typeface="Calibri" pitchFamily="34" charset="0"/>
                          <a:ea typeface="ＭＳ Ｐゴシック" pitchFamily="34" charset="-128"/>
                        </a:defRPr>
                      </a:lvl2pPr>
                      <a:lvl3pPr marL="1143000" indent="-228600" eaLnBrk="0" hangingPunct="0">
                        <a:spcBef>
                          <a:spcPct val="20000"/>
                        </a:spcBef>
                        <a:buFont typeface="Arial" pitchFamily="34" charset="0"/>
                        <a:defRPr kumimoji="1" sz="2000">
                          <a:solidFill>
                            <a:schemeClr val="tx1"/>
                          </a:solidFill>
                          <a:latin typeface="Calibri" pitchFamily="34" charset="0"/>
                          <a:ea typeface="ＭＳ Ｐゴシック" pitchFamily="34" charset="-128"/>
                        </a:defRPr>
                      </a:lvl3pPr>
                      <a:lvl4pPr marL="1600200" indent="-228600" eaLnBrk="0" hangingPunct="0">
                        <a:spcBef>
                          <a:spcPct val="20000"/>
                        </a:spcBef>
                        <a:buFont typeface="Arial" pitchFamily="34" charset="0"/>
                        <a:defRPr kumimoji="1">
                          <a:solidFill>
                            <a:schemeClr val="tx1"/>
                          </a:solidFill>
                          <a:latin typeface="Calibri" pitchFamily="34" charset="0"/>
                          <a:ea typeface="ＭＳ Ｐゴシック" pitchFamily="34" charset="-128"/>
                        </a:defRPr>
                      </a:lvl4pPr>
                      <a:lvl5pPr marL="2057400" indent="-228600" eaLnBrk="0" hangingPunct="0">
                        <a:spcBef>
                          <a:spcPct val="20000"/>
                        </a:spcBef>
                        <a:buFont typeface="Arial" pitchFamily="34" charset="0"/>
                        <a:defRPr kumimoji="1">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ja-JP" sz="1800" b="0" i="0" u="none" strike="noStrike" cap="none" normalizeH="0" baseline="0" dirty="0">
                          <a:ln>
                            <a:noFill/>
                          </a:ln>
                          <a:solidFill>
                            <a:schemeClr val="tx1"/>
                          </a:solidFill>
                          <a:effectLst>
                            <a:outerShdw blurRad="38100" dist="38100" dir="2700000" algn="tl">
                              <a:srgbClr val="C0C0C0"/>
                            </a:outerShdw>
                          </a:effectLst>
                          <a:latin typeface="Tahoma" pitchFamily="34" charset="0"/>
                          <a:ea typeface="ＭＳ Ｐゴシック" pitchFamily="34" charset="-128"/>
                        </a:rPr>
                        <a:t>AB+</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itchFamily="34" charset="0"/>
                        <a:defRPr kumimoji="1" sz="2800">
                          <a:solidFill>
                            <a:schemeClr val="tx1"/>
                          </a:solidFill>
                          <a:latin typeface="Calibri" pitchFamily="34" charset="0"/>
                          <a:ea typeface="ＭＳ Ｐゴシック" pitchFamily="34" charset="-128"/>
                        </a:defRPr>
                      </a:lvl1pPr>
                      <a:lvl2pPr marL="742950" indent="-285750" eaLnBrk="0" hangingPunct="0">
                        <a:spcBef>
                          <a:spcPct val="20000"/>
                        </a:spcBef>
                        <a:buFont typeface="Arial" pitchFamily="34" charset="0"/>
                        <a:defRPr kumimoji="1" sz="2400">
                          <a:solidFill>
                            <a:schemeClr val="tx1"/>
                          </a:solidFill>
                          <a:latin typeface="Calibri" pitchFamily="34" charset="0"/>
                          <a:ea typeface="ＭＳ Ｐゴシック" pitchFamily="34" charset="-128"/>
                        </a:defRPr>
                      </a:lvl2pPr>
                      <a:lvl3pPr marL="1143000" indent="-228600" eaLnBrk="0" hangingPunct="0">
                        <a:spcBef>
                          <a:spcPct val="20000"/>
                        </a:spcBef>
                        <a:buFont typeface="Arial" pitchFamily="34" charset="0"/>
                        <a:defRPr kumimoji="1" sz="2000">
                          <a:solidFill>
                            <a:schemeClr val="tx1"/>
                          </a:solidFill>
                          <a:latin typeface="Calibri" pitchFamily="34" charset="0"/>
                          <a:ea typeface="ＭＳ Ｐゴシック" pitchFamily="34" charset="-128"/>
                        </a:defRPr>
                      </a:lvl3pPr>
                      <a:lvl4pPr marL="1600200" indent="-228600" eaLnBrk="0" hangingPunct="0">
                        <a:spcBef>
                          <a:spcPct val="20000"/>
                        </a:spcBef>
                        <a:buFont typeface="Arial" pitchFamily="34" charset="0"/>
                        <a:defRPr kumimoji="1">
                          <a:solidFill>
                            <a:schemeClr val="tx1"/>
                          </a:solidFill>
                          <a:latin typeface="Calibri" pitchFamily="34" charset="0"/>
                          <a:ea typeface="ＭＳ Ｐゴシック" pitchFamily="34" charset="-128"/>
                        </a:defRPr>
                      </a:lvl4pPr>
                      <a:lvl5pPr marL="2057400" indent="-228600" eaLnBrk="0" hangingPunct="0">
                        <a:spcBef>
                          <a:spcPct val="20000"/>
                        </a:spcBef>
                        <a:buFont typeface="Arial" pitchFamily="34" charset="0"/>
                        <a:defRPr kumimoji="1">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ja-JP" sz="1800" b="0" i="0" u="none" strike="noStrike" cap="none" normalizeH="0" baseline="0">
                          <a:ln>
                            <a:noFill/>
                          </a:ln>
                          <a:solidFill>
                            <a:schemeClr val="tx1"/>
                          </a:solidFill>
                          <a:effectLst>
                            <a:outerShdw blurRad="38100" dist="38100" dir="2700000" algn="tl">
                              <a:srgbClr val="C0C0C0"/>
                            </a:outerShdw>
                          </a:effectLst>
                          <a:latin typeface="Tahoma" pitchFamily="34" charset="0"/>
                          <a:ea typeface="ＭＳ Ｐゴシック" pitchFamily="34" charset="-128"/>
                        </a:rPr>
                        <a:t>+AB</a:t>
                      </a: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9640">
                <a:tc>
                  <a:txBody>
                    <a:bodyPr/>
                    <a:lstStyle>
                      <a:lvl1pPr eaLnBrk="0" hangingPunct="0">
                        <a:spcBef>
                          <a:spcPct val="20000"/>
                        </a:spcBef>
                        <a:buFont typeface="Arial" pitchFamily="34" charset="0"/>
                        <a:defRPr kumimoji="1" sz="2800">
                          <a:solidFill>
                            <a:schemeClr val="tx1"/>
                          </a:solidFill>
                          <a:latin typeface="Calibri" pitchFamily="34" charset="0"/>
                          <a:ea typeface="ＭＳ Ｐゴシック" pitchFamily="34" charset="-128"/>
                        </a:defRPr>
                      </a:lvl1pPr>
                      <a:lvl2pPr marL="742950" indent="-285750" eaLnBrk="0" hangingPunct="0">
                        <a:spcBef>
                          <a:spcPct val="20000"/>
                        </a:spcBef>
                        <a:buFont typeface="Arial" pitchFamily="34" charset="0"/>
                        <a:defRPr kumimoji="1" sz="2400">
                          <a:solidFill>
                            <a:schemeClr val="tx1"/>
                          </a:solidFill>
                          <a:latin typeface="Calibri" pitchFamily="34" charset="0"/>
                          <a:ea typeface="ＭＳ Ｐゴシック" pitchFamily="34" charset="-128"/>
                        </a:defRPr>
                      </a:lvl2pPr>
                      <a:lvl3pPr marL="1143000" indent="-228600" eaLnBrk="0" hangingPunct="0">
                        <a:spcBef>
                          <a:spcPct val="20000"/>
                        </a:spcBef>
                        <a:buFont typeface="Arial" pitchFamily="34" charset="0"/>
                        <a:defRPr kumimoji="1" sz="2000">
                          <a:solidFill>
                            <a:schemeClr val="tx1"/>
                          </a:solidFill>
                          <a:latin typeface="Calibri" pitchFamily="34" charset="0"/>
                          <a:ea typeface="ＭＳ Ｐゴシック" pitchFamily="34" charset="-128"/>
                        </a:defRPr>
                      </a:lvl3pPr>
                      <a:lvl4pPr marL="1600200" indent="-228600" eaLnBrk="0" hangingPunct="0">
                        <a:spcBef>
                          <a:spcPct val="20000"/>
                        </a:spcBef>
                        <a:buFont typeface="Arial" pitchFamily="34" charset="0"/>
                        <a:defRPr kumimoji="1">
                          <a:solidFill>
                            <a:schemeClr val="tx1"/>
                          </a:solidFill>
                          <a:latin typeface="Calibri" pitchFamily="34" charset="0"/>
                          <a:ea typeface="ＭＳ Ｐゴシック" pitchFamily="34" charset="-128"/>
                        </a:defRPr>
                      </a:lvl4pPr>
                      <a:lvl5pPr marL="2057400" indent="-228600" eaLnBrk="0" hangingPunct="0">
                        <a:spcBef>
                          <a:spcPct val="20000"/>
                        </a:spcBef>
                        <a:buFont typeface="Arial" pitchFamily="34" charset="0"/>
                        <a:defRPr kumimoji="1">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ja-JP" sz="1800" b="0" i="0" u="none" strike="noStrike" cap="none" normalizeH="0" baseline="0">
                          <a:ln>
                            <a:noFill/>
                          </a:ln>
                          <a:solidFill>
                            <a:schemeClr val="tx1"/>
                          </a:solidFill>
                          <a:effectLst>
                            <a:outerShdw blurRad="38100" dist="38100" dir="2700000" algn="tl">
                              <a:srgbClr val="C0C0C0"/>
                            </a:outerShdw>
                          </a:effectLst>
                          <a:latin typeface="Tahoma" pitchFamily="34" charset="0"/>
                          <a:ea typeface="ＭＳ Ｐゴシック" pitchFamily="34" charset="-128"/>
                        </a:rPr>
                        <a:t>(A+B) * (C + D)</a:t>
                      </a: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itchFamily="34" charset="0"/>
                        <a:defRPr kumimoji="1" sz="2800">
                          <a:solidFill>
                            <a:schemeClr val="tx1"/>
                          </a:solidFill>
                          <a:latin typeface="Calibri" pitchFamily="34" charset="0"/>
                          <a:ea typeface="ＭＳ Ｐゴシック" pitchFamily="34" charset="-128"/>
                        </a:defRPr>
                      </a:lvl1pPr>
                      <a:lvl2pPr marL="742950" indent="-285750" eaLnBrk="0" hangingPunct="0">
                        <a:spcBef>
                          <a:spcPct val="20000"/>
                        </a:spcBef>
                        <a:buFont typeface="Arial" pitchFamily="34" charset="0"/>
                        <a:defRPr kumimoji="1" sz="2400">
                          <a:solidFill>
                            <a:schemeClr val="tx1"/>
                          </a:solidFill>
                          <a:latin typeface="Calibri" pitchFamily="34" charset="0"/>
                          <a:ea typeface="ＭＳ Ｐゴシック" pitchFamily="34" charset="-128"/>
                        </a:defRPr>
                      </a:lvl2pPr>
                      <a:lvl3pPr marL="1143000" indent="-228600" eaLnBrk="0" hangingPunct="0">
                        <a:spcBef>
                          <a:spcPct val="20000"/>
                        </a:spcBef>
                        <a:buFont typeface="Arial" pitchFamily="34" charset="0"/>
                        <a:defRPr kumimoji="1" sz="2000">
                          <a:solidFill>
                            <a:schemeClr val="tx1"/>
                          </a:solidFill>
                          <a:latin typeface="Calibri" pitchFamily="34" charset="0"/>
                          <a:ea typeface="ＭＳ Ｐゴシック" pitchFamily="34" charset="-128"/>
                        </a:defRPr>
                      </a:lvl3pPr>
                      <a:lvl4pPr marL="1600200" indent="-228600" eaLnBrk="0" hangingPunct="0">
                        <a:spcBef>
                          <a:spcPct val="20000"/>
                        </a:spcBef>
                        <a:buFont typeface="Arial" pitchFamily="34" charset="0"/>
                        <a:defRPr kumimoji="1">
                          <a:solidFill>
                            <a:schemeClr val="tx1"/>
                          </a:solidFill>
                          <a:latin typeface="Calibri" pitchFamily="34" charset="0"/>
                          <a:ea typeface="ＭＳ Ｐゴシック" pitchFamily="34" charset="-128"/>
                        </a:defRPr>
                      </a:lvl4pPr>
                      <a:lvl5pPr marL="2057400" indent="-228600" eaLnBrk="0" hangingPunct="0">
                        <a:spcBef>
                          <a:spcPct val="20000"/>
                        </a:spcBef>
                        <a:buFont typeface="Arial" pitchFamily="34" charset="0"/>
                        <a:defRPr kumimoji="1">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ja-JP" sz="1800" b="0" i="0" u="none" strike="noStrike" cap="none" normalizeH="0" baseline="0">
                          <a:ln>
                            <a:noFill/>
                          </a:ln>
                          <a:solidFill>
                            <a:schemeClr val="tx1"/>
                          </a:solidFill>
                          <a:effectLst>
                            <a:outerShdw blurRad="38100" dist="38100" dir="2700000" algn="tl">
                              <a:srgbClr val="C0C0C0"/>
                            </a:outerShdw>
                          </a:effectLst>
                          <a:latin typeface="Tahoma" pitchFamily="34" charset="0"/>
                          <a:ea typeface="ＭＳ Ｐゴシック" pitchFamily="34" charset="-128"/>
                        </a:rPr>
                        <a:t>AB+CD+*</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itchFamily="34" charset="0"/>
                        <a:defRPr kumimoji="1" sz="2800">
                          <a:solidFill>
                            <a:schemeClr val="tx1"/>
                          </a:solidFill>
                          <a:latin typeface="Calibri" pitchFamily="34" charset="0"/>
                          <a:ea typeface="ＭＳ Ｐゴシック" pitchFamily="34" charset="-128"/>
                        </a:defRPr>
                      </a:lvl1pPr>
                      <a:lvl2pPr marL="742950" indent="-285750" eaLnBrk="0" hangingPunct="0">
                        <a:spcBef>
                          <a:spcPct val="20000"/>
                        </a:spcBef>
                        <a:buFont typeface="Arial" pitchFamily="34" charset="0"/>
                        <a:defRPr kumimoji="1" sz="2400">
                          <a:solidFill>
                            <a:schemeClr val="tx1"/>
                          </a:solidFill>
                          <a:latin typeface="Calibri" pitchFamily="34" charset="0"/>
                          <a:ea typeface="ＭＳ Ｐゴシック" pitchFamily="34" charset="-128"/>
                        </a:defRPr>
                      </a:lvl2pPr>
                      <a:lvl3pPr marL="1143000" indent="-228600" eaLnBrk="0" hangingPunct="0">
                        <a:spcBef>
                          <a:spcPct val="20000"/>
                        </a:spcBef>
                        <a:buFont typeface="Arial" pitchFamily="34" charset="0"/>
                        <a:defRPr kumimoji="1" sz="2000">
                          <a:solidFill>
                            <a:schemeClr val="tx1"/>
                          </a:solidFill>
                          <a:latin typeface="Calibri" pitchFamily="34" charset="0"/>
                          <a:ea typeface="ＭＳ Ｐゴシック" pitchFamily="34" charset="-128"/>
                        </a:defRPr>
                      </a:lvl3pPr>
                      <a:lvl4pPr marL="1600200" indent="-228600" eaLnBrk="0" hangingPunct="0">
                        <a:spcBef>
                          <a:spcPct val="20000"/>
                        </a:spcBef>
                        <a:buFont typeface="Arial" pitchFamily="34" charset="0"/>
                        <a:defRPr kumimoji="1">
                          <a:solidFill>
                            <a:schemeClr val="tx1"/>
                          </a:solidFill>
                          <a:latin typeface="Calibri" pitchFamily="34" charset="0"/>
                          <a:ea typeface="ＭＳ Ｐゴシック" pitchFamily="34" charset="-128"/>
                        </a:defRPr>
                      </a:lvl4pPr>
                      <a:lvl5pPr marL="2057400" indent="-228600" eaLnBrk="0" hangingPunct="0">
                        <a:spcBef>
                          <a:spcPct val="20000"/>
                        </a:spcBef>
                        <a:buFont typeface="Arial" pitchFamily="34" charset="0"/>
                        <a:defRPr kumimoji="1">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ja-JP" sz="1800" b="0" i="0" u="none" strike="noStrike" cap="none" normalizeH="0" baseline="0">
                          <a:ln>
                            <a:noFill/>
                          </a:ln>
                          <a:solidFill>
                            <a:schemeClr val="tx1"/>
                          </a:solidFill>
                          <a:effectLst>
                            <a:outerShdw blurRad="38100" dist="38100" dir="2700000" algn="tl">
                              <a:srgbClr val="C0C0C0"/>
                            </a:outerShdw>
                          </a:effectLst>
                          <a:latin typeface="Tahoma" pitchFamily="34" charset="0"/>
                          <a:ea typeface="ＭＳ Ｐゴシック" pitchFamily="34" charset="-128"/>
                        </a:rPr>
                        <a:t>*+AB+CD</a:t>
                      </a: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79640">
                <a:tc>
                  <a:txBody>
                    <a:bodyPr/>
                    <a:lstStyle>
                      <a:lvl1pPr eaLnBrk="0" hangingPunct="0">
                        <a:spcBef>
                          <a:spcPct val="20000"/>
                        </a:spcBef>
                        <a:buFont typeface="Arial" pitchFamily="34" charset="0"/>
                        <a:defRPr kumimoji="1" sz="2800">
                          <a:solidFill>
                            <a:schemeClr val="tx1"/>
                          </a:solidFill>
                          <a:latin typeface="Calibri" pitchFamily="34" charset="0"/>
                          <a:ea typeface="ＭＳ Ｐゴシック" pitchFamily="34" charset="-128"/>
                        </a:defRPr>
                      </a:lvl1pPr>
                      <a:lvl2pPr marL="742950" indent="-285750" eaLnBrk="0" hangingPunct="0">
                        <a:spcBef>
                          <a:spcPct val="20000"/>
                        </a:spcBef>
                        <a:buFont typeface="Arial" pitchFamily="34" charset="0"/>
                        <a:defRPr kumimoji="1" sz="2400">
                          <a:solidFill>
                            <a:schemeClr val="tx1"/>
                          </a:solidFill>
                          <a:latin typeface="Calibri" pitchFamily="34" charset="0"/>
                          <a:ea typeface="ＭＳ Ｐゴシック" pitchFamily="34" charset="-128"/>
                        </a:defRPr>
                      </a:lvl2pPr>
                      <a:lvl3pPr marL="1143000" indent="-228600" eaLnBrk="0" hangingPunct="0">
                        <a:spcBef>
                          <a:spcPct val="20000"/>
                        </a:spcBef>
                        <a:buFont typeface="Arial" pitchFamily="34" charset="0"/>
                        <a:defRPr kumimoji="1" sz="2000">
                          <a:solidFill>
                            <a:schemeClr val="tx1"/>
                          </a:solidFill>
                          <a:latin typeface="Calibri" pitchFamily="34" charset="0"/>
                          <a:ea typeface="ＭＳ Ｐゴシック" pitchFamily="34" charset="-128"/>
                        </a:defRPr>
                      </a:lvl3pPr>
                      <a:lvl4pPr marL="1600200" indent="-228600" eaLnBrk="0" hangingPunct="0">
                        <a:spcBef>
                          <a:spcPct val="20000"/>
                        </a:spcBef>
                        <a:buFont typeface="Arial" pitchFamily="34" charset="0"/>
                        <a:defRPr kumimoji="1">
                          <a:solidFill>
                            <a:schemeClr val="tx1"/>
                          </a:solidFill>
                          <a:latin typeface="Calibri" pitchFamily="34" charset="0"/>
                          <a:ea typeface="ＭＳ Ｐゴシック" pitchFamily="34" charset="-128"/>
                        </a:defRPr>
                      </a:lvl4pPr>
                      <a:lvl5pPr marL="2057400" indent="-228600" eaLnBrk="0" hangingPunct="0">
                        <a:spcBef>
                          <a:spcPct val="20000"/>
                        </a:spcBef>
                        <a:buFont typeface="Arial" pitchFamily="34" charset="0"/>
                        <a:defRPr kumimoji="1">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ja-JP" sz="1800" b="0" i="0" u="none" strike="noStrike" cap="none" normalizeH="0" baseline="0">
                          <a:ln>
                            <a:noFill/>
                          </a:ln>
                          <a:solidFill>
                            <a:schemeClr val="tx1"/>
                          </a:solidFill>
                          <a:effectLst>
                            <a:outerShdw blurRad="38100" dist="38100" dir="2700000" algn="tl">
                              <a:srgbClr val="C0C0C0"/>
                            </a:outerShdw>
                          </a:effectLst>
                          <a:latin typeface="Tahoma" pitchFamily="34" charset="0"/>
                          <a:ea typeface="ＭＳ Ｐゴシック" pitchFamily="34" charset="-128"/>
                        </a:rPr>
                        <a:t>A-B/(C*D^E)</a:t>
                      </a: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itchFamily="34" charset="0"/>
                        <a:defRPr kumimoji="1" sz="2800">
                          <a:solidFill>
                            <a:schemeClr val="tx1"/>
                          </a:solidFill>
                          <a:latin typeface="Calibri" pitchFamily="34" charset="0"/>
                          <a:ea typeface="ＭＳ Ｐゴシック" pitchFamily="34" charset="-128"/>
                        </a:defRPr>
                      </a:lvl1pPr>
                      <a:lvl2pPr marL="742950" indent="-285750" eaLnBrk="0" hangingPunct="0">
                        <a:spcBef>
                          <a:spcPct val="20000"/>
                        </a:spcBef>
                        <a:buFont typeface="Arial" pitchFamily="34" charset="0"/>
                        <a:defRPr kumimoji="1" sz="2400">
                          <a:solidFill>
                            <a:schemeClr val="tx1"/>
                          </a:solidFill>
                          <a:latin typeface="Calibri" pitchFamily="34" charset="0"/>
                          <a:ea typeface="ＭＳ Ｐゴシック" pitchFamily="34" charset="-128"/>
                        </a:defRPr>
                      </a:lvl2pPr>
                      <a:lvl3pPr marL="1143000" indent="-228600" eaLnBrk="0" hangingPunct="0">
                        <a:spcBef>
                          <a:spcPct val="20000"/>
                        </a:spcBef>
                        <a:buFont typeface="Arial" pitchFamily="34" charset="0"/>
                        <a:defRPr kumimoji="1" sz="2000">
                          <a:solidFill>
                            <a:schemeClr val="tx1"/>
                          </a:solidFill>
                          <a:latin typeface="Calibri" pitchFamily="34" charset="0"/>
                          <a:ea typeface="ＭＳ Ｐゴシック" pitchFamily="34" charset="-128"/>
                        </a:defRPr>
                      </a:lvl3pPr>
                      <a:lvl4pPr marL="1600200" indent="-228600" eaLnBrk="0" hangingPunct="0">
                        <a:spcBef>
                          <a:spcPct val="20000"/>
                        </a:spcBef>
                        <a:buFont typeface="Arial" pitchFamily="34" charset="0"/>
                        <a:defRPr kumimoji="1">
                          <a:solidFill>
                            <a:schemeClr val="tx1"/>
                          </a:solidFill>
                          <a:latin typeface="Calibri" pitchFamily="34" charset="0"/>
                          <a:ea typeface="ＭＳ Ｐゴシック" pitchFamily="34" charset="-128"/>
                        </a:defRPr>
                      </a:lvl4pPr>
                      <a:lvl5pPr marL="2057400" indent="-228600" eaLnBrk="0" hangingPunct="0">
                        <a:spcBef>
                          <a:spcPct val="20000"/>
                        </a:spcBef>
                        <a:buFont typeface="Arial" pitchFamily="34" charset="0"/>
                        <a:defRPr kumimoji="1">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ja-JP" sz="1800" b="0" i="0" u="none" strike="noStrike" cap="none" normalizeH="0" baseline="0">
                          <a:ln>
                            <a:noFill/>
                          </a:ln>
                          <a:solidFill>
                            <a:schemeClr val="tx1"/>
                          </a:solidFill>
                          <a:effectLst>
                            <a:outerShdw blurRad="38100" dist="38100" dir="2700000" algn="tl">
                              <a:srgbClr val="C0C0C0"/>
                            </a:outerShdw>
                          </a:effectLst>
                          <a:latin typeface="Tahoma" pitchFamily="34" charset="0"/>
                          <a:ea typeface="ＭＳ Ｐゴシック" pitchFamily="34" charset="-128"/>
                        </a:rPr>
                        <a:t>ABCDE^*/-</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itchFamily="34" charset="0"/>
                        <a:defRPr kumimoji="1" sz="2800">
                          <a:solidFill>
                            <a:schemeClr val="tx1"/>
                          </a:solidFill>
                          <a:latin typeface="Calibri" pitchFamily="34" charset="0"/>
                          <a:ea typeface="ＭＳ Ｐゴシック" pitchFamily="34" charset="-128"/>
                        </a:defRPr>
                      </a:lvl1pPr>
                      <a:lvl2pPr marL="742950" indent="-285750" eaLnBrk="0" hangingPunct="0">
                        <a:spcBef>
                          <a:spcPct val="20000"/>
                        </a:spcBef>
                        <a:buFont typeface="Arial" pitchFamily="34" charset="0"/>
                        <a:defRPr kumimoji="1" sz="2400">
                          <a:solidFill>
                            <a:schemeClr val="tx1"/>
                          </a:solidFill>
                          <a:latin typeface="Calibri" pitchFamily="34" charset="0"/>
                          <a:ea typeface="ＭＳ Ｐゴシック" pitchFamily="34" charset="-128"/>
                        </a:defRPr>
                      </a:lvl2pPr>
                      <a:lvl3pPr marL="1143000" indent="-228600" eaLnBrk="0" hangingPunct="0">
                        <a:spcBef>
                          <a:spcPct val="20000"/>
                        </a:spcBef>
                        <a:buFont typeface="Arial" pitchFamily="34" charset="0"/>
                        <a:defRPr kumimoji="1" sz="2000">
                          <a:solidFill>
                            <a:schemeClr val="tx1"/>
                          </a:solidFill>
                          <a:latin typeface="Calibri" pitchFamily="34" charset="0"/>
                          <a:ea typeface="ＭＳ Ｐゴシック" pitchFamily="34" charset="-128"/>
                        </a:defRPr>
                      </a:lvl3pPr>
                      <a:lvl4pPr marL="1600200" indent="-228600" eaLnBrk="0" hangingPunct="0">
                        <a:spcBef>
                          <a:spcPct val="20000"/>
                        </a:spcBef>
                        <a:buFont typeface="Arial" pitchFamily="34" charset="0"/>
                        <a:defRPr kumimoji="1">
                          <a:solidFill>
                            <a:schemeClr val="tx1"/>
                          </a:solidFill>
                          <a:latin typeface="Calibri" pitchFamily="34" charset="0"/>
                          <a:ea typeface="ＭＳ Ｐゴシック" pitchFamily="34" charset="-128"/>
                        </a:defRPr>
                      </a:lvl4pPr>
                      <a:lvl5pPr marL="2057400" indent="-228600" eaLnBrk="0" hangingPunct="0">
                        <a:spcBef>
                          <a:spcPct val="20000"/>
                        </a:spcBef>
                        <a:buFont typeface="Arial" pitchFamily="34" charset="0"/>
                        <a:defRPr kumimoji="1">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ja-JP" sz="1800" b="0" i="0" u="none" strike="noStrike" cap="none" normalizeH="0" baseline="0" dirty="0">
                          <a:ln>
                            <a:noFill/>
                          </a:ln>
                          <a:solidFill>
                            <a:schemeClr val="tx1"/>
                          </a:solidFill>
                          <a:effectLst>
                            <a:outerShdw blurRad="38100" dist="38100" dir="2700000" algn="tl">
                              <a:srgbClr val="C0C0C0"/>
                            </a:outerShdw>
                          </a:effectLst>
                          <a:latin typeface="Tahoma" pitchFamily="34" charset="0"/>
                          <a:ea typeface="ＭＳ Ｐゴシック" pitchFamily="34" charset="-128"/>
                        </a:rPr>
                        <a:t>-A/B*C^DE</a:t>
                      </a: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8" name="Rectangle 7"/>
          <p:cNvSpPr/>
          <p:nvPr/>
        </p:nvSpPr>
        <p:spPr>
          <a:xfrm>
            <a:off x="3233070" y="3923141"/>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a:t>
            </a:r>
          </a:p>
        </p:txBody>
      </p:sp>
      <p:sp>
        <p:nvSpPr>
          <p:cNvPr id="9" name="Rectangle 8"/>
          <p:cNvSpPr/>
          <p:nvPr/>
        </p:nvSpPr>
        <p:spPr>
          <a:xfrm>
            <a:off x="3373496" y="3923141"/>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B</a:t>
            </a:r>
          </a:p>
        </p:txBody>
      </p:sp>
      <p:sp>
        <p:nvSpPr>
          <p:cNvPr id="10" name="Rectangle 9"/>
          <p:cNvSpPr/>
          <p:nvPr/>
        </p:nvSpPr>
        <p:spPr>
          <a:xfrm>
            <a:off x="3505758" y="3923142"/>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C</a:t>
            </a:r>
          </a:p>
        </p:txBody>
      </p:sp>
      <p:sp>
        <p:nvSpPr>
          <p:cNvPr id="11" name="Rectangle 10"/>
          <p:cNvSpPr/>
          <p:nvPr/>
        </p:nvSpPr>
        <p:spPr>
          <a:xfrm>
            <a:off x="3646182" y="3923141"/>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D</a:t>
            </a:r>
          </a:p>
        </p:txBody>
      </p:sp>
      <p:sp>
        <p:nvSpPr>
          <p:cNvPr id="12" name="Rectangle 11"/>
          <p:cNvSpPr/>
          <p:nvPr/>
        </p:nvSpPr>
        <p:spPr>
          <a:xfrm>
            <a:off x="3775178" y="3923142"/>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E</a:t>
            </a:r>
          </a:p>
        </p:txBody>
      </p:sp>
      <p:sp>
        <p:nvSpPr>
          <p:cNvPr id="13" name="Rectangle 12"/>
          <p:cNvSpPr/>
          <p:nvPr/>
        </p:nvSpPr>
        <p:spPr>
          <a:xfrm>
            <a:off x="3915604" y="3923142"/>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14" name="Rectangle 13"/>
          <p:cNvSpPr/>
          <p:nvPr/>
        </p:nvSpPr>
        <p:spPr>
          <a:xfrm>
            <a:off x="4056030" y="3923142"/>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15" name="Rectangle 14"/>
          <p:cNvSpPr/>
          <p:nvPr/>
        </p:nvSpPr>
        <p:spPr>
          <a:xfrm>
            <a:off x="4196457" y="3923142"/>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16" name="Rectangle 15"/>
          <p:cNvSpPr/>
          <p:nvPr/>
        </p:nvSpPr>
        <p:spPr>
          <a:xfrm>
            <a:off x="4336883" y="3923142"/>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17" name="Rectangle 16"/>
          <p:cNvSpPr/>
          <p:nvPr/>
        </p:nvSpPr>
        <p:spPr>
          <a:xfrm>
            <a:off x="365763" y="3865992"/>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a:t>
            </a:r>
          </a:p>
        </p:txBody>
      </p:sp>
      <p:sp>
        <p:nvSpPr>
          <p:cNvPr id="18" name="Rectangle 17"/>
          <p:cNvSpPr/>
          <p:nvPr/>
        </p:nvSpPr>
        <p:spPr>
          <a:xfrm>
            <a:off x="504553" y="3865992"/>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19" name="Rectangle 18"/>
          <p:cNvSpPr/>
          <p:nvPr/>
        </p:nvSpPr>
        <p:spPr>
          <a:xfrm>
            <a:off x="643343" y="3865993"/>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B</a:t>
            </a:r>
          </a:p>
        </p:txBody>
      </p:sp>
      <p:sp>
        <p:nvSpPr>
          <p:cNvPr id="20" name="Rectangle 19"/>
          <p:cNvSpPr/>
          <p:nvPr/>
        </p:nvSpPr>
        <p:spPr>
          <a:xfrm>
            <a:off x="782130" y="3865992"/>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21" name="Rectangle 20"/>
          <p:cNvSpPr/>
          <p:nvPr/>
        </p:nvSpPr>
        <p:spPr>
          <a:xfrm>
            <a:off x="920920" y="3865993"/>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22" name="Rectangle 21"/>
          <p:cNvSpPr/>
          <p:nvPr/>
        </p:nvSpPr>
        <p:spPr>
          <a:xfrm>
            <a:off x="1059710" y="3865993"/>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C</a:t>
            </a:r>
          </a:p>
        </p:txBody>
      </p:sp>
      <p:sp>
        <p:nvSpPr>
          <p:cNvPr id="23" name="Rectangle 22"/>
          <p:cNvSpPr/>
          <p:nvPr/>
        </p:nvSpPr>
        <p:spPr>
          <a:xfrm>
            <a:off x="1198500" y="3865993"/>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24" name="Rectangle 23"/>
          <p:cNvSpPr/>
          <p:nvPr/>
        </p:nvSpPr>
        <p:spPr>
          <a:xfrm>
            <a:off x="1337289" y="3865993"/>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D</a:t>
            </a:r>
          </a:p>
        </p:txBody>
      </p:sp>
      <p:sp>
        <p:nvSpPr>
          <p:cNvPr id="25" name="Rectangle 24"/>
          <p:cNvSpPr/>
          <p:nvPr/>
        </p:nvSpPr>
        <p:spPr>
          <a:xfrm>
            <a:off x="1476079" y="3865993"/>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26" name="Rectangle 25"/>
          <p:cNvSpPr/>
          <p:nvPr/>
        </p:nvSpPr>
        <p:spPr>
          <a:xfrm>
            <a:off x="1614846" y="3865993"/>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E</a:t>
            </a:r>
          </a:p>
        </p:txBody>
      </p:sp>
      <p:sp>
        <p:nvSpPr>
          <p:cNvPr id="27" name="Rectangle 26"/>
          <p:cNvSpPr/>
          <p:nvPr/>
        </p:nvSpPr>
        <p:spPr>
          <a:xfrm>
            <a:off x="1753638" y="3865993"/>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28" name="Rectangle 27"/>
          <p:cNvSpPr/>
          <p:nvPr/>
        </p:nvSpPr>
        <p:spPr>
          <a:xfrm>
            <a:off x="377193" y="4231752"/>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a:t>
            </a:r>
          </a:p>
        </p:txBody>
      </p:sp>
      <p:sp>
        <p:nvSpPr>
          <p:cNvPr id="29" name="Rectangle 28"/>
          <p:cNvSpPr/>
          <p:nvPr/>
        </p:nvSpPr>
        <p:spPr>
          <a:xfrm>
            <a:off x="515983" y="4231752"/>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30" name="Rectangle 29"/>
          <p:cNvSpPr/>
          <p:nvPr/>
        </p:nvSpPr>
        <p:spPr>
          <a:xfrm>
            <a:off x="654773" y="4231753"/>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B</a:t>
            </a:r>
          </a:p>
        </p:txBody>
      </p:sp>
      <p:sp>
        <p:nvSpPr>
          <p:cNvPr id="31" name="Rectangle 30"/>
          <p:cNvSpPr/>
          <p:nvPr/>
        </p:nvSpPr>
        <p:spPr>
          <a:xfrm>
            <a:off x="793560" y="4231752"/>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32" name="Rectangle 31"/>
          <p:cNvSpPr/>
          <p:nvPr/>
        </p:nvSpPr>
        <p:spPr>
          <a:xfrm>
            <a:off x="932350" y="4231753"/>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33" name="Rectangle 32"/>
          <p:cNvSpPr/>
          <p:nvPr/>
        </p:nvSpPr>
        <p:spPr>
          <a:xfrm>
            <a:off x="1071140" y="4231753"/>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C</a:t>
            </a:r>
          </a:p>
        </p:txBody>
      </p:sp>
      <p:sp>
        <p:nvSpPr>
          <p:cNvPr id="34" name="Rectangle 33"/>
          <p:cNvSpPr/>
          <p:nvPr/>
        </p:nvSpPr>
        <p:spPr>
          <a:xfrm>
            <a:off x="1209930" y="4231753"/>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35" name="Rectangle 34"/>
          <p:cNvSpPr/>
          <p:nvPr/>
        </p:nvSpPr>
        <p:spPr>
          <a:xfrm>
            <a:off x="1348719" y="4231753"/>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chemeClr val="accent2"/>
                </a:solidFill>
              </a:rPr>
              <a:t>F</a:t>
            </a:r>
          </a:p>
        </p:txBody>
      </p:sp>
      <p:sp>
        <p:nvSpPr>
          <p:cNvPr id="36" name="Rectangle 35"/>
          <p:cNvSpPr/>
          <p:nvPr/>
        </p:nvSpPr>
        <p:spPr>
          <a:xfrm>
            <a:off x="1487509" y="4231753"/>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37" name="Rectangle 36"/>
          <p:cNvSpPr/>
          <p:nvPr/>
        </p:nvSpPr>
        <p:spPr>
          <a:xfrm>
            <a:off x="377193" y="4608942"/>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a:t>
            </a:r>
          </a:p>
        </p:txBody>
      </p:sp>
      <p:sp>
        <p:nvSpPr>
          <p:cNvPr id="38" name="Rectangle 37"/>
          <p:cNvSpPr/>
          <p:nvPr/>
        </p:nvSpPr>
        <p:spPr>
          <a:xfrm>
            <a:off x="515983" y="4608942"/>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39" name="Rectangle 38"/>
          <p:cNvSpPr/>
          <p:nvPr/>
        </p:nvSpPr>
        <p:spPr>
          <a:xfrm>
            <a:off x="654773" y="4608943"/>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B</a:t>
            </a:r>
          </a:p>
        </p:txBody>
      </p:sp>
      <p:sp>
        <p:nvSpPr>
          <p:cNvPr id="40" name="Rectangle 39"/>
          <p:cNvSpPr/>
          <p:nvPr/>
        </p:nvSpPr>
        <p:spPr>
          <a:xfrm>
            <a:off x="793560" y="4608942"/>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41" name="Rectangle 40"/>
          <p:cNvSpPr/>
          <p:nvPr/>
        </p:nvSpPr>
        <p:spPr>
          <a:xfrm>
            <a:off x="932350" y="4608943"/>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chemeClr val="accent2"/>
                </a:solidFill>
              </a:rPr>
              <a:t>G</a:t>
            </a:r>
          </a:p>
        </p:txBody>
      </p:sp>
      <p:sp>
        <p:nvSpPr>
          <p:cNvPr id="46" name="Rectangle 45"/>
          <p:cNvSpPr/>
          <p:nvPr/>
        </p:nvSpPr>
        <p:spPr>
          <a:xfrm>
            <a:off x="377193" y="4997562"/>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a:t>
            </a:r>
          </a:p>
        </p:txBody>
      </p:sp>
      <p:sp>
        <p:nvSpPr>
          <p:cNvPr id="47" name="Rectangle 46"/>
          <p:cNvSpPr/>
          <p:nvPr/>
        </p:nvSpPr>
        <p:spPr>
          <a:xfrm>
            <a:off x="515983" y="4997562"/>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48" name="Rectangle 47"/>
          <p:cNvSpPr/>
          <p:nvPr/>
        </p:nvSpPr>
        <p:spPr>
          <a:xfrm>
            <a:off x="654773" y="4997563"/>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chemeClr val="accent2"/>
                </a:solidFill>
              </a:rPr>
              <a:t>H</a:t>
            </a:r>
          </a:p>
        </p:txBody>
      </p:sp>
      <p:sp>
        <p:nvSpPr>
          <p:cNvPr id="51" name="Rectangle 50"/>
          <p:cNvSpPr/>
          <p:nvPr/>
        </p:nvSpPr>
        <p:spPr>
          <a:xfrm>
            <a:off x="388623" y="5386182"/>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chemeClr val="accent2"/>
                </a:solidFill>
              </a:rPr>
              <a:t>I</a:t>
            </a:r>
          </a:p>
        </p:txBody>
      </p:sp>
      <p:sp>
        <p:nvSpPr>
          <p:cNvPr id="52" name="Rectangle 51"/>
          <p:cNvSpPr/>
          <p:nvPr/>
        </p:nvSpPr>
        <p:spPr>
          <a:xfrm>
            <a:off x="3255930" y="4323191"/>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a:t>
            </a:r>
          </a:p>
        </p:txBody>
      </p:sp>
      <p:sp>
        <p:nvSpPr>
          <p:cNvPr id="53" name="Rectangle 52"/>
          <p:cNvSpPr/>
          <p:nvPr/>
        </p:nvSpPr>
        <p:spPr>
          <a:xfrm>
            <a:off x="3396356" y="4323191"/>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B</a:t>
            </a:r>
          </a:p>
        </p:txBody>
      </p:sp>
      <p:sp>
        <p:nvSpPr>
          <p:cNvPr id="54" name="Rectangle 53"/>
          <p:cNvSpPr/>
          <p:nvPr/>
        </p:nvSpPr>
        <p:spPr>
          <a:xfrm>
            <a:off x="3536782" y="4323192"/>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C</a:t>
            </a:r>
          </a:p>
        </p:txBody>
      </p:sp>
      <p:sp>
        <p:nvSpPr>
          <p:cNvPr id="55" name="Rectangle 54"/>
          <p:cNvSpPr/>
          <p:nvPr/>
        </p:nvSpPr>
        <p:spPr>
          <a:xfrm>
            <a:off x="3669042" y="4323191"/>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chemeClr val="accent2"/>
                </a:solidFill>
              </a:rPr>
              <a:t>F</a:t>
            </a:r>
          </a:p>
        </p:txBody>
      </p:sp>
      <p:sp>
        <p:nvSpPr>
          <p:cNvPr id="58" name="Rectangle 57"/>
          <p:cNvSpPr/>
          <p:nvPr/>
        </p:nvSpPr>
        <p:spPr>
          <a:xfrm>
            <a:off x="3804570" y="4323192"/>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59" name="Rectangle 58"/>
          <p:cNvSpPr/>
          <p:nvPr/>
        </p:nvSpPr>
        <p:spPr>
          <a:xfrm>
            <a:off x="3944997" y="4323192"/>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60" name="Rectangle 59"/>
          <p:cNvSpPr/>
          <p:nvPr/>
        </p:nvSpPr>
        <p:spPr>
          <a:xfrm>
            <a:off x="4085423" y="4323192"/>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61" name="Rectangle 60"/>
          <p:cNvSpPr/>
          <p:nvPr/>
        </p:nvSpPr>
        <p:spPr>
          <a:xfrm>
            <a:off x="5037376" y="4323191"/>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D</a:t>
            </a:r>
          </a:p>
        </p:txBody>
      </p:sp>
      <p:sp>
        <p:nvSpPr>
          <p:cNvPr id="62" name="Rectangle 61"/>
          <p:cNvSpPr/>
          <p:nvPr/>
        </p:nvSpPr>
        <p:spPr>
          <a:xfrm>
            <a:off x="5308431" y="4324823"/>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E</a:t>
            </a:r>
          </a:p>
        </p:txBody>
      </p:sp>
      <p:sp>
        <p:nvSpPr>
          <p:cNvPr id="63" name="Rectangle 62"/>
          <p:cNvSpPr/>
          <p:nvPr/>
        </p:nvSpPr>
        <p:spPr>
          <a:xfrm>
            <a:off x="5169639" y="4323192"/>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64" name="Rectangle 63"/>
          <p:cNvSpPr/>
          <p:nvPr/>
        </p:nvSpPr>
        <p:spPr>
          <a:xfrm>
            <a:off x="5032479" y="4733855"/>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C</a:t>
            </a:r>
          </a:p>
        </p:txBody>
      </p:sp>
      <p:sp>
        <p:nvSpPr>
          <p:cNvPr id="65" name="Rectangle 64"/>
          <p:cNvSpPr/>
          <p:nvPr/>
        </p:nvSpPr>
        <p:spPr>
          <a:xfrm>
            <a:off x="5309249" y="4733855"/>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F</a:t>
            </a:r>
          </a:p>
        </p:txBody>
      </p:sp>
      <p:sp>
        <p:nvSpPr>
          <p:cNvPr id="66" name="Rectangle 65"/>
          <p:cNvSpPr/>
          <p:nvPr/>
        </p:nvSpPr>
        <p:spPr>
          <a:xfrm>
            <a:off x="5171271" y="4733855"/>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67" name="Rectangle 66"/>
          <p:cNvSpPr/>
          <p:nvPr/>
        </p:nvSpPr>
        <p:spPr>
          <a:xfrm>
            <a:off x="3267360" y="4711811"/>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a:t>
            </a:r>
          </a:p>
        </p:txBody>
      </p:sp>
      <p:sp>
        <p:nvSpPr>
          <p:cNvPr id="68" name="Rectangle 67"/>
          <p:cNvSpPr/>
          <p:nvPr/>
        </p:nvSpPr>
        <p:spPr>
          <a:xfrm>
            <a:off x="3399621" y="4711811"/>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B</a:t>
            </a:r>
          </a:p>
        </p:txBody>
      </p:sp>
      <p:sp>
        <p:nvSpPr>
          <p:cNvPr id="69" name="Rectangle 68"/>
          <p:cNvSpPr/>
          <p:nvPr/>
        </p:nvSpPr>
        <p:spPr>
          <a:xfrm>
            <a:off x="3540048" y="4711812"/>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chemeClr val="accent2"/>
                </a:solidFill>
              </a:rPr>
              <a:t>G</a:t>
            </a:r>
          </a:p>
        </p:txBody>
      </p:sp>
      <p:sp>
        <p:nvSpPr>
          <p:cNvPr id="72" name="Rectangle 71"/>
          <p:cNvSpPr/>
          <p:nvPr/>
        </p:nvSpPr>
        <p:spPr>
          <a:xfrm>
            <a:off x="3682107" y="4711812"/>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73" name="Rectangle 72"/>
          <p:cNvSpPr/>
          <p:nvPr/>
        </p:nvSpPr>
        <p:spPr>
          <a:xfrm>
            <a:off x="3822533" y="4711812"/>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74" name="Rectangle 73"/>
          <p:cNvSpPr/>
          <p:nvPr/>
        </p:nvSpPr>
        <p:spPr>
          <a:xfrm>
            <a:off x="5030847" y="5155133"/>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B</a:t>
            </a:r>
          </a:p>
        </p:txBody>
      </p:sp>
      <p:sp>
        <p:nvSpPr>
          <p:cNvPr id="75" name="Rectangle 74"/>
          <p:cNvSpPr/>
          <p:nvPr/>
        </p:nvSpPr>
        <p:spPr>
          <a:xfrm>
            <a:off x="5306801" y="5155134"/>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G</a:t>
            </a:r>
          </a:p>
        </p:txBody>
      </p:sp>
      <p:sp>
        <p:nvSpPr>
          <p:cNvPr id="76" name="Rectangle 75"/>
          <p:cNvSpPr/>
          <p:nvPr/>
        </p:nvSpPr>
        <p:spPr>
          <a:xfrm>
            <a:off x="5168008" y="5155134"/>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77" name="Rectangle 76"/>
          <p:cNvSpPr/>
          <p:nvPr/>
        </p:nvSpPr>
        <p:spPr>
          <a:xfrm>
            <a:off x="3267360" y="5146151"/>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a:t>
            </a:r>
          </a:p>
        </p:txBody>
      </p:sp>
      <p:sp>
        <p:nvSpPr>
          <p:cNvPr id="78" name="Rectangle 77"/>
          <p:cNvSpPr/>
          <p:nvPr/>
        </p:nvSpPr>
        <p:spPr>
          <a:xfrm>
            <a:off x="3399621" y="5146151"/>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chemeClr val="accent2"/>
                </a:solidFill>
              </a:rPr>
              <a:t>H</a:t>
            </a:r>
          </a:p>
        </p:txBody>
      </p:sp>
      <p:sp>
        <p:nvSpPr>
          <p:cNvPr id="81" name="Rectangle 80"/>
          <p:cNvSpPr/>
          <p:nvPr/>
        </p:nvSpPr>
        <p:spPr>
          <a:xfrm>
            <a:off x="3536783" y="5146152"/>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82" name="Rectangle 81"/>
          <p:cNvSpPr/>
          <p:nvPr/>
        </p:nvSpPr>
        <p:spPr>
          <a:xfrm>
            <a:off x="5037378" y="5595187"/>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a:t>
            </a:r>
          </a:p>
        </p:txBody>
      </p:sp>
      <p:sp>
        <p:nvSpPr>
          <p:cNvPr id="83" name="Rectangle 82"/>
          <p:cNvSpPr/>
          <p:nvPr/>
        </p:nvSpPr>
        <p:spPr>
          <a:xfrm>
            <a:off x="5304353" y="5595187"/>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H</a:t>
            </a:r>
          </a:p>
        </p:txBody>
      </p:sp>
      <p:sp>
        <p:nvSpPr>
          <p:cNvPr id="84" name="Rectangle 83"/>
          <p:cNvSpPr/>
          <p:nvPr/>
        </p:nvSpPr>
        <p:spPr>
          <a:xfrm>
            <a:off x="5166375" y="5595188"/>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85" name="Rectangle 84"/>
          <p:cNvSpPr/>
          <p:nvPr/>
        </p:nvSpPr>
        <p:spPr>
          <a:xfrm>
            <a:off x="3267359" y="5562529"/>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chemeClr val="accent2"/>
                </a:solidFill>
              </a:rPr>
              <a:t>I</a:t>
            </a:r>
          </a:p>
        </p:txBody>
      </p:sp>
      <p:sp>
        <p:nvSpPr>
          <p:cNvPr id="86" name="Rectangle 85"/>
          <p:cNvSpPr/>
          <p:nvPr/>
        </p:nvSpPr>
        <p:spPr>
          <a:xfrm>
            <a:off x="6391839" y="3988455"/>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87" name="Rectangle 86"/>
          <p:cNvSpPr/>
          <p:nvPr/>
        </p:nvSpPr>
        <p:spPr>
          <a:xfrm>
            <a:off x="6532266" y="3988455"/>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a:t>
            </a:r>
          </a:p>
        </p:txBody>
      </p:sp>
      <p:sp>
        <p:nvSpPr>
          <p:cNvPr id="88" name="Rectangle 87"/>
          <p:cNvSpPr/>
          <p:nvPr/>
        </p:nvSpPr>
        <p:spPr>
          <a:xfrm>
            <a:off x="6664527" y="3988456"/>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89" name="Rectangle 88"/>
          <p:cNvSpPr/>
          <p:nvPr/>
        </p:nvSpPr>
        <p:spPr>
          <a:xfrm>
            <a:off x="6804951" y="3988455"/>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B</a:t>
            </a:r>
          </a:p>
        </p:txBody>
      </p:sp>
      <p:sp>
        <p:nvSpPr>
          <p:cNvPr id="90" name="Rectangle 89"/>
          <p:cNvSpPr/>
          <p:nvPr/>
        </p:nvSpPr>
        <p:spPr>
          <a:xfrm>
            <a:off x="6933948" y="3988456"/>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91" name="Rectangle 90"/>
          <p:cNvSpPr/>
          <p:nvPr/>
        </p:nvSpPr>
        <p:spPr>
          <a:xfrm>
            <a:off x="7074374" y="3988456"/>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C</a:t>
            </a:r>
          </a:p>
        </p:txBody>
      </p:sp>
      <p:sp>
        <p:nvSpPr>
          <p:cNvPr id="92" name="Rectangle 91"/>
          <p:cNvSpPr/>
          <p:nvPr/>
        </p:nvSpPr>
        <p:spPr>
          <a:xfrm>
            <a:off x="7214800" y="3988456"/>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93" name="Rectangle 92"/>
          <p:cNvSpPr/>
          <p:nvPr/>
        </p:nvSpPr>
        <p:spPr>
          <a:xfrm>
            <a:off x="7355226" y="3988456"/>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D</a:t>
            </a:r>
          </a:p>
        </p:txBody>
      </p:sp>
      <p:sp>
        <p:nvSpPr>
          <p:cNvPr id="94" name="Rectangle 93"/>
          <p:cNvSpPr/>
          <p:nvPr/>
        </p:nvSpPr>
        <p:spPr>
          <a:xfrm>
            <a:off x="7495653" y="3988456"/>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E</a:t>
            </a:r>
          </a:p>
        </p:txBody>
      </p:sp>
      <p:sp>
        <p:nvSpPr>
          <p:cNvPr id="102" name="Rectangle 101"/>
          <p:cNvSpPr/>
          <p:nvPr/>
        </p:nvSpPr>
        <p:spPr>
          <a:xfrm>
            <a:off x="8196146" y="4388505"/>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D</a:t>
            </a:r>
          </a:p>
        </p:txBody>
      </p:sp>
      <p:sp>
        <p:nvSpPr>
          <p:cNvPr id="103" name="Rectangle 102"/>
          <p:cNvSpPr/>
          <p:nvPr/>
        </p:nvSpPr>
        <p:spPr>
          <a:xfrm>
            <a:off x="8467201" y="4390137"/>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E</a:t>
            </a:r>
          </a:p>
        </p:txBody>
      </p:sp>
      <p:sp>
        <p:nvSpPr>
          <p:cNvPr id="104" name="Rectangle 103"/>
          <p:cNvSpPr/>
          <p:nvPr/>
        </p:nvSpPr>
        <p:spPr>
          <a:xfrm>
            <a:off x="8328408" y="4388506"/>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105" name="Rectangle 104"/>
          <p:cNvSpPr/>
          <p:nvPr/>
        </p:nvSpPr>
        <p:spPr>
          <a:xfrm>
            <a:off x="8191248" y="4799169"/>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C</a:t>
            </a:r>
          </a:p>
        </p:txBody>
      </p:sp>
      <p:sp>
        <p:nvSpPr>
          <p:cNvPr id="106" name="Rectangle 105"/>
          <p:cNvSpPr/>
          <p:nvPr/>
        </p:nvSpPr>
        <p:spPr>
          <a:xfrm>
            <a:off x="8468019" y="4799168"/>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F</a:t>
            </a:r>
          </a:p>
        </p:txBody>
      </p:sp>
      <p:sp>
        <p:nvSpPr>
          <p:cNvPr id="107" name="Rectangle 106"/>
          <p:cNvSpPr/>
          <p:nvPr/>
        </p:nvSpPr>
        <p:spPr>
          <a:xfrm>
            <a:off x="8330041" y="4799169"/>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113" name="Rectangle 112"/>
          <p:cNvSpPr/>
          <p:nvPr/>
        </p:nvSpPr>
        <p:spPr>
          <a:xfrm>
            <a:off x="8189617" y="5220447"/>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B</a:t>
            </a:r>
          </a:p>
        </p:txBody>
      </p:sp>
      <p:sp>
        <p:nvSpPr>
          <p:cNvPr id="114" name="Rectangle 113"/>
          <p:cNvSpPr/>
          <p:nvPr/>
        </p:nvSpPr>
        <p:spPr>
          <a:xfrm>
            <a:off x="8465571" y="5220448"/>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G</a:t>
            </a:r>
          </a:p>
        </p:txBody>
      </p:sp>
      <p:sp>
        <p:nvSpPr>
          <p:cNvPr id="115" name="Rectangle 114"/>
          <p:cNvSpPr/>
          <p:nvPr/>
        </p:nvSpPr>
        <p:spPr>
          <a:xfrm>
            <a:off x="8326778" y="5220448"/>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119" name="Rectangle 118"/>
          <p:cNvSpPr/>
          <p:nvPr/>
        </p:nvSpPr>
        <p:spPr>
          <a:xfrm>
            <a:off x="8196147" y="5660501"/>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a:t>
            </a:r>
          </a:p>
        </p:txBody>
      </p:sp>
      <p:sp>
        <p:nvSpPr>
          <p:cNvPr id="120" name="Rectangle 119"/>
          <p:cNvSpPr/>
          <p:nvPr/>
        </p:nvSpPr>
        <p:spPr>
          <a:xfrm>
            <a:off x="8463123" y="5660501"/>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H</a:t>
            </a:r>
          </a:p>
        </p:txBody>
      </p:sp>
      <p:sp>
        <p:nvSpPr>
          <p:cNvPr id="121" name="Rectangle 120"/>
          <p:cNvSpPr/>
          <p:nvPr/>
        </p:nvSpPr>
        <p:spPr>
          <a:xfrm>
            <a:off x="8325145" y="5660501"/>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122" name="Rectangle 121"/>
          <p:cNvSpPr/>
          <p:nvPr/>
        </p:nvSpPr>
        <p:spPr>
          <a:xfrm>
            <a:off x="6620439" y="5627843"/>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chemeClr val="accent2"/>
                </a:solidFill>
              </a:rPr>
              <a:t>I</a:t>
            </a:r>
          </a:p>
        </p:txBody>
      </p:sp>
      <p:sp>
        <p:nvSpPr>
          <p:cNvPr id="123" name="Rectangle 122"/>
          <p:cNvSpPr/>
          <p:nvPr/>
        </p:nvSpPr>
        <p:spPr>
          <a:xfrm>
            <a:off x="6417966" y="4376260"/>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124" name="Rectangle 123"/>
          <p:cNvSpPr/>
          <p:nvPr/>
        </p:nvSpPr>
        <p:spPr>
          <a:xfrm>
            <a:off x="6558392" y="4376260"/>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a:t>
            </a:r>
          </a:p>
        </p:txBody>
      </p:sp>
      <p:sp>
        <p:nvSpPr>
          <p:cNvPr id="125" name="Rectangle 124"/>
          <p:cNvSpPr/>
          <p:nvPr/>
        </p:nvSpPr>
        <p:spPr>
          <a:xfrm>
            <a:off x="6690654" y="4376261"/>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126" name="Rectangle 125"/>
          <p:cNvSpPr/>
          <p:nvPr/>
        </p:nvSpPr>
        <p:spPr>
          <a:xfrm>
            <a:off x="6831078" y="4376260"/>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B</a:t>
            </a:r>
          </a:p>
        </p:txBody>
      </p:sp>
      <p:sp>
        <p:nvSpPr>
          <p:cNvPr id="127" name="Rectangle 126"/>
          <p:cNvSpPr/>
          <p:nvPr/>
        </p:nvSpPr>
        <p:spPr>
          <a:xfrm>
            <a:off x="6960074" y="4376261"/>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128" name="Rectangle 127"/>
          <p:cNvSpPr/>
          <p:nvPr/>
        </p:nvSpPr>
        <p:spPr>
          <a:xfrm>
            <a:off x="7100500" y="4376261"/>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C</a:t>
            </a:r>
          </a:p>
        </p:txBody>
      </p:sp>
      <p:sp>
        <p:nvSpPr>
          <p:cNvPr id="129" name="Rectangle 128"/>
          <p:cNvSpPr/>
          <p:nvPr/>
        </p:nvSpPr>
        <p:spPr>
          <a:xfrm>
            <a:off x="7240926" y="4376261"/>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chemeClr val="accent2"/>
                </a:solidFill>
              </a:rPr>
              <a:t>F</a:t>
            </a:r>
          </a:p>
        </p:txBody>
      </p:sp>
      <p:sp>
        <p:nvSpPr>
          <p:cNvPr id="132" name="Rectangle 131"/>
          <p:cNvSpPr/>
          <p:nvPr/>
        </p:nvSpPr>
        <p:spPr>
          <a:xfrm>
            <a:off x="6427781" y="4763247"/>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133" name="Rectangle 132"/>
          <p:cNvSpPr/>
          <p:nvPr/>
        </p:nvSpPr>
        <p:spPr>
          <a:xfrm>
            <a:off x="6568207" y="4763247"/>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a:t>
            </a:r>
          </a:p>
        </p:txBody>
      </p:sp>
      <p:sp>
        <p:nvSpPr>
          <p:cNvPr id="134" name="Rectangle 133"/>
          <p:cNvSpPr/>
          <p:nvPr/>
        </p:nvSpPr>
        <p:spPr>
          <a:xfrm>
            <a:off x="6700469" y="4763248"/>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135" name="Rectangle 134"/>
          <p:cNvSpPr/>
          <p:nvPr/>
        </p:nvSpPr>
        <p:spPr>
          <a:xfrm>
            <a:off x="6840893" y="4763247"/>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B</a:t>
            </a:r>
          </a:p>
        </p:txBody>
      </p:sp>
      <p:sp>
        <p:nvSpPr>
          <p:cNvPr id="136" name="Rectangle 135"/>
          <p:cNvSpPr/>
          <p:nvPr/>
        </p:nvSpPr>
        <p:spPr>
          <a:xfrm>
            <a:off x="6969889" y="4763248"/>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chemeClr val="accent2"/>
                </a:solidFill>
              </a:rPr>
              <a:t>G</a:t>
            </a:r>
          </a:p>
        </p:txBody>
      </p:sp>
      <p:sp>
        <p:nvSpPr>
          <p:cNvPr id="139" name="Rectangle 138"/>
          <p:cNvSpPr/>
          <p:nvPr/>
        </p:nvSpPr>
        <p:spPr>
          <a:xfrm>
            <a:off x="6473538" y="5227793"/>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140" name="Rectangle 139"/>
          <p:cNvSpPr/>
          <p:nvPr/>
        </p:nvSpPr>
        <p:spPr>
          <a:xfrm>
            <a:off x="6613964" y="5227793"/>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a:t>
            </a:r>
          </a:p>
        </p:txBody>
      </p:sp>
      <p:sp>
        <p:nvSpPr>
          <p:cNvPr id="141" name="Rectangle 140"/>
          <p:cNvSpPr/>
          <p:nvPr/>
        </p:nvSpPr>
        <p:spPr>
          <a:xfrm>
            <a:off x="6746226" y="5227793"/>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chemeClr val="accent2"/>
                </a:solidFill>
              </a:rPr>
              <a:t>H</a:t>
            </a:r>
          </a:p>
        </p:txBody>
      </p:sp>
      <p:sp>
        <p:nvSpPr>
          <p:cNvPr id="43" name="Title 42"/>
          <p:cNvSpPr>
            <a:spLocks noGrp="1"/>
          </p:cNvSpPr>
          <p:nvPr>
            <p:ph type="ctrTitle"/>
          </p:nvPr>
        </p:nvSpPr>
        <p:spPr>
          <a:xfrm>
            <a:off x="333105" y="655193"/>
            <a:ext cx="7808976" cy="1088136"/>
          </a:xfrm>
        </p:spPr>
        <p:txBody>
          <a:bodyPr>
            <a:normAutofit fontScale="90000"/>
          </a:bodyPr>
          <a:lstStyle/>
          <a:p>
            <a:r>
              <a:rPr lang="en-US" dirty="0"/>
              <a:t>Examples of infix to prefix </a:t>
            </a:r>
            <a:br>
              <a:rPr lang="en-US" dirty="0"/>
            </a:br>
            <a:r>
              <a:rPr lang="en-US" dirty="0"/>
              <a:t>and postfix</a:t>
            </a:r>
          </a:p>
        </p:txBody>
      </p:sp>
    </p:spTree>
    <p:extLst>
      <p:ext uri="{BB962C8B-B14F-4D97-AF65-F5344CB8AC3E}">
        <p14:creationId xmlns:p14="http://schemas.microsoft.com/office/powerpoint/2010/main" val="4174711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grpId="1"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par>
                                <p:cTn id="21" presetID="1" presetClass="entr" presetSubtype="0" fill="hold" grpId="1" nodeType="with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par>
                                <p:cTn id="23" presetID="1" presetClass="entr" presetSubtype="0" fill="hold" grpId="1" nodeType="with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 presetClass="emph" presetSubtype="1" grpId="0" nodeType="clickEffect">
                                  <p:stCondLst>
                                    <p:cond delay="0"/>
                                  </p:stCondLst>
                                  <p:childTnLst>
                                    <p:set>
                                      <p:cBhvr override="childStyle">
                                        <p:cTn id="30" dur="indefinite"/>
                                        <p:tgtEl>
                                          <p:spTgt spid="24"/>
                                        </p:tgtEl>
                                        <p:attrNameLst>
                                          <p:attrName>style.color</p:attrName>
                                        </p:attrNameLst>
                                      </p:cBhvr>
                                      <p:to>
                                        <p:clrVal>
                                          <a:schemeClr val="hlink"/>
                                        </p:clrVal>
                                      </p:to>
                                    </p:set>
                                  </p:childTnLst>
                                </p:cTn>
                              </p:par>
                              <p:par>
                                <p:cTn id="31" presetID="3" presetClass="emph" presetSubtype="1" grpId="0" nodeType="withEffect">
                                  <p:stCondLst>
                                    <p:cond delay="0"/>
                                  </p:stCondLst>
                                  <p:childTnLst>
                                    <p:set>
                                      <p:cBhvr override="childStyle">
                                        <p:cTn id="32" dur="indefinite"/>
                                        <p:tgtEl>
                                          <p:spTgt spid="25"/>
                                        </p:tgtEl>
                                        <p:attrNameLst>
                                          <p:attrName>style.color</p:attrName>
                                        </p:attrNameLst>
                                      </p:cBhvr>
                                      <p:to>
                                        <p:clrVal>
                                          <a:srgbClr val="FF0000"/>
                                        </p:clrVal>
                                      </p:to>
                                    </p:set>
                                  </p:childTnLst>
                                </p:cTn>
                              </p:par>
                              <p:par>
                                <p:cTn id="33" presetID="3" presetClass="emph" presetSubtype="1" grpId="0" nodeType="withEffect">
                                  <p:stCondLst>
                                    <p:cond delay="0"/>
                                  </p:stCondLst>
                                  <p:childTnLst>
                                    <p:set>
                                      <p:cBhvr override="childStyle">
                                        <p:cTn id="34" dur="indefinite"/>
                                        <p:tgtEl>
                                          <p:spTgt spid="26"/>
                                        </p:tgtEl>
                                        <p:attrNameLst>
                                          <p:attrName>style.color</p:attrName>
                                        </p:attrNameLst>
                                      </p:cBhvr>
                                      <p:to>
                                        <p:clrVal>
                                          <a:schemeClr val="hlink"/>
                                        </p:clrVal>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2"/>
                                        </p:tgtEl>
                                        <p:attrNameLst>
                                          <p:attrName>style.visibility</p:attrName>
                                        </p:attrNameLst>
                                      </p:cBhvr>
                                      <p:to>
                                        <p:strVal val="visible"/>
                                      </p:to>
                                    </p:set>
                                  </p:childTnLst>
                                </p:cTn>
                              </p:par>
                              <p:par>
                                <p:cTn id="47" presetID="1" presetClass="entr" presetSubtype="0" fill="hold" grpId="1" nodeType="withEffect">
                                  <p:stCondLst>
                                    <p:cond delay="0"/>
                                  </p:stCondLst>
                                  <p:childTnLst>
                                    <p:set>
                                      <p:cBhvr>
                                        <p:cTn id="48" dur="1" fill="hold">
                                          <p:stCondLst>
                                            <p:cond delay="0"/>
                                          </p:stCondLst>
                                        </p:cTn>
                                        <p:tgtEl>
                                          <p:spTgt spid="33"/>
                                        </p:tgtEl>
                                        <p:attrNameLst>
                                          <p:attrName>style.visibility</p:attrName>
                                        </p:attrNameLst>
                                      </p:cBhvr>
                                      <p:to>
                                        <p:strVal val="visible"/>
                                      </p:to>
                                    </p:set>
                                  </p:childTnLst>
                                </p:cTn>
                              </p:par>
                              <p:par>
                                <p:cTn id="49" presetID="1" presetClass="entr" presetSubtype="0" fill="hold" grpId="1" nodeType="withEffect">
                                  <p:stCondLst>
                                    <p:cond delay="0"/>
                                  </p:stCondLst>
                                  <p:childTnLst>
                                    <p:set>
                                      <p:cBhvr>
                                        <p:cTn id="50" dur="1" fill="hold">
                                          <p:stCondLst>
                                            <p:cond delay="0"/>
                                          </p:stCondLst>
                                        </p:cTn>
                                        <p:tgtEl>
                                          <p:spTgt spid="34"/>
                                        </p:tgtEl>
                                        <p:attrNameLst>
                                          <p:attrName>style.visibility</p:attrName>
                                        </p:attrNameLst>
                                      </p:cBhvr>
                                      <p:to>
                                        <p:strVal val="visible"/>
                                      </p:to>
                                    </p:set>
                                  </p:childTnLst>
                                </p:cTn>
                              </p:par>
                              <p:par>
                                <p:cTn id="51" presetID="1" presetClass="entr" presetSubtype="0" fill="hold" grpId="1" nodeType="withEffect">
                                  <p:stCondLst>
                                    <p:cond delay="0"/>
                                  </p:stCondLst>
                                  <p:childTnLst>
                                    <p:set>
                                      <p:cBhvr>
                                        <p:cTn id="52" dur="1" fill="hold">
                                          <p:stCondLst>
                                            <p:cond delay="0"/>
                                          </p:stCondLst>
                                        </p:cTn>
                                        <p:tgtEl>
                                          <p:spTgt spid="3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3" presetClass="emph" presetSubtype="1" grpId="0" nodeType="clickEffect">
                                  <p:stCondLst>
                                    <p:cond delay="0"/>
                                  </p:stCondLst>
                                  <p:childTnLst>
                                    <p:set>
                                      <p:cBhvr override="childStyle">
                                        <p:cTn id="58" dur="indefinite"/>
                                        <p:tgtEl>
                                          <p:spTgt spid="35"/>
                                        </p:tgtEl>
                                        <p:attrNameLst>
                                          <p:attrName>style.color</p:attrName>
                                        </p:attrNameLst>
                                      </p:cBhvr>
                                      <p:to>
                                        <p:clrVal>
                                          <a:schemeClr val="hlink"/>
                                        </p:clrVal>
                                      </p:to>
                                    </p:set>
                                  </p:childTnLst>
                                </p:cTn>
                              </p:par>
                              <p:par>
                                <p:cTn id="59" presetID="3" presetClass="emph" presetSubtype="1" grpId="0" nodeType="withEffect">
                                  <p:stCondLst>
                                    <p:cond delay="0"/>
                                  </p:stCondLst>
                                  <p:childTnLst>
                                    <p:set>
                                      <p:cBhvr override="childStyle">
                                        <p:cTn id="60" dur="indefinite"/>
                                        <p:tgtEl>
                                          <p:spTgt spid="34"/>
                                        </p:tgtEl>
                                        <p:attrNameLst>
                                          <p:attrName>style.color</p:attrName>
                                        </p:attrNameLst>
                                      </p:cBhvr>
                                      <p:to>
                                        <p:clrVal>
                                          <a:srgbClr val="FF0000"/>
                                        </p:clrVal>
                                      </p:to>
                                    </p:set>
                                  </p:childTnLst>
                                </p:cTn>
                              </p:par>
                              <p:par>
                                <p:cTn id="61" presetID="3" presetClass="emph" presetSubtype="1" grpId="0" nodeType="withEffect">
                                  <p:stCondLst>
                                    <p:cond delay="0"/>
                                  </p:stCondLst>
                                  <p:childTnLst>
                                    <p:set>
                                      <p:cBhvr override="childStyle">
                                        <p:cTn id="62" dur="indefinite"/>
                                        <p:tgtEl>
                                          <p:spTgt spid="33"/>
                                        </p:tgtEl>
                                        <p:attrNameLst>
                                          <p:attrName>style.color</p:attrName>
                                        </p:attrNameLst>
                                      </p:cBhvr>
                                      <p:to>
                                        <p:clrVal>
                                          <a:schemeClr val="hlink"/>
                                        </p:clrVal>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7"/>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8"/>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9"/>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40"/>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41"/>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3" presetClass="emph" presetSubtype="1" grpId="1" nodeType="clickEffect">
                                  <p:stCondLst>
                                    <p:cond delay="0"/>
                                  </p:stCondLst>
                                  <p:childTnLst>
                                    <p:set>
                                      <p:cBhvr override="childStyle">
                                        <p:cTn id="78" dur="indefinite"/>
                                        <p:tgtEl>
                                          <p:spTgt spid="39"/>
                                        </p:tgtEl>
                                        <p:attrNameLst>
                                          <p:attrName>style.color</p:attrName>
                                        </p:attrNameLst>
                                      </p:cBhvr>
                                      <p:to>
                                        <p:clrVal>
                                          <a:schemeClr val="hlink"/>
                                        </p:clrVal>
                                      </p:to>
                                    </p:set>
                                  </p:childTnLst>
                                </p:cTn>
                              </p:par>
                              <p:par>
                                <p:cTn id="79" presetID="3" presetClass="emph" presetSubtype="1" grpId="1" nodeType="withEffect">
                                  <p:stCondLst>
                                    <p:cond delay="0"/>
                                  </p:stCondLst>
                                  <p:childTnLst>
                                    <p:set>
                                      <p:cBhvr override="childStyle">
                                        <p:cTn id="80" dur="indefinite"/>
                                        <p:tgtEl>
                                          <p:spTgt spid="40"/>
                                        </p:tgtEl>
                                        <p:attrNameLst>
                                          <p:attrName>style.color</p:attrName>
                                        </p:attrNameLst>
                                      </p:cBhvr>
                                      <p:to>
                                        <p:clrVal>
                                          <a:srgbClr val="FF0000"/>
                                        </p:clrVal>
                                      </p:to>
                                    </p:set>
                                  </p:childTnLst>
                                </p:cTn>
                              </p:par>
                              <p:par>
                                <p:cTn id="81" presetID="3" presetClass="emph" presetSubtype="1" grpId="1" nodeType="withEffect">
                                  <p:stCondLst>
                                    <p:cond delay="0"/>
                                  </p:stCondLst>
                                  <p:childTnLst>
                                    <p:set>
                                      <p:cBhvr override="childStyle">
                                        <p:cTn id="82" dur="indefinite"/>
                                        <p:tgtEl>
                                          <p:spTgt spid="41"/>
                                        </p:tgtEl>
                                        <p:attrNameLst>
                                          <p:attrName>style.color</p:attrName>
                                        </p:attrNameLst>
                                      </p:cBhvr>
                                      <p:to>
                                        <p:clrVal>
                                          <a:schemeClr val="hlink"/>
                                        </p:clrVal>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46"/>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47"/>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48"/>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3" presetClass="emph" presetSubtype="1" grpId="1" nodeType="clickEffect">
                                  <p:stCondLst>
                                    <p:cond delay="0"/>
                                  </p:stCondLst>
                                  <p:childTnLst>
                                    <p:set>
                                      <p:cBhvr override="childStyle">
                                        <p:cTn id="94" dur="indefinite"/>
                                        <p:tgtEl>
                                          <p:spTgt spid="46"/>
                                        </p:tgtEl>
                                        <p:attrNameLst>
                                          <p:attrName>style.color</p:attrName>
                                        </p:attrNameLst>
                                      </p:cBhvr>
                                      <p:to>
                                        <p:clrVal>
                                          <a:schemeClr val="hlink"/>
                                        </p:clrVal>
                                      </p:to>
                                    </p:set>
                                  </p:childTnLst>
                                </p:cTn>
                              </p:par>
                              <p:par>
                                <p:cTn id="95" presetID="3" presetClass="emph" presetSubtype="1" grpId="1" nodeType="withEffect">
                                  <p:stCondLst>
                                    <p:cond delay="0"/>
                                  </p:stCondLst>
                                  <p:childTnLst>
                                    <p:set>
                                      <p:cBhvr override="childStyle">
                                        <p:cTn id="96" dur="indefinite"/>
                                        <p:tgtEl>
                                          <p:spTgt spid="47"/>
                                        </p:tgtEl>
                                        <p:attrNameLst>
                                          <p:attrName>style.color</p:attrName>
                                        </p:attrNameLst>
                                      </p:cBhvr>
                                      <p:to>
                                        <p:clrVal>
                                          <a:srgbClr val="FF0000"/>
                                        </p:clrVal>
                                      </p:to>
                                    </p:set>
                                  </p:childTnLst>
                                </p:cTn>
                              </p:par>
                              <p:par>
                                <p:cTn id="97" presetID="3" presetClass="emph" presetSubtype="1" grpId="1" nodeType="withEffect">
                                  <p:stCondLst>
                                    <p:cond delay="0"/>
                                  </p:stCondLst>
                                  <p:childTnLst>
                                    <p:set>
                                      <p:cBhvr override="childStyle">
                                        <p:cTn id="98" dur="indefinite"/>
                                        <p:tgtEl>
                                          <p:spTgt spid="48"/>
                                        </p:tgtEl>
                                        <p:attrNameLst>
                                          <p:attrName>style.color</p:attrName>
                                        </p:attrNameLst>
                                      </p:cBhvr>
                                      <p:to>
                                        <p:clrVal>
                                          <a:schemeClr val="hlink"/>
                                        </p:clrVal>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51"/>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3" presetClass="emph" presetSubtype="1" grpId="1" nodeType="clickEffect">
                                  <p:stCondLst>
                                    <p:cond delay="0"/>
                                  </p:stCondLst>
                                  <p:childTnLst>
                                    <p:set>
                                      <p:cBhvr override="childStyle">
                                        <p:cTn id="106" dur="indefinite"/>
                                        <p:tgtEl>
                                          <p:spTgt spid="51"/>
                                        </p:tgtEl>
                                        <p:attrNameLst>
                                          <p:attrName>style.color</p:attrName>
                                        </p:attrNameLst>
                                      </p:cBhvr>
                                      <p:to>
                                        <p:clrVal>
                                          <a:schemeClr val="hlink"/>
                                        </p:clrVal>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8"/>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9"/>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10"/>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11"/>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12"/>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13"/>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14"/>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15"/>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16"/>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3" presetClass="emph" presetSubtype="1" grpId="1" nodeType="clickEffect">
                                  <p:stCondLst>
                                    <p:cond delay="0"/>
                                  </p:stCondLst>
                                  <p:childTnLst>
                                    <p:set>
                                      <p:cBhvr override="childStyle">
                                        <p:cTn id="130" dur="indefinite"/>
                                        <p:tgtEl>
                                          <p:spTgt spid="13"/>
                                        </p:tgtEl>
                                        <p:attrNameLst>
                                          <p:attrName>style.color</p:attrName>
                                        </p:attrNameLst>
                                      </p:cBhvr>
                                      <p:to>
                                        <p:clrVal>
                                          <a:srgbClr val="FF0000"/>
                                        </p:clrVal>
                                      </p:to>
                                    </p:set>
                                  </p:childTnLst>
                                </p:cTn>
                              </p:par>
                            </p:childTnLst>
                          </p:cTn>
                        </p:par>
                      </p:childTnLst>
                    </p:cTn>
                  </p:par>
                  <p:par>
                    <p:cTn id="131" fill="hold">
                      <p:stCondLst>
                        <p:cond delay="indefinite"/>
                      </p:stCondLst>
                      <p:childTnLst>
                        <p:par>
                          <p:cTn id="132" fill="hold">
                            <p:stCondLst>
                              <p:cond delay="0"/>
                            </p:stCondLst>
                            <p:childTnLst>
                              <p:par>
                                <p:cTn id="133" presetID="3" presetClass="emph" presetSubtype="1" grpId="1" nodeType="clickEffect">
                                  <p:stCondLst>
                                    <p:cond delay="0"/>
                                  </p:stCondLst>
                                  <p:childTnLst>
                                    <p:set>
                                      <p:cBhvr override="childStyle">
                                        <p:cTn id="134" dur="indefinite"/>
                                        <p:tgtEl>
                                          <p:spTgt spid="11"/>
                                        </p:tgtEl>
                                        <p:attrNameLst>
                                          <p:attrName>style.color</p:attrName>
                                        </p:attrNameLst>
                                      </p:cBhvr>
                                      <p:to>
                                        <p:clrVal>
                                          <a:schemeClr val="hlink"/>
                                        </p:clrVal>
                                      </p:to>
                                    </p:set>
                                  </p:childTnLst>
                                </p:cTn>
                              </p:par>
                              <p:par>
                                <p:cTn id="135" presetID="3" presetClass="emph" presetSubtype="1" grpId="1" nodeType="withEffect">
                                  <p:stCondLst>
                                    <p:cond delay="0"/>
                                  </p:stCondLst>
                                  <p:childTnLst>
                                    <p:set>
                                      <p:cBhvr override="childStyle">
                                        <p:cTn id="136" dur="indefinite"/>
                                        <p:tgtEl>
                                          <p:spTgt spid="12"/>
                                        </p:tgtEl>
                                        <p:attrNameLst>
                                          <p:attrName>style.color</p:attrName>
                                        </p:attrNameLst>
                                      </p:cBhvr>
                                      <p:to>
                                        <p:clrVal>
                                          <a:schemeClr val="hlink"/>
                                        </p:clrVal>
                                      </p:to>
                                    </p:set>
                                  </p:childTnLst>
                                </p:cTn>
                              </p:par>
                            </p:childTnLst>
                          </p:cTn>
                        </p:par>
                      </p:childTnLst>
                    </p:cTn>
                  </p:par>
                  <p:par>
                    <p:cTn id="137" fill="hold">
                      <p:stCondLst>
                        <p:cond delay="indefinite"/>
                      </p:stCondLst>
                      <p:childTnLst>
                        <p:par>
                          <p:cTn id="138" fill="hold">
                            <p:stCondLst>
                              <p:cond delay="0"/>
                            </p:stCondLst>
                            <p:childTnLst>
                              <p:par>
                                <p:cTn id="139" presetID="1" presetClass="entr" presetSubtype="0" fill="hold" grpId="0" nodeType="clickEffect">
                                  <p:stCondLst>
                                    <p:cond delay="0"/>
                                  </p:stCondLst>
                                  <p:childTnLst>
                                    <p:set>
                                      <p:cBhvr>
                                        <p:cTn id="140" dur="1" fill="hold">
                                          <p:stCondLst>
                                            <p:cond delay="0"/>
                                          </p:stCondLst>
                                        </p:cTn>
                                        <p:tgtEl>
                                          <p:spTgt spid="61"/>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62"/>
                                        </p:tgtEl>
                                        <p:attrNameLst>
                                          <p:attrName>style.visibility</p:attrName>
                                        </p:attrNameLst>
                                      </p:cBhvr>
                                      <p:to>
                                        <p:strVal val="visible"/>
                                      </p:to>
                                    </p:set>
                                  </p:childTnLst>
                                </p:cTn>
                              </p:par>
                              <p:par>
                                <p:cTn id="143" presetID="1" presetClass="entr" presetSubtype="0" fill="hold" grpId="0" nodeType="withEffect">
                                  <p:stCondLst>
                                    <p:cond delay="0"/>
                                  </p:stCondLst>
                                  <p:childTnLst>
                                    <p:set>
                                      <p:cBhvr>
                                        <p:cTn id="144" dur="1" fill="hold">
                                          <p:stCondLst>
                                            <p:cond delay="0"/>
                                          </p:stCondLst>
                                        </p:cTn>
                                        <p:tgtEl>
                                          <p:spTgt spid="63"/>
                                        </p:tgtEl>
                                        <p:attrNameLst>
                                          <p:attrName>style.visibility</p:attrName>
                                        </p:attrNameLst>
                                      </p:cBhvr>
                                      <p:to>
                                        <p:strVal val="visible"/>
                                      </p:to>
                                    </p:set>
                                  </p:childTnLst>
                                </p:cTn>
                              </p:par>
                            </p:childTnLst>
                          </p:cTn>
                        </p:par>
                      </p:childTnLst>
                    </p:cTn>
                  </p:par>
                  <p:par>
                    <p:cTn id="145" fill="hold">
                      <p:stCondLst>
                        <p:cond delay="indefinite"/>
                      </p:stCondLst>
                      <p:childTnLst>
                        <p:par>
                          <p:cTn id="146" fill="hold">
                            <p:stCondLst>
                              <p:cond delay="0"/>
                            </p:stCondLst>
                            <p:childTnLst>
                              <p:par>
                                <p:cTn id="147" presetID="1" presetClass="entr" presetSubtype="0" fill="hold" grpId="0" nodeType="clickEffect">
                                  <p:stCondLst>
                                    <p:cond delay="0"/>
                                  </p:stCondLst>
                                  <p:childTnLst>
                                    <p:set>
                                      <p:cBhvr>
                                        <p:cTn id="148" dur="1" fill="hold">
                                          <p:stCondLst>
                                            <p:cond delay="0"/>
                                          </p:stCondLst>
                                        </p:cTn>
                                        <p:tgtEl>
                                          <p:spTgt spid="52"/>
                                        </p:tgtEl>
                                        <p:attrNameLst>
                                          <p:attrName>style.visibility</p:attrName>
                                        </p:attrNameLst>
                                      </p:cBhvr>
                                      <p:to>
                                        <p:strVal val="visible"/>
                                      </p:to>
                                    </p:set>
                                  </p:childTnLst>
                                </p:cTn>
                              </p:par>
                              <p:par>
                                <p:cTn id="149" presetID="1" presetClass="entr" presetSubtype="0" fill="hold" grpId="0" nodeType="withEffect">
                                  <p:stCondLst>
                                    <p:cond delay="0"/>
                                  </p:stCondLst>
                                  <p:childTnLst>
                                    <p:set>
                                      <p:cBhvr>
                                        <p:cTn id="150" dur="1" fill="hold">
                                          <p:stCondLst>
                                            <p:cond delay="0"/>
                                          </p:stCondLst>
                                        </p:cTn>
                                        <p:tgtEl>
                                          <p:spTgt spid="53"/>
                                        </p:tgtEl>
                                        <p:attrNameLst>
                                          <p:attrName>style.visibility</p:attrName>
                                        </p:attrNameLst>
                                      </p:cBhvr>
                                      <p:to>
                                        <p:strVal val="visible"/>
                                      </p:to>
                                    </p:set>
                                  </p:childTnLst>
                                </p:cTn>
                              </p:par>
                              <p:par>
                                <p:cTn id="151" presetID="1" presetClass="entr" presetSubtype="0" fill="hold" grpId="0" nodeType="withEffect">
                                  <p:stCondLst>
                                    <p:cond delay="0"/>
                                  </p:stCondLst>
                                  <p:childTnLst>
                                    <p:set>
                                      <p:cBhvr>
                                        <p:cTn id="152" dur="1" fill="hold">
                                          <p:stCondLst>
                                            <p:cond delay="0"/>
                                          </p:stCondLst>
                                        </p:cTn>
                                        <p:tgtEl>
                                          <p:spTgt spid="54"/>
                                        </p:tgtEl>
                                        <p:attrNameLst>
                                          <p:attrName>style.visibility</p:attrName>
                                        </p:attrNameLst>
                                      </p:cBhvr>
                                      <p:to>
                                        <p:strVal val="visible"/>
                                      </p:to>
                                    </p:set>
                                  </p:childTnLst>
                                </p:cTn>
                              </p:par>
                              <p:par>
                                <p:cTn id="153" presetID="1" presetClass="entr" presetSubtype="0" fill="hold" grpId="0" nodeType="withEffect">
                                  <p:stCondLst>
                                    <p:cond delay="0"/>
                                  </p:stCondLst>
                                  <p:childTnLst>
                                    <p:set>
                                      <p:cBhvr>
                                        <p:cTn id="154" dur="1" fill="hold">
                                          <p:stCondLst>
                                            <p:cond delay="0"/>
                                          </p:stCondLst>
                                        </p:cTn>
                                        <p:tgtEl>
                                          <p:spTgt spid="55"/>
                                        </p:tgtEl>
                                        <p:attrNameLst>
                                          <p:attrName>style.visibility</p:attrName>
                                        </p:attrNameLst>
                                      </p:cBhvr>
                                      <p:to>
                                        <p:strVal val="visible"/>
                                      </p:to>
                                    </p:set>
                                  </p:childTnLst>
                                </p:cTn>
                              </p:par>
                              <p:par>
                                <p:cTn id="155" presetID="1" presetClass="entr" presetSubtype="0" fill="hold" grpId="0" nodeType="withEffect">
                                  <p:stCondLst>
                                    <p:cond delay="0"/>
                                  </p:stCondLst>
                                  <p:childTnLst>
                                    <p:set>
                                      <p:cBhvr>
                                        <p:cTn id="156" dur="1" fill="hold">
                                          <p:stCondLst>
                                            <p:cond delay="0"/>
                                          </p:stCondLst>
                                        </p:cTn>
                                        <p:tgtEl>
                                          <p:spTgt spid="58"/>
                                        </p:tgtEl>
                                        <p:attrNameLst>
                                          <p:attrName>style.visibility</p:attrName>
                                        </p:attrNameLst>
                                      </p:cBhvr>
                                      <p:to>
                                        <p:strVal val="visible"/>
                                      </p:to>
                                    </p:set>
                                  </p:childTnLst>
                                </p:cTn>
                              </p:par>
                              <p:par>
                                <p:cTn id="157" presetID="1" presetClass="entr" presetSubtype="0" fill="hold" grpId="0" nodeType="withEffect">
                                  <p:stCondLst>
                                    <p:cond delay="0"/>
                                  </p:stCondLst>
                                  <p:childTnLst>
                                    <p:set>
                                      <p:cBhvr>
                                        <p:cTn id="158" dur="1" fill="hold">
                                          <p:stCondLst>
                                            <p:cond delay="0"/>
                                          </p:stCondLst>
                                        </p:cTn>
                                        <p:tgtEl>
                                          <p:spTgt spid="59"/>
                                        </p:tgtEl>
                                        <p:attrNameLst>
                                          <p:attrName>style.visibility</p:attrName>
                                        </p:attrNameLst>
                                      </p:cBhvr>
                                      <p:to>
                                        <p:strVal val="visible"/>
                                      </p:to>
                                    </p:set>
                                  </p:childTnLst>
                                </p:cTn>
                              </p:par>
                              <p:par>
                                <p:cTn id="159" presetID="1" presetClass="entr" presetSubtype="0" fill="hold" grpId="0" nodeType="withEffect">
                                  <p:stCondLst>
                                    <p:cond delay="0"/>
                                  </p:stCondLst>
                                  <p:childTnLst>
                                    <p:set>
                                      <p:cBhvr>
                                        <p:cTn id="160" dur="1" fill="hold">
                                          <p:stCondLst>
                                            <p:cond delay="0"/>
                                          </p:stCondLst>
                                        </p:cTn>
                                        <p:tgtEl>
                                          <p:spTgt spid="60"/>
                                        </p:tgtEl>
                                        <p:attrNameLst>
                                          <p:attrName>style.visibility</p:attrName>
                                        </p:attrNameLst>
                                      </p:cBhvr>
                                      <p:to>
                                        <p:strVal val="visible"/>
                                      </p:to>
                                    </p:set>
                                  </p:childTnLst>
                                </p:cTn>
                              </p:par>
                            </p:childTnLst>
                          </p:cTn>
                        </p:par>
                      </p:childTnLst>
                    </p:cTn>
                  </p:par>
                  <p:par>
                    <p:cTn id="161" fill="hold">
                      <p:stCondLst>
                        <p:cond delay="indefinite"/>
                      </p:stCondLst>
                      <p:childTnLst>
                        <p:par>
                          <p:cTn id="162" fill="hold">
                            <p:stCondLst>
                              <p:cond delay="0"/>
                            </p:stCondLst>
                            <p:childTnLst>
                              <p:par>
                                <p:cTn id="163" presetID="3" presetClass="emph" presetSubtype="1" grpId="1" nodeType="clickEffect">
                                  <p:stCondLst>
                                    <p:cond delay="0"/>
                                  </p:stCondLst>
                                  <p:childTnLst>
                                    <p:set>
                                      <p:cBhvr override="childStyle">
                                        <p:cTn id="164" dur="indefinite"/>
                                        <p:tgtEl>
                                          <p:spTgt spid="58"/>
                                        </p:tgtEl>
                                        <p:attrNameLst>
                                          <p:attrName>style.color</p:attrName>
                                        </p:attrNameLst>
                                      </p:cBhvr>
                                      <p:to>
                                        <p:clrVal>
                                          <a:srgbClr val="FF0000"/>
                                        </p:clrVal>
                                      </p:to>
                                    </p:set>
                                  </p:childTnLst>
                                </p:cTn>
                              </p:par>
                            </p:childTnLst>
                          </p:cTn>
                        </p:par>
                      </p:childTnLst>
                    </p:cTn>
                  </p:par>
                  <p:par>
                    <p:cTn id="165" fill="hold">
                      <p:stCondLst>
                        <p:cond delay="indefinite"/>
                      </p:stCondLst>
                      <p:childTnLst>
                        <p:par>
                          <p:cTn id="166" fill="hold">
                            <p:stCondLst>
                              <p:cond delay="0"/>
                            </p:stCondLst>
                            <p:childTnLst>
                              <p:par>
                                <p:cTn id="167" presetID="3" presetClass="emph" presetSubtype="1" grpId="1" nodeType="clickEffect">
                                  <p:stCondLst>
                                    <p:cond delay="0"/>
                                  </p:stCondLst>
                                  <p:childTnLst>
                                    <p:set>
                                      <p:cBhvr override="childStyle">
                                        <p:cTn id="168" dur="indefinite"/>
                                        <p:tgtEl>
                                          <p:spTgt spid="54"/>
                                        </p:tgtEl>
                                        <p:attrNameLst>
                                          <p:attrName>style.color</p:attrName>
                                        </p:attrNameLst>
                                      </p:cBhvr>
                                      <p:to>
                                        <p:clrVal>
                                          <a:schemeClr val="hlink"/>
                                        </p:clrVal>
                                      </p:to>
                                    </p:set>
                                  </p:childTnLst>
                                </p:cTn>
                              </p:par>
                              <p:par>
                                <p:cTn id="169" presetID="3" presetClass="emph" presetSubtype="1" grpId="1" nodeType="withEffect">
                                  <p:stCondLst>
                                    <p:cond delay="0"/>
                                  </p:stCondLst>
                                  <p:childTnLst>
                                    <p:set>
                                      <p:cBhvr override="childStyle">
                                        <p:cTn id="170" dur="indefinite"/>
                                        <p:tgtEl>
                                          <p:spTgt spid="55"/>
                                        </p:tgtEl>
                                        <p:attrNameLst>
                                          <p:attrName>style.color</p:attrName>
                                        </p:attrNameLst>
                                      </p:cBhvr>
                                      <p:to>
                                        <p:clrVal>
                                          <a:schemeClr val="hlink"/>
                                        </p:clrVal>
                                      </p:to>
                                    </p:set>
                                  </p:childTnLst>
                                </p:cTn>
                              </p:par>
                            </p:childTnLst>
                          </p:cTn>
                        </p:par>
                      </p:childTnLst>
                    </p:cTn>
                  </p:par>
                  <p:par>
                    <p:cTn id="171" fill="hold">
                      <p:stCondLst>
                        <p:cond delay="indefinite"/>
                      </p:stCondLst>
                      <p:childTnLst>
                        <p:par>
                          <p:cTn id="172" fill="hold">
                            <p:stCondLst>
                              <p:cond delay="0"/>
                            </p:stCondLst>
                            <p:childTnLst>
                              <p:par>
                                <p:cTn id="173" presetID="1" presetClass="entr" presetSubtype="0" fill="hold" grpId="0" nodeType="clickEffect">
                                  <p:stCondLst>
                                    <p:cond delay="0"/>
                                  </p:stCondLst>
                                  <p:childTnLst>
                                    <p:set>
                                      <p:cBhvr>
                                        <p:cTn id="174" dur="1" fill="hold">
                                          <p:stCondLst>
                                            <p:cond delay="0"/>
                                          </p:stCondLst>
                                        </p:cTn>
                                        <p:tgtEl>
                                          <p:spTgt spid="64"/>
                                        </p:tgtEl>
                                        <p:attrNameLst>
                                          <p:attrName>style.visibility</p:attrName>
                                        </p:attrNameLst>
                                      </p:cBhvr>
                                      <p:to>
                                        <p:strVal val="visible"/>
                                      </p:to>
                                    </p:set>
                                  </p:childTnLst>
                                </p:cTn>
                              </p:par>
                              <p:par>
                                <p:cTn id="175" presetID="1" presetClass="entr" presetSubtype="0" fill="hold" grpId="0" nodeType="withEffect">
                                  <p:stCondLst>
                                    <p:cond delay="0"/>
                                  </p:stCondLst>
                                  <p:childTnLst>
                                    <p:set>
                                      <p:cBhvr>
                                        <p:cTn id="176" dur="1" fill="hold">
                                          <p:stCondLst>
                                            <p:cond delay="0"/>
                                          </p:stCondLst>
                                        </p:cTn>
                                        <p:tgtEl>
                                          <p:spTgt spid="65"/>
                                        </p:tgtEl>
                                        <p:attrNameLst>
                                          <p:attrName>style.visibility</p:attrName>
                                        </p:attrNameLst>
                                      </p:cBhvr>
                                      <p:to>
                                        <p:strVal val="visible"/>
                                      </p:to>
                                    </p:set>
                                  </p:childTnLst>
                                </p:cTn>
                              </p:par>
                              <p:par>
                                <p:cTn id="177" presetID="1" presetClass="entr" presetSubtype="0" fill="hold" grpId="0" nodeType="withEffect">
                                  <p:stCondLst>
                                    <p:cond delay="0"/>
                                  </p:stCondLst>
                                  <p:childTnLst>
                                    <p:set>
                                      <p:cBhvr>
                                        <p:cTn id="178" dur="1" fill="hold">
                                          <p:stCondLst>
                                            <p:cond delay="0"/>
                                          </p:stCondLst>
                                        </p:cTn>
                                        <p:tgtEl>
                                          <p:spTgt spid="66"/>
                                        </p:tgtEl>
                                        <p:attrNameLst>
                                          <p:attrName>style.visibility</p:attrName>
                                        </p:attrNameLst>
                                      </p:cBhvr>
                                      <p:to>
                                        <p:strVal val="visible"/>
                                      </p:to>
                                    </p:set>
                                  </p:childTnLst>
                                </p:cTn>
                              </p:par>
                            </p:childTnLst>
                          </p:cTn>
                        </p:par>
                      </p:childTnLst>
                    </p:cTn>
                  </p:par>
                  <p:par>
                    <p:cTn id="179" fill="hold">
                      <p:stCondLst>
                        <p:cond delay="indefinite"/>
                      </p:stCondLst>
                      <p:childTnLst>
                        <p:par>
                          <p:cTn id="180" fill="hold">
                            <p:stCondLst>
                              <p:cond delay="0"/>
                            </p:stCondLst>
                            <p:childTnLst>
                              <p:par>
                                <p:cTn id="181" presetID="1" presetClass="entr" presetSubtype="0" fill="hold" grpId="0" nodeType="clickEffect">
                                  <p:stCondLst>
                                    <p:cond delay="0"/>
                                  </p:stCondLst>
                                  <p:childTnLst>
                                    <p:set>
                                      <p:cBhvr>
                                        <p:cTn id="182" dur="1" fill="hold">
                                          <p:stCondLst>
                                            <p:cond delay="0"/>
                                          </p:stCondLst>
                                        </p:cTn>
                                        <p:tgtEl>
                                          <p:spTgt spid="67"/>
                                        </p:tgtEl>
                                        <p:attrNameLst>
                                          <p:attrName>style.visibility</p:attrName>
                                        </p:attrNameLst>
                                      </p:cBhvr>
                                      <p:to>
                                        <p:strVal val="visible"/>
                                      </p:to>
                                    </p:set>
                                  </p:childTnLst>
                                </p:cTn>
                              </p:par>
                              <p:par>
                                <p:cTn id="183" presetID="1" presetClass="entr" presetSubtype="0" fill="hold" grpId="0" nodeType="withEffect">
                                  <p:stCondLst>
                                    <p:cond delay="0"/>
                                  </p:stCondLst>
                                  <p:childTnLst>
                                    <p:set>
                                      <p:cBhvr>
                                        <p:cTn id="184" dur="1" fill="hold">
                                          <p:stCondLst>
                                            <p:cond delay="0"/>
                                          </p:stCondLst>
                                        </p:cTn>
                                        <p:tgtEl>
                                          <p:spTgt spid="68"/>
                                        </p:tgtEl>
                                        <p:attrNameLst>
                                          <p:attrName>style.visibility</p:attrName>
                                        </p:attrNameLst>
                                      </p:cBhvr>
                                      <p:to>
                                        <p:strVal val="visible"/>
                                      </p:to>
                                    </p:set>
                                  </p:childTnLst>
                                </p:cTn>
                              </p:par>
                              <p:par>
                                <p:cTn id="185" presetID="1" presetClass="entr" presetSubtype="0" fill="hold" grpId="0" nodeType="withEffect">
                                  <p:stCondLst>
                                    <p:cond delay="0"/>
                                  </p:stCondLst>
                                  <p:childTnLst>
                                    <p:set>
                                      <p:cBhvr>
                                        <p:cTn id="186" dur="1" fill="hold">
                                          <p:stCondLst>
                                            <p:cond delay="0"/>
                                          </p:stCondLst>
                                        </p:cTn>
                                        <p:tgtEl>
                                          <p:spTgt spid="69"/>
                                        </p:tgtEl>
                                        <p:attrNameLst>
                                          <p:attrName>style.visibility</p:attrName>
                                        </p:attrNameLst>
                                      </p:cBhvr>
                                      <p:to>
                                        <p:strVal val="visible"/>
                                      </p:to>
                                    </p:set>
                                  </p:childTnLst>
                                </p:cTn>
                              </p:par>
                              <p:par>
                                <p:cTn id="187" presetID="1" presetClass="entr" presetSubtype="0" fill="hold" grpId="0" nodeType="withEffect">
                                  <p:stCondLst>
                                    <p:cond delay="0"/>
                                  </p:stCondLst>
                                  <p:childTnLst>
                                    <p:set>
                                      <p:cBhvr>
                                        <p:cTn id="188" dur="1" fill="hold">
                                          <p:stCondLst>
                                            <p:cond delay="0"/>
                                          </p:stCondLst>
                                        </p:cTn>
                                        <p:tgtEl>
                                          <p:spTgt spid="72"/>
                                        </p:tgtEl>
                                        <p:attrNameLst>
                                          <p:attrName>style.visibility</p:attrName>
                                        </p:attrNameLst>
                                      </p:cBhvr>
                                      <p:to>
                                        <p:strVal val="visible"/>
                                      </p:to>
                                    </p:set>
                                  </p:childTnLst>
                                </p:cTn>
                              </p:par>
                              <p:par>
                                <p:cTn id="189" presetID="1" presetClass="entr" presetSubtype="0" fill="hold" grpId="0" nodeType="withEffect">
                                  <p:stCondLst>
                                    <p:cond delay="0"/>
                                  </p:stCondLst>
                                  <p:childTnLst>
                                    <p:set>
                                      <p:cBhvr>
                                        <p:cTn id="190" dur="1" fill="hold">
                                          <p:stCondLst>
                                            <p:cond delay="0"/>
                                          </p:stCondLst>
                                        </p:cTn>
                                        <p:tgtEl>
                                          <p:spTgt spid="73"/>
                                        </p:tgtEl>
                                        <p:attrNameLst>
                                          <p:attrName>style.visibility</p:attrName>
                                        </p:attrNameLst>
                                      </p:cBhvr>
                                      <p:to>
                                        <p:strVal val="visible"/>
                                      </p:to>
                                    </p:set>
                                  </p:childTnLst>
                                </p:cTn>
                              </p:par>
                            </p:childTnLst>
                          </p:cTn>
                        </p:par>
                      </p:childTnLst>
                    </p:cTn>
                  </p:par>
                  <p:par>
                    <p:cTn id="191" fill="hold">
                      <p:stCondLst>
                        <p:cond delay="indefinite"/>
                      </p:stCondLst>
                      <p:childTnLst>
                        <p:par>
                          <p:cTn id="192" fill="hold">
                            <p:stCondLst>
                              <p:cond delay="0"/>
                            </p:stCondLst>
                            <p:childTnLst>
                              <p:par>
                                <p:cTn id="193" presetID="3" presetClass="emph" presetSubtype="1" grpId="1" nodeType="clickEffect">
                                  <p:stCondLst>
                                    <p:cond delay="0"/>
                                  </p:stCondLst>
                                  <p:childTnLst>
                                    <p:set>
                                      <p:cBhvr override="childStyle">
                                        <p:cTn id="194" dur="indefinite"/>
                                        <p:tgtEl>
                                          <p:spTgt spid="72"/>
                                        </p:tgtEl>
                                        <p:attrNameLst>
                                          <p:attrName>style.color</p:attrName>
                                        </p:attrNameLst>
                                      </p:cBhvr>
                                      <p:to>
                                        <p:clrVal>
                                          <a:srgbClr val="FF0000"/>
                                        </p:clrVal>
                                      </p:to>
                                    </p:set>
                                  </p:childTnLst>
                                </p:cTn>
                              </p:par>
                            </p:childTnLst>
                          </p:cTn>
                        </p:par>
                      </p:childTnLst>
                    </p:cTn>
                  </p:par>
                  <p:par>
                    <p:cTn id="195" fill="hold">
                      <p:stCondLst>
                        <p:cond delay="indefinite"/>
                      </p:stCondLst>
                      <p:childTnLst>
                        <p:par>
                          <p:cTn id="196" fill="hold">
                            <p:stCondLst>
                              <p:cond delay="0"/>
                            </p:stCondLst>
                            <p:childTnLst>
                              <p:par>
                                <p:cTn id="197" presetID="3" presetClass="emph" presetSubtype="1" grpId="1" nodeType="clickEffect">
                                  <p:stCondLst>
                                    <p:cond delay="0"/>
                                  </p:stCondLst>
                                  <p:childTnLst>
                                    <p:set>
                                      <p:cBhvr override="childStyle">
                                        <p:cTn id="198" dur="indefinite"/>
                                        <p:tgtEl>
                                          <p:spTgt spid="68"/>
                                        </p:tgtEl>
                                        <p:attrNameLst>
                                          <p:attrName>style.color</p:attrName>
                                        </p:attrNameLst>
                                      </p:cBhvr>
                                      <p:to>
                                        <p:clrVal>
                                          <a:schemeClr val="hlink"/>
                                        </p:clrVal>
                                      </p:to>
                                    </p:set>
                                  </p:childTnLst>
                                </p:cTn>
                              </p:par>
                              <p:par>
                                <p:cTn id="199" presetID="3" presetClass="emph" presetSubtype="1" grpId="1" nodeType="withEffect">
                                  <p:stCondLst>
                                    <p:cond delay="0"/>
                                  </p:stCondLst>
                                  <p:childTnLst>
                                    <p:set>
                                      <p:cBhvr override="childStyle">
                                        <p:cTn id="200" dur="indefinite"/>
                                        <p:tgtEl>
                                          <p:spTgt spid="69"/>
                                        </p:tgtEl>
                                        <p:attrNameLst>
                                          <p:attrName>style.color</p:attrName>
                                        </p:attrNameLst>
                                      </p:cBhvr>
                                      <p:to>
                                        <p:clrVal>
                                          <a:schemeClr val="hlink"/>
                                        </p:clrVal>
                                      </p:to>
                                    </p:set>
                                  </p:childTnLst>
                                </p:cTn>
                              </p:par>
                            </p:childTnLst>
                          </p:cTn>
                        </p:par>
                      </p:childTnLst>
                    </p:cTn>
                  </p:par>
                  <p:par>
                    <p:cTn id="201" fill="hold">
                      <p:stCondLst>
                        <p:cond delay="indefinite"/>
                      </p:stCondLst>
                      <p:childTnLst>
                        <p:par>
                          <p:cTn id="202" fill="hold">
                            <p:stCondLst>
                              <p:cond delay="0"/>
                            </p:stCondLst>
                            <p:childTnLst>
                              <p:par>
                                <p:cTn id="203" presetID="1" presetClass="entr" presetSubtype="0" fill="hold" grpId="0" nodeType="clickEffect">
                                  <p:stCondLst>
                                    <p:cond delay="0"/>
                                  </p:stCondLst>
                                  <p:childTnLst>
                                    <p:set>
                                      <p:cBhvr>
                                        <p:cTn id="204" dur="1" fill="hold">
                                          <p:stCondLst>
                                            <p:cond delay="0"/>
                                          </p:stCondLst>
                                        </p:cTn>
                                        <p:tgtEl>
                                          <p:spTgt spid="74"/>
                                        </p:tgtEl>
                                        <p:attrNameLst>
                                          <p:attrName>style.visibility</p:attrName>
                                        </p:attrNameLst>
                                      </p:cBhvr>
                                      <p:to>
                                        <p:strVal val="visible"/>
                                      </p:to>
                                    </p:set>
                                  </p:childTnLst>
                                </p:cTn>
                              </p:par>
                              <p:par>
                                <p:cTn id="205" presetID="1" presetClass="entr" presetSubtype="0" fill="hold" grpId="0" nodeType="withEffect">
                                  <p:stCondLst>
                                    <p:cond delay="0"/>
                                  </p:stCondLst>
                                  <p:childTnLst>
                                    <p:set>
                                      <p:cBhvr>
                                        <p:cTn id="206" dur="1" fill="hold">
                                          <p:stCondLst>
                                            <p:cond delay="0"/>
                                          </p:stCondLst>
                                        </p:cTn>
                                        <p:tgtEl>
                                          <p:spTgt spid="75"/>
                                        </p:tgtEl>
                                        <p:attrNameLst>
                                          <p:attrName>style.visibility</p:attrName>
                                        </p:attrNameLst>
                                      </p:cBhvr>
                                      <p:to>
                                        <p:strVal val="visible"/>
                                      </p:to>
                                    </p:set>
                                  </p:childTnLst>
                                </p:cTn>
                              </p:par>
                              <p:par>
                                <p:cTn id="207" presetID="1" presetClass="entr" presetSubtype="0" fill="hold" grpId="0" nodeType="withEffect">
                                  <p:stCondLst>
                                    <p:cond delay="0"/>
                                  </p:stCondLst>
                                  <p:childTnLst>
                                    <p:set>
                                      <p:cBhvr>
                                        <p:cTn id="208" dur="1" fill="hold">
                                          <p:stCondLst>
                                            <p:cond delay="0"/>
                                          </p:stCondLst>
                                        </p:cTn>
                                        <p:tgtEl>
                                          <p:spTgt spid="76"/>
                                        </p:tgtEl>
                                        <p:attrNameLst>
                                          <p:attrName>style.visibility</p:attrName>
                                        </p:attrNameLst>
                                      </p:cBhvr>
                                      <p:to>
                                        <p:strVal val="visible"/>
                                      </p:to>
                                    </p:set>
                                  </p:childTnLst>
                                </p:cTn>
                              </p:par>
                            </p:childTnLst>
                          </p:cTn>
                        </p:par>
                      </p:childTnLst>
                    </p:cTn>
                  </p:par>
                  <p:par>
                    <p:cTn id="209" fill="hold">
                      <p:stCondLst>
                        <p:cond delay="indefinite"/>
                      </p:stCondLst>
                      <p:childTnLst>
                        <p:par>
                          <p:cTn id="210" fill="hold">
                            <p:stCondLst>
                              <p:cond delay="0"/>
                            </p:stCondLst>
                            <p:childTnLst>
                              <p:par>
                                <p:cTn id="211" presetID="1" presetClass="entr" presetSubtype="0" fill="hold" grpId="0" nodeType="clickEffect">
                                  <p:stCondLst>
                                    <p:cond delay="0"/>
                                  </p:stCondLst>
                                  <p:childTnLst>
                                    <p:set>
                                      <p:cBhvr>
                                        <p:cTn id="212" dur="1" fill="hold">
                                          <p:stCondLst>
                                            <p:cond delay="0"/>
                                          </p:stCondLst>
                                        </p:cTn>
                                        <p:tgtEl>
                                          <p:spTgt spid="77"/>
                                        </p:tgtEl>
                                        <p:attrNameLst>
                                          <p:attrName>style.visibility</p:attrName>
                                        </p:attrNameLst>
                                      </p:cBhvr>
                                      <p:to>
                                        <p:strVal val="visible"/>
                                      </p:to>
                                    </p:set>
                                  </p:childTnLst>
                                </p:cTn>
                              </p:par>
                              <p:par>
                                <p:cTn id="213" presetID="1" presetClass="entr" presetSubtype="0" fill="hold" grpId="0" nodeType="withEffect">
                                  <p:stCondLst>
                                    <p:cond delay="0"/>
                                  </p:stCondLst>
                                  <p:childTnLst>
                                    <p:set>
                                      <p:cBhvr>
                                        <p:cTn id="214" dur="1" fill="hold">
                                          <p:stCondLst>
                                            <p:cond delay="0"/>
                                          </p:stCondLst>
                                        </p:cTn>
                                        <p:tgtEl>
                                          <p:spTgt spid="78"/>
                                        </p:tgtEl>
                                        <p:attrNameLst>
                                          <p:attrName>style.visibility</p:attrName>
                                        </p:attrNameLst>
                                      </p:cBhvr>
                                      <p:to>
                                        <p:strVal val="visible"/>
                                      </p:to>
                                    </p:set>
                                  </p:childTnLst>
                                </p:cTn>
                              </p:par>
                              <p:par>
                                <p:cTn id="215" presetID="1" presetClass="entr" presetSubtype="0" fill="hold" grpId="0" nodeType="withEffect">
                                  <p:stCondLst>
                                    <p:cond delay="0"/>
                                  </p:stCondLst>
                                  <p:childTnLst>
                                    <p:set>
                                      <p:cBhvr>
                                        <p:cTn id="216" dur="1" fill="hold">
                                          <p:stCondLst>
                                            <p:cond delay="0"/>
                                          </p:stCondLst>
                                        </p:cTn>
                                        <p:tgtEl>
                                          <p:spTgt spid="81"/>
                                        </p:tgtEl>
                                        <p:attrNameLst>
                                          <p:attrName>style.visibility</p:attrName>
                                        </p:attrNameLst>
                                      </p:cBhvr>
                                      <p:to>
                                        <p:strVal val="visible"/>
                                      </p:to>
                                    </p:set>
                                  </p:childTnLst>
                                </p:cTn>
                              </p:par>
                            </p:childTnLst>
                          </p:cTn>
                        </p:par>
                      </p:childTnLst>
                    </p:cTn>
                  </p:par>
                  <p:par>
                    <p:cTn id="217" fill="hold">
                      <p:stCondLst>
                        <p:cond delay="indefinite"/>
                      </p:stCondLst>
                      <p:childTnLst>
                        <p:par>
                          <p:cTn id="218" fill="hold">
                            <p:stCondLst>
                              <p:cond delay="0"/>
                            </p:stCondLst>
                            <p:childTnLst>
                              <p:par>
                                <p:cTn id="219" presetID="3" presetClass="emph" presetSubtype="1" grpId="1" nodeType="clickEffect">
                                  <p:stCondLst>
                                    <p:cond delay="0"/>
                                  </p:stCondLst>
                                  <p:childTnLst>
                                    <p:set>
                                      <p:cBhvr override="childStyle">
                                        <p:cTn id="220" dur="indefinite"/>
                                        <p:tgtEl>
                                          <p:spTgt spid="81"/>
                                        </p:tgtEl>
                                        <p:attrNameLst>
                                          <p:attrName>style.color</p:attrName>
                                        </p:attrNameLst>
                                      </p:cBhvr>
                                      <p:to>
                                        <p:clrVal>
                                          <a:srgbClr val="FF0000"/>
                                        </p:clrVal>
                                      </p:to>
                                    </p:set>
                                  </p:childTnLst>
                                </p:cTn>
                              </p:par>
                            </p:childTnLst>
                          </p:cTn>
                        </p:par>
                      </p:childTnLst>
                    </p:cTn>
                  </p:par>
                  <p:par>
                    <p:cTn id="221" fill="hold">
                      <p:stCondLst>
                        <p:cond delay="indefinite"/>
                      </p:stCondLst>
                      <p:childTnLst>
                        <p:par>
                          <p:cTn id="222" fill="hold">
                            <p:stCondLst>
                              <p:cond delay="0"/>
                            </p:stCondLst>
                            <p:childTnLst>
                              <p:par>
                                <p:cTn id="223" presetID="3" presetClass="emph" presetSubtype="1" grpId="1" nodeType="clickEffect">
                                  <p:stCondLst>
                                    <p:cond delay="0"/>
                                  </p:stCondLst>
                                  <p:childTnLst>
                                    <p:set>
                                      <p:cBhvr override="childStyle">
                                        <p:cTn id="224" dur="indefinite"/>
                                        <p:tgtEl>
                                          <p:spTgt spid="77"/>
                                        </p:tgtEl>
                                        <p:attrNameLst>
                                          <p:attrName>style.color</p:attrName>
                                        </p:attrNameLst>
                                      </p:cBhvr>
                                      <p:to>
                                        <p:clrVal>
                                          <a:schemeClr val="hlink"/>
                                        </p:clrVal>
                                      </p:to>
                                    </p:set>
                                  </p:childTnLst>
                                </p:cTn>
                              </p:par>
                              <p:par>
                                <p:cTn id="225" presetID="3" presetClass="emph" presetSubtype="1" grpId="1" nodeType="withEffect">
                                  <p:stCondLst>
                                    <p:cond delay="0"/>
                                  </p:stCondLst>
                                  <p:childTnLst>
                                    <p:set>
                                      <p:cBhvr override="childStyle">
                                        <p:cTn id="226" dur="indefinite"/>
                                        <p:tgtEl>
                                          <p:spTgt spid="78"/>
                                        </p:tgtEl>
                                        <p:attrNameLst>
                                          <p:attrName>style.color</p:attrName>
                                        </p:attrNameLst>
                                      </p:cBhvr>
                                      <p:to>
                                        <p:clrVal>
                                          <a:schemeClr val="hlink"/>
                                        </p:clrVal>
                                      </p:to>
                                    </p:set>
                                  </p:childTnLst>
                                </p:cTn>
                              </p:par>
                            </p:childTnLst>
                          </p:cTn>
                        </p:par>
                      </p:childTnLst>
                    </p:cTn>
                  </p:par>
                  <p:par>
                    <p:cTn id="227" fill="hold">
                      <p:stCondLst>
                        <p:cond delay="indefinite"/>
                      </p:stCondLst>
                      <p:childTnLst>
                        <p:par>
                          <p:cTn id="228" fill="hold">
                            <p:stCondLst>
                              <p:cond delay="0"/>
                            </p:stCondLst>
                            <p:childTnLst>
                              <p:par>
                                <p:cTn id="229" presetID="1" presetClass="entr" presetSubtype="0" fill="hold" grpId="0" nodeType="clickEffect">
                                  <p:stCondLst>
                                    <p:cond delay="0"/>
                                  </p:stCondLst>
                                  <p:childTnLst>
                                    <p:set>
                                      <p:cBhvr>
                                        <p:cTn id="230" dur="1" fill="hold">
                                          <p:stCondLst>
                                            <p:cond delay="0"/>
                                          </p:stCondLst>
                                        </p:cTn>
                                        <p:tgtEl>
                                          <p:spTgt spid="82"/>
                                        </p:tgtEl>
                                        <p:attrNameLst>
                                          <p:attrName>style.visibility</p:attrName>
                                        </p:attrNameLst>
                                      </p:cBhvr>
                                      <p:to>
                                        <p:strVal val="visible"/>
                                      </p:to>
                                    </p:set>
                                  </p:childTnLst>
                                </p:cTn>
                              </p:par>
                              <p:par>
                                <p:cTn id="231" presetID="1" presetClass="entr" presetSubtype="0" fill="hold" grpId="0" nodeType="withEffect">
                                  <p:stCondLst>
                                    <p:cond delay="0"/>
                                  </p:stCondLst>
                                  <p:childTnLst>
                                    <p:set>
                                      <p:cBhvr>
                                        <p:cTn id="232" dur="1" fill="hold">
                                          <p:stCondLst>
                                            <p:cond delay="0"/>
                                          </p:stCondLst>
                                        </p:cTn>
                                        <p:tgtEl>
                                          <p:spTgt spid="83"/>
                                        </p:tgtEl>
                                        <p:attrNameLst>
                                          <p:attrName>style.visibility</p:attrName>
                                        </p:attrNameLst>
                                      </p:cBhvr>
                                      <p:to>
                                        <p:strVal val="visible"/>
                                      </p:to>
                                    </p:set>
                                  </p:childTnLst>
                                </p:cTn>
                              </p:par>
                              <p:par>
                                <p:cTn id="233" presetID="1" presetClass="entr" presetSubtype="0" fill="hold" grpId="0" nodeType="withEffect">
                                  <p:stCondLst>
                                    <p:cond delay="0"/>
                                  </p:stCondLst>
                                  <p:childTnLst>
                                    <p:set>
                                      <p:cBhvr>
                                        <p:cTn id="234" dur="1" fill="hold">
                                          <p:stCondLst>
                                            <p:cond delay="0"/>
                                          </p:stCondLst>
                                        </p:cTn>
                                        <p:tgtEl>
                                          <p:spTgt spid="84"/>
                                        </p:tgtEl>
                                        <p:attrNameLst>
                                          <p:attrName>style.visibility</p:attrName>
                                        </p:attrNameLst>
                                      </p:cBhvr>
                                      <p:to>
                                        <p:strVal val="visible"/>
                                      </p:to>
                                    </p:set>
                                  </p:childTnLst>
                                </p:cTn>
                              </p:par>
                            </p:childTnLst>
                          </p:cTn>
                        </p:par>
                      </p:childTnLst>
                    </p:cTn>
                  </p:par>
                  <p:par>
                    <p:cTn id="235" fill="hold">
                      <p:stCondLst>
                        <p:cond delay="indefinite"/>
                      </p:stCondLst>
                      <p:childTnLst>
                        <p:par>
                          <p:cTn id="236" fill="hold">
                            <p:stCondLst>
                              <p:cond delay="0"/>
                            </p:stCondLst>
                            <p:childTnLst>
                              <p:par>
                                <p:cTn id="237" presetID="1" presetClass="entr" presetSubtype="0" fill="hold" grpId="0" nodeType="clickEffect">
                                  <p:stCondLst>
                                    <p:cond delay="0"/>
                                  </p:stCondLst>
                                  <p:childTnLst>
                                    <p:set>
                                      <p:cBhvr>
                                        <p:cTn id="238" dur="1" fill="hold">
                                          <p:stCondLst>
                                            <p:cond delay="0"/>
                                          </p:stCondLst>
                                        </p:cTn>
                                        <p:tgtEl>
                                          <p:spTgt spid="85"/>
                                        </p:tgtEl>
                                        <p:attrNameLst>
                                          <p:attrName>style.visibility</p:attrName>
                                        </p:attrNameLst>
                                      </p:cBhvr>
                                      <p:to>
                                        <p:strVal val="visible"/>
                                      </p:to>
                                    </p:set>
                                  </p:childTnLst>
                                </p:cTn>
                              </p:par>
                            </p:childTnLst>
                          </p:cTn>
                        </p:par>
                      </p:childTnLst>
                    </p:cTn>
                  </p:par>
                  <p:par>
                    <p:cTn id="239" fill="hold">
                      <p:stCondLst>
                        <p:cond delay="indefinite"/>
                      </p:stCondLst>
                      <p:childTnLst>
                        <p:par>
                          <p:cTn id="240" fill="hold">
                            <p:stCondLst>
                              <p:cond delay="0"/>
                            </p:stCondLst>
                            <p:childTnLst>
                              <p:par>
                                <p:cTn id="241" presetID="3" presetClass="emph" presetSubtype="1" grpId="1" nodeType="clickEffect">
                                  <p:stCondLst>
                                    <p:cond delay="0"/>
                                  </p:stCondLst>
                                  <p:childTnLst>
                                    <p:set>
                                      <p:cBhvr override="childStyle">
                                        <p:cTn id="242" dur="indefinite"/>
                                        <p:tgtEl>
                                          <p:spTgt spid="85"/>
                                        </p:tgtEl>
                                        <p:attrNameLst>
                                          <p:attrName>style.color</p:attrName>
                                        </p:attrNameLst>
                                      </p:cBhvr>
                                      <p:to>
                                        <p:clrVal>
                                          <a:schemeClr val="hlink"/>
                                        </p:clrVal>
                                      </p:to>
                                    </p:set>
                                  </p:childTnLst>
                                </p:cTn>
                              </p:par>
                            </p:childTnLst>
                          </p:cTn>
                        </p:par>
                      </p:childTnLst>
                    </p:cTn>
                  </p:par>
                  <p:par>
                    <p:cTn id="243" fill="hold">
                      <p:stCondLst>
                        <p:cond delay="indefinite"/>
                      </p:stCondLst>
                      <p:childTnLst>
                        <p:par>
                          <p:cTn id="244" fill="hold">
                            <p:stCondLst>
                              <p:cond delay="0"/>
                            </p:stCondLst>
                            <p:childTnLst>
                              <p:par>
                                <p:cTn id="245" presetID="1" presetClass="entr" presetSubtype="0" fill="hold" grpId="0" nodeType="clickEffect">
                                  <p:stCondLst>
                                    <p:cond delay="0"/>
                                  </p:stCondLst>
                                  <p:childTnLst>
                                    <p:set>
                                      <p:cBhvr>
                                        <p:cTn id="246" dur="1" fill="hold">
                                          <p:stCondLst>
                                            <p:cond delay="0"/>
                                          </p:stCondLst>
                                        </p:cTn>
                                        <p:tgtEl>
                                          <p:spTgt spid="86"/>
                                        </p:tgtEl>
                                        <p:attrNameLst>
                                          <p:attrName>style.visibility</p:attrName>
                                        </p:attrNameLst>
                                      </p:cBhvr>
                                      <p:to>
                                        <p:strVal val="visible"/>
                                      </p:to>
                                    </p:set>
                                  </p:childTnLst>
                                </p:cTn>
                              </p:par>
                              <p:par>
                                <p:cTn id="247" presetID="1" presetClass="entr" presetSubtype="0" fill="hold" grpId="0" nodeType="withEffect">
                                  <p:stCondLst>
                                    <p:cond delay="0"/>
                                  </p:stCondLst>
                                  <p:childTnLst>
                                    <p:set>
                                      <p:cBhvr>
                                        <p:cTn id="248" dur="1" fill="hold">
                                          <p:stCondLst>
                                            <p:cond delay="0"/>
                                          </p:stCondLst>
                                        </p:cTn>
                                        <p:tgtEl>
                                          <p:spTgt spid="87"/>
                                        </p:tgtEl>
                                        <p:attrNameLst>
                                          <p:attrName>style.visibility</p:attrName>
                                        </p:attrNameLst>
                                      </p:cBhvr>
                                      <p:to>
                                        <p:strVal val="visible"/>
                                      </p:to>
                                    </p:set>
                                  </p:childTnLst>
                                </p:cTn>
                              </p:par>
                              <p:par>
                                <p:cTn id="249" presetID="1" presetClass="entr" presetSubtype="0" fill="hold" grpId="0" nodeType="withEffect">
                                  <p:stCondLst>
                                    <p:cond delay="0"/>
                                  </p:stCondLst>
                                  <p:childTnLst>
                                    <p:set>
                                      <p:cBhvr>
                                        <p:cTn id="250" dur="1" fill="hold">
                                          <p:stCondLst>
                                            <p:cond delay="0"/>
                                          </p:stCondLst>
                                        </p:cTn>
                                        <p:tgtEl>
                                          <p:spTgt spid="88"/>
                                        </p:tgtEl>
                                        <p:attrNameLst>
                                          <p:attrName>style.visibility</p:attrName>
                                        </p:attrNameLst>
                                      </p:cBhvr>
                                      <p:to>
                                        <p:strVal val="visible"/>
                                      </p:to>
                                    </p:set>
                                  </p:childTnLst>
                                </p:cTn>
                              </p:par>
                              <p:par>
                                <p:cTn id="251" presetID="1" presetClass="entr" presetSubtype="0" fill="hold" grpId="0" nodeType="withEffect">
                                  <p:stCondLst>
                                    <p:cond delay="0"/>
                                  </p:stCondLst>
                                  <p:childTnLst>
                                    <p:set>
                                      <p:cBhvr>
                                        <p:cTn id="252" dur="1" fill="hold">
                                          <p:stCondLst>
                                            <p:cond delay="0"/>
                                          </p:stCondLst>
                                        </p:cTn>
                                        <p:tgtEl>
                                          <p:spTgt spid="89"/>
                                        </p:tgtEl>
                                        <p:attrNameLst>
                                          <p:attrName>style.visibility</p:attrName>
                                        </p:attrNameLst>
                                      </p:cBhvr>
                                      <p:to>
                                        <p:strVal val="visible"/>
                                      </p:to>
                                    </p:set>
                                  </p:childTnLst>
                                </p:cTn>
                              </p:par>
                              <p:par>
                                <p:cTn id="253" presetID="1" presetClass="entr" presetSubtype="0" fill="hold" grpId="0" nodeType="withEffect">
                                  <p:stCondLst>
                                    <p:cond delay="0"/>
                                  </p:stCondLst>
                                  <p:childTnLst>
                                    <p:set>
                                      <p:cBhvr>
                                        <p:cTn id="254" dur="1" fill="hold">
                                          <p:stCondLst>
                                            <p:cond delay="0"/>
                                          </p:stCondLst>
                                        </p:cTn>
                                        <p:tgtEl>
                                          <p:spTgt spid="90"/>
                                        </p:tgtEl>
                                        <p:attrNameLst>
                                          <p:attrName>style.visibility</p:attrName>
                                        </p:attrNameLst>
                                      </p:cBhvr>
                                      <p:to>
                                        <p:strVal val="visible"/>
                                      </p:to>
                                    </p:set>
                                  </p:childTnLst>
                                </p:cTn>
                              </p:par>
                              <p:par>
                                <p:cTn id="255" presetID="1" presetClass="entr" presetSubtype="0" fill="hold" grpId="0" nodeType="withEffect">
                                  <p:stCondLst>
                                    <p:cond delay="0"/>
                                  </p:stCondLst>
                                  <p:childTnLst>
                                    <p:set>
                                      <p:cBhvr>
                                        <p:cTn id="256" dur="1" fill="hold">
                                          <p:stCondLst>
                                            <p:cond delay="0"/>
                                          </p:stCondLst>
                                        </p:cTn>
                                        <p:tgtEl>
                                          <p:spTgt spid="91"/>
                                        </p:tgtEl>
                                        <p:attrNameLst>
                                          <p:attrName>style.visibility</p:attrName>
                                        </p:attrNameLst>
                                      </p:cBhvr>
                                      <p:to>
                                        <p:strVal val="visible"/>
                                      </p:to>
                                    </p:set>
                                  </p:childTnLst>
                                </p:cTn>
                              </p:par>
                              <p:par>
                                <p:cTn id="257" presetID="1" presetClass="entr" presetSubtype="0" fill="hold" grpId="0" nodeType="withEffect">
                                  <p:stCondLst>
                                    <p:cond delay="0"/>
                                  </p:stCondLst>
                                  <p:childTnLst>
                                    <p:set>
                                      <p:cBhvr>
                                        <p:cTn id="258" dur="1" fill="hold">
                                          <p:stCondLst>
                                            <p:cond delay="0"/>
                                          </p:stCondLst>
                                        </p:cTn>
                                        <p:tgtEl>
                                          <p:spTgt spid="92"/>
                                        </p:tgtEl>
                                        <p:attrNameLst>
                                          <p:attrName>style.visibility</p:attrName>
                                        </p:attrNameLst>
                                      </p:cBhvr>
                                      <p:to>
                                        <p:strVal val="visible"/>
                                      </p:to>
                                    </p:set>
                                  </p:childTnLst>
                                </p:cTn>
                              </p:par>
                              <p:par>
                                <p:cTn id="259" presetID="1" presetClass="entr" presetSubtype="0" fill="hold" grpId="0" nodeType="withEffect">
                                  <p:stCondLst>
                                    <p:cond delay="0"/>
                                  </p:stCondLst>
                                  <p:childTnLst>
                                    <p:set>
                                      <p:cBhvr>
                                        <p:cTn id="260" dur="1" fill="hold">
                                          <p:stCondLst>
                                            <p:cond delay="0"/>
                                          </p:stCondLst>
                                        </p:cTn>
                                        <p:tgtEl>
                                          <p:spTgt spid="93"/>
                                        </p:tgtEl>
                                        <p:attrNameLst>
                                          <p:attrName>style.visibility</p:attrName>
                                        </p:attrNameLst>
                                      </p:cBhvr>
                                      <p:to>
                                        <p:strVal val="visible"/>
                                      </p:to>
                                    </p:set>
                                  </p:childTnLst>
                                </p:cTn>
                              </p:par>
                              <p:par>
                                <p:cTn id="261" presetID="1" presetClass="entr" presetSubtype="0" fill="hold" grpId="0" nodeType="withEffect">
                                  <p:stCondLst>
                                    <p:cond delay="0"/>
                                  </p:stCondLst>
                                  <p:childTnLst>
                                    <p:set>
                                      <p:cBhvr>
                                        <p:cTn id="262" dur="1" fill="hold">
                                          <p:stCondLst>
                                            <p:cond delay="0"/>
                                          </p:stCondLst>
                                        </p:cTn>
                                        <p:tgtEl>
                                          <p:spTgt spid="94"/>
                                        </p:tgtEl>
                                        <p:attrNameLst>
                                          <p:attrName>style.visibility</p:attrName>
                                        </p:attrNameLst>
                                      </p:cBhvr>
                                      <p:to>
                                        <p:strVal val="visible"/>
                                      </p:to>
                                    </p:set>
                                  </p:childTnLst>
                                </p:cTn>
                              </p:par>
                            </p:childTnLst>
                          </p:cTn>
                        </p:par>
                      </p:childTnLst>
                    </p:cTn>
                  </p:par>
                  <p:par>
                    <p:cTn id="263" fill="hold">
                      <p:stCondLst>
                        <p:cond delay="indefinite"/>
                      </p:stCondLst>
                      <p:childTnLst>
                        <p:par>
                          <p:cTn id="264" fill="hold">
                            <p:stCondLst>
                              <p:cond delay="0"/>
                            </p:stCondLst>
                            <p:childTnLst>
                              <p:par>
                                <p:cTn id="265" presetID="3" presetClass="emph" presetSubtype="1" grpId="1" nodeType="clickEffect">
                                  <p:stCondLst>
                                    <p:cond delay="0"/>
                                  </p:stCondLst>
                                  <p:childTnLst>
                                    <p:set>
                                      <p:cBhvr override="childStyle">
                                        <p:cTn id="266" dur="indefinite"/>
                                        <p:tgtEl>
                                          <p:spTgt spid="92"/>
                                        </p:tgtEl>
                                        <p:attrNameLst>
                                          <p:attrName>style.color</p:attrName>
                                        </p:attrNameLst>
                                      </p:cBhvr>
                                      <p:to>
                                        <p:clrVal>
                                          <a:srgbClr val="FF0000"/>
                                        </p:clrVal>
                                      </p:to>
                                    </p:set>
                                  </p:childTnLst>
                                </p:cTn>
                              </p:par>
                            </p:childTnLst>
                          </p:cTn>
                        </p:par>
                      </p:childTnLst>
                    </p:cTn>
                  </p:par>
                  <p:par>
                    <p:cTn id="267" fill="hold">
                      <p:stCondLst>
                        <p:cond delay="indefinite"/>
                      </p:stCondLst>
                      <p:childTnLst>
                        <p:par>
                          <p:cTn id="268" fill="hold">
                            <p:stCondLst>
                              <p:cond delay="0"/>
                            </p:stCondLst>
                            <p:childTnLst>
                              <p:par>
                                <p:cTn id="269" presetID="3" presetClass="emph" presetSubtype="1" grpId="1" nodeType="clickEffect">
                                  <p:stCondLst>
                                    <p:cond delay="0"/>
                                  </p:stCondLst>
                                  <p:childTnLst>
                                    <p:set>
                                      <p:cBhvr override="childStyle">
                                        <p:cTn id="270" dur="indefinite"/>
                                        <p:tgtEl>
                                          <p:spTgt spid="93"/>
                                        </p:tgtEl>
                                        <p:attrNameLst>
                                          <p:attrName>style.color</p:attrName>
                                        </p:attrNameLst>
                                      </p:cBhvr>
                                      <p:to>
                                        <p:clrVal>
                                          <a:schemeClr val="hlink"/>
                                        </p:clrVal>
                                      </p:to>
                                    </p:set>
                                  </p:childTnLst>
                                </p:cTn>
                              </p:par>
                              <p:par>
                                <p:cTn id="271" presetID="3" presetClass="emph" presetSubtype="1" grpId="1" nodeType="withEffect">
                                  <p:stCondLst>
                                    <p:cond delay="0"/>
                                  </p:stCondLst>
                                  <p:childTnLst>
                                    <p:set>
                                      <p:cBhvr override="childStyle">
                                        <p:cTn id="272" dur="indefinite"/>
                                        <p:tgtEl>
                                          <p:spTgt spid="94"/>
                                        </p:tgtEl>
                                        <p:attrNameLst>
                                          <p:attrName>style.color</p:attrName>
                                        </p:attrNameLst>
                                      </p:cBhvr>
                                      <p:to>
                                        <p:clrVal>
                                          <a:schemeClr val="hlink"/>
                                        </p:clrVal>
                                      </p:to>
                                    </p:set>
                                  </p:childTnLst>
                                </p:cTn>
                              </p:par>
                            </p:childTnLst>
                          </p:cTn>
                        </p:par>
                      </p:childTnLst>
                    </p:cTn>
                  </p:par>
                  <p:par>
                    <p:cTn id="273" fill="hold">
                      <p:stCondLst>
                        <p:cond delay="indefinite"/>
                      </p:stCondLst>
                      <p:childTnLst>
                        <p:par>
                          <p:cTn id="274" fill="hold">
                            <p:stCondLst>
                              <p:cond delay="0"/>
                            </p:stCondLst>
                            <p:childTnLst>
                              <p:par>
                                <p:cTn id="275" presetID="1" presetClass="entr" presetSubtype="0" fill="hold" grpId="0" nodeType="clickEffect">
                                  <p:stCondLst>
                                    <p:cond delay="0"/>
                                  </p:stCondLst>
                                  <p:childTnLst>
                                    <p:set>
                                      <p:cBhvr>
                                        <p:cTn id="276" dur="1" fill="hold">
                                          <p:stCondLst>
                                            <p:cond delay="0"/>
                                          </p:stCondLst>
                                        </p:cTn>
                                        <p:tgtEl>
                                          <p:spTgt spid="102"/>
                                        </p:tgtEl>
                                        <p:attrNameLst>
                                          <p:attrName>style.visibility</p:attrName>
                                        </p:attrNameLst>
                                      </p:cBhvr>
                                      <p:to>
                                        <p:strVal val="visible"/>
                                      </p:to>
                                    </p:set>
                                  </p:childTnLst>
                                </p:cTn>
                              </p:par>
                              <p:par>
                                <p:cTn id="277" presetID="1" presetClass="entr" presetSubtype="0" fill="hold" grpId="0" nodeType="withEffect">
                                  <p:stCondLst>
                                    <p:cond delay="0"/>
                                  </p:stCondLst>
                                  <p:childTnLst>
                                    <p:set>
                                      <p:cBhvr>
                                        <p:cTn id="278" dur="1" fill="hold">
                                          <p:stCondLst>
                                            <p:cond delay="0"/>
                                          </p:stCondLst>
                                        </p:cTn>
                                        <p:tgtEl>
                                          <p:spTgt spid="103"/>
                                        </p:tgtEl>
                                        <p:attrNameLst>
                                          <p:attrName>style.visibility</p:attrName>
                                        </p:attrNameLst>
                                      </p:cBhvr>
                                      <p:to>
                                        <p:strVal val="visible"/>
                                      </p:to>
                                    </p:set>
                                  </p:childTnLst>
                                </p:cTn>
                              </p:par>
                              <p:par>
                                <p:cTn id="279" presetID="1" presetClass="entr" presetSubtype="0" fill="hold" grpId="0" nodeType="withEffect">
                                  <p:stCondLst>
                                    <p:cond delay="0"/>
                                  </p:stCondLst>
                                  <p:childTnLst>
                                    <p:set>
                                      <p:cBhvr>
                                        <p:cTn id="280" dur="1" fill="hold">
                                          <p:stCondLst>
                                            <p:cond delay="0"/>
                                          </p:stCondLst>
                                        </p:cTn>
                                        <p:tgtEl>
                                          <p:spTgt spid="104"/>
                                        </p:tgtEl>
                                        <p:attrNameLst>
                                          <p:attrName>style.visibility</p:attrName>
                                        </p:attrNameLst>
                                      </p:cBhvr>
                                      <p:to>
                                        <p:strVal val="visible"/>
                                      </p:to>
                                    </p:set>
                                  </p:childTnLst>
                                </p:cTn>
                              </p:par>
                            </p:childTnLst>
                          </p:cTn>
                        </p:par>
                      </p:childTnLst>
                    </p:cTn>
                  </p:par>
                  <p:par>
                    <p:cTn id="281" fill="hold">
                      <p:stCondLst>
                        <p:cond delay="indefinite"/>
                      </p:stCondLst>
                      <p:childTnLst>
                        <p:par>
                          <p:cTn id="282" fill="hold">
                            <p:stCondLst>
                              <p:cond delay="0"/>
                            </p:stCondLst>
                            <p:childTnLst>
                              <p:par>
                                <p:cTn id="283" presetID="1" presetClass="entr" presetSubtype="0" fill="hold" grpId="0" nodeType="clickEffect">
                                  <p:stCondLst>
                                    <p:cond delay="0"/>
                                  </p:stCondLst>
                                  <p:childTnLst>
                                    <p:set>
                                      <p:cBhvr>
                                        <p:cTn id="284" dur="1" fill="hold">
                                          <p:stCondLst>
                                            <p:cond delay="0"/>
                                          </p:stCondLst>
                                        </p:cTn>
                                        <p:tgtEl>
                                          <p:spTgt spid="123"/>
                                        </p:tgtEl>
                                        <p:attrNameLst>
                                          <p:attrName>style.visibility</p:attrName>
                                        </p:attrNameLst>
                                      </p:cBhvr>
                                      <p:to>
                                        <p:strVal val="visible"/>
                                      </p:to>
                                    </p:set>
                                  </p:childTnLst>
                                </p:cTn>
                              </p:par>
                              <p:par>
                                <p:cTn id="285" presetID="1" presetClass="entr" presetSubtype="0" fill="hold" grpId="0" nodeType="withEffect">
                                  <p:stCondLst>
                                    <p:cond delay="0"/>
                                  </p:stCondLst>
                                  <p:childTnLst>
                                    <p:set>
                                      <p:cBhvr>
                                        <p:cTn id="286" dur="1" fill="hold">
                                          <p:stCondLst>
                                            <p:cond delay="0"/>
                                          </p:stCondLst>
                                        </p:cTn>
                                        <p:tgtEl>
                                          <p:spTgt spid="124"/>
                                        </p:tgtEl>
                                        <p:attrNameLst>
                                          <p:attrName>style.visibility</p:attrName>
                                        </p:attrNameLst>
                                      </p:cBhvr>
                                      <p:to>
                                        <p:strVal val="visible"/>
                                      </p:to>
                                    </p:set>
                                  </p:childTnLst>
                                </p:cTn>
                              </p:par>
                              <p:par>
                                <p:cTn id="287" presetID="1" presetClass="entr" presetSubtype="0" fill="hold" grpId="0" nodeType="withEffect">
                                  <p:stCondLst>
                                    <p:cond delay="0"/>
                                  </p:stCondLst>
                                  <p:childTnLst>
                                    <p:set>
                                      <p:cBhvr>
                                        <p:cTn id="288" dur="1" fill="hold">
                                          <p:stCondLst>
                                            <p:cond delay="0"/>
                                          </p:stCondLst>
                                        </p:cTn>
                                        <p:tgtEl>
                                          <p:spTgt spid="125"/>
                                        </p:tgtEl>
                                        <p:attrNameLst>
                                          <p:attrName>style.visibility</p:attrName>
                                        </p:attrNameLst>
                                      </p:cBhvr>
                                      <p:to>
                                        <p:strVal val="visible"/>
                                      </p:to>
                                    </p:set>
                                  </p:childTnLst>
                                </p:cTn>
                              </p:par>
                              <p:par>
                                <p:cTn id="289" presetID="1" presetClass="entr" presetSubtype="0" fill="hold" grpId="0" nodeType="withEffect">
                                  <p:stCondLst>
                                    <p:cond delay="0"/>
                                  </p:stCondLst>
                                  <p:childTnLst>
                                    <p:set>
                                      <p:cBhvr>
                                        <p:cTn id="290" dur="1" fill="hold">
                                          <p:stCondLst>
                                            <p:cond delay="0"/>
                                          </p:stCondLst>
                                        </p:cTn>
                                        <p:tgtEl>
                                          <p:spTgt spid="126"/>
                                        </p:tgtEl>
                                        <p:attrNameLst>
                                          <p:attrName>style.visibility</p:attrName>
                                        </p:attrNameLst>
                                      </p:cBhvr>
                                      <p:to>
                                        <p:strVal val="visible"/>
                                      </p:to>
                                    </p:set>
                                  </p:childTnLst>
                                </p:cTn>
                              </p:par>
                              <p:par>
                                <p:cTn id="291" presetID="1" presetClass="entr" presetSubtype="0" fill="hold" grpId="0" nodeType="withEffect">
                                  <p:stCondLst>
                                    <p:cond delay="0"/>
                                  </p:stCondLst>
                                  <p:childTnLst>
                                    <p:set>
                                      <p:cBhvr>
                                        <p:cTn id="292" dur="1" fill="hold">
                                          <p:stCondLst>
                                            <p:cond delay="0"/>
                                          </p:stCondLst>
                                        </p:cTn>
                                        <p:tgtEl>
                                          <p:spTgt spid="127"/>
                                        </p:tgtEl>
                                        <p:attrNameLst>
                                          <p:attrName>style.visibility</p:attrName>
                                        </p:attrNameLst>
                                      </p:cBhvr>
                                      <p:to>
                                        <p:strVal val="visible"/>
                                      </p:to>
                                    </p:set>
                                  </p:childTnLst>
                                </p:cTn>
                              </p:par>
                              <p:par>
                                <p:cTn id="293" presetID="1" presetClass="entr" presetSubtype="0" fill="hold" grpId="0" nodeType="withEffect">
                                  <p:stCondLst>
                                    <p:cond delay="0"/>
                                  </p:stCondLst>
                                  <p:childTnLst>
                                    <p:set>
                                      <p:cBhvr>
                                        <p:cTn id="294" dur="1" fill="hold">
                                          <p:stCondLst>
                                            <p:cond delay="0"/>
                                          </p:stCondLst>
                                        </p:cTn>
                                        <p:tgtEl>
                                          <p:spTgt spid="128"/>
                                        </p:tgtEl>
                                        <p:attrNameLst>
                                          <p:attrName>style.visibility</p:attrName>
                                        </p:attrNameLst>
                                      </p:cBhvr>
                                      <p:to>
                                        <p:strVal val="visible"/>
                                      </p:to>
                                    </p:set>
                                  </p:childTnLst>
                                </p:cTn>
                              </p:par>
                              <p:par>
                                <p:cTn id="295" presetID="1" presetClass="entr" presetSubtype="0" fill="hold" grpId="0" nodeType="withEffect">
                                  <p:stCondLst>
                                    <p:cond delay="0"/>
                                  </p:stCondLst>
                                  <p:childTnLst>
                                    <p:set>
                                      <p:cBhvr>
                                        <p:cTn id="296" dur="1" fill="hold">
                                          <p:stCondLst>
                                            <p:cond delay="0"/>
                                          </p:stCondLst>
                                        </p:cTn>
                                        <p:tgtEl>
                                          <p:spTgt spid="129"/>
                                        </p:tgtEl>
                                        <p:attrNameLst>
                                          <p:attrName>style.visibility</p:attrName>
                                        </p:attrNameLst>
                                      </p:cBhvr>
                                      <p:to>
                                        <p:strVal val="visible"/>
                                      </p:to>
                                    </p:set>
                                  </p:childTnLst>
                                </p:cTn>
                              </p:par>
                            </p:childTnLst>
                          </p:cTn>
                        </p:par>
                      </p:childTnLst>
                    </p:cTn>
                  </p:par>
                  <p:par>
                    <p:cTn id="297" fill="hold">
                      <p:stCondLst>
                        <p:cond delay="indefinite"/>
                      </p:stCondLst>
                      <p:childTnLst>
                        <p:par>
                          <p:cTn id="298" fill="hold">
                            <p:stCondLst>
                              <p:cond delay="0"/>
                            </p:stCondLst>
                            <p:childTnLst>
                              <p:par>
                                <p:cTn id="299" presetID="3" presetClass="emph" presetSubtype="1" grpId="1" nodeType="clickEffect">
                                  <p:stCondLst>
                                    <p:cond delay="0"/>
                                  </p:stCondLst>
                                  <p:childTnLst>
                                    <p:set>
                                      <p:cBhvr override="childStyle">
                                        <p:cTn id="300" dur="indefinite"/>
                                        <p:tgtEl>
                                          <p:spTgt spid="127"/>
                                        </p:tgtEl>
                                        <p:attrNameLst>
                                          <p:attrName>style.color</p:attrName>
                                        </p:attrNameLst>
                                      </p:cBhvr>
                                      <p:to>
                                        <p:clrVal>
                                          <a:srgbClr val="FF0000"/>
                                        </p:clrVal>
                                      </p:to>
                                    </p:set>
                                  </p:childTnLst>
                                </p:cTn>
                              </p:par>
                            </p:childTnLst>
                          </p:cTn>
                        </p:par>
                      </p:childTnLst>
                    </p:cTn>
                  </p:par>
                  <p:par>
                    <p:cTn id="301" fill="hold">
                      <p:stCondLst>
                        <p:cond delay="indefinite"/>
                      </p:stCondLst>
                      <p:childTnLst>
                        <p:par>
                          <p:cTn id="302" fill="hold">
                            <p:stCondLst>
                              <p:cond delay="0"/>
                            </p:stCondLst>
                            <p:childTnLst>
                              <p:par>
                                <p:cTn id="303" presetID="3" presetClass="emph" presetSubtype="1" grpId="1" nodeType="clickEffect">
                                  <p:stCondLst>
                                    <p:cond delay="0"/>
                                  </p:stCondLst>
                                  <p:childTnLst>
                                    <p:set>
                                      <p:cBhvr override="childStyle">
                                        <p:cTn id="304" dur="indefinite"/>
                                        <p:tgtEl>
                                          <p:spTgt spid="128"/>
                                        </p:tgtEl>
                                        <p:attrNameLst>
                                          <p:attrName>style.color</p:attrName>
                                        </p:attrNameLst>
                                      </p:cBhvr>
                                      <p:to>
                                        <p:clrVal>
                                          <a:schemeClr val="hlink"/>
                                        </p:clrVal>
                                      </p:to>
                                    </p:set>
                                  </p:childTnLst>
                                </p:cTn>
                              </p:par>
                              <p:par>
                                <p:cTn id="305" presetID="3" presetClass="emph" presetSubtype="1" grpId="1" nodeType="withEffect">
                                  <p:stCondLst>
                                    <p:cond delay="0"/>
                                  </p:stCondLst>
                                  <p:childTnLst>
                                    <p:set>
                                      <p:cBhvr override="childStyle">
                                        <p:cTn id="306" dur="indefinite"/>
                                        <p:tgtEl>
                                          <p:spTgt spid="129"/>
                                        </p:tgtEl>
                                        <p:attrNameLst>
                                          <p:attrName>style.color</p:attrName>
                                        </p:attrNameLst>
                                      </p:cBhvr>
                                      <p:to>
                                        <p:clrVal>
                                          <a:schemeClr val="hlink"/>
                                        </p:clrVal>
                                      </p:to>
                                    </p:set>
                                  </p:childTnLst>
                                </p:cTn>
                              </p:par>
                            </p:childTnLst>
                          </p:cTn>
                        </p:par>
                      </p:childTnLst>
                    </p:cTn>
                  </p:par>
                  <p:par>
                    <p:cTn id="307" fill="hold">
                      <p:stCondLst>
                        <p:cond delay="indefinite"/>
                      </p:stCondLst>
                      <p:childTnLst>
                        <p:par>
                          <p:cTn id="308" fill="hold">
                            <p:stCondLst>
                              <p:cond delay="0"/>
                            </p:stCondLst>
                            <p:childTnLst>
                              <p:par>
                                <p:cTn id="309" presetID="1" presetClass="entr" presetSubtype="0" fill="hold" grpId="0" nodeType="clickEffect">
                                  <p:stCondLst>
                                    <p:cond delay="0"/>
                                  </p:stCondLst>
                                  <p:childTnLst>
                                    <p:set>
                                      <p:cBhvr>
                                        <p:cTn id="310" dur="1" fill="hold">
                                          <p:stCondLst>
                                            <p:cond delay="0"/>
                                          </p:stCondLst>
                                        </p:cTn>
                                        <p:tgtEl>
                                          <p:spTgt spid="105"/>
                                        </p:tgtEl>
                                        <p:attrNameLst>
                                          <p:attrName>style.visibility</p:attrName>
                                        </p:attrNameLst>
                                      </p:cBhvr>
                                      <p:to>
                                        <p:strVal val="visible"/>
                                      </p:to>
                                    </p:set>
                                  </p:childTnLst>
                                </p:cTn>
                              </p:par>
                              <p:par>
                                <p:cTn id="311" presetID="1" presetClass="entr" presetSubtype="0" fill="hold" grpId="0" nodeType="withEffect">
                                  <p:stCondLst>
                                    <p:cond delay="0"/>
                                  </p:stCondLst>
                                  <p:childTnLst>
                                    <p:set>
                                      <p:cBhvr>
                                        <p:cTn id="312" dur="1" fill="hold">
                                          <p:stCondLst>
                                            <p:cond delay="0"/>
                                          </p:stCondLst>
                                        </p:cTn>
                                        <p:tgtEl>
                                          <p:spTgt spid="106"/>
                                        </p:tgtEl>
                                        <p:attrNameLst>
                                          <p:attrName>style.visibility</p:attrName>
                                        </p:attrNameLst>
                                      </p:cBhvr>
                                      <p:to>
                                        <p:strVal val="visible"/>
                                      </p:to>
                                    </p:set>
                                  </p:childTnLst>
                                </p:cTn>
                              </p:par>
                              <p:par>
                                <p:cTn id="313" presetID="1" presetClass="entr" presetSubtype="0" fill="hold" grpId="0" nodeType="withEffect">
                                  <p:stCondLst>
                                    <p:cond delay="0"/>
                                  </p:stCondLst>
                                  <p:childTnLst>
                                    <p:set>
                                      <p:cBhvr>
                                        <p:cTn id="314" dur="1" fill="hold">
                                          <p:stCondLst>
                                            <p:cond delay="0"/>
                                          </p:stCondLst>
                                        </p:cTn>
                                        <p:tgtEl>
                                          <p:spTgt spid="107"/>
                                        </p:tgtEl>
                                        <p:attrNameLst>
                                          <p:attrName>style.visibility</p:attrName>
                                        </p:attrNameLst>
                                      </p:cBhvr>
                                      <p:to>
                                        <p:strVal val="visible"/>
                                      </p:to>
                                    </p:set>
                                  </p:childTnLst>
                                </p:cTn>
                              </p:par>
                            </p:childTnLst>
                          </p:cTn>
                        </p:par>
                      </p:childTnLst>
                    </p:cTn>
                  </p:par>
                  <p:par>
                    <p:cTn id="315" fill="hold">
                      <p:stCondLst>
                        <p:cond delay="indefinite"/>
                      </p:stCondLst>
                      <p:childTnLst>
                        <p:par>
                          <p:cTn id="316" fill="hold">
                            <p:stCondLst>
                              <p:cond delay="0"/>
                            </p:stCondLst>
                            <p:childTnLst>
                              <p:par>
                                <p:cTn id="317" presetID="1" presetClass="entr" presetSubtype="0" fill="hold" grpId="0" nodeType="clickEffect">
                                  <p:stCondLst>
                                    <p:cond delay="0"/>
                                  </p:stCondLst>
                                  <p:childTnLst>
                                    <p:set>
                                      <p:cBhvr>
                                        <p:cTn id="318" dur="1" fill="hold">
                                          <p:stCondLst>
                                            <p:cond delay="0"/>
                                          </p:stCondLst>
                                        </p:cTn>
                                        <p:tgtEl>
                                          <p:spTgt spid="132"/>
                                        </p:tgtEl>
                                        <p:attrNameLst>
                                          <p:attrName>style.visibility</p:attrName>
                                        </p:attrNameLst>
                                      </p:cBhvr>
                                      <p:to>
                                        <p:strVal val="visible"/>
                                      </p:to>
                                    </p:set>
                                  </p:childTnLst>
                                </p:cTn>
                              </p:par>
                              <p:par>
                                <p:cTn id="319" presetID="1" presetClass="entr" presetSubtype="0" fill="hold" grpId="0" nodeType="withEffect">
                                  <p:stCondLst>
                                    <p:cond delay="0"/>
                                  </p:stCondLst>
                                  <p:childTnLst>
                                    <p:set>
                                      <p:cBhvr>
                                        <p:cTn id="320" dur="1" fill="hold">
                                          <p:stCondLst>
                                            <p:cond delay="0"/>
                                          </p:stCondLst>
                                        </p:cTn>
                                        <p:tgtEl>
                                          <p:spTgt spid="133"/>
                                        </p:tgtEl>
                                        <p:attrNameLst>
                                          <p:attrName>style.visibility</p:attrName>
                                        </p:attrNameLst>
                                      </p:cBhvr>
                                      <p:to>
                                        <p:strVal val="visible"/>
                                      </p:to>
                                    </p:set>
                                  </p:childTnLst>
                                </p:cTn>
                              </p:par>
                              <p:par>
                                <p:cTn id="321" presetID="1" presetClass="entr" presetSubtype="0" fill="hold" grpId="0" nodeType="withEffect">
                                  <p:stCondLst>
                                    <p:cond delay="0"/>
                                  </p:stCondLst>
                                  <p:childTnLst>
                                    <p:set>
                                      <p:cBhvr>
                                        <p:cTn id="322" dur="1" fill="hold">
                                          <p:stCondLst>
                                            <p:cond delay="0"/>
                                          </p:stCondLst>
                                        </p:cTn>
                                        <p:tgtEl>
                                          <p:spTgt spid="134"/>
                                        </p:tgtEl>
                                        <p:attrNameLst>
                                          <p:attrName>style.visibility</p:attrName>
                                        </p:attrNameLst>
                                      </p:cBhvr>
                                      <p:to>
                                        <p:strVal val="visible"/>
                                      </p:to>
                                    </p:set>
                                  </p:childTnLst>
                                </p:cTn>
                              </p:par>
                              <p:par>
                                <p:cTn id="323" presetID="1" presetClass="entr" presetSubtype="0" fill="hold" grpId="0" nodeType="withEffect">
                                  <p:stCondLst>
                                    <p:cond delay="0"/>
                                  </p:stCondLst>
                                  <p:childTnLst>
                                    <p:set>
                                      <p:cBhvr>
                                        <p:cTn id="324" dur="1" fill="hold">
                                          <p:stCondLst>
                                            <p:cond delay="0"/>
                                          </p:stCondLst>
                                        </p:cTn>
                                        <p:tgtEl>
                                          <p:spTgt spid="135"/>
                                        </p:tgtEl>
                                        <p:attrNameLst>
                                          <p:attrName>style.visibility</p:attrName>
                                        </p:attrNameLst>
                                      </p:cBhvr>
                                      <p:to>
                                        <p:strVal val="visible"/>
                                      </p:to>
                                    </p:set>
                                  </p:childTnLst>
                                </p:cTn>
                              </p:par>
                              <p:par>
                                <p:cTn id="325" presetID="1" presetClass="entr" presetSubtype="0" fill="hold" grpId="0" nodeType="withEffect">
                                  <p:stCondLst>
                                    <p:cond delay="0"/>
                                  </p:stCondLst>
                                  <p:childTnLst>
                                    <p:set>
                                      <p:cBhvr>
                                        <p:cTn id="326" dur="1" fill="hold">
                                          <p:stCondLst>
                                            <p:cond delay="0"/>
                                          </p:stCondLst>
                                        </p:cTn>
                                        <p:tgtEl>
                                          <p:spTgt spid="136"/>
                                        </p:tgtEl>
                                        <p:attrNameLst>
                                          <p:attrName>style.visibility</p:attrName>
                                        </p:attrNameLst>
                                      </p:cBhvr>
                                      <p:to>
                                        <p:strVal val="visible"/>
                                      </p:to>
                                    </p:set>
                                  </p:childTnLst>
                                </p:cTn>
                              </p:par>
                            </p:childTnLst>
                          </p:cTn>
                        </p:par>
                      </p:childTnLst>
                    </p:cTn>
                  </p:par>
                  <p:par>
                    <p:cTn id="327" fill="hold">
                      <p:stCondLst>
                        <p:cond delay="indefinite"/>
                      </p:stCondLst>
                      <p:childTnLst>
                        <p:par>
                          <p:cTn id="328" fill="hold">
                            <p:stCondLst>
                              <p:cond delay="0"/>
                            </p:stCondLst>
                            <p:childTnLst>
                              <p:par>
                                <p:cTn id="329" presetID="3" presetClass="emph" presetSubtype="1" grpId="1" nodeType="clickEffect">
                                  <p:stCondLst>
                                    <p:cond delay="0"/>
                                  </p:stCondLst>
                                  <p:childTnLst>
                                    <p:set>
                                      <p:cBhvr override="childStyle">
                                        <p:cTn id="330" dur="indefinite"/>
                                        <p:tgtEl>
                                          <p:spTgt spid="134"/>
                                        </p:tgtEl>
                                        <p:attrNameLst>
                                          <p:attrName>style.color</p:attrName>
                                        </p:attrNameLst>
                                      </p:cBhvr>
                                      <p:to>
                                        <p:clrVal>
                                          <a:srgbClr val="FF0000"/>
                                        </p:clrVal>
                                      </p:to>
                                    </p:set>
                                  </p:childTnLst>
                                </p:cTn>
                              </p:par>
                            </p:childTnLst>
                          </p:cTn>
                        </p:par>
                      </p:childTnLst>
                    </p:cTn>
                  </p:par>
                  <p:par>
                    <p:cTn id="331" fill="hold">
                      <p:stCondLst>
                        <p:cond delay="indefinite"/>
                      </p:stCondLst>
                      <p:childTnLst>
                        <p:par>
                          <p:cTn id="332" fill="hold">
                            <p:stCondLst>
                              <p:cond delay="0"/>
                            </p:stCondLst>
                            <p:childTnLst>
                              <p:par>
                                <p:cTn id="333" presetID="3" presetClass="emph" presetSubtype="1" grpId="1" nodeType="clickEffect">
                                  <p:stCondLst>
                                    <p:cond delay="0"/>
                                  </p:stCondLst>
                                  <p:childTnLst>
                                    <p:set>
                                      <p:cBhvr override="childStyle">
                                        <p:cTn id="334" dur="indefinite"/>
                                        <p:tgtEl>
                                          <p:spTgt spid="135"/>
                                        </p:tgtEl>
                                        <p:attrNameLst>
                                          <p:attrName>style.color</p:attrName>
                                        </p:attrNameLst>
                                      </p:cBhvr>
                                      <p:to>
                                        <p:clrVal>
                                          <a:schemeClr val="hlink"/>
                                        </p:clrVal>
                                      </p:to>
                                    </p:set>
                                  </p:childTnLst>
                                </p:cTn>
                              </p:par>
                              <p:par>
                                <p:cTn id="335" presetID="3" presetClass="emph" presetSubtype="1" grpId="1" nodeType="withEffect">
                                  <p:stCondLst>
                                    <p:cond delay="0"/>
                                  </p:stCondLst>
                                  <p:childTnLst>
                                    <p:set>
                                      <p:cBhvr override="childStyle">
                                        <p:cTn id="336" dur="indefinite"/>
                                        <p:tgtEl>
                                          <p:spTgt spid="136"/>
                                        </p:tgtEl>
                                        <p:attrNameLst>
                                          <p:attrName>style.color</p:attrName>
                                        </p:attrNameLst>
                                      </p:cBhvr>
                                      <p:to>
                                        <p:clrVal>
                                          <a:schemeClr val="hlink"/>
                                        </p:clrVal>
                                      </p:to>
                                    </p:set>
                                  </p:childTnLst>
                                </p:cTn>
                              </p:par>
                            </p:childTnLst>
                          </p:cTn>
                        </p:par>
                      </p:childTnLst>
                    </p:cTn>
                  </p:par>
                  <p:par>
                    <p:cTn id="337" fill="hold">
                      <p:stCondLst>
                        <p:cond delay="indefinite"/>
                      </p:stCondLst>
                      <p:childTnLst>
                        <p:par>
                          <p:cTn id="338" fill="hold">
                            <p:stCondLst>
                              <p:cond delay="0"/>
                            </p:stCondLst>
                            <p:childTnLst>
                              <p:par>
                                <p:cTn id="339" presetID="1" presetClass="entr" presetSubtype="0" fill="hold" grpId="0" nodeType="clickEffect">
                                  <p:stCondLst>
                                    <p:cond delay="0"/>
                                  </p:stCondLst>
                                  <p:childTnLst>
                                    <p:set>
                                      <p:cBhvr>
                                        <p:cTn id="340" dur="1" fill="hold">
                                          <p:stCondLst>
                                            <p:cond delay="0"/>
                                          </p:stCondLst>
                                        </p:cTn>
                                        <p:tgtEl>
                                          <p:spTgt spid="113"/>
                                        </p:tgtEl>
                                        <p:attrNameLst>
                                          <p:attrName>style.visibility</p:attrName>
                                        </p:attrNameLst>
                                      </p:cBhvr>
                                      <p:to>
                                        <p:strVal val="visible"/>
                                      </p:to>
                                    </p:set>
                                  </p:childTnLst>
                                </p:cTn>
                              </p:par>
                              <p:par>
                                <p:cTn id="341" presetID="1" presetClass="entr" presetSubtype="0" fill="hold" grpId="0" nodeType="withEffect">
                                  <p:stCondLst>
                                    <p:cond delay="0"/>
                                  </p:stCondLst>
                                  <p:childTnLst>
                                    <p:set>
                                      <p:cBhvr>
                                        <p:cTn id="342" dur="1" fill="hold">
                                          <p:stCondLst>
                                            <p:cond delay="0"/>
                                          </p:stCondLst>
                                        </p:cTn>
                                        <p:tgtEl>
                                          <p:spTgt spid="114"/>
                                        </p:tgtEl>
                                        <p:attrNameLst>
                                          <p:attrName>style.visibility</p:attrName>
                                        </p:attrNameLst>
                                      </p:cBhvr>
                                      <p:to>
                                        <p:strVal val="visible"/>
                                      </p:to>
                                    </p:set>
                                  </p:childTnLst>
                                </p:cTn>
                              </p:par>
                              <p:par>
                                <p:cTn id="343" presetID="1" presetClass="entr" presetSubtype="0" fill="hold" grpId="0" nodeType="withEffect">
                                  <p:stCondLst>
                                    <p:cond delay="0"/>
                                  </p:stCondLst>
                                  <p:childTnLst>
                                    <p:set>
                                      <p:cBhvr>
                                        <p:cTn id="344" dur="1" fill="hold">
                                          <p:stCondLst>
                                            <p:cond delay="0"/>
                                          </p:stCondLst>
                                        </p:cTn>
                                        <p:tgtEl>
                                          <p:spTgt spid="115"/>
                                        </p:tgtEl>
                                        <p:attrNameLst>
                                          <p:attrName>style.visibility</p:attrName>
                                        </p:attrNameLst>
                                      </p:cBhvr>
                                      <p:to>
                                        <p:strVal val="visible"/>
                                      </p:to>
                                    </p:set>
                                  </p:childTnLst>
                                </p:cTn>
                              </p:par>
                            </p:childTnLst>
                          </p:cTn>
                        </p:par>
                      </p:childTnLst>
                    </p:cTn>
                  </p:par>
                  <p:par>
                    <p:cTn id="345" fill="hold">
                      <p:stCondLst>
                        <p:cond delay="indefinite"/>
                      </p:stCondLst>
                      <p:childTnLst>
                        <p:par>
                          <p:cTn id="346" fill="hold">
                            <p:stCondLst>
                              <p:cond delay="0"/>
                            </p:stCondLst>
                            <p:childTnLst>
                              <p:par>
                                <p:cTn id="347" presetID="1" presetClass="entr" presetSubtype="0" fill="hold" grpId="0" nodeType="clickEffect">
                                  <p:stCondLst>
                                    <p:cond delay="0"/>
                                  </p:stCondLst>
                                  <p:childTnLst>
                                    <p:set>
                                      <p:cBhvr>
                                        <p:cTn id="348" dur="1" fill="hold">
                                          <p:stCondLst>
                                            <p:cond delay="0"/>
                                          </p:stCondLst>
                                        </p:cTn>
                                        <p:tgtEl>
                                          <p:spTgt spid="139"/>
                                        </p:tgtEl>
                                        <p:attrNameLst>
                                          <p:attrName>style.visibility</p:attrName>
                                        </p:attrNameLst>
                                      </p:cBhvr>
                                      <p:to>
                                        <p:strVal val="visible"/>
                                      </p:to>
                                    </p:set>
                                  </p:childTnLst>
                                </p:cTn>
                              </p:par>
                              <p:par>
                                <p:cTn id="349" presetID="1" presetClass="entr" presetSubtype="0" fill="hold" grpId="0" nodeType="withEffect">
                                  <p:stCondLst>
                                    <p:cond delay="0"/>
                                  </p:stCondLst>
                                  <p:childTnLst>
                                    <p:set>
                                      <p:cBhvr>
                                        <p:cTn id="350" dur="1" fill="hold">
                                          <p:stCondLst>
                                            <p:cond delay="0"/>
                                          </p:stCondLst>
                                        </p:cTn>
                                        <p:tgtEl>
                                          <p:spTgt spid="140"/>
                                        </p:tgtEl>
                                        <p:attrNameLst>
                                          <p:attrName>style.visibility</p:attrName>
                                        </p:attrNameLst>
                                      </p:cBhvr>
                                      <p:to>
                                        <p:strVal val="visible"/>
                                      </p:to>
                                    </p:set>
                                  </p:childTnLst>
                                </p:cTn>
                              </p:par>
                              <p:par>
                                <p:cTn id="351" presetID="1" presetClass="entr" presetSubtype="0" fill="hold" grpId="0" nodeType="withEffect">
                                  <p:stCondLst>
                                    <p:cond delay="0"/>
                                  </p:stCondLst>
                                  <p:childTnLst>
                                    <p:set>
                                      <p:cBhvr>
                                        <p:cTn id="352" dur="1" fill="hold">
                                          <p:stCondLst>
                                            <p:cond delay="0"/>
                                          </p:stCondLst>
                                        </p:cTn>
                                        <p:tgtEl>
                                          <p:spTgt spid="141"/>
                                        </p:tgtEl>
                                        <p:attrNameLst>
                                          <p:attrName>style.visibility</p:attrName>
                                        </p:attrNameLst>
                                      </p:cBhvr>
                                      <p:to>
                                        <p:strVal val="visible"/>
                                      </p:to>
                                    </p:set>
                                  </p:childTnLst>
                                </p:cTn>
                              </p:par>
                            </p:childTnLst>
                          </p:cTn>
                        </p:par>
                      </p:childTnLst>
                    </p:cTn>
                  </p:par>
                  <p:par>
                    <p:cTn id="353" fill="hold">
                      <p:stCondLst>
                        <p:cond delay="indefinite"/>
                      </p:stCondLst>
                      <p:childTnLst>
                        <p:par>
                          <p:cTn id="354" fill="hold">
                            <p:stCondLst>
                              <p:cond delay="0"/>
                            </p:stCondLst>
                            <p:childTnLst>
                              <p:par>
                                <p:cTn id="355" presetID="3" presetClass="emph" presetSubtype="1" grpId="1" nodeType="clickEffect">
                                  <p:stCondLst>
                                    <p:cond delay="0"/>
                                  </p:stCondLst>
                                  <p:childTnLst>
                                    <p:set>
                                      <p:cBhvr override="childStyle">
                                        <p:cTn id="356" dur="indefinite"/>
                                        <p:tgtEl>
                                          <p:spTgt spid="139"/>
                                        </p:tgtEl>
                                        <p:attrNameLst>
                                          <p:attrName>style.color</p:attrName>
                                        </p:attrNameLst>
                                      </p:cBhvr>
                                      <p:to>
                                        <p:clrVal>
                                          <a:srgbClr val="FF0000"/>
                                        </p:clrVal>
                                      </p:to>
                                    </p:set>
                                  </p:childTnLst>
                                </p:cTn>
                              </p:par>
                            </p:childTnLst>
                          </p:cTn>
                        </p:par>
                      </p:childTnLst>
                    </p:cTn>
                  </p:par>
                  <p:par>
                    <p:cTn id="357" fill="hold">
                      <p:stCondLst>
                        <p:cond delay="indefinite"/>
                      </p:stCondLst>
                      <p:childTnLst>
                        <p:par>
                          <p:cTn id="358" fill="hold">
                            <p:stCondLst>
                              <p:cond delay="0"/>
                            </p:stCondLst>
                            <p:childTnLst>
                              <p:par>
                                <p:cTn id="359" presetID="3" presetClass="emph" presetSubtype="1" grpId="1" nodeType="clickEffect">
                                  <p:stCondLst>
                                    <p:cond delay="0"/>
                                  </p:stCondLst>
                                  <p:childTnLst>
                                    <p:set>
                                      <p:cBhvr override="childStyle">
                                        <p:cTn id="360" dur="indefinite"/>
                                        <p:tgtEl>
                                          <p:spTgt spid="140"/>
                                        </p:tgtEl>
                                        <p:attrNameLst>
                                          <p:attrName>style.color</p:attrName>
                                        </p:attrNameLst>
                                      </p:cBhvr>
                                      <p:to>
                                        <p:clrVal>
                                          <a:schemeClr val="hlink"/>
                                        </p:clrVal>
                                      </p:to>
                                    </p:set>
                                  </p:childTnLst>
                                </p:cTn>
                              </p:par>
                              <p:par>
                                <p:cTn id="361" presetID="3" presetClass="emph" presetSubtype="1" grpId="1" nodeType="withEffect">
                                  <p:stCondLst>
                                    <p:cond delay="0"/>
                                  </p:stCondLst>
                                  <p:childTnLst>
                                    <p:set>
                                      <p:cBhvr override="childStyle">
                                        <p:cTn id="362" dur="indefinite"/>
                                        <p:tgtEl>
                                          <p:spTgt spid="141"/>
                                        </p:tgtEl>
                                        <p:attrNameLst>
                                          <p:attrName>style.color</p:attrName>
                                        </p:attrNameLst>
                                      </p:cBhvr>
                                      <p:to>
                                        <p:clrVal>
                                          <a:schemeClr val="hlink"/>
                                        </p:clrVal>
                                      </p:to>
                                    </p:set>
                                  </p:childTnLst>
                                </p:cTn>
                              </p:par>
                            </p:childTnLst>
                          </p:cTn>
                        </p:par>
                      </p:childTnLst>
                    </p:cTn>
                  </p:par>
                  <p:par>
                    <p:cTn id="363" fill="hold">
                      <p:stCondLst>
                        <p:cond delay="indefinite"/>
                      </p:stCondLst>
                      <p:childTnLst>
                        <p:par>
                          <p:cTn id="364" fill="hold">
                            <p:stCondLst>
                              <p:cond delay="0"/>
                            </p:stCondLst>
                            <p:childTnLst>
                              <p:par>
                                <p:cTn id="365" presetID="1" presetClass="entr" presetSubtype="0" fill="hold" grpId="0" nodeType="clickEffect">
                                  <p:stCondLst>
                                    <p:cond delay="0"/>
                                  </p:stCondLst>
                                  <p:childTnLst>
                                    <p:set>
                                      <p:cBhvr>
                                        <p:cTn id="366" dur="1" fill="hold">
                                          <p:stCondLst>
                                            <p:cond delay="0"/>
                                          </p:stCondLst>
                                        </p:cTn>
                                        <p:tgtEl>
                                          <p:spTgt spid="119"/>
                                        </p:tgtEl>
                                        <p:attrNameLst>
                                          <p:attrName>style.visibility</p:attrName>
                                        </p:attrNameLst>
                                      </p:cBhvr>
                                      <p:to>
                                        <p:strVal val="visible"/>
                                      </p:to>
                                    </p:set>
                                  </p:childTnLst>
                                </p:cTn>
                              </p:par>
                              <p:par>
                                <p:cTn id="367" presetID="1" presetClass="entr" presetSubtype="0" fill="hold" grpId="0" nodeType="withEffect">
                                  <p:stCondLst>
                                    <p:cond delay="0"/>
                                  </p:stCondLst>
                                  <p:childTnLst>
                                    <p:set>
                                      <p:cBhvr>
                                        <p:cTn id="368" dur="1" fill="hold">
                                          <p:stCondLst>
                                            <p:cond delay="0"/>
                                          </p:stCondLst>
                                        </p:cTn>
                                        <p:tgtEl>
                                          <p:spTgt spid="120"/>
                                        </p:tgtEl>
                                        <p:attrNameLst>
                                          <p:attrName>style.visibility</p:attrName>
                                        </p:attrNameLst>
                                      </p:cBhvr>
                                      <p:to>
                                        <p:strVal val="visible"/>
                                      </p:to>
                                    </p:set>
                                  </p:childTnLst>
                                </p:cTn>
                              </p:par>
                              <p:par>
                                <p:cTn id="369" presetID="1" presetClass="entr" presetSubtype="0" fill="hold" grpId="0" nodeType="withEffect">
                                  <p:stCondLst>
                                    <p:cond delay="0"/>
                                  </p:stCondLst>
                                  <p:childTnLst>
                                    <p:set>
                                      <p:cBhvr>
                                        <p:cTn id="370" dur="1" fill="hold">
                                          <p:stCondLst>
                                            <p:cond delay="0"/>
                                          </p:stCondLst>
                                        </p:cTn>
                                        <p:tgtEl>
                                          <p:spTgt spid="121"/>
                                        </p:tgtEl>
                                        <p:attrNameLst>
                                          <p:attrName>style.visibility</p:attrName>
                                        </p:attrNameLst>
                                      </p:cBhvr>
                                      <p:to>
                                        <p:strVal val="visible"/>
                                      </p:to>
                                    </p:set>
                                  </p:childTnLst>
                                </p:cTn>
                              </p:par>
                            </p:childTnLst>
                          </p:cTn>
                        </p:par>
                      </p:childTnLst>
                    </p:cTn>
                  </p:par>
                  <p:par>
                    <p:cTn id="371" fill="hold">
                      <p:stCondLst>
                        <p:cond delay="indefinite"/>
                      </p:stCondLst>
                      <p:childTnLst>
                        <p:par>
                          <p:cTn id="372" fill="hold">
                            <p:stCondLst>
                              <p:cond delay="0"/>
                            </p:stCondLst>
                            <p:childTnLst>
                              <p:par>
                                <p:cTn id="373" presetID="1" presetClass="entr" presetSubtype="0" fill="hold" grpId="0" nodeType="clickEffect">
                                  <p:stCondLst>
                                    <p:cond delay="0"/>
                                  </p:stCondLst>
                                  <p:childTnLst>
                                    <p:set>
                                      <p:cBhvr>
                                        <p:cTn id="374" dur="1" fill="hold">
                                          <p:stCondLst>
                                            <p:cond delay="0"/>
                                          </p:stCondLst>
                                        </p:cTn>
                                        <p:tgtEl>
                                          <p:spTgt spid="122"/>
                                        </p:tgtEl>
                                        <p:attrNameLst>
                                          <p:attrName>style.visibility</p:attrName>
                                        </p:attrNameLst>
                                      </p:cBhvr>
                                      <p:to>
                                        <p:strVal val="visible"/>
                                      </p:to>
                                    </p:set>
                                  </p:childTnLst>
                                </p:cTn>
                              </p:par>
                            </p:childTnLst>
                          </p:cTn>
                        </p:par>
                      </p:childTnLst>
                    </p:cTn>
                  </p:par>
                  <p:par>
                    <p:cTn id="375" fill="hold">
                      <p:stCondLst>
                        <p:cond delay="indefinite"/>
                      </p:stCondLst>
                      <p:childTnLst>
                        <p:par>
                          <p:cTn id="376" fill="hold">
                            <p:stCondLst>
                              <p:cond delay="0"/>
                            </p:stCondLst>
                            <p:childTnLst>
                              <p:par>
                                <p:cTn id="377" presetID="3" presetClass="emph" presetSubtype="1" grpId="1" nodeType="clickEffect">
                                  <p:stCondLst>
                                    <p:cond delay="0"/>
                                  </p:stCondLst>
                                  <p:childTnLst>
                                    <p:set>
                                      <p:cBhvr override="childStyle">
                                        <p:cTn id="378" dur="indefinite"/>
                                        <p:tgtEl>
                                          <p:spTgt spid="122"/>
                                        </p:tgtEl>
                                        <p:attrNameLst>
                                          <p:attrName>style.color</p:attrName>
                                        </p:attrNameLst>
                                      </p:cBhvr>
                                      <p:to>
                                        <p:clrVal>
                                          <a:schemeClr val="hlink"/>
                                        </p:clrVal>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1" grpId="1" animBg="1"/>
      <p:bldP spid="12" grpId="0" animBg="1"/>
      <p:bldP spid="12" grpId="1" animBg="1"/>
      <p:bldP spid="13" grpId="0" animBg="1"/>
      <p:bldP spid="13" grpId="1"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4" grpId="1" animBg="1"/>
      <p:bldP spid="25" grpId="0" animBg="1"/>
      <p:bldP spid="25" grpId="1" animBg="1"/>
      <p:bldP spid="26" grpId="0" animBg="1"/>
      <p:bldP spid="26" grpId="1" animBg="1"/>
      <p:bldP spid="27" grpId="0" animBg="1"/>
      <p:bldP spid="28" grpId="0" animBg="1"/>
      <p:bldP spid="29" grpId="0" animBg="1"/>
      <p:bldP spid="30" grpId="0" animBg="1"/>
      <p:bldP spid="31" grpId="0" animBg="1"/>
      <p:bldP spid="32" grpId="0" animBg="1"/>
      <p:bldP spid="33" grpId="0" animBg="1"/>
      <p:bldP spid="33" grpId="1" animBg="1"/>
      <p:bldP spid="34" grpId="0" animBg="1"/>
      <p:bldP spid="34" grpId="1" animBg="1"/>
      <p:bldP spid="35" grpId="0" animBg="1"/>
      <p:bldP spid="35" grpId="1" animBg="1"/>
      <p:bldP spid="36" grpId="0" animBg="1"/>
      <p:bldP spid="37" grpId="0" animBg="1"/>
      <p:bldP spid="38" grpId="0" animBg="1"/>
      <p:bldP spid="39" grpId="0" animBg="1"/>
      <p:bldP spid="39" grpId="1" animBg="1"/>
      <p:bldP spid="40" grpId="0" animBg="1"/>
      <p:bldP spid="40" grpId="1" animBg="1"/>
      <p:bldP spid="41" grpId="0" animBg="1"/>
      <p:bldP spid="41" grpId="1" animBg="1"/>
      <p:bldP spid="46" grpId="0" animBg="1"/>
      <p:bldP spid="46" grpId="1" animBg="1"/>
      <p:bldP spid="47" grpId="0" animBg="1"/>
      <p:bldP spid="47" grpId="1" animBg="1"/>
      <p:bldP spid="48" grpId="0" animBg="1"/>
      <p:bldP spid="48" grpId="1" animBg="1"/>
      <p:bldP spid="51" grpId="0" animBg="1"/>
      <p:bldP spid="51" grpId="1" animBg="1"/>
      <p:bldP spid="52" grpId="0" animBg="1"/>
      <p:bldP spid="53" grpId="0" animBg="1"/>
      <p:bldP spid="54" grpId="0" animBg="1"/>
      <p:bldP spid="54" grpId="1" animBg="1"/>
      <p:bldP spid="55" grpId="0" animBg="1"/>
      <p:bldP spid="55" grpId="1" animBg="1"/>
      <p:bldP spid="58" grpId="0" animBg="1"/>
      <p:bldP spid="58" grpId="1" animBg="1"/>
      <p:bldP spid="59" grpId="0" animBg="1"/>
      <p:bldP spid="60" grpId="0" animBg="1"/>
      <p:bldP spid="61" grpId="0" animBg="1"/>
      <p:bldP spid="62" grpId="0" animBg="1"/>
      <p:bldP spid="63" grpId="0" animBg="1"/>
      <p:bldP spid="64" grpId="0" animBg="1"/>
      <p:bldP spid="65" grpId="0" animBg="1"/>
      <p:bldP spid="66" grpId="0" animBg="1"/>
      <p:bldP spid="67" grpId="0" animBg="1"/>
      <p:bldP spid="68" grpId="0" animBg="1"/>
      <p:bldP spid="68" grpId="1" animBg="1"/>
      <p:bldP spid="69" grpId="0" animBg="1"/>
      <p:bldP spid="69" grpId="1" animBg="1"/>
      <p:bldP spid="72" grpId="0" animBg="1"/>
      <p:bldP spid="72" grpId="1" animBg="1"/>
      <p:bldP spid="73" grpId="0" animBg="1"/>
      <p:bldP spid="74" grpId="0" animBg="1"/>
      <p:bldP spid="75" grpId="0" animBg="1"/>
      <p:bldP spid="76" grpId="0" animBg="1"/>
      <p:bldP spid="77" grpId="0" animBg="1"/>
      <p:bldP spid="77" grpId="1" animBg="1"/>
      <p:bldP spid="78" grpId="0" animBg="1"/>
      <p:bldP spid="78" grpId="1" animBg="1"/>
      <p:bldP spid="81" grpId="0" animBg="1"/>
      <p:bldP spid="81" grpId="1" animBg="1"/>
      <p:bldP spid="82" grpId="0" animBg="1"/>
      <p:bldP spid="83" grpId="0" animBg="1"/>
      <p:bldP spid="84" grpId="0" animBg="1"/>
      <p:bldP spid="85" grpId="0" animBg="1"/>
      <p:bldP spid="85" grpId="1" animBg="1"/>
      <p:bldP spid="86" grpId="0" animBg="1"/>
      <p:bldP spid="87" grpId="0" animBg="1"/>
      <p:bldP spid="88" grpId="0" animBg="1"/>
      <p:bldP spid="89" grpId="0" animBg="1"/>
      <p:bldP spid="90" grpId="0" animBg="1"/>
      <p:bldP spid="91" grpId="0" animBg="1"/>
      <p:bldP spid="92" grpId="0" animBg="1"/>
      <p:bldP spid="92" grpId="1" animBg="1"/>
      <p:bldP spid="93" grpId="0" animBg="1"/>
      <p:bldP spid="93" grpId="1" animBg="1"/>
      <p:bldP spid="94" grpId="0" animBg="1"/>
      <p:bldP spid="94" grpId="1" animBg="1"/>
      <p:bldP spid="102" grpId="0" animBg="1"/>
      <p:bldP spid="103" grpId="0" animBg="1"/>
      <p:bldP spid="104" grpId="0" animBg="1"/>
      <p:bldP spid="105" grpId="0" animBg="1"/>
      <p:bldP spid="106" grpId="0" animBg="1"/>
      <p:bldP spid="107" grpId="0" animBg="1"/>
      <p:bldP spid="113" grpId="0" animBg="1"/>
      <p:bldP spid="114" grpId="0" animBg="1"/>
      <p:bldP spid="115" grpId="0" animBg="1"/>
      <p:bldP spid="119" grpId="0" animBg="1"/>
      <p:bldP spid="120" grpId="0" animBg="1"/>
      <p:bldP spid="121" grpId="0" animBg="1"/>
      <p:bldP spid="122" grpId="0" animBg="1"/>
      <p:bldP spid="122" grpId="1" animBg="1"/>
      <p:bldP spid="123" grpId="0" animBg="1"/>
      <p:bldP spid="124" grpId="0" animBg="1"/>
      <p:bldP spid="125" grpId="0" animBg="1"/>
      <p:bldP spid="126" grpId="0" animBg="1"/>
      <p:bldP spid="127" grpId="0" animBg="1"/>
      <p:bldP spid="127" grpId="1" animBg="1"/>
      <p:bldP spid="128" grpId="0" animBg="1"/>
      <p:bldP spid="128" grpId="1" animBg="1"/>
      <p:bldP spid="129" grpId="0" animBg="1"/>
      <p:bldP spid="129" grpId="1" animBg="1"/>
      <p:bldP spid="132" grpId="0" animBg="1"/>
      <p:bldP spid="133" grpId="0" animBg="1"/>
      <p:bldP spid="134" grpId="0" animBg="1"/>
      <p:bldP spid="134" grpId="1" animBg="1"/>
      <p:bldP spid="135" grpId="0" animBg="1"/>
      <p:bldP spid="135" grpId="1" animBg="1"/>
      <p:bldP spid="136" grpId="0" animBg="1"/>
      <p:bldP spid="136" grpId="1" animBg="1"/>
      <p:bldP spid="139" grpId="0" animBg="1"/>
      <p:bldP spid="139" grpId="1" animBg="1"/>
      <p:bldP spid="140" grpId="0" animBg="1"/>
      <p:bldP spid="140" grpId="1" animBg="1"/>
      <p:bldP spid="141" grpId="0" animBg="1"/>
      <p:bldP spid="141"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Parentheses Check Using Stack</a:t>
            </a:r>
          </a:p>
        </p:txBody>
      </p:sp>
      <p:sp>
        <p:nvSpPr>
          <p:cNvPr id="6" name="TextBox 5"/>
          <p:cNvSpPr txBox="1"/>
          <p:nvPr/>
        </p:nvSpPr>
        <p:spPr>
          <a:xfrm>
            <a:off x="269299" y="2163632"/>
            <a:ext cx="8569901" cy="4317079"/>
          </a:xfrm>
          <a:prstGeom prst="rect">
            <a:avLst/>
          </a:prstGeom>
          <a:noFill/>
        </p:spPr>
        <p:txBody>
          <a:bodyPr wrap="square" rtlCol="0">
            <a:spAutoFit/>
          </a:bodyPr>
          <a:lstStyle/>
          <a:p>
            <a:pPr algn="just"/>
            <a:r>
              <a:rPr lang="en-US" dirty="0"/>
              <a:t>Using </a:t>
            </a:r>
            <a:r>
              <a:rPr lang="en-US" b="1" dirty="0"/>
              <a:t>Stack</a:t>
            </a:r>
            <a:r>
              <a:rPr lang="en-US" dirty="0"/>
              <a:t>, we can check whether an expression has its parenthesis properly placed; i.e., whether its opening and closing parentheses match with each other. For example, let’s take the expression </a:t>
            </a:r>
            <a:r>
              <a:rPr lang="en-US" b="1" dirty="0">
                <a:latin typeface="Courier New" panose="02070309020205020404" pitchFamily="49" charset="0"/>
                <a:cs typeface="Courier New" panose="02070309020205020404" pitchFamily="49" charset="0"/>
              </a:rPr>
              <a:t>(x{x[]}x)</a:t>
            </a:r>
          </a:p>
          <a:p>
            <a:pPr algn="just"/>
            <a:endParaRPr lang="en-US" dirty="0">
              <a:latin typeface="Courier New" panose="02070309020205020404" pitchFamily="49" charset="0"/>
              <a:cs typeface="Courier New" panose="02070309020205020404" pitchFamily="49" charset="0"/>
            </a:endParaRPr>
          </a:p>
          <a:p>
            <a:pPr algn="just"/>
            <a:r>
              <a:rPr lang="en-US" dirty="0">
                <a:cs typeface="Courier New" panose="02070309020205020404" pitchFamily="49" charset="0"/>
              </a:rPr>
              <a:t>We will read the expression as a string and for each character we will do the following three things:</a:t>
            </a:r>
          </a:p>
          <a:p>
            <a:pPr marL="512064" indent="-512064" algn="just">
              <a:lnSpc>
                <a:spcPct val="80000"/>
              </a:lnSpc>
              <a:spcBef>
                <a:spcPts val="400"/>
              </a:spcBef>
              <a:spcAft>
                <a:spcPts val="400"/>
              </a:spcAft>
              <a:buFont typeface="+mj-lt"/>
              <a:buAutoNum type="arabicPeriod"/>
            </a:pPr>
            <a:r>
              <a:rPr lang="en-US" dirty="0">
                <a:cs typeface="Courier New" panose="02070309020205020404" pitchFamily="49" charset="0"/>
              </a:rPr>
              <a:t>Whenever we get an opening parenthesis, we will push it into the stack.</a:t>
            </a:r>
          </a:p>
          <a:p>
            <a:pPr marL="512064" indent="-512064" algn="just">
              <a:lnSpc>
                <a:spcPct val="80000"/>
              </a:lnSpc>
              <a:spcBef>
                <a:spcPts val="400"/>
              </a:spcBef>
              <a:spcAft>
                <a:spcPts val="400"/>
              </a:spcAft>
              <a:buFont typeface="+mj-lt"/>
              <a:buAutoNum type="arabicPeriod"/>
            </a:pPr>
            <a:r>
              <a:rPr lang="en-US" dirty="0">
                <a:cs typeface="Courier New" panose="02070309020205020404" pitchFamily="49" charset="0"/>
              </a:rPr>
              <a:t>When we get a closing parenthesis we will check that with the top of the stack. If the top of the stack has the same type of opening parenthesis, we will pop it.</a:t>
            </a:r>
          </a:p>
          <a:p>
            <a:pPr marL="512064" indent="-512064" algn="just">
              <a:lnSpc>
                <a:spcPct val="80000"/>
              </a:lnSpc>
              <a:spcBef>
                <a:spcPts val="400"/>
              </a:spcBef>
              <a:spcAft>
                <a:spcPts val="400"/>
              </a:spcAft>
              <a:buFont typeface="+mj-lt"/>
              <a:buAutoNum type="arabicPeriod"/>
            </a:pPr>
            <a:r>
              <a:rPr lang="en-US" dirty="0">
                <a:cs typeface="Courier New" panose="02070309020205020404" pitchFamily="49" charset="0"/>
              </a:rPr>
              <a:t>We skip the character in the string which is not a parenthesis.</a:t>
            </a:r>
          </a:p>
          <a:p>
            <a:pPr algn="just">
              <a:lnSpc>
                <a:spcPct val="80000"/>
              </a:lnSpc>
              <a:spcBef>
                <a:spcPts val="400"/>
              </a:spcBef>
              <a:spcAft>
                <a:spcPts val="400"/>
              </a:spcAft>
            </a:pPr>
            <a:endParaRPr lang="en-US" dirty="0">
              <a:cs typeface="Courier New" panose="02070309020205020404" pitchFamily="49" charset="0"/>
            </a:endParaRPr>
          </a:p>
          <a:p>
            <a:pPr algn="just">
              <a:lnSpc>
                <a:spcPct val="80000"/>
              </a:lnSpc>
              <a:spcBef>
                <a:spcPts val="400"/>
              </a:spcBef>
              <a:spcAft>
                <a:spcPts val="400"/>
              </a:spcAft>
            </a:pPr>
            <a:r>
              <a:rPr lang="en-US" dirty="0">
                <a:cs typeface="Courier New" panose="02070309020205020404" pitchFamily="49" charset="0"/>
              </a:rPr>
              <a:t>Finally if you have reached the end of the expression and the stack is also empty, that means the expression is “well formed”. In any other case, the expression is “not well formed”.</a:t>
            </a:r>
          </a:p>
          <a:p>
            <a:pPr algn="just"/>
            <a:endParaRPr lang="en-US" dirty="0">
              <a:cs typeface="Courier New" panose="02070309020205020404" pitchFamily="49" charset="0"/>
            </a:endParaRPr>
          </a:p>
        </p:txBody>
      </p:sp>
    </p:spTree>
    <p:extLst>
      <p:ext uri="{BB962C8B-B14F-4D97-AF65-F5344CB8AC3E}">
        <p14:creationId xmlns:p14="http://schemas.microsoft.com/office/powerpoint/2010/main" val="6850884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Parentheses Check Using Stack</a:t>
            </a:r>
          </a:p>
        </p:txBody>
      </p:sp>
      <p:sp>
        <p:nvSpPr>
          <p:cNvPr id="6" name="TextBox 5"/>
          <p:cNvSpPr txBox="1"/>
          <p:nvPr/>
        </p:nvSpPr>
        <p:spPr>
          <a:xfrm>
            <a:off x="269299" y="2163632"/>
            <a:ext cx="8525077" cy="2893100"/>
          </a:xfrm>
          <a:prstGeom prst="rect">
            <a:avLst/>
          </a:prstGeom>
          <a:noFill/>
        </p:spPr>
        <p:txBody>
          <a:bodyPr wrap="square" rtlCol="0">
            <a:spAutoFit/>
          </a:bodyPr>
          <a:lstStyle/>
          <a:p>
            <a:pPr algn="just"/>
            <a:r>
              <a:rPr lang="en-US" b="1" dirty="0">
                <a:latin typeface="Courier New" panose="02070309020205020404" pitchFamily="49" charset="0"/>
                <a:cs typeface="Courier New" panose="02070309020205020404" pitchFamily="49" charset="0"/>
              </a:rPr>
              <a:t>(x{x[]}x)</a:t>
            </a:r>
          </a:p>
          <a:p>
            <a:pPr algn="just"/>
            <a:endParaRPr lang="en-US" dirty="0">
              <a:latin typeface="Courier New" panose="02070309020205020404" pitchFamily="49" charset="0"/>
              <a:cs typeface="Courier New" panose="02070309020205020404" pitchFamily="49" charset="0"/>
            </a:endParaRPr>
          </a:p>
          <a:p>
            <a:pPr algn="just"/>
            <a:r>
              <a:rPr lang="en-US" dirty="0">
                <a:cs typeface="Courier New" panose="02070309020205020404" pitchFamily="49" charset="0"/>
              </a:rPr>
              <a:t>We will read the expression as a string and for each character we will do the following three things:</a:t>
            </a:r>
          </a:p>
          <a:p>
            <a:pPr marL="512064" indent="-512064" algn="just">
              <a:lnSpc>
                <a:spcPct val="80000"/>
              </a:lnSpc>
              <a:spcBef>
                <a:spcPts val="400"/>
              </a:spcBef>
              <a:spcAft>
                <a:spcPts val="400"/>
              </a:spcAft>
              <a:buFont typeface="+mj-lt"/>
              <a:buAutoNum type="arabicPeriod"/>
            </a:pPr>
            <a:r>
              <a:rPr lang="en-US" dirty="0">
                <a:cs typeface="Courier New" panose="02070309020205020404" pitchFamily="49" charset="0"/>
              </a:rPr>
              <a:t>Whenever we get an opening parenthesis, we will push it into the stack.</a:t>
            </a:r>
          </a:p>
          <a:p>
            <a:pPr marL="512064" indent="-512064" algn="just">
              <a:lnSpc>
                <a:spcPct val="80000"/>
              </a:lnSpc>
              <a:spcBef>
                <a:spcPts val="400"/>
              </a:spcBef>
              <a:spcAft>
                <a:spcPts val="400"/>
              </a:spcAft>
              <a:buFont typeface="+mj-lt"/>
              <a:buAutoNum type="arabicPeriod"/>
            </a:pPr>
            <a:r>
              <a:rPr lang="en-US" dirty="0">
                <a:cs typeface="Courier New" panose="02070309020205020404" pitchFamily="49" charset="0"/>
              </a:rPr>
              <a:t>When we get a closing parenthesis we will check that with the top of the stack. If the top of the stack has the same type of parenthesis but an opening one, we will pop it.</a:t>
            </a:r>
          </a:p>
          <a:p>
            <a:pPr marL="512064" indent="-512064" algn="just">
              <a:lnSpc>
                <a:spcPct val="80000"/>
              </a:lnSpc>
              <a:spcBef>
                <a:spcPts val="400"/>
              </a:spcBef>
              <a:spcAft>
                <a:spcPts val="400"/>
              </a:spcAft>
              <a:buFont typeface="+mj-lt"/>
              <a:buAutoNum type="arabicPeriod"/>
            </a:pPr>
            <a:r>
              <a:rPr lang="en-US" dirty="0">
                <a:cs typeface="Courier New" panose="02070309020205020404" pitchFamily="49" charset="0"/>
              </a:rPr>
              <a:t>We skip the character in the string which is not a parenthesis.</a:t>
            </a:r>
          </a:p>
          <a:p>
            <a:pPr algn="just"/>
            <a:endParaRPr lang="en-US" dirty="0">
              <a:cs typeface="Courier New" panose="02070309020205020404" pitchFamily="49"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299" y="4845703"/>
            <a:ext cx="5943600" cy="1362075"/>
          </a:xfrm>
          <a:prstGeom prst="rect">
            <a:avLst/>
          </a:prstGeom>
        </p:spPr>
      </p:pic>
      <p:sp>
        <p:nvSpPr>
          <p:cNvPr id="3" name="TextBox 2"/>
          <p:cNvSpPr txBox="1"/>
          <p:nvPr/>
        </p:nvSpPr>
        <p:spPr>
          <a:xfrm>
            <a:off x="6355976" y="5056732"/>
            <a:ext cx="2438400" cy="646331"/>
          </a:xfrm>
          <a:prstGeom prst="rect">
            <a:avLst/>
          </a:prstGeom>
          <a:noFill/>
          <a:ln w="28575">
            <a:solidFill>
              <a:srgbClr val="00B050"/>
            </a:solidFill>
          </a:ln>
        </p:spPr>
        <p:txBody>
          <a:bodyPr wrap="square" rtlCol="0">
            <a:spAutoFit/>
          </a:bodyPr>
          <a:lstStyle/>
          <a:p>
            <a:pPr algn="ctr"/>
            <a:r>
              <a:rPr lang="en-US" dirty="0"/>
              <a:t>This expression is </a:t>
            </a:r>
          </a:p>
          <a:p>
            <a:pPr algn="ctr"/>
            <a:r>
              <a:rPr lang="en-US" dirty="0"/>
              <a:t>“well formed”</a:t>
            </a:r>
          </a:p>
        </p:txBody>
      </p:sp>
    </p:spTree>
    <p:extLst>
      <p:ext uri="{BB962C8B-B14F-4D97-AF65-F5344CB8AC3E}">
        <p14:creationId xmlns:p14="http://schemas.microsoft.com/office/powerpoint/2010/main" val="3606830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TextBox 102"/>
          <p:cNvSpPr txBox="1"/>
          <p:nvPr/>
        </p:nvSpPr>
        <p:spPr>
          <a:xfrm>
            <a:off x="5659928" y="2246178"/>
            <a:ext cx="256535" cy="300082"/>
          </a:xfrm>
          <a:prstGeom prst="rect">
            <a:avLst/>
          </a:prstGeom>
          <a:noFill/>
          <a:ln w="12700">
            <a:solidFill>
              <a:schemeClr val="tx1"/>
            </a:solidFill>
          </a:ln>
        </p:spPr>
        <p:txBody>
          <a:bodyPr wrap="square" rtlCol="0">
            <a:spAutoFit/>
          </a:bodyPr>
          <a:lstStyle/>
          <a:p>
            <a:pPr algn="ctr"/>
            <a:r>
              <a:rPr lang="en-US" sz="1350" b="1" dirty="0">
                <a:solidFill>
                  <a:schemeClr val="bg1">
                    <a:lumMod val="50000"/>
                  </a:schemeClr>
                </a:solidFill>
                <a:latin typeface="Courier New" panose="02070309020205020404" pitchFamily="49" charset="0"/>
                <a:cs typeface="Courier New" panose="02070309020205020404" pitchFamily="49" charset="0"/>
              </a:rPr>
              <a:t>2</a:t>
            </a:r>
          </a:p>
        </p:txBody>
      </p:sp>
      <p:sp>
        <p:nvSpPr>
          <p:cNvPr id="104" name="TextBox 103"/>
          <p:cNvSpPr txBox="1"/>
          <p:nvPr/>
        </p:nvSpPr>
        <p:spPr>
          <a:xfrm>
            <a:off x="5925308" y="2251044"/>
            <a:ext cx="256535" cy="300082"/>
          </a:xfrm>
          <a:prstGeom prst="rect">
            <a:avLst/>
          </a:prstGeom>
          <a:noFill/>
          <a:ln w="12700">
            <a:solidFill>
              <a:schemeClr val="tx1"/>
            </a:solidFill>
          </a:ln>
        </p:spPr>
        <p:txBody>
          <a:bodyPr wrap="square" rtlCol="0">
            <a:spAutoFit/>
          </a:bodyPr>
          <a:lstStyle/>
          <a:p>
            <a:pPr algn="ctr"/>
            <a:r>
              <a:rPr lang="en-US" sz="1350" b="1" dirty="0">
                <a:solidFill>
                  <a:schemeClr val="bg1">
                    <a:lumMod val="50000"/>
                  </a:schemeClr>
                </a:solidFill>
                <a:latin typeface="Courier New" panose="02070309020205020404" pitchFamily="49" charset="0"/>
                <a:cs typeface="Courier New" panose="02070309020205020404" pitchFamily="49" charset="0"/>
              </a:rPr>
              <a:t>*</a:t>
            </a:r>
          </a:p>
        </p:txBody>
      </p:sp>
      <p:sp>
        <p:nvSpPr>
          <p:cNvPr id="105" name="TextBox 104"/>
          <p:cNvSpPr txBox="1"/>
          <p:nvPr/>
        </p:nvSpPr>
        <p:spPr>
          <a:xfrm>
            <a:off x="6180452" y="2251044"/>
            <a:ext cx="256535" cy="300082"/>
          </a:xfrm>
          <a:prstGeom prst="rect">
            <a:avLst/>
          </a:prstGeom>
          <a:noFill/>
          <a:ln w="12700">
            <a:solidFill>
              <a:schemeClr val="tx1"/>
            </a:solidFill>
          </a:ln>
        </p:spPr>
        <p:txBody>
          <a:bodyPr wrap="square" rtlCol="0">
            <a:spAutoFit/>
          </a:bodyPr>
          <a:lstStyle/>
          <a:p>
            <a:pPr algn="ctr"/>
            <a:r>
              <a:rPr lang="en-US" sz="1350" b="1" dirty="0">
                <a:solidFill>
                  <a:schemeClr val="bg1">
                    <a:lumMod val="50000"/>
                  </a:schemeClr>
                </a:solidFill>
                <a:latin typeface="Courier New" panose="02070309020205020404" pitchFamily="49" charset="0"/>
                <a:cs typeface="Courier New" panose="02070309020205020404" pitchFamily="49" charset="0"/>
              </a:rPr>
              <a:t>6</a:t>
            </a:r>
          </a:p>
        </p:txBody>
      </p:sp>
      <p:sp>
        <p:nvSpPr>
          <p:cNvPr id="106" name="TextBox 105"/>
          <p:cNvSpPr txBox="1"/>
          <p:nvPr/>
        </p:nvSpPr>
        <p:spPr>
          <a:xfrm>
            <a:off x="6436894" y="2248012"/>
            <a:ext cx="256535" cy="300082"/>
          </a:xfrm>
          <a:prstGeom prst="rect">
            <a:avLst/>
          </a:prstGeom>
          <a:noFill/>
          <a:ln w="12700">
            <a:solidFill>
              <a:schemeClr val="tx1"/>
            </a:solidFill>
          </a:ln>
        </p:spPr>
        <p:txBody>
          <a:bodyPr wrap="square" rtlCol="0">
            <a:spAutoFit/>
          </a:bodyPr>
          <a:lstStyle/>
          <a:p>
            <a:pPr algn="ctr"/>
            <a:r>
              <a:rPr lang="en-US" sz="1350" b="1" dirty="0">
                <a:solidFill>
                  <a:schemeClr val="bg1">
                    <a:lumMod val="50000"/>
                  </a:schemeClr>
                </a:solidFill>
                <a:latin typeface="Courier New" panose="02070309020205020404" pitchFamily="49" charset="0"/>
                <a:cs typeface="Courier New" panose="02070309020205020404" pitchFamily="49" charset="0"/>
              </a:rPr>
              <a:t>/</a:t>
            </a:r>
          </a:p>
        </p:txBody>
      </p:sp>
      <p:sp>
        <p:nvSpPr>
          <p:cNvPr id="107" name="TextBox 106"/>
          <p:cNvSpPr txBox="1"/>
          <p:nvPr/>
        </p:nvSpPr>
        <p:spPr>
          <a:xfrm>
            <a:off x="6690832" y="2251044"/>
            <a:ext cx="256535" cy="300082"/>
          </a:xfrm>
          <a:prstGeom prst="rect">
            <a:avLst/>
          </a:prstGeom>
          <a:noFill/>
          <a:ln w="12700">
            <a:solidFill>
              <a:schemeClr val="tx1"/>
            </a:solidFill>
          </a:ln>
        </p:spPr>
        <p:txBody>
          <a:bodyPr wrap="square" rtlCol="0">
            <a:spAutoFit/>
          </a:bodyPr>
          <a:lstStyle/>
          <a:p>
            <a:pPr algn="ctr"/>
            <a:r>
              <a:rPr lang="en-US" sz="1350" b="1" dirty="0">
                <a:solidFill>
                  <a:schemeClr val="bg1">
                    <a:lumMod val="50000"/>
                  </a:schemeClr>
                </a:solidFill>
                <a:latin typeface="Courier New" panose="02070309020205020404" pitchFamily="49" charset="0"/>
                <a:cs typeface="Courier New" panose="02070309020205020404" pitchFamily="49" charset="0"/>
              </a:rPr>
              <a:t>(</a:t>
            </a:r>
          </a:p>
        </p:txBody>
      </p:sp>
      <p:sp>
        <p:nvSpPr>
          <p:cNvPr id="108" name="TextBox 107"/>
          <p:cNvSpPr txBox="1"/>
          <p:nvPr/>
        </p:nvSpPr>
        <p:spPr>
          <a:xfrm>
            <a:off x="6955458" y="2246178"/>
            <a:ext cx="256535" cy="300082"/>
          </a:xfrm>
          <a:prstGeom prst="rect">
            <a:avLst/>
          </a:prstGeom>
          <a:noFill/>
          <a:ln w="12700">
            <a:solidFill>
              <a:schemeClr val="tx1"/>
            </a:solidFill>
          </a:ln>
        </p:spPr>
        <p:txBody>
          <a:bodyPr wrap="square" rtlCol="0">
            <a:spAutoFit/>
          </a:bodyPr>
          <a:lstStyle/>
          <a:p>
            <a:pPr algn="ctr"/>
            <a:r>
              <a:rPr lang="en-US" sz="1350" b="1" dirty="0">
                <a:solidFill>
                  <a:schemeClr val="bg1">
                    <a:lumMod val="50000"/>
                  </a:schemeClr>
                </a:solidFill>
                <a:latin typeface="Courier New" panose="02070309020205020404" pitchFamily="49" charset="0"/>
                <a:cs typeface="Courier New" panose="02070309020205020404" pitchFamily="49" charset="0"/>
              </a:rPr>
              <a:t>4</a:t>
            </a:r>
          </a:p>
        </p:txBody>
      </p:sp>
      <p:sp>
        <p:nvSpPr>
          <p:cNvPr id="109" name="TextBox 108"/>
          <p:cNvSpPr txBox="1"/>
          <p:nvPr/>
        </p:nvSpPr>
        <p:spPr>
          <a:xfrm>
            <a:off x="7218119" y="2246178"/>
            <a:ext cx="256535" cy="300082"/>
          </a:xfrm>
          <a:prstGeom prst="rect">
            <a:avLst/>
          </a:prstGeom>
          <a:noFill/>
          <a:ln w="12700">
            <a:solidFill>
              <a:schemeClr val="tx1"/>
            </a:solidFill>
          </a:ln>
        </p:spPr>
        <p:txBody>
          <a:bodyPr wrap="square" rtlCol="0">
            <a:spAutoFit/>
          </a:bodyPr>
          <a:lstStyle/>
          <a:p>
            <a:pPr algn="ctr"/>
            <a:r>
              <a:rPr lang="en-US" sz="1350" b="1" dirty="0">
                <a:solidFill>
                  <a:schemeClr val="bg1">
                    <a:lumMod val="50000"/>
                  </a:schemeClr>
                </a:solidFill>
                <a:latin typeface="Courier New" panose="02070309020205020404" pitchFamily="49" charset="0"/>
                <a:cs typeface="Courier New" panose="02070309020205020404" pitchFamily="49" charset="0"/>
              </a:rPr>
              <a:t>-</a:t>
            </a:r>
          </a:p>
        </p:txBody>
      </p:sp>
      <p:sp>
        <p:nvSpPr>
          <p:cNvPr id="110" name="TextBox 109"/>
          <p:cNvSpPr txBox="1"/>
          <p:nvPr/>
        </p:nvSpPr>
        <p:spPr>
          <a:xfrm>
            <a:off x="7472081" y="2246726"/>
            <a:ext cx="256535" cy="300082"/>
          </a:xfrm>
          <a:prstGeom prst="rect">
            <a:avLst/>
          </a:prstGeom>
          <a:noFill/>
          <a:ln w="12700">
            <a:solidFill>
              <a:schemeClr val="tx1"/>
            </a:solidFill>
          </a:ln>
        </p:spPr>
        <p:txBody>
          <a:bodyPr wrap="square" rtlCol="0">
            <a:spAutoFit/>
          </a:bodyPr>
          <a:lstStyle/>
          <a:p>
            <a:pPr algn="ctr"/>
            <a:r>
              <a:rPr lang="en-US" sz="1350" b="1" dirty="0">
                <a:solidFill>
                  <a:schemeClr val="bg1">
                    <a:lumMod val="50000"/>
                  </a:schemeClr>
                </a:solidFill>
                <a:latin typeface="Courier New" panose="02070309020205020404" pitchFamily="49" charset="0"/>
                <a:cs typeface="Courier New" panose="02070309020205020404" pitchFamily="49" charset="0"/>
              </a:rPr>
              <a:t>1</a:t>
            </a:r>
          </a:p>
        </p:txBody>
      </p:sp>
      <p:sp>
        <p:nvSpPr>
          <p:cNvPr id="111" name="TextBox 110"/>
          <p:cNvSpPr txBox="1"/>
          <p:nvPr/>
        </p:nvSpPr>
        <p:spPr>
          <a:xfrm>
            <a:off x="7732411" y="2246153"/>
            <a:ext cx="253746" cy="300082"/>
          </a:xfrm>
          <a:prstGeom prst="rect">
            <a:avLst/>
          </a:prstGeom>
          <a:noFill/>
          <a:ln w="12700">
            <a:solidFill>
              <a:schemeClr val="tx1"/>
            </a:solidFill>
          </a:ln>
        </p:spPr>
        <p:txBody>
          <a:bodyPr wrap="square" rtlCol="0">
            <a:spAutoFit/>
          </a:bodyPr>
          <a:lstStyle/>
          <a:p>
            <a:pPr algn="ctr"/>
            <a:r>
              <a:rPr lang="en-US" sz="1350" b="1" dirty="0">
                <a:solidFill>
                  <a:schemeClr val="bg1">
                    <a:lumMod val="50000"/>
                  </a:schemeClr>
                </a:solidFill>
                <a:latin typeface="Courier New" panose="02070309020205020404" pitchFamily="49" charset="0"/>
                <a:cs typeface="Courier New" panose="02070309020205020404" pitchFamily="49" charset="0"/>
              </a:rPr>
              <a:t>)</a:t>
            </a:r>
          </a:p>
        </p:txBody>
      </p:sp>
      <p:sp>
        <p:nvSpPr>
          <p:cNvPr id="112" name="TextBox 111"/>
          <p:cNvSpPr txBox="1"/>
          <p:nvPr/>
        </p:nvSpPr>
        <p:spPr>
          <a:xfrm>
            <a:off x="7989820" y="2246153"/>
            <a:ext cx="253746" cy="300082"/>
          </a:xfrm>
          <a:prstGeom prst="rect">
            <a:avLst/>
          </a:prstGeom>
          <a:noFill/>
          <a:ln w="12700">
            <a:solidFill>
              <a:schemeClr val="tx1"/>
            </a:solidFill>
          </a:ln>
        </p:spPr>
        <p:txBody>
          <a:bodyPr wrap="square" rtlCol="0">
            <a:spAutoFit/>
          </a:bodyPr>
          <a:lstStyle/>
          <a:p>
            <a:pPr algn="ctr"/>
            <a:r>
              <a:rPr lang="en-US" sz="1350" b="1" dirty="0">
                <a:solidFill>
                  <a:schemeClr val="bg1">
                    <a:lumMod val="50000"/>
                  </a:schemeClr>
                </a:solidFill>
                <a:latin typeface="Courier New" panose="02070309020205020404" pitchFamily="49" charset="0"/>
                <a:cs typeface="Courier New" panose="02070309020205020404" pitchFamily="49" charset="0"/>
              </a:rPr>
              <a:t>+</a:t>
            </a:r>
          </a:p>
        </p:txBody>
      </p:sp>
      <p:sp>
        <p:nvSpPr>
          <p:cNvPr id="57" name="Text Placeholder 56"/>
          <p:cNvSpPr>
            <a:spLocks noGrp="1"/>
          </p:cNvSpPr>
          <p:nvPr>
            <p:ph type="subTitle" idx="1"/>
          </p:nvPr>
        </p:nvSpPr>
        <p:spPr>
          <a:xfrm>
            <a:off x="325263" y="2095270"/>
            <a:ext cx="5829428" cy="4206917"/>
          </a:xfrm>
        </p:spPr>
        <p:txBody>
          <a:bodyPr>
            <a:noAutofit/>
          </a:bodyPr>
          <a:lstStyle/>
          <a:p>
            <a:r>
              <a:rPr lang="en-US" altLang="ja-JP" sz="1200" b="1" dirty="0">
                <a:solidFill>
                  <a:schemeClr val="tx1"/>
                </a:solidFill>
                <a:latin typeface="Courier New" panose="02070309020205020404" pitchFamily="49" charset="0"/>
                <a:cs typeface="Courier New" panose="02070309020205020404" pitchFamily="49" charset="0"/>
              </a:rPr>
              <a:t>Infix Expression: 2*6/(4-1)+5*3</a:t>
            </a:r>
            <a:endParaRPr lang="en-US" sz="1200" b="1" dirty="0">
              <a:solidFill>
                <a:schemeClr val="tx1"/>
              </a:solidFill>
              <a:latin typeface="Courier New" panose="02070309020205020404" pitchFamily="49" charset="0"/>
              <a:cs typeface="Courier New" panose="02070309020205020404" pitchFamily="49" charset="0"/>
            </a:endParaRPr>
          </a:p>
          <a:p>
            <a:r>
              <a:rPr lang="en-US" sz="1200" dirty="0">
                <a:solidFill>
                  <a:schemeClr val="tx1"/>
                </a:solidFill>
                <a:latin typeface="Courier New" panose="02070309020205020404" pitchFamily="49" charset="0"/>
                <a:cs typeface="Courier New" panose="02070309020205020404" pitchFamily="49" charset="0"/>
              </a:rPr>
              <a:t>Add ')' to the end of </a:t>
            </a:r>
            <a:r>
              <a:rPr lang="en-US" sz="1200" i="1" dirty="0">
                <a:solidFill>
                  <a:schemeClr val="tx1"/>
                </a:solidFill>
                <a:latin typeface="Courier New" panose="02070309020205020404" pitchFamily="49" charset="0"/>
                <a:cs typeface="Courier New" panose="02070309020205020404" pitchFamily="49" charset="0"/>
              </a:rPr>
              <a:t>Infix</a:t>
            </a:r>
            <a:r>
              <a:rPr lang="en-US" sz="1200" dirty="0">
                <a:solidFill>
                  <a:schemeClr val="tx1"/>
                </a:solidFill>
                <a:latin typeface="Courier New" panose="02070309020205020404" pitchFamily="49" charset="0"/>
                <a:cs typeface="Courier New" panose="02070309020205020404" pitchFamily="49" charset="0"/>
              </a:rPr>
              <a:t>;    </a:t>
            </a:r>
            <a:r>
              <a:rPr lang="en-US" sz="1200" b="1" dirty="0">
                <a:solidFill>
                  <a:schemeClr val="tx1"/>
                </a:solidFill>
                <a:latin typeface="Courier New" panose="02070309020205020404" pitchFamily="49" charset="0"/>
                <a:cs typeface="Courier New" panose="02070309020205020404" pitchFamily="49" charset="0"/>
              </a:rPr>
              <a:t>Push</a:t>
            </a:r>
            <a:r>
              <a:rPr lang="en-US" sz="1200" dirty="0">
                <a:solidFill>
                  <a:schemeClr val="tx1"/>
                </a:solidFill>
                <a:latin typeface="Courier New" panose="02070309020205020404" pitchFamily="49" charset="0"/>
                <a:cs typeface="Courier New" panose="02070309020205020404" pitchFamily="49" charset="0"/>
              </a:rPr>
              <a:t>( '(' );</a:t>
            </a:r>
          </a:p>
          <a:p>
            <a:r>
              <a:rPr lang="en-US" sz="1200" b="1" dirty="0">
                <a:solidFill>
                  <a:srgbClr val="0000FF"/>
                </a:solidFill>
                <a:latin typeface="Courier New" panose="02070309020205020404" pitchFamily="49" charset="0"/>
                <a:cs typeface="Courier New" panose="02070309020205020404" pitchFamily="49" charset="0"/>
              </a:rPr>
              <a:t>do</a:t>
            </a:r>
            <a:r>
              <a:rPr lang="en-US" sz="1200" dirty="0">
                <a:solidFill>
                  <a:schemeClr val="tx1"/>
                </a:solidFill>
                <a:latin typeface="Courier New" panose="02070309020205020404" pitchFamily="49" charset="0"/>
                <a:cs typeface="Courier New" panose="02070309020205020404" pitchFamily="49" charset="0"/>
              </a:rPr>
              <a:t>{</a:t>
            </a:r>
          </a:p>
          <a:p>
            <a:r>
              <a:rPr lang="en-US" sz="1200" dirty="0">
                <a:solidFill>
                  <a:schemeClr val="tx1"/>
                </a:solidFill>
                <a:latin typeface="Courier New" panose="02070309020205020404" pitchFamily="49" charset="0"/>
                <a:cs typeface="Courier New" panose="02070309020205020404" pitchFamily="49" charset="0"/>
              </a:rPr>
              <a:t>  </a:t>
            </a:r>
            <a:r>
              <a:rPr lang="en-US" sz="1200" i="1" dirty="0">
                <a:solidFill>
                  <a:schemeClr val="tx1"/>
                </a:solidFill>
                <a:latin typeface="Courier New" panose="02070309020205020404" pitchFamily="49" charset="0"/>
                <a:cs typeface="Courier New" panose="02070309020205020404" pitchFamily="49" charset="0"/>
              </a:rPr>
              <a:t>OP</a:t>
            </a:r>
            <a:r>
              <a:rPr lang="en-US" sz="1200" dirty="0">
                <a:solidFill>
                  <a:schemeClr val="tx1"/>
                </a:solidFill>
                <a:latin typeface="Courier New" panose="02070309020205020404" pitchFamily="49" charset="0"/>
                <a:cs typeface="Courier New" panose="02070309020205020404" pitchFamily="49" charset="0"/>
              </a:rPr>
              <a:t> = next symbol from left of </a:t>
            </a:r>
            <a:r>
              <a:rPr lang="en-US" sz="1200" i="1" dirty="0">
                <a:solidFill>
                  <a:schemeClr val="tx1"/>
                </a:solidFill>
                <a:latin typeface="Courier New" panose="02070309020205020404" pitchFamily="49" charset="0"/>
                <a:cs typeface="Courier New" panose="02070309020205020404" pitchFamily="49" charset="0"/>
              </a:rPr>
              <a:t>Infix</a:t>
            </a:r>
            <a:r>
              <a:rPr lang="en-US" sz="1200" dirty="0">
                <a:solidFill>
                  <a:schemeClr val="tx1"/>
                </a:solidFill>
                <a:latin typeface="Courier New" panose="02070309020205020404" pitchFamily="49" charset="0"/>
                <a:cs typeface="Courier New" panose="02070309020205020404" pitchFamily="49" charset="0"/>
              </a:rPr>
              <a:t>;</a:t>
            </a:r>
          </a:p>
          <a:p>
            <a:r>
              <a:rPr lang="en-US" sz="1200" dirty="0">
                <a:solidFill>
                  <a:schemeClr val="tx1"/>
                </a:solidFill>
                <a:latin typeface="Courier New" panose="02070309020205020404" pitchFamily="49" charset="0"/>
                <a:cs typeface="Courier New" panose="02070309020205020404" pitchFamily="49" charset="0"/>
              </a:rPr>
              <a:t>  </a:t>
            </a:r>
            <a:r>
              <a:rPr lang="en-US" sz="1200" b="1" dirty="0">
                <a:solidFill>
                  <a:srgbClr val="0000FF"/>
                </a:solidFill>
                <a:latin typeface="Courier New" panose="02070309020205020404" pitchFamily="49" charset="0"/>
                <a:cs typeface="Courier New" panose="02070309020205020404" pitchFamily="49" charset="0"/>
              </a:rPr>
              <a:t>if</a:t>
            </a:r>
            <a:r>
              <a:rPr lang="en-US" sz="1200" dirty="0">
                <a:solidFill>
                  <a:schemeClr val="tx1"/>
                </a:solidFill>
                <a:latin typeface="Courier New" panose="02070309020205020404" pitchFamily="49" charset="0"/>
                <a:cs typeface="Courier New" panose="02070309020205020404" pitchFamily="49" charset="0"/>
              </a:rPr>
              <a:t> </a:t>
            </a:r>
            <a:r>
              <a:rPr lang="en-US" sz="1200" i="1" dirty="0">
                <a:solidFill>
                  <a:schemeClr val="tx1"/>
                </a:solidFill>
                <a:latin typeface="Courier New" panose="02070309020205020404" pitchFamily="49" charset="0"/>
                <a:cs typeface="Courier New" panose="02070309020205020404" pitchFamily="49" charset="0"/>
              </a:rPr>
              <a:t>OP</a:t>
            </a:r>
            <a:r>
              <a:rPr lang="en-US" sz="1200" dirty="0">
                <a:solidFill>
                  <a:schemeClr val="tx1"/>
                </a:solidFill>
                <a:latin typeface="Courier New" panose="02070309020205020404" pitchFamily="49" charset="0"/>
                <a:cs typeface="Courier New" panose="02070309020205020404" pitchFamily="49" charset="0"/>
              </a:rPr>
              <a:t> is </a:t>
            </a:r>
            <a:r>
              <a:rPr lang="en-US" sz="1200" b="1" dirty="0">
                <a:solidFill>
                  <a:schemeClr val="tx1"/>
                </a:solidFill>
                <a:latin typeface="Courier New" panose="02070309020205020404" pitchFamily="49" charset="0"/>
                <a:cs typeface="Courier New" panose="02070309020205020404" pitchFamily="49" charset="0"/>
              </a:rPr>
              <a:t>OPERAND</a:t>
            </a:r>
            <a:r>
              <a:rPr lang="en-US" sz="1200" dirty="0">
                <a:solidFill>
                  <a:schemeClr val="tx1"/>
                </a:solidFill>
                <a:latin typeface="Courier New" panose="02070309020205020404" pitchFamily="49" charset="0"/>
                <a:cs typeface="Courier New" panose="02070309020205020404" pitchFamily="49" charset="0"/>
              </a:rPr>
              <a:t> </a:t>
            </a:r>
            <a:r>
              <a:rPr lang="en-US" sz="1200" b="1" dirty="0">
                <a:solidFill>
                  <a:srgbClr val="0000FF"/>
                </a:solidFill>
                <a:latin typeface="Courier New" panose="02070309020205020404" pitchFamily="49" charset="0"/>
                <a:cs typeface="Courier New" panose="02070309020205020404" pitchFamily="49" charset="0"/>
              </a:rPr>
              <a:t>then</a:t>
            </a:r>
            <a:r>
              <a:rPr lang="en-US" sz="1200" dirty="0">
                <a:solidFill>
                  <a:srgbClr val="0000FF"/>
                </a:solidFill>
                <a:latin typeface="Courier New" panose="02070309020205020404" pitchFamily="49" charset="0"/>
                <a:cs typeface="Courier New" panose="02070309020205020404" pitchFamily="49" charset="0"/>
              </a:rPr>
              <a:t> </a:t>
            </a:r>
            <a:r>
              <a:rPr lang="en-US" sz="1200" b="1" dirty="0" err="1">
                <a:solidFill>
                  <a:schemeClr val="tx1"/>
                </a:solidFill>
                <a:latin typeface="Courier New" panose="02070309020205020404" pitchFamily="49" charset="0"/>
                <a:cs typeface="Courier New" panose="02070309020205020404" pitchFamily="49" charset="0"/>
              </a:rPr>
              <a:t>EnQueue</a:t>
            </a:r>
            <a:r>
              <a:rPr lang="en-US" sz="1200" dirty="0">
                <a:solidFill>
                  <a:schemeClr val="tx1"/>
                </a:solidFill>
                <a:latin typeface="Courier New" panose="02070309020205020404" pitchFamily="49" charset="0"/>
                <a:cs typeface="Courier New" panose="02070309020205020404" pitchFamily="49" charset="0"/>
              </a:rPr>
              <a:t>( </a:t>
            </a:r>
            <a:r>
              <a:rPr lang="en-US" sz="1200" i="1" dirty="0">
                <a:solidFill>
                  <a:schemeClr val="tx1"/>
                </a:solidFill>
                <a:latin typeface="Courier New" panose="02070309020205020404" pitchFamily="49" charset="0"/>
                <a:cs typeface="Courier New" panose="02070309020205020404" pitchFamily="49" charset="0"/>
              </a:rPr>
              <a:t>OP</a:t>
            </a:r>
            <a:r>
              <a:rPr lang="en-US" sz="1200" dirty="0">
                <a:solidFill>
                  <a:schemeClr val="tx1"/>
                </a:solidFill>
                <a:latin typeface="Courier New" panose="02070309020205020404" pitchFamily="49" charset="0"/>
                <a:cs typeface="Courier New" panose="02070309020205020404" pitchFamily="49" charset="0"/>
              </a:rPr>
              <a:t> );</a:t>
            </a:r>
          </a:p>
          <a:p>
            <a:r>
              <a:rPr lang="en-US" sz="1200" dirty="0">
                <a:solidFill>
                  <a:schemeClr val="tx1"/>
                </a:solidFill>
                <a:latin typeface="Courier New" panose="02070309020205020404" pitchFamily="49" charset="0"/>
                <a:cs typeface="Courier New" panose="02070309020205020404" pitchFamily="49" charset="0"/>
              </a:rPr>
              <a:t>  </a:t>
            </a:r>
            <a:r>
              <a:rPr lang="en-US" sz="1200" b="1" dirty="0">
                <a:solidFill>
                  <a:srgbClr val="0000FF"/>
                </a:solidFill>
                <a:latin typeface="Courier New" panose="02070309020205020404" pitchFamily="49" charset="0"/>
                <a:cs typeface="Courier New" panose="02070309020205020404" pitchFamily="49" charset="0"/>
              </a:rPr>
              <a:t>else if</a:t>
            </a:r>
            <a:r>
              <a:rPr lang="en-US" sz="1200" b="1" dirty="0">
                <a:solidFill>
                  <a:schemeClr val="tx1"/>
                </a:solidFill>
                <a:latin typeface="Courier New" panose="02070309020205020404" pitchFamily="49" charset="0"/>
                <a:cs typeface="Courier New" panose="02070309020205020404" pitchFamily="49" charset="0"/>
              </a:rPr>
              <a:t> </a:t>
            </a:r>
            <a:r>
              <a:rPr lang="en-US" sz="1200" i="1" dirty="0">
                <a:solidFill>
                  <a:schemeClr val="tx1"/>
                </a:solidFill>
                <a:latin typeface="Courier New" panose="02070309020205020404" pitchFamily="49" charset="0"/>
                <a:cs typeface="Courier New" panose="02070309020205020404" pitchFamily="49" charset="0"/>
              </a:rPr>
              <a:t>OP</a:t>
            </a:r>
            <a:r>
              <a:rPr lang="en-US" sz="1200" dirty="0">
                <a:solidFill>
                  <a:schemeClr val="tx1"/>
                </a:solidFill>
                <a:latin typeface="Courier New" panose="02070309020205020404" pitchFamily="49" charset="0"/>
                <a:cs typeface="Courier New" panose="02070309020205020404" pitchFamily="49" charset="0"/>
              </a:rPr>
              <a:t> is </a:t>
            </a:r>
            <a:r>
              <a:rPr lang="en-US" sz="1200" b="1" dirty="0">
                <a:solidFill>
                  <a:schemeClr val="tx1"/>
                </a:solidFill>
                <a:latin typeface="Courier New" panose="02070309020205020404" pitchFamily="49" charset="0"/>
                <a:cs typeface="Courier New" panose="02070309020205020404" pitchFamily="49" charset="0"/>
              </a:rPr>
              <a:t>OPERATOR</a:t>
            </a:r>
            <a:r>
              <a:rPr lang="en-US" sz="1200" dirty="0">
                <a:solidFill>
                  <a:schemeClr val="tx1"/>
                </a:solidFill>
                <a:latin typeface="Courier New" panose="02070309020205020404" pitchFamily="49" charset="0"/>
                <a:cs typeface="Courier New" panose="02070309020205020404" pitchFamily="49" charset="0"/>
              </a:rPr>
              <a:t> </a:t>
            </a:r>
            <a:r>
              <a:rPr lang="en-US" sz="1200" b="1" dirty="0">
                <a:solidFill>
                  <a:srgbClr val="0000FF"/>
                </a:solidFill>
                <a:latin typeface="Courier New" panose="02070309020205020404" pitchFamily="49" charset="0"/>
                <a:cs typeface="Courier New" panose="02070309020205020404" pitchFamily="49" charset="0"/>
              </a:rPr>
              <a:t>then</a:t>
            </a:r>
            <a:r>
              <a:rPr lang="en-US" sz="1200" dirty="0">
                <a:solidFill>
                  <a:schemeClr val="tx1"/>
                </a:solidFill>
                <a:latin typeface="Courier New" panose="02070309020205020404" pitchFamily="49" charset="0"/>
                <a:cs typeface="Courier New" panose="02070309020205020404" pitchFamily="49" charset="0"/>
              </a:rPr>
              <a:t>{</a:t>
            </a:r>
          </a:p>
          <a:p>
            <a:r>
              <a:rPr lang="en-US" sz="1200" dirty="0">
                <a:solidFill>
                  <a:schemeClr val="tx1"/>
                </a:solidFill>
                <a:latin typeface="Courier New" panose="02070309020205020404" pitchFamily="49" charset="0"/>
                <a:cs typeface="Courier New" panose="02070309020205020404" pitchFamily="49" charset="0"/>
              </a:rPr>
              <a:t>    </a:t>
            </a:r>
            <a:r>
              <a:rPr lang="en-US" sz="1200" b="1" dirty="0">
                <a:solidFill>
                  <a:srgbClr val="0000FF"/>
                </a:solidFill>
                <a:latin typeface="Courier New" panose="02070309020205020404" pitchFamily="49" charset="0"/>
                <a:cs typeface="Courier New" panose="02070309020205020404" pitchFamily="49" charset="0"/>
              </a:rPr>
              <a:t>if</a:t>
            </a:r>
            <a:r>
              <a:rPr lang="en-US" sz="1200" dirty="0">
                <a:solidFill>
                  <a:schemeClr val="tx1"/>
                </a:solidFill>
                <a:latin typeface="Courier New" panose="02070309020205020404" pitchFamily="49" charset="0"/>
                <a:cs typeface="Courier New" panose="02070309020205020404" pitchFamily="49" charset="0"/>
              </a:rPr>
              <a:t> </a:t>
            </a:r>
            <a:r>
              <a:rPr lang="en-US" sz="1200" i="1" dirty="0">
                <a:solidFill>
                  <a:schemeClr val="tx1"/>
                </a:solidFill>
                <a:latin typeface="Courier New" panose="02070309020205020404" pitchFamily="49" charset="0"/>
                <a:cs typeface="Courier New" panose="02070309020205020404" pitchFamily="49" charset="0"/>
              </a:rPr>
              <a:t>OP</a:t>
            </a:r>
            <a:r>
              <a:rPr lang="en-US" sz="1200" dirty="0">
                <a:solidFill>
                  <a:schemeClr val="tx1"/>
                </a:solidFill>
                <a:latin typeface="Courier New" panose="02070309020205020404" pitchFamily="49" charset="0"/>
                <a:cs typeface="Courier New" panose="02070309020205020404" pitchFamily="49" charset="0"/>
              </a:rPr>
              <a:t> = '(' then </a:t>
            </a:r>
            <a:r>
              <a:rPr lang="en-US" sz="1200" b="1" dirty="0">
                <a:solidFill>
                  <a:schemeClr val="tx1"/>
                </a:solidFill>
                <a:latin typeface="Courier New" panose="02070309020205020404" pitchFamily="49" charset="0"/>
                <a:cs typeface="Courier New" panose="02070309020205020404" pitchFamily="49" charset="0"/>
              </a:rPr>
              <a:t>Push</a:t>
            </a:r>
            <a:r>
              <a:rPr lang="en-US" sz="1200" dirty="0">
                <a:solidFill>
                  <a:schemeClr val="tx1"/>
                </a:solidFill>
                <a:latin typeface="Courier New" panose="02070309020205020404" pitchFamily="49" charset="0"/>
                <a:cs typeface="Courier New" panose="02070309020205020404" pitchFamily="49" charset="0"/>
              </a:rPr>
              <a:t>( </a:t>
            </a:r>
            <a:r>
              <a:rPr lang="en-US" sz="1200" i="1" dirty="0">
                <a:solidFill>
                  <a:schemeClr val="tx1"/>
                </a:solidFill>
                <a:latin typeface="Courier New" panose="02070309020205020404" pitchFamily="49" charset="0"/>
                <a:cs typeface="Courier New" panose="02070309020205020404" pitchFamily="49" charset="0"/>
              </a:rPr>
              <a:t>OP</a:t>
            </a:r>
            <a:r>
              <a:rPr lang="en-US" sz="1200" dirty="0">
                <a:solidFill>
                  <a:schemeClr val="tx1"/>
                </a:solidFill>
                <a:latin typeface="Courier New" panose="02070309020205020404" pitchFamily="49" charset="0"/>
                <a:cs typeface="Courier New" panose="02070309020205020404" pitchFamily="49" charset="0"/>
              </a:rPr>
              <a:t> );</a:t>
            </a:r>
          </a:p>
          <a:p>
            <a:r>
              <a:rPr lang="en-US" sz="1200" dirty="0">
                <a:solidFill>
                  <a:schemeClr val="tx1"/>
                </a:solidFill>
                <a:latin typeface="Courier New" panose="02070309020205020404" pitchFamily="49" charset="0"/>
                <a:cs typeface="Courier New" panose="02070309020205020404" pitchFamily="49" charset="0"/>
              </a:rPr>
              <a:t>    </a:t>
            </a:r>
            <a:r>
              <a:rPr lang="en-US" sz="1200" b="1" dirty="0">
                <a:solidFill>
                  <a:srgbClr val="0000FF"/>
                </a:solidFill>
                <a:latin typeface="Courier New" panose="02070309020205020404" pitchFamily="49" charset="0"/>
                <a:cs typeface="Courier New" panose="02070309020205020404" pitchFamily="49" charset="0"/>
              </a:rPr>
              <a:t>else if</a:t>
            </a:r>
            <a:r>
              <a:rPr lang="en-US" sz="1200" b="1" dirty="0">
                <a:solidFill>
                  <a:schemeClr val="tx1"/>
                </a:solidFill>
                <a:latin typeface="Courier New" panose="02070309020205020404" pitchFamily="49" charset="0"/>
                <a:cs typeface="Courier New" panose="02070309020205020404" pitchFamily="49" charset="0"/>
              </a:rPr>
              <a:t> </a:t>
            </a:r>
            <a:r>
              <a:rPr lang="en-US" sz="1200" i="1" dirty="0">
                <a:solidFill>
                  <a:schemeClr val="tx1"/>
                </a:solidFill>
                <a:latin typeface="Courier New" panose="02070309020205020404" pitchFamily="49" charset="0"/>
                <a:cs typeface="Courier New" panose="02070309020205020404" pitchFamily="49" charset="0"/>
              </a:rPr>
              <a:t>OP</a:t>
            </a:r>
            <a:r>
              <a:rPr lang="en-US" sz="1200" dirty="0">
                <a:solidFill>
                  <a:schemeClr val="tx1"/>
                </a:solidFill>
                <a:latin typeface="Courier New" panose="02070309020205020404" pitchFamily="49" charset="0"/>
                <a:cs typeface="Courier New" panose="02070309020205020404" pitchFamily="49" charset="0"/>
              </a:rPr>
              <a:t> = ')'  </a:t>
            </a:r>
            <a:r>
              <a:rPr lang="en-US" sz="1200" b="1" dirty="0">
                <a:solidFill>
                  <a:srgbClr val="0000FF"/>
                </a:solidFill>
                <a:latin typeface="Courier New" panose="02070309020205020404" pitchFamily="49" charset="0"/>
                <a:cs typeface="Courier New" panose="02070309020205020404" pitchFamily="49" charset="0"/>
              </a:rPr>
              <a:t>then</a:t>
            </a:r>
            <a:r>
              <a:rPr lang="en-US" sz="1200" dirty="0">
                <a:solidFill>
                  <a:schemeClr val="tx1"/>
                </a:solidFill>
                <a:latin typeface="Courier New" panose="02070309020205020404" pitchFamily="49" charset="0"/>
                <a:cs typeface="Courier New" panose="02070309020205020404" pitchFamily="49" charset="0"/>
              </a:rPr>
              <a:t>{</a:t>
            </a:r>
          </a:p>
          <a:p>
            <a:r>
              <a:rPr lang="en-US" sz="1200" dirty="0">
                <a:solidFill>
                  <a:schemeClr val="tx1"/>
                </a:solidFill>
                <a:latin typeface="Courier New" panose="02070309020205020404" pitchFamily="49" charset="0"/>
                <a:cs typeface="Courier New" panose="02070309020205020404" pitchFamily="49" charset="0"/>
              </a:rPr>
              <a:t>        </a:t>
            </a:r>
            <a:r>
              <a:rPr lang="en-US" sz="1200" b="1" dirty="0">
                <a:solidFill>
                  <a:srgbClr val="0000FF"/>
                </a:solidFill>
                <a:latin typeface="Courier New" panose="02070309020205020404" pitchFamily="49" charset="0"/>
                <a:cs typeface="Courier New" panose="02070309020205020404" pitchFamily="49" charset="0"/>
              </a:rPr>
              <a:t>while</a:t>
            </a:r>
            <a:r>
              <a:rPr lang="en-US" sz="1200" dirty="0">
                <a:solidFill>
                  <a:schemeClr val="tx1"/>
                </a:solidFill>
                <a:latin typeface="Courier New" panose="02070309020205020404" pitchFamily="49" charset="0"/>
                <a:cs typeface="Courier New" panose="02070309020205020404" pitchFamily="49" charset="0"/>
              </a:rPr>
              <a:t> </a:t>
            </a:r>
            <a:r>
              <a:rPr lang="en-US" sz="1200" b="1" dirty="0" err="1">
                <a:solidFill>
                  <a:schemeClr val="tx1"/>
                </a:solidFill>
                <a:latin typeface="Courier New" panose="02070309020205020404" pitchFamily="49" charset="0"/>
                <a:cs typeface="Courier New" panose="02070309020205020404" pitchFamily="49" charset="0"/>
              </a:rPr>
              <a:t>TopElement</a:t>
            </a:r>
            <a:r>
              <a:rPr lang="en-US" sz="1200" b="1" dirty="0">
                <a:solidFill>
                  <a:schemeClr val="tx1"/>
                </a:solidFill>
                <a:latin typeface="Courier New" panose="02070309020205020404" pitchFamily="49" charset="0"/>
                <a:cs typeface="Courier New" panose="02070309020205020404" pitchFamily="49" charset="0"/>
              </a:rPr>
              <a:t>()</a:t>
            </a:r>
            <a:r>
              <a:rPr lang="en-US" sz="1200" dirty="0">
                <a:solidFill>
                  <a:schemeClr val="tx1"/>
                </a:solidFill>
                <a:latin typeface="Courier New" panose="02070309020205020404" pitchFamily="49" charset="0"/>
                <a:cs typeface="Courier New" panose="02070309020205020404" pitchFamily="49" charset="0"/>
              </a:rPr>
              <a:t> != '(' </a:t>
            </a:r>
            <a:r>
              <a:rPr lang="en-US" sz="1200" b="1" dirty="0">
                <a:solidFill>
                  <a:srgbClr val="0000FF"/>
                </a:solidFill>
                <a:latin typeface="Courier New" panose="02070309020205020404" pitchFamily="49" charset="0"/>
                <a:cs typeface="Courier New" panose="02070309020205020404" pitchFamily="49" charset="0"/>
              </a:rPr>
              <a:t>do</a:t>
            </a:r>
            <a:r>
              <a:rPr lang="en-US" sz="1200" dirty="0">
                <a:solidFill>
                  <a:schemeClr val="tx1"/>
                </a:solidFill>
                <a:latin typeface="Courier New" panose="02070309020205020404" pitchFamily="49" charset="0"/>
                <a:cs typeface="Courier New" panose="02070309020205020404" pitchFamily="49" charset="0"/>
              </a:rPr>
              <a:t>{</a:t>
            </a:r>
          </a:p>
          <a:p>
            <a:r>
              <a:rPr lang="en-US" sz="1200" dirty="0">
                <a:solidFill>
                  <a:schemeClr val="tx1"/>
                </a:solidFill>
                <a:latin typeface="Courier New" panose="02070309020205020404" pitchFamily="49" charset="0"/>
                <a:cs typeface="Courier New" panose="02070309020205020404" pitchFamily="49" charset="0"/>
              </a:rPr>
              <a:t>	</a:t>
            </a:r>
            <a:r>
              <a:rPr lang="en-US" sz="1200" b="1" dirty="0" err="1">
                <a:solidFill>
                  <a:schemeClr val="tx1"/>
                </a:solidFill>
                <a:latin typeface="Courier New" panose="02070309020205020404" pitchFamily="49" charset="0"/>
                <a:cs typeface="Courier New" panose="02070309020205020404" pitchFamily="49" charset="0"/>
              </a:rPr>
              <a:t>Enqueue</a:t>
            </a:r>
            <a:r>
              <a:rPr lang="en-US" sz="1200" dirty="0">
                <a:solidFill>
                  <a:schemeClr val="tx1"/>
                </a:solidFill>
                <a:latin typeface="Courier New" panose="02070309020205020404" pitchFamily="49" charset="0"/>
                <a:cs typeface="Courier New" panose="02070309020205020404" pitchFamily="49" charset="0"/>
              </a:rPr>
              <a:t>(</a:t>
            </a:r>
            <a:r>
              <a:rPr lang="en-US" sz="1200" b="1" dirty="0" err="1">
                <a:solidFill>
                  <a:schemeClr val="tx1"/>
                </a:solidFill>
                <a:latin typeface="Courier New" panose="02070309020205020404" pitchFamily="49" charset="0"/>
                <a:cs typeface="Courier New" panose="02070309020205020404" pitchFamily="49" charset="0"/>
              </a:rPr>
              <a:t>TopElement</a:t>
            </a:r>
            <a:r>
              <a:rPr lang="en-US" sz="1200" b="1" dirty="0">
                <a:solidFill>
                  <a:schemeClr val="tx1"/>
                </a:solidFill>
                <a:latin typeface="Courier New" panose="02070309020205020404" pitchFamily="49" charset="0"/>
                <a:cs typeface="Courier New" panose="02070309020205020404" pitchFamily="49" charset="0"/>
              </a:rPr>
              <a:t>()</a:t>
            </a:r>
            <a:r>
              <a:rPr lang="en-US" sz="1200" dirty="0">
                <a:solidFill>
                  <a:schemeClr val="tx1"/>
                </a:solidFill>
                <a:latin typeface="Courier New" panose="02070309020205020404" pitchFamily="49" charset="0"/>
                <a:cs typeface="Courier New" panose="02070309020205020404" pitchFamily="49" charset="0"/>
              </a:rPr>
              <a:t>);</a:t>
            </a:r>
          </a:p>
          <a:p>
            <a:r>
              <a:rPr lang="en-US" sz="1200" dirty="0">
                <a:solidFill>
                  <a:schemeClr val="tx1"/>
                </a:solidFill>
                <a:latin typeface="Courier New" panose="02070309020205020404" pitchFamily="49" charset="0"/>
                <a:cs typeface="Courier New" panose="02070309020205020404" pitchFamily="49" charset="0"/>
              </a:rPr>
              <a:t>	</a:t>
            </a:r>
            <a:r>
              <a:rPr lang="en-US" sz="1200" b="1" dirty="0">
                <a:solidFill>
                  <a:schemeClr val="tx1"/>
                </a:solidFill>
                <a:latin typeface="Courier New" panose="02070309020205020404" pitchFamily="49" charset="0"/>
                <a:cs typeface="Courier New" panose="02070309020205020404" pitchFamily="49" charset="0"/>
              </a:rPr>
              <a:t>Pop</a:t>
            </a:r>
            <a:r>
              <a:rPr lang="en-US" sz="1200" dirty="0">
                <a:solidFill>
                  <a:schemeClr val="tx1"/>
                </a:solidFill>
                <a:latin typeface="Courier New" panose="02070309020205020404" pitchFamily="49" charset="0"/>
                <a:cs typeface="Courier New" panose="02070309020205020404" pitchFamily="49" charset="0"/>
              </a:rPr>
              <a:t>();</a:t>
            </a:r>
          </a:p>
          <a:p>
            <a:r>
              <a:rPr lang="en-US" sz="1200" dirty="0">
                <a:solidFill>
                  <a:schemeClr val="tx1"/>
                </a:solidFill>
                <a:latin typeface="Courier New" panose="02070309020205020404" pitchFamily="49" charset="0"/>
                <a:cs typeface="Courier New" panose="02070309020205020404" pitchFamily="49" charset="0"/>
              </a:rPr>
              <a:t>        }</a:t>
            </a:r>
          </a:p>
          <a:p>
            <a:r>
              <a:rPr lang="en-US" sz="1200" b="1" dirty="0">
                <a:solidFill>
                  <a:schemeClr val="tx1"/>
                </a:solidFill>
                <a:latin typeface="Courier New" panose="02070309020205020404" pitchFamily="49" charset="0"/>
                <a:cs typeface="Courier New" panose="02070309020205020404" pitchFamily="49" charset="0"/>
              </a:rPr>
              <a:t>	Pop</a:t>
            </a:r>
            <a:r>
              <a:rPr lang="en-US" sz="1200" dirty="0">
                <a:solidFill>
                  <a:schemeClr val="tx1"/>
                </a:solidFill>
                <a:latin typeface="Courier New" panose="02070309020205020404" pitchFamily="49" charset="0"/>
                <a:cs typeface="Courier New" panose="02070309020205020404" pitchFamily="49" charset="0"/>
              </a:rPr>
              <a:t>();</a:t>
            </a:r>
          </a:p>
          <a:p>
            <a:r>
              <a:rPr lang="en-US" sz="1200" dirty="0">
                <a:solidFill>
                  <a:schemeClr val="tx1"/>
                </a:solidFill>
                <a:latin typeface="Courier New" panose="02070309020205020404" pitchFamily="49" charset="0"/>
                <a:cs typeface="Courier New" panose="02070309020205020404" pitchFamily="49" charset="0"/>
              </a:rPr>
              <a:t>    }</a:t>
            </a:r>
            <a:r>
              <a:rPr lang="en-US" sz="1200" b="1" dirty="0">
                <a:solidFill>
                  <a:srgbClr val="0000FF"/>
                </a:solidFill>
                <a:latin typeface="Courier New" panose="02070309020205020404" pitchFamily="49" charset="0"/>
                <a:cs typeface="Courier New" panose="02070309020205020404" pitchFamily="49" charset="0"/>
              </a:rPr>
              <a:t>else</a:t>
            </a:r>
            <a:r>
              <a:rPr lang="en-US" sz="1200" dirty="0">
                <a:solidFill>
                  <a:schemeClr val="tx1"/>
                </a:solidFill>
                <a:latin typeface="Courier New" panose="02070309020205020404" pitchFamily="49" charset="0"/>
                <a:cs typeface="Courier New" panose="02070309020205020404" pitchFamily="49" charset="0"/>
              </a:rPr>
              <a:t>{</a:t>
            </a:r>
          </a:p>
          <a:p>
            <a:r>
              <a:rPr lang="en-US" sz="1200" dirty="0">
                <a:solidFill>
                  <a:schemeClr val="tx1"/>
                </a:solidFill>
                <a:latin typeface="Courier New" panose="02070309020205020404" pitchFamily="49" charset="0"/>
                <a:cs typeface="Courier New" panose="02070309020205020404" pitchFamily="49" charset="0"/>
              </a:rPr>
              <a:t>    </a:t>
            </a:r>
            <a:r>
              <a:rPr lang="en-US" sz="1200" b="1" dirty="0">
                <a:solidFill>
                  <a:srgbClr val="0000FF"/>
                </a:solidFill>
                <a:latin typeface="Courier New" panose="02070309020205020404" pitchFamily="49" charset="0"/>
                <a:cs typeface="Courier New" panose="02070309020205020404" pitchFamily="49" charset="0"/>
              </a:rPr>
              <a:t>while</a:t>
            </a:r>
            <a:r>
              <a:rPr lang="en-US" sz="1200" dirty="0">
                <a:solidFill>
                  <a:srgbClr val="0000FF"/>
                </a:solidFill>
                <a:latin typeface="Courier New" panose="02070309020205020404" pitchFamily="49" charset="0"/>
                <a:cs typeface="Courier New" panose="02070309020205020404" pitchFamily="49" charset="0"/>
              </a:rPr>
              <a:t> </a:t>
            </a:r>
            <a:r>
              <a:rPr lang="en-US" sz="1200" b="1" dirty="0">
                <a:solidFill>
                  <a:schemeClr val="tx1"/>
                </a:solidFill>
                <a:latin typeface="Courier New" panose="02070309020205020404" pitchFamily="49" charset="0"/>
                <a:cs typeface="Courier New" panose="02070309020205020404" pitchFamily="49" charset="0"/>
              </a:rPr>
              <a:t>Precedence</a:t>
            </a:r>
            <a:r>
              <a:rPr lang="en-US" sz="1200" dirty="0">
                <a:solidFill>
                  <a:schemeClr val="tx1"/>
                </a:solidFill>
                <a:latin typeface="Courier New" panose="02070309020205020404" pitchFamily="49" charset="0"/>
                <a:cs typeface="Courier New" panose="02070309020205020404" pitchFamily="49" charset="0"/>
              </a:rPr>
              <a:t>( </a:t>
            </a:r>
            <a:r>
              <a:rPr lang="en-US" sz="1200" i="1" dirty="0">
                <a:solidFill>
                  <a:schemeClr val="tx1"/>
                </a:solidFill>
                <a:latin typeface="Courier New" panose="02070309020205020404" pitchFamily="49" charset="0"/>
                <a:cs typeface="Courier New" panose="02070309020205020404" pitchFamily="49" charset="0"/>
              </a:rPr>
              <a:t>OP</a:t>
            </a:r>
            <a:r>
              <a:rPr lang="en-US" sz="1200" dirty="0">
                <a:solidFill>
                  <a:schemeClr val="tx1"/>
                </a:solidFill>
                <a:latin typeface="Courier New" panose="02070309020205020404" pitchFamily="49" charset="0"/>
                <a:cs typeface="Courier New" panose="02070309020205020404" pitchFamily="49" charset="0"/>
              </a:rPr>
              <a:t> ) &lt;= </a:t>
            </a:r>
            <a:r>
              <a:rPr lang="en-US" sz="1200" b="1" dirty="0">
                <a:solidFill>
                  <a:schemeClr val="tx1"/>
                </a:solidFill>
                <a:latin typeface="Courier New" panose="02070309020205020404" pitchFamily="49" charset="0"/>
                <a:cs typeface="Courier New" panose="02070309020205020404" pitchFamily="49" charset="0"/>
              </a:rPr>
              <a:t>Precedence</a:t>
            </a:r>
            <a:r>
              <a:rPr lang="en-US" sz="1200" dirty="0">
                <a:solidFill>
                  <a:schemeClr val="tx1"/>
                </a:solidFill>
                <a:latin typeface="Courier New" panose="02070309020205020404" pitchFamily="49" charset="0"/>
                <a:cs typeface="Courier New" panose="02070309020205020404" pitchFamily="49" charset="0"/>
              </a:rPr>
              <a:t>(</a:t>
            </a:r>
            <a:r>
              <a:rPr lang="en-US" sz="1200" b="1" dirty="0">
                <a:solidFill>
                  <a:schemeClr val="tx1"/>
                </a:solidFill>
                <a:latin typeface="Courier New" panose="02070309020205020404" pitchFamily="49" charset="0"/>
                <a:cs typeface="Courier New" panose="02070309020205020404" pitchFamily="49" charset="0"/>
              </a:rPr>
              <a:t> </a:t>
            </a:r>
            <a:r>
              <a:rPr lang="en-US" sz="1200" b="1" dirty="0" err="1">
                <a:solidFill>
                  <a:schemeClr val="tx1"/>
                </a:solidFill>
                <a:latin typeface="Courier New" panose="02070309020205020404" pitchFamily="49" charset="0"/>
                <a:cs typeface="Courier New" panose="02070309020205020404" pitchFamily="49" charset="0"/>
              </a:rPr>
              <a:t>TopElement</a:t>
            </a:r>
            <a:r>
              <a:rPr lang="en-US" sz="1200" b="1" dirty="0">
                <a:solidFill>
                  <a:schemeClr val="tx1"/>
                </a:solidFill>
                <a:latin typeface="Courier New" panose="02070309020205020404" pitchFamily="49" charset="0"/>
                <a:cs typeface="Courier New" panose="02070309020205020404" pitchFamily="49" charset="0"/>
              </a:rPr>
              <a:t>() </a:t>
            </a:r>
            <a:r>
              <a:rPr lang="en-US" sz="1200" dirty="0">
                <a:solidFill>
                  <a:schemeClr val="tx1"/>
                </a:solidFill>
                <a:latin typeface="Courier New" panose="02070309020205020404" pitchFamily="49" charset="0"/>
                <a:cs typeface="Courier New" panose="02070309020205020404" pitchFamily="49" charset="0"/>
              </a:rPr>
              <a:t>) </a:t>
            </a:r>
            <a:r>
              <a:rPr lang="en-US" sz="1200" b="1" dirty="0">
                <a:solidFill>
                  <a:srgbClr val="0000FF"/>
                </a:solidFill>
                <a:latin typeface="Courier New" panose="02070309020205020404" pitchFamily="49" charset="0"/>
                <a:cs typeface="Courier New" panose="02070309020205020404" pitchFamily="49" charset="0"/>
              </a:rPr>
              <a:t>do</a:t>
            </a:r>
            <a:r>
              <a:rPr lang="en-US" sz="1200" dirty="0">
                <a:solidFill>
                  <a:schemeClr val="tx1"/>
                </a:solidFill>
                <a:latin typeface="Courier New" panose="02070309020205020404" pitchFamily="49" charset="0"/>
                <a:cs typeface="Courier New" panose="02070309020205020404" pitchFamily="49" charset="0"/>
              </a:rPr>
              <a:t>{</a:t>
            </a:r>
          </a:p>
          <a:p>
            <a:r>
              <a:rPr lang="en-US" sz="1200" dirty="0">
                <a:solidFill>
                  <a:schemeClr val="tx1"/>
                </a:solidFill>
                <a:latin typeface="Courier New" panose="02070309020205020404" pitchFamily="49" charset="0"/>
                <a:cs typeface="Courier New" panose="02070309020205020404" pitchFamily="49" charset="0"/>
              </a:rPr>
              <a:t>	</a:t>
            </a:r>
            <a:r>
              <a:rPr lang="en-US" sz="1200" b="1" dirty="0" err="1">
                <a:solidFill>
                  <a:schemeClr val="tx1"/>
                </a:solidFill>
                <a:latin typeface="Courier New" panose="02070309020205020404" pitchFamily="49" charset="0"/>
                <a:cs typeface="Courier New" panose="02070309020205020404" pitchFamily="49" charset="0"/>
              </a:rPr>
              <a:t>Enqueue</a:t>
            </a:r>
            <a:r>
              <a:rPr lang="en-US" sz="1200" dirty="0">
                <a:solidFill>
                  <a:schemeClr val="tx1"/>
                </a:solidFill>
                <a:latin typeface="Courier New" panose="02070309020205020404" pitchFamily="49" charset="0"/>
                <a:cs typeface="Courier New" panose="02070309020205020404" pitchFamily="49" charset="0"/>
              </a:rPr>
              <a:t>(</a:t>
            </a:r>
            <a:r>
              <a:rPr lang="en-US" sz="1200" b="1" dirty="0" err="1">
                <a:solidFill>
                  <a:schemeClr val="tx1"/>
                </a:solidFill>
                <a:latin typeface="Courier New" panose="02070309020205020404" pitchFamily="49" charset="0"/>
                <a:cs typeface="Courier New" panose="02070309020205020404" pitchFamily="49" charset="0"/>
              </a:rPr>
              <a:t>TopElement</a:t>
            </a:r>
            <a:r>
              <a:rPr lang="en-US" sz="1200" b="1" dirty="0">
                <a:solidFill>
                  <a:schemeClr val="tx1"/>
                </a:solidFill>
                <a:latin typeface="Courier New" panose="02070309020205020404" pitchFamily="49" charset="0"/>
                <a:cs typeface="Courier New" panose="02070309020205020404" pitchFamily="49" charset="0"/>
              </a:rPr>
              <a:t>()</a:t>
            </a:r>
            <a:r>
              <a:rPr lang="en-US" sz="1200" dirty="0">
                <a:solidFill>
                  <a:schemeClr val="tx1"/>
                </a:solidFill>
                <a:latin typeface="Courier New" panose="02070309020205020404" pitchFamily="49" charset="0"/>
                <a:cs typeface="Courier New" panose="02070309020205020404" pitchFamily="49" charset="0"/>
              </a:rPr>
              <a:t>);</a:t>
            </a:r>
          </a:p>
          <a:p>
            <a:r>
              <a:rPr lang="en-US" sz="1200" b="1" dirty="0">
                <a:solidFill>
                  <a:schemeClr val="tx1"/>
                </a:solidFill>
                <a:latin typeface="Courier New" panose="02070309020205020404" pitchFamily="49" charset="0"/>
                <a:cs typeface="Courier New" panose="02070309020205020404" pitchFamily="49" charset="0"/>
              </a:rPr>
              <a:t>	Pop</a:t>
            </a:r>
            <a:r>
              <a:rPr lang="en-US" sz="1200" dirty="0">
                <a:solidFill>
                  <a:schemeClr val="tx1"/>
                </a:solidFill>
                <a:latin typeface="Courier New" panose="02070309020205020404" pitchFamily="49" charset="0"/>
                <a:cs typeface="Courier New" panose="02070309020205020404" pitchFamily="49" charset="0"/>
              </a:rPr>
              <a:t>();</a:t>
            </a:r>
          </a:p>
          <a:p>
            <a:r>
              <a:rPr lang="en-US" sz="1200" dirty="0">
                <a:solidFill>
                  <a:schemeClr val="tx1"/>
                </a:solidFill>
                <a:latin typeface="Courier New" panose="02070309020205020404" pitchFamily="49" charset="0"/>
                <a:cs typeface="Courier New" panose="02070309020205020404" pitchFamily="49" charset="0"/>
              </a:rPr>
              <a:t>    }</a:t>
            </a:r>
          </a:p>
          <a:p>
            <a:r>
              <a:rPr lang="en-US" sz="1200" dirty="0">
                <a:solidFill>
                  <a:schemeClr val="tx1"/>
                </a:solidFill>
                <a:latin typeface="Courier New" panose="02070309020205020404" pitchFamily="49" charset="0"/>
                <a:cs typeface="Courier New" panose="02070309020205020404" pitchFamily="49" charset="0"/>
              </a:rPr>
              <a:t>    </a:t>
            </a:r>
            <a:r>
              <a:rPr lang="en-US" sz="1200" b="1" dirty="0">
                <a:solidFill>
                  <a:schemeClr val="tx1"/>
                </a:solidFill>
                <a:latin typeface="Courier New" panose="02070309020205020404" pitchFamily="49" charset="0"/>
                <a:cs typeface="Courier New" panose="02070309020205020404" pitchFamily="49" charset="0"/>
              </a:rPr>
              <a:t>Push</a:t>
            </a:r>
            <a:r>
              <a:rPr lang="en-US" sz="1200" dirty="0">
                <a:solidFill>
                  <a:schemeClr val="tx1"/>
                </a:solidFill>
                <a:latin typeface="Courier New" panose="02070309020205020404" pitchFamily="49" charset="0"/>
                <a:cs typeface="Courier New" panose="02070309020205020404" pitchFamily="49" charset="0"/>
              </a:rPr>
              <a:t>( </a:t>
            </a:r>
            <a:r>
              <a:rPr lang="en-US" sz="1200" i="1" dirty="0">
                <a:solidFill>
                  <a:schemeClr val="tx1"/>
                </a:solidFill>
                <a:latin typeface="Courier New" panose="02070309020205020404" pitchFamily="49" charset="0"/>
                <a:cs typeface="Courier New" panose="02070309020205020404" pitchFamily="49" charset="0"/>
              </a:rPr>
              <a:t>OP</a:t>
            </a:r>
            <a:r>
              <a:rPr lang="en-US" sz="1200" dirty="0">
                <a:solidFill>
                  <a:schemeClr val="tx1"/>
                </a:solidFill>
                <a:latin typeface="Courier New" panose="02070309020205020404" pitchFamily="49" charset="0"/>
                <a:cs typeface="Courier New" panose="02070309020205020404" pitchFamily="49" charset="0"/>
              </a:rPr>
              <a:t> );</a:t>
            </a:r>
          </a:p>
          <a:p>
            <a:r>
              <a:rPr lang="en-US" sz="1200" dirty="0">
                <a:solidFill>
                  <a:schemeClr val="tx1"/>
                </a:solidFill>
                <a:latin typeface="Courier New" panose="02070309020205020404" pitchFamily="49" charset="0"/>
                <a:cs typeface="Courier New" panose="02070309020205020404" pitchFamily="49" charset="0"/>
              </a:rPr>
              <a:t>    }</a:t>
            </a:r>
          </a:p>
          <a:p>
            <a:r>
              <a:rPr lang="en-US" sz="1200" dirty="0">
                <a:solidFill>
                  <a:schemeClr val="tx1"/>
                </a:solidFill>
                <a:latin typeface="Courier New" panose="02070309020205020404" pitchFamily="49" charset="0"/>
                <a:cs typeface="Courier New" panose="02070309020205020404" pitchFamily="49" charset="0"/>
              </a:rPr>
              <a:t>}</a:t>
            </a:r>
            <a:r>
              <a:rPr lang="en-US" sz="1200" b="1" dirty="0">
                <a:solidFill>
                  <a:srgbClr val="0000FF"/>
                </a:solidFill>
                <a:latin typeface="Courier New" panose="02070309020205020404" pitchFamily="49" charset="0"/>
                <a:cs typeface="Courier New" panose="02070309020205020404" pitchFamily="49" charset="0"/>
              </a:rPr>
              <a:t>while</a:t>
            </a:r>
            <a:r>
              <a:rPr lang="en-US" sz="1200" dirty="0">
                <a:solidFill>
                  <a:srgbClr val="0000FF"/>
                </a:solidFill>
                <a:latin typeface="Courier New" panose="02070309020205020404" pitchFamily="49" charset="0"/>
                <a:cs typeface="Courier New" panose="02070309020205020404" pitchFamily="49" charset="0"/>
              </a:rPr>
              <a:t> </a:t>
            </a:r>
            <a:r>
              <a:rPr lang="en-US" sz="1200" dirty="0">
                <a:solidFill>
                  <a:schemeClr val="tx1"/>
                </a:solidFill>
                <a:latin typeface="Courier New" panose="02070309020205020404" pitchFamily="49" charset="0"/>
                <a:cs typeface="Courier New" panose="02070309020205020404" pitchFamily="49" charset="0"/>
              </a:rPr>
              <a:t>!</a:t>
            </a:r>
            <a:r>
              <a:rPr lang="en-US" sz="1200" b="1" dirty="0" err="1">
                <a:solidFill>
                  <a:schemeClr val="tx1"/>
                </a:solidFill>
                <a:latin typeface="Courier New" panose="02070309020205020404" pitchFamily="49" charset="0"/>
                <a:cs typeface="Courier New" panose="02070309020205020404" pitchFamily="49" charset="0"/>
              </a:rPr>
              <a:t>IsEmpty</a:t>
            </a:r>
            <a:r>
              <a:rPr lang="en-US" sz="1200" dirty="0">
                <a:solidFill>
                  <a:schemeClr val="tx1"/>
                </a:solidFill>
                <a:latin typeface="Courier New" panose="02070309020205020404" pitchFamily="49" charset="0"/>
                <a:cs typeface="Courier New" panose="02070309020205020404" pitchFamily="49" charset="0"/>
              </a:rPr>
              <a:t>();</a:t>
            </a:r>
          </a:p>
        </p:txBody>
      </p:sp>
      <p:sp>
        <p:nvSpPr>
          <p:cNvPr id="9" name="TextBox 8"/>
          <p:cNvSpPr txBox="1"/>
          <p:nvPr/>
        </p:nvSpPr>
        <p:spPr>
          <a:xfrm>
            <a:off x="4778722" y="2251046"/>
            <a:ext cx="883795" cy="300082"/>
          </a:xfrm>
          <a:prstGeom prst="rect">
            <a:avLst/>
          </a:prstGeom>
          <a:noFill/>
          <a:ln w="12700">
            <a:solidFill>
              <a:schemeClr val="tx1"/>
            </a:solidFill>
          </a:ln>
        </p:spPr>
        <p:txBody>
          <a:bodyPr wrap="square" rtlCol="0">
            <a:spAutoFit/>
          </a:bodyPr>
          <a:lstStyle/>
          <a:p>
            <a:r>
              <a:rPr lang="en-US" sz="1300" b="1" dirty="0">
                <a:latin typeface="Courier New" panose="02070309020205020404" pitchFamily="49" charset="0"/>
                <a:cs typeface="Courier New" panose="02070309020205020404" pitchFamily="49" charset="0"/>
              </a:rPr>
              <a:t>Infix</a:t>
            </a:r>
          </a:p>
        </p:txBody>
      </p:sp>
      <p:sp>
        <p:nvSpPr>
          <p:cNvPr id="10" name="TextBox 9"/>
          <p:cNvSpPr txBox="1"/>
          <p:nvPr/>
        </p:nvSpPr>
        <p:spPr>
          <a:xfrm>
            <a:off x="4779136" y="2930802"/>
            <a:ext cx="884682" cy="292388"/>
          </a:xfrm>
          <a:prstGeom prst="rect">
            <a:avLst/>
          </a:prstGeom>
          <a:noFill/>
          <a:ln w="12700">
            <a:solidFill>
              <a:schemeClr val="tx1"/>
            </a:solidFill>
          </a:ln>
        </p:spPr>
        <p:txBody>
          <a:bodyPr wrap="square" rtlCol="0">
            <a:spAutoFit/>
          </a:bodyPr>
          <a:lstStyle/>
          <a:p>
            <a:r>
              <a:rPr lang="en-US" sz="1300" b="1" dirty="0">
                <a:latin typeface="Courier New" panose="02070309020205020404" pitchFamily="49" charset="0"/>
                <a:cs typeface="Courier New" panose="02070309020205020404" pitchFamily="49" charset="0"/>
              </a:rPr>
              <a:t>Postfix</a:t>
            </a:r>
          </a:p>
        </p:txBody>
      </p:sp>
      <p:sp>
        <p:nvSpPr>
          <p:cNvPr id="11" name="TextBox 10"/>
          <p:cNvSpPr txBox="1"/>
          <p:nvPr/>
        </p:nvSpPr>
        <p:spPr>
          <a:xfrm>
            <a:off x="4777865" y="3608614"/>
            <a:ext cx="881210" cy="300082"/>
          </a:xfrm>
          <a:prstGeom prst="rect">
            <a:avLst/>
          </a:prstGeom>
          <a:noFill/>
          <a:ln w="12700">
            <a:solidFill>
              <a:schemeClr val="tx1"/>
            </a:solidFill>
          </a:ln>
        </p:spPr>
        <p:txBody>
          <a:bodyPr wrap="square" rtlCol="0">
            <a:spAutoFit/>
          </a:bodyPr>
          <a:lstStyle/>
          <a:p>
            <a:r>
              <a:rPr lang="en-US" sz="1300" b="1" dirty="0">
                <a:latin typeface="Courier New" panose="02070309020205020404" pitchFamily="49" charset="0"/>
                <a:cs typeface="Courier New" panose="02070309020205020404" pitchFamily="49" charset="0"/>
              </a:rPr>
              <a:t>Stack</a:t>
            </a:r>
          </a:p>
        </p:txBody>
      </p:sp>
      <p:sp>
        <p:nvSpPr>
          <p:cNvPr id="12" name="TextBox 11"/>
          <p:cNvSpPr txBox="1"/>
          <p:nvPr/>
        </p:nvSpPr>
        <p:spPr>
          <a:xfrm>
            <a:off x="5659931" y="2246181"/>
            <a:ext cx="256535" cy="300082"/>
          </a:xfrm>
          <a:prstGeom prst="rect">
            <a:avLst/>
          </a:prstGeom>
          <a:noFill/>
          <a:ln w="12700">
            <a:solidFill>
              <a:schemeClr val="tx1"/>
            </a:solidFill>
          </a:ln>
        </p:spPr>
        <p:txBody>
          <a:bodyPr wrap="square" rtlCol="0">
            <a:spAutoFit/>
          </a:bodyPr>
          <a:lstStyle/>
          <a:p>
            <a:pPr algn="ctr"/>
            <a:r>
              <a:rPr lang="en-US" sz="1350" b="1" dirty="0">
                <a:solidFill>
                  <a:srgbClr val="FF0000"/>
                </a:solidFill>
                <a:latin typeface="Courier New" panose="02070309020205020404" pitchFamily="49" charset="0"/>
                <a:cs typeface="Courier New" panose="02070309020205020404" pitchFamily="49" charset="0"/>
              </a:rPr>
              <a:t>2</a:t>
            </a:r>
          </a:p>
        </p:txBody>
      </p:sp>
      <p:sp>
        <p:nvSpPr>
          <p:cNvPr id="17" name="TextBox 16"/>
          <p:cNvSpPr txBox="1"/>
          <p:nvPr/>
        </p:nvSpPr>
        <p:spPr>
          <a:xfrm>
            <a:off x="5925311" y="2251047"/>
            <a:ext cx="256535" cy="300082"/>
          </a:xfrm>
          <a:prstGeom prst="rect">
            <a:avLst/>
          </a:prstGeom>
          <a:noFill/>
          <a:ln w="12700">
            <a:solidFill>
              <a:schemeClr val="tx1"/>
            </a:solidFill>
          </a:ln>
        </p:spPr>
        <p:txBody>
          <a:bodyPr wrap="square" rtlCol="0">
            <a:spAutoFit/>
          </a:bodyPr>
          <a:lstStyle/>
          <a:p>
            <a:pPr algn="ctr"/>
            <a:r>
              <a:rPr lang="en-US" sz="1350" b="1" dirty="0">
                <a:solidFill>
                  <a:srgbClr val="FF0000"/>
                </a:solidFill>
                <a:latin typeface="Courier New" panose="02070309020205020404" pitchFamily="49" charset="0"/>
                <a:cs typeface="Courier New" panose="02070309020205020404" pitchFamily="49" charset="0"/>
              </a:rPr>
              <a:t>*</a:t>
            </a:r>
          </a:p>
        </p:txBody>
      </p:sp>
      <p:sp>
        <p:nvSpPr>
          <p:cNvPr id="20" name="TextBox 19"/>
          <p:cNvSpPr txBox="1"/>
          <p:nvPr/>
        </p:nvSpPr>
        <p:spPr>
          <a:xfrm>
            <a:off x="6180455" y="2251047"/>
            <a:ext cx="256535" cy="300082"/>
          </a:xfrm>
          <a:prstGeom prst="rect">
            <a:avLst/>
          </a:prstGeom>
          <a:noFill/>
          <a:ln w="12700">
            <a:solidFill>
              <a:schemeClr val="tx1"/>
            </a:solidFill>
          </a:ln>
        </p:spPr>
        <p:txBody>
          <a:bodyPr wrap="square" rtlCol="0">
            <a:spAutoFit/>
          </a:bodyPr>
          <a:lstStyle/>
          <a:p>
            <a:pPr algn="ctr"/>
            <a:r>
              <a:rPr lang="en-US" sz="1350" b="1" dirty="0">
                <a:solidFill>
                  <a:srgbClr val="FF0000"/>
                </a:solidFill>
                <a:latin typeface="Courier New" panose="02070309020205020404" pitchFamily="49" charset="0"/>
                <a:cs typeface="Courier New" panose="02070309020205020404" pitchFamily="49" charset="0"/>
              </a:rPr>
              <a:t>6</a:t>
            </a:r>
          </a:p>
        </p:txBody>
      </p:sp>
      <p:sp>
        <p:nvSpPr>
          <p:cNvPr id="23" name="TextBox 22"/>
          <p:cNvSpPr txBox="1"/>
          <p:nvPr/>
        </p:nvSpPr>
        <p:spPr>
          <a:xfrm>
            <a:off x="6436897" y="2248015"/>
            <a:ext cx="256535" cy="300082"/>
          </a:xfrm>
          <a:prstGeom prst="rect">
            <a:avLst/>
          </a:prstGeom>
          <a:noFill/>
          <a:ln w="12700">
            <a:solidFill>
              <a:schemeClr val="tx1"/>
            </a:solidFill>
          </a:ln>
        </p:spPr>
        <p:txBody>
          <a:bodyPr wrap="square" rtlCol="0">
            <a:spAutoFit/>
          </a:bodyPr>
          <a:lstStyle/>
          <a:p>
            <a:pPr algn="ctr"/>
            <a:r>
              <a:rPr lang="en-US" sz="1350" b="1" dirty="0">
                <a:solidFill>
                  <a:srgbClr val="FF0000"/>
                </a:solidFill>
                <a:latin typeface="Courier New" panose="02070309020205020404" pitchFamily="49" charset="0"/>
                <a:cs typeface="Courier New" panose="02070309020205020404" pitchFamily="49" charset="0"/>
              </a:rPr>
              <a:t>/</a:t>
            </a:r>
          </a:p>
        </p:txBody>
      </p:sp>
      <p:sp>
        <p:nvSpPr>
          <p:cNvPr id="26" name="TextBox 25"/>
          <p:cNvSpPr txBox="1"/>
          <p:nvPr/>
        </p:nvSpPr>
        <p:spPr>
          <a:xfrm>
            <a:off x="6690835" y="2251047"/>
            <a:ext cx="256535" cy="300082"/>
          </a:xfrm>
          <a:prstGeom prst="rect">
            <a:avLst/>
          </a:prstGeom>
          <a:noFill/>
          <a:ln w="12700">
            <a:solidFill>
              <a:schemeClr val="tx1"/>
            </a:solidFill>
          </a:ln>
        </p:spPr>
        <p:txBody>
          <a:bodyPr wrap="square" rtlCol="0">
            <a:spAutoFit/>
          </a:bodyPr>
          <a:lstStyle/>
          <a:p>
            <a:pPr algn="ctr"/>
            <a:r>
              <a:rPr lang="en-US" sz="1350" b="1" dirty="0">
                <a:solidFill>
                  <a:srgbClr val="FF0000"/>
                </a:solidFill>
                <a:latin typeface="Courier New" panose="02070309020205020404" pitchFamily="49" charset="0"/>
                <a:cs typeface="Courier New" panose="02070309020205020404" pitchFamily="49" charset="0"/>
              </a:rPr>
              <a:t>(</a:t>
            </a:r>
          </a:p>
        </p:txBody>
      </p:sp>
      <p:sp>
        <p:nvSpPr>
          <p:cNvPr id="29" name="TextBox 28"/>
          <p:cNvSpPr txBox="1"/>
          <p:nvPr/>
        </p:nvSpPr>
        <p:spPr>
          <a:xfrm>
            <a:off x="6955461" y="2246181"/>
            <a:ext cx="256535" cy="300082"/>
          </a:xfrm>
          <a:prstGeom prst="rect">
            <a:avLst/>
          </a:prstGeom>
          <a:noFill/>
          <a:ln w="12700">
            <a:solidFill>
              <a:schemeClr val="tx1"/>
            </a:solidFill>
          </a:ln>
        </p:spPr>
        <p:txBody>
          <a:bodyPr wrap="square" rtlCol="0">
            <a:spAutoFit/>
          </a:bodyPr>
          <a:lstStyle/>
          <a:p>
            <a:pPr algn="ctr"/>
            <a:r>
              <a:rPr lang="en-US" sz="1350" b="1" dirty="0">
                <a:solidFill>
                  <a:srgbClr val="FF0000"/>
                </a:solidFill>
                <a:latin typeface="Courier New" panose="02070309020205020404" pitchFamily="49" charset="0"/>
                <a:cs typeface="Courier New" panose="02070309020205020404" pitchFamily="49" charset="0"/>
              </a:rPr>
              <a:t>4</a:t>
            </a:r>
          </a:p>
        </p:txBody>
      </p:sp>
      <p:sp>
        <p:nvSpPr>
          <p:cNvPr id="32" name="TextBox 31"/>
          <p:cNvSpPr txBox="1"/>
          <p:nvPr/>
        </p:nvSpPr>
        <p:spPr>
          <a:xfrm>
            <a:off x="7218122" y="2246181"/>
            <a:ext cx="256535" cy="300082"/>
          </a:xfrm>
          <a:prstGeom prst="rect">
            <a:avLst/>
          </a:prstGeom>
          <a:noFill/>
          <a:ln w="12700">
            <a:solidFill>
              <a:schemeClr val="tx1"/>
            </a:solidFill>
          </a:ln>
        </p:spPr>
        <p:txBody>
          <a:bodyPr wrap="square" rtlCol="0">
            <a:spAutoFit/>
          </a:bodyPr>
          <a:lstStyle/>
          <a:p>
            <a:pPr algn="ctr"/>
            <a:r>
              <a:rPr lang="en-US" sz="1350" b="1" dirty="0">
                <a:solidFill>
                  <a:srgbClr val="FF0000"/>
                </a:solidFill>
                <a:latin typeface="Courier New" panose="02070309020205020404" pitchFamily="49" charset="0"/>
                <a:cs typeface="Courier New" panose="02070309020205020404" pitchFamily="49" charset="0"/>
              </a:rPr>
              <a:t>-</a:t>
            </a:r>
          </a:p>
        </p:txBody>
      </p:sp>
      <p:sp>
        <p:nvSpPr>
          <p:cNvPr id="35" name="TextBox 34"/>
          <p:cNvSpPr txBox="1"/>
          <p:nvPr/>
        </p:nvSpPr>
        <p:spPr>
          <a:xfrm>
            <a:off x="7472084" y="2246729"/>
            <a:ext cx="256535" cy="300082"/>
          </a:xfrm>
          <a:prstGeom prst="rect">
            <a:avLst/>
          </a:prstGeom>
          <a:noFill/>
          <a:ln w="12700">
            <a:solidFill>
              <a:schemeClr val="tx1"/>
            </a:solidFill>
          </a:ln>
        </p:spPr>
        <p:txBody>
          <a:bodyPr wrap="square" rtlCol="0">
            <a:spAutoFit/>
          </a:bodyPr>
          <a:lstStyle/>
          <a:p>
            <a:pPr algn="ctr"/>
            <a:r>
              <a:rPr lang="en-US" sz="1350" b="1" dirty="0">
                <a:solidFill>
                  <a:srgbClr val="FF0000"/>
                </a:solidFill>
                <a:latin typeface="Courier New" panose="02070309020205020404" pitchFamily="49" charset="0"/>
                <a:cs typeface="Courier New" panose="02070309020205020404" pitchFamily="49" charset="0"/>
              </a:rPr>
              <a:t>1</a:t>
            </a:r>
          </a:p>
        </p:txBody>
      </p:sp>
      <p:sp>
        <p:nvSpPr>
          <p:cNvPr id="38" name="TextBox 37"/>
          <p:cNvSpPr txBox="1"/>
          <p:nvPr/>
        </p:nvSpPr>
        <p:spPr>
          <a:xfrm>
            <a:off x="7732414" y="2246156"/>
            <a:ext cx="253746" cy="300082"/>
          </a:xfrm>
          <a:prstGeom prst="rect">
            <a:avLst/>
          </a:prstGeom>
          <a:noFill/>
          <a:ln w="12700">
            <a:solidFill>
              <a:schemeClr val="tx1"/>
            </a:solidFill>
          </a:ln>
        </p:spPr>
        <p:txBody>
          <a:bodyPr wrap="square" rtlCol="0">
            <a:spAutoFit/>
          </a:bodyPr>
          <a:lstStyle/>
          <a:p>
            <a:pPr algn="ctr"/>
            <a:r>
              <a:rPr lang="en-US" sz="1350" b="1" dirty="0">
                <a:solidFill>
                  <a:srgbClr val="FF0000"/>
                </a:solidFill>
                <a:latin typeface="Courier New" panose="02070309020205020404" pitchFamily="49" charset="0"/>
                <a:cs typeface="Courier New" panose="02070309020205020404" pitchFamily="49" charset="0"/>
              </a:rPr>
              <a:t>)</a:t>
            </a:r>
          </a:p>
        </p:txBody>
      </p:sp>
      <p:sp>
        <p:nvSpPr>
          <p:cNvPr id="41" name="TextBox 40"/>
          <p:cNvSpPr txBox="1"/>
          <p:nvPr/>
        </p:nvSpPr>
        <p:spPr>
          <a:xfrm>
            <a:off x="7989823" y="2246156"/>
            <a:ext cx="253746" cy="300082"/>
          </a:xfrm>
          <a:prstGeom prst="rect">
            <a:avLst/>
          </a:prstGeom>
          <a:noFill/>
          <a:ln w="12700">
            <a:solidFill>
              <a:schemeClr val="tx1"/>
            </a:solidFill>
          </a:ln>
        </p:spPr>
        <p:txBody>
          <a:bodyPr wrap="square" rtlCol="0">
            <a:spAutoFit/>
          </a:bodyPr>
          <a:lstStyle/>
          <a:p>
            <a:pPr algn="ctr"/>
            <a:r>
              <a:rPr lang="en-US" sz="1350" b="1" dirty="0">
                <a:solidFill>
                  <a:srgbClr val="FF0000"/>
                </a:solidFill>
                <a:latin typeface="Courier New" panose="02070309020205020404" pitchFamily="49" charset="0"/>
                <a:cs typeface="Courier New" panose="02070309020205020404" pitchFamily="49" charset="0"/>
              </a:rPr>
              <a:t>+</a:t>
            </a:r>
          </a:p>
        </p:txBody>
      </p:sp>
      <p:sp>
        <p:nvSpPr>
          <p:cNvPr id="56" name="TextBox 55"/>
          <p:cNvSpPr txBox="1"/>
          <p:nvPr/>
        </p:nvSpPr>
        <p:spPr>
          <a:xfrm>
            <a:off x="5659931" y="2930054"/>
            <a:ext cx="256535" cy="300082"/>
          </a:xfrm>
          <a:prstGeom prst="rect">
            <a:avLst/>
          </a:prstGeom>
          <a:noFill/>
          <a:ln w="12700">
            <a:solidFill>
              <a:schemeClr val="tx1"/>
            </a:solidFill>
          </a:ln>
        </p:spPr>
        <p:txBody>
          <a:bodyPr wrap="square" rtlCol="0">
            <a:spAutoFit/>
          </a:bodyPr>
          <a:lstStyle/>
          <a:p>
            <a:pPr algn="ctr"/>
            <a:r>
              <a:rPr lang="en-US" sz="1350" b="1" dirty="0">
                <a:latin typeface="Courier New" panose="02070309020205020404" pitchFamily="49" charset="0"/>
                <a:cs typeface="Courier New" panose="02070309020205020404" pitchFamily="49" charset="0"/>
              </a:rPr>
              <a:t>2</a:t>
            </a:r>
          </a:p>
        </p:txBody>
      </p:sp>
      <p:sp>
        <p:nvSpPr>
          <p:cNvPr id="58" name="TextBox 57"/>
          <p:cNvSpPr txBox="1"/>
          <p:nvPr/>
        </p:nvSpPr>
        <p:spPr>
          <a:xfrm>
            <a:off x="5913881" y="2934920"/>
            <a:ext cx="256535" cy="300082"/>
          </a:xfrm>
          <a:prstGeom prst="rect">
            <a:avLst/>
          </a:prstGeom>
          <a:noFill/>
          <a:ln w="12700">
            <a:solidFill>
              <a:schemeClr val="tx1"/>
            </a:solidFill>
          </a:ln>
        </p:spPr>
        <p:txBody>
          <a:bodyPr wrap="square" rtlCol="0">
            <a:spAutoFit/>
          </a:bodyPr>
          <a:lstStyle/>
          <a:p>
            <a:pPr algn="ctr"/>
            <a:r>
              <a:rPr lang="en-US" sz="1350" b="1" dirty="0">
                <a:latin typeface="Courier New" panose="02070309020205020404" pitchFamily="49" charset="0"/>
                <a:cs typeface="Courier New" panose="02070309020205020404" pitchFamily="49" charset="0"/>
              </a:rPr>
              <a:t>6</a:t>
            </a:r>
          </a:p>
        </p:txBody>
      </p:sp>
      <p:sp>
        <p:nvSpPr>
          <p:cNvPr id="59" name="TextBox 58"/>
          <p:cNvSpPr txBox="1"/>
          <p:nvPr/>
        </p:nvSpPr>
        <p:spPr>
          <a:xfrm>
            <a:off x="6169025" y="2934920"/>
            <a:ext cx="256535" cy="300082"/>
          </a:xfrm>
          <a:prstGeom prst="rect">
            <a:avLst/>
          </a:prstGeom>
          <a:noFill/>
          <a:ln w="12700">
            <a:solidFill>
              <a:schemeClr val="tx1"/>
            </a:solidFill>
          </a:ln>
        </p:spPr>
        <p:txBody>
          <a:bodyPr wrap="square" rtlCol="0">
            <a:spAutoFit/>
          </a:bodyPr>
          <a:lstStyle/>
          <a:p>
            <a:pPr algn="ctr"/>
            <a:r>
              <a:rPr lang="en-US" sz="1350" b="1" dirty="0">
                <a:latin typeface="Courier New" panose="02070309020205020404" pitchFamily="49" charset="0"/>
                <a:cs typeface="Courier New" panose="02070309020205020404" pitchFamily="49" charset="0"/>
              </a:rPr>
              <a:t>*</a:t>
            </a:r>
          </a:p>
        </p:txBody>
      </p:sp>
      <p:sp>
        <p:nvSpPr>
          <p:cNvPr id="60" name="TextBox 59"/>
          <p:cNvSpPr txBox="1"/>
          <p:nvPr/>
        </p:nvSpPr>
        <p:spPr>
          <a:xfrm>
            <a:off x="6425467" y="2931888"/>
            <a:ext cx="256535" cy="300082"/>
          </a:xfrm>
          <a:prstGeom prst="rect">
            <a:avLst/>
          </a:prstGeom>
          <a:noFill/>
          <a:ln w="12700">
            <a:solidFill>
              <a:schemeClr val="tx1"/>
            </a:solidFill>
          </a:ln>
        </p:spPr>
        <p:txBody>
          <a:bodyPr wrap="square" rtlCol="0">
            <a:spAutoFit/>
          </a:bodyPr>
          <a:lstStyle/>
          <a:p>
            <a:pPr algn="ctr"/>
            <a:r>
              <a:rPr lang="en-US" sz="1350" b="1" dirty="0">
                <a:latin typeface="Courier New" panose="02070309020205020404" pitchFamily="49" charset="0"/>
                <a:cs typeface="Courier New" panose="02070309020205020404" pitchFamily="49" charset="0"/>
              </a:rPr>
              <a:t>4</a:t>
            </a:r>
          </a:p>
        </p:txBody>
      </p:sp>
      <p:sp>
        <p:nvSpPr>
          <p:cNvPr id="61" name="TextBox 60"/>
          <p:cNvSpPr txBox="1"/>
          <p:nvPr/>
        </p:nvSpPr>
        <p:spPr>
          <a:xfrm>
            <a:off x="6679405" y="2934920"/>
            <a:ext cx="256535" cy="300082"/>
          </a:xfrm>
          <a:prstGeom prst="rect">
            <a:avLst/>
          </a:prstGeom>
          <a:noFill/>
          <a:ln w="12700">
            <a:solidFill>
              <a:schemeClr val="tx1"/>
            </a:solidFill>
          </a:ln>
        </p:spPr>
        <p:txBody>
          <a:bodyPr wrap="square" rtlCol="0">
            <a:spAutoFit/>
          </a:bodyPr>
          <a:lstStyle/>
          <a:p>
            <a:pPr algn="ctr"/>
            <a:r>
              <a:rPr lang="en-US" sz="1350" b="1" dirty="0">
                <a:latin typeface="Courier New" panose="02070309020205020404" pitchFamily="49" charset="0"/>
                <a:cs typeface="Courier New" panose="02070309020205020404" pitchFamily="49" charset="0"/>
              </a:rPr>
              <a:t>1</a:t>
            </a:r>
          </a:p>
        </p:txBody>
      </p:sp>
      <p:sp>
        <p:nvSpPr>
          <p:cNvPr id="62" name="TextBox 61"/>
          <p:cNvSpPr txBox="1"/>
          <p:nvPr/>
        </p:nvSpPr>
        <p:spPr>
          <a:xfrm>
            <a:off x="6944031" y="2930054"/>
            <a:ext cx="256535" cy="300082"/>
          </a:xfrm>
          <a:prstGeom prst="rect">
            <a:avLst/>
          </a:prstGeom>
          <a:noFill/>
          <a:ln w="12700">
            <a:solidFill>
              <a:schemeClr val="tx1"/>
            </a:solidFill>
          </a:ln>
        </p:spPr>
        <p:txBody>
          <a:bodyPr wrap="square" rtlCol="0">
            <a:spAutoFit/>
          </a:bodyPr>
          <a:lstStyle/>
          <a:p>
            <a:pPr algn="ctr"/>
            <a:r>
              <a:rPr lang="en-US" sz="1350" b="1" dirty="0">
                <a:latin typeface="Courier New" panose="02070309020205020404" pitchFamily="49" charset="0"/>
                <a:cs typeface="Courier New" panose="02070309020205020404" pitchFamily="49" charset="0"/>
              </a:rPr>
              <a:t>-</a:t>
            </a:r>
          </a:p>
        </p:txBody>
      </p:sp>
      <p:sp>
        <p:nvSpPr>
          <p:cNvPr id="63" name="TextBox 62"/>
          <p:cNvSpPr txBox="1"/>
          <p:nvPr/>
        </p:nvSpPr>
        <p:spPr>
          <a:xfrm>
            <a:off x="7206692" y="2930054"/>
            <a:ext cx="256535" cy="300082"/>
          </a:xfrm>
          <a:prstGeom prst="rect">
            <a:avLst/>
          </a:prstGeom>
          <a:noFill/>
          <a:ln w="12700">
            <a:solidFill>
              <a:schemeClr val="tx1"/>
            </a:solidFill>
          </a:ln>
        </p:spPr>
        <p:txBody>
          <a:bodyPr wrap="square" rtlCol="0">
            <a:spAutoFit/>
          </a:bodyPr>
          <a:lstStyle/>
          <a:p>
            <a:pPr algn="ctr"/>
            <a:r>
              <a:rPr lang="en-US" sz="1350" b="1" dirty="0">
                <a:latin typeface="Courier New" panose="02070309020205020404" pitchFamily="49" charset="0"/>
                <a:cs typeface="Courier New" panose="02070309020205020404" pitchFamily="49" charset="0"/>
              </a:rPr>
              <a:t>/</a:t>
            </a:r>
          </a:p>
        </p:txBody>
      </p:sp>
      <p:sp>
        <p:nvSpPr>
          <p:cNvPr id="64" name="TextBox 63"/>
          <p:cNvSpPr txBox="1"/>
          <p:nvPr/>
        </p:nvSpPr>
        <p:spPr>
          <a:xfrm>
            <a:off x="7460654" y="2930603"/>
            <a:ext cx="256535" cy="300082"/>
          </a:xfrm>
          <a:prstGeom prst="rect">
            <a:avLst/>
          </a:prstGeom>
          <a:noFill/>
          <a:ln w="12700">
            <a:solidFill>
              <a:schemeClr val="tx1"/>
            </a:solidFill>
          </a:ln>
        </p:spPr>
        <p:txBody>
          <a:bodyPr wrap="square" rtlCol="0">
            <a:spAutoFit/>
          </a:bodyPr>
          <a:lstStyle/>
          <a:p>
            <a:pPr algn="ctr"/>
            <a:r>
              <a:rPr lang="en-US" sz="1350" b="1" dirty="0">
                <a:latin typeface="Courier New" panose="02070309020205020404" pitchFamily="49" charset="0"/>
                <a:cs typeface="Courier New" panose="02070309020205020404" pitchFamily="49" charset="0"/>
              </a:rPr>
              <a:t>5</a:t>
            </a:r>
          </a:p>
        </p:txBody>
      </p:sp>
      <p:sp>
        <p:nvSpPr>
          <p:cNvPr id="65" name="TextBox 64"/>
          <p:cNvSpPr txBox="1"/>
          <p:nvPr/>
        </p:nvSpPr>
        <p:spPr>
          <a:xfrm>
            <a:off x="7720984" y="2930030"/>
            <a:ext cx="253746" cy="300082"/>
          </a:xfrm>
          <a:prstGeom prst="rect">
            <a:avLst/>
          </a:prstGeom>
          <a:noFill/>
          <a:ln w="12700">
            <a:solidFill>
              <a:schemeClr val="tx1"/>
            </a:solidFill>
          </a:ln>
        </p:spPr>
        <p:txBody>
          <a:bodyPr wrap="square" rtlCol="0">
            <a:spAutoFit/>
          </a:bodyPr>
          <a:lstStyle/>
          <a:p>
            <a:pPr algn="ctr"/>
            <a:r>
              <a:rPr lang="en-US" sz="1350" b="1" dirty="0">
                <a:latin typeface="Courier New" panose="02070309020205020404" pitchFamily="49" charset="0"/>
                <a:cs typeface="Courier New" panose="02070309020205020404" pitchFamily="49" charset="0"/>
              </a:rPr>
              <a:t>3</a:t>
            </a:r>
          </a:p>
        </p:txBody>
      </p:sp>
      <p:sp>
        <p:nvSpPr>
          <p:cNvPr id="66" name="TextBox 65"/>
          <p:cNvSpPr txBox="1"/>
          <p:nvPr/>
        </p:nvSpPr>
        <p:spPr>
          <a:xfrm>
            <a:off x="7978393" y="2930030"/>
            <a:ext cx="253746" cy="300082"/>
          </a:xfrm>
          <a:prstGeom prst="rect">
            <a:avLst/>
          </a:prstGeom>
          <a:noFill/>
          <a:ln w="12700">
            <a:solidFill>
              <a:schemeClr val="tx1"/>
            </a:solidFill>
          </a:ln>
        </p:spPr>
        <p:txBody>
          <a:bodyPr wrap="square" rtlCol="0">
            <a:spAutoFit/>
          </a:bodyPr>
          <a:lstStyle/>
          <a:p>
            <a:pPr algn="ctr"/>
            <a:r>
              <a:rPr lang="en-US" sz="1350" b="1" dirty="0">
                <a:latin typeface="Courier New" panose="02070309020205020404" pitchFamily="49" charset="0"/>
                <a:cs typeface="Courier New" panose="02070309020205020404" pitchFamily="49" charset="0"/>
              </a:rPr>
              <a:t>*</a:t>
            </a:r>
          </a:p>
        </p:txBody>
      </p:sp>
      <p:sp>
        <p:nvSpPr>
          <p:cNvPr id="67" name="TextBox 66"/>
          <p:cNvSpPr txBox="1"/>
          <p:nvPr/>
        </p:nvSpPr>
        <p:spPr>
          <a:xfrm>
            <a:off x="8228769" y="2934920"/>
            <a:ext cx="253746" cy="300082"/>
          </a:xfrm>
          <a:prstGeom prst="rect">
            <a:avLst/>
          </a:prstGeom>
          <a:noFill/>
          <a:ln w="12700">
            <a:solidFill>
              <a:schemeClr val="tx1"/>
            </a:solidFill>
          </a:ln>
        </p:spPr>
        <p:txBody>
          <a:bodyPr wrap="square" rtlCol="0">
            <a:spAutoFit/>
          </a:bodyPr>
          <a:lstStyle/>
          <a:p>
            <a:pPr algn="ctr"/>
            <a:r>
              <a:rPr lang="en-US" sz="1350" b="1" dirty="0">
                <a:latin typeface="Courier New" panose="02070309020205020404" pitchFamily="49" charset="0"/>
                <a:cs typeface="Courier New" panose="02070309020205020404" pitchFamily="49" charset="0"/>
              </a:rPr>
              <a:t>+</a:t>
            </a:r>
          </a:p>
        </p:txBody>
      </p:sp>
      <p:sp>
        <p:nvSpPr>
          <p:cNvPr id="71" name="TextBox 70"/>
          <p:cNvSpPr txBox="1"/>
          <p:nvPr/>
        </p:nvSpPr>
        <p:spPr>
          <a:xfrm>
            <a:off x="5928503" y="3612757"/>
            <a:ext cx="256535" cy="300082"/>
          </a:xfrm>
          <a:prstGeom prst="rect">
            <a:avLst/>
          </a:prstGeom>
          <a:noFill/>
          <a:ln w="12700">
            <a:solidFill>
              <a:schemeClr val="tx1"/>
            </a:solidFill>
          </a:ln>
        </p:spPr>
        <p:txBody>
          <a:bodyPr wrap="square" rtlCol="0">
            <a:spAutoFit/>
          </a:bodyPr>
          <a:lstStyle/>
          <a:p>
            <a:pPr algn="ctr"/>
            <a:r>
              <a:rPr lang="en-US" sz="1350" b="1" dirty="0">
                <a:latin typeface="Courier New" panose="02070309020205020404" pitchFamily="49" charset="0"/>
                <a:cs typeface="Courier New" panose="02070309020205020404" pitchFamily="49" charset="0"/>
              </a:rPr>
              <a:t>*</a:t>
            </a:r>
          </a:p>
        </p:txBody>
      </p:sp>
      <p:sp>
        <p:nvSpPr>
          <p:cNvPr id="72" name="TextBox 71"/>
          <p:cNvSpPr txBox="1"/>
          <p:nvPr/>
        </p:nvSpPr>
        <p:spPr>
          <a:xfrm>
            <a:off x="6182453" y="3612757"/>
            <a:ext cx="256535" cy="300082"/>
          </a:xfrm>
          <a:prstGeom prst="rect">
            <a:avLst/>
          </a:prstGeom>
          <a:noFill/>
          <a:ln w="12700">
            <a:solidFill>
              <a:schemeClr val="tx1"/>
            </a:solidFill>
          </a:ln>
        </p:spPr>
        <p:txBody>
          <a:bodyPr wrap="square" rtlCol="0">
            <a:spAutoFit/>
          </a:bodyPr>
          <a:lstStyle/>
          <a:p>
            <a:pPr algn="ctr"/>
            <a:r>
              <a:rPr lang="en-US" sz="1350" b="1" dirty="0">
                <a:latin typeface="Courier New" panose="02070309020205020404" pitchFamily="49" charset="0"/>
                <a:cs typeface="Courier New" panose="02070309020205020404" pitchFamily="49" charset="0"/>
              </a:rPr>
              <a:t>(</a:t>
            </a:r>
          </a:p>
        </p:txBody>
      </p:sp>
      <p:sp>
        <p:nvSpPr>
          <p:cNvPr id="73" name="TextBox 72"/>
          <p:cNvSpPr txBox="1"/>
          <p:nvPr/>
        </p:nvSpPr>
        <p:spPr>
          <a:xfrm>
            <a:off x="6439994" y="3612757"/>
            <a:ext cx="256535" cy="300082"/>
          </a:xfrm>
          <a:prstGeom prst="rect">
            <a:avLst/>
          </a:prstGeom>
          <a:noFill/>
          <a:ln w="12700">
            <a:solidFill>
              <a:schemeClr val="tx1"/>
            </a:solidFill>
          </a:ln>
        </p:spPr>
        <p:txBody>
          <a:bodyPr wrap="square" rtlCol="0">
            <a:spAutoFit/>
          </a:bodyPr>
          <a:lstStyle/>
          <a:p>
            <a:pPr algn="ctr"/>
            <a:r>
              <a:rPr lang="en-US" sz="1350" b="1" dirty="0">
                <a:latin typeface="Courier New" panose="02070309020205020404" pitchFamily="49" charset="0"/>
                <a:cs typeface="Courier New" panose="02070309020205020404" pitchFamily="49" charset="0"/>
              </a:rPr>
              <a:t>-</a:t>
            </a:r>
          </a:p>
        </p:txBody>
      </p:sp>
      <p:sp>
        <p:nvSpPr>
          <p:cNvPr id="74" name="TextBox 73"/>
          <p:cNvSpPr txBox="1"/>
          <p:nvPr/>
        </p:nvSpPr>
        <p:spPr>
          <a:xfrm>
            <a:off x="6184298" y="3612757"/>
            <a:ext cx="256535" cy="300082"/>
          </a:xfrm>
          <a:prstGeom prst="rect">
            <a:avLst/>
          </a:prstGeom>
          <a:noFill/>
          <a:ln w="12700">
            <a:solidFill>
              <a:schemeClr val="tx1"/>
            </a:solidFill>
          </a:ln>
        </p:spPr>
        <p:txBody>
          <a:bodyPr wrap="square" rtlCol="0">
            <a:spAutoFit/>
          </a:bodyPr>
          <a:lstStyle/>
          <a:p>
            <a:pPr algn="ctr"/>
            <a:r>
              <a:rPr lang="en-US" sz="1350" b="1" dirty="0">
                <a:latin typeface="Courier New" panose="02070309020205020404" pitchFamily="49" charset="0"/>
                <a:cs typeface="Courier New" panose="02070309020205020404" pitchFamily="49" charset="0"/>
              </a:rPr>
              <a:t>*</a:t>
            </a:r>
          </a:p>
        </p:txBody>
      </p:sp>
      <p:sp>
        <p:nvSpPr>
          <p:cNvPr id="75" name="TextBox 74"/>
          <p:cNvSpPr txBox="1"/>
          <p:nvPr/>
        </p:nvSpPr>
        <p:spPr>
          <a:xfrm>
            <a:off x="5932877" y="3612757"/>
            <a:ext cx="256535" cy="300082"/>
          </a:xfrm>
          <a:prstGeom prst="rect">
            <a:avLst/>
          </a:prstGeom>
          <a:noFill/>
          <a:ln w="12700">
            <a:solidFill>
              <a:schemeClr val="tx1"/>
            </a:solidFill>
          </a:ln>
        </p:spPr>
        <p:txBody>
          <a:bodyPr wrap="square" rtlCol="0">
            <a:spAutoFit/>
          </a:bodyPr>
          <a:lstStyle/>
          <a:p>
            <a:pPr algn="ctr"/>
            <a:r>
              <a:rPr lang="en-US" sz="1350" b="1" dirty="0">
                <a:latin typeface="Courier New" panose="02070309020205020404" pitchFamily="49" charset="0"/>
                <a:cs typeface="Courier New" panose="02070309020205020404" pitchFamily="49" charset="0"/>
              </a:rPr>
              <a:t>/</a:t>
            </a:r>
          </a:p>
        </p:txBody>
      </p:sp>
      <p:sp>
        <p:nvSpPr>
          <p:cNvPr id="76" name="TextBox 75"/>
          <p:cNvSpPr txBox="1"/>
          <p:nvPr/>
        </p:nvSpPr>
        <p:spPr>
          <a:xfrm>
            <a:off x="5927166" y="3612757"/>
            <a:ext cx="256535" cy="300082"/>
          </a:xfrm>
          <a:prstGeom prst="rect">
            <a:avLst/>
          </a:prstGeom>
          <a:noFill/>
          <a:ln w="12700">
            <a:solidFill>
              <a:schemeClr val="tx1"/>
            </a:solidFill>
          </a:ln>
        </p:spPr>
        <p:txBody>
          <a:bodyPr wrap="square" rtlCol="0">
            <a:spAutoFit/>
          </a:bodyPr>
          <a:lstStyle/>
          <a:p>
            <a:pPr algn="ctr"/>
            <a:r>
              <a:rPr lang="en-US" sz="1350" b="1" dirty="0">
                <a:latin typeface="Courier New" panose="02070309020205020404" pitchFamily="49" charset="0"/>
                <a:cs typeface="Courier New" panose="02070309020205020404" pitchFamily="49" charset="0"/>
              </a:rPr>
              <a:t>+</a:t>
            </a:r>
          </a:p>
        </p:txBody>
      </p:sp>
      <p:sp>
        <p:nvSpPr>
          <p:cNvPr id="77" name="TextBox 76"/>
          <p:cNvSpPr txBox="1"/>
          <p:nvPr/>
        </p:nvSpPr>
        <p:spPr>
          <a:xfrm>
            <a:off x="5928503" y="3612757"/>
            <a:ext cx="256535" cy="300082"/>
          </a:xfrm>
          <a:prstGeom prst="rect">
            <a:avLst/>
          </a:prstGeom>
          <a:solidFill>
            <a:schemeClr val="bg1">
              <a:lumMod val="50000"/>
            </a:schemeClr>
          </a:solidFill>
          <a:ln w="12700">
            <a:solidFill>
              <a:schemeClr val="tx1"/>
            </a:solidFill>
          </a:ln>
        </p:spPr>
        <p:txBody>
          <a:bodyPr wrap="square" rtlCol="0">
            <a:spAutoFit/>
          </a:bodyPr>
          <a:lstStyle/>
          <a:p>
            <a:pPr algn="ctr"/>
            <a:endParaRPr lang="en-US" sz="1350" b="1" dirty="0">
              <a:latin typeface="Courier New" panose="02070309020205020404" pitchFamily="49" charset="0"/>
              <a:cs typeface="Courier New" panose="02070309020205020404" pitchFamily="49" charset="0"/>
            </a:endParaRPr>
          </a:p>
        </p:txBody>
      </p:sp>
      <p:sp>
        <p:nvSpPr>
          <p:cNvPr id="78" name="TextBox 77"/>
          <p:cNvSpPr txBox="1"/>
          <p:nvPr/>
        </p:nvSpPr>
        <p:spPr>
          <a:xfrm>
            <a:off x="6181913" y="3612757"/>
            <a:ext cx="256535" cy="300082"/>
          </a:xfrm>
          <a:prstGeom prst="rect">
            <a:avLst/>
          </a:prstGeom>
          <a:solidFill>
            <a:schemeClr val="bg1">
              <a:lumMod val="50000"/>
            </a:schemeClr>
          </a:solidFill>
          <a:ln w="12700">
            <a:solidFill>
              <a:schemeClr val="tx1"/>
            </a:solidFill>
          </a:ln>
        </p:spPr>
        <p:txBody>
          <a:bodyPr wrap="square" rtlCol="0">
            <a:spAutoFit/>
          </a:bodyPr>
          <a:lstStyle/>
          <a:p>
            <a:pPr algn="ctr"/>
            <a:endParaRPr lang="en-US" sz="1350" b="1" dirty="0">
              <a:latin typeface="Courier New" panose="02070309020205020404" pitchFamily="49" charset="0"/>
              <a:cs typeface="Courier New" panose="02070309020205020404" pitchFamily="49" charset="0"/>
            </a:endParaRPr>
          </a:p>
        </p:txBody>
      </p:sp>
      <p:sp>
        <p:nvSpPr>
          <p:cNvPr id="79" name="TextBox 78"/>
          <p:cNvSpPr txBox="1"/>
          <p:nvPr/>
        </p:nvSpPr>
        <p:spPr>
          <a:xfrm>
            <a:off x="6441713" y="3612757"/>
            <a:ext cx="256535" cy="300082"/>
          </a:xfrm>
          <a:prstGeom prst="rect">
            <a:avLst/>
          </a:prstGeom>
          <a:solidFill>
            <a:schemeClr val="bg1">
              <a:lumMod val="50000"/>
            </a:schemeClr>
          </a:solidFill>
          <a:ln w="12700">
            <a:solidFill>
              <a:schemeClr val="tx1"/>
            </a:solidFill>
          </a:ln>
        </p:spPr>
        <p:txBody>
          <a:bodyPr wrap="square" rtlCol="0">
            <a:spAutoFit/>
          </a:bodyPr>
          <a:lstStyle/>
          <a:p>
            <a:pPr algn="ctr"/>
            <a:endParaRPr lang="en-US" sz="1350" b="1" dirty="0">
              <a:latin typeface="Courier New" panose="02070309020205020404" pitchFamily="49" charset="0"/>
              <a:cs typeface="Courier New" panose="02070309020205020404" pitchFamily="49" charset="0"/>
            </a:endParaRPr>
          </a:p>
        </p:txBody>
      </p:sp>
      <p:sp>
        <p:nvSpPr>
          <p:cNvPr id="2" name="Rectangle 1"/>
          <p:cNvSpPr/>
          <p:nvPr/>
        </p:nvSpPr>
        <p:spPr>
          <a:xfrm>
            <a:off x="4816040" y="5067798"/>
            <a:ext cx="4016600" cy="281153"/>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OPERATOR</a:t>
            </a:r>
          </a:p>
        </p:txBody>
      </p:sp>
      <p:sp>
        <p:nvSpPr>
          <p:cNvPr id="80" name="Rectangle 79"/>
          <p:cNvSpPr/>
          <p:nvPr/>
        </p:nvSpPr>
        <p:spPr>
          <a:xfrm>
            <a:off x="4816040" y="5067798"/>
            <a:ext cx="4016600" cy="281153"/>
          </a:xfrm>
          <a:prstGeom prst="rect">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OPERAND</a:t>
            </a:r>
          </a:p>
        </p:txBody>
      </p:sp>
      <p:sp>
        <p:nvSpPr>
          <p:cNvPr id="81" name="Rectangle 80"/>
          <p:cNvSpPr/>
          <p:nvPr/>
        </p:nvSpPr>
        <p:spPr>
          <a:xfrm>
            <a:off x="4817998" y="5591262"/>
            <a:ext cx="4016600" cy="281153"/>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 = </a:t>
            </a:r>
            <a:r>
              <a:rPr lang="en-US" sz="1350" b="1" dirty="0" err="1">
                <a:latin typeface="Courier New" panose="02070309020205020404" pitchFamily="49" charset="0"/>
                <a:cs typeface="Courier New" panose="02070309020205020404" pitchFamily="49" charset="0"/>
              </a:rPr>
              <a:t>StackTop</a:t>
            </a:r>
            <a:r>
              <a:rPr lang="en-US" sz="1350" b="1" dirty="0">
                <a:latin typeface="Courier New" panose="02070309020205020404" pitchFamily="49" charset="0"/>
                <a:cs typeface="Courier New" panose="02070309020205020404" pitchFamily="49" charset="0"/>
              </a:rPr>
              <a:t>( * )</a:t>
            </a:r>
          </a:p>
        </p:txBody>
      </p:sp>
      <p:sp>
        <p:nvSpPr>
          <p:cNvPr id="82" name="Rectangle 81"/>
          <p:cNvSpPr/>
          <p:nvPr/>
        </p:nvSpPr>
        <p:spPr>
          <a:xfrm>
            <a:off x="4817998" y="5591262"/>
            <a:ext cx="4016600" cy="281153"/>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 </a:t>
            </a:r>
            <a:r>
              <a:rPr lang="en-US" sz="1350" b="1" dirty="0">
                <a:latin typeface="Courier New" panose="02070309020205020404" pitchFamily="49" charset="0"/>
                <a:cs typeface="Courier New" panose="02070309020205020404" pitchFamily="49" charset="0"/>
                <a:sym typeface="Symbol" panose="05050102010706020507" pitchFamily="18" charset="2"/>
              </a:rPr>
              <a:t></a:t>
            </a:r>
            <a:r>
              <a:rPr lang="en-US" sz="1350" b="1" dirty="0">
                <a:latin typeface="Courier New" panose="02070309020205020404" pitchFamily="49" charset="0"/>
                <a:cs typeface="Courier New" panose="02070309020205020404" pitchFamily="49" charset="0"/>
              </a:rPr>
              <a:t> </a:t>
            </a:r>
            <a:r>
              <a:rPr lang="en-US" sz="1350" b="1" dirty="0" err="1">
                <a:latin typeface="Courier New" panose="02070309020205020404" pitchFamily="49" charset="0"/>
                <a:cs typeface="Courier New" panose="02070309020205020404" pitchFamily="49" charset="0"/>
              </a:rPr>
              <a:t>StackTop</a:t>
            </a:r>
            <a:r>
              <a:rPr lang="en-US" sz="1350" b="1" dirty="0">
                <a:latin typeface="Courier New" panose="02070309020205020404" pitchFamily="49" charset="0"/>
                <a:cs typeface="Courier New" panose="02070309020205020404" pitchFamily="49" charset="0"/>
              </a:rPr>
              <a:t>( ( )</a:t>
            </a:r>
          </a:p>
        </p:txBody>
      </p:sp>
      <p:sp>
        <p:nvSpPr>
          <p:cNvPr id="83" name="Rectangle 82"/>
          <p:cNvSpPr/>
          <p:nvPr/>
        </p:nvSpPr>
        <p:spPr>
          <a:xfrm>
            <a:off x="4817998" y="5591262"/>
            <a:ext cx="4016600" cy="281153"/>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 </a:t>
            </a:r>
            <a:r>
              <a:rPr lang="en-US" sz="1350" b="1" dirty="0">
                <a:latin typeface="Courier New" panose="02070309020205020404" pitchFamily="49" charset="0"/>
                <a:cs typeface="Courier New" panose="02070309020205020404" pitchFamily="49" charset="0"/>
                <a:sym typeface="Symbol" panose="05050102010706020507" pitchFamily="18" charset="2"/>
              </a:rPr>
              <a:t></a:t>
            </a:r>
            <a:r>
              <a:rPr lang="en-US" sz="1350" b="1" dirty="0">
                <a:latin typeface="Courier New" panose="02070309020205020404" pitchFamily="49" charset="0"/>
                <a:cs typeface="Courier New" panose="02070309020205020404" pitchFamily="49" charset="0"/>
              </a:rPr>
              <a:t> </a:t>
            </a:r>
            <a:r>
              <a:rPr lang="en-US" sz="1350" b="1" dirty="0" err="1">
                <a:latin typeface="Courier New" panose="02070309020205020404" pitchFamily="49" charset="0"/>
                <a:cs typeface="Courier New" panose="02070309020205020404" pitchFamily="49" charset="0"/>
              </a:rPr>
              <a:t>StackTop</a:t>
            </a:r>
            <a:r>
              <a:rPr lang="en-US" sz="1350" b="1" dirty="0">
                <a:latin typeface="Courier New" panose="02070309020205020404" pitchFamily="49" charset="0"/>
                <a:cs typeface="Courier New" panose="02070309020205020404" pitchFamily="49" charset="0"/>
              </a:rPr>
              <a:t>( ( )</a:t>
            </a:r>
          </a:p>
        </p:txBody>
      </p:sp>
      <p:sp>
        <p:nvSpPr>
          <p:cNvPr id="84" name="Rectangle 83"/>
          <p:cNvSpPr/>
          <p:nvPr/>
        </p:nvSpPr>
        <p:spPr>
          <a:xfrm>
            <a:off x="4817998" y="5591262"/>
            <a:ext cx="4016600" cy="281153"/>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a:t>
            </a:r>
          </a:p>
        </p:txBody>
      </p:sp>
      <p:sp>
        <p:nvSpPr>
          <p:cNvPr id="85" name="TextBox 84"/>
          <p:cNvSpPr txBox="1"/>
          <p:nvPr/>
        </p:nvSpPr>
        <p:spPr>
          <a:xfrm>
            <a:off x="6694895" y="3612757"/>
            <a:ext cx="256535" cy="300082"/>
          </a:xfrm>
          <a:prstGeom prst="rect">
            <a:avLst/>
          </a:prstGeom>
          <a:solidFill>
            <a:schemeClr val="bg1">
              <a:lumMod val="50000"/>
            </a:schemeClr>
          </a:solidFill>
          <a:ln w="12700">
            <a:solidFill>
              <a:schemeClr val="tx1"/>
            </a:solidFill>
          </a:ln>
        </p:spPr>
        <p:txBody>
          <a:bodyPr wrap="square" rtlCol="0">
            <a:spAutoFit/>
          </a:bodyPr>
          <a:lstStyle/>
          <a:p>
            <a:pPr algn="ctr"/>
            <a:endParaRPr lang="en-US" sz="1350" b="1" dirty="0">
              <a:latin typeface="Courier New" panose="02070309020205020404" pitchFamily="49" charset="0"/>
              <a:cs typeface="Courier New" panose="02070309020205020404" pitchFamily="49" charset="0"/>
            </a:endParaRPr>
          </a:p>
        </p:txBody>
      </p:sp>
      <p:sp>
        <p:nvSpPr>
          <p:cNvPr id="86" name="Rectangle 85"/>
          <p:cNvSpPr/>
          <p:nvPr/>
        </p:nvSpPr>
        <p:spPr>
          <a:xfrm>
            <a:off x="4817998" y="5591262"/>
            <a:ext cx="4016600" cy="281153"/>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a:t>
            </a:r>
          </a:p>
        </p:txBody>
      </p:sp>
      <p:sp>
        <p:nvSpPr>
          <p:cNvPr id="87" name="Rectangle 86"/>
          <p:cNvSpPr/>
          <p:nvPr/>
        </p:nvSpPr>
        <p:spPr>
          <a:xfrm>
            <a:off x="4817998" y="5591262"/>
            <a:ext cx="4016600" cy="281153"/>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 </a:t>
            </a:r>
            <a:r>
              <a:rPr lang="en-US" sz="1350" b="1" dirty="0">
                <a:latin typeface="Courier New" panose="02070309020205020404" pitchFamily="49" charset="0"/>
                <a:cs typeface="Courier New" panose="02070309020205020404" pitchFamily="49" charset="0"/>
                <a:sym typeface="Symbol" panose="05050102010706020507" pitchFamily="18" charset="2"/>
              </a:rPr>
              <a:t>&lt;</a:t>
            </a:r>
            <a:r>
              <a:rPr lang="en-US" sz="1350" b="1" dirty="0">
                <a:latin typeface="Courier New" panose="02070309020205020404" pitchFamily="49" charset="0"/>
                <a:cs typeface="Courier New" panose="02070309020205020404" pitchFamily="49" charset="0"/>
              </a:rPr>
              <a:t> </a:t>
            </a:r>
            <a:r>
              <a:rPr lang="en-US" sz="1350" b="1" dirty="0" err="1">
                <a:latin typeface="Courier New" panose="02070309020205020404" pitchFamily="49" charset="0"/>
                <a:cs typeface="Courier New" panose="02070309020205020404" pitchFamily="49" charset="0"/>
              </a:rPr>
              <a:t>StackTop</a:t>
            </a:r>
            <a:r>
              <a:rPr lang="en-US" sz="1350" b="1" dirty="0">
                <a:latin typeface="Courier New" panose="02070309020205020404" pitchFamily="49" charset="0"/>
                <a:cs typeface="Courier New" panose="02070309020205020404" pitchFamily="49" charset="0"/>
              </a:rPr>
              <a:t>( / )</a:t>
            </a:r>
          </a:p>
        </p:txBody>
      </p:sp>
      <p:sp>
        <p:nvSpPr>
          <p:cNvPr id="88" name="Rectangle 87"/>
          <p:cNvSpPr/>
          <p:nvPr/>
        </p:nvSpPr>
        <p:spPr>
          <a:xfrm>
            <a:off x="4817998" y="5591262"/>
            <a:ext cx="4016600" cy="281153"/>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 </a:t>
            </a:r>
            <a:r>
              <a:rPr lang="en-US" sz="1350" b="1" dirty="0">
                <a:latin typeface="Courier New" panose="02070309020205020404" pitchFamily="49" charset="0"/>
                <a:cs typeface="Courier New" panose="02070309020205020404" pitchFamily="49" charset="0"/>
                <a:sym typeface="Symbol" panose="05050102010706020507" pitchFamily="18" charset="2"/>
              </a:rPr>
              <a:t></a:t>
            </a:r>
            <a:r>
              <a:rPr lang="en-US" sz="1350" b="1" dirty="0">
                <a:latin typeface="Courier New" panose="02070309020205020404" pitchFamily="49" charset="0"/>
                <a:cs typeface="Courier New" panose="02070309020205020404" pitchFamily="49" charset="0"/>
              </a:rPr>
              <a:t> </a:t>
            </a:r>
            <a:r>
              <a:rPr lang="en-US" sz="1350" b="1" dirty="0" err="1">
                <a:latin typeface="Courier New" panose="02070309020205020404" pitchFamily="49" charset="0"/>
                <a:cs typeface="Courier New" panose="02070309020205020404" pitchFamily="49" charset="0"/>
              </a:rPr>
              <a:t>StackTop</a:t>
            </a:r>
            <a:r>
              <a:rPr lang="en-US" sz="1350" b="1" dirty="0">
                <a:latin typeface="Courier New" panose="02070309020205020404" pitchFamily="49" charset="0"/>
                <a:cs typeface="Courier New" panose="02070309020205020404" pitchFamily="49" charset="0"/>
              </a:rPr>
              <a:t>( ( )</a:t>
            </a:r>
          </a:p>
        </p:txBody>
      </p:sp>
      <p:sp>
        <p:nvSpPr>
          <p:cNvPr id="89" name="Rectangle 88"/>
          <p:cNvSpPr/>
          <p:nvPr/>
        </p:nvSpPr>
        <p:spPr>
          <a:xfrm>
            <a:off x="4817998" y="5591262"/>
            <a:ext cx="4016600" cy="281153"/>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 </a:t>
            </a:r>
            <a:r>
              <a:rPr lang="en-US" sz="1350" b="1" dirty="0">
                <a:latin typeface="Courier New" panose="02070309020205020404" pitchFamily="49" charset="0"/>
                <a:cs typeface="Courier New" panose="02070309020205020404" pitchFamily="49" charset="0"/>
                <a:sym typeface="Symbol" panose="05050102010706020507" pitchFamily="18" charset="2"/>
              </a:rPr>
              <a:t></a:t>
            </a:r>
            <a:r>
              <a:rPr lang="en-US" sz="1350" b="1" dirty="0">
                <a:latin typeface="Courier New" panose="02070309020205020404" pitchFamily="49" charset="0"/>
                <a:cs typeface="Courier New" panose="02070309020205020404" pitchFamily="49" charset="0"/>
              </a:rPr>
              <a:t> </a:t>
            </a:r>
            <a:r>
              <a:rPr lang="en-US" sz="1350" b="1" dirty="0" err="1">
                <a:latin typeface="Courier New" panose="02070309020205020404" pitchFamily="49" charset="0"/>
                <a:cs typeface="Courier New" panose="02070309020205020404" pitchFamily="49" charset="0"/>
              </a:rPr>
              <a:t>StackTop</a:t>
            </a:r>
            <a:r>
              <a:rPr lang="en-US" sz="1350" b="1" dirty="0">
                <a:latin typeface="Courier New" panose="02070309020205020404" pitchFamily="49" charset="0"/>
                <a:cs typeface="Courier New" panose="02070309020205020404" pitchFamily="49" charset="0"/>
              </a:rPr>
              <a:t>( + )</a:t>
            </a:r>
          </a:p>
        </p:txBody>
      </p:sp>
      <p:sp>
        <p:nvSpPr>
          <p:cNvPr id="90" name="Rectangle 89"/>
          <p:cNvSpPr/>
          <p:nvPr/>
        </p:nvSpPr>
        <p:spPr>
          <a:xfrm>
            <a:off x="4816040" y="5067798"/>
            <a:ext cx="4016600" cy="281153"/>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End of Expression</a:t>
            </a:r>
          </a:p>
        </p:txBody>
      </p:sp>
      <p:sp>
        <p:nvSpPr>
          <p:cNvPr id="68" name="TextBox 67"/>
          <p:cNvSpPr txBox="1"/>
          <p:nvPr/>
        </p:nvSpPr>
        <p:spPr>
          <a:xfrm>
            <a:off x="5668776" y="3612757"/>
            <a:ext cx="256535" cy="300082"/>
          </a:xfrm>
          <a:prstGeom prst="rect">
            <a:avLst/>
          </a:prstGeom>
          <a:noFill/>
          <a:ln w="12700">
            <a:solidFill>
              <a:schemeClr val="tx1"/>
            </a:solidFill>
          </a:ln>
        </p:spPr>
        <p:txBody>
          <a:bodyPr wrap="square" rtlCol="0">
            <a:spAutoFit/>
          </a:bodyPr>
          <a:lstStyle/>
          <a:p>
            <a:pPr algn="ctr"/>
            <a:r>
              <a:rPr lang="en-US" sz="1350" b="1" dirty="0">
                <a:latin typeface="Courier New" panose="02070309020205020404" pitchFamily="49" charset="0"/>
                <a:cs typeface="Courier New" panose="02070309020205020404" pitchFamily="49" charset="0"/>
              </a:rPr>
              <a:t>(</a:t>
            </a:r>
          </a:p>
        </p:txBody>
      </p:sp>
      <p:sp>
        <p:nvSpPr>
          <p:cNvPr id="117" name="TextBox 116"/>
          <p:cNvSpPr txBox="1"/>
          <p:nvPr/>
        </p:nvSpPr>
        <p:spPr>
          <a:xfrm>
            <a:off x="5663819" y="3612757"/>
            <a:ext cx="256535" cy="300082"/>
          </a:xfrm>
          <a:prstGeom prst="rect">
            <a:avLst/>
          </a:prstGeom>
          <a:solidFill>
            <a:schemeClr val="bg1">
              <a:lumMod val="50000"/>
            </a:schemeClr>
          </a:solidFill>
          <a:ln w="12700">
            <a:solidFill>
              <a:schemeClr val="tx1"/>
            </a:solidFill>
          </a:ln>
        </p:spPr>
        <p:txBody>
          <a:bodyPr wrap="square" rtlCol="0">
            <a:spAutoFit/>
          </a:bodyPr>
          <a:lstStyle/>
          <a:p>
            <a:pPr algn="ctr"/>
            <a:endParaRPr lang="en-US" sz="1350" b="1" dirty="0">
              <a:latin typeface="Courier New" panose="02070309020205020404" pitchFamily="49" charset="0"/>
              <a:cs typeface="Courier New" panose="02070309020205020404" pitchFamily="49" charset="0"/>
            </a:endParaRPr>
          </a:p>
        </p:txBody>
      </p:sp>
      <p:sp>
        <p:nvSpPr>
          <p:cNvPr id="118" name="Rectangle 117"/>
          <p:cNvSpPr/>
          <p:nvPr/>
        </p:nvSpPr>
        <p:spPr>
          <a:xfrm>
            <a:off x="4817998" y="5591262"/>
            <a:ext cx="4016600" cy="281153"/>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 </a:t>
            </a:r>
            <a:r>
              <a:rPr lang="en-US" sz="1350" b="1" dirty="0">
                <a:latin typeface="Courier New" panose="02070309020205020404" pitchFamily="49" charset="0"/>
                <a:cs typeface="Courier New" panose="02070309020205020404" pitchFamily="49" charset="0"/>
                <a:sym typeface="Symbol" panose="05050102010706020507" pitchFamily="18" charset="2"/>
              </a:rPr>
              <a:t></a:t>
            </a:r>
            <a:r>
              <a:rPr lang="en-US" sz="1350" b="1" dirty="0">
                <a:latin typeface="Courier New" panose="02070309020205020404" pitchFamily="49" charset="0"/>
                <a:cs typeface="Courier New" panose="02070309020205020404" pitchFamily="49" charset="0"/>
              </a:rPr>
              <a:t> </a:t>
            </a:r>
            <a:r>
              <a:rPr lang="en-US" sz="1350" b="1" dirty="0" err="1">
                <a:latin typeface="Courier New" panose="02070309020205020404" pitchFamily="49" charset="0"/>
                <a:cs typeface="Courier New" panose="02070309020205020404" pitchFamily="49" charset="0"/>
              </a:rPr>
              <a:t>StackTop</a:t>
            </a:r>
            <a:r>
              <a:rPr lang="en-US" sz="1350" b="1" dirty="0">
                <a:latin typeface="Courier New" panose="02070309020205020404" pitchFamily="49" charset="0"/>
                <a:cs typeface="Courier New" panose="02070309020205020404" pitchFamily="49" charset="0"/>
              </a:rPr>
              <a:t>( ( )</a:t>
            </a:r>
          </a:p>
        </p:txBody>
      </p:sp>
      <p:sp>
        <p:nvSpPr>
          <p:cNvPr id="3" name="Title 2"/>
          <p:cNvSpPr>
            <a:spLocks noGrp="1"/>
          </p:cNvSpPr>
          <p:nvPr>
            <p:ph type="ctrTitle"/>
          </p:nvPr>
        </p:nvSpPr>
        <p:spPr>
          <a:xfrm>
            <a:off x="421341" y="713862"/>
            <a:ext cx="7808976" cy="1088136"/>
          </a:xfrm>
        </p:spPr>
        <p:txBody>
          <a:bodyPr>
            <a:normAutofit fontScale="90000"/>
          </a:bodyPr>
          <a:lstStyle/>
          <a:p>
            <a:r>
              <a:rPr lang="en-US" dirty="0"/>
              <a:t>Converting Infix to Postfix </a:t>
            </a:r>
            <a:br>
              <a:rPr lang="en-US" dirty="0"/>
            </a:br>
            <a:r>
              <a:rPr lang="en-US" dirty="0"/>
              <a:t>Using Stack &amp; Queue</a:t>
            </a:r>
          </a:p>
        </p:txBody>
      </p:sp>
    </p:spTree>
    <p:extLst>
      <p:ext uri="{BB962C8B-B14F-4D97-AF65-F5344CB8AC3E}">
        <p14:creationId xmlns:p14="http://schemas.microsoft.com/office/powerpoint/2010/main" val="3637984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8"/>
                                        </p:tgtEl>
                                        <p:attrNameLst>
                                          <p:attrName>style.visibility</p:attrName>
                                        </p:attrNameLst>
                                      </p:cBhvr>
                                      <p:to>
                                        <p:strVal val="visible"/>
                                      </p:to>
                                    </p:set>
                                  </p:childTnLst>
                                </p:cTn>
                              </p:par>
                              <p:par>
                                <p:cTn id="7" presetID="1" presetClass="exit" presetSubtype="0" fill="hold" grpId="0" nodeType="withEffect">
                                  <p:stCondLst>
                                    <p:cond delay="0"/>
                                  </p:stCondLst>
                                  <p:childTnLst>
                                    <p:set>
                                      <p:cBhvr>
                                        <p:cTn id="8" dur="1" fill="hold">
                                          <p:stCondLst>
                                            <p:cond delay="0"/>
                                          </p:stCondLst>
                                        </p:cTn>
                                        <p:tgtEl>
                                          <p:spTgt spid="117"/>
                                        </p:tgtEl>
                                        <p:attrNameLst>
                                          <p:attrName>style.visibility</p:attrName>
                                        </p:attrNameLst>
                                      </p:cBhvr>
                                      <p:to>
                                        <p:strVal val="hidden"/>
                                      </p:to>
                                    </p:set>
                                  </p:childTnLst>
                                </p:cTn>
                              </p:par>
                              <p:par>
                                <p:cTn id="9" presetID="1" presetClass="entr" presetSubtype="0" fill="hold" grpId="6" nodeType="withEffect">
                                  <p:stCondLst>
                                    <p:cond delay="0"/>
                                  </p:stCondLst>
                                  <p:childTnLst>
                                    <p:set>
                                      <p:cBhvr>
                                        <p:cTn id="10" dur="1" fill="hold">
                                          <p:stCondLst>
                                            <p:cond delay="0"/>
                                          </p:stCondLst>
                                        </p:cTn>
                                        <p:tgtEl>
                                          <p:spTgt spid="7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80"/>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56"/>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7"/>
                                        </p:tgtEl>
                                        <p:attrNameLst>
                                          <p:attrName>style.visibility</p:attrName>
                                        </p:attrNameLst>
                                      </p:cBhvr>
                                      <p:to>
                                        <p:strVal val="visible"/>
                                      </p:to>
                                    </p:set>
                                  </p:childTnLst>
                                </p:cTn>
                              </p:par>
                            </p:childTnLst>
                          </p:cTn>
                        </p:par>
                        <p:par>
                          <p:cTn id="26" fill="hold">
                            <p:stCondLst>
                              <p:cond delay="0"/>
                            </p:stCondLst>
                            <p:childTnLst>
                              <p:par>
                                <p:cTn id="27" presetID="1" presetClass="exit" presetSubtype="0" fill="hold" grpId="1" nodeType="afterEffect">
                                  <p:stCondLst>
                                    <p:cond delay="0"/>
                                  </p:stCondLst>
                                  <p:childTnLst>
                                    <p:set>
                                      <p:cBhvr>
                                        <p:cTn id="28" dur="1" fill="hold">
                                          <p:stCondLst>
                                            <p:cond delay="0"/>
                                          </p:stCondLst>
                                        </p:cTn>
                                        <p:tgtEl>
                                          <p:spTgt spid="80"/>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77"/>
                                        </p:tgtEl>
                                        <p:attrNameLst>
                                          <p:attrName>style.visibility</p:attrName>
                                        </p:attrNameLst>
                                      </p:cBhvr>
                                      <p:to>
                                        <p:strVal val="hidden"/>
                                      </p:to>
                                    </p:set>
                                  </p:childTnLst>
                                </p:cTn>
                              </p:par>
                              <p:par>
                                <p:cTn id="39" presetID="1" presetClass="entr" presetSubtype="0" fill="hold" grpId="0" nodeType="withEffect">
                                  <p:stCondLst>
                                    <p:cond delay="0"/>
                                  </p:stCondLst>
                                  <p:childTnLst>
                                    <p:set>
                                      <p:cBhvr>
                                        <p:cTn id="40" dur="1" fill="hold">
                                          <p:stCondLst>
                                            <p:cond delay="0"/>
                                          </p:stCondLst>
                                        </p:cTn>
                                        <p:tgtEl>
                                          <p:spTgt spid="7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1" nodeType="clickEffect">
                                  <p:stCondLst>
                                    <p:cond delay="0"/>
                                  </p:stCondLst>
                                  <p:childTnLst>
                                    <p:set>
                                      <p:cBhvr>
                                        <p:cTn id="46" dur="1" fill="hold">
                                          <p:stCondLst>
                                            <p:cond delay="0"/>
                                          </p:stCondLst>
                                        </p:cTn>
                                        <p:tgtEl>
                                          <p:spTgt spid="82"/>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childTnLst>
                          </p:cTn>
                        </p:par>
                        <p:par>
                          <p:cTn id="51" fill="hold">
                            <p:stCondLst>
                              <p:cond delay="0"/>
                            </p:stCondLst>
                            <p:childTnLst>
                              <p:par>
                                <p:cTn id="52" presetID="1" presetClass="exit" presetSubtype="0" fill="hold" grpId="1" nodeType="afterEffect">
                                  <p:stCondLst>
                                    <p:cond delay="0"/>
                                  </p:stCondLst>
                                  <p:childTnLst>
                                    <p:set>
                                      <p:cBhvr>
                                        <p:cTn id="53" dur="1" fill="hold">
                                          <p:stCondLst>
                                            <p:cond delay="0"/>
                                          </p:stCondLst>
                                        </p:cTn>
                                        <p:tgtEl>
                                          <p:spTgt spid="2"/>
                                        </p:tgtEl>
                                        <p:attrNameLst>
                                          <p:attrName>style.visibility</p:attrName>
                                        </p:attrNameLst>
                                      </p:cBhvr>
                                      <p:to>
                                        <p:strVal val="hidden"/>
                                      </p:to>
                                    </p:set>
                                  </p:childTnLst>
                                </p:cTn>
                              </p:par>
                              <p:par>
                                <p:cTn id="54" presetID="1" presetClass="entr" presetSubtype="0" fill="hold" grpId="2" nodeType="withEffect">
                                  <p:stCondLst>
                                    <p:cond delay="0"/>
                                  </p:stCondLst>
                                  <p:childTnLst>
                                    <p:set>
                                      <p:cBhvr>
                                        <p:cTn id="55" dur="1" fill="hold">
                                          <p:stCondLst>
                                            <p:cond delay="0"/>
                                          </p:stCondLst>
                                        </p:cTn>
                                        <p:tgtEl>
                                          <p:spTgt spid="80"/>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58"/>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23"/>
                                        </p:tgtEl>
                                        <p:attrNameLst>
                                          <p:attrName>style.visibility</p:attrName>
                                        </p:attrNameLst>
                                      </p:cBhvr>
                                      <p:to>
                                        <p:strVal val="visible"/>
                                      </p:to>
                                    </p:set>
                                  </p:childTnLst>
                                </p:cTn>
                              </p:par>
                            </p:childTnLst>
                          </p:cTn>
                        </p:par>
                        <p:par>
                          <p:cTn id="64" fill="hold">
                            <p:stCondLst>
                              <p:cond delay="0"/>
                            </p:stCondLst>
                            <p:childTnLst>
                              <p:par>
                                <p:cTn id="65" presetID="1" presetClass="exit" presetSubtype="0" fill="hold" grpId="3" nodeType="afterEffect">
                                  <p:stCondLst>
                                    <p:cond delay="0"/>
                                  </p:stCondLst>
                                  <p:childTnLst>
                                    <p:set>
                                      <p:cBhvr>
                                        <p:cTn id="66" dur="1" fill="hold">
                                          <p:stCondLst>
                                            <p:cond delay="0"/>
                                          </p:stCondLst>
                                        </p:cTn>
                                        <p:tgtEl>
                                          <p:spTgt spid="80"/>
                                        </p:tgtEl>
                                        <p:attrNameLst>
                                          <p:attrName>style.visibility</p:attrName>
                                        </p:attrNameLst>
                                      </p:cBhvr>
                                      <p:to>
                                        <p:strVal val="hidden"/>
                                      </p:to>
                                    </p:set>
                                  </p:childTnLst>
                                </p:cTn>
                              </p:par>
                              <p:par>
                                <p:cTn id="67" presetID="1" presetClass="entr" presetSubtype="0" fill="hold" grpId="2" nodeType="withEffect">
                                  <p:stCondLst>
                                    <p:cond delay="0"/>
                                  </p:stCondLst>
                                  <p:childTnLst>
                                    <p:set>
                                      <p:cBhvr>
                                        <p:cTn id="68" dur="1" fill="hold">
                                          <p:stCondLst>
                                            <p:cond delay="0"/>
                                          </p:stCondLst>
                                        </p:cTn>
                                        <p:tgtEl>
                                          <p:spTgt spid="2"/>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81"/>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xit" presetSubtype="0" fill="hold" grpId="1" nodeType="clickEffect">
                                  <p:stCondLst>
                                    <p:cond delay="0"/>
                                  </p:stCondLst>
                                  <p:childTnLst>
                                    <p:set>
                                      <p:cBhvr>
                                        <p:cTn id="76" dur="1" fill="hold">
                                          <p:stCondLst>
                                            <p:cond delay="0"/>
                                          </p:stCondLst>
                                        </p:cTn>
                                        <p:tgtEl>
                                          <p:spTgt spid="71"/>
                                        </p:tgtEl>
                                        <p:attrNameLst>
                                          <p:attrName>style.visibility</p:attrName>
                                        </p:attrNameLst>
                                      </p:cBhvr>
                                      <p:to>
                                        <p:strVal val="hidden"/>
                                      </p:to>
                                    </p:set>
                                  </p:childTnLst>
                                </p:cTn>
                              </p:par>
                              <p:par>
                                <p:cTn id="77" presetID="1" presetClass="exit" presetSubtype="0" fill="hold" grpId="1" nodeType="withEffect">
                                  <p:stCondLst>
                                    <p:cond delay="0"/>
                                  </p:stCondLst>
                                  <p:childTnLst>
                                    <p:set>
                                      <p:cBhvr>
                                        <p:cTn id="78" dur="1" fill="hold">
                                          <p:stCondLst>
                                            <p:cond delay="0"/>
                                          </p:stCondLst>
                                        </p:cTn>
                                        <p:tgtEl>
                                          <p:spTgt spid="78"/>
                                        </p:tgtEl>
                                        <p:attrNameLst>
                                          <p:attrName>style.visibility</p:attrName>
                                        </p:attrNameLst>
                                      </p:cBhvr>
                                      <p:to>
                                        <p:strVal val="hidden"/>
                                      </p:to>
                                    </p:set>
                                  </p:childTnLst>
                                </p:cTn>
                              </p:par>
                              <p:par>
                                <p:cTn id="79" presetID="1" presetClass="entr" presetSubtype="0" fill="hold" grpId="1" nodeType="withEffect">
                                  <p:stCondLst>
                                    <p:cond delay="0"/>
                                  </p:stCondLst>
                                  <p:childTnLst>
                                    <p:set>
                                      <p:cBhvr>
                                        <p:cTn id="80" dur="1" fill="hold">
                                          <p:stCondLst>
                                            <p:cond delay="0"/>
                                          </p:stCondLst>
                                        </p:cTn>
                                        <p:tgtEl>
                                          <p:spTgt spid="77"/>
                                        </p:tgtEl>
                                        <p:attrNameLst>
                                          <p:attrName>style.visibility</p:attrName>
                                        </p:attrNameLst>
                                      </p:cBhvr>
                                      <p:to>
                                        <p:strVal val="visible"/>
                                      </p:to>
                                    </p:set>
                                  </p:childTnLst>
                                </p:cTn>
                              </p:par>
                            </p:childTnLst>
                          </p:cTn>
                        </p:par>
                        <p:par>
                          <p:cTn id="81" fill="hold">
                            <p:stCondLst>
                              <p:cond delay="0"/>
                            </p:stCondLst>
                            <p:childTnLst>
                              <p:par>
                                <p:cTn id="82" presetID="1" presetClass="entr" presetSubtype="0" fill="hold" grpId="0" nodeType="afterEffect">
                                  <p:stCondLst>
                                    <p:cond delay="0"/>
                                  </p:stCondLst>
                                  <p:childTnLst>
                                    <p:set>
                                      <p:cBhvr>
                                        <p:cTn id="83" dur="1" fill="hold">
                                          <p:stCondLst>
                                            <p:cond delay="0"/>
                                          </p:stCondLst>
                                        </p:cTn>
                                        <p:tgtEl>
                                          <p:spTgt spid="59"/>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1" presetClass="exit" presetSubtype="0" fill="hold" grpId="1" nodeType="clickEffect">
                                  <p:stCondLst>
                                    <p:cond delay="0"/>
                                  </p:stCondLst>
                                  <p:childTnLst>
                                    <p:set>
                                      <p:cBhvr>
                                        <p:cTn id="87" dur="1" fill="hold">
                                          <p:stCondLst>
                                            <p:cond delay="0"/>
                                          </p:stCondLst>
                                        </p:cTn>
                                        <p:tgtEl>
                                          <p:spTgt spid="81"/>
                                        </p:tgtEl>
                                        <p:attrNameLst>
                                          <p:attrName>style.visibility</p:attrName>
                                        </p:attrNameLst>
                                      </p:cBhvr>
                                      <p:to>
                                        <p:strVal val="hidden"/>
                                      </p:to>
                                    </p:set>
                                  </p:childTnLst>
                                </p:cTn>
                              </p:par>
                            </p:childTnLst>
                          </p:cTn>
                        </p:par>
                      </p:childTnLst>
                    </p:cTn>
                  </p:par>
                  <p:par>
                    <p:cTn id="88" fill="hold">
                      <p:stCondLst>
                        <p:cond delay="indefinite"/>
                      </p:stCondLst>
                      <p:childTnLst>
                        <p:par>
                          <p:cTn id="89" fill="hold">
                            <p:stCondLst>
                              <p:cond delay="0"/>
                            </p:stCondLst>
                            <p:childTnLst>
                              <p:par>
                                <p:cTn id="90" presetID="1" presetClass="entr" presetSubtype="0" fill="hold" grpId="0" nodeType="clickEffect">
                                  <p:stCondLst>
                                    <p:cond delay="0"/>
                                  </p:stCondLst>
                                  <p:childTnLst>
                                    <p:set>
                                      <p:cBhvr>
                                        <p:cTn id="91" dur="1" fill="hold">
                                          <p:stCondLst>
                                            <p:cond delay="0"/>
                                          </p:stCondLst>
                                        </p:cTn>
                                        <p:tgtEl>
                                          <p:spTgt spid="83"/>
                                        </p:tgtEl>
                                        <p:attrNameLst>
                                          <p:attrName>style.visibility</p:attrName>
                                        </p:attrNameLst>
                                      </p:cBhvr>
                                      <p:to>
                                        <p:strVal val="visible"/>
                                      </p:to>
                                    </p:set>
                                  </p:childTnLst>
                                </p:cTn>
                              </p:par>
                            </p:childTnLst>
                          </p:cTn>
                        </p:par>
                      </p:childTnLst>
                    </p:cTn>
                  </p:par>
                  <p:par>
                    <p:cTn id="92" fill="hold">
                      <p:stCondLst>
                        <p:cond delay="indefinite"/>
                      </p:stCondLst>
                      <p:childTnLst>
                        <p:par>
                          <p:cTn id="93" fill="hold">
                            <p:stCondLst>
                              <p:cond delay="0"/>
                            </p:stCondLst>
                            <p:childTnLst>
                              <p:par>
                                <p:cTn id="94" presetID="1" presetClass="exit" presetSubtype="0" fill="hold" grpId="2" nodeType="clickEffect">
                                  <p:stCondLst>
                                    <p:cond delay="0"/>
                                  </p:stCondLst>
                                  <p:childTnLst>
                                    <p:set>
                                      <p:cBhvr>
                                        <p:cTn id="95" dur="1" fill="hold">
                                          <p:stCondLst>
                                            <p:cond delay="0"/>
                                          </p:stCondLst>
                                        </p:cTn>
                                        <p:tgtEl>
                                          <p:spTgt spid="77"/>
                                        </p:tgtEl>
                                        <p:attrNameLst>
                                          <p:attrName>style.visibility</p:attrName>
                                        </p:attrNameLst>
                                      </p:cBhvr>
                                      <p:to>
                                        <p:strVal val="hidden"/>
                                      </p:to>
                                    </p:set>
                                  </p:childTnLst>
                                </p:cTn>
                              </p:par>
                              <p:par>
                                <p:cTn id="96" presetID="1" presetClass="entr" presetSubtype="0" fill="hold" grpId="0" nodeType="withEffect">
                                  <p:stCondLst>
                                    <p:cond delay="0"/>
                                  </p:stCondLst>
                                  <p:childTnLst>
                                    <p:set>
                                      <p:cBhvr>
                                        <p:cTn id="97" dur="1" fill="hold">
                                          <p:stCondLst>
                                            <p:cond delay="0"/>
                                          </p:stCondLst>
                                        </p:cTn>
                                        <p:tgtEl>
                                          <p:spTgt spid="75"/>
                                        </p:tgtEl>
                                        <p:attrNameLst>
                                          <p:attrName>style.visibility</p:attrName>
                                        </p:attrNameLst>
                                      </p:cBhvr>
                                      <p:to>
                                        <p:strVal val="visible"/>
                                      </p:to>
                                    </p:set>
                                  </p:childTnLst>
                                </p:cTn>
                              </p:par>
                              <p:par>
                                <p:cTn id="98" presetID="1" presetClass="entr" presetSubtype="0" fill="hold" grpId="2" nodeType="withEffect">
                                  <p:stCondLst>
                                    <p:cond delay="0"/>
                                  </p:stCondLst>
                                  <p:childTnLst>
                                    <p:set>
                                      <p:cBhvr>
                                        <p:cTn id="99" dur="1" fill="hold">
                                          <p:stCondLst>
                                            <p:cond delay="0"/>
                                          </p:stCondLst>
                                        </p:cTn>
                                        <p:tgtEl>
                                          <p:spTgt spid="78"/>
                                        </p:tgtEl>
                                        <p:attrNameLst>
                                          <p:attrName>style.visibility</p:attrName>
                                        </p:attrNameLst>
                                      </p:cBhvr>
                                      <p:to>
                                        <p:strVal val="visible"/>
                                      </p:to>
                                    </p:set>
                                  </p:childTnLst>
                                </p:cTn>
                              </p:par>
                            </p:childTnLst>
                          </p:cTn>
                        </p:par>
                      </p:childTnLst>
                    </p:cTn>
                  </p:par>
                  <p:par>
                    <p:cTn id="100" fill="hold">
                      <p:stCondLst>
                        <p:cond delay="indefinite"/>
                      </p:stCondLst>
                      <p:childTnLst>
                        <p:par>
                          <p:cTn id="101" fill="hold">
                            <p:stCondLst>
                              <p:cond delay="0"/>
                            </p:stCondLst>
                            <p:childTnLst>
                              <p:par>
                                <p:cTn id="102" presetID="1" presetClass="exit" presetSubtype="0" fill="hold" grpId="1" nodeType="clickEffect">
                                  <p:stCondLst>
                                    <p:cond delay="0"/>
                                  </p:stCondLst>
                                  <p:childTnLst>
                                    <p:set>
                                      <p:cBhvr>
                                        <p:cTn id="103" dur="1" fill="hold">
                                          <p:stCondLst>
                                            <p:cond delay="0"/>
                                          </p:stCondLst>
                                        </p:cTn>
                                        <p:tgtEl>
                                          <p:spTgt spid="83"/>
                                        </p:tgtEl>
                                        <p:attrNameLst>
                                          <p:attrName>style.visibility</p:attrName>
                                        </p:attrNameLst>
                                      </p:cBhvr>
                                      <p:to>
                                        <p:strVal val="hidden"/>
                                      </p:to>
                                    </p:set>
                                  </p:childTnLst>
                                </p:cTn>
                              </p:par>
                            </p:childTnLst>
                          </p:cTn>
                        </p:par>
                      </p:childTnLst>
                    </p:cTn>
                  </p:par>
                  <p:par>
                    <p:cTn id="104" fill="hold">
                      <p:stCondLst>
                        <p:cond delay="indefinite"/>
                      </p:stCondLst>
                      <p:childTnLst>
                        <p:par>
                          <p:cTn id="105" fill="hold">
                            <p:stCondLst>
                              <p:cond delay="0"/>
                            </p:stCondLst>
                            <p:childTnLst>
                              <p:par>
                                <p:cTn id="106" presetID="1" presetClass="entr" presetSubtype="0" fill="hold" grpId="0" nodeType="clickEffect">
                                  <p:stCondLst>
                                    <p:cond delay="0"/>
                                  </p:stCondLst>
                                  <p:childTnLst>
                                    <p:set>
                                      <p:cBhvr>
                                        <p:cTn id="107" dur="1" fill="hold">
                                          <p:stCondLst>
                                            <p:cond delay="0"/>
                                          </p:stCondLst>
                                        </p:cTn>
                                        <p:tgtEl>
                                          <p:spTgt spid="26"/>
                                        </p:tgtEl>
                                        <p:attrNameLst>
                                          <p:attrName>style.visibility</p:attrName>
                                        </p:attrNameLst>
                                      </p:cBhvr>
                                      <p:to>
                                        <p:strVal val="visible"/>
                                      </p:to>
                                    </p:set>
                                  </p:childTnLst>
                                </p:cTn>
                              </p:par>
                            </p:childTnLst>
                          </p:cTn>
                        </p:par>
                      </p:childTnLst>
                    </p:cTn>
                  </p:par>
                  <p:par>
                    <p:cTn id="108" fill="hold">
                      <p:stCondLst>
                        <p:cond delay="indefinite"/>
                      </p:stCondLst>
                      <p:childTnLst>
                        <p:par>
                          <p:cTn id="109" fill="hold">
                            <p:stCondLst>
                              <p:cond delay="0"/>
                            </p:stCondLst>
                            <p:childTnLst>
                              <p:par>
                                <p:cTn id="110" presetID="1" presetClass="entr" presetSubtype="0" fill="hold" grpId="2" nodeType="clickEffect">
                                  <p:stCondLst>
                                    <p:cond delay="0"/>
                                  </p:stCondLst>
                                  <p:childTnLst>
                                    <p:set>
                                      <p:cBhvr>
                                        <p:cTn id="111" dur="1" fill="hold">
                                          <p:stCondLst>
                                            <p:cond delay="0"/>
                                          </p:stCondLst>
                                        </p:cTn>
                                        <p:tgtEl>
                                          <p:spTgt spid="84"/>
                                        </p:tgtEl>
                                        <p:attrNameLst>
                                          <p:attrName>style.visibility</p:attrName>
                                        </p:attrNameLst>
                                      </p:cBhvr>
                                      <p:to>
                                        <p:strVal val="visible"/>
                                      </p:to>
                                    </p:set>
                                  </p:childTnLst>
                                </p:cTn>
                              </p:par>
                            </p:childTnLst>
                          </p:cTn>
                        </p:par>
                      </p:childTnLst>
                    </p:cTn>
                  </p:par>
                  <p:par>
                    <p:cTn id="112" fill="hold">
                      <p:stCondLst>
                        <p:cond delay="indefinite"/>
                      </p:stCondLst>
                      <p:childTnLst>
                        <p:par>
                          <p:cTn id="113" fill="hold">
                            <p:stCondLst>
                              <p:cond delay="0"/>
                            </p:stCondLst>
                            <p:childTnLst>
                              <p:par>
                                <p:cTn id="114" presetID="1" presetClass="exit" presetSubtype="0" fill="hold" grpId="3" nodeType="clickEffect">
                                  <p:stCondLst>
                                    <p:cond delay="0"/>
                                  </p:stCondLst>
                                  <p:childTnLst>
                                    <p:set>
                                      <p:cBhvr>
                                        <p:cTn id="115" dur="1" fill="hold">
                                          <p:stCondLst>
                                            <p:cond delay="0"/>
                                          </p:stCondLst>
                                        </p:cTn>
                                        <p:tgtEl>
                                          <p:spTgt spid="78"/>
                                        </p:tgtEl>
                                        <p:attrNameLst>
                                          <p:attrName>style.visibility</p:attrName>
                                        </p:attrNameLst>
                                      </p:cBhvr>
                                      <p:to>
                                        <p:strVal val="hidden"/>
                                      </p:to>
                                    </p:set>
                                  </p:childTnLst>
                                </p:cTn>
                              </p:par>
                              <p:par>
                                <p:cTn id="116" presetID="1" presetClass="entr" presetSubtype="0" fill="hold" grpId="0" nodeType="withEffect">
                                  <p:stCondLst>
                                    <p:cond delay="0"/>
                                  </p:stCondLst>
                                  <p:childTnLst>
                                    <p:set>
                                      <p:cBhvr>
                                        <p:cTn id="117" dur="1" fill="hold">
                                          <p:stCondLst>
                                            <p:cond delay="0"/>
                                          </p:stCondLst>
                                        </p:cTn>
                                        <p:tgtEl>
                                          <p:spTgt spid="72"/>
                                        </p:tgtEl>
                                        <p:attrNameLst>
                                          <p:attrName>style.visibility</p:attrName>
                                        </p:attrNameLst>
                                      </p:cBhvr>
                                      <p:to>
                                        <p:strVal val="visible"/>
                                      </p:to>
                                    </p:set>
                                  </p:childTnLst>
                                </p:cTn>
                              </p:par>
                              <p:par>
                                <p:cTn id="118" presetID="1" presetClass="entr" presetSubtype="0" fill="hold" grpId="0" nodeType="withEffect">
                                  <p:stCondLst>
                                    <p:cond delay="0"/>
                                  </p:stCondLst>
                                  <p:childTnLst>
                                    <p:set>
                                      <p:cBhvr>
                                        <p:cTn id="119" dur="1" fill="hold">
                                          <p:stCondLst>
                                            <p:cond delay="0"/>
                                          </p:stCondLst>
                                        </p:cTn>
                                        <p:tgtEl>
                                          <p:spTgt spid="79"/>
                                        </p:tgtEl>
                                        <p:attrNameLst>
                                          <p:attrName>style.visibility</p:attrName>
                                        </p:attrNameLst>
                                      </p:cBhvr>
                                      <p:to>
                                        <p:strVal val="visible"/>
                                      </p:to>
                                    </p:set>
                                  </p:childTnLst>
                                </p:cTn>
                              </p:par>
                            </p:childTnLst>
                          </p:cTn>
                        </p:par>
                      </p:childTnLst>
                    </p:cTn>
                  </p:par>
                  <p:par>
                    <p:cTn id="120" fill="hold">
                      <p:stCondLst>
                        <p:cond delay="indefinite"/>
                      </p:stCondLst>
                      <p:childTnLst>
                        <p:par>
                          <p:cTn id="121" fill="hold">
                            <p:stCondLst>
                              <p:cond delay="0"/>
                            </p:stCondLst>
                            <p:childTnLst>
                              <p:par>
                                <p:cTn id="122" presetID="1" presetClass="exit" presetSubtype="0" fill="hold" grpId="0" nodeType="clickEffect">
                                  <p:stCondLst>
                                    <p:cond delay="0"/>
                                  </p:stCondLst>
                                  <p:childTnLst>
                                    <p:set>
                                      <p:cBhvr>
                                        <p:cTn id="123" dur="1" fill="hold">
                                          <p:stCondLst>
                                            <p:cond delay="0"/>
                                          </p:stCondLst>
                                        </p:cTn>
                                        <p:tgtEl>
                                          <p:spTgt spid="84"/>
                                        </p:tgtEl>
                                        <p:attrNameLst>
                                          <p:attrName>style.visibility</p:attrName>
                                        </p:attrNameLst>
                                      </p:cBhvr>
                                      <p:to>
                                        <p:strVal val="hidden"/>
                                      </p:to>
                                    </p:set>
                                  </p:childTnLst>
                                </p:cTn>
                              </p:par>
                            </p:childTnLst>
                          </p:cTn>
                        </p:par>
                      </p:childTnLst>
                    </p:cTn>
                  </p:par>
                  <p:par>
                    <p:cTn id="124" fill="hold">
                      <p:stCondLst>
                        <p:cond delay="indefinite"/>
                      </p:stCondLst>
                      <p:childTnLst>
                        <p:par>
                          <p:cTn id="125" fill="hold">
                            <p:stCondLst>
                              <p:cond delay="0"/>
                            </p:stCondLst>
                            <p:childTnLst>
                              <p:par>
                                <p:cTn id="126" presetID="1" presetClass="entr" presetSubtype="0" fill="hold" grpId="0" nodeType="clickEffect">
                                  <p:stCondLst>
                                    <p:cond delay="0"/>
                                  </p:stCondLst>
                                  <p:childTnLst>
                                    <p:set>
                                      <p:cBhvr>
                                        <p:cTn id="127" dur="1" fill="hold">
                                          <p:stCondLst>
                                            <p:cond delay="0"/>
                                          </p:stCondLst>
                                        </p:cTn>
                                        <p:tgtEl>
                                          <p:spTgt spid="29"/>
                                        </p:tgtEl>
                                        <p:attrNameLst>
                                          <p:attrName>style.visibility</p:attrName>
                                        </p:attrNameLst>
                                      </p:cBhvr>
                                      <p:to>
                                        <p:strVal val="visible"/>
                                      </p:to>
                                    </p:set>
                                  </p:childTnLst>
                                </p:cTn>
                              </p:par>
                            </p:childTnLst>
                          </p:cTn>
                        </p:par>
                        <p:par>
                          <p:cTn id="128" fill="hold">
                            <p:stCondLst>
                              <p:cond delay="0"/>
                            </p:stCondLst>
                            <p:childTnLst>
                              <p:par>
                                <p:cTn id="129" presetID="1" presetClass="exit" presetSubtype="0" fill="hold" grpId="3" nodeType="afterEffect">
                                  <p:stCondLst>
                                    <p:cond delay="0"/>
                                  </p:stCondLst>
                                  <p:childTnLst>
                                    <p:set>
                                      <p:cBhvr>
                                        <p:cTn id="130" dur="1" fill="hold">
                                          <p:stCondLst>
                                            <p:cond delay="0"/>
                                          </p:stCondLst>
                                        </p:cTn>
                                        <p:tgtEl>
                                          <p:spTgt spid="2"/>
                                        </p:tgtEl>
                                        <p:attrNameLst>
                                          <p:attrName>style.visibility</p:attrName>
                                        </p:attrNameLst>
                                      </p:cBhvr>
                                      <p:to>
                                        <p:strVal val="hidden"/>
                                      </p:to>
                                    </p:set>
                                  </p:childTnLst>
                                </p:cTn>
                              </p:par>
                              <p:par>
                                <p:cTn id="131" presetID="1" presetClass="entr" presetSubtype="0" fill="hold" grpId="4" nodeType="withEffect">
                                  <p:stCondLst>
                                    <p:cond delay="0"/>
                                  </p:stCondLst>
                                  <p:childTnLst>
                                    <p:set>
                                      <p:cBhvr>
                                        <p:cTn id="132" dur="1" fill="hold">
                                          <p:stCondLst>
                                            <p:cond delay="0"/>
                                          </p:stCondLst>
                                        </p:cTn>
                                        <p:tgtEl>
                                          <p:spTgt spid="80"/>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grpId="0" nodeType="clickEffect">
                                  <p:stCondLst>
                                    <p:cond delay="0"/>
                                  </p:stCondLst>
                                  <p:childTnLst>
                                    <p:set>
                                      <p:cBhvr>
                                        <p:cTn id="136" dur="1" fill="hold">
                                          <p:stCondLst>
                                            <p:cond delay="0"/>
                                          </p:stCondLst>
                                        </p:cTn>
                                        <p:tgtEl>
                                          <p:spTgt spid="60"/>
                                        </p:tgtEl>
                                        <p:attrNameLst>
                                          <p:attrName>style.visibility</p:attrName>
                                        </p:attrNameLst>
                                      </p:cBhvr>
                                      <p:to>
                                        <p:strVal val="visible"/>
                                      </p:to>
                                    </p:set>
                                  </p:childTnLst>
                                </p:cTn>
                              </p:par>
                            </p:childTnLst>
                          </p:cTn>
                        </p:par>
                      </p:childTnLst>
                    </p:cTn>
                  </p:par>
                  <p:par>
                    <p:cTn id="137" fill="hold">
                      <p:stCondLst>
                        <p:cond delay="indefinite"/>
                      </p:stCondLst>
                      <p:childTnLst>
                        <p:par>
                          <p:cTn id="138" fill="hold">
                            <p:stCondLst>
                              <p:cond delay="0"/>
                            </p:stCondLst>
                            <p:childTnLst>
                              <p:par>
                                <p:cTn id="139" presetID="1" presetClass="entr" presetSubtype="0" fill="hold" grpId="0" nodeType="clickEffect">
                                  <p:stCondLst>
                                    <p:cond delay="0"/>
                                  </p:stCondLst>
                                  <p:childTnLst>
                                    <p:set>
                                      <p:cBhvr>
                                        <p:cTn id="140" dur="1" fill="hold">
                                          <p:stCondLst>
                                            <p:cond delay="0"/>
                                          </p:stCondLst>
                                        </p:cTn>
                                        <p:tgtEl>
                                          <p:spTgt spid="32"/>
                                        </p:tgtEl>
                                        <p:attrNameLst>
                                          <p:attrName>style.visibility</p:attrName>
                                        </p:attrNameLst>
                                      </p:cBhvr>
                                      <p:to>
                                        <p:strVal val="visible"/>
                                      </p:to>
                                    </p:set>
                                  </p:childTnLst>
                                </p:cTn>
                              </p:par>
                            </p:childTnLst>
                          </p:cTn>
                        </p:par>
                        <p:par>
                          <p:cTn id="141" fill="hold">
                            <p:stCondLst>
                              <p:cond delay="0"/>
                            </p:stCondLst>
                            <p:childTnLst>
                              <p:par>
                                <p:cTn id="142" presetID="1" presetClass="exit" presetSubtype="0" fill="hold" grpId="5" nodeType="afterEffect">
                                  <p:stCondLst>
                                    <p:cond delay="0"/>
                                  </p:stCondLst>
                                  <p:childTnLst>
                                    <p:set>
                                      <p:cBhvr>
                                        <p:cTn id="143" dur="1" fill="hold">
                                          <p:stCondLst>
                                            <p:cond delay="0"/>
                                          </p:stCondLst>
                                        </p:cTn>
                                        <p:tgtEl>
                                          <p:spTgt spid="80"/>
                                        </p:tgtEl>
                                        <p:attrNameLst>
                                          <p:attrName>style.visibility</p:attrName>
                                        </p:attrNameLst>
                                      </p:cBhvr>
                                      <p:to>
                                        <p:strVal val="hidden"/>
                                      </p:to>
                                    </p:set>
                                  </p:childTnLst>
                                </p:cTn>
                              </p:par>
                              <p:par>
                                <p:cTn id="144" presetID="1" presetClass="entr" presetSubtype="0" fill="hold" grpId="4" nodeType="withEffect">
                                  <p:stCondLst>
                                    <p:cond delay="0"/>
                                  </p:stCondLst>
                                  <p:childTnLst>
                                    <p:set>
                                      <p:cBhvr>
                                        <p:cTn id="145" dur="1" fill="hold">
                                          <p:stCondLst>
                                            <p:cond delay="0"/>
                                          </p:stCondLst>
                                        </p:cTn>
                                        <p:tgtEl>
                                          <p:spTgt spid="2"/>
                                        </p:tgtEl>
                                        <p:attrNameLst>
                                          <p:attrName>style.visibility</p:attrName>
                                        </p:attrNameLst>
                                      </p:cBhvr>
                                      <p:to>
                                        <p:strVal val="visible"/>
                                      </p:to>
                                    </p:set>
                                  </p:childTnLst>
                                </p:cTn>
                              </p:par>
                            </p:childTnLst>
                          </p:cTn>
                        </p:par>
                      </p:childTnLst>
                    </p:cTn>
                  </p:par>
                  <p:par>
                    <p:cTn id="146" fill="hold">
                      <p:stCondLst>
                        <p:cond delay="indefinite"/>
                      </p:stCondLst>
                      <p:childTnLst>
                        <p:par>
                          <p:cTn id="147" fill="hold">
                            <p:stCondLst>
                              <p:cond delay="0"/>
                            </p:stCondLst>
                            <p:childTnLst>
                              <p:par>
                                <p:cTn id="148" presetID="1" presetClass="entr" presetSubtype="0" fill="hold" grpId="0" nodeType="clickEffect">
                                  <p:stCondLst>
                                    <p:cond delay="0"/>
                                  </p:stCondLst>
                                  <p:childTnLst>
                                    <p:set>
                                      <p:cBhvr>
                                        <p:cTn id="149" dur="1" fill="hold">
                                          <p:stCondLst>
                                            <p:cond delay="0"/>
                                          </p:stCondLst>
                                        </p:cTn>
                                        <p:tgtEl>
                                          <p:spTgt spid="118"/>
                                        </p:tgtEl>
                                        <p:attrNameLst>
                                          <p:attrName>style.visibility</p:attrName>
                                        </p:attrNameLst>
                                      </p:cBhvr>
                                      <p:to>
                                        <p:strVal val="visible"/>
                                      </p:to>
                                    </p:set>
                                  </p:childTnLst>
                                </p:cTn>
                              </p:par>
                            </p:childTnLst>
                          </p:cTn>
                        </p:par>
                      </p:childTnLst>
                    </p:cTn>
                  </p:par>
                  <p:par>
                    <p:cTn id="150" fill="hold">
                      <p:stCondLst>
                        <p:cond delay="indefinite"/>
                      </p:stCondLst>
                      <p:childTnLst>
                        <p:par>
                          <p:cTn id="151" fill="hold">
                            <p:stCondLst>
                              <p:cond delay="0"/>
                            </p:stCondLst>
                            <p:childTnLst>
                              <p:par>
                                <p:cTn id="152" presetID="1" presetClass="exit" presetSubtype="0" fill="hold" grpId="1" nodeType="clickEffect">
                                  <p:stCondLst>
                                    <p:cond delay="0"/>
                                  </p:stCondLst>
                                  <p:childTnLst>
                                    <p:set>
                                      <p:cBhvr>
                                        <p:cTn id="153" dur="1" fill="hold">
                                          <p:stCondLst>
                                            <p:cond delay="0"/>
                                          </p:stCondLst>
                                        </p:cTn>
                                        <p:tgtEl>
                                          <p:spTgt spid="79"/>
                                        </p:tgtEl>
                                        <p:attrNameLst>
                                          <p:attrName>style.visibility</p:attrName>
                                        </p:attrNameLst>
                                      </p:cBhvr>
                                      <p:to>
                                        <p:strVal val="hidden"/>
                                      </p:to>
                                    </p:set>
                                  </p:childTnLst>
                                </p:cTn>
                              </p:par>
                              <p:par>
                                <p:cTn id="154" presetID="1" presetClass="entr" presetSubtype="0" fill="hold" grpId="0" nodeType="withEffect">
                                  <p:stCondLst>
                                    <p:cond delay="0"/>
                                  </p:stCondLst>
                                  <p:childTnLst>
                                    <p:set>
                                      <p:cBhvr>
                                        <p:cTn id="155" dur="1" fill="hold">
                                          <p:stCondLst>
                                            <p:cond delay="0"/>
                                          </p:stCondLst>
                                        </p:cTn>
                                        <p:tgtEl>
                                          <p:spTgt spid="73"/>
                                        </p:tgtEl>
                                        <p:attrNameLst>
                                          <p:attrName>style.visibility</p:attrName>
                                        </p:attrNameLst>
                                      </p:cBhvr>
                                      <p:to>
                                        <p:strVal val="visible"/>
                                      </p:to>
                                    </p:set>
                                  </p:childTnLst>
                                </p:cTn>
                              </p:par>
                              <p:par>
                                <p:cTn id="156" presetID="1" presetClass="entr" presetSubtype="0" fill="hold" grpId="0" nodeType="withEffect">
                                  <p:stCondLst>
                                    <p:cond delay="0"/>
                                  </p:stCondLst>
                                  <p:childTnLst>
                                    <p:set>
                                      <p:cBhvr>
                                        <p:cTn id="157" dur="1" fill="hold">
                                          <p:stCondLst>
                                            <p:cond delay="0"/>
                                          </p:stCondLst>
                                        </p:cTn>
                                        <p:tgtEl>
                                          <p:spTgt spid="85"/>
                                        </p:tgtEl>
                                        <p:attrNameLst>
                                          <p:attrName>style.visibility</p:attrName>
                                        </p:attrNameLst>
                                      </p:cBhvr>
                                      <p:to>
                                        <p:strVal val="visible"/>
                                      </p:to>
                                    </p:set>
                                  </p:childTnLst>
                                </p:cTn>
                              </p:par>
                            </p:childTnLst>
                          </p:cTn>
                        </p:par>
                      </p:childTnLst>
                    </p:cTn>
                  </p:par>
                  <p:par>
                    <p:cTn id="158" fill="hold">
                      <p:stCondLst>
                        <p:cond delay="indefinite"/>
                      </p:stCondLst>
                      <p:childTnLst>
                        <p:par>
                          <p:cTn id="159" fill="hold">
                            <p:stCondLst>
                              <p:cond delay="0"/>
                            </p:stCondLst>
                            <p:childTnLst>
                              <p:par>
                                <p:cTn id="160" presetID="1" presetClass="exit" presetSubtype="0" fill="hold" grpId="1" nodeType="clickEffect">
                                  <p:stCondLst>
                                    <p:cond delay="0"/>
                                  </p:stCondLst>
                                  <p:childTnLst>
                                    <p:set>
                                      <p:cBhvr>
                                        <p:cTn id="161" dur="1" fill="hold">
                                          <p:stCondLst>
                                            <p:cond delay="0"/>
                                          </p:stCondLst>
                                        </p:cTn>
                                        <p:tgtEl>
                                          <p:spTgt spid="118"/>
                                        </p:tgtEl>
                                        <p:attrNameLst>
                                          <p:attrName>style.visibility</p:attrName>
                                        </p:attrNameLst>
                                      </p:cBhvr>
                                      <p:to>
                                        <p:strVal val="hidden"/>
                                      </p:to>
                                    </p:set>
                                  </p:childTnLst>
                                </p:cTn>
                              </p:par>
                            </p:childTnLst>
                          </p:cTn>
                        </p:par>
                      </p:childTnLst>
                    </p:cTn>
                  </p:par>
                  <p:par>
                    <p:cTn id="162" fill="hold">
                      <p:stCondLst>
                        <p:cond delay="indefinite"/>
                      </p:stCondLst>
                      <p:childTnLst>
                        <p:par>
                          <p:cTn id="163" fill="hold">
                            <p:stCondLst>
                              <p:cond delay="0"/>
                            </p:stCondLst>
                            <p:childTnLst>
                              <p:par>
                                <p:cTn id="164" presetID="1" presetClass="exit" presetSubtype="0" fill="hold" grpId="1" nodeType="clickEffect">
                                  <p:stCondLst>
                                    <p:cond delay="0"/>
                                  </p:stCondLst>
                                  <p:childTnLst>
                                    <p:set>
                                      <p:cBhvr>
                                        <p:cTn id="165" dur="1" fill="hold">
                                          <p:stCondLst>
                                            <p:cond delay="0"/>
                                          </p:stCondLst>
                                        </p:cTn>
                                        <p:tgtEl>
                                          <p:spTgt spid="84"/>
                                        </p:tgtEl>
                                        <p:attrNameLst>
                                          <p:attrName>style.visibility</p:attrName>
                                        </p:attrNameLst>
                                      </p:cBhvr>
                                      <p:to>
                                        <p:strVal val="hidden"/>
                                      </p:to>
                                    </p:set>
                                  </p:childTnLst>
                                </p:cTn>
                              </p:par>
                            </p:childTnLst>
                          </p:cTn>
                        </p:par>
                      </p:childTnLst>
                    </p:cTn>
                  </p:par>
                  <p:par>
                    <p:cTn id="166" fill="hold">
                      <p:stCondLst>
                        <p:cond delay="indefinite"/>
                      </p:stCondLst>
                      <p:childTnLst>
                        <p:par>
                          <p:cTn id="167" fill="hold">
                            <p:stCondLst>
                              <p:cond delay="0"/>
                            </p:stCondLst>
                            <p:childTnLst>
                              <p:par>
                                <p:cTn id="168" presetID="1" presetClass="entr" presetSubtype="0" fill="hold" grpId="0" nodeType="clickEffect">
                                  <p:stCondLst>
                                    <p:cond delay="0"/>
                                  </p:stCondLst>
                                  <p:childTnLst>
                                    <p:set>
                                      <p:cBhvr>
                                        <p:cTn id="169" dur="1" fill="hold">
                                          <p:stCondLst>
                                            <p:cond delay="0"/>
                                          </p:stCondLst>
                                        </p:cTn>
                                        <p:tgtEl>
                                          <p:spTgt spid="35"/>
                                        </p:tgtEl>
                                        <p:attrNameLst>
                                          <p:attrName>style.visibility</p:attrName>
                                        </p:attrNameLst>
                                      </p:cBhvr>
                                      <p:to>
                                        <p:strVal val="visible"/>
                                      </p:to>
                                    </p:set>
                                  </p:childTnLst>
                                </p:cTn>
                              </p:par>
                            </p:childTnLst>
                          </p:cTn>
                        </p:par>
                        <p:par>
                          <p:cTn id="170" fill="hold">
                            <p:stCondLst>
                              <p:cond delay="0"/>
                            </p:stCondLst>
                            <p:childTnLst>
                              <p:par>
                                <p:cTn id="171" presetID="1" presetClass="exit" presetSubtype="0" fill="hold" grpId="5" nodeType="afterEffect">
                                  <p:stCondLst>
                                    <p:cond delay="0"/>
                                  </p:stCondLst>
                                  <p:childTnLst>
                                    <p:set>
                                      <p:cBhvr>
                                        <p:cTn id="172" dur="1" fill="hold">
                                          <p:stCondLst>
                                            <p:cond delay="0"/>
                                          </p:stCondLst>
                                        </p:cTn>
                                        <p:tgtEl>
                                          <p:spTgt spid="2"/>
                                        </p:tgtEl>
                                        <p:attrNameLst>
                                          <p:attrName>style.visibility</p:attrName>
                                        </p:attrNameLst>
                                      </p:cBhvr>
                                      <p:to>
                                        <p:strVal val="hidden"/>
                                      </p:to>
                                    </p:set>
                                  </p:childTnLst>
                                </p:cTn>
                              </p:par>
                              <p:par>
                                <p:cTn id="173" presetID="1" presetClass="entr" presetSubtype="0" fill="hold" grpId="6" nodeType="withEffect">
                                  <p:stCondLst>
                                    <p:cond delay="0"/>
                                  </p:stCondLst>
                                  <p:childTnLst>
                                    <p:set>
                                      <p:cBhvr>
                                        <p:cTn id="174" dur="1" fill="hold">
                                          <p:stCondLst>
                                            <p:cond delay="0"/>
                                          </p:stCondLst>
                                        </p:cTn>
                                        <p:tgtEl>
                                          <p:spTgt spid="80"/>
                                        </p:tgtEl>
                                        <p:attrNameLst>
                                          <p:attrName>style.visibility</p:attrName>
                                        </p:attrNameLst>
                                      </p:cBhvr>
                                      <p:to>
                                        <p:strVal val="visible"/>
                                      </p:to>
                                    </p:set>
                                  </p:childTnLst>
                                </p:cTn>
                              </p:par>
                            </p:childTnLst>
                          </p:cTn>
                        </p:par>
                      </p:childTnLst>
                    </p:cTn>
                  </p:par>
                  <p:par>
                    <p:cTn id="175" fill="hold">
                      <p:stCondLst>
                        <p:cond delay="indefinite"/>
                      </p:stCondLst>
                      <p:childTnLst>
                        <p:par>
                          <p:cTn id="176" fill="hold">
                            <p:stCondLst>
                              <p:cond delay="0"/>
                            </p:stCondLst>
                            <p:childTnLst>
                              <p:par>
                                <p:cTn id="177" presetID="1" presetClass="entr" presetSubtype="0" fill="hold" grpId="0" nodeType="clickEffect">
                                  <p:stCondLst>
                                    <p:cond delay="0"/>
                                  </p:stCondLst>
                                  <p:childTnLst>
                                    <p:set>
                                      <p:cBhvr>
                                        <p:cTn id="178" dur="1" fill="hold">
                                          <p:stCondLst>
                                            <p:cond delay="0"/>
                                          </p:stCondLst>
                                        </p:cTn>
                                        <p:tgtEl>
                                          <p:spTgt spid="61"/>
                                        </p:tgtEl>
                                        <p:attrNameLst>
                                          <p:attrName>style.visibility</p:attrName>
                                        </p:attrNameLst>
                                      </p:cBhvr>
                                      <p:to>
                                        <p:strVal val="visible"/>
                                      </p:to>
                                    </p:set>
                                  </p:childTnLst>
                                </p:cTn>
                              </p:par>
                            </p:childTnLst>
                          </p:cTn>
                        </p:par>
                      </p:childTnLst>
                    </p:cTn>
                  </p:par>
                  <p:par>
                    <p:cTn id="179" fill="hold">
                      <p:stCondLst>
                        <p:cond delay="indefinite"/>
                      </p:stCondLst>
                      <p:childTnLst>
                        <p:par>
                          <p:cTn id="180" fill="hold">
                            <p:stCondLst>
                              <p:cond delay="0"/>
                            </p:stCondLst>
                            <p:childTnLst>
                              <p:par>
                                <p:cTn id="181" presetID="1" presetClass="entr" presetSubtype="0" fill="hold" grpId="0" nodeType="clickEffect">
                                  <p:stCondLst>
                                    <p:cond delay="0"/>
                                  </p:stCondLst>
                                  <p:childTnLst>
                                    <p:set>
                                      <p:cBhvr>
                                        <p:cTn id="182" dur="1" fill="hold">
                                          <p:stCondLst>
                                            <p:cond delay="0"/>
                                          </p:stCondLst>
                                        </p:cTn>
                                        <p:tgtEl>
                                          <p:spTgt spid="38"/>
                                        </p:tgtEl>
                                        <p:attrNameLst>
                                          <p:attrName>style.visibility</p:attrName>
                                        </p:attrNameLst>
                                      </p:cBhvr>
                                      <p:to>
                                        <p:strVal val="visible"/>
                                      </p:to>
                                    </p:set>
                                  </p:childTnLst>
                                </p:cTn>
                              </p:par>
                            </p:childTnLst>
                          </p:cTn>
                        </p:par>
                        <p:par>
                          <p:cTn id="183" fill="hold">
                            <p:stCondLst>
                              <p:cond delay="0"/>
                            </p:stCondLst>
                            <p:childTnLst>
                              <p:par>
                                <p:cTn id="184" presetID="1" presetClass="exit" presetSubtype="0" fill="hold" grpId="11" nodeType="afterEffect">
                                  <p:stCondLst>
                                    <p:cond delay="0"/>
                                  </p:stCondLst>
                                  <p:childTnLst>
                                    <p:set>
                                      <p:cBhvr>
                                        <p:cTn id="185" dur="1" fill="hold">
                                          <p:stCondLst>
                                            <p:cond delay="0"/>
                                          </p:stCondLst>
                                        </p:cTn>
                                        <p:tgtEl>
                                          <p:spTgt spid="80"/>
                                        </p:tgtEl>
                                        <p:attrNameLst>
                                          <p:attrName>style.visibility</p:attrName>
                                        </p:attrNameLst>
                                      </p:cBhvr>
                                      <p:to>
                                        <p:strVal val="hidden"/>
                                      </p:to>
                                    </p:set>
                                  </p:childTnLst>
                                </p:cTn>
                              </p:par>
                              <p:par>
                                <p:cTn id="186" presetID="1" presetClass="entr" presetSubtype="0" fill="hold" grpId="9" nodeType="withEffect">
                                  <p:stCondLst>
                                    <p:cond delay="0"/>
                                  </p:stCondLst>
                                  <p:childTnLst>
                                    <p:set>
                                      <p:cBhvr>
                                        <p:cTn id="187" dur="1" fill="hold">
                                          <p:stCondLst>
                                            <p:cond delay="0"/>
                                          </p:stCondLst>
                                        </p:cTn>
                                        <p:tgtEl>
                                          <p:spTgt spid="2"/>
                                        </p:tgtEl>
                                        <p:attrNameLst>
                                          <p:attrName>style.visibility</p:attrName>
                                        </p:attrNameLst>
                                      </p:cBhvr>
                                      <p:to>
                                        <p:strVal val="visible"/>
                                      </p:to>
                                    </p:set>
                                  </p:childTnLst>
                                </p:cTn>
                              </p:par>
                            </p:childTnLst>
                          </p:cTn>
                        </p:par>
                      </p:childTnLst>
                    </p:cTn>
                  </p:par>
                  <p:par>
                    <p:cTn id="188" fill="hold">
                      <p:stCondLst>
                        <p:cond delay="indefinite"/>
                      </p:stCondLst>
                      <p:childTnLst>
                        <p:par>
                          <p:cTn id="189" fill="hold">
                            <p:stCondLst>
                              <p:cond delay="0"/>
                            </p:stCondLst>
                            <p:childTnLst>
                              <p:par>
                                <p:cTn id="190" presetID="1" presetClass="entr" presetSubtype="0" fill="hold" grpId="0" nodeType="clickEffect">
                                  <p:stCondLst>
                                    <p:cond delay="0"/>
                                  </p:stCondLst>
                                  <p:childTnLst>
                                    <p:set>
                                      <p:cBhvr>
                                        <p:cTn id="191" dur="1" fill="hold">
                                          <p:stCondLst>
                                            <p:cond delay="0"/>
                                          </p:stCondLst>
                                        </p:cTn>
                                        <p:tgtEl>
                                          <p:spTgt spid="86"/>
                                        </p:tgtEl>
                                        <p:attrNameLst>
                                          <p:attrName>style.visibility</p:attrName>
                                        </p:attrNameLst>
                                      </p:cBhvr>
                                      <p:to>
                                        <p:strVal val="visible"/>
                                      </p:to>
                                    </p:set>
                                  </p:childTnLst>
                                </p:cTn>
                              </p:par>
                            </p:childTnLst>
                          </p:cTn>
                        </p:par>
                      </p:childTnLst>
                    </p:cTn>
                  </p:par>
                  <p:par>
                    <p:cTn id="192" fill="hold">
                      <p:stCondLst>
                        <p:cond delay="indefinite"/>
                      </p:stCondLst>
                      <p:childTnLst>
                        <p:par>
                          <p:cTn id="193" fill="hold">
                            <p:stCondLst>
                              <p:cond delay="0"/>
                            </p:stCondLst>
                            <p:childTnLst>
                              <p:par>
                                <p:cTn id="194" presetID="1" presetClass="exit" presetSubtype="0" fill="hold" grpId="1" nodeType="clickEffect">
                                  <p:stCondLst>
                                    <p:cond delay="0"/>
                                  </p:stCondLst>
                                  <p:childTnLst>
                                    <p:set>
                                      <p:cBhvr>
                                        <p:cTn id="195" dur="1" fill="hold">
                                          <p:stCondLst>
                                            <p:cond delay="0"/>
                                          </p:stCondLst>
                                        </p:cTn>
                                        <p:tgtEl>
                                          <p:spTgt spid="85"/>
                                        </p:tgtEl>
                                        <p:attrNameLst>
                                          <p:attrName>style.visibility</p:attrName>
                                        </p:attrNameLst>
                                      </p:cBhvr>
                                      <p:to>
                                        <p:strVal val="hidden"/>
                                      </p:to>
                                    </p:set>
                                  </p:childTnLst>
                                </p:cTn>
                              </p:par>
                              <p:par>
                                <p:cTn id="196" presetID="1" presetClass="exit" presetSubtype="0" fill="hold" grpId="1" nodeType="withEffect">
                                  <p:stCondLst>
                                    <p:cond delay="0"/>
                                  </p:stCondLst>
                                  <p:childTnLst>
                                    <p:set>
                                      <p:cBhvr>
                                        <p:cTn id="197" dur="1" fill="hold">
                                          <p:stCondLst>
                                            <p:cond delay="0"/>
                                          </p:stCondLst>
                                        </p:cTn>
                                        <p:tgtEl>
                                          <p:spTgt spid="73"/>
                                        </p:tgtEl>
                                        <p:attrNameLst>
                                          <p:attrName>style.visibility</p:attrName>
                                        </p:attrNameLst>
                                      </p:cBhvr>
                                      <p:to>
                                        <p:strVal val="hidden"/>
                                      </p:to>
                                    </p:set>
                                  </p:childTnLst>
                                </p:cTn>
                              </p:par>
                              <p:par>
                                <p:cTn id="198" presetID="1" presetClass="entr" presetSubtype="0" fill="hold" grpId="2" nodeType="withEffect">
                                  <p:stCondLst>
                                    <p:cond delay="0"/>
                                  </p:stCondLst>
                                  <p:childTnLst>
                                    <p:set>
                                      <p:cBhvr>
                                        <p:cTn id="199" dur="1" fill="hold">
                                          <p:stCondLst>
                                            <p:cond delay="0"/>
                                          </p:stCondLst>
                                        </p:cTn>
                                        <p:tgtEl>
                                          <p:spTgt spid="79"/>
                                        </p:tgtEl>
                                        <p:attrNameLst>
                                          <p:attrName>style.visibility</p:attrName>
                                        </p:attrNameLst>
                                      </p:cBhvr>
                                      <p:to>
                                        <p:strVal val="visible"/>
                                      </p:to>
                                    </p:set>
                                  </p:childTnLst>
                                </p:cTn>
                              </p:par>
                            </p:childTnLst>
                          </p:cTn>
                        </p:par>
                        <p:par>
                          <p:cTn id="200" fill="hold">
                            <p:stCondLst>
                              <p:cond delay="0"/>
                            </p:stCondLst>
                            <p:childTnLst>
                              <p:par>
                                <p:cTn id="201" presetID="1" presetClass="entr" presetSubtype="0" fill="hold" grpId="0" nodeType="afterEffect">
                                  <p:stCondLst>
                                    <p:cond delay="0"/>
                                  </p:stCondLst>
                                  <p:childTnLst>
                                    <p:set>
                                      <p:cBhvr>
                                        <p:cTn id="202" dur="1" fill="hold">
                                          <p:stCondLst>
                                            <p:cond delay="0"/>
                                          </p:stCondLst>
                                        </p:cTn>
                                        <p:tgtEl>
                                          <p:spTgt spid="62"/>
                                        </p:tgtEl>
                                        <p:attrNameLst>
                                          <p:attrName>style.visibility</p:attrName>
                                        </p:attrNameLst>
                                      </p:cBhvr>
                                      <p:to>
                                        <p:strVal val="visible"/>
                                      </p:to>
                                    </p:set>
                                  </p:childTnLst>
                                </p:cTn>
                              </p:par>
                            </p:childTnLst>
                          </p:cTn>
                        </p:par>
                      </p:childTnLst>
                    </p:cTn>
                  </p:par>
                  <p:par>
                    <p:cTn id="203" fill="hold">
                      <p:stCondLst>
                        <p:cond delay="indefinite"/>
                      </p:stCondLst>
                      <p:childTnLst>
                        <p:par>
                          <p:cTn id="204" fill="hold">
                            <p:stCondLst>
                              <p:cond delay="0"/>
                            </p:stCondLst>
                            <p:childTnLst>
                              <p:par>
                                <p:cTn id="205" presetID="1" presetClass="exit" presetSubtype="0" fill="hold" grpId="3" nodeType="clickEffect">
                                  <p:stCondLst>
                                    <p:cond delay="0"/>
                                  </p:stCondLst>
                                  <p:childTnLst>
                                    <p:set>
                                      <p:cBhvr>
                                        <p:cTn id="206" dur="1" fill="hold">
                                          <p:stCondLst>
                                            <p:cond delay="0"/>
                                          </p:stCondLst>
                                        </p:cTn>
                                        <p:tgtEl>
                                          <p:spTgt spid="79"/>
                                        </p:tgtEl>
                                        <p:attrNameLst>
                                          <p:attrName>style.visibility</p:attrName>
                                        </p:attrNameLst>
                                      </p:cBhvr>
                                      <p:to>
                                        <p:strVal val="hidden"/>
                                      </p:to>
                                    </p:set>
                                  </p:childTnLst>
                                </p:cTn>
                              </p:par>
                              <p:par>
                                <p:cTn id="207" presetID="1" presetClass="exit" presetSubtype="0" fill="hold" grpId="1" nodeType="withEffect">
                                  <p:stCondLst>
                                    <p:cond delay="0"/>
                                  </p:stCondLst>
                                  <p:childTnLst>
                                    <p:set>
                                      <p:cBhvr>
                                        <p:cTn id="208" dur="1" fill="hold">
                                          <p:stCondLst>
                                            <p:cond delay="0"/>
                                          </p:stCondLst>
                                        </p:cTn>
                                        <p:tgtEl>
                                          <p:spTgt spid="72"/>
                                        </p:tgtEl>
                                        <p:attrNameLst>
                                          <p:attrName>style.visibility</p:attrName>
                                        </p:attrNameLst>
                                      </p:cBhvr>
                                      <p:to>
                                        <p:strVal val="hidden"/>
                                      </p:to>
                                    </p:set>
                                  </p:childTnLst>
                                </p:cTn>
                              </p:par>
                              <p:par>
                                <p:cTn id="209" presetID="1" presetClass="entr" presetSubtype="0" fill="hold" grpId="4" nodeType="withEffect">
                                  <p:stCondLst>
                                    <p:cond delay="0"/>
                                  </p:stCondLst>
                                  <p:childTnLst>
                                    <p:set>
                                      <p:cBhvr>
                                        <p:cTn id="210" dur="1" fill="hold">
                                          <p:stCondLst>
                                            <p:cond delay="0"/>
                                          </p:stCondLst>
                                        </p:cTn>
                                        <p:tgtEl>
                                          <p:spTgt spid="78"/>
                                        </p:tgtEl>
                                        <p:attrNameLst>
                                          <p:attrName>style.visibility</p:attrName>
                                        </p:attrNameLst>
                                      </p:cBhvr>
                                      <p:to>
                                        <p:strVal val="visible"/>
                                      </p:to>
                                    </p:set>
                                  </p:childTnLst>
                                </p:cTn>
                              </p:par>
                            </p:childTnLst>
                          </p:cTn>
                        </p:par>
                      </p:childTnLst>
                    </p:cTn>
                  </p:par>
                  <p:par>
                    <p:cTn id="211" fill="hold">
                      <p:stCondLst>
                        <p:cond delay="indefinite"/>
                      </p:stCondLst>
                      <p:childTnLst>
                        <p:par>
                          <p:cTn id="212" fill="hold">
                            <p:stCondLst>
                              <p:cond delay="0"/>
                            </p:stCondLst>
                            <p:childTnLst>
                              <p:par>
                                <p:cTn id="213" presetID="1" presetClass="exit" presetSubtype="0" fill="hold" grpId="1" nodeType="clickEffect">
                                  <p:stCondLst>
                                    <p:cond delay="0"/>
                                  </p:stCondLst>
                                  <p:childTnLst>
                                    <p:set>
                                      <p:cBhvr>
                                        <p:cTn id="214" dur="1" fill="hold">
                                          <p:stCondLst>
                                            <p:cond delay="0"/>
                                          </p:stCondLst>
                                        </p:cTn>
                                        <p:tgtEl>
                                          <p:spTgt spid="86"/>
                                        </p:tgtEl>
                                        <p:attrNameLst>
                                          <p:attrName>style.visibility</p:attrName>
                                        </p:attrNameLst>
                                      </p:cBhvr>
                                      <p:to>
                                        <p:strVal val="hidden"/>
                                      </p:to>
                                    </p:set>
                                  </p:childTnLst>
                                </p:cTn>
                              </p:par>
                            </p:childTnLst>
                          </p:cTn>
                        </p:par>
                      </p:childTnLst>
                    </p:cTn>
                  </p:par>
                  <p:par>
                    <p:cTn id="215" fill="hold">
                      <p:stCondLst>
                        <p:cond delay="indefinite"/>
                      </p:stCondLst>
                      <p:childTnLst>
                        <p:par>
                          <p:cTn id="216" fill="hold">
                            <p:stCondLst>
                              <p:cond delay="0"/>
                            </p:stCondLst>
                            <p:childTnLst>
                              <p:par>
                                <p:cTn id="217" presetID="1" presetClass="entr" presetSubtype="0" fill="hold" grpId="0" nodeType="clickEffect">
                                  <p:stCondLst>
                                    <p:cond delay="0"/>
                                  </p:stCondLst>
                                  <p:childTnLst>
                                    <p:set>
                                      <p:cBhvr>
                                        <p:cTn id="218" dur="1" fill="hold">
                                          <p:stCondLst>
                                            <p:cond delay="0"/>
                                          </p:stCondLst>
                                        </p:cTn>
                                        <p:tgtEl>
                                          <p:spTgt spid="41"/>
                                        </p:tgtEl>
                                        <p:attrNameLst>
                                          <p:attrName>style.visibility</p:attrName>
                                        </p:attrNameLst>
                                      </p:cBhvr>
                                      <p:to>
                                        <p:strVal val="visible"/>
                                      </p:to>
                                    </p:set>
                                  </p:childTnLst>
                                </p:cTn>
                              </p:par>
                            </p:childTnLst>
                          </p:cTn>
                        </p:par>
                      </p:childTnLst>
                    </p:cTn>
                  </p:par>
                  <p:par>
                    <p:cTn id="219" fill="hold">
                      <p:stCondLst>
                        <p:cond delay="indefinite"/>
                      </p:stCondLst>
                      <p:childTnLst>
                        <p:par>
                          <p:cTn id="220" fill="hold">
                            <p:stCondLst>
                              <p:cond delay="0"/>
                            </p:stCondLst>
                            <p:childTnLst>
                              <p:par>
                                <p:cTn id="221" presetID="1" presetClass="entr" presetSubtype="0" fill="hold" grpId="0" nodeType="clickEffect">
                                  <p:stCondLst>
                                    <p:cond delay="0"/>
                                  </p:stCondLst>
                                  <p:childTnLst>
                                    <p:set>
                                      <p:cBhvr>
                                        <p:cTn id="222" dur="1" fill="hold">
                                          <p:stCondLst>
                                            <p:cond delay="0"/>
                                          </p:stCondLst>
                                        </p:cTn>
                                        <p:tgtEl>
                                          <p:spTgt spid="87"/>
                                        </p:tgtEl>
                                        <p:attrNameLst>
                                          <p:attrName>style.visibility</p:attrName>
                                        </p:attrNameLst>
                                      </p:cBhvr>
                                      <p:to>
                                        <p:strVal val="visible"/>
                                      </p:to>
                                    </p:set>
                                  </p:childTnLst>
                                </p:cTn>
                              </p:par>
                            </p:childTnLst>
                          </p:cTn>
                        </p:par>
                      </p:childTnLst>
                    </p:cTn>
                  </p:par>
                  <p:par>
                    <p:cTn id="223" fill="hold">
                      <p:stCondLst>
                        <p:cond delay="indefinite"/>
                      </p:stCondLst>
                      <p:childTnLst>
                        <p:par>
                          <p:cTn id="224" fill="hold">
                            <p:stCondLst>
                              <p:cond delay="0"/>
                            </p:stCondLst>
                            <p:childTnLst>
                              <p:par>
                                <p:cTn id="225" presetID="1" presetClass="exit" presetSubtype="0" fill="hold" grpId="5" nodeType="clickEffect">
                                  <p:stCondLst>
                                    <p:cond delay="0"/>
                                  </p:stCondLst>
                                  <p:childTnLst>
                                    <p:set>
                                      <p:cBhvr>
                                        <p:cTn id="226" dur="1" fill="hold">
                                          <p:stCondLst>
                                            <p:cond delay="0"/>
                                          </p:stCondLst>
                                        </p:cTn>
                                        <p:tgtEl>
                                          <p:spTgt spid="78"/>
                                        </p:tgtEl>
                                        <p:attrNameLst>
                                          <p:attrName>style.visibility</p:attrName>
                                        </p:attrNameLst>
                                      </p:cBhvr>
                                      <p:to>
                                        <p:strVal val="hidden"/>
                                      </p:to>
                                    </p:set>
                                  </p:childTnLst>
                                </p:cTn>
                              </p:par>
                              <p:par>
                                <p:cTn id="227" presetID="1" presetClass="exit" presetSubtype="0" fill="hold" grpId="1" nodeType="withEffect">
                                  <p:stCondLst>
                                    <p:cond delay="0"/>
                                  </p:stCondLst>
                                  <p:childTnLst>
                                    <p:set>
                                      <p:cBhvr>
                                        <p:cTn id="228" dur="1" fill="hold">
                                          <p:stCondLst>
                                            <p:cond delay="0"/>
                                          </p:stCondLst>
                                        </p:cTn>
                                        <p:tgtEl>
                                          <p:spTgt spid="75"/>
                                        </p:tgtEl>
                                        <p:attrNameLst>
                                          <p:attrName>style.visibility</p:attrName>
                                        </p:attrNameLst>
                                      </p:cBhvr>
                                      <p:to>
                                        <p:strVal val="hidden"/>
                                      </p:to>
                                    </p:set>
                                  </p:childTnLst>
                                </p:cTn>
                              </p:par>
                              <p:par>
                                <p:cTn id="229" presetID="1" presetClass="entr" presetSubtype="0" fill="hold" grpId="3" nodeType="withEffect">
                                  <p:stCondLst>
                                    <p:cond delay="0"/>
                                  </p:stCondLst>
                                  <p:childTnLst>
                                    <p:set>
                                      <p:cBhvr>
                                        <p:cTn id="230" dur="1" fill="hold">
                                          <p:stCondLst>
                                            <p:cond delay="0"/>
                                          </p:stCondLst>
                                        </p:cTn>
                                        <p:tgtEl>
                                          <p:spTgt spid="77"/>
                                        </p:tgtEl>
                                        <p:attrNameLst>
                                          <p:attrName>style.visibility</p:attrName>
                                        </p:attrNameLst>
                                      </p:cBhvr>
                                      <p:to>
                                        <p:strVal val="visible"/>
                                      </p:to>
                                    </p:set>
                                  </p:childTnLst>
                                </p:cTn>
                              </p:par>
                            </p:childTnLst>
                          </p:cTn>
                        </p:par>
                        <p:par>
                          <p:cTn id="231" fill="hold">
                            <p:stCondLst>
                              <p:cond delay="0"/>
                            </p:stCondLst>
                            <p:childTnLst>
                              <p:par>
                                <p:cTn id="232" presetID="1" presetClass="entr" presetSubtype="0" fill="hold" grpId="0" nodeType="afterEffect">
                                  <p:stCondLst>
                                    <p:cond delay="0"/>
                                  </p:stCondLst>
                                  <p:childTnLst>
                                    <p:set>
                                      <p:cBhvr>
                                        <p:cTn id="233" dur="1" fill="hold">
                                          <p:stCondLst>
                                            <p:cond delay="0"/>
                                          </p:stCondLst>
                                        </p:cTn>
                                        <p:tgtEl>
                                          <p:spTgt spid="63"/>
                                        </p:tgtEl>
                                        <p:attrNameLst>
                                          <p:attrName>style.visibility</p:attrName>
                                        </p:attrNameLst>
                                      </p:cBhvr>
                                      <p:to>
                                        <p:strVal val="visible"/>
                                      </p:to>
                                    </p:set>
                                  </p:childTnLst>
                                </p:cTn>
                              </p:par>
                            </p:childTnLst>
                          </p:cTn>
                        </p:par>
                      </p:childTnLst>
                    </p:cTn>
                  </p:par>
                  <p:par>
                    <p:cTn id="234" fill="hold">
                      <p:stCondLst>
                        <p:cond delay="indefinite"/>
                      </p:stCondLst>
                      <p:childTnLst>
                        <p:par>
                          <p:cTn id="235" fill="hold">
                            <p:stCondLst>
                              <p:cond delay="0"/>
                            </p:stCondLst>
                            <p:childTnLst>
                              <p:par>
                                <p:cTn id="236" presetID="1" presetClass="exit" presetSubtype="0" fill="hold" grpId="1" nodeType="clickEffect">
                                  <p:stCondLst>
                                    <p:cond delay="0"/>
                                  </p:stCondLst>
                                  <p:childTnLst>
                                    <p:set>
                                      <p:cBhvr>
                                        <p:cTn id="237" dur="1" fill="hold">
                                          <p:stCondLst>
                                            <p:cond delay="0"/>
                                          </p:stCondLst>
                                        </p:cTn>
                                        <p:tgtEl>
                                          <p:spTgt spid="87"/>
                                        </p:tgtEl>
                                        <p:attrNameLst>
                                          <p:attrName>style.visibility</p:attrName>
                                        </p:attrNameLst>
                                      </p:cBhvr>
                                      <p:to>
                                        <p:strVal val="hidden"/>
                                      </p:to>
                                    </p:set>
                                  </p:childTnLst>
                                </p:cTn>
                              </p:par>
                            </p:childTnLst>
                          </p:cTn>
                        </p:par>
                      </p:childTnLst>
                    </p:cTn>
                  </p:par>
                  <p:par>
                    <p:cTn id="238" fill="hold">
                      <p:stCondLst>
                        <p:cond delay="indefinite"/>
                      </p:stCondLst>
                      <p:childTnLst>
                        <p:par>
                          <p:cTn id="239" fill="hold">
                            <p:stCondLst>
                              <p:cond delay="0"/>
                            </p:stCondLst>
                            <p:childTnLst>
                              <p:par>
                                <p:cTn id="240" presetID="1" presetClass="entr" presetSubtype="0" fill="hold" grpId="0" nodeType="clickEffect">
                                  <p:stCondLst>
                                    <p:cond delay="0"/>
                                  </p:stCondLst>
                                  <p:childTnLst>
                                    <p:set>
                                      <p:cBhvr>
                                        <p:cTn id="241" dur="1" fill="hold">
                                          <p:stCondLst>
                                            <p:cond delay="0"/>
                                          </p:stCondLst>
                                        </p:cTn>
                                        <p:tgtEl>
                                          <p:spTgt spid="88"/>
                                        </p:tgtEl>
                                        <p:attrNameLst>
                                          <p:attrName>style.visibility</p:attrName>
                                        </p:attrNameLst>
                                      </p:cBhvr>
                                      <p:to>
                                        <p:strVal val="visible"/>
                                      </p:to>
                                    </p:set>
                                  </p:childTnLst>
                                </p:cTn>
                              </p:par>
                            </p:childTnLst>
                          </p:cTn>
                        </p:par>
                      </p:childTnLst>
                    </p:cTn>
                  </p:par>
                  <p:par>
                    <p:cTn id="242" fill="hold">
                      <p:stCondLst>
                        <p:cond delay="indefinite"/>
                      </p:stCondLst>
                      <p:childTnLst>
                        <p:par>
                          <p:cTn id="243" fill="hold">
                            <p:stCondLst>
                              <p:cond delay="0"/>
                            </p:stCondLst>
                            <p:childTnLst>
                              <p:par>
                                <p:cTn id="244" presetID="1" presetClass="exit" presetSubtype="0" fill="hold" grpId="4" nodeType="clickEffect">
                                  <p:stCondLst>
                                    <p:cond delay="0"/>
                                  </p:stCondLst>
                                  <p:childTnLst>
                                    <p:set>
                                      <p:cBhvr>
                                        <p:cTn id="245" dur="1" fill="hold">
                                          <p:stCondLst>
                                            <p:cond delay="0"/>
                                          </p:stCondLst>
                                        </p:cTn>
                                        <p:tgtEl>
                                          <p:spTgt spid="77"/>
                                        </p:tgtEl>
                                        <p:attrNameLst>
                                          <p:attrName>style.visibility</p:attrName>
                                        </p:attrNameLst>
                                      </p:cBhvr>
                                      <p:to>
                                        <p:strVal val="hidden"/>
                                      </p:to>
                                    </p:set>
                                  </p:childTnLst>
                                </p:cTn>
                              </p:par>
                              <p:par>
                                <p:cTn id="246" presetID="1" presetClass="entr" presetSubtype="0" fill="hold" grpId="0" nodeType="withEffect">
                                  <p:stCondLst>
                                    <p:cond delay="0"/>
                                  </p:stCondLst>
                                  <p:childTnLst>
                                    <p:set>
                                      <p:cBhvr>
                                        <p:cTn id="247" dur="1" fill="hold">
                                          <p:stCondLst>
                                            <p:cond delay="0"/>
                                          </p:stCondLst>
                                        </p:cTn>
                                        <p:tgtEl>
                                          <p:spTgt spid="76"/>
                                        </p:tgtEl>
                                        <p:attrNameLst>
                                          <p:attrName>style.visibility</p:attrName>
                                        </p:attrNameLst>
                                      </p:cBhvr>
                                      <p:to>
                                        <p:strVal val="visible"/>
                                      </p:to>
                                    </p:set>
                                  </p:childTnLst>
                                </p:cTn>
                              </p:par>
                              <p:par>
                                <p:cTn id="248" presetID="1" presetClass="entr" presetSubtype="0" fill="hold" grpId="6" nodeType="withEffect">
                                  <p:stCondLst>
                                    <p:cond delay="0"/>
                                  </p:stCondLst>
                                  <p:childTnLst>
                                    <p:set>
                                      <p:cBhvr>
                                        <p:cTn id="249" dur="1" fill="hold">
                                          <p:stCondLst>
                                            <p:cond delay="0"/>
                                          </p:stCondLst>
                                        </p:cTn>
                                        <p:tgtEl>
                                          <p:spTgt spid="78"/>
                                        </p:tgtEl>
                                        <p:attrNameLst>
                                          <p:attrName>style.visibility</p:attrName>
                                        </p:attrNameLst>
                                      </p:cBhvr>
                                      <p:to>
                                        <p:strVal val="visible"/>
                                      </p:to>
                                    </p:set>
                                  </p:childTnLst>
                                </p:cTn>
                              </p:par>
                            </p:childTnLst>
                          </p:cTn>
                        </p:par>
                      </p:childTnLst>
                    </p:cTn>
                  </p:par>
                  <p:par>
                    <p:cTn id="250" fill="hold">
                      <p:stCondLst>
                        <p:cond delay="indefinite"/>
                      </p:stCondLst>
                      <p:childTnLst>
                        <p:par>
                          <p:cTn id="251" fill="hold">
                            <p:stCondLst>
                              <p:cond delay="0"/>
                            </p:stCondLst>
                            <p:childTnLst>
                              <p:par>
                                <p:cTn id="252" presetID="1" presetClass="exit" presetSubtype="0" fill="hold" grpId="1" nodeType="clickEffect">
                                  <p:stCondLst>
                                    <p:cond delay="0"/>
                                  </p:stCondLst>
                                  <p:childTnLst>
                                    <p:set>
                                      <p:cBhvr>
                                        <p:cTn id="253" dur="1" fill="hold">
                                          <p:stCondLst>
                                            <p:cond delay="0"/>
                                          </p:stCondLst>
                                        </p:cTn>
                                        <p:tgtEl>
                                          <p:spTgt spid="88"/>
                                        </p:tgtEl>
                                        <p:attrNameLst>
                                          <p:attrName>style.visibility</p:attrName>
                                        </p:attrNameLst>
                                      </p:cBhvr>
                                      <p:to>
                                        <p:strVal val="hidden"/>
                                      </p:to>
                                    </p:set>
                                  </p:childTnLst>
                                </p:cTn>
                              </p:par>
                            </p:childTnLst>
                          </p:cTn>
                        </p:par>
                        <p:par>
                          <p:cTn id="254" fill="hold">
                            <p:stCondLst>
                              <p:cond delay="0"/>
                            </p:stCondLst>
                            <p:childTnLst>
                              <p:par>
                                <p:cTn id="255" presetID="1" presetClass="exit" presetSubtype="0" fill="hold" grpId="6" nodeType="afterEffect">
                                  <p:stCondLst>
                                    <p:cond delay="0"/>
                                  </p:stCondLst>
                                  <p:childTnLst>
                                    <p:set>
                                      <p:cBhvr>
                                        <p:cTn id="256" dur="1" fill="hold">
                                          <p:stCondLst>
                                            <p:cond delay="0"/>
                                          </p:stCondLst>
                                        </p:cTn>
                                        <p:tgtEl>
                                          <p:spTgt spid="2"/>
                                        </p:tgtEl>
                                        <p:attrNameLst>
                                          <p:attrName>style.visibility</p:attrName>
                                        </p:attrNameLst>
                                      </p:cBhvr>
                                      <p:to>
                                        <p:strVal val="hidden"/>
                                      </p:to>
                                    </p:set>
                                  </p:childTnLst>
                                </p:cTn>
                              </p:par>
                              <p:par>
                                <p:cTn id="257" presetID="1" presetClass="entr" presetSubtype="0" fill="hold" grpId="7" nodeType="withEffect">
                                  <p:stCondLst>
                                    <p:cond delay="0"/>
                                  </p:stCondLst>
                                  <p:childTnLst>
                                    <p:set>
                                      <p:cBhvr>
                                        <p:cTn id="258" dur="1" fill="hold">
                                          <p:stCondLst>
                                            <p:cond delay="0"/>
                                          </p:stCondLst>
                                        </p:cTn>
                                        <p:tgtEl>
                                          <p:spTgt spid="80"/>
                                        </p:tgtEl>
                                        <p:attrNameLst>
                                          <p:attrName>style.visibility</p:attrName>
                                        </p:attrNameLst>
                                      </p:cBhvr>
                                      <p:to>
                                        <p:strVal val="visible"/>
                                      </p:to>
                                    </p:set>
                                  </p:childTnLst>
                                </p:cTn>
                              </p:par>
                            </p:childTnLst>
                          </p:cTn>
                        </p:par>
                      </p:childTnLst>
                    </p:cTn>
                  </p:par>
                  <p:par>
                    <p:cTn id="259" fill="hold">
                      <p:stCondLst>
                        <p:cond delay="indefinite"/>
                      </p:stCondLst>
                      <p:childTnLst>
                        <p:par>
                          <p:cTn id="260" fill="hold">
                            <p:stCondLst>
                              <p:cond delay="0"/>
                            </p:stCondLst>
                            <p:childTnLst>
                              <p:par>
                                <p:cTn id="261" presetID="1" presetClass="entr" presetSubtype="0" fill="hold" grpId="0" nodeType="clickEffect">
                                  <p:stCondLst>
                                    <p:cond delay="0"/>
                                  </p:stCondLst>
                                  <p:childTnLst>
                                    <p:set>
                                      <p:cBhvr>
                                        <p:cTn id="262" dur="1" fill="hold">
                                          <p:stCondLst>
                                            <p:cond delay="0"/>
                                          </p:stCondLst>
                                        </p:cTn>
                                        <p:tgtEl>
                                          <p:spTgt spid="64"/>
                                        </p:tgtEl>
                                        <p:attrNameLst>
                                          <p:attrName>style.visibility</p:attrName>
                                        </p:attrNameLst>
                                      </p:cBhvr>
                                      <p:to>
                                        <p:strVal val="visible"/>
                                      </p:to>
                                    </p:set>
                                  </p:childTnLst>
                                </p:cTn>
                              </p:par>
                            </p:childTnLst>
                          </p:cTn>
                        </p:par>
                        <p:par>
                          <p:cTn id="263" fill="hold">
                            <p:stCondLst>
                              <p:cond delay="0"/>
                            </p:stCondLst>
                            <p:childTnLst>
                              <p:par>
                                <p:cTn id="264" presetID="1" presetClass="exit" presetSubtype="0" fill="hold" grpId="8" nodeType="afterEffect">
                                  <p:stCondLst>
                                    <p:cond delay="0"/>
                                  </p:stCondLst>
                                  <p:childTnLst>
                                    <p:set>
                                      <p:cBhvr>
                                        <p:cTn id="265" dur="1" fill="hold">
                                          <p:stCondLst>
                                            <p:cond delay="0"/>
                                          </p:stCondLst>
                                        </p:cTn>
                                        <p:tgtEl>
                                          <p:spTgt spid="80"/>
                                        </p:tgtEl>
                                        <p:attrNameLst>
                                          <p:attrName>style.visibility</p:attrName>
                                        </p:attrNameLst>
                                      </p:cBhvr>
                                      <p:to>
                                        <p:strVal val="hidden"/>
                                      </p:to>
                                    </p:set>
                                  </p:childTnLst>
                                </p:cTn>
                              </p:par>
                              <p:par>
                                <p:cTn id="266" presetID="1" presetClass="entr" presetSubtype="0" fill="hold" grpId="7" nodeType="withEffect">
                                  <p:stCondLst>
                                    <p:cond delay="0"/>
                                  </p:stCondLst>
                                  <p:childTnLst>
                                    <p:set>
                                      <p:cBhvr>
                                        <p:cTn id="267" dur="1" fill="hold">
                                          <p:stCondLst>
                                            <p:cond delay="0"/>
                                          </p:stCondLst>
                                        </p:cTn>
                                        <p:tgtEl>
                                          <p:spTgt spid="2"/>
                                        </p:tgtEl>
                                        <p:attrNameLst>
                                          <p:attrName>style.visibility</p:attrName>
                                        </p:attrNameLst>
                                      </p:cBhvr>
                                      <p:to>
                                        <p:strVal val="visible"/>
                                      </p:to>
                                    </p:set>
                                  </p:childTnLst>
                                </p:cTn>
                              </p:par>
                            </p:childTnLst>
                          </p:cTn>
                        </p:par>
                      </p:childTnLst>
                    </p:cTn>
                  </p:par>
                  <p:par>
                    <p:cTn id="268" fill="hold">
                      <p:stCondLst>
                        <p:cond delay="indefinite"/>
                      </p:stCondLst>
                      <p:childTnLst>
                        <p:par>
                          <p:cTn id="269" fill="hold">
                            <p:stCondLst>
                              <p:cond delay="0"/>
                            </p:stCondLst>
                            <p:childTnLst>
                              <p:par>
                                <p:cTn id="270" presetID="1" presetClass="entr" presetSubtype="0" fill="hold" grpId="0" nodeType="clickEffect">
                                  <p:stCondLst>
                                    <p:cond delay="0"/>
                                  </p:stCondLst>
                                  <p:childTnLst>
                                    <p:set>
                                      <p:cBhvr>
                                        <p:cTn id="271" dur="1" fill="hold">
                                          <p:stCondLst>
                                            <p:cond delay="0"/>
                                          </p:stCondLst>
                                        </p:cTn>
                                        <p:tgtEl>
                                          <p:spTgt spid="89"/>
                                        </p:tgtEl>
                                        <p:attrNameLst>
                                          <p:attrName>style.visibility</p:attrName>
                                        </p:attrNameLst>
                                      </p:cBhvr>
                                      <p:to>
                                        <p:strVal val="visible"/>
                                      </p:to>
                                    </p:set>
                                  </p:childTnLst>
                                </p:cTn>
                              </p:par>
                            </p:childTnLst>
                          </p:cTn>
                        </p:par>
                      </p:childTnLst>
                    </p:cTn>
                  </p:par>
                  <p:par>
                    <p:cTn id="272" fill="hold">
                      <p:stCondLst>
                        <p:cond delay="indefinite"/>
                      </p:stCondLst>
                      <p:childTnLst>
                        <p:par>
                          <p:cTn id="273" fill="hold">
                            <p:stCondLst>
                              <p:cond delay="0"/>
                            </p:stCondLst>
                            <p:childTnLst>
                              <p:par>
                                <p:cTn id="274" presetID="1" presetClass="exit" presetSubtype="0" fill="hold" grpId="7" nodeType="clickEffect">
                                  <p:stCondLst>
                                    <p:cond delay="0"/>
                                  </p:stCondLst>
                                  <p:childTnLst>
                                    <p:set>
                                      <p:cBhvr>
                                        <p:cTn id="275" dur="1" fill="hold">
                                          <p:stCondLst>
                                            <p:cond delay="0"/>
                                          </p:stCondLst>
                                        </p:cTn>
                                        <p:tgtEl>
                                          <p:spTgt spid="78"/>
                                        </p:tgtEl>
                                        <p:attrNameLst>
                                          <p:attrName>style.visibility</p:attrName>
                                        </p:attrNameLst>
                                      </p:cBhvr>
                                      <p:to>
                                        <p:strVal val="hidden"/>
                                      </p:to>
                                    </p:set>
                                  </p:childTnLst>
                                </p:cTn>
                              </p:par>
                              <p:par>
                                <p:cTn id="276" presetID="1" presetClass="entr" presetSubtype="0" fill="hold" grpId="0" nodeType="withEffect">
                                  <p:stCondLst>
                                    <p:cond delay="0"/>
                                  </p:stCondLst>
                                  <p:childTnLst>
                                    <p:set>
                                      <p:cBhvr>
                                        <p:cTn id="277" dur="1" fill="hold">
                                          <p:stCondLst>
                                            <p:cond delay="0"/>
                                          </p:stCondLst>
                                        </p:cTn>
                                        <p:tgtEl>
                                          <p:spTgt spid="74"/>
                                        </p:tgtEl>
                                        <p:attrNameLst>
                                          <p:attrName>style.visibility</p:attrName>
                                        </p:attrNameLst>
                                      </p:cBhvr>
                                      <p:to>
                                        <p:strVal val="visible"/>
                                      </p:to>
                                    </p:set>
                                  </p:childTnLst>
                                </p:cTn>
                              </p:par>
                              <p:par>
                                <p:cTn id="278" presetID="1" presetClass="entr" presetSubtype="0" fill="hold" grpId="4" nodeType="withEffect">
                                  <p:stCondLst>
                                    <p:cond delay="0"/>
                                  </p:stCondLst>
                                  <p:childTnLst>
                                    <p:set>
                                      <p:cBhvr>
                                        <p:cTn id="279" dur="1" fill="hold">
                                          <p:stCondLst>
                                            <p:cond delay="0"/>
                                          </p:stCondLst>
                                        </p:cTn>
                                        <p:tgtEl>
                                          <p:spTgt spid="79"/>
                                        </p:tgtEl>
                                        <p:attrNameLst>
                                          <p:attrName>style.visibility</p:attrName>
                                        </p:attrNameLst>
                                      </p:cBhvr>
                                      <p:to>
                                        <p:strVal val="visible"/>
                                      </p:to>
                                    </p:set>
                                  </p:childTnLst>
                                </p:cTn>
                              </p:par>
                            </p:childTnLst>
                          </p:cTn>
                        </p:par>
                      </p:childTnLst>
                    </p:cTn>
                  </p:par>
                  <p:par>
                    <p:cTn id="280" fill="hold">
                      <p:stCondLst>
                        <p:cond delay="indefinite"/>
                      </p:stCondLst>
                      <p:childTnLst>
                        <p:par>
                          <p:cTn id="281" fill="hold">
                            <p:stCondLst>
                              <p:cond delay="0"/>
                            </p:stCondLst>
                            <p:childTnLst>
                              <p:par>
                                <p:cTn id="282" presetID="1" presetClass="exit" presetSubtype="0" fill="hold" grpId="1" nodeType="clickEffect">
                                  <p:stCondLst>
                                    <p:cond delay="0"/>
                                  </p:stCondLst>
                                  <p:childTnLst>
                                    <p:set>
                                      <p:cBhvr>
                                        <p:cTn id="283" dur="1" fill="hold">
                                          <p:stCondLst>
                                            <p:cond delay="0"/>
                                          </p:stCondLst>
                                        </p:cTn>
                                        <p:tgtEl>
                                          <p:spTgt spid="89"/>
                                        </p:tgtEl>
                                        <p:attrNameLst>
                                          <p:attrName>style.visibility</p:attrName>
                                        </p:attrNameLst>
                                      </p:cBhvr>
                                      <p:to>
                                        <p:strVal val="hidden"/>
                                      </p:to>
                                    </p:set>
                                  </p:childTnLst>
                                </p:cTn>
                              </p:par>
                            </p:childTnLst>
                          </p:cTn>
                        </p:par>
                        <p:par>
                          <p:cTn id="284" fill="hold">
                            <p:stCondLst>
                              <p:cond delay="0"/>
                            </p:stCondLst>
                            <p:childTnLst>
                              <p:par>
                                <p:cTn id="285" presetID="1" presetClass="exit" presetSubtype="0" fill="hold" grpId="8" nodeType="afterEffect">
                                  <p:stCondLst>
                                    <p:cond delay="0"/>
                                  </p:stCondLst>
                                  <p:childTnLst>
                                    <p:set>
                                      <p:cBhvr>
                                        <p:cTn id="286" dur="1" fill="hold">
                                          <p:stCondLst>
                                            <p:cond delay="0"/>
                                          </p:stCondLst>
                                        </p:cTn>
                                        <p:tgtEl>
                                          <p:spTgt spid="2"/>
                                        </p:tgtEl>
                                        <p:attrNameLst>
                                          <p:attrName>style.visibility</p:attrName>
                                        </p:attrNameLst>
                                      </p:cBhvr>
                                      <p:to>
                                        <p:strVal val="hidden"/>
                                      </p:to>
                                    </p:set>
                                  </p:childTnLst>
                                </p:cTn>
                              </p:par>
                              <p:par>
                                <p:cTn id="287" presetID="1" presetClass="entr" presetSubtype="0" fill="hold" grpId="9" nodeType="withEffect">
                                  <p:stCondLst>
                                    <p:cond delay="0"/>
                                  </p:stCondLst>
                                  <p:childTnLst>
                                    <p:set>
                                      <p:cBhvr>
                                        <p:cTn id="288" dur="1" fill="hold">
                                          <p:stCondLst>
                                            <p:cond delay="0"/>
                                          </p:stCondLst>
                                        </p:cTn>
                                        <p:tgtEl>
                                          <p:spTgt spid="80"/>
                                        </p:tgtEl>
                                        <p:attrNameLst>
                                          <p:attrName>style.visibility</p:attrName>
                                        </p:attrNameLst>
                                      </p:cBhvr>
                                      <p:to>
                                        <p:strVal val="visible"/>
                                      </p:to>
                                    </p:set>
                                  </p:childTnLst>
                                </p:cTn>
                              </p:par>
                            </p:childTnLst>
                          </p:cTn>
                        </p:par>
                        <p:par>
                          <p:cTn id="289" fill="hold">
                            <p:stCondLst>
                              <p:cond delay="0"/>
                            </p:stCondLst>
                            <p:childTnLst>
                              <p:par>
                                <p:cTn id="290" presetID="1" presetClass="entr" presetSubtype="0" fill="hold" grpId="0" nodeType="afterEffect">
                                  <p:stCondLst>
                                    <p:cond delay="0"/>
                                  </p:stCondLst>
                                  <p:childTnLst>
                                    <p:set>
                                      <p:cBhvr>
                                        <p:cTn id="291" dur="1" fill="hold">
                                          <p:stCondLst>
                                            <p:cond delay="0"/>
                                          </p:stCondLst>
                                        </p:cTn>
                                        <p:tgtEl>
                                          <p:spTgt spid="65"/>
                                        </p:tgtEl>
                                        <p:attrNameLst>
                                          <p:attrName>style.visibility</p:attrName>
                                        </p:attrNameLst>
                                      </p:cBhvr>
                                      <p:to>
                                        <p:strVal val="visible"/>
                                      </p:to>
                                    </p:set>
                                  </p:childTnLst>
                                </p:cTn>
                              </p:par>
                            </p:childTnLst>
                          </p:cTn>
                        </p:par>
                        <p:par>
                          <p:cTn id="292" fill="hold">
                            <p:stCondLst>
                              <p:cond delay="0"/>
                            </p:stCondLst>
                            <p:childTnLst>
                              <p:par>
                                <p:cTn id="293" presetID="1" presetClass="exit" presetSubtype="0" fill="hold" grpId="10" nodeType="afterEffect">
                                  <p:stCondLst>
                                    <p:cond delay="0"/>
                                  </p:stCondLst>
                                  <p:childTnLst>
                                    <p:set>
                                      <p:cBhvr>
                                        <p:cTn id="294" dur="1" fill="hold">
                                          <p:stCondLst>
                                            <p:cond delay="0"/>
                                          </p:stCondLst>
                                        </p:cTn>
                                        <p:tgtEl>
                                          <p:spTgt spid="80"/>
                                        </p:tgtEl>
                                        <p:attrNameLst>
                                          <p:attrName>style.visibility</p:attrName>
                                        </p:attrNameLst>
                                      </p:cBhvr>
                                      <p:to>
                                        <p:strVal val="hidden"/>
                                      </p:to>
                                    </p:set>
                                  </p:childTnLst>
                                </p:cTn>
                              </p:par>
                            </p:childTnLst>
                          </p:cTn>
                        </p:par>
                      </p:childTnLst>
                    </p:cTn>
                  </p:par>
                  <p:par>
                    <p:cTn id="295" fill="hold">
                      <p:stCondLst>
                        <p:cond delay="indefinite"/>
                      </p:stCondLst>
                      <p:childTnLst>
                        <p:par>
                          <p:cTn id="296" fill="hold">
                            <p:stCondLst>
                              <p:cond delay="0"/>
                            </p:stCondLst>
                            <p:childTnLst>
                              <p:par>
                                <p:cTn id="297" presetID="1" presetClass="entr" presetSubtype="0" fill="hold" grpId="2" nodeType="clickEffect">
                                  <p:stCondLst>
                                    <p:cond delay="0"/>
                                  </p:stCondLst>
                                  <p:childTnLst>
                                    <p:set>
                                      <p:cBhvr>
                                        <p:cTn id="298" dur="1" fill="hold">
                                          <p:stCondLst>
                                            <p:cond delay="0"/>
                                          </p:stCondLst>
                                        </p:cTn>
                                        <p:tgtEl>
                                          <p:spTgt spid="86"/>
                                        </p:tgtEl>
                                        <p:attrNameLst>
                                          <p:attrName>style.visibility</p:attrName>
                                        </p:attrNameLst>
                                      </p:cBhvr>
                                      <p:to>
                                        <p:strVal val="visible"/>
                                      </p:to>
                                    </p:set>
                                  </p:childTnLst>
                                </p:cTn>
                              </p:par>
                            </p:childTnLst>
                          </p:cTn>
                        </p:par>
                        <p:par>
                          <p:cTn id="299" fill="hold">
                            <p:stCondLst>
                              <p:cond delay="0"/>
                            </p:stCondLst>
                            <p:childTnLst>
                              <p:par>
                                <p:cTn id="300" presetID="1" presetClass="exit" presetSubtype="0" fill="hold" grpId="12" nodeType="afterEffect">
                                  <p:stCondLst>
                                    <p:cond delay="0"/>
                                  </p:stCondLst>
                                  <p:childTnLst>
                                    <p:set>
                                      <p:cBhvr>
                                        <p:cTn id="301" dur="1" fill="hold">
                                          <p:stCondLst>
                                            <p:cond delay="0"/>
                                          </p:stCondLst>
                                        </p:cTn>
                                        <p:tgtEl>
                                          <p:spTgt spid="80"/>
                                        </p:tgtEl>
                                        <p:attrNameLst>
                                          <p:attrName>style.visibility</p:attrName>
                                        </p:attrNameLst>
                                      </p:cBhvr>
                                      <p:to>
                                        <p:strVal val="hidden"/>
                                      </p:to>
                                    </p:set>
                                  </p:childTnLst>
                                </p:cTn>
                              </p:par>
                              <p:par>
                                <p:cTn id="302" presetID="1" presetClass="entr" presetSubtype="0" fill="hold" grpId="10" nodeType="withEffect">
                                  <p:stCondLst>
                                    <p:cond delay="0"/>
                                  </p:stCondLst>
                                  <p:childTnLst>
                                    <p:set>
                                      <p:cBhvr>
                                        <p:cTn id="303" dur="1" fill="hold">
                                          <p:stCondLst>
                                            <p:cond delay="0"/>
                                          </p:stCondLst>
                                        </p:cTn>
                                        <p:tgtEl>
                                          <p:spTgt spid="2"/>
                                        </p:tgtEl>
                                        <p:attrNameLst>
                                          <p:attrName>style.visibility</p:attrName>
                                        </p:attrNameLst>
                                      </p:cBhvr>
                                      <p:to>
                                        <p:strVal val="visible"/>
                                      </p:to>
                                    </p:set>
                                  </p:childTnLst>
                                </p:cTn>
                              </p:par>
                            </p:childTnLst>
                          </p:cTn>
                        </p:par>
                      </p:childTnLst>
                    </p:cTn>
                  </p:par>
                  <p:par>
                    <p:cTn id="304" fill="hold">
                      <p:stCondLst>
                        <p:cond delay="indefinite"/>
                      </p:stCondLst>
                      <p:childTnLst>
                        <p:par>
                          <p:cTn id="305" fill="hold">
                            <p:stCondLst>
                              <p:cond delay="0"/>
                            </p:stCondLst>
                            <p:childTnLst>
                              <p:par>
                                <p:cTn id="306" presetID="1" presetClass="exit" presetSubtype="0" fill="hold" grpId="5" nodeType="clickEffect">
                                  <p:stCondLst>
                                    <p:cond delay="0"/>
                                  </p:stCondLst>
                                  <p:childTnLst>
                                    <p:set>
                                      <p:cBhvr>
                                        <p:cTn id="307" dur="1" fill="hold">
                                          <p:stCondLst>
                                            <p:cond delay="0"/>
                                          </p:stCondLst>
                                        </p:cTn>
                                        <p:tgtEl>
                                          <p:spTgt spid="79"/>
                                        </p:tgtEl>
                                        <p:attrNameLst>
                                          <p:attrName>style.visibility</p:attrName>
                                        </p:attrNameLst>
                                      </p:cBhvr>
                                      <p:to>
                                        <p:strVal val="hidden"/>
                                      </p:to>
                                    </p:set>
                                  </p:childTnLst>
                                </p:cTn>
                              </p:par>
                              <p:par>
                                <p:cTn id="308" presetID="1" presetClass="exit" presetSubtype="0" fill="hold" grpId="1" nodeType="withEffect">
                                  <p:stCondLst>
                                    <p:cond delay="0"/>
                                  </p:stCondLst>
                                  <p:childTnLst>
                                    <p:set>
                                      <p:cBhvr>
                                        <p:cTn id="309" dur="1" fill="hold">
                                          <p:stCondLst>
                                            <p:cond delay="0"/>
                                          </p:stCondLst>
                                        </p:cTn>
                                        <p:tgtEl>
                                          <p:spTgt spid="74"/>
                                        </p:tgtEl>
                                        <p:attrNameLst>
                                          <p:attrName>style.visibility</p:attrName>
                                        </p:attrNameLst>
                                      </p:cBhvr>
                                      <p:to>
                                        <p:strVal val="hidden"/>
                                      </p:to>
                                    </p:set>
                                  </p:childTnLst>
                                </p:cTn>
                              </p:par>
                              <p:par>
                                <p:cTn id="310" presetID="1" presetClass="entr" presetSubtype="0" fill="hold" grpId="8" nodeType="withEffect">
                                  <p:stCondLst>
                                    <p:cond delay="0"/>
                                  </p:stCondLst>
                                  <p:childTnLst>
                                    <p:set>
                                      <p:cBhvr>
                                        <p:cTn id="311" dur="1" fill="hold">
                                          <p:stCondLst>
                                            <p:cond delay="0"/>
                                          </p:stCondLst>
                                        </p:cTn>
                                        <p:tgtEl>
                                          <p:spTgt spid="78"/>
                                        </p:tgtEl>
                                        <p:attrNameLst>
                                          <p:attrName>style.visibility</p:attrName>
                                        </p:attrNameLst>
                                      </p:cBhvr>
                                      <p:to>
                                        <p:strVal val="visible"/>
                                      </p:to>
                                    </p:set>
                                  </p:childTnLst>
                                </p:cTn>
                              </p:par>
                            </p:childTnLst>
                          </p:cTn>
                        </p:par>
                        <p:par>
                          <p:cTn id="312" fill="hold">
                            <p:stCondLst>
                              <p:cond delay="0"/>
                            </p:stCondLst>
                            <p:childTnLst>
                              <p:par>
                                <p:cTn id="313" presetID="1" presetClass="entr" presetSubtype="0" fill="hold" grpId="0" nodeType="afterEffect">
                                  <p:stCondLst>
                                    <p:cond delay="0"/>
                                  </p:stCondLst>
                                  <p:childTnLst>
                                    <p:set>
                                      <p:cBhvr>
                                        <p:cTn id="314" dur="1" fill="hold">
                                          <p:stCondLst>
                                            <p:cond delay="0"/>
                                          </p:stCondLst>
                                        </p:cTn>
                                        <p:tgtEl>
                                          <p:spTgt spid="66"/>
                                        </p:tgtEl>
                                        <p:attrNameLst>
                                          <p:attrName>style.visibility</p:attrName>
                                        </p:attrNameLst>
                                      </p:cBhvr>
                                      <p:to>
                                        <p:strVal val="visible"/>
                                      </p:to>
                                    </p:set>
                                  </p:childTnLst>
                                </p:cTn>
                              </p:par>
                            </p:childTnLst>
                          </p:cTn>
                        </p:par>
                      </p:childTnLst>
                    </p:cTn>
                  </p:par>
                  <p:par>
                    <p:cTn id="315" fill="hold">
                      <p:stCondLst>
                        <p:cond delay="indefinite"/>
                      </p:stCondLst>
                      <p:childTnLst>
                        <p:par>
                          <p:cTn id="316" fill="hold">
                            <p:stCondLst>
                              <p:cond delay="0"/>
                            </p:stCondLst>
                            <p:childTnLst>
                              <p:par>
                                <p:cTn id="317" presetID="1" presetClass="exit" presetSubtype="0" fill="hold" grpId="9" nodeType="clickEffect">
                                  <p:stCondLst>
                                    <p:cond delay="0"/>
                                  </p:stCondLst>
                                  <p:childTnLst>
                                    <p:set>
                                      <p:cBhvr>
                                        <p:cTn id="318" dur="1" fill="hold">
                                          <p:stCondLst>
                                            <p:cond delay="0"/>
                                          </p:stCondLst>
                                        </p:cTn>
                                        <p:tgtEl>
                                          <p:spTgt spid="78"/>
                                        </p:tgtEl>
                                        <p:attrNameLst>
                                          <p:attrName>style.visibility</p:attrName>
                                        </p:attrNameLst>
                                      </p:cBhvr>
                                      <p:to>
                                        <p:strVal val="hidden"/>
                                      </p:to>
                                    </p:set>
                                  </p:childTnLst>
                                </p:cTn>
                              </p:par>
                              <p:par>
                                <p:cTn id="319" presetID="1" presetClass="exit" presetSubtype="0" fill="hold" grpId="1" nodeType="withEffect">
                                  <p:stCondLst>
                                    <p:cond delay="0"/>
                                  </p:stCondLst>
                                  <p:childTnLst>
                                    <p:set>
                                      <p:cBhvr>
                                        <p:cTn id="320" dur="1" fill="hold">
                                          <p:stCondLst>
                                            <p:cond delay="0"/>
                                          </p:stCondLst>
                                        </p:cTn>
                                        <p:tgtEl>
                                          <p:spTgt spid="76"/>
                                        </p:tgtEl>
                                        <p:attrNameLst>
                                          <p:attrName>style.visibility</p:attrName>
                                        </p:attrNameLst>
                                      </p:cBhvr>
                                      <p:to>
                                        <p:strVal val="hidden"/>
                                      </p:to>
                                    </p:set>
                                  </p:childTnLst>
                                </p:cTn>
                              </p:par>
                              <p:par>
                                <p:cTn id="321" presetID="1" presetClass="entr" presetSubtype="0" fill="hold" grpId="5" nodeType="withEffect">
                                  <p:stCondLst>
                                    <p:cond delay="0"/>
                                  </p:stCondLst>
                                  <p:childTnLst>
                                    <p:set>
                                      <p:cBhvr>
                                        <p:cTn id="322" dur="1" fill="hold">
                                          <p:stCondLst>
                                            <p:cond delay="0"/>
                                          </p:stCondLst>
                                        </p:cTn>
                                        <p:tgtEl>
                                          <p:spTgt spid="77"/>
                                        </p:tgtEl>
                                        <p:attrNameLst>
                                          <p:attrName>style.visibility</p:attrName>
                                        </p:attrNameLst>
                                      </p:cBhvr>
                                      <p:to>
                                        <p:strVal val="visible"/>
                                      </p:to>
                                    </p:set>
                                  </p:childTnLst>
                                </p:cTn>
                              </p:par>
                            </p:childTnLst>
                          </p:cTn>
                        </p:par>
                        <p:par>
                          <p:cTn id="323" fill="hold">
                            <p:stCondLst>
                              <p:cond delay="0"/>
                            </p:stCondLst>
                            <p:childTnLst>
                              <p:par>
                                <p:cTn id="324" presetID="1" presetClass="entr" presetSubtype="0" fill="hold" grpId="0" nodeType="afterEffect">
                                  <p:stCondLst>
                                    <p:cond delay="0"/>
                                  </p:stCondLst>
                                  <p:childTnLst>
                                    <p:set>
                                      <p:cBhvr>
                                        <p:cTn id="325" dur="1" fill="hold">
                                          <p:stCondLst>
                                            <p:cond delay="0"/>
                                          </p:stCondLst>
                                        </p:cTn>
                                        <p:tgtEl>
                                          <p:spTgt spid="67"/>
                                        </p:tgtEl>
                                        <p:attrNameLst>
                                          <p:attrName>style.visibility</p:attrName>
                                        </p:attrNameLst>
                                      </p:cBhvr>
                                      <p:to>
                                        <p:strVal val="visible"/>
                                      </p:to>
                                    </p:set>
                                  </p:childTnLst>
                                </p:cTn>
                              </p:par>
                            </p:childTnLst>
                          </p:cTn>
                        </p:par>
                      </p:childTnLst>
                    </p:cTn>
                  </p:par>
                  <p:par>
                    <p:cTn id="326" fill="hold">
                      <p:stCondLst>
                        <p:cond delay="indefinite"/>
                      </p:stCondLst>
                      <p:childTnLst>
                        <p:par>
                          <p:cTn id="327" fill="hold">
                            <p:stCondLst>
                              <p:cond delay="0"/>
                            </p:stCondLst>
                            <p:childTnLst>
                              <p:par>
                                <p:cTn id="328" presetID="1" presetClass="exit" presetSubtype="0" fill="hold" grpId="1" nodeType="clickEffect">
                                  <p:stCondLst>
                                    <p:cond delay="0"/>
                                  </p:stCondLst>
                                  <p:childTnLst>
                                    <p:set>
                                      <p:cBhvr>
                                        <p:cTn id="329" dur="1" fill="hold">
                                          <p:stCondLst>
                                            <p:cond delay="0"/>
                                          </p:stCondLst>
                                        </p:cTn>
                                        <p:tgtEl>
                                          <p:spTgt spid="68"/>
                                        </p:tgtEl>
                                        <p:attrNameLst>
                                          <p:attrName>style.visibility</p:attrName>
                                        </p:attrNameLst>
                                      </p:cBhvr>
                                      <p:to>
                                        <p:strVal val="hidden"/>
                                      </p:to>
                                    </p:set>
                                  </p:childTnLst>
                                </p:cTn>
                              </p:par>
                              <p:par>
                                <p:cTn id="330" presetID="1" presetClass="entr" presetSubtype="0" fill="hold" grpId="1" nodeType="withEffect">
                                  <p:stCondLst>
                                    <p:cond delay="0"/>
                                  </p:stCondLst>
                                  <p:childTnLst>
                                    <p:set>
                                      <p:cBhvr>
                                        <p:cTn id="331" dur="1" fill="hold">
                                          <p:stCondLst>
                                            <p:cond delay="0"/>
                                          </p:stCondLst>
                                        </p:cTn>
                                        <p:tgtEl>
                                          <p:spTgt spid="117"/>
                                        </p:tgtEl>
                                        <p:attrNameLst>
                                          <p:attrName>style.visibility</p:attrName>
                                        </p:attrNameLst>
                                      </p:cBhvr>
                                      <p:to>
                                        <p:strVal val="visible"/>
                                      </p:to>
                                    </p:set>
                                  </p:childTnLst>
                                </p:cTn>
                              </p:par>
                              <p:par>
                                <p:cTn id="332" presetID="1" presetClass="exit" presetSubtype="0" fill="hold" grpId="7" nodeType="withEffect">
                                  <p:stCondLst>
                                    <p:cond delay="0"/>
                                  </p:stCondLst>
                                  <p:childTnLst>
                                    <p:set>
                                      <p:cBhvr>
                                        <p:cTn id="333" dur="1" fill="hold">
                                          <p:stCondLst>
                                            <p:cond delay="0"/>
                                          </p:stCondLst>
                                        </p:cTn>
                                        <p:tgtEl>
                                          <p:spTgt spid="77"/>
                                        </p:tgtEl>
                                        <p:attrNameLst>
                                          <p:attrName>style.visibility</p:attrName>
                                        </p:attrNameLst>
                                      </p:cBhvr>
                                      <p:to>
                                        <p:strVal val="hidden"/>
                                      </p:to>
                                    </p:set>
                                  </p:childTnLst>
                                </p:cTn>
                              </p:par>
                            </p:childTnLst>
                          </p:cTn>
                        </p:par>
                      </p:childTnLst>
                    </p:cTn>
                  </p:par>
                  <p:par>
                    <p:cTn id="334" fill="hold">
                      <p:stCondLst>
                        <p:cond delay="indefinite"/>
                      </p:stCondLst>
                      <p:childTnLst>
                        <p:par>
                          <p:cTn id="335" fill="hold">
                            <p:stCondLst>
                              <p:cond delay="0"/>
                            </p:stCondLst>
                            <p:childTnLst>
                              <p:par>
                                <p:cTn id="336" presetID="1" presetClass="exit" presetSubtype="0" fill="hold" grpId="3" nodeType="clickEffect">
                                  <p:stCondLst>
                                    <p:cond delay="0"/>
                                  </p:stCondLst>
                                  <p:childTnLst>
                                    <p:set>
                                      <p:cBhvr>
                                        <p:cTn id="337" dur="1" fill="hold">
                                          <p:stCondLst>
                                            <p:cond delay="0"/>
                                          </p:stCondLst>
                                        </p:cTn>
                                        <p:tgtEl>
                                          <p:spTgt spid="86"/>
                                        </p:tgtEl>
                                        <p:attrNameLst>
                                          <p:attrName>style.visibility</p:attrName>
                                        </p:attrNameLst>
                                      </p:cBhvr>
                                      <p:to>
                                        <p:strVal val="hidden"/>
                                      </p:to>
                                    </p:set>
                                  </p:childTnLst>
                                </p:cTn>
                              </p:par>
                            </p:childTnLst>
                          </p:cTn>
                        </p:par>
                      </p:childTnLst>
                    </p:cTn>
                  </p:par>
                  <p:par>
                    <p:cTn id="338" fill="hold">
                      <p:stCondLst>
                        <p:cond delay="indefinite"/>
                      </p:stCondLst>
                      <p:childTnLst>
                        <p:par>
                          <p:cTn id="339" fill="hold">
                            <p:stCondLst>
                              <p:cond delay="0"/>
                            </p:stCondLst>
                            <p:childTnLst>
                              <p:par>
                                <p:cTn id="340" presetID="1" presetClass="entr" presetSubtype="0" fill="hold" grpId="0" nodeType="clickEffect">
                                  <p:stCondLst>
                                    <p:cond delay="0"/>
                                  </p:stCondLst>
                                  <p:childTnLst>
                                    <p:set>
                                      <p:cBhvr>
                                        <p:cTn id="341" dur="1" fill="hold">
                                          <p:stCondLst>
                                            <p:cond delay="0"/>
                                          </p:stCondLst>
                                        </p:cTn>
                                        <p:tgtEl>
                                          <p:spTgt spid="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7" grpId="0" animBg="1"/>
      <p:bldP spid="20" grpId="0" animBg="1"/>
      <p:bldP spid="23" grpId="0" animBg="1"/>
      <p:bldP spid="26" grpId="0" animBg="1"/>
      <p:bldP spid="29" grpId="0" animBg="1"/>
      <p:bldP spid="32" grpId="0" animBg="1"/>
      <p:bldP spid="35" grpId="0" animBg="1"/>
      <p:bldP spid="38" grpId="0" animBg="1"/>
      <p:bldP spid="41" grpId="0" animBg="1"/>
      <p:bldP spid="56" grpId="0" animBg="1"/>
      <p:bldP spid="58" grpId="0" animBg="1"/>
      <p:bldP spid="59" grpId="0" animBg="1"/>
      <p:bldP spid="60" grpId="0" animBg="1"/>
      <p:bldP spid="61" grpId="0" animBg="1"/>
      <p:bldP spid="62" grpId="0" animBg="1"/>
      <p:bldP spid="63" grpId="0" animBg="1"/>
      <p:bldP spid="64" grpId="0" animBg="1"/>
      <p:bldP spid="65" grpId="0" animBg="1"/>
      <p:bldP spid="66" grpId="0" animBg="1"/>
      <p:bldP spid="67" grpId="0" animBg="1"/>
      <p:bldP spid="71" grpId="0" animBg="1"/>
      <p:bldP spid="71" grpId="1" animBg="1"/>
      <p:bldP spid="72" grpId="0" animBg="1"/>
      <p:bldP spid="72" grpId="1" animBg="1"/>
      <p:bldP spid="73" grpId="0" animBg="1"/>
      <p:bldP spid="73" grpId="1" animBg="1"/>
      <p:bldP spid="74" grpId="0" animBg="1"/>
      <p:bldP spid="74" grpId="1" animBg="1"/>
      <p:bldP spid="75" grpId="0" animBg="1"/>
      <p:bldP spid="75" grpId="1" animBg="1"/>
      <p:bldP spid="76" grpId="0" animBg="1"/>
      <p:bldP spid="76" grpId="1" animBg="1"/>
      <p:bldP spid="77" grpId="0" animBg="1"/>
      <p:bldP spid="77" grpId="1" animBg="1"/>
      <p:bldP spid="77" grpId="2" animBg="1"/>
      <p:bldP spid="77" grpId="3" animBg="1"/>
      <p:bldP spid="77" grpId="4" animBg="1"/>
      <p:bldP spid="77" grpId="5" animBg="1"/>
      <p:bldP spid="77" grpId="6" animBg="1"/>
      <p:bldP spid="77" grpId="7" animBg="1"/>
      <p:bldP spid="78" grpId="0" animBg="1"/>
      <p:bldP spid="78" grpId="1" animBg="1"/>
      <p:bldP spid="78" grpId="2" animBg="1"/>
      <p:bldP spid="78" grpId="3" animBg="1"/>
      <p:bldP spid="78" grpId="4" animBg="1"/>
      <p:bldP spid="78" grpId="5" animBg="1"/>
      <p:bldP spid="78" grpId="6" animBg="1"/>
      <p:bldP spid="78" grpId="7" animBg="1"/>
      <p:bldP spid="78" grpId="8" animBg="1"/>
      <p:bldP spid="78" grpId="9" animBg="1"/>
      <p:bldP spid="79" grpId="0" animBg="1"/>
      <p:bldP spid="79" grpId="1" animBg="1"/>
      <p:bldP spid="79" grpId="2" animBg="1"/>
      <p:bldP spid="79" grpId="3" animBg="1"/>
      <p:bldP spid="79" grpId="4" animBg="1"/>
      <p:bldP spid="79" grpId="5" animBg="1"/>
      <p:bldP spid="2" grpId="0" animBg="1"/>
      <p:bldP spid="2" grpId="1" animBg="1"/>
      <p:bldP spid="2" grpId="2" animBg="1"/>
      <p:bldP spid="2" grpId="3" animBg="1"/>
      <p:bldP spid="2" grpId="4" animBg="1"/>
      <p:bldP spid="2" grpId="5" animBg="1"/>
      <p:bldP spid="2" grpId="6" animBg="1"/>
      <p:bldP spid="2" grpId="7" animBg="1"/>
      <p:bldP spid="2" grpId="8" animBg="1"/>
      <p:bldP spid="2" grpId="9" animBg="1"/>
      <p:bldP spid="2" grpId="10" animBg="1"/>
      <p:bldP spid="80" grpId="0" animBg="1"/>
      <p:bldP spid="80" grpId="1" animBg="1"/>
      <p:bldP spid="80" grpId="2" animBg="1"/>
      <p:bldP spid="80" grpId="3" animBg="1"/>
      <p:bldP spid="80" grpId="4" animBg="1"/>
      <p:bldP spid="80" grpId="5" animBg="1"/>
      <p:bldP spid="80" grpId="6" animBg="1"/>
      <p:bldP spid="80" grpId="7" animBg="1"/>
      <p:bldP spid="80" grpId="8" animBg="1"/>
      <p:bldP spid="80" grpId="9" animBg="1"/>
      <p:bldP spid="80" grpId="10" animBg="1"/>
      <p:bldP spid="80" grpId="11" animBg="1"/>
      <p:bldP spid="80" grpId="12" animBg="1"/>
      <p:bldP spid="81" grpId="0" animBg="1"/>
      <p:bldP spid="81" grpId="1" animBg="1"/>
      <p:bldP spid="82" grpId="0" animBg="1"/>
      <p:bldP spid="82" grpId="1" animBg="1"/>
      <p:bldP spid="83" grpId="0" animBg="1"/>
      <p:bldP spid="83" grpId="1" animBg="1"/>
      <p:bldP spid="84" grpId="0" animBg="1"/>
      <p:bldP spid="84" grpId="1" animBg="1"/>
      <p:bldP spid="84" grpId="2" animBg="1"/>
      <p:bldP spid="85" grpId="0" animBg="1"/>
      <p:bldP spid="85" grpId="1" animBg="1"/>
      <p:bldP spid="86" grpId="0" animBg="1"/>
      <p:bldP spid="86" grpId="1" animBg="1"/>
      <p:bldP spid="86" grpId="2" animBg="1"/>
      <p:bldP spid="86" grpId="3" animBg="1"/>
      <p:bldP spid="87" grpId="0" animBg="1"/>
      <p:bldP spid="87" grpId="1" animBg="1"/>
      <p:bldP spid="88" grpId="0" animBg="1"/>
      <p:bldP spid="88" grpId="1" animBg="1"/>
      <p:bldP spid="89" grpId="0" animBg="1"/>
      <p:bldP spid="89" grpId="1" animBg="1"/>
      <p:bldP spid="90" grpId="0" animBg="1"/>
      <p:bldP spid="68" grpId="0" animBg="1"/>
      <p:bldP spid="68" grpId="1" animBg="1"/>
      <p:bldP spid="117" grpId="0" animBg="1"/>
      <p:bldP spid="117" grpId="1" animBg="1"/>
      <p:bldP spid="118" grpId="0" animBg="1"/>
      <p:bldP spid="118"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TextBox 94"/>
          <p:cNvSpPr txBox="1"/>
          <p:nvPr/>
        </p:nvSpPr>
        <p:spPr>
          <a:xfrm>
            <a:off x="5609264" y="2409930"/>
            <a:ext cx="256535" cy="246221"/>
          </a:xfrm>
          <a:prstGeom prst="rect">
            <a:avLst/>
          </a:prstGeom>
          <a:noFill/>
          <a:ln w="12700">
            <a:solidFill>
              <a:schemeClr val="tx1"/>
            </a:solidFill>
          </a:ln>
        </p:spPr>
        <p:txBody>
          <a:bodyPr wrap="square" rtlCol="0">
            <a:spAutoFit/>
          </a:bodyPr>
          <a:lstStyle/>
          <a:p>
            <a:pPr algn="ctr"/>
            <a:r>
              <a:rPr lang="en-US" sz="1000" b="1" dirty="0">
                <a:solidFill>
                  <a:schemeClr val="bg1">
                    <a:lumMod val="50000"/>
                  </a:schemeClr>
                </a:solidFill>
                <a:latin typeface="Courier New" panose="02070309020205020404" pitchFamily="49" charset="0"/>
                <a:cs typeface="Courier New" panose="02070309020205020404" pitchFamily="49" charset="0"/>
              </a:rPr>
              <a:t>2</a:t>
            </a:r>
          </a:p>
        </p:txBody>
      </p:sp>
      <p:sp>
        <p:nvSpPr>
          <p:cNvPr id="96" name="TextBox 95"/>
          <p:cNvSpPr txBox="1"/>
          <p:nvPr/>
        </p:nvSpPr>
        <p:spPr>
          <a:xfrm>
            <a:off x="5863213" y="2407159"/>
            <a:ext cx="253746" cy="246221"/>
          </a:xfrm>
          <a:prstGeom prst="rect">
            <a:avLst/>
          </a:prstGeom>
          <a:noFill/>
          <a:ln w="12700">
            <a:solidFill>
              <a:schemeClr val="tx1"/>
            </a:solidFill>
          </a:ln>
        </p:spPr>
        <p:txBody>
          <a:bodyPr wrap="square" rtlCol="0">
            <a:spAutoFit/>
          </a:bodyPr>
          <a:lstStyle/>
          <a:p>
            <a:pPr algn="ctr"/>
            <a:r>
              <a:rPr lang="en-US" sz="1000" b="1" dirty="0">
                <a:solidFill>
                  <a:schemeClr val="bg1">
                    <a:lumMod val="50000"/>
                  </a:schemeClr>
                </a:solidFill>
                <a:latin typeface="Courier New" panose="02070309020205020404" pitchFamily="49" charset="0"/>
                <a:cs typeface="Courier New" panose="02070309020205020404" pitchFamily="49" charset="0"/>
              </a:rPr>
              <a:t>6</a:t>
            </a:r>
          </a:p>
        </p:txBody>
      </p:sp>
      <p:sp>
        <p:nvSpPr>
          <p:cNvPr id="97" name="TextBox 96"/>
          <p:cNvSpPr txBox="1"/>
          <p:nvPr/>
        </p:nvSpPr>
        <p:spPr>
          <a:xfrm>
            <a:off x="6118356" y="2407159"/>
            <a:ext cx="253746" cy="246221"/>
          </a:xfrm>
          <a:prstGeom prst="rect">
            <a:avLst/>
          </a:prstGeom>
          <a:noFill/>
          <a:ln w="12700">
            <a:solidFill>
              <a:schemeClr val="tx1"/>
            </a:solidFill>
          </a:ln>
        </p:spPr>
        <p:txBody>
          <a:bodyPr wrap="square" rtlCol="0">
            <a:spAutoFit/>
          </a:bodyPr>
          <a:lstStyle/>
          <a:p>
            <a:pPr algn="ctr"/>
            <a:r>
              <a:rPr lang="en-US" sz="1000" b="1" dirty="0">
                <a:solidFill>
                  <a:schemeClr val="bg1">
                    <a:lumMod val="50000"/>
                  </a:schemeClr>
                </a:solidFill>
                <a:latin typeface="Courier New" panose="02070309020205020404" pitchFamily="49" charset="0"/>
                <a:cs typeface="Courier New" panose="02070309020205020404" pitchFamily="49" charset="0"/>
              </a:rPr>
              <a:t>*</a:t>
            </a:r>
          </a:p>
        </p:txBody>
      </p:sp>
      <p:sp>
        <p:nvSpPr>
          <p:cNvPr id="98" name="TextBox 97"/>
          <p:cNvSpPr txBox="1"/>
          <p:nvPr/>
        </p:nvSpPr>
        <p:spPr>
          <a:xfrm>
            <a:off x="6374799" y="2407159"/>
            <a:ext cx="253746" cy="246221"/>
          </a:xfrm>
          <a:prstGeom prst="rect">
            <a:avLst/>
          </a:prstGeom>
          <a:noFill/>
          <a:ln w="12700">
            <a:solidFill>
              <a:schemeClr val="tx1"/>
            </a:solidFill>
          </a:ln>
        </p:spPr>
        <p:txBody>
          <a:bodyPr wrap="square" rtlCol="0">
            <a:spAutoFit/>
          </a:bodyPr>
          <a:lstStyle/>
          <a:p>
            <a:pPr algn="ctr"/>
            <a:r>
              <a:rPr lang="en-US" sz="1000" b="1" dirty="0">
                <a:solidFill>
                  <a:schemeClr val="bg1">
                    <a:lumMod val="50000"/>
                  </a:schemeClr>
                </a:solidFill>
                <a:latin typeface="Courier New" panose="02070309020205020404" pitchFamily="49" charset="0"/>
                <a:cs typeface="Courier New" panose="02070309020205020404" pitchFamily="49" charset="0"/>
              </a:rPr>
              <a:t>4</a:t>
            </a:r>
          </a:p>
        </p:txBody>
      </p:sp>
      <p:sp>
        <p:nvSpPr>
          <p:cNvPr id="99" name="TextBox 98"/>
          <p:cNvSpPr txBox="1"/>
          <p:nvPr/>
        </p:nvSpPr>
        <p:spPr>
          <a:xfrm>
            <a:off x="6628737" y="2407159"/>
            <a:ext cx="253746" cy="246221"/>
          </a:xfrm>
          <a:prstGeom prst="rect">
            <a:avLst/>
          </a:prstGeom>
          <a:noFill/>
          <a:ln w="12700">
            <a:solidFill>
              <a:schemeClr val="tx1"/>
            </a:solidFill>
          </a:ln>
        </p:spPr>
        <p:txBody>
          <a:bodyPr wrap="square" rtlCol="0">
            <a:spAutoFit/>
          </a:bodyPr>
          <a:lstStyle/>
          <a:p>
            <a:pPr algn="ctr"/>
            <a:r>
              <a:rPr lang="en-US" sz="1000" b="1" dirty="0">
                <a:solidFill>
                  <a:schemeClr val="bg1">
                    <a:lumMod val="50000"/>
                  </a:schemeClr>
                </a:solidFill>
                <a:latin typeface="Courier New" panose="02070309020205020404" pitchFamily="49" charset="0"/>
                <a:cs typeface="Courier New" panose="02070309020205020404" pitchFamily="49" charset="0"/>
              </a:rPr>
              <a:t>1</a:t>
            </a:r>
          </a:p>
        </p:txBody>
      </p:sp>
      <p:sp>
        <p:nvSpPr>
          <p:cNvPr id="100" name="TextBox 99"/>
          <p:cNvSpPr txBox="1"/>
          <p:nvPr/>
        </p:nvSpPr>
        <p:spPr>
          <a:xfrm>
            <a:off x="6877034" y="2407159"/>
            <a:ext cx="253746" cy="246221"/>
          </a:xfrm>
          <a:prstGeom prst="rect">
            <a:avLst/>
          </a:prstGeom>
          <a:noFill/>
          <a:ln w="12700">
            <a:solidFill>
              <a:schemeClr val="tx1"/>
            </a:solidFill>
          </a:ln>
        </p:spPr>
        <p:txBody>
          <a:bodyPr wrap="square" rtlCol="0">
            <a:spAutoFit/>
          </a:bodyPr>
          <a:lstStyle/>
          <a:p>
            <a:pPr algn="ctr"/>
            <a:r>
              <a:rPr lang="en-US" sz="1000" b="1" dirty="0">
                <a:solidFill>
                  <a:schemeClr val="bg1">
                    <a:lumMod val="50000"/>
                  </a:schemeClr>
                </a:solidFill>
                <a:latin typeface="Courier New" panose="02070309020205020404" pitchFamily="49" charset="0"/>
                <a:cs typeface="Courier New" panose="02070309020205020404" pitchFamily="49" charset="0"/>
              </a:rPr>
              <a:t>-</a:t>
            </a:r>
          </a:p>
        </p:txBody>
      </p:sp>
      <p:sp>
        <p:nvSpPr>
          <p:cNvPr id="101" name="TextBox 100"/>
          <p:cNvSpPr txBox="1"/>
          <p:nvPr/>
        </p:nvSpPr>
        <p:spPr>
          <a:xfrm>
            <a:off x="7131530" y="2407159"/>
            <a:ext cx="253746" cy="246221"/>
          </a:xfrm>
          <a:prstGeom prst="rect">
            <a:avLst/>
          </a:prstGeom>
          <a:noFill/>
          <a:ln w="12700">
            <a:solidFill>
              <a:schemeClr val="tx1"/>
            </a:solidFill>
          </a:ln>
        </p:spPr>
        <p:txBody>
          <a:bodyPr wrap="square" rtlCol="0">
            <a:spAutoFit/>
          </a:bodyPr>
          <a:lstStyle/>
          <a:p>
            <a:pPr algn="ctr"/>
            <a:r>
              <a:rPr lang="en-US" sz="1000" b="1" dirty="0">
                <a:solidFill>
                  <a:schemeClr val="bg1">
                    <a:lumMod val="50000"/>
                  </a:schemeClr>
                </a:solidFill>
                <a:latin typeface="Courier New" panose="02070309020205020404" pitchFamily="49" charset="0"/>
                <a:cs typeface="Courier New" panose="02070309020205020404" pitchFamily="49" charset="0"/>
              </a:rPr>
              <a:t>/</a:t>
            </a:r>
          </a:p>
        </p:txBody>
      </p:sp>
      <p:sp>
        <p:nvSpPr>
          <p:cNvPr id="102" name="TextBox 101"/>
          <p:cNvSpPr txBox="1"/>
          <p:nvPr/>
        </p:nvSpPr>
        <p:spPr>
          <a:xfrm>
            <a:off x="7385492" y="2407159"/>
            <a:ext cx="253746" cy="246221"/>
          </a:xfrm>
          <a:prstGeom prst="rect">
            <a:avLst/>
          </a:prstGeom>
          <a:noFill/>
          <a:ln w="12700">
            <a:solidFill>
              <a:schemeClr val="tx1"/>
            </a:solidFill>
          </a:ln>
        </p:spPr>
        <p:txBody>
          <a:bodyPr wrap="square" rtlCol="0">
            <a:spAutoFit/>
          </a:bodyPr>
          <a:lstStyle/>
          <a:p>
            <a:pPr algn="ctr"/>
            <a:r>
              <a:rPr lang="en-US" sz="1000" b="1" dirty="0">
                <a:solidFill>
                  <a:schemeClr val="bg1">
                    <a:lumMod val="50000"/>
                  </a:schemeClr>
                </a:solidFill>
                <a:latin typeface="Courier New" panose="02070309020205020404" pitchFamily="49" charset="0"/>
                <a:cs typeface="Courier New" panose="02070309020205020404" pitchFamily="49" charset="0"/>
              </a:rPr>
              <a:t>5</a:t>
            </a:r>
          </a:p>
        </p:txBody>
      </p:sp>
      <p:sp>
        <p:nvSpPr>
          <p:cNvPr id="103" name="TextBox 102"/>
          <p:cNvSpPr txBox="1"/>
          <p:nvPr/>
        </p:nvSpPr>
        <p:spPr>
          <a:xfrm>
            <a:off x="7645823" y="2407159"/>
            <a:ext cx="253746" cy="246221"/>
          </a:xfrm>
          <a:prstGeom prst="rect">
            <a:avLst/>
          </a:prstGeom>
          <a:noFill/>
          <a:ln w="12700">
            <a:solidFill>
              <a:schemeClr val="tx1"/>
            </a:solidFill>
          </a:ln>
        </p:spPr>
        <p:txBody>
          <a:bodyPr wrap="square" rtlCol="0">
            <a:spAutoFit/>
          </a:bodyPr>
          <a:lstStyle/>
          <a:p>
            <a:pPr algn="ctr"/>
            <a:r>
              <a:rPr lang="en-US" sz="1000" b="1" dirty="0">
                <a:solidFill>
                  <a:schemeClr val="bg1">
                    <a:lumMod val="50000"/>
                  </a:schemeClr>
                </a:solidFill>
                <a:latin typeface="Courier New" panose="02070309020205020404" pitchFamily="49" charset="0"/>
                <a:cs typeface="Courier New" panose="02070309020205020404" pitchFamily="49" charset="0"/>
              </a:rPr>
              <a:t>3</a:t>
            </a:r>
          </a:p>
        </p:txBody>
      </p:sp>
      <p:sp>
        <p:nvSpPr>
          <p:cNvPr id="104" name="TextBox 103"/>
          <p:cNvSpPr txBox="1"/>
          <p:nvPr/>
        </p:nvSpPr>
        <p:spPr>
          <a:xfrm>
            <a:off x="7903232" y="2407159"/>
            <a:ext cx="253746" cy="246221"/>
          </a:xfrm>
          <a:prstGeom prst="rect">
            <a:avLst/>
          </a:prstGeom>
          <a:noFill/>
          <a:ln w="12700">
            <a:solidFill>
              <a:schemeClr val="tx1"/>
            </a:solidFill>
          </a:ln>
        </p:spPr>
        <p:txBody>
          <a:bodyPr wrap="square" rtlCol="0">
            <a:spAutoFit/>
          </a:bodyPr>
          <a:lstStyle/>
          <a:p>
            <a:pPr algn="ctr"/>
            <a:r>
              <a:rPr lang="en-US" sz="1000" b="1" dirty="0">
                <a:solidFill>
                  <a:schemeClr val="bg1">
                    <a:lumMod val="50000"/>
                  </a:schemeClr>
                </a:solidFill>
                <a:latin typeface="Courier New" panose="02070309020205020404" pitchFamily="49" charset="0"/>
                <a:cs typeface="Courier New" panose="02070309020205020404" pitchFamily="49" charset="0"/>
              </a:rPr>
              <a:t>*</a:t>
            </a:r>
          </a:p>
        </p:txBody>
      </p:sp>
      <p:sp>
        <p:nvSpPr>
          <p:cNvPr id="105" name="TextBox 104"/>
          <p:cNvSpPr txBox="1"/>
          <p:nvPr/>
        </p:nvSpPr>
        <p:spPr>
          <a:xfrm>
            <a:off x="8153607" y="2407159"/>
            <a:ext cx="253746" cy="246221"/>
          </a:xfrm>
          <a:prstGeom prst="rect">
            <a:avLst/>
          </a:prstGeom>
          <a:noFill/>
          <a:ln w="12700">
            <a:solidFill>
              <a:schemeClr val="tx1"/>
            </a:solidFill>
          </a:ln>
        </p:spPr>
        <p:txBody>
          <a:bodyPr wrap="square" rtlCol="0">
            <a:spAutoFit/>
          </a:bodyPr>
          <a:lstStyle/>
          <a:p>
            <a:pPr algn="ctr"/>
            <a:r>
              <a:rPr lang="en-US" sz="1000" b="1" dirty="0">
                <a:solidFill>
                  <a:schemeClr val="bg1">
                    <a:lumMod val="50000"/>
                  </a:schemeClr>
                </a:solidFill>
                <a:latin typeface="Courier New" panose="02070309020205020404" pitchFamily="49" charset="0"/>
                <a:cs typeface="Courier New" panose="02070309020205020404" pitchFamily="49" charset="0"/>
              </a:rPr>
              <a:t>+</a:t>
            </a:r>
          </a:p>
        </p:txBody>
      </p:sp>
      <p:sp>
        <p:nvSpPr>
          <p:cNvPr id="106" name="TextBox 105"/>
          <p:cNvSpPr txBox="1"/>
          <p:nvPr/>
        </p:nvSpPr>
        <p:spPr>
          <a:xfrm>
            <a:off x="8406210" y="2407159"/>
            <a:ext cx="253746" cy="246221"/>
          </a:xfrm>
          <a:prstGeom prst="rect">
            <a:avLst/>
          </a:prstGeom>
          <a:noFill/>
          <a:ln w="12700">
            <a:solidFill>
              <a:schemeClr val="tx1"/>
            </a:solidFill>
          </a:ln>
        </p:spPr>
        <p:txBody>
          <a:bodyPr wrap="square" rtlCol="0">
            <a:spAutoFit/>
          </a:bodyPr>
          <a:lstStyle/>
          <a:p>
            <a:pPr algn="ctr"/>
            <a:r>
              <a:rPr lang="en-US" sz="1000" b="1" dirty="0">
                <a:solidFill>
                  <a:schemeClr val="bg1">
                    <a:lumMod val="50000"/>
                  </a:schemeClr>
                </a:solidFill>
                <a:latin typeface="Courier New" panose="02070309020205020404" pitchFamily="49" charset="0"/>
                <a:cs typeface="Courier New" panose="02070309020205020404" pitchFamily="49" charset="0"/>
              </a:rPr>
              <a:t>)</a:t>
            </a:r>
          </a:p>
        </p:txBody>
      </p:sp>
      <p:sp>
        <p:nvSpPr>
          <p:cNvPr id="7" name="Title 6"/>
          <p:cNvSpPr>
            <a:spLocks noGrp="1"/>
          </p:cNvSpPr>
          <p:nvPr>
            <p:ph type="ctrTitle"/>
          </p:nvPr>
        </p:nvSpPr>
        <p:spPr>
          <a:xfrm>
            <a:off x="421341" y="675241"/>
            <a:ext cx="7808976" cy="1088136"/>
          </a:xfrm>
        </p:spPr>
        <p:txBody>
          <a:bodyPr>
            <a:normAutofit fontScale="90000"/>
          </a:bodyPr>
          <a:lstStyle/>
          <a:p>
            <a:r>
              <a:rPr lang="en-US" dirty="0"/>
              <a:t>Evaluating Postfix Expression </a:t>
            </a:r>
            <a:br>
              <a:rPr lang="en-US" dirty="0"/>
            </a:br>
            <a:r>
              <a:rPr lang="en-US" dirty="0"/>
              <a:t>Using Stack &amp; Queue</a:t>
            </a:r>
          </a:p>
        </p:txBody>
      </p:sp>
      <p:sp>
        <p:nvSpPr>
          <p:cNvPr id="57" name="Text Placeholder 56"/>
          <p:cNvSpPr>
            <a:spLocks noGrp="1"/>
          </p:cNvSpPr>
          <p:nvPr>
            <p:ph type="subTitle" idx="1"/>
          </p:nvPr>
        </p:nvSpPr>
        <p:spPr>
          <a:xfrm>
            <a:off x="421341" y="2214342"/>
            <a:ext cx="5946873" cy="3926482"/>
          </a:xfrm>
        </p:spPr>
        <p:txBody>
          <a:bodyPr>
            <a:normAutofit/>
          </a:bodyPr>
          <a:lstStyle/>
          <a:p>
            <a:r>
              <a:rPr lang="en-US" altLang="ja-JP" sz="1200" b="1" dirty="0">
                <a:solidFill>
                  <a:schemeClr val="tx1"/>
                </a:solidFill>
                <a:latin typeface="Courier New" panose="02070309020205020404" pitchFamily="49" charset="0"/>
                <a:cs typeface="Courier New" panose="02070309020205020404" pitchFamily="49" charset="0"/>
              </a:rPr>
              <a:t>Postfix Expression: 26*41-/53*+</a:t>
            </a:r>
            <a:endParaRPr lang="en-US" sz="1200" b="1" dirty="0">
              <a:solidFill>
                <a:schemeClr val="tx1"/>
              </a:solidFill>
              <a:latin typeface="Courier New" panose="02070309020205020404" pitchFamily="49" charset="0"/>
              <a:cs typeface="Courier New" panose="02070309020205020404" pitchFamily="49" charset="0"/>
            </a:endParaRPr>
          </a:p>
          <a:p>
            <a:r>
              <a:rPr lang="en-US" sz="1200" b="1" dirty="0" err="1">
                <a:solidFill>
                  <a:schemeClr val="tx1"/>
                </a:solidFill>
                <a:latin typeface="Courier New" panose="02070309020205020404" pitchFamily="49" charset="0"/>
                <a:cs typeface="Courier New" panose="02070309020205020404" pitchFamily="49" charset="0"/>
              </a:rPr>
              <a:t>EnQueue</a:t>
            </a:r>
            <a:r>
              <a:rPr lang="en-US" sz="1200" dirty="0">
                <a:solidFill>
                  <a:schemeClr val="tx1"/>
                </a:solidFill>
                <a:latin typeface="Courier New" panose="02070309020205020404" pitchFamily="49" charset="0"/>
                <a:cs typeface="Courier New" panose="02070309020205020404" pitchFamily="49" charset="0"/>
              </a:rPr>
              <a:t>( ')' ); </a:t>
            </a:r>
          </a:p>
          <a:p>
            <a:r>
              <a:rPr lang="en-US" sz="1200" b="1" dirty="0">
                <a:solidFill>
                  <a:srgbClr val="0000FF"/>
                </a:solidFill>
                <a:latin typeface="Courier New" panose="02070309020205020404" pitchFamily="49" charset="0"/>
                <a:cs typeface="Courier New" panose="02070309020205020404" pitchFamily="49" charset="0"/>
              </a:rPr>
              <a:t>while</a:t>
            </a:r>
            <a:r>
              <a:rPr lang="en-US" sz="1200" dirty="0">
                <a:solidFill>
                  <a:schemeClr val="tx1"/>
                </a:solidFill>
                <a:latin typeface="Courier New" panose="02070309020205020404" pitchFamily="49" charset="0"/>
                <a:cs typeface="Courier New" panose="02070309020205020404" pitchFamily="49" charset="0"/>
              </a:rPr>
              <a:t> ( </a:t>
            </a:r>
            <a:r>
              <a:rPr lang="en-US" sz="1200" b="1" dirty="0" err="1">
                <a:solidFill>
                  <a:schemeClr val="tx1"/>
                </a:solidFill>
                <a:latin typeface="Courier New" panose="02070309020205020404" pitchFamily="49" charset="0"/>
                <a:cs typeface="Courier New" panose="02070309020205020404" pitchFamily="49" charset="0"/>
              </a:rPr>
              <a:t>FrontElement</a:t>
            </a:r>
            <a:r>
              <a:rPr lang="en-US" sz="1200" dirty="0">
                <a:solidFill>
                  <a:schemeClr val="tx1"/>
                </a:solidFill>
                <a:latin typeface="Courier New" panose="02070309020205020404" pitchFamily="49" charset="0"/>
                <a:cs typeface="Courier New" panose="02070309020205020404" pitchFamily="49" charset="0"/>
              </a:rPr>
              <a:t>() != ')' ) </a:t>
            </a:r>
            <a:r>
              <a:rPr lang="en-US" sz="1200" b="1" dirty="0">
                <a:solidFill>
                  <a:srgbClr val="0000FF"/>
                </a:solidFill>
                <a:latin typeface="Courier New" panose="02070309020205020404" pitchFamily="49" charset="0"/>
                <a:cs typeface="Courier New" panose="02070309020205020404" pitchFamily="49" charset="0"/>
              </a:rPr>
              <a:t>do</a:t>
            </a:r>
            <a:r>
              <a:rPr lang="en-US" sz="1200" dirty="0">
                <a:solidFill>
                  <a:schemeClr val="tx1"/>
                </a:solidFill>
                <a:latin typeface="Courier New" panose="02070309020205020404" pitchFamily="49" charset="0"/>
                <a:cs typeface="Courier New" panose="02070309020205020404" pitchFamily="49" charset="0"/>
              </a:rPr>
              <a:t>{</a:t>
            </a:r>
          </a:p>
          <a:p>
            <a:r>
              <a:rPr lang="en-US" sz="1200" dirty="0">
                <a:solidFill>
                  <a:schemeClr val="tx1"/>
                </a:solidFill>
                <a:latin typeface="Courier New" panose="02070309020205020404" pitchFamily="49" charset="0"/>
                <a:cs typeface="Courier New" panose="02070309020205020404" pitchFamily="49" charset="0"/>
              </a:rPr>
              <a:t>    OP = </a:t>
            </a:r>
            <a:r>
              <a:rPr lang="en-US" sz="1200" b="1" dirty="0" err="1">
                <a:solidFill>
                  <a:schemeClr val="tx1"/>
                </a:solidFill>
                <a:latin typeface="Courier New" panose="02070309020205020404" pitchFamily="49" charset="0"/>
                <a:cs typeface="Courier New" panose="02070309020205020404" pitchFamily="49" charset="0"/>
              </a:rPr>
              <a:t>FrontElement</a:t>
            </a:r>
            <a:r>
              <a:rPr lang="en-US" sz="1200" dirty="0">
                <a:solidFill>
                  <a:schemeClr val="tx1"/>
                </a:solidFill>
                <a:latin typeface="Courier New" panose="02070309020205020404" pitchFamily="49" charset="0"/>
                <a:cs typeface="Courier New" panose="02070309020205020404" pitchFamily="49" charset="0"/>
              </a:rPr>
              <a:t>();</a:t>
            </a:r>
          </a:p>
          <a:p>
            <a:r>
              <a:rPr lang="en-US" sz="1200" dirty="0">
                <a:solidFill>
                  <a:schemeClr val="tx1"/>
                </a:solidFill>
                <a:latin typeface="Courier New" panose="02070309020205020404" pitchFamily="49" charset="0"/>
                <a:cs typeface="Courier New" panose="02070309020205020404" pitchFamily="49" charset="0"/>
              </a:rPr>
              <a:t>    </a:t>
            </a:r>
            <a:r>
              <a:rPr lang="en-US" sz="1200" b="1" dirty="0" err="1">
                <a:solidFill>
                  <a:schemeClr val="tx1"/>
                </a:solidFill>
                <a:latin typeface="Courier New" panose="02070309020205020404" pitchFamily="49" charset="0"/>
                <a:cs typeface="Courier New" panose="02070309020205020404" pitchFamily="49" charset="0"/>
              </a:rPr>
              <a:t>DeQueue</a:t>
            </a:r>
            <a:r>
              <a:rPr lang="en-US" sz="1200" dirty="0">
                <a:solidFill>
                  <a:schemeClr val="tx1"/>
                </a:solidFill>
                <a:latin typeface="Courier New" panose="02070309020205020404" pitchFamily="49" charset="0"/>
                <a:cs typeface="Courier New" panose="02070309020205020404" pitchFamily="49" charset="0"/>
              </a:rPr>
              <a:t>();</a:t>
            </a:r>
          </a:p>
          <a:p>
            <a:r>
              <a:rPr lang="en-US" sz="1200" dirty="0">
                <a:solidFill>
                  <a:schemeClr val="tx1"/>
                </a:solidFill>
                <a:latin typeface="Courier New" panose="02070309020205020404" pitchFamily="49" charset="0"/>
                <a:cs typeface="Courier New" panose="02070309020205020404" pitchFamily="49" charset="0"/>
              </a:rPr>
              <a:t>    </a:t>
            </a:r>
            <a:r>
              <a:rPr lang="en-US" sz="1200" b="1" dirty="0">
                <a:solidFill>
                  <a:srgbClr val="0000FF"/>
                </a:solidFill>
                <a:latin typeface="Courier New" panose="02070309020205020404" pitchFamily="49" charset="0"/>
                <a:cs typeface="Courier New" panose="02070309020205020404" pitchFamily="49" charset="0"/>
              </a:rPr>
              <a:t>if</a:t>
            </a:r>
            <a:r>
              <a:rPr lang="en-US" sz="1200" dirty="0">
                <a:solidFill>
                  <a:schemeClr val="tx1"/>
                </a:solidFill>
                <a:latin typeface="Courier New" panose="02070309020205020404" pitchFamily="49" charset="0"/>
                <a:cs typeface="Courier New" panose="02070309020205020404" pitchFamily="49" charset="0"/>
              </a:rPr>
              <a:t> </a:t>
            </a:r>
            <a:r>
              <a:rPr lang="en-US" sz="1200" i="1" dirty="0">
                <a:solidFill>
                  <a:schemeClr val="tx1"/>
                </a:solidFill>
                <a:latin typeface="Courier New" panose="02070309020205020404" pitchFamily="49" charset="0"/>
                <a:cs typeface="Courier New" panose="02070309020205020404" pitchFamily="49" charset="0"/>
              </a:rPr>
              <a:t>OP</a:t>
            </a:r>
            <a:r>
              <a:rPr lang="en-US" sz="1200" dirty="0">
                <a:solidFill>
                  <a:schemeClr val="tx1"/>
                </a:solidFill>
                <a:latin typeface="Courier New" panose="02070309020205020404" pitchFamily="49" charset="0"/>
                <a:cs typeface="Courier New" panose="02070309020205020404" pitchFamily="49" charset="0"/>
              </a:rPr>
              <a:t> is </a:t>
            </a:r>
            <a:r>
              <a:rPr lang="en-US" sz="1200" b="1" dirty="0">
                <a:solidFill>
                  <a:schemeClr val="tx1"/>
                </a:solidFill>
                <a:latin typeface="Courier New" panose="02070309020205020404" pitchFamily="49" charset="0"/>
                <a:cs typeface="Courier New" panose="02070309020205020404" pitchFamily="49" charset="0"/>
              </a:rPr>
              <a:t>OPERAND</a:t>
            </a:r>
            <a:r>
              <a:rPr lang="en-US" sz="1200" dirty="0">
                <a:solidFill>
                  <a:schemeClr val="tx1"/>
                </a:solidFill>
                <a:latin typeface="Courier New" panose="02070309020205020404" pitchFamily="49" charset="0"/>
                <a:cs typeface="Courier New" panose="02070309020205020404" pitchFamily="49" charset="0"/>
              </a:rPr>
              <a:t> </a:t>
            </a:r>
            <a:r>
              <a:rPr lang="en-US" sz="1200" b="1" dirty="0">
                <a:solidFill>
                  <a:srgbClr val="0000FF"/>
                </a:solidFill>
                <a:latin typeface="Courier New" panose="02070309020205020404" pitchFamily="49" charset="0"/>
                <a:cs typeface="Courier New" panose="02070309020205020404" pitchFamily="49" charset="0"/>
              </a:rPr>
              <a:t>then</a:t>
            </a:r>
            <a:r>
              <a:rPr lang="en-US" sz="1200" dirty="0">
                <a:solidFill>
                  <a:schemeClr val="tx1"/>
                </a:solidFill>
                <a:latin typeface="Courier New" panose="02070309020205020404" pitchFamily="49" charset="0"/>
                <a:cs typeface="Courier New" panose="02070309020205020404" pitchFamily="49" charset="0"/>
              </a:rPr>
              <a:t> </a:t>
            </a:r>
            <a:r>
              <a:rPr lang="en-US" sz="1200" b="1" dirty="0">
                <a:solidFill>
                  <a:schemeClr val="tx1"/>
                </a:solidFill>
                <a:latin typeface="Courier New" panose="02070309020205020404" pitchFamily="49" charset="0"/>
                <a:cs typeface="Courier New" panose="02070309020205020404" pitchFamily="49" charset="0"/>
              </a:rPr>
              <a:t>Push</a:t>
            </a:r>
            <a:r>
              <a:rPr lang="en-US" sz="1200" dirty="0">
                <a:solidFill>
                  <a:schemeClr val="tx1"/>
                </a:solidFill>
                <a:latin typeface="Courier New" panose="02070309020205020404" pitchFamily="49" charset="0"/>
                <a:cs typeface="Courier New" panose="02070309020205020404" pitchFamily="49" charset="0"/>
              </a:rPr>
              <a:t>( </a:t>
            </a:r>
            <a:r>
              <a:rPr lang="en-US" sz="1200" i="1" dirty="0">
                <a:solidFill>
                  <a:schemeClr val="tx1"/>
                </a:solidFill>
                <a:latin typeface="Courier New" panose="02070309020205020404" pitchFamily="49" charset="0"/>
                <a:cs typeface="Courier New" panose="02070309020205020404" pitchFamily="49" charset="0"/>
              </a:rPr>
              <a:t>OP</a:t>
            </a:r>
            <a:r>
              <a:rPr lang="en-US" sz="1200" dirty="0">
                <a:solidFill>
                  <a:schemeClr val="tx1"/>
                </a:solidFill>
                <a:latin typeface="Courier New" panose="02070309020205020404" pitchFamily="49" charset="0"/>
                <a:cs typeface="Courier New" panose="02070309020205020404" pitchFamily="49" charset="0"/>
              </a:rPr>
              <a:t> );</a:t>
            </a:r>
          </a:p>
          <a:p>
            <a:r>
              <a:rPr lang="en-US" sz="1200" dirty="0">
                <a:solidFill>
                  <a:schemeClr val="tx1"/>
                </a:solidFill>
                <a:latin typeface="Courier New" panose="02070309020205020404" pitchFamily="49" charset="0"/>
                <a:cs typeface="Courier New" panose="02070309020205020404" pitchFamily="49" charset="0"/>
              </a:rPr>
              <a:t>    </a:t>
            </a:r>
            <a:r>
              <a:rPr lang="en-US" sz="1200" b="1" dirty="0">
                <a:solidFill>
                  <a:srgbClr val="0000FF"/>
                </a:solidFill>
                <a:latin typeface="Courier New" panose="02070309020205020404" pitchFamily="49" charset="0"/>
                <a:cs typeface="Courier New" panose="02070309020205020404" pitchFamily="49" charset="0"/>
              </a:rPr>
              <a:t>else if </a:t>
            </a:r>
            <a:r>
              <a:rPr lang="en-US" sz="1200" i="1" dirty="0">
                <a:solidFill>
                  <a:schemeClr val="tx1"/>
                </a:solidFill>
                <a:latin typeface="Courier New" panose="02070309020205020404" pitchFamily="49" charset="0"/>
                <a:cs typeface="Courier New" panose="02070309020205020404" pitchFamily="49" charset="0"/>
              </a:rPr>
              <a:t>OP</a:t>
            </a:r>
            <a:r>
              <a:rPr lang="en-US" sz="1200" dirty="0">
                <a:solidFill>
                  <a:schemeClr val="tx1"/>
                </a:solidFill>
                <a:latin typeface="Courier New" panose="02070309020205020404" pitchFamily="49" charset="0"/>
                <a:cs typeface="Courier New" panose="02070309020205020404" pitchFamily="49" charset="0"/>
              </a:rPr>
              <a:t> is </a:t>
            </a:r>
            <a:r>
              <a:rPr lang="en-US" sz="1200" b="1" dirty="0">
                <a:solidFill>
                  <a:schemeClr val="tx1"/>
                </a:solidFill>
                <a:latin typeface="Courier New" panose="02070309020205020404" pitchFamily="49" charset="0"/>
                <a:cs typeface="Courier New" panose="02070309020205020404" pitchFamily="49" charset="0"/>
              </a:rPr>
              <a:t>OPERATOR</a:t>
            </a:r>
            <a:r>
              <a:rPr lang="en-US" sz="1200" dirty="0">
                <a:solidFill>
                  <a:schemeClr val="tx1"/>
                </a:solidFill>
                <a:latin typeface="Courier New" panose="02070309020205020404" pitchFamily="49" charset="0"/>
                <a:cs typeface="Courier New" panose="02070309020205020404" pitchFamily="49" charset="0"/>
              </a:rPr>
              <a:t> </a:t>
            </a:r>
            <a:r>
              <a:rPr lang="en-US" sz="1200" b="1" dirty="0">
                <a:solidFill>
                  <a:srgbClr val="0000FF"/>
                </a:solidFill>
                <a:latin typeface="Courier New" panose="02070309020205020404" pitchFamily="49" charset="0"/>
                <a:cs typeface="Courier New" panose="02070309020205020404" pitchFamily="49" charset="0"/>
              </a:rPr>
              <a:t>then</a:t>
            </a:r>
            <a:r>
              <a:rPr lang="en-US" sz="1200" dirty="0">
                <a:solidFill>
                  <a:schemeClr val="tx1"/>
                </a:solidFill>
                <a:latin typeface="Courier New" panose="02070309020205020404" pitchFamily="49" charset="0"/>
                <a:cs typeface="Courier New" panose="02070309020205020404" pitchFamily="49" charset="0"/>
              </a:rPr>
              <a:t>{</a:t>
            </a:r>
          </a:p>
          <a:p>
            <a:r>
              <a:rPr lang="en-US" sz="1200" dirty="0">
                <a:solidFill>
                  <a:schemeClr val="tx1"/>
                </a:solidFill>
                <a:latin typeface="Courier New" panose="02070309020205020404" pitchFamily="49" charset="0"/>
                <a:cs typeface="Courier New" panose="02070309020205020404" pitchFamily="49" charset="0"/>
              </a:rPr>
              <a:t>	</a:t>
            </a:r>
            <a:r>
              <a:rPr lang="en-US" sz="1200" i="1" dirty="0" err="1">
                <a:solidFill>
                  <a:schemeClr val="tx1"/>
                </a:solidFill>
                <a:latin typeface="Courier New" panose="02070309020205020404" pitchFamily="49" charset="0"/>
                <a:cs typeface="Courier New" panose="02070309020205020404" pitchFamily="49" charset="0"/>
              </a:rPr>
              <a:t>OperandRight</a:t>
            </a:r>
            <a:r>
              <a:rPr lang="en-US" sz="1200" i="1" dirty="0">
                <a:solidFill>
                  <a:schemeClr val="tx1"/>
                </a:solidFill>
                <a:latin typeface="Courier New" panose="02070309020205020404" pitchFamily="49" charset="0"/>
                <a:cs typeface="Courier New" panose="02070309020205020404" pitchFamily="49" charset="0"/>
              </a:rPr>
              <a:t> = </a:t>
            </a:r>
            <a:r>
              <a:rPr lang="en-US" sz="1200" b="1" dirty="0" err="1">
                <a:solidFill>
                  <a:schemeClr val="tx1"/>
                </a:solidFill>
                <a:latin typeface="Courier New" panose="02070309020205020404" pitchFamily="49" charset="0"/>
                <a:cs typeface="Courier New" panose="02070309020205020404" pitchFamily="49" charset="0"/>
              </a:rPr>
              <a:t>TopElement</a:t>
            </a:r>
            <a:r>
              <a:rPr lang="en-US" sz="1200" dirty="0">
                <a:solidFill>
                  <a:schemeClr val="tx1"/>
                </a:solidFill>
                <a:latin typeface="Courier New" panose="02070309020205020404" pitchFamily="49" charset="0"/>
                <a:cs typeface="Courier New" panose="02070309020205020404" pitchFamily="49" charset="0"/>
              </a:rPr>
              <a:t>();</a:t>
            </a:r>
          </a:p>
          <a:p>
            <a:r>
              <a:rPr lang="en-US" sz="1200" b="1" dirty="0">
                <a:solidFill>
                  <a:schemeClr val="tx1"/>
                </a:solidFill>
                <a:latin typeface="Courier New" panose="02070309020205020404" pitchFamily="49" charset="0"/>
                <a:cs typeface="Courier New" panose="02070309020205020404" pitchFamily="49" charset="0"/>
              </a:rPr>
              <a:t>	Pop</a:t>
            </a:r>
            <a:r>
              <a:rPr lang="en-US" sz="1200" dirty="0">
                <a:solidFill>
                  <a:schemeClr val="tx1"/>
                </a:solidFill>
                <a:latin typeface="Courier New" panose="02070309020205020404" pitchFamily="49" charset="0"/>
                <a:cs typeface="Courier New" panose="02070309020205020404" pitchFamily="49" charset="0"/>
              </a:rPr>
              <a:t>();</a:t>
            </a:r>
          </a:p>
          <a:p>
            <a:r>
              <a:rPr lang="en-US" sz="1200" i="1" dirty="0">
                <a:solidFill>
                  <a:schemeClr val="tx1"/>
                </a:solidFill>
                <a:latin typeface="Courier New" panose="02070309020205020404" pitchFamily="49" charset="0"/>
                <a:cs typeface="Courier New" panose="02070309020205020404" pitchFamily="49" charset="0"/>
              </a:rPr>
              <a:t>	</a:t>
            </a:r>
            <a:r>
              <a:rPr lang="en-US" sz="1200" i="1" dirty="0" err="1">
                <a:solidFill>
                  <a:schemeClr val="tx1"/>
                </a:solidFill>
                <a:latin typeface="Courier New" panose="02070309020205020404" pitchFamily="49" charset="0"/>
                <a:cs typeface="Courier New" panose="02070309020205020404" pitchFamily="49" charset="0"/>
              </a:rPr>
              <a:t>OperandLeft</a:t>
            </a:r>
            <a:r>
              <a:rPr lang="en-US" sz="1200" i="1" dirty="0">
                <a:solidFill>
                  <a:schemeClr val="tx1"/>
                </a:solidFill>
                <a:latin typeface="Courier New" panose="02070309020205020404" pitchFamily="49" charset="0"/>
                <a:cs typeface="Courier New" panose="02070309020205020404" pitchFamily="49" charset="0"/>
              </a:rPr>
              <a:t> = </a:t>
            </a:r>
            <a:r>
              <a:rPr lang="en-US" sz="1200" b="1" dirty="0" err="1">
                <a:solidFill>
                  <a:schemeClr val="tx1"/>
                </a:solidFill>
                <a:latin typeface="Courier New" panose="02070309020205020404" pitchFamily="49" charset="0"/>
                <a:cs typeface="Courier New" panose="02070309020205020404" pitchFamily="49" charset="0"/>
              </a:rPr>
              <a:t>TopElement</a:t>
            </a:r>
            <a:r>
              <a:rPr lang="en-US" sz="1200" dirty="0">
                <a:solidFill>
                  <a:schemeClr val="tx1"/>
                </a:solidFill>
                <a:latin typeface="Courier New" panose="02070309020205020404" pitchFamily="49" charset="0"/>
                <a:cs typeface="Courier New" panose="02070309020205020404" pitchFamily="49" charset="0"/>
              </a:rPr>
              <a:t>();</a:t>
            </a:r>
          </a:p>
          <a:p>
            <a:r>
              <a:rPr lang="en-US" sz="1200" dirty="0">
                <a:solidFill>
                  <a:schemeClr val="tx1"/>
                </a:solidFill>
                <a:latin typeface="Courier New" panose="02070309020205020404" pitchFamily="49" charset="0"/>
                <a:cs typeface="Courier New" panose="02070309020205020404" pitchFamily="49" charset="0"/>
              </a:rPr>
              <a:t>	</a:t>
            </a:r>
            <a:r>
              <a:rPr lang="en-US" sz="1200" b="1" dirty="0">
                <a:solidFill>
                  <a:schemeClr val="tx1"/>
                </a:solidFill>
                <a:latin typeface="Courier New" panose="02070309020205020404" pitchFamily="49" charset="0"/>
                <a:cs typeface="Courier New" panose="02070309020205020404" pitchFamily="49" charset="0"/>
              </a:rPr>
              <a:t>Pop</a:t>
            </a:r>
            <a:r>
              <a:rPr lang="en-US" sz="1200" dirty="0">
                <a:solidFill>
                  <a:schemeClr val="tx1"/>
                </a:solidFill>
                <a:latin typeface="Courier New" panose="02070309020205020404" pitchFamily="49" charset="0"/>
                <a:cs typeface="Courier New" panose="02070309020205020404" pitchFamily="49" charset="0"/>
              </a:rPr>
              <a:t>();</a:t>
            </a:r>
          </a:p>
          <a:p>
            <a:r>
              <a:rPr lang="en-US" sz="1200" dirty="0">
                <a:solidFill>
                  <a:schemeClr val="tx1"/>
                </a:solidFill>
                <a:latin typeface="Courier New" panose="02070309020205020404" pitchFamily="49" charset="0"/>
                <a:cs typeface="Courier New" panose="02070309020205020404" pitchFamily="49" charset="0"/>
              </a:rPr>
              <a:t>	x = </a:t>
            </a:r>
            <a:r>
              <a:rPr lang="en-US" sz="1200" b="1" dirty="0">
                <a:solidFill>
                  <a:schemeClr val="tx1"/>
                </a:solidFill>
                <a:latin typeface="Courier New" panose="02070309020205020404" pitchFamily="49" charset="0"/>
                <a:cs typeface="Courier New" panose="02070309020205020404" pitchFamily="49" charset="0"/>
              </a:rPr>
              <a:t>Evaluate</a:t>
            </a:r>
            <a:r>
              <a:rPr lang="en-US" sz="1200" dirty="0">
                <a:solidFill>
                  <a:schemeClr val="tx1"/>
                </a:solidFill>
                <a:latin typeface="Courier New" panose="02070309020205020404" pitchFamily="49" charset="0"/>
                <a:cs typeface="Courier New" panose="02070309020205020404" pitchFamily="49" charset="0"/>
              </a:rPr>
              <a:t>(</a:t>
            </a:r>
            <a:r>
              <a:rPr lang="en-US" sz="1200" i="1" dirty="0" err="1">
                <a:solidFill>
                  <a:schemeClr val="tx1"/>
                </a:solidFill>
                <a:latin typeface="Courier New" panose="02070309020205020404" pitchFamily="49" charset="0"/>
                <a:cs typeface="Courier New" panose="02070309020205020404" pitchFamily="49" charset="0"/>
              </a:rPr>
              <a:t>OperandLeft</a:t>
            </a:r>
            <a:r>
              <a:rPr lang="en-US" sz="1200" dirty="0">
                <a:solidFill>
                  <a:schemeClr val="tx1"/>
                </a:solidFill>
                <a:latin typeface="Courier New" panose="02070309020205020404" pitchFamily="49" charset="0"/>
                <a:cs typeface="Courier New" panose="02070309020205020404" pitchFamily="49" charset="0"/>
              </a:rPr>
              <a:t>, </a:t>
            </a:r>
            <a:r>
              <a:rPr lang="en-US" sz="1200" i="1" dirty="0">
                <a:solidFill>
                  <a:schemeClr val="tx1"/>
                </a:solidFill>
                <a:latin typeface="Courier New" panose="02070309020205020404" pitchFamily="49" charset="0"/>
                <a:cs typeface="Courier New" panose="02070309020205020404" pitchFamily="49" charset="0"/>
              </a:rPr>
              <a:t>OP</a:t>
            </a:r>
            <a:r>
              <a:rPr lang="en-US" sz="1200" dirty="0">
                <a:solidFill>
                  <a:schemeClr val="tx1"/>
                </a:solidFill>
                <a:latin typeface="Courier New" panose="02070309020205020404" pitchFamily="49" charset="0"/>
                <a:cs typeface="Courier New" panose="02070309020205020404" pitchFamily="49" charset="0"/>
              </a:rPr>
              <a:t>, </a:t>
            </a:r>
            <a:r>
              <a:rPr lang="en-US" sz="1200" i="1" dirty="0" err="1">
                <a:solidFill>
                  <a:schemeClr val="tx1"/>
                </a:solidFill>
                <a:latin typeface="Courier New" panose="02070309020205020404" pitchFamily="49" charset="0"/>
                <a:cs typeface="Courier New" panose="02070309020205020404" pitchFamily="49" charset="0"/>
              </a:rPr>
              <a:t>OperandRight</a:t>
            </a:r>
            <a:r>
              <a:rPr lang="en-US" sz="1200" dirty="0">
                <a:solidFill>
                  <a:schemeClr val="tx1"/>
                </a:solidFill>
                <a:latin typeface="Courier New" panose="02070309020205020404" pitchFamily="49" charset="0"/>
                <a:cs typeface="Courier New" panose="02070309020205020404" pitchFamily="49" charset="0"/>
              </a:rPr>
              <a:t>);</a:t>
            </a:r>
          </a:p>
          <a:p>
            <a:r>
              <a:rPr lang="en-US" sz="1200" dirty="0">
                <a:solidFill>
                  <a:schemeClr val="tx1"/>
                </a:solidFill>
                <a:latin typeface="Courier New" panose="02070309020205020404" pitchFamily="49" charset="0"/>
                <a:cs typeface="Courier New" panose="02070309020205020404" pitchFamily="49" charset="0"/>
              </a:rPr>
              <a:t>	</a:t>
            </a:r>
            <a:r>
              <a:rPr lang="en-US" sz="1200" b="1" dirty="0">
                <a:solidFill>
                  <a:schemeClr val="tx1"/>
                </a:solidFill>
                <a:latin typeface="Courier New" panose="02070309020205020404" pitchFamily="49" charset="0"/>
                <a:cs typeface="Courier New" panose="02070309020205020404" pitchFamily="49" charset="0"/>
              </a:rPr>
              <a:t>Push</a:t>
            </a:r>
            <a:r>
              <a:rPr lang="en-US" sz="1200" dirty="0">
                <a:solidFill>
                  <a:schemeClr val="tx1"/>
                </a:solidFill>
                <a:latin typeface="Courier New" panose="02070309020205020404" pitchFamily="49" charset="0"/>
                <a:cs typeface="Courier New" panose="02070309020205020404" pitchFamily="49" charset="0"/>
              </a:rPr>
              <a:t>(x);</a:t>
            </a:r>
          </a:p>
          <a:p>
            <a:r>
              <a:rPr lang="en-US" sz="1200" dirty="0">
                <a:solidFill>
                  <a:schemeClr val="tx1"/>
                </a:solidFill>
                <a:latin typeface="Courier New" panose="02070309020205020404" pitchFamily="49" charset="0"/>
                <a:cs typeface="Courier New" panose="02070309020205020404" pitchFamily="49" charset="0"/>
              </a:rPr>
              <a:t>    }</a:t>
            </a:r>
          </a:p>
          <a:p>
            <a:r>
              <a:rPr lang="en-US" sz="1200" dirty="0">
                <a:solidFill>
                  <a:schemeClr val="tx1"/>
                </a:solidFill>
                <a:latin typeface="Courier New" panose="02070309020205020404" pitchFamily="49" charset="0"/>
                <a:cs typeface="Courier New" panose="02070309020205020404" pitchFamily="49" charset="0"/>
              </a:rPr>
              <a:t>}</a:t>
            </a:r>
          </a:p>
          <a:p>
            <a:r>
              <a:rPr lang="en-US" sz="1200" i="1" dirty="0">
                <a:solidFill>
                  <a:schemeClr val="tx1"/>
                </a:solidFill>
                <a:latin typeface="Courier New" panose="02070309020205020404" pitchFamily="49" charset="0"/>
                <a:cs typeface="Courier New" panose="02070309020205020404" pitchFamily="49" charset="0"/>
              </a:rPr>
              <a:t>Result = </a:t>
            </a:r>
            <a:r>
              <a:rPr lang="en-US" sz="1200" b="1" dirty="0" err="1">
                <a:solidFill>
                  <a:schemeClr val="tx1"/>
                </a:solidFill>
                <a:latin typeface="Courier New" panose="02070309020205020404" pitchFamily="49" charset="0"/>
                <a:cs typeface="Courier New" panose="02070309020205020404" pitchFamily="49" charset="0"/>
              </a:rPr>
              <a:t>TopElement</a:t>
            </a:r>
            <a:r>
              <a:rPr lang="en-US" sz="1200" b="1" dirty="0">
                <a:solidFill>
                  <a:schemeClr val="tx1"/>
                </a:solidFill>
                <a:latin typeface="Courier New" panose="02070309020205020404" pitchFamily="49" charset="0"/>
                <a:cs typeface="Courier New" panose="02070309020205020404" pitchFamily="49" charset="0"/>
              </a:rPr>
              <a:t>();</a:t>
            </a:r>
          </a:p>
          <a:p>
            <a:r>
              <a:rPr lang="en-US" sz="1200" b="1" dirty="0">
                <a:solidFill>
                  <a:schemeClr val="tx1"/>
                </a:solidFill>
                <a:latin typeface="Courier New" panose="02070309020205020404" pitchFamily="49" charset="0"/>
                <a:cs typeface="Courier New" panose="02070309020205020404" pitchFamily="49" charset="0"/>
              </a:rPr>
              <a:t>Pop();</a:t>
            </a:r>
          </a:p>
          <a:p>
            <a:r>
              <a:rPr lang="en-US" sz="1200" b="1" dirty="0" err="1">
                <a:solidFill>
                  <a:srgbClr val="0000FF"/>
                </a:solidFill>
                <a:latin typeface="Courier New" panose="02070309020205020404" pitchFamily="49" charset="0"/>
                <a:cs typeface="Courier New" panose="02070309020205020404" pitchFamily="49" charset="0"/>
              </a:rPr>
              <a:t>cout</a:t>
            </a:r>
            <a:r>
              <a:rPr lang="en-US" sz="1200" dirty="0">
                <a:solidFill>
                  <a:schemeClr val="tx1"/>
                </a:solidFill>
                <a:latin typeface="Courier New" panose="02070309020205020404" pitchFamily="49" charset="0"/>
                <a:cs typeface="Courier New" panose="02070309020205020404" pitchFamily="49" charset="0"/>
              </a:rPr>
              <a:t> &lt;&lt; </a:t>
            </a:r>
            <a:r>
              <a:rPr lang="en-US" sz="1200" i="1" dirty="0">
                <a:solidFill>
                  <a:schemeClr val="tx1"/>
                </a:solidFill>
                <a:latin typeface="Courier New" panose="02070309020205020404" pitchFamily="49" charset="0"/>
                <a:cs typeface="Courier New" panose="02070309020205020404" pitchFamily="49" charset="0"/>
              </a:rPr>
              <a:t>Result</a:t>
            </a:r>
            <a:r>
              <a:rPr lang="en-US" sz="1200" dirty="0">
                <a:solidFill>
                  <a:schemeClr val="tx1"/>
                </a:solidFill>
                <a:latin typeface="Courier New" panose="02070309020205020404" pitchFamily="49" charset="0"/>
                <a:cs typeface="Courier New" panose="02070309020205020404" pitchFamily="49" charset="0"/>
              </a:rPr>
              <a:t>;</a:t>
            </a:r>
          </a:p>
        </p:txBody>
      </p:sp>
      <p:sp>
        <p:nvSpPr>
          <p:cNvPr id="10" name="TextBox 9"/>
          <p:cNvSpPr txBox="1"/>
          <p:nvPr/>
        </p:nvSpPr>
        <p:spPr>
          <a:xfrm>
            <a:off x="4728468" y="2410678"/>
            <a:ext cx="884682" cy="246221"/>
          </a:xfrm>
          <a:prstGeom prst="rect">
            <a:avLst/>
          </a:prstGeom>
          <a:noFill/>
          <a:ln w="12700">
            <a:solidFill>
              <a:schemeClr val="tx1"/>
            </a:solidFill>
          </a:ln>
        </p:spPr>
        <p:txBody>
          <a:bodyPr wrap="square" rtlCol="0">
            <a:spAutoFit/>
          </a:bodyPr>
          <a:lstStyle/>
          <a:p>
            <a:r>
              <a:rPr lang="en-US" sz="1000" b="1" dirty="0">
                <a:latin typeface="Courier New" panose="02070309020205020404" pitchFamily="49" charset="0"/>
                <a:cs typeface="Courier New" panose="02070309020205020404" pitchFamily="49" charset="0"/>
              </a:rPr>
              <a:t>Postfix</a:t>
            </a:r>
          </a:p>
        </p:txBody>
      </p:sp>
      <p:sp>
        <p:nvSpPr>
          <p:cNvPr id="11" name="TextBox 10"/>
          <p:cNvSpPr txBox="1"/>
          <p:nvPr/>
        </p:nvSpPr>
        <p:spPr>
          <a:xfrm>
            <a:off x="4737029" y="2982353"/>
            <a:ext cx="881210" cy="246221"/>
          </a:xfrm>
          <a:prstGeom prst="rect">
            <a:avLst/>
          </a:prstGeom>
          <a:noFill/>
          <a:ln w="12700">
            <a:solidFill>
              <a:schemeClr val="tx1"/>
            </a:solidFill>
          </a:ln>
        </p:spPr>
        <p:txBody>
          <a:bodyPr wrap="square" rtlCol="0">
            <a:spAutoFit/>
          </a:bodyPr>
          <a:lstStyle/>
          <a:p>
            <a:r>
              <a:rPr lang="en-US" sz="1000" b="1" dirty="0">
                <a:latin typeface="Courier New" panose="02070309020205020404" pitchFamily="49" charset="0"/>
                <a:cs typeface="Courier New" panose="02070309020205020404" pitchFamily="49" charset="0"/>
              </a:rPr>
              <a:t>Stack</a:t>
            </a:r>
          </a:p>
        </p:txBody>
      </p:sp>
      <p:sp>
        <p:nvSpPr>
          <p:cNvPr id="56" name="TextBox 55"/>
          <p:cNvSpPr txBox="1"/>
          <p:nvPr/>
        </p:nvSpPr>
        <p:spPr>
          <a:xfrm>
            <a:off x="5609264" y="2409930"/>
            <a:ext cx="256535" cy="246221"/>
          </a:xfrm>
          <a:prstGeom prst="rect">
            <a:avLst/>
          </a:prstGeom>
          <a:noFill/>
          <a:ln w="12700">
            <a:solidFill>
              <a:schemeClr val="tx1"/>
            </a:solidFill>
          </a:ln>
        </p:spPr>
        <p:txBody>
          <a:bodyPr wrap="square" rtlCol="0">
            <a:spAutoFit/>
          </a:bodyPr>
          <a:lstStyle/>
          <a:p>
            <a:pPr algn="ctr"/>
            <a:r>
              <a:rPr lang="en-US" sz="1000" b="1" dirty="0">
                <a:solidFill>
                  <a:srgbClr val="FF0000"/>
                </a:solidFill>
                <a:latin typeface="Courier New" panose="02070309020205020404" pitchFamily="49" charset="0"/>
                <a:cs typeface="Courier New" panose="02070309020205020404" pitchFamily="49" charset="0"/>
              </a:rPr>
              <a:t>2</a:t>
            </a:r>
          </a:p>
        </p:txBody>
      </p:sp>
      <p:sp>
        <p:nvSpPr>
          <p:cNvPr id="58" name="TextBox 57"/>
          <p:cNvSpPr txBox="1"/>
          <p:nvPr/>
        </p:nvSpPr>
        <p:spPr>
          <a:xfrm>
            <a:off x="5863213" y="2407159"/>
            <a:ext cx="253746" cy="246221"/>
          </a:xfrm>
          <a:prstGeom prst="rect">
            <a:avLst/>
          </a:prstGeom>
          <a:noFill/>
          <a:ln w="12700">
            <a:solidFill>
              <a:schemeClr val="tx1"/>
            </a:solidFill>
          </a:ln>
        </p:spPr>
        <p:txBody>
          <a:bodyPr wrap="square" rtlCol="0">
            <a:spAutoFit/>
          </a:bodyPr>
          <a:lstStyle/>
          <a:p>
            <a:pPr algn="ctr"/>
            <a:r>
              <a:rPr lang="en-US" sz="1000" b="1" dirty="0">
                <a:solidFill>
                  <a:srgbClr val="FF0000"/>
                </a:solidFill>
                <a:latin typeface="Courier New" panose="02070309020205020404" pitchFamily="49" charset="0"/>
                <a:cs typeface="Courier New" panose="02070309020205020404" pitchFamily="49" charset="0"/>
              </a:rPr>
              <a:t>6</a:t>
            </a:r>
          </a:p>
        </p:txBody>
      </p:sp>
      <p:sp>
        <p:nvSpPr>
          <p:cNvPr id="59" name="TextBox 58"/>
          <p:cNvSpPr txBox="1"/>
          <p:nvPr/>
        </p:nvSpPr>
        <p:spPr>
          <a:xfrm>
            <a:off x="6118356" y="2407159"/>
            <a:ext cx="253746" cy="246221"/>
          </a:xfrm>
          <a:prstGeom prst="rect">
            <a:avLst/>
          </a:prstGeom>
          <a:noFill/>
          <a:ln w="12700">
            <a:solidFill>
              <a:schemeClr val="tx1"/>
            </a:solidFill>
          </a:ln>
        </p:spPr>
        <p:txBody>
          <a:bodyPr wrap="square" rtlCol="0">
            <a:spAutoFit/>
          </a:bodyPr>
          <a:lstStyle/>
          <a:p>
            <a:pPr algn="ctr"/>
            <a:r>
              <a:rPr lang="en-US" sz="1000" b="1" dirty="0">
                <a:solidFill>
                  <a:srgbClr val="FF0000"/>
                </a:solidFill>
                <a:latin typeface="Courier New" panose="02070309020205020404" pitchFamily="49" charset="0"/>
                <a:cs typeface="Courier New" panose="02070309020205020404" pitchFamily="49" charset="0"/>
              </a:rPr>
              <a:t>*</a:t>
            </a:r>
          </a:p>
        </p:txBody>
      </p:sp>
      <p:sp>
        <p:nvSpPr>
          <p:cNvPr id="60" name="TextBox 59"/>
          <p:cNvSpPr txBox="1"/>
          <p:nvPr/>
        </p:nvSpPr>
        <p:spPr>
          <a:xfrm>
            <a:off x="6374799" y="2407159"/>
            <a:ext cx="253746" cy="246221"/>
          </a:xfrm>
          <a:prstGeom prst="rect">
            <a:avLst/>
          </a:prstGeom>
          <a:noFill/>
          <a:ln w="12700">
            <a:solidFill>
              <a:schemeClr val="tx1"/>
            </a:solidFill>
          </a:ln>
        </p:spPr>
        <p:txBody>
          <a:bodyPr wrap="square" rtlCol="0">
            <a:spAutoFit/>
          </a:bodyPr>
          <a:lstStyle/>
          <a:p>
            <a:pPr algn="ctr"/>
            <a:r>
              <a:rPr lang="en-US" sz="1000" b="1" dirty="0">
                <a:solidFill>
                  <a:srgbClr val="FF0000"/>
                </a:solidFill>
                <a:latin typeface="Courier New" panose="02070309020205020404" pitchFamily="49" charset="0"/>
                <a:cs typeface="Courier New" panose="02070309020205020404" pitchFamily="49" charset="0"/>
              </a:rPr>
              <a:t>4</a:t>
            </a:r>
          </a:p>
        </p:txBody>
      </p:sp>
      <p:sp>
        <p:nvSpPr>
          <p:cNvPr id="61" name="TextBox 60"/>
          <p:cNvSpPr txBox="1"/>
          <p:nvPr/>
        </p:nvSpPr>
        <p:spPr>
          <a:xfrm>
            <a:off x="6628737" y="2407159"/>
            <a:ext cx="253746" cy="246221"/>
          </a:xfrm>
          <a:prstGeom prst="rect">
            <a:avLst/>
          </a:prstGeom>
          <a:noFill/>
          <a:ln w="12700">
            <a:solidFill>
              <a:schemeClr val="tx1"/>
            </a:solidFill>
          </a:ln>
        </p:spPr>
        <p:txBody>
          <a:bodyPr wrap="square" rtlCol="0">
            <a:spAutoFit/>
          </a:bodyPr>
          <a:lstStyle/>
          <a:p>
            <a:pPr algn="ctr"/>
            <a:r>
              <a:rPr lang="en-US" sz="1000" b="1" dirty="0">
                <a:solidFill>
                  <a:srgbClr val="FF0000"/>
                </a:solidFill>
                <a:latin typeface="Courier New" panose="02070309020205020404" pitchFamily="49" charset="0"/>
                <a:cs typeface="Courier New" panose="02070309020205020404" pitchFamily="49" charset="0"/>
              </a:rPr>
              <a:t>1</a:t>
            </a:r>
          </a:p>
        </p:txBody>
      </p:sp>
      <p:sp>
        <p:nvSpPr>
          <p:cNvPr id="62" name="TextBox 61"/>
          <p:cNvSpPr txBox="1"/>
          <p:nvPr/>
        </p:nvSpPr>
        <p:spPr>
          <a:xfrm>
            <a:off x="6877034" y="2407159"/>
            <a:ext cx="253746" cy="246221"/>
          </a:xfrm>
          <a:prstGeom prst="rect">
            <a:avLst/>
          </a:prstGeom>
          <a:noFill/>
          <a:ln w="12700">
            <a:solidFill>
              <a:schemeClr val="tx1"/>
            </a:solidFill>
          </a:ln>
        </p:spPr>
        <p:txBody>
          <a:bodyPr wrap="square" rtlCol="0">
            <a:spAutoFit/>
          </a:bodyPr>
          <a:lstStyle/>
          <a:p>
            <a:pPr algn="ctr"/>
            <a:r>
              <a:rPr lang="en-US" sz="1000" b="1" dirty="0">
                <a:solidFill>
                  <a:srgbClr val="FF0000"/>
                </a:solidFill>
                <a:latin typeface="Courier New" panose="02070309020205020404" pitchFamily="49" charset="0"/>
                <a:cs typeface="Courier New" panose="02070309020205020404" pitchFamily="49" charset="0"/>
              </a:rPr>
              <a:t>-</a:t>
            </a:r>
          </a:p>
        </p:txBody>
      </p:sp>
      <p:sp>
        <p:nvSpPr>
          <p:cNvPr id="63" name="TextBox 62"/>
          <p:cNvSpPr txBox="1"/>
          <p:nvPr/>
        </p:nvSpPr>
        <p:spPr>
          <a:xfrm>
            <a:off x="7131530" y="2407159"/>
            <a:ext cx="253746" cy="246221"/>
          </a:xfrm>
          <a:prstGeom prst="rect">
            <a:avLst/>
          </a:prstGeom>
          <a:noFill/>
          <a:ln w="12700">
            <a:solidFill>
              <a:schemeClr val="tx1"/>
            </a:solidFill>
          </a:ln>
        </p:spPr>
        <p:txBody>
          <a:bodyPr wrap="square" rtlCol="0">
            <a:spAutoFit/>
          </a:bodyPr>
          <a:lstStyle/>
          <a:p>
            <a:pPr algn="ctr"/>
            <a:r>
              <a:rPr lang="en-US" sz="1000" b="1" dirty="0">
                <a:solidFill>
                  <a:srgbClr val="FF0000"/>
                </a:solidFill>
                <a:latin typeface="Courier New" panose="02070309020205020404" pitchFamily="49" charset="0"/>
                <a:cs typeface="Courier New" panose="02070309020205020404" pitchFamily="49" charset="0"/>
              </a:rPr>
              <a:t>/</a:t>
            </a:r>
          </a:p>
        </p:txBody>
      </p:sp>
      <p:sp>
        <p:nvSpPr>
          <p:cNvPr id="64" name="TextBox 63"/>
          <p:cNvSpPr txBox="1"/>
          <p:nvPr/>
        </p:nvSpPr>
        <p:spPr>
          <a:xfrm>
            <a:off x="7385492" y="2407159"/>
            <a:ext cx="253746" cy="246221"/>
          </a:xfrm>
          <a:prstGeom prst="rect">
            <a:avLst/>
          </a:prstGeom>
          <a:noFill/>
          <a:ln w="12700">
            <a:solidFill>
              <a:schemeClr val="tx1"/>
            </a:solidFill>
          </a:ln>
        </p:spPr>
        <p:txBody>
          <a:bodyPr wrap="square" rtlCol="0">
            <a:spAutoFit/>
          </a:bodyPr>
          <a:lstStyle/>
          <a:p>
            <a:pPr algn="ctr"/>
            <a:r>
              <a:rPr lang="en-US" sz="1000" b="1" dirty="0">
                <a:solidFill>
                  <a:srgbClr val="FF0000"/>
                </a:solidFill>
                <a:latin typeface="Courier New" panose="02070309020205020404" pitchFamily="49" charset="0"/>
                <a:cs typeface="Courier New" panose="02070309020205020404" pitchFamily="49" charset="0"/>
              </a:rPr>
              <a:t>5</a:t>
            </a:r>
          </a:p>
        </p:txBody>
      </p:sp>
      <p:sp>
        <p:nvSpPr>
          <p:cNvPr id="65" name="TextBox 64"/>
          <p:cNvSpPr txBox="1"/>
          <p:nvPr/>
        </p:nvSpPr>
        <p:spPr>
          <a:xfrm>
            <a:off x="7645823" y="2407159"/>
            <a:ext cx="253746" cy="246221"/>
          </a:xfrm>
          <a:prstGeom prst="rect">
            <a:avLst/>
          </a:prstGeom>
          <a:noFill/>
          <a:ln w="12700">
            <a:solidFill>
              <a:schemeClr val="tx1"/>
            </a:solidFill>
          </a:ln>
        </p:spPr>
        <p:txBody>
          <a:bodyPr wrap="square" rtlCol="0">
            <a:spAutoFit/>
          </a:bodyPr>
          <a:lstStyle/>
          <a:p>
            <a:pPr algn="ctr"/>
            <a:r>
              <a:rPr lang="en-US" sz="1000" b="1" dirty="0">
                <a:solidFill>
                  <a:srgbClr val="FF0000"/>
                </a:solidFill>
                <a:latin typeface="Courier New" panose="02070309020205020404" pitchFamily="49" charset="0"/>
                <a:cs typeface="Courier New" panose="02070309020205020404" pitchFamily="49" charset="0"/>
              </a:rPr>
              <a:t>3</a:t>
            </a:r>
          </a:p>
        </p:txBody>
      </p:sp>
      <p:sp>
        <p:nvSpPr>
          <p:cNvPr id="66" name="TextBox 65"/>
          <p:cNvSpPr txBox="1"/>
          <p:nvPr/>
        </p:nvSpPr>
        <p:spPr>
          <a:xfrm>
            <a:off x="7903232" y="2407159"/>
            <a:ext cx="253746" cy="246221"/>
          </a:xfrm>
          <a:prstGeom prst="rect">
            <a:avLst/>
          </a:prstGeom>
          <a:noFill/>
          <a:ln w="12700">
            <a:solidFill>
              <a:schemeClr val="tx1"/>
            </a:solidFill>
          </a:ln>
        </p:spPr>
        <p:txBody>
          <a:bodyPr wrap="square" rtlCol="0">
            <a:spAutoFit/>
          </a:bodyPr>
          <a:lstStyle/>
          <a:p>
            <a:pPr algn="ctr"/>
            <a:r>
              <a:rPr lang="en-US" sz="1000" b="1" dirty="0">
                <a:solidFill>
                  <a:srgbClr val="FF0000"/>
                </a:solidFill>
                <a:latin typeface="Courier New" panose="02070309020205020404" pitchFamily="49" charset="0"/>
                <a:cs typeface="Courier New" panose="02070309020205020404" pitchFamily="49" charset="0"/>
              </a:rPr>
              <a:t>*</a:t>
            </a:r>
          </a:p>
        </p:txBody>
      </p:sp>
      <p:sp>
        <p:nvSpPr>
          <p:cNvPr id="67" name="TextBox 66"/>
          <p:cNvSpPr txBox="1"/>
          <p:nvPr/>
        </p:nvSpPr>
        <p:spPr>
          <a:xfrm>
            <a:off x="8153607" y="2407159"/>
            <a:ext cx="253746" cy="246221"/>
          </a:xfrm>
          <a:prstGeom prst="rect">
            <a:avLst/>
          </a:prstGeom>
          <a:noFill/>
          <a:ln w="12700">
            <a:solidFill>
              <a:schemeClr val="tx1"/>
            </a:solidFill>
          </a:ln>
        </p:spPr>
        <p:txBody>
          <a:bodyPr wrap="square" rtlCol="0">
            <a:spAutoFit/>
          </a:bodyPr>
          <a:lstStyle/>
          <a:p>
            <a:pPr algn="ctr"/>
            <a:r>
              <a:rPr lang="en-US" sz="1000" b="1" dirty="0">
                <a:solidFill>
                  <a:srgbClr val="FF0000"/>
                </a:solidFill>
                <a:latin typeface="Courier New" panose="02070309020205020404" pitchFamily="49" charset="0"/>
                <a:cs typeface="Courier New" panose="02070309020205020404" pitchFamily="49" charset="0"/>
              </a:rPr>
              <a:t>+</a:t>
            </a:r>
          </a:p>
        </p:txBody>
      </p:sp>
      <p:sp>
        <p:nvSpPr>
          <p:cNvPr id="71" name="TextBox 70"/>
          <p:cNvSpPr txBox="1"/>
          <p:nvPr/>
        </p:nvSpPr>
        <p:spPr>
          <a:xfrm>
            <a:off x="5618238" y="2986496"/>
            <a:ext cx="342900" cy="246221"/>
          </a:xfrm>
          <a:prstGeom prst="rect">
            <a:avLst/>
          </a:prstGeom>
          <a:noFill/>
          <a:ln w="12700">
            <a:solidFill>
              <a:schemeClr val="tx1"/>
            </a:solidFill>
          </a:ln>
        </p:spPr>
        <p:txBody>
          <a:bodyPr wrap="square" rtlCol="0">
            <a:spAutoFit/>
          </a:bodyPr>
          <a:lstStyle/>
          <a:p>
            <a:pPr algn="ctr"/>
            <a:r>
              <a:rPr lang="en-US" sz="1000" b="1" dirty="0">
                <a:latin typeface="Courier New" panose="02070309020205020404" pitchFamily="49" charset="0"/>
                <a:cs typeface="Courier New" panose="02070309020205020404" pitchFamily="49" charset="0"/>
              </a:rPr>
              <a:t>2</a:t>
            </a:r>
          </a:p>
        </p:txBody>
      </p:sp>
      <p:sp>
        <p:nvSpPr>
          <p:cNvPr id="72" name="TextBox 71"/>
          <p:cNvSpPr txBox="1"/>
          <p:nvPr/>
        </p:nvSpPr>
        <p:spPr>
          <a:xfrm>
            <a:off x="5963596" y="2990089"/>
            <a:ext cx="342900" cy="246221"/>
          </a:xfrm>
          <a:prstGeom prst="rect">
            <a:avLst/>
          </a:prstGeom>
          <a:noFill/>
          <a:ln w="12700">
            <a:solidFill>
              <a:schemeClr val="tx1"/>
            </a:solidFill>
          </a:ln>
        </p:spPr>
        <p:txBody>
          <a:bodyPr wrap="square" rtlCol="0">
            <a:spAutoFit/>
          </a:bodyPr>
          <a:lstStyle/>
          <a:p>
            <a:pPr algn="ctr"/>
            <a:r>
              <a:rPr lang="en-US" sz="1000" b="1" dirty="0">
                <a:latin typeface="Courier New" panose="02070309020205020404" pitchFamily="49" charset="0"/>
                <a:cs typeface="Courier New" panose="02070309020205020404" pitchFamily="49" charset="0"/>
              </a:rPr>
              <a:t>4</a:t>
            </a:r>
          </a:p>
        </p:txBody>
      </p:sp>
      <p:sp>
        <p:nvSpPr>
          <p:cNvPr id="73" name="TextBox 72"/>
          <p:cNvSpPr txBox="1"/>
          <p:nvPr/>
        </p:nvSpPr>
        <p:spPr>
          <a:xfrm>
            <a:off x="6306634" y="2986496"/>
            <a:ext cx="342900" cy="246221"/>
          </a:xfrm>
          <a:prstGeom prst="rect">
            <a:avLst/>
          </a:prstGeom>
          <a:noFill/>
          <a:ln w="12700">
            <a:solidFill>
              <a:schemeClr val="tx1"/>
            </a:solidFill>
          </a:ln>
        </p:spPr>
        <p:txBody>
          <a:bodyPr wrap="square" rtlCol="0">
            <a:spAutoFit/>
          </a:bodyPr>
          <a:lstStyle/>
          <a:p>
            <a:pPr algn="ctr"/>
            <a:r>
              <a:rPr lang="en-US" sz="1000" b="1" dirty="0">
                <a:latin typeface="Courier New" panose="02070309020205020404" pitchFamily="49" charset="0"/>
                <a:cs typeface="Courier New" panose="02070309020205020404" pitchFamily="49" charset="0"/>
              </a:rPr>
              <a:t>1</a:t>
            </a:r>
          </a:p>
        </p:txBody>
      </p:sp>
      <p:sp>
        <p:nvSpPr>
          <p:cNvPr id="74" name="TextBox 73"/>
          <p:cNvSpPr txBox="1"/>
          <p:nvPr/>
        </p:nvSpPr>
        <p:spPr>
          <a:xfrm>
            <a:off x="5963596" y="2990089"/>
            <a:ext cx="342900" cy="246221"/>
          </a:xfrm>
          <a:prstGeom prst="rect">
            <a:avLst/>
          </a:prstGeom>
          <a:noFill/>
          <a:ln w="12700">
            <a:solidFill>
              <a:schemeClr val="tx1"/>
            </a:solidFill>
          </a:ln>
        </p:spPr>
        <p:txBody>
          <a:bodyPr wrap="square" rtlCol="0">
            <a:spAutoFit/>
          </a:bodyPr>
          <a:lstStyle/>
          <a:p>
            <a:pPr algn="ctr"/>
            <a:r>
              <a:rPr lang="en-US" sz="1000" b="1" dirty="0">
                <a:latin typeface="Courier New" panose="02070309020205020404" pitchFamily="49" charset="0"/>
                <a:cs typeface="Courier New" panose="02070309020205020404" pitchFamily="49" charset="0"/>
              </a:rPr>
              <a:t>3</a:t>
            </a:r>
          </a:p>
        </p:txBody>
      </p:sp>
      <p:sp>
        <p:nvSpPr>
          <p:cNvPr id="75" name="TextBox 74"/>
          <p:cNvSpPr txBox="1"/>
          <p:nvPr/>
        </p:nvSpPr>
        <p:spPr>
          <a:xfrm>
            <a:off x="5961137" y="2986496"/>
            <a:ext cx="342900" cy="246221"/>
          </a:xfrm>
          <a:prstGeom prst="rect">
            <a:avLst/>
          </a:prstGeom>
          <a:noFill/>
          <a:ln w="12700">
            <a:solidFill>
              <a:schemeClr val="tx1"/>
            </a:solidFill>
          </a:ln>
        </p:spPr>
        <p:txBody>
          <a:bodyPr wrap="square" rtlCol="0">
            <a:spAutoFit/>
          </a:bodyPr>
          <a:lstStyle/>
          <a:p>
            <a:pPr algn="ctr"/>
            <a:r>
              <a:rPr lang="en-US" sz="1000" b="1" dirty="0">
                <a:latin typeface="Courier New" panose="02070309020205020404" pitchFamily="49" charset="0"/>
                <a:cs typeface="Courier New" panose="02070309020205020404" pitchFamily="49" charset="0"/>
              </a:rPr>
              <a:t>6</a:t>
            </a:r>
          </a:p>
        </p:txBody>
      </p:sp>
      <p:sp>
        <p:nvSpPr>
          <p:cNvPr id="76" name="TextBox 75"/>
          <p:cNvSpPr txBox="1"/>
          <p:nvPr/>
        </p:nvSpPr>
        <p:spPr>
          <a:xfrm>
            <a:off x="5620696" y="2990089"/>
            <a:ext cx="342900" cy="246221"/>
          </a:xfrm>
          <a:prstGeom prst="rect">
            <a:avLst/>
          </a:prstGeom>
          <a:noFill/>
          <a:ln w="12700">
            <a:solidFill>
              <a:schemeClr val="tx1"/>
            </a:solidFill>
          </a:ln>
        </p:spPr>
        <p:txBody>
          <a:bodyPr wrap="square" rtlCol="0">
            <a:spAutoFit/>
          </a:bodyPr>
          <a:lstStyle/>
          <a:p>
            <a:pPr algn="ctr"/>
            <a:r>
              <a:rPr lang="en-US" sz="1000" b="1" dirty="0">
                <a:latin typeface="Courier New" panose="02070309020205020404" pitchFamily="49" charset="0"/>
                <a:cs typeface="Courier New" panose="02070309020205020404" pitchFamily="49" charset="0"/>
              </a:rPr>
              <a:t>12</a:t>
            </a:r>
          </a:p>
        </p:txBody>
      </p:sp>
      <p:sp>
        <p:nvSpPr>
          <p:cNvPr id="77" name="TextBox 76"/>
          <p:cNvSpPr txBox="1"/>
          <p:nvPr/>
        </p:nvSpPr>
        <p:spPr>
          <a:xfrm>
            <a:off x="5620696" y="2990089"/>
            <a:ext cx="342900" cy="246221"/>
          </a:xfrm>
          <a:prstGeom prst="rect">
            <a:avLst/>
          </a:prstGeom>
          <a:solidFill>
            <a:schemeClr val="bg1">
              <a:lumMod val="50000"/>
            </a:schemeClr>
          </a:solidFill>
          <a:ln w="12700">
            <a:solidFill>
              <a:schemeClr val="tx1"/>
            </a:solidFill>
          </a:ln>
        </p:spPr>
        <p:txBody>
          <a:bodyPr wrap="square" rtlCol="0">
            <a:spAutoFit/>
          </a:bodyPr>
          <a:lstStyle/>
          <a:p>
            <a:pPr algn="ctr"/>
            <a:endParaRPr lang="en-US" sz="1000" b="1" dirty="0">
              <a:latin typeface="Courier New" panose="02070309020205020404" pitchFamily="49" charset="0"/>
              <a:cs typeface="Courier New" panose="02070309020205020404" pitchFamily="49" charset="0"/>
            </a:endParaRPr>
          </a:p>
        </p:txBody>
      </p:sp>
      <p:sp>
        <p:nvSpPr>
          <p:cNvPr id="78" name="TextBox 77"/>
          <p:cNvSpPr txBox="1"/>
          <p:nvPr/>
        </p:nvSpPr>
        <p:spPr>
          <a:xfrm>
            <a:off x="5963596" y="2990089"/>
            <a:ext cx="342900" cy="246221"/>
          </a:xfrm>
          <a:prstGeom prst="rect">
            <a:avLst/>
          </a:prstGeom>
          <a:solidFill>
            <a:schemeClr val="bg1">
              <a:lumMod val="50000"/>
            </a:schemeClr>
          </a:solidFill>
          <a:ln w="12700">
            <a:solidFill>
              <a:schemeClr val="tx1"/>
            </a:solidFill>
          </a:ln>
        </p:spPr>
        <p:txBody>
          <a:bodyPr wrap="square" rtlCol="0">
            <a:spAutoFit/>
          </a:bodyPr>
          <a:lstStyle/>
          <a:p>
            <a:pPr algn="ctr"/>
            <a:endParaRPr lang="en-US" sz="1000" b="1" dirty="0">
              <a:latin typeface="Courier New" panose="02070309020205020404" pitchFamily="49" charset="0"/>
              <a:cs typeface="Courier New" panose="02070309020205020404" pitchFamily="49" charset="0"/>
            </a:endParaRPr>
          </a:p>
        </p:txBody>
      </p:sp>
      <p:sp>
        <p:nvSpPr>
          <p:cNvPr id="79" name="TextBox 78"/>
          <p:cNvSpPr txBox="1"/>
          <p:nvPr/>
        </p:nvSpPr>
        <p:spPr>
          <a:xfrm>
            <a:off x="6306496" y="2990089"/>
            <a:ext cx="342900" cy="246221"/>
          </a:xfrm>
          <a:prstGeom prst="rect">
            <a:avLst/>
          </a:prstGeom>
          <a:solidFill>
            <a:schemeClr val="bg1">
              <a:lumMod val="50000"/>
            </a:schemeClr>
          </a:solidFill>
          <a:ln w="12700">
            <a:solidFill>
              <a:schemeClr val="tx1"/>
            </a:solidFill>
          </a:ln>
        </p:spPr>
        <p:txBody>
          <a:bodyPr wrap="square" rtlCol="0">
            <a:spAutoFit/>
          </a:bodyPr>
          <a:lstStyle/>
          <a:p>
            <a:pPr algn="ctr"/>
            <a:endParaRPr lang="en-US" sz="1000" b="1" dirty="0">
              <a:latin typeface="Courier New" panose="02070309020205020404" pitchFamily="49" charset="0"/>
              <a:cs typeface="Courier New" panose="02070309020205020404" pitchFamily="49" charset="0"/>
            </a:endParaRPr>
          </a:p>
        </p:txBody>
      </p:sp>
      <p:sp>
        <p:nvSpPr>
          <p:cNvPr id="2" name="Rectangle 1"/>
          <p:cNvSpPr/>
          <p:nvPr/>
        </p:nvSpPr>
        <p:spPr>
          <a:xfrm>
            <a:off x="4737300" y="4612385"/>
            <a:ext cx="4016600" cy="281153"/>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OPERATOR</a:t>
            </a:r>
          </a:p>
        </p:txBody>
      </p:sp>
      <p:sp>
        <p:nvSpPr>
          <p:cNvPr id="80" name="Rectangle 79"/>
          <p:cNvSpPr/>
          <p:nvPr/>
        </p:nvSpPr>
        <p:spPr>
          <a:xfrm>
            <a:off x="4737029" y="4614239"/>
            <a:ext cx="4016600" cy="281153"/>
          </a:xfrm>
          <a:prstGeom prst="rect">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OPERAND</a:t>
            </a:r>
          </a:p>
        </p:txBody>
      </p:sp>
      <p:sp>
        <p:nvSpPr>
          <p:cNvPr id="83" name="Rectangle 82"/>
          <p:cNvSpPr/>
          <p:nvPr/>
        </p:nvSpPr>
        <p:spPr>
          <a:xfrm>
            <a:off x="4737717" y="5215889"/>
            <a:ext cx="4016600" cy="281153"/>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Evaluate( 2, </a:t>
            </a:r>
            <a:r>
              <a:rPr lang="en-US" sz="1350" dirty="0">
                <a:latin typeface="Courier New" panose="02070309020205020404" pitchFamily="49" charset="0"/>
                <a:cs typeface="Courier New" panose="02070309020205020404" pitchFamily="49" charset="0"/>
              </a:rPr>
              <a:t>'</a:t>
            </a:r>
            <a:r>
              <a:rPr lang="en-US" sz="1350" b="1" dirty="0">
                <a:latin typeface="Courier New" panose="02070309020205020404" pitchFamily="49" charset="0"/>
                <a:cs typeface="Courier New" panose="02070309020205020404" pitchFamily="49" charset="0"/>
              </a:rPr>
              <a:t>*</a:t>
            </a:r>
            <a:r>
              <a:rPr lang="en-US" sz="1350" dirty="0">
                <a:latin typeface="Courier New" panose="02070309020205020404" pitchFamily="49" charset="0"/>
                <a:cs typeface="Courier New" panose="02070309020205020404" pitchFamily="49" charset="0"/>
              </a:rPr>
              <a:t>',</a:t>
            </a:r>
            <a:r>
              <a:rPr lang="en-US" sz="1350" b="1" dirty="0">
                <a:latin typeface="Courier New" panose="02070309020205020404" pitchFamily="49" charset="0"/>
                <a:cs typeface="Courier New" panose="02070309020205020404" pitchFamily="49" charset="0"/>
              </a:rPr>
              <a:t> 6 ) = 12</a:t>
            </a:r>
          </a:p>
        </p:txBody>
      </p:sp>
      <p:sp>
        <p:nvSpPr>
          <p:cNvPr id="84" name="Rectangle 83"/>
          <p:cNvSpPr/>
          <p:nvPr/>
        </p:nvSpPr>
        <p:spPr>
          <a:xfrm>
            <a:off x="4737717" y="5215889"/>
            <a:ext cx="4016600" cy="281153"/>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Evaluate( 4, </a:t>
            </a:r>
            <a:r>
              <a:rPr lang="en-US" sz="1350" dirty="0">
                <a:latin typeface="Courier New" panose="02070309020205020404" pitchFamily="49" charset="0"/>
                <a:cs typeface="Courier New" panose="02070309020205020404" pitchFamily="49" charset="0"/>
              </a:rPr>
              <a:t>'</a:t>
            </a:r>
            <a:r>
              <a:rPr lang="en-US" sz="1350" b="1" dirty="0">
                <a:latin typeface="Courier New" panose="02070309020205020404" pitchFamily="49" charset="0"/>
                <a:cs typeface="Courier New" panose="02070309020205020404" pitchFamily="49" charset="0"/>
              </a:rPr>
              <a:t>+</a:t>
            </a:r>
            <a:r>
              <a:rPr lang="en-US" sz="1350" dirty="0">
                <a:latin typeface="Courier New" panose="02070309020205020404" pitchFamily="49" charset="0"/>
                <a:cs typeface="Courier New" panose="02070309020205020404" pitchFamily="49" charset="0"/>
              </a:rPr>
              <a:t>',</a:t>
            </a:r>
            <a:r>
              <a:rPr lang="en-US" sz="1350" b="1" dirty="0">
                <a:latin typeface="Courier New" panose="02070309020205020404" pitchFamily="49" charset="0"/>
                <a:cs typeface="Courier New" panose="02070309020205020404" pitchFamily="49" charset="0"/>
              </a:rPr>
              <a:t> 15 ) = 19</a:t>
            </a:r>
          </a:p>
        </p:txBody>
      </p:sp>
      <p:sp>
        <p:nvSpPr>
          <p:cNvPr id="85" name="TextBox 84"/>
          <p:cNvSpPr txBox="1"/>
          <p:nvPr/>
        </p:nvSpPr>
        <p:spPr>
          <a:xfrm>
            <a:off x="6652296" y="2989211"/>
            <a:ext cx="342900" cy="246221"/>
          </a:xfrm>
          <a:prstGeom prst="rect">
            <a:avLst/>
          </a:prstGeom>
          <a:solidFill>
            <a:schemeClr val="bg1">
              <a:lumMod val="50000"/>
            </a:schemeClr>
          </a:solidFill>
          <a:ln w="12700">
            <a:solidFill>
              <a:schemeClr val="tx1"/>
            </a:solidFill>
          </a:ln>
        </p:spPr>
        <p:txBody>
          <a:bodyPr wrap="square" rtlCol="0">
            <a:spAutoFit/>
          </a:bodyPr>
          <a:lstStyle/>
          <a:p>
            <a:pPr algn="ctr"/>
            <a:endParaRPr lang="en-US" sz="1000" b="1" dirty="0">
              <a:latin typeface="Courier New" panose="02070309020205020404" pitchFamily="49" charset="0"/>
              <a:cs typeface="Courier New" panose="02070309020205020404" pitchFamily="49" charset="0"/>
            </a:endParaRPr>
          </a:p>
        </p:txBody>
      </p:sp>
      <p:sp>
        <p:nvSpPr>
          <p:cNvPr id="86" name="Rectangle 85"/>
          <p:cNvSpPr/>
          <p:nvPr/>
        </p:nvSpPr>
        <p:spPr>
          <a:xfrm>
            <a:off x="4737717" y="5215889"/>
            <a:ext cx="4016600" cy="281153"/>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a:t>
            </a:r>
          </a:p>
        </p:txBody>
      </p:sp>
      <p:sp>
        <p:nvSpPr>
          <p:cNvPr id="87" name="Rectangle 86"/>
          <p:cNvSpPr/>
          <p:nvPr/>
        </p:nvSpPr>
        <p:spPr>
          <a:xfrm>
            <a:off x="4737717" y="5215889"/>
            <a:ext cx="4016600" cy="281153"/>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Evaluate( 5, </a:t>
            </a:r>
            <a:r>
              <a:rPr lang="en-US" sz="1350" dirty="0">
                <a:latin typeface="Courier New" panose="02070309020205020404" pitchFamily="49" charset="0"/>
                <a:cs typeface="Courier New" panose="02070309020205020404" pitchFamily="49" charset="0"/>
              </a:rPr>
              <a:t>'</a:t>
            </a:r>
            <a:r>
              <a:rPr lang="en-US" sz="1350" b="1" dirty="0">
                <a:latin typeface="Courier New" panose="02070309020205020404" pitchFamily="49" charset="0"/>
                <a:cs typeface="Courier New" panose="02070309020205020404" pitchFamily="49" charset="0"/>
              </a:rPr>
              <a:t>*</a:t>
            </a:r>
            <a:r>
              <a:rPr lang="en-US" sz="1350" dirty="0">
                <a:latin typeface="Courier New" panose="02070309020205020404" pitchFamily="49" charset="0"/>
                <a:cs typeface="Courier New" panose="02070309020205020404" pitchFamily="49" charset="0"/>
              </a:rPr>
              <a:t>',</a:t>
            </a:r>
            <a:r>
              <a:rPr lang="en-US" sz="1350" b="1" dirty="0">
                <a:latin typeface="Courier New" panose="02070309020205020404" pitchFamily="49" charset="0"/>
                <a:cs typeface="Courier New" panose="02070309020205020404" pitchFamily="49" charset="0"/>
              </a:rPr>
              <a:t> 3 ) = 15</a:t>
            </a:r>
          </a:p>
        </p:txBody>
      </p:sp>
      <p:sp>
        <p:nvSpPr>
          <p:cNvPr id="88" name="Rectangle 87"/>
          <p:cNvSpPr/>
          <p:nvPr/>
        </p:nvSpPr>
        <p:spPr>
          <a:xfrm>
            <a:off x="4737717" y="5215889"/>
            <a:ext cx="4016600" cy="281153"/>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Evaluate( 12, </a:t>
            </a:r>
            <a:r>
              <a:rPr lang="en-US" sz="1350" dirty="0">
                <a:latin typeface="Courier New" panose="02070309020205020404" pitchFamily="49" charset="0"/>
                <a:cs typeface="Courier New" panose="02070309020205020404" pitchFamily="49" charset="0"/>
              </a:rPr>
              <a:t>'</a:t>
            </a:r>
            <a:r>
              <a:rPr lang="en-US" sz="1350" b="1" dirty="0">
                <a:latin typeface="Courier New" panose="02070309020205020404" pitchFamily="49" charset="0"/>
                <a:cs typeface="Courier New" panose="02070309020205020404" pitchFamily="49" charset="0"/>
              </a:rPr>
              <a:t>/</a:t>
            </a:r>
            <a:r>
              <a:rPr lang="en-US" sz="1350" dirty="0">
                <a:latin typeface="Courier New" panose="02070309020205020404" pitchFamily="49" charset="0"/>
                <a:cs typeface="Courier New" panose="02070309020205020404" pitchFamily="49" charset="0"/>
              </a:rPr>
              <a:t>',</a:t>
            </a:r>
            <a:r>
              <a:rPr lang="en-US" sz="1350" b="1" dirty="0">
                <a:latin typeface="Courier New" panose="02070309020205020404" pitchFamily="49" charset="0"/>
                <a:cs typeface="Courier New" panose="02070309020205020404" pitchFamily="49" charset="0"/>
              </a:rPr>
              <a:t> 3 ) = 4</a:t>
            </a:r>
          </a:p>
        </p:txBody>
      </p:sp>
      <p:sp>
        <p:nvSpPr>
          <p:cNvPr id="89" name="Rectangle 88"/>
          <p:cNvSpPr/>
          <p:nvPr/>
        </p:nvSpPr>
        <p:spPr>
          <a:xfrm>
            <a:off x="4737717" y="5215889"/>
            <a:ext cx="4016600" cy="281153"/>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Evaluate( 4, </a:t>
            </a:r>
            <a:r>
              <a:rPr lang="en-US" sz="1350" dirty="0">
                <a:latin typeface="Courier New" panose="02070309020205020404" pitchFamily="49" charset="0"/>
                <a:cs typeface="Courier New" panose="02070309020205020404" pitchFamily="49" charset="0"/>
              </a:rPr>
              <a:t>'</a:t>
            </a:r>
            <a:r>
              <a:rPr lang="en-US" sz="1350" b="1" dirty="0">
                <a:latin typeface="Courier New" panose="02070309020205020404" pitchFamily="49" charset="0"/>
                <a:cs typeface="Courier New" panose="02070309020205020404" pitchFamily="49" charset="0"/>
              </a:rPr>
              <a:t>-</a:t>
            </a:r>
            <a:r>
              <a:rPr lang="en-US" sz="1350" dirty="0">
                <a:latin typeface="Courier New" panose="02070309020205020404" pitchFamily="49" charset="0"/>
                <a:cs typeface="Courier New" panose="02070309020205020404" pitchFamily="49" charset="0"/>
              </a:rPr>
              <a:t>',</a:t>
            </a:r>
            <a:r>
              <a:rPr lang="en-US" sz="1350" b="1" dirty="0">
                <a:latin typeface="Courier New" panose="02070309020205020404" pitchFamily="49" charset="0"/>
                <a:cs typeface="Courier New" panose="02070309020205020404" pitchFamily="49" charset="0"/>
              </a:rPr>
              <a:t> 1 ) = 3</a:t>
            </a:r>
          </a:p>
        </p:txBody>
      </p:sp>
      <p:sp>
        <p:nvSpPr>
          <p:cNvPr id="90" name="Rectangle 89"/>
          <p:cNvSpPr/>
          <p:nvPr/>
        </p:nvSpPr>
        <p:spPr>
          <a:xfrm>
            <a:off x="4737717" y="5215889"/>
            <a:ext cx="4016600" cy="281153"/>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End of Expression</a:t>
            </a:r>
          </a:p>
        </p:txBody>
      </p:sp>
      <p:sp>
        <p:nvSpPr>
          <p:cNvPr id="68" name="TextBox 67"/>
          <p:cNvSpPr txBox="1"/>
          <p:nvPr/>
        </p:nvSpPr>
        <p:spPr>
          <a:xfrm>
            <a:off x="8406210" y="2407159"/>
            <a:ext cx="253746" cy="246221"/>
          </a:xfrm>
          <a:prstGeom prst="rect">
            <a:avLst/>
          </a:prstGeom>
          <a:noFill/>
          <a:ln w="12700">
            <a:solidFill>
              <a:schemeClr val="tx1"/>
            </a:solidFill>
          </a:ln>
        </p:spPr>
        <p:txBody>
          <a:bodyPr wrap="square" rtlCol="0">
            <a:spAutoFit/>
          </a:bodyPr>
          <a:lstStyle/>
          <a:p>
            <a:pPr algn="ctr"/>
            <a:r>
              <a:rPr lang="en-US" sz="1000" b="1" dirty="0">
                <a:solidFill>
                  <a:srgbClr val="FF0000"/>
                </a:solidFill>
                <a:latin typeface="Courier New" panose="02070309020205020404" pitchFamily="49" charset="0"/>
                <a:cs typeface="Courier New" panose="02070309020205020404" pitchFamily="49" charset="0"/>
              </a:rPr>
              <a:t>)</a:t>
            </a:r>
          </a:p>
        </p:txBody>
      </p:sp>
      <p:sp>
        <p:nvSpPr>
          <p:cNvPr id="69" name="TextBox 68"/>
          <p:cNvSpPr txBox="1"/>
          <p:nvPr/>
        </p:nvSpPr>
        <p:spPr>
          <a:xfrm>
            <a:off x="5620696" y="2990089"/>
            <a:ext cx="342900" cy="246221"/>
          </a:xfrm>
          <a:prstGeom prst="rect">
            <a:avLst/>
          </a:prstGeom>
          <a:noFill/>
          <a:ln w="12700">
            <a:solidFill>
              <a:schemeClr val="tx1"/>
            </a:solidFill>
          </a:ln>
        </p:spPr>
        <p:txBody>
          <a:bodyPr wrap="square" rtlCol="0">
            <a:spAutoFit/>
          </a:bodyPr>
          <a:lstStyle/>
          <a:p>
            <a:pPr algn="ctr"/>
            <a:r>
              <a:rPr lang="en-US" sz="1000" b="1" dirty="0">
                <a:latin typeface="Courier New" panose="02070309020205020404" pitchFamily="49" charset="0"/>
                <a:cs typeface="Courier New" panose="02070309020205020404" pitchFamily="49" charset="0"/>
              </a:rPr>
              <a:t>4</a:t>
            </a:r>
          </a:p>
        </p:txBody>
      </p:sp>
      <p:sp>
        <p:nvSpPr>
          <p:cNvPr id="70" name="TextBox 69"/>
          <p:cNvSpPr txBox="1"/>
          <p:nvPr/>
        </p:nvSpPr>
        <p:spPr>
          <a:xfrm>
            <a:off x="5963596" y="2990089"/>
            <a:ext cx="342900" cy="246221"/>
          </a:xfrm>
          <a:prstGeom prst="rect">
            <a:avLst/>
          </a:prstGeom>
          <a:noFill/>
          <a:ln w="12700">
            <a:solidFill>
              <a:schemeClr val="tx1"/>
            </a:solidFill>
          </a:ln>
        </p:spPr>
        <p:txBody>
          <a:bodyPr wrap="square" rtlCol="0">
            <a:spAutoFit/>
          </a:bodyPr>
          <a:lstStyle/>
          <a:p>
            <a:pPr algn="ctr"/>
            <a:r>
              <a:rPr lang="en-US" sz="1000" b="1" dirty="0">
                <a:latin typeface="Courier New" panose="02070309020205020404" pitchFamily="49" charset="0"/>
                <a:cs typeface="Courier New" panose="02070309020205020404" pitchFamily="49" charset="0"/>
              </a:rPr>
              <a:t>5</a:t>
            </a:r>
          </a:p>
        </p:txBody>
      </p:sp>
      <p:sp>
        <p:nvSpPr>
          <p:cNvPr id="91" name="TextBox 90"/>
          <p:cNvSpPr txBox="1"/>
          <p:nvPr/>
        </p:nvSpPr>
        <p:spPr>
          <a:xfrm>
            <a:off x="6306496" y="2990089"/>
            <a:ext cx="342900" cy="246221"/>
          </a:xfrm>
          <a:prstGeom prst="rect">
            <a:avLst/>
          </a:prstGeom>
          <a:noFill/>
          <a:ln w="12700">
            <a:solidFill>
              <a:schemeClr val="tx1"/>
            </a:solidFill>
          </a:ln>
        </p:spPr>
        <p:txBody>
          <a:bodyPr wrap="square" rtlCol="0">
            <a:spAutoFit/>
          </a:bodyPr>
          <a:lstStyle/>
          <a:p>
            <a:pPr algn="ctr"/>
            <a:r>
              <a:rPr lang="en-US" sz="1000" b="1" dirty="0">
                <a:latin typeface="Courier New" panose="02070309020205020404" pitchFamily="49" charset="0"/>
                <a:cs typeface="Courier New" panose="02070309020205020404" pitchFamily="49" charset="0"/>
              </a:rPr>
              <a:t>3</a:t>
            </a:r>
          </a:p>
        </p:txBody>
      </p:sp>
      <p:sp>
        <p:nvSpPr>
          <p:cNvPr id="92" name="TextBox 91"/>
          <p:cNvSpPr txBox="1"/>
          <p:nvPr/>
        </p:nvSpPr>
        <p:spPr>
          <a:xfrm>
            <a:off x="5963596" y="2990089"/>
            <a:ext cx="342900" cy="246221"/>
          </a:xfrm>
          <a:prstGeom prst="rect">
            <a:avLst/>
          </a:prstGeom>
          <a:noFill/>
          <a:ln w="12700">
            <a:solidFill>
              <a:schemeClr val="tx1"/>
            </a:solidFill>
          </a:ln>
        </p:spPr>
        <p:txBody>
          <a:bodyPr wrap="square" rtlCol="0">
            <a:spAutoFit/>
          </a:bodyPr>
          <a:lstStyle/>
          <a:p>
            <a:pPr algn="ctr"/>
            <a:r>
              <a:rPr lang="en-US" sz="1000" b="1" dirty="0">
                <a:latin typeface="Courier New" panose="02070309020205020404" pitchFamily="49" charset="0"/>
                <a:cs typeface="Courier New" panose="02070309020205020404" pitchFamily="49" charset="0"/>
              </a:rPr>
              <a:t>15</a:t>
            </a:r>
          </a:p>
        </p:txBody>
      </p:sp>
      <p:sp>
        <p:nvSpPr>
          <p:cNvPr id="93" name="TextBox 92"/>
          <p:cNvSpPr txBox="1"/>
          <p:nvPr/>
        </p:nvSpPr>
        <p:spPr>
          <a:xfrm>
            <a:off x="5620696" y="2990089"/>
            <a:ext cx="342900" cy="246221"/>
          </a:xfrm>
          <a:prstGeom prst="rect">
            <a:avLst/>
          </a:prstGeom>
          <a:noFill/>
          <a:ln w="12700">
            <a:solidFill>
              <a:schemeClr val="tx1"/>
            </a:solidFill>
          </a:ln>
        </p:spPr>
        <p:txBody>
          <a:bodyPr wrap="square" rtlCol="0">
            <a:spAutoFit/>
          </a:bodyPr>
          <a:lstStyle/>
          <a:p>
            <a:pPr algn="ctr"/>
            <a:r>
              <a:rPr lang="en-US" sz="1000" b="1" dirty="0">
                <a:latin typeface="Courier New" panose="02070309020205020404" pitchFamily="49" charset="0"/>
                <a:cs typeface="Courier New" panose="02070309020205020404" pitchFamily="49" charset="0"/>
              </a:rPr>
              <a:t>19</a:t>
            </a:r>
          </a:p>
        </p:txBody>
      </p:sp>
      <p:sp>
        <p:nvSpPr>
          <p:cNvPr id="94" name="Rectangle 93"/>
          <p:cNvSpPr/>
          <p:nvPr/>
        </p:nvSpPr>
        <p:spPr>
          <a:xfrm>
            <a:off x="4737717" y="5215889"/>
            <a:ext cx="4016600" cy="281153"/>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Expression Result = 19</a:t>
            </a:r>
          </a:p>
        </p:txBody>
      </p:sp>
    </p:spTree>
    <p:extLst>
      <p:ext uri="{BB962C8B-B14F-4D97-AF65-F5344CB8AC3E}">
        <p14:creationId xmlns:p14="http://schemas.microsoft.com/office/powerpoint/2010/main" val="1600824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6"/>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80"/>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xit" presetSubtype="0" fill="hold" grpId="0" nodeType="clickEffect">
                                  <p:stCondLst>
                                    <p:cond delay="0"/>
                                  </p:stCondLst>
                                  <p:childTnLst>
                                    <p:set>
                                      <p:cBhvr>
                                        <p:cTn id="17" dur="1" fill="hold">
                                          <p:stCondLst>
                                            <p:cond delay="0"/>
                                          </p:stCondLst>
                                        </p:cTn>
                                        <p:tgtEl>
                                          <p:spTgt spid="77"/>
                                        </p:tgtEl>
                                        <p:attrNameLst>
                                          <p:attrName>style.visibility</p:attrName>
                                        </p:attrNameLst>
                                      </p:cBhvr>
                                      <p:to>
                                        <p:strVal val="hidden"/>
                                      </p:to>
                                    </p:set>
                                  </p:childTnLst>
                                </p:cTn>
                              </p:par>
                              <p:par>
                                <p:cTn id="18" presetID="1" presetClass="entr" presetSubtype="0" fill="hold" grpId="0" nodeType="withEffect">
                                  <p:stCondLst>
                                    <p:cond delay="0"/>
                                  </p:stCondLst>
                                  <p:childTnLst>
                                    <p:set>
                                      <p:cBhvr>
                                        <p:cTn id="19" dur="1" fill="hold">
                                          <p:stCondLst>
                                            <p:cond delay="0"/>
                                          </p:stCondLst>
                                        </p:cTn>
                                        <p:tgtEl>
                                          <p:spTgt spid="71"/>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78"/>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58"/>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xit" presetSubtype="0" fill="hold" grpId="1" nodeType="clickEffect">
                                  <p:stCondLst>
                                    <p:cond delay="0"/>
                                  </p:stCondLst>
                                  <p:childTnLst>
                                    <p:set>
                                      <p:cBhvr>
                                        <p:cTn id="29" dur="1" fill="hold">
                                          <p:stCondLst>
                                            <p:cond delay="0"/>
                                          </p:stCondLst>
                                        </p:cTn>
                                        <p:tgtEl>
                                          <p:spTgt spid="78"/>
                                        </p:tgtEl>
                                        <p:attrNameLst>
                                          <p:attrName>style.visibility</p:attrName>
                                        </p:attrNameLst>
                                      </p:cBhvr>
                                      <p:to>
                                        <p:strVal val="hidden"/>
                                      </p:to>
                                    </p:set>
                                  </p:childTnLst>
                                </p:cTn>
                              </p:par>
                              <p:par>
                                <p:cTn id="30" presetID="1" presetClass="entr" presetSubtype="0" fill="hold" grpId="0" nodeType="withEffect">
                                  <p:stCondLst>
                                    <p:cond delay="0"/>
                                  </p:stCondLst>
                                  <p:childTnLst>
                                    <p:set>
                                      <p:cBhvr>
                                        <p:cTn id="31" dur="1" fill="hold">
                                          <p:stCondLst>
                                            <p:cond delay="0"/>
                                          </p:stCondLst>
                                        </p:cTn>
                                        <p:tgtEl>
                                          <p:spTgt spid="75"/>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79"/>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59"/>
                                        </p:tgtEl>
                                        <p:attrNameLst>
                                          <p:attrName>style.visibility</p:attrName>
                                        </p:attrNameLst>
                                      </p:cBhvr>
                                      <p:to>
                                        <p:strVal val="visible"/>
                                      </p:to>
                                    </p:set>
                                  </p:childTnLst>
                                </p:cTn>
                              </p:par>
                            </p:childTnLst>
                          </p:cTn>
                        </p:par>
                        <p:par>
                          <p:cTn id="38" fill="hold">
                            <p:stCondLst>
                              <p:cond delay="0"/>
                            </p:stCondLst>
                            <p:childTnLst>
                              <p:par>
                                <p:cTn id="39" presetID="1" presetClass="exit" presetSubtype="0" fill="hold" grpId="1" nodeType="afterEffect">
                                  <p:stCondLst>
                                    <p:cond delay="0"/>
                                  </p:stCondLst>
                                  <p:childTnLst>
                                    <p:set>
                                      <p:cBhvr>
                                        <p:cTn id="40" dur="1" fill="hold">
                                          <p:stCondLst>
                                            <p:cond delay="0"/>
                                          </p:stCondLst>
                                        </p:cTn>
                                        <p:tgtEl>
                                          <p:spTgt spid="80"/>
                                        </p:tgtEl>
                                        <p:attrNameLst>
                                          <p:attrName>style.visibility</p:attrName>
                                        </p:attrNameLst>
                                      </p:cBhvr>
                                      <p:to>
                                        <p:strVal val="hidden"/>
                                      </p:to>
                                    </p:set>
                                  </p:childTnLst>
                                </p:cTn>
                              </p:par>
                            </p:childTnLst>
                          </p:cTn>
                        </p:par>
                        <p:par>
                          <p:cTn id="41" fill="hold">
                            <p:stCondLst>
                              <p:cond delay="0"/>
                            </p:stCondLst>
                            <p:childTnLst>
                              <p:par>
                                <p:cTn id="42" presetID="1" presetClass="entr" presetSubtype="0" fill="hold" grpId="0" nodeType="afterEffect">
                                  <p:stCondLst>
                                    <p:cond delay="0"/>
                                  </p:stCondLst>
                                  <p:childTnLst>
                                    <p:set>
                                      <p:cBhvr>
                                        <p:cTn id="43" dur="1" fill="hold">
                                          <p:stCondLst>
                                            <p:cond delay="0"/>
                                          </p:stCondLst>
                                        </p:cTn>
                                        <p:tgtEl>
                                          <p:spTgt spid="2"/>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83"/>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xit" presetSubtype="0" fill="hold" grpId="1" nodeType="clickEffect">
                                  <p:stCondLst>
                                    <p:cond delay="0"/>
                                  </p:stCondLst>
                                  <p:childTnLst>
                                    <p:set>
                                      <p:cBhvr>
                                        <p:cTn id="51" dur="1" fill="hold">
                                          <p:stCondLst>
                                            <p:cond delay="0"/>
                                          </p:stCondLst>
                                        </p:cTn>
                                        <p:tgtEl>
                                          <p:spTgt spid="79"/>
                                        </p:tgtEl>
                                        <p:attrNameLst>
                                          <p:attrName>style.visibility</p:attrName>
                                        </p:attrNameLst>
                                      </p:cBhvr>
                                      <p:to>
                                        <p:strVal val="hidden"/>
                                      </p:to>
                                    </p:set>
                                  </p:childTnLst>
                                </p:cTn>
                              </p:par>
                              <p:par>
                                <p:cTn id="52" presetID="1" presetClass="exit" presetSubtype="0" fill="hold" grpId="1" nodeType="withEffect">
                                  <p:stCondLst>
                                    <p:cond delay="0"/>
                                  </p:stCondLst>
                                  <p:childTnLst>
                                    <p:set>
                                      <p:cBhvr>
                                        <p:cTn id="53" dur="1" fill="hold">
                                          <p:stCondLst>
                                            <p:cond delay="0"/>
                                          </p:stCondLst>
                                        </p:cTn>
                                        <p:tgtEl>
                                          <p:spTgt spid="75"/>
                                        </p:tgtEl>
                                        <p:attrNameLst>
                                          <p:attrName>style.visibility</p:attrName>
                                        </p:attrNameLst>
                                      </p:cBhvr>
                                      <p:to>
                                        <p:strVal val="hidden"/>
                                      </p:to>
                                    </p:set>
                                  </p:childTnLst>
                                </p:cTn>
                              </p:par>
                              <p:par>
                                <p:cTn id="54" presetID="1" presetClass="entr" presetSubtype="0" fill="hold" grpId="2" nodeType="withEffect">
                                  <p:stCondLst>
                                    <p:cond delay="0"/>
                                  </p:stCondLst>
                                  <p:childTnLst>
                                    <p:set>
                                      <p:cBhvr>
                                        <p:cTn id="55" dur="1" fill="hold">
                                          <p:stCondLst>
                                            <p:cond delay="0"/>
                                          </p:stCondLst>
                                        </p:cTn>
                                        <p:tgtEl>
                                          <p:spTgt spid="78"/>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xit" presetSubtype="0" fill="hold" grpId="3" nodeType="clickEffect">
                                  <p:stCondLst>
                                    <p:cond delay="0"/>
                                  </p:stCondLst>
                                  <p:childTnLst>
                                    <p:set>
                                      <p:cBhvr>
                                        <p:cTn id="59" dur="1" fill="hold">
                                          <p:stCondLst>
                                            <p:cond delay="0"/>
                                          </p:stCondLst>
                                        </p:cTn>
                                        <p:tgtEl>
                                          <p:spTgt spid="78"/>
                                        </p:tgtEl>
                                        <p:attrNameLst>
                                          <p:attrName>style.visibility</p:attrName>
                                        </p:attrNameLst>
                                      </p:cBhvr>
                                      <p:to>
                                        <p:strVal val="hidden"/>
                                      </p:to>
                                    </p:set>
                                  </p:childTnLst>
                                </p:cTn>
                              </p:par>
                              <p:par>
                                <p:cTn id="60" presetID="1" presetClass="exit" presetSubtype="0" fill="hold" grpId="1" nodeType="withEffect">
                                  <p:stCondLst>
                                    <p:cond delay="0"/>
                                  </p:stCondLst>
                                  <p:childTnLst>
                                    <p:set>
                                      <p:cBhvr>
                                        <p:cTn id="61" dur="1" fill="hold">
                                          <p:stCondLst>
                                            <p:cond delay="0"/>
                                          </p:stCondLst>
                                        </p:cTn>
                                        <p:tgtEl>
                                          <p:spTgt spid="71"/>
                                        </p:tgtEl>
                                        <p:attrNameLst>
                                          <p:attrName>style.visibility</p:attrName>
                                        </p:attrNameLst>
                                      </p:cBhvr>
                                      <p:to>
                                        <p:strVal val="hidden"/>
                                      </p:to>
                                    </p:set>
                                  </p:childTnLst>
                                </p:cTn>
                              </p:par>
                              <p:par>
                                <p:cTn id="62" presetID="1" presetClass="entr" presetSubtype="0" fill="hold" grpId="1" nodeType="withEffect">
                                  <p:stCondLst>
                                    <p:cond delay="0"/>
                                  </p:stCondLst>
                                  <p:childTnLst>
                                    <p:set>
                                      <p:cBhvr>
                                        <p:cTn id="63" dur="1" fill="hold">
                                          <p:stCondLst>
                                            <p:cond delay="0"/>
                                          </p:stCondLst>
                                        </p:cTn>
                                        <p:tgtEl>
                                          <p:spTgt spid="77"/>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xit" presetSubtype="0" fill="hold" grpId="2" nodeType="clickEffect">
                                  <p:stCondLst>
                                    <p:cond delay="0"/>
                                  </p:stCondLst>
                                  <p:childTnLst>
                                    <p:set>
                                      <p:cBhvr>
                                        <p:cTn id="67" dur="1" fill="hold">
                                          <p:stCondLst>
                                            <p:cond delay="0"/>
                                          </p:stCondLst>
                                        </p:cTn>
                                        <p:tgtEl>
                                          <p:spTgt spid="77"/>
                                        </p:tgtEl>
                                        <p:attrNameLst>
                                          <p:attrName>style.visibility</p:attrName>
                                        </p:attrNameLst>
                                      </p:cBhvr>
                                      <p:to>
                                        <p:strVal val="hidden"/>
                                      </p:to>
                                    </p:set>
                                  </p:childTnLst>
                                </p:cTn>
                              </p:par>
                              <p:par>
                                <p:cTn id="68" presetID="1" presetClass="entr" presetSubtype="0" fill="hold" grpId="0" nodeType="withEffect">
                                  <p:stCondLst>
                                    <p:cond delay="0"/>
                                  </p:stCondLst>
                                  <p:childTnLst>
                                    <p:set>
                                      <p:cBhvr>
                                        <p:cTn id="69" dur="1" fill="hold">
                                          <p:stCondLst>
                                            <p:cond delay="0"/>
                                          </p:stCondLst>
                                        </p:cTn>
                                        <p:tgtEl>
                                          <p:spTgt spid="76"/>
                                        </p:tgtEl>
                                        <p:attrNameLst>
                                          <p:attrName>style.visibility</p:attrName>
                                        </p:attrNameLst>
                                      </p:cBhvr>
                                      <p:to>
                                        <p:strVal val="visible"/>
                                      </p:to>
                                    </p:set>
                                  </p:childTnLst>
                                </p:cTn>
                              </p:par>
                              <p:par>
                                <p:cTn id="70" presetID="1" presetClass="entr" presetSubtype="0" fill="hold" grpId="4" nodeType="withEffect">
                                  <p:stCondLst>
                                    <p:cond delay="0"/>
                                  </p:stCondLst>
                                  <p:childTnLst>
                                    <p:set>
                                      <p:cBhvr>
                                        <p:cTn id="71" dur="1" fill="hold">
                                          <p:stCondLst>
                                            <p:cond delay="0"/>
                                          </p:stCondLst>
                                        </p:cTn>
                                        <p:tgtEl>
                                          <p:spTgt spid="78"/>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 presetClass="exit" presetSubtype="0" fill="hold" grpId="1" nodeType="clickEffect">
                                  <p:stCondLst>
                                    <p:cond delay="0"/>
                                  </p:stCondLst>
                                  <p:childTnLst>
                                    <p:set>
                                      <p:cBhvr>
                                        <p:cTn id="75" dur="1" fill="hold">
                                          <p:stCondLst>
                                            <p:cond delay="0"/>
                                          </p:stCondLst>
                                        </p:cTn>
                                        <p:tgtEl>
                                          <p:spTgt spid="83"/>
                                        </p:tgtEl>
                                        <p:attrNameLst>
                                          <p:attrName>style.visibility</p:attrName>
                                        </p:attrNameLst>
                                      </p:cBhvr>
                                      <p:to>
                                        <p:strVal val="hidden"/>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grpId="0" nodeType="clickEffect">
                                  <p:stCondLst>
                                    <p:cond delay="0"/>
                                  </p:stCondLst>
                                  <p:childTnLst>
                                    <p:set>
                                      <p:cBhvr>
                                        <p:cTn id="79" dur="1" fill="hold">
                                          <p:stCondLst>
                                            <p:cond delay="0"/>
                                          </p:stCondLst>
                                        </p:cTn>
                                        <p:tgtEl>
                                          <p:spTgt spid="60"/>
                                        </p:tgtEl>
                                        <p:attrNameLst>
                                          <p:attrName>style.visibility</p:attrName>
                                        </p:attrNameLst>
                                      </p:cBhvr>
                                      <p:to>
                                        <p:strVal val="visible"/>
                                      </p:to>
                                    </p:set>
                                  </p:childTnLst>
                                </p:cTn>
                              </p:par>
                            </p:childTnLst>
                          </p:cTn>
                        </p:par>
                        <p:par>
                          <p:cTn id="80" fill="hold">
                            <p:stCondLst>
                              <p:cond delay="0"/>
                            </p:stCondLst>
                            <p:childTnLst>
                              <p:par>
                                <p:cTn id="81" presetID="1" presetClass="exit" presetSubtype="0" fill="hold" grpId="1" nodeType="afterEffect">
                                  <p:stCondLst>
                                    <p:cond delay="0"/>
                                  </p:stCondLst>
                                  <p:childTnLst>
                                    <p:set>
                                      <p:cBhvr>
                                        <p:cTn id="82" dur="1" fill="hold">
                                          <p:stCondLst>
                                            <p:cond delay="0"/>
                                          </p:stCondLst>
                                        </p:cTn>
                                        <p:tgtEl>
                                          <p:spTgt spid="2"/>
                                        </p:tgtEl>
                                        <p:attrNameLst>
                                          <p:attrName>style.visibility</p:attrName>
                                        </p:attrNameLst>
                                      </p:cBhvr>
                                      <p:to>
                                        <p:strVal val="hidden"/>
                                      </p:to>
                                    </p:set>
                                  </p:childTnLst>
                                </p:cTn>
                              </p:par>
                            </p:childTnLst>
                          </p:cTn>
                        </p:par>
                        <p:par>
                          <p:cTn id="83" fill="hold">
                            <p:stCondLst>
                              <p:cond delay="0"/>
                            </p:stCondLst>
                            <p:childTnLst>
                              <p:par>
                                <p:cTn id="84" presetID="1" presetClass="entr" presetSubtype="0" fill="hold" grpId="2" nodeType="afterEffect">
                                  <p:stCondLst>
                                    <p:cond delay="0"/>
                                  </p:stCondLst>
                                  <p:childTnLst>
                                    <p:set>
                                      <p:cBhvr>
                                        <p:cTn id="85" dur="1" fill="hold">
                                          <p:stCondLst>
                                            <p:cond delay="0"/>
                                          </p:stCondLst>
                                        </p:cTn>
                                        <p:tgtEl>
                                          <p:spTgt spid="80"/>
                                        </p:tgtEl>
                                        <p:attrNameLst>
                                          <p:attrName>style.visibility</p:attrName>
                                        </p:attrNameLst>
                                      </p:cBhvr>
                                      <p:to>
                                        <p:strVal val="visible"/>
                                      </p:to>
                                    </p:set>
                                  </p:childTnLst>
                                </p:cTn>
                              </p:par>
                            </p:childTnLst>
                          </p:cTn>
                        </p:par>
                      </p:childTnLst>
                    </p:cTn>
                  </p:par>
                  <p:par>
                    <p:cTn id="86" fill="hold">
                      <p:stCondLst>
                        <p:cond delay="indefinite"/>
                      </p:stCondLst>
                      <p:childTnLst>
                        <p:par>
                          <p:cTn id="87" fill="hold">
                            <p:stCondLst>
                              <p:cond delay="0"/>
                            </p:stCondLst>
                            <p:childTnLst>
                              <p:par>
                                <p:cTn id="88" presetID="1" presetClass="exit" presetSubtype="0" fill="hold" grpId="5" nodeType="clickEffect">
                                  <p:stCondLst>
                                    <p:cond delay="0"/>
                                  </p:stCondLst>
                                  <p:childTnLst>
                                    <p:set>
                                      <p:cBhvr>
                                        <p:cTn id="89" dur="1" fill="hold">
                                          <p:stCondLst>
                                            <p:cond delay="0"/>
                                          </p:stCondLst>
                                        </p:cTn>
                                        <p:tgtEl>
                                          <p:spTgt spid="78"/>
                                        </p:tgtEl>
                                        <p:attrNameLst>
                                          <p:attrName>style.visibility</p:attrName>
                                        </p:attrNameLst>
                                      </p:cBhvr>
                                      <p:to>
                                        <p:strVal val="hidden"/>
                                      </p:to>
                                    </p:set>
                                  </p:childTnLst>
                                </p:cTn>
                              </p:par>
                              <p:par>
                                <p:cTn id="90" presetID="1" presetClass="entr" presetSubtype="0" fill="hold" grpId="0" nodeType="withEffect">
                                  <p:stCondLst>
                                    <p:cond delay="0"/>
                                  </p:stCondLst>
                                  <p:childTnLst>
                                    <p:set>
                                      <p:cBhvr>
                                        <p:cTn id="91" dur="1" fill="hold">
                                          <p:stCondLst>
                                            <p:cond delay="0"/>
                                          </p:stCondLst>
                                        </p:cTn>
                                        <p:tgtEl>
                                          <p:spTgt spid="72"/>
                                        </p:tgtEl>
                                        <p:attrNameLst>
                                          <p:attrName>style.visibility</p:attrName>
                                        </p:attrNameLst>
                                      </p:cBhvr>
                                      <p:to>
                                        <p:strVal val="visible"/>
                                      </p:to>
                                    </p:set>
                                  </p:childTnLst>
                                </p:cTn>
                              </p:par>
                              <p:par>
                                <p:cTn id="92" presetID="1" presetClass="entr" presetSubtype="0" fill="hold" grpId="2" nodeType="withEffect">
                                  <p:stCondLst>
                                    <p:cond delay="0"/>
                                  </p:stCondLst>
                                  <p:childTnLst>
                                    <p:set>
                                      <p:cBhvr>
                                        <p:cTn id="93" dur="1" fill="hold">
                                          <p:stCondLst>
                                            <p:cond delay="0"/>
                                          </p:stCondLst>
                                        </p:cTn>
                                        <p:tgtEl>
                                          <p:spTgt spid="79"/>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grpId="0" nodeType="clickEffect">
                                  <p:stCondLst>
                                    <p:cond delay="0"/>
                                  </p:stCondLst>
                                  <p:childTnLst>
                                    <p:set>
                                      <p:cBhvr>
                                        <p:cTn id="97" dur="1" fill="hold">
                                          <p:stCondLst>
                                            <p:cond delay="0"/>
                                          </p:stCondLst>
                                        </p:cTn>
                                        <p:tgtEl>
                                          <p:spTgt spid="61"/>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1" presetClass="exit" presetSubtype="0" fill="hold" grpId="3" nodeType="clickEffect">
                                  <p:stCondLst>
                                    <p:cond delay="0"/>
                                  </p:stCondLst>
                                  <p:childTnLst>
                                    <p:set>
                                      <p:cBhvr>
                                        <p:cTn id="101" dur="1" fill="hold">
                                          <p:stCondLst>
                                            <p:cond delay="0"/>
                                          </p:stCondLst>
                                        </p:cTn>
                                        <p:tgtEl>
                                          <p:spTgt spid="79"/>
                                        </p:tgtEl>
                                        <p:attrNameLst>
                                          <p:attrName>style.visibility</p:attrName>
                                        </p:attrNameLst>
                                      </p:cBhvr>
                                      <p:to>
                                        <p:strVal val="hidden"/>
                                      </p:to>
                                    </p:set>
                                  </p:childTnLst>
                                </p:cTn>
                              </p:par>
                              <p:par>
                                <p:cTn id="102" presetID="1" presetClass="entr" presetSubtype="0" fill="hold" grpId="0" nodeType="withEffect">
                                  <p:stCondLst>
                                    <p:cond delay="0"/>
                                  </p:stCondLst>
                                  <p:childTnLst>
                                    <p:set>
                                      <p:cBhvr>
                                        <p:cTn id="103" dur="1" fill="hold">
                                          <p:stCondLst>
                                            <p:cond delay="0"/>
                                          </p:stCondLst>
                                        </p:cTn>
                                        <p:tgtEl>
                                          <p:spTgt spid="73"/>
                                        </p:tgtEl>
                                        <p:attrNameLst>
                                          <p:attrName>style.visibility</p:attrName>
                                        </p:attrNameLst>
                                      </p:cBhvr>
                                      <p:to>
                                        <p:strVal val="visible"/>
                                      </p:to>
                                    </p:set>
                                  </p:childTnLst>
                                </p:cTn>
                              </p:par>
                              <p:par>
                                <p:cTn id="104" presetID="1" presetClass="entr" presetSubtype="0" fill="hold" grpId="0" nodeType="withEffect">
                                  <p:stCondLst>
                                    <p:cond delay="0"/>
                                  </p:stCondLst>
                                  <p:childTnLst>
                                    <p:set>
                                      <p:cBhvr>
                                        <p:cTn id="105" dur="1" fill="hold">
                                          <p:stCondLst>
                                            <p:cond delay="0"/>
                                          </p:stCondLst>
                                        </p:cTn>
                                        <p:tgtEl>
                                          <p:spTgt spid="85"/>
                                        </p:tgtEl>
                                        <p:attrNameLst>
                                          <p:attrName>style.visibility</p:attrName>
                                        </p:attrNameLst>
                                      </p:cBhvr>
                                      <p:to>
                                        <p:strVal val="visible"/>
                                      </p:to>
                                    </p:set>
                                  </p:childTnLst>
                                </p:cTn>
                              </p:par>
                            </p:childTnLst>
                          </p:cTn>
                        </p:par>
                      </p:childTnLst>
                    </p:cTn>
                  </p:par>
                  <p:par>
                    <p:cTn id="106" fill="hold">
                      <p:stCondLst>
                        <p:cond delay="indefinite"/>
                      </p:stCondLst>
                      <p:childTnLst>
                        <p:par>
                          <p:cTn id="107" fill="hold">
                            <p:stCondLst>
                              <p:cond delay="0"/>
                            </p:stCondLst>
                            <p:childTnLst>
                              <p:par>
                                <p:cTn id="108" presetID="1" presetClass="entr" presetSubtype="0" fill="hold" grpId="0" nodeType="clickEffect">
                                  <p:stCondLst>
                                    <p:cond delay="0"/>
                                  </p:stCondLst>
                                  <p:childTnLst>
                                    <p:set>
                                      <p:cBhvr>
                                        <p:cTn id="109" dur="1" fill="hold">
                                          <p:stCondLst>
                                            <p:cond delay="0"/>
                                          </p:stCondLst>
                                        </p:cTn>
                                        <p:tgtEl>
                                          <p:spTgt spid="62"/>
                                        </p:tgtEl>
                                        <p:attrNameLst>
                                          <p:attrName>style.visibility</p:attrName>
                                        </p:attrNameLst>
                                      </p:cBhvr>
                                      <p:to>
                                        <p:strVal val="visible"/>
                                      </p:to>
                                    </p:set>
                                  </p:childTnLst>
                                </p:cTn>
                              </p:par>
                            </p:childTnLst>
                          </p:cTn>
                        </p:par>
                        <p:par>
                          <p:cTn id="110" fill="hold">
                            <p:stCondLst>
                              <p:cond delay="0"/>
                            </p:stCondLst>
                            <p:childTnLst>
                              <p:par>
                                <p:cTn id="111" presetID="1" presetClass="exit" presetSubtype="0" fill="hold" grpId="3" nodeType="afterEffect">
                                  <p:stCondLst>
                                    <p:cond delay="0"/>
                                  </p:stCondLst>
                                  <p:childTnLst>
                                    <p:set>
                                      <p:cBhvr>
                                        <p:cTn id="112" dur="1" fill="hold">
                                          <p:stCondLst>
                                            <p:cond delay="0"/>
                                          </p:stCondLst>
                                        </p:cTn>
                                        <p:tgtEl>
                                          <p:spTgt spid="80"/>
                                        </p:tgtEl>
                                        <p:attrNameLst>
                                          <p:attrName>style.visibility</p:attrName>
                                        </p:attrNameLst>
                                      </p:cBhvr>
                                      <p:to>
                                        <p:strVal val="hidden"/>
                                      </p:to>
                                    </p:set>
                                  </p:childTnLst>
                                </p:cTn>
                              </p:par>
                            </p:childTnLst>
                          </p:cTn>
                        </p:par>
                        <p:par>
                          <p:cTn id="113" fill="hold">
                            <p:stCondLst>
                              <p:cond delay="0"/>
                            </p:stCondLst>
                            <p:childTnLst>
                              <p:par>
                                <p:cTn id="114" presetID="1" presetClass="entr" presetSubtype="0" fill="hold" grpId="2" nodeType="afterEffect">
                                  <p:stCondLst>
                                    <p:cond delay="0"/>
                                  </p:stCondLst>
                                  <p:childTnLst>
                                    <p:set>
                                      <p:cBhvr>
                                        <p:cTn id="115" dur="1" fill="hold">
                                          <p:stCondLst>
                                            <p:cond delay="0"/>
                                          </p:stCondLst>
                                        </p:cTn>
                                        <p:tgtEl>
                                          <p:spTgt spid="2"/>
                                        </p:tgtEl>
                                        <p:attrNameLst>
                                          <p:attrName>style.visibility</p:attrName>
                                        </p:attrNameLst>
                                      </p:cBhvr>
                                      <p:to>
                                        <p:strVal val="visible"/>
                                      </p:to>
                                    </p:set>
                                  </p:childTnLst>
                                </p:cTn>
                              </p:par>
                            </p:childTnLst>
                          </p:cTn>
                        </p:par>
                      </p:childTnLst>
                    </p:cTn>
                  </p:par>
                  <p:par>
                    <p:cTn id="116" fill="hold">
                      <p:stCondLst>
                        <p:cond delay="indefinite"/>
                      </p:stCondLst>
                      <p:childTnLst>
                        <p:par>
                          <p:cTn id="117" fill="hold">
                            <p:stCondLst>
                              <p:cond delay="0"/>
                            </p:stCondLst>
                            <p:childTnLst>
                              <p:par>
                                <p:cTn id="118" presetID="1" presetClass="entr" presetSubtype="0" fill="hold" grpId="0" nodeType="clickEffect">
                                  <p:stCondLst>
                                    <p:cond delay="0"/>
                                  </p:stCondLst>
                                  <p:childTnLst>
                                    <p:set>
                                      <p:cBhvr>
                                        <p:cTn id="119" dur="1" fill="hold">
                                          <p:stCondLst>
                                            <p:cond delay="0"/>
                                          </p:stCondLst>
                                        </p:cTn>
                                        <p:tgtEl>
                                          <p:spTgt spid="89"/>
                                        </p:tgtEl>
                                        <p:attrNameLst>
                                          <p:attrName>style.visibility</p:attrName>
                                        </p:attrNameLst>
                                      </p:cBhvr>
                                      <p:to>
                                        <p:strVal val="visible"/>
                                      </p:to>
                                    </p:set>
                                  </p:childTnLst>
                                </p:cTn>
                              </p:par>
                            </p:childTnLst>
                          </p:cTn>
                        </p:par>
                      </p:childTnLst>
                    </p:cTn>
                  </p:par>
                  <p:par>
                    <p:cTn id="120" fill="hold">
                      <p:stCondLst>
                        <p:cond delay="indefinite"/>
                      </p:stCondLst>
                      <p:childTnLst>
                        <p:par>
                          <p:cTn id="121" fill="hold">
                            <p:stCondLst>
                              <p:cond delay="0"/>
                            </p:stCondLst>
                            <p:childTnLst>
                              <p:par>
                                <p:cTn id="122" presetID="1" presetClass="exit" presetSubtype="0" fill="hold" grpId="1" nodeType="clickEffect">
                                  <p:stCondLst>
                                    <p:cond delay="0"/>
                                  </p:stCondLst>
                                  <p:childTnLst>
                                    <p:set>
                                      <p:cBhvr>
                                        <p:cTn id="123" dur="1" fill="hold">
                                          <p:stCondLst>
                                            <p:cond delay="0"/>
                                          </p:stCondLst>
                                        </p:cTn>
                                        <p:tgtEl>
                                          <p:spTgt spid="85"/>
                                        </p:tgtEl>
                                        <p:attrNameLst>
                                          <p:attrName>style.visibility</p:attrName>
                                        </p:attrNameLst>
                                      </p:cBhvr>
                                      <p:to>
                                        <p:strVal val="hidden"/>
                                      </p:to>
                                    </p:set>
                                  </p:childTnLst>
                                </p:cTn>
                              </p:par>
                              <p:par>
                                <p:cTn id="124" presetID="1" presetClass="exit" presetSubtype="0" fill="hold" grpId="1" nodeType="withEffect">
                                  <p:stCondLst>
                                    <p:cond delay="0"/>
                                  </p:stCondLst>
                                  <p:childTnLst>
                                    <p:set>
                                      <p:cBhvr>
                                        <p:cTn id="125" dur="1" fill="hold">
                                          <p:stCondLst>
                                            <p:cond delay="0"/>
                                          </p:stCondLst>
                                        </p:cTn>
                                        <p:tgtEl>
                                          <p:spTgt spid="73"/>
                                        </p:tgtEl>
                                        <p:attrNameLst>
                                          <p:attrName>style.visibility</p:attrName>
                                        </p:attrNameLst>
                                      </p:cBhvr>
                                      <p:to>
                                        <p:strVal val="hidden"/>
                                      </p:to>
                                    </p:set>
                                  </p:childTnLst>
                                </p:cTn>
                              </p:par>
                              <p:par>
                                <p:cTn id="126" presetID="1" presetClass="entr" presetSubtype="0" fill="hold" grpId="4" nodeType="withEffect">
                                  <p:stCondLst>
                                    <p:cond delay="0"/>
                                  </p:stCondLst>
                                  <p:childTnLst>
                                    <p:set>
                                      <p:cBhvr>
                                        <p:cTn id="127" dur="1" fill="hold">
                                          <p:stCondLst>
                                            <p:cond delay="0"/>
                                          </p:stCondLst>
                                        </p:cTn>
                                        <p:tgtEl>
                                          <p:spTgt spid="79"/>
                                        </p:tgtEl>
                                        <p:attrNameLst>
                                          <p:attrName>style.visibility</p:attrName>
                                        </p:attrNameLst>
                                      </p:cBhvr>
                                      <p:to>
                                        <p:strVal val="visible"/>
                                      </p:to>
                                    </p:set>
                                  </p:childTnLst>
                                </p:cTn>
                              </p:par>
                            </p:childTnLst>
                          </p:cTn>
                        </p:par>
                      </p:childTnLst>
                    </p:cTn>
                  </p:par>
                  <p:par>
                    <p:cTn id="128" fill="hold">
                      <p:stCondLst>
                        <p:cond delay="indefinite"/>
                      </p:stCondLst>
                      <p:childTnLst>
                        <p:par>
                          <p:cTn id="129" fill="hold">
                            <p:stCondLst>
                              <p:cond delay="0"/>
                            </p:stCondLst>
                            <p:childTnLst>
                              <p:par>
                                <p:cTn id="130" presetID="1" presetClass="exit" presetSubtype="0" fill="hold" grpId="5" nodeType="clickEffect">
                                  <p:stCondLst>
                                    <p:cond delay="0"/>
                                  </p:stCondLst>
                                  <p:childTnLst>
                                    <p:set>
                                      <p:cBhvr>
                                        <p:cTn id="131" dur="1" fill="hold">
                                          <p:stCondLst>
                                            <p:cond delay="0"/>
                                          </p:stCondLst>
                                        </p:cTn>
                                        <p:tgtEl>
                                          <p:spTgt spid="79"/>
                                        </p:tgtEl>
                                        <p:attrNameLst>
                                          <p:attrName>style.visibility</p:attrName>
                                        </p:attrNameLst>
                                      </p:cBhvr>
                                      <p:to>
                                        <p:strVal val="hidden"/>
                                      </p:to>
                                    </p:set>
                                  </p:childTnLst>
                                </p:cTn>
                              </p:par>
                              <p:par>
                                <p:cTn id="132" presetID="1" presetClass="exit" presetSubtype="0" fill="hold" grpId="1" nodeType="withEffect">
                                  <p:stCondLst>
                                    <p:cond delay="0"/>
                                  </p:stCondLst>
                                  <p:childTnLst>
                                    <p:set>
                                      <p:cBhvr>
                                        <p:cTn id="133" dur="1" fill="hold">
                                          <p:stCondLst>
                                            <p:cond delay="0"/>
                                          </p:stCondLst>
                                        </p:cTn>
                                        <p:tgtEl>
                                          <p:spTgt spid="72"/>
                                        </p:tgtEl>
                                        <p:attrNameLst>
                                          <p:attrName>style.visibility</p:attrName>
                                        </p:attrNameLst>
                                      </p:cBhvr>
                                      <p:to>
                                        <p:strVal val="hidden"/>
                                      </p:to>
                                    </p:set>
                                  </p:childTnLst>
                                </p:cTn>
                              </p:par>
                              <p:par>
                                <p:cTn id="134" presetID="1" presetClass="entr" presetSubtype="0" fill="hold" grpId="6" nodeType="withEffect">
                                  <p:stCondLst>
                                    <p:cond delay="0"/>
                                  </p:stCondLst>
                                  <p:childTnLst>
                                    <p:set>
                                      <p:cBhvr>
                                        <p:cTn id="135" dur="1" fill="hold">
                                          <p:stCondLst>
                                            <p:cond delay="0"/>
                                          </p:stCondLst>
                                        </p:cTn>
                                        <p:tgtEl>
                                          <p:spTgt spid="78"/>
                                        </p:tgtEl>
                                        <p:attrNameLst>
                                          <p:attrName>style.visibility</p:attrName>
                                        </p:attrNameLst>
                                      </p:cBhvr>
                                      <p:to>
                                        <p:strVal val="visible"/>
                                      </p:to>
                                    </p:set>
                                  </p:childTnLst>
                                </p:cTn>
                              </p:par>
                            </p:childTnLst>
                          </p:cTn>
                        </p:par>
                      </p:childTnLst>
                    </p:cTn>
                  </p:par>
                  <p:par>
                    <p:cTn id="136" fill="hold">
                      <p:stCondLst>
                        <p:cond delay="indefinite"/>
                      </p:stCondLst>
                      <p:childTnLst>
                        <p:par>
                          <p:cTn id="137" fill="hold">
                            <p:stCondLst>
                              <p:cond delay="0"/>
                            </p:stCondLst>
                            <p:childTnLst>
                              <p:par>
                                <p:cTn id="138" presetID="1" presetClass="exit" presetSubtype="0" fill="hold" grpId="7" nodeType="clickEffect">
                                  <p:stCondLst>
                                    <p:cond delay="0"/>
                                  </p:stCondLst>
                                  <p:childTnLst>
                                    <p:set>
                                      <p:cBhvr>
                                        <p:cTn id="139" dur="1" fill="hold">
                                          <p:stCondLst>
                                            <p:cond delay="0"/>
                                          </p:stCondLst>
                                        </p:cTn>
                                        <p:tgtEl>
                                          <p:spTgt spid="78"/>
                                        </p:tgtEl>
                                        <p:attrNameLst>
                                          <p:attrName>style.visibility</p:attrName>
                                        </p:attrNameLst>
                                      </p:cBhvr>
                                      <p:to>
                                        <p:strVal val="hidden"/>
                                      </p:to>
                                    </p:set>
                                  </p:childTnLst>
                                </p:cTn>
                              </p:par>
                              <p:par>
                                <p:cTn id="140" presetID="1" presetClass="entr" presetSubtype="0" fill="hold" grpId="0" nodeType="withEffect">
                                  <p:stCondLst>
                                    <p:cond delay="0"/>
                                  </p:stCondLst>
                                  <p:childTnLst>
                                    <p:set>
                                      <p:cBhvr>
                                        <p:cTn id="141" dur="1" fill="hold">
                                          <p:stCondLst>
                                            <p:cond delay="0"/>
                                          </p:stCondLst>
                                        </p:cTn>
                                        <p:tgtEl>
                                          <p:spTgt spid="74"/>
                                        </p:tgtEl>
                                        <p:attrNameLst>
                                          <p:attrName>style.visibility</p:attrName>
                                        </p:attrNameLst>
                                      </p:cBhvr>
                                      <p:to>
                                        <p:strVal val="visible"/>
                                      </p:to>
                                    </p:set>
                                  </p:childTnLst>
                                </p:cTn>
                              </p:par>
                              <p:par>
                                <p:cTn id="142" presetID="1" presetClass="entr" presetSubtype="0" fill="hold" grpId="6" nodeType="withEffect">
                                  <p:stCondLst>
                                    <p:cond delay="0"/>
                                  </p:stCondLst>
                                  <p:childTnLst>
                                    <p:set>
                                      <p:cBhvr>
                                        <p:cTn id="143" dur="1" fill="hold">
                                          <p:stCondLst>
                                            <p:cond delay="0"/>
                                          </p:stCondLst>
                                        </p:cTn>
                                        <p:tgtEl>
                                          <p:spTgt spid="79"/>
                                        </p:tgtEl>
                                        <p:attrNameLst>
                                          <p:attrName>style.visibility</p:attrName>
                                        </p:attrNameLst>
                                      </p:cBhvr>
                                      <p:to>
                                        <p:strVal val="visible"/>
                                      </p:to>
                                    </p:set>
                                  </p:childTnLst>
                                </p:cTn>
                              </p:par>
                            </p:childTnLst>
                          </p:cTn>
                        </p:par>
                      </p:childTnLst>
                    </p:cTn>
                  </p:par>
                  <p:par>
                    <p:cTn id="144" fill="hold">
                      <p:stCondLst>
                        <p:cond delay="indefinite"/>
                      </p:stCondLst>
                      <p:childTnLst>
                        <p:par>
                          <p:cTn id="145" fill="hold">
                            <p:stCondLst>
                              <p:cond delay="0"/>
                            </p:stCondLst>
                            <p:childTnLst>
                              <p:par>
                                <p:cTn id="146" presetID="1" presetClass="exit" presetSubtype="0" fill="hold" grpId="1" nodeType="clickEffect">
                                  <p:stCondLst>
                                    <p:cond delay="0"/>
                                  </p:stCondLst>
                                  <p:childTnLst>
                                    <p:set>
                                      <p:cBhvr>
                                        <p:cTn id="147" dur="1" fill="hold">
                                          <p:stCondLst>
                                            <p:cond delay="0"/>
                                          </p:stCondLst>
                                        </p:cTn>
                                        <p:tgtEl>
                                          <p:spTgt spid="89"/>
                                        </p:tgtEl>
                                        <p:attrNameLst>
                                          <p:attrName>style.visibility</p:attrName>
                                        </p:attrNameLst>
                                      </p:cBhvr>
                                      <p:to>
                                        <p:strVal val="hidden"/>
                                      </p:to>
                                    </p:set>
                                  </p:childTnLst>
                                </p:cTn>
                              </p:par>
                            </p:childTnLst>
                          </p:cTn>
                        </p:par>
                      </p:childTnLst>
                    </p:cTn>
                  </p:par>
                  <p:par>
                    <p:cTn id="148" fill="hold">
                      <p:stCondLst>
                        <p:cond delay="indefinite"/>
                      </p:stCondLst>
                      <p:childTnLst>
                        <p:par>
                          <p:cTn id="149" fill="hold">
                            <p:stCondLst>
                              <p:cond delay="0"/>
                            </p:stCondLst>
                            <p:childTnLst>
                              <p:par>
                                <p:cTn id="150" presetID="1" presetClass="entr" presetSubtype="0" fill="hold" grpId="0" nodeType="clickEffect">
                                  <p:stCondLst>
                                    <p:cond delay="0"/>
                                  </p:stCondLst>
                                  <p:childTnLst>
                                    <p:set>
                                      <p:cBhvr>
                                        <p:cTn id="151" dur="1" fill="hold">
                                          <p:stCondLst>
                                            <p:cond delay="0"/>
                                          </p:stCondLst>
                                        </p:cTn>
                                        <p:tgtEl>
                                          <p:spTgt spid="63"/>
                                        </p:tgtEl>
                                        <p:attrNameLst>
                                          <p:attrName>style.visibility</p:attrName>
                                        </p:attrNameLst>
                                      </p:cBhvr>
                                      <p:to>
                                        <p:strVal val="visible"/>
                                      </p:to>
                                    </p:set>
                                  </p:childTnLst>
                                </p:cTn>
                              </p:par>
                            </p:childTnLst>
                          </p:cTn>
                        </p:par>
                      </p:childTnLst>
                    </p:cTn>
                  </p:par>
                  <p:par>
                    <p:cTn id="152" fill="hold">
                      <p:stCondLst>
                        <p:cond delay="indefinite"/>
                      </p:stCondLst>
                      <p:childTnLst>
                        <p:par>
                          <p:cTn id="153" fill="hold">
                            <p:stCondLst>
                              <p:cond delay="0"/>
                            </p:stCondLst>
                            <p:childTnLst>
                              <p:par>
                                <p:cTn id="154" presetID="1" presetClass="entr" presetSubtype="0" fill="hold" grpId="0" nodeType="clickEffect">
                                  <p:stCondLst>
                                    <p:cond delay="0"/>
                                  </p:stCondLst>
                                  <p:childTnLst>
                                    <p:set>
                                      <p:cBhvr>
                                        <p:cTn id="155" dur="1" fill="hold">
                                          <p:stCondLst>
                                            <p:cond delay="0"/>
                                          </p:stCondLst>
                                        </p:cTn>
                                        <p:tgtEl>
                                          <p:spTgt spid="88"/>
                                        </p:tgtEl>
                                        <p:attrNameLst>
                                          <p:attrName>style.visibility</p:attrName>
                                        </p:attrNameLst>
                                      </p:cBhvr>
                                      <p:to>
                                        <p:strVal val="visible"/>
                                      </p:to>
                                    </p:set>
                                  </p:childTnLst>
                                </p:cTn>
                              </p:par>
                            </p:childTnLst>
                          </p:cTn>
                        </p:par>
                      </p:childTnLst>
                    </p:cTn>
                  </p:par>
                  <p:par>
                    <p:cTn id="156" fill="hold">
                      <p:stCondLst>
                        <p:cond delay="indefinite"/>
                      </p:stCondLst>
                      <p:childTnLst>
                        <p:par>
                          <p:cTn id="157" fill="hold">
                            <p:stCondLst>
                              <p:cond delay="0"/>
                            </p:stCondLst>
                            <p:childTnLst>
                              <p:par>
                                <p:cTn id="158" presetID="1" presetClass="exit" presetSubtype="0" fill="hold" grpId="7" nodeType="clickEffect">
                                  <p:stCondLst>
                                    <p:cond delay="0"/>
                                  </p:stCondLst>
                                  <p:childTnLst>
                                    <p:set>
                                      <p:cBhvr>
                                        <p:cTn id="159" dur="1" fill="hold">
                                          <p:stCondLst>
                                            <p:cond delay="0"/>
                                          </p:stCondLst>
                                        </p:cTn>
                                        <p:tgtEl>
                                          <p:spTgt spid="79"/>
                                        </p:tgtEl>
                                        <p:attrNameLst>
                                          <p:attrName>style.visibility</p:attrName>
                                        </p:attrNameLst>
                                      </p:cBhvr>
                                      <p:to>
                                        <p:strVal val="hidden"/>
                                      </p:to>
                                    </p:set>
                                  </p:childTnLst>
                                </p:cTn>
                              </p:par>
                              <p:par>
                                <p:cTn id="160" presetID="1" presetClass="exit" presetSubtype="0" fill="hold" grpId="1" nodeType="withEffect">
                                  <p:stCondLst>
                                    <p:cond delay="0"/>
                                  </p:stCondLst>
                                  <p:childTnLst>
                                    <p:set>
                                      <p:cBhvr>
                                        <p:cTn id="161" dur="1" fill="hold">
                                          <p:stCondLst>
                                            <p:cond delay="0"/>
                                          </p:stCondLst>
                                        </p:cTn>
                                        <p:tgtEl>
                                          <p:spTgt spid="74"/>
                                        </p:tgtEl>
                                        <p:attrNameLst>
                                          <p:attrName>style.visibility</p:attrName>
                                        </p:attrNameLst>
                                      </p:cBhvr>
                                      <p:to>
                                        <p:strVal val="hidden"/>
                                      </p:to>
                                    </p:set>
                                  </p:childTnLst>
                                </p:cTn>
                              </p:par>
                              <p:par>
                                <p:cTn id="162" presetID="1" presetClass="entr" presetSubtype="0" fill="hold" grpId="8" nodeType="withEffect">
                                  <p:stCondLst>
                                    <p:cond delay="0"/>
                                  </p:stCondLst>
                                  <p:childTnLst>
                                    <p:set>
                                      <p:cBhvr>
                                        <p:cTn id="163" dur="1" fill="hold">
                                          <p:stCondLst>
                                            <p:cond delay="0"/>
                                          </p:stCondLst>
                                        </p:cTn>
                                        <p:tgtEl>
                                          <p:spTgt spid="78"/>
                                        </p:tgtEl>
                                        <p:attrNameLst>
                                          <p:attrName>style.visibility</p:attrName>
                                        </p:attrNameLst>
                                      </p:cBhvr>
                                      <p:to>
                                        <p:strVal val="visible"/>
                                      </p:to>
                                    </p:set>
                                  </p:childTnLst>
                                </p:cTn>
                              </p:par>
                            </p:childTnLst>
                          </p:cTn>
                        </p:par>
                      </p:childTnLst>
                    </p:cTn>
                  </p:par>
                  <p:par>
                    <p:cTn id="164" fill="hold">
                      <p:stCondLst>
                        <p:cond delay="indefinite"/>
                      </p:stCondLst>
                      <p:childTnLst>
                        <p:par>
                          <p:cTn id="165" fill="hold">
                            <p:stCondLst>
                              <p:cond delay="0"/>
                            </p:stCondLst>
                            <p:childTnLst>
                              <p:par>
                                <p:cTn id="166" presetID="1" presetClass="exit" presetSubtype="0" fill="hold" grpId="9" nodeType="clickEffect">
                                  <p:stCondLst>
                                    <p:cond delay="0"/>
                                  </p:stCondLst>
                                  <p:childTnLst>
                                    <p:set>
                                      <p:cBhvr>
                                        <p:cTn id="167" dur="1" fill="hold">
                                          <p:stCondLst>
                                            <p:cond delay="0"/>
                                          </p:stCondLst>
                                        </p:cTn>
                                        <p:tgtEl>
                                          <p:spTgt spid="78"/>
                                        </p:tgtEl>
                                        <p:attrNameLst>
                                          <p:attrName>style.visibility</p:attrName>
                                        </p:attrNameLst>
                                      </p:cBhvr>
                                      <p:to>
                                        <p:strVal val="hidden"/>
                                      </p:to>
                                    </p:set>
                                  </p:childTnLst>
                                </p:cTn>
                              </p:par>
                              <p:par>
                                <p:cTn id="168" presetID="1" presetClass="exit" presetSubtype="0" fill="hold" grpId="1" nodeType="withEffect">
                                  <p:stCondLst>
                                    <p:cond delay="0"/>
                                  </p:stCondLst>
                                  <p:childTnLst>
                                    <p:set>
                                      <p:cBhvr>
                                        <p:cTn id="169" dur="1" fill="hold">
                                          <p:stCondLst>
                                            <p:cond delay="0"/>
                                          </p:stCondLst>
                                        </p:cTn>
                                        <p:tgtEl>
                                          <p:spTgt spid="76"/>
                                        </p:tgtEl>
                                        <p:attrNameLst>
                                          <p:attrName>style.visibility</p:attrName>
                                        </p:attrNameLst>
                                      </p:cBhvr>
                                      <p:to>
                                        <p:strVal val="hidden"/>
                                      </p:to>
                                    </p:set>
                                  </p:childTnLst>
                                </p:cTn>
                              </p:par>
                              <p:par>
                                <p:cTn id="170" presetID="1" presetClass="entr" presetSubtype="0" fill="hold" grpId="3" nodeType="withEffect">
                                  <p:stCondLst>
                                    <p:cond delay="0"/>
                                  </p:stCondLst>
                                  <p:childTnLst>
                                    <p:set>
                                      <p:cBhvr>
                                        <p:cTn id="171" dur="1" fill="hold">
                                          <p:stCondLst>
                                            <p:cond delay="0"/>
                                          </p:stCondLst>
                                        </p:cTn>
                                        <p:tgtEl>
                                          <p:spTgt spid="77"/>
                                        </p:tgtEl>
                                        <p:attrNameLst>
                                          <p:attrName>style.visibility</p:attrName>
                                        </p:attrNameLst>
                                      </p:cBhvr>
                                      <p:to>
                                        <p:strVal val="visible"/>
                                      </p:to>
                                    </p:set>
                                  </p:childTnLst>
                                </p:cTn>
                              </p:par>
                            </p:childTnLst>
                          </p:cTn>
                        </p:par>
                      </p:childTnLst>
                    </p:cTn>
                  </p:par>
                  <p:par>
                    <p:cTn id="172" fill="hold">
                      <p:stCondLst>
                        <p:cond delay="indefinite"/>
                      </p:stCondLst>
                      <p:childTnLst>
                        <p:par>
                          <p:cTn id="173" fill="hold">
                            <p:stCondLst>
                              <p:cond delay="0"/>
                            </p:stCondLst>
                            <p:childTnLst>
                              <p:par>
                                <p:cTn id="174" presetID="1" presetClass="exit" presetSubtype="0" fill="hold" grpId="4" nodeType="clickEffect">
                                  <p:stCondLst>
                                    <p:cond delay="0"/>
                                  </p:stCondLst>
                                  <p:childTnLst>
                                    <p:set>
                                      <p:cBhvr>
                                        <p:cTn id="175" dur="1" fill="hold">
                                          <p:stCondLst>
                                            <p:cond delay="0"/>
                                          </p:stCondLst>
                                        </p:cTn>
                                        <p:tgtEl>
                                          <p:spTgt spid="77"/>
                                        </p:tgtEl>
                                        <p:attrNameLst>
                                          <p:attrName>style.visibility</p:attrName>
                                        </p:attrNameLst>
                                      </p:cBhvr>
                                      <p:to>
                                        <p:strVal val="hidden"/>
                                      </p:to>
                                    </p:set>
                                  </p:childTnLst>
                                </p:cTn>
                              </p:par>
                              <p:par>
                                <p:cTn id="176" presetID="1" presetClass="entr" presetSubtype="0" fill="hold" grpId="0" nodeType="withEffect">
                                  <p:stCondLst>
                                    <p:cond delay="0"/>
                                  </p:stCondLst>
                                  <p:childTnLst>
                                    <p:set>
                                      <p:cBhvr>
                                        <p:cTn id="177" dur="1" fill="hold">
                                          <p:stCondLst>
                                            <p:cond delay="0"/>
                                          </p:stCondLst>
                                        </p:cTn>
                                        <p:tgtEl>
                                          <p:spTgt spid="69"/>
                                        </p:tgtEl>
                                        <p:attrNameLst>
                                          <p:attrName>style.visibility</p:attrName>
                                        </p:attrNameLst>
                                      </p:cBhvr>
                                      <p:to>
                                        <p:strVal val="visible"/>
                                      </p:to>
                                    </p:set>
                                  </p:childTnLst>
                                </p:cTn>
                              </p:par>
                              <p:par>
                                <p:cTn id="178" presetID="1" presetClass="entr" presetSubtype="0" fill="hold" grpId="10" nodeType="withEffect">
                                  <p:stCondLst>
                                    <p:cond delay="0"/>
                                  </p:stCondLst>
                                  <p:childTnLst>
                                    <p:set>
                                      <p:cBhvr>
                                        <p:cTn id="179" dur="1" fill="hold">
                                          <p:stCondLst>
                                            <p:cond delay="0"/>
                                          </p:stCondLst>
                                        </p:cTn>
                                        <p:tgtEl>
                                          <p:spTgt spid="78"/>
                                        </p:tgtEl>
                                        <p:attrNameLst>
                                          <p:attrName>style.visibility</p:attrName>
                                        </p:attrNameLst>
                                      </p:cBhvr>
                                      <p:to>
                                        <p:strVal val="visible"/>
                                      </p:to>
                                    </p:set>
                                  </p:childTnLst>
                                </p:cTn>
                              </p:par>
                            </p:childTnLst>
                          </p:cTn>
                        </p:par>
                      </p:childTnLst>
                    </p:cTn>
                  </p:par>
                  <p:par>
                    <p:cTn id="180" fill="hold">
                      <p:stCondLst>
                        <p:cond delay="indefinite"/>
                      </p:stCondLst>
                      <p:childTnLst>
                        <p:par>
                          <p:cTn id="181" fill="hold">
                            <p:stCondLst>
                              <p:cond delay="0"/>
                            </p:stCondLst>
                            <p:childTnLst>
                              <p:par>
                                <p:cTn id="182" presetID="1" presetClass="exit" presetSubtype="0" fill="hold" grpId="1" nodeType="clickEffect">
                                  <p:stCondLst>
                                    <p:cond delay="0"/>
                                  </p:stCondLst>
                                  <p:childTnLst>
                                    <p:set>
                                      <p:cBhvr>
                                        <p:cTn id="183" dur="1" fill="hold">
                                          <p:stCondLst>
                                            <p:cond delay="0"/>
                                          </p:stCondLst>
                                        </p:cTn>
                                        <p:tgtEl>
                                          <p:spTgt spid="88"/>
                                        </p:tgtEl>
                                        <p:attrNameLst>
                                          <p:attrName>style.visibility</p:attrName>
                                        </p:attrNameLst>
                                      </p:cBhvr>
                                      <p:to>
                                        <p:strVal val="hidden"/>
                                      </p:to>
                                    </p:set>
                                  </p:childTnLst>
                                </p:cTn>
                              </p:par>
                            </p:childTnLst>
                          </p:cTn>
                        </p:par>
                      </p:childTnLst>
                    </p:cTn>
                  </p:par>
                  <p:par>
                    <p:cTn id="184" fill="hold">
                      <p:stCondLst>
                        <p:cond delay="indefinite"/>
                      </p:stCondLst>
                      <p:childTnLst>
                        <p:par>
                          <p:cTn id="185" fill="hold">
                            <p:stCondLst>
                              <p:cond delay="0"/>
                            </p:stCondLst>
                            <p:childTnLst>
                              <p:par>
                                <p:cTn id="186" presetID="1" presetClass="entr" presetSubtype="0" fill="hold" grpId="0" nodeType="clickEffect">
                                  <p:stCondLst>
                                    <p:cond delay="0"/>
                                  </p:stCondLst>
                                  <p:childTnLst>
                                    <p:set>
                                      <p:cBhvr>
                                        <p:cTn id="187" dur="1" fill="hold">
                                          <p:stCondLst>
                                            <p:cond delay="0"/>
                                          </p:stCondLst>
                                        </p:cTn>
                                        <p:tgtEl>
                                          <p:spTgt spid="64"/>
                                        </p:tgtEl>
                                        <p:attrNameLst>
                                          <p:attrName>style.visibility</p:attrName>
                                        </p:attrNameLst>
                                      </p:cBhvr>
                                      <p:to>
                                        <p:strVal val="visible"/>
                                      </p:to>
                                    </p:set>
                                  </p:childTnLst>
                                </p:cTn>
                              </p:par>
                            </p:childTnLst>
                          </p:cTn>
                        </p:par>
                        <p:par>
                          <p:cTn id="188" fill="hold">
                            <p:stCondLst>
                              <p:cond delay="0"/>
                            </p:stCondLst>
                            <p:childTnLst>
                              <p:par>
                                <p:cTn id="189" presetID="1" presetClass="exit" presetSubtype="0" fill="hold" grpId="3" nodeType="afterEffect">
                                  <p:stCondLst>
                                    <p:cond delay="0"/>
                                  </p:stCondLst>
                                  <p:childTnLst>
                                    <p:set>
                                      <p:cBhvr>
                                        <p:cTn id="190" dur="1" fill="hold">
                                          <p:stCondLst>
                                            <p:cond delay="0"/>
                                          </p:stCondLst>
                                        </p:cTn>
                                        <p:tgtEl>
                                          <p:spTgt spid="2"/>
                                        </p:tgtEl>
                                        <p:attrNameLst>
                                          <p:attrName>style.visibility</p:attrName>
                                        </p:attrNameLst>
                                      </p:cBhvr>
                                      <p:to>
                                        <p:strVal val="hidden"/>
                                      </p:to>
                                    </p:set>
                                  </p:childTnLst>
                                </p:cTn>
                              </p:par>
                            </p:childTnLst>
                          </p:cTn>
                        </p:par>
                        <p:par>
                          <p:cTn id="191" fill="hold">
                            <p:stCondLst>
                              <p:cond delay="0"/>
                            </p:stCondLst>
                            <p:childTnLst>
                              <p:par>
                                <p:cTn id="192" presetID="1" presetClass="entr" presetSubtype="0" fill="hold" grpId="4" nodeType="afterEffect">
                                  <p:stCondLst>
                                    <p:cond delay="0"/>
                                  </p:stCondLst>
                                  <p:childTnLst>
                                    <p:set>
                                      <p:cBhvr>
                                        <p:cTn id="193" dur="1" fill="hold">
                                          <p:stCondLst>
                                            <p:cond delay="0"/>
                                          </p:stCondLst>
                                        </p:cTn>
                                        <p:tgtEl>
                                          <p:spTgt spid="80"/>
                                        </p:tgtEl>
                                        <p:attrNameLst>
                                          <p:attrName>style.visibility</p:attrName>
                                        </p:attrNameLst>
                                      </p:cBhvr>
                                      <p:to>
                                        <p:strVal val="visible"/>
                                      </p:to>
                                    </p:set>
                                  </p:childTnLst>
                                </p:cTn>
                              </p:par>
                            </p:childTnLst>
                          </p:cTn>
                        </p:par>
                      </p:childTnLst>
                    </p:cTn>
                  </p:par>
                  <p:par>
                    <p:cTn id="194" fill="hold">
                      <p:stCondLst>
                        <p:cond delay="indefinite"/>
                      </p:stCondLst>
                      <p:childTnLst>
                        <p:par>
                          <p:cTn id="195" fill="hold">
                            <p:stCondLst>
                              <p:cond delay="0"/>
                            </p:stCondLst>
                            <p:childTnLst>
                              <p:par>
                                <p:cTn id="196" presetID="1" presetClass="exit" presetSubtype="0" fill="hold" grpId="11" nodeType="clickEffect">
                                  <p:stCondLst>
                                    <p:cond delay="0"/>
                                  </p:stCondLst>
                                  <p:childTnLst>
                                    <p:set>
                                      <p:cBhvr>
                                        <p:cTn id="197" dur="1" fill="hold">
                                          <p:stCondLst>
                                            <p:cond delay="0"/>
                                          </p:stCondLst>
                                        </p:cTn>
                                        <p:tgtEl>
                                          <p:spTgt spid="78"/>
                                        </p:tgtEl>
                                        <p:attrNameLst>
                                          <p:attrName>style.visibility</p:attrName>
                                        </p:attrNameLst>
                                      </p:cBhvr>
                                      <p:to>
                                        <p:strVal val="hidden"/>
                                      </p:to>
                                    </p:set>
                                  </p:childTnLst>
                                </p:cTn>
                              </p:par>
                              <p:par>
                                <p:cTn id="198" presetID="1" presetClass="entr" presetSubtype="0" fill="hold" grpId="0" nodeType="withEffect">
                                  <p:stCondLst>
                                    <p:cond delay="0"/>
                                  </p:stCondLst>
                                  <p:childTnLst>
                                    <p:set>
                                      <p:cBhvr>
                                        <p:cTn id="199" dur="1" fill="hold">
                                          <p:stCondLst>
                                            <p:cond delay="0"/>
                                          </p:stCondLst>
                                        </p:cTn>
                                        <p:tgtEl>
                                          <p:spTgt spid="70"/>
                                        </p:tgtEl>
                                        <p:attrNameLst>
                                          <p:attrName>style.visibility</p:attrName>
                                        </p:attrNameLst>
                                      </p:cBhvr>
                                      <p:to>
                                        <p:strVal val="visible"/>
                                      </p:to>
                                    </p:set>
                                  </p:childTnLst>
                                </p:cTn>
                              </p:par>
                              <p:par>
                                <p:cTn id="200" presetID="1" presetClass="entr" presetSubtype="0" fill="hold" grpId="8" nodeType="withEffect">
                                  <p:stCondLst>
                                    <p:cond delay="0"/>
                                  </p:stCondLst>
                                  <p:childTnLst>
                                    <p:set>
                                      <p:cBhvr>
                                        <p:cTn id="201" dur="1" fill="hold">
                                          <p:stCondLst>
                                            <p:cond delay="0"/>
                                          </p:stCondLst>
                                        </p:cTn>
                                        <p:tgtEl>
                                          <p:spTgt spid="79"/>
                                        </p:tgtEl>
                                        <p:attrNameLst>
                                          <p:attrName>style.visibility</p:attrName>
                                        </p:attrNameLst>
                                      </p:cBhvr>
                                      <p:to>
                                        <p:strVal val="visible"/>
                                      </p:to>
                                    </p:set>
                                  </p:childTnLst>
                                </p:cTn>
                              </p:par>
                            </p:childTnLst>
                          </p:cTn>
                        </p:par>
                      </p:childTnLst>
                    </p:cTn>
                  </p:par>
                  <p:par>
                    <p:cTn id="202" fill="hold">
                      <p:stCondLst>
                        <p:cond delay="indefinite"/>
                      </p:stCondLst>
                      <p:childTnLst>
                        <p:par>
                          <p:cTn id="203" fill="hold">
                            <p:stCondLst>
                              <p:cond delay="0"/>
                            </p:stCondLst>
                            <p:childTnLst>
                              <p:par>
                                <p:cTn id="204" presetID="1" presetClass="entr" presetSubtype="0" fill="hold" grpId="0" nodeType="clickEffect">
                                  <p:stCondLst>
                                    <p:cond delay="0"/>
                                  </p:stCondLst>
                                  <p:childTnLst>
                                    <p:set>
                                      <p:cBhvr>
                                        <p:cTn id="205" dur="1" fill="hold">
                                          <p:stCondLst>
                                            <p:cond delay="0"/>
                                          </p:stCondLst>
                                        </p:cTn>
                                        <p:tgtEl>
                                          <p:spTgt spid="65"/>
                                        </p:tgtEl>
                                        <p:attrNameLst>
                                          <p:attrName>style.visibility</p:attrName>
                                        </p:attrNameLst>
                                      </p:cBhvr>
                                      <p:to>
                                        <p:strVal val="visible"/>
                                      </p:to>
                                    </p:set>
                                  </p:childTnLst>
                                </p:cTn>
                              </p:par>
                            </p:childTnLst>
                          </p:cTn>
                        </p:par>
                      </p:childTnLst>
                    </p:cTn>
                  </p:par>
                  <p:par>
                    <p:cTn id="206" fill="hold">
                      <p:stCondLst>
                        <p:cond delay="indefinite"/>
                      </p:stCondLst>
                      <p:childTnLst>
                        <p:par>
                          <p:cTn id="207" fill="hold">
                            <p:stCondLst>
                              <p:cond delay="0"/>
                            </p:stCondLst>
                            <p:childTnLst>
                              <p:par>
                                <p:cTn id="208" presetID="1" presetClass="exit" presetSubtype="0" fill="hold" grpId="9" nodeType="clickEffect">
                                  <p:stCondLst>
                                    <p:cond delay="0"/>
                                  </p:stCondLst>
                                  <p:childTnLst>
                                    <p:set>
                                      <p:cBhvr>
                                        <p:cTn id="209" dur="1" fill="hold">
                                          <p:stCondLst>
                                            <p:cond delay="0"/>
                                          </p:stCondLst>
                                        </p:cTn>
                                        <p:tgtEl>
                                          <p:spTgt spid="79"/>
                                        </p:tgtEl>
                                        <p:attrNameLst>
                                          <p:attrName>style.visibility</p:attrName>
                                        </p:attrNameLst>
                                      </p:cBhvr>
                                      <p:to>
                                        <p:strVal val="hidden"/>
                                      </p:to>
                                    </p:set>
                                  </p:childTnLst>
                                </p:cTn>
                              </p:par>
                              <p:par>
                                <p:cTn id="210" presetID="1" presetClass="entr" presetSubtype="0" fill="hold" grpId="0" nodeType="withEffect">
                                  <p:stCondLst>
                                    <p:cond delay="0"/>
                                  </p:stCondLst>
                                  <p:childTnLst>
                                    <p:set>
                                      <p:cBhvr>
                                        <p:cTn id="211" dur="1" fill="hold">
                                          <p:stCondLst>
                                            <p:cond delay="0"/>
                                          </p:stCondLst>
                                        </p:cTn>
                                        <p:tgtEl>
                                          <p:spTgt spid="91"/>
                                        </p:tgtEl>
                                        <p:attrNameLst>
                                          <p:attrName>style.visibility</p:attrName>
                                        </p:attrNameLst>
                                      </p:cBhvr>
                                      <p:to>
                                        <p:strVal val="visible"/>
                                      </p:to>
                                    </p:set>
                                  </p:childTnLst>
                                </p:cTn>
                              </p:par>
                              <p:par>
                                <p:cTn id="212" presetID="1" presetClass="entr" presetSubtype="0" fill="hold" grpId="2" nodeType="withEffect">
                                  <p:stCondLst>
                                    <p:cond delay="0"/>
                                  </p:stCondLst>
                                  <p:childTnLst>
                                    <p:set>
                                      <p:cBhvr>
                                        <p:cTn id="213" dur="1" fill="hold">
                                          <p:stCondLst>
                                            <p:cond delay="0"/>
                                          </p:stCondLst>
                                        </p:cTn>
                                        <p:tgtEl>
                                          <p:spTgt spid="85"/>
                                        </p:tgtEl>
                                        <p:attrNameLst>
                                          <p:attrName>style.visibility</p:attrName>
                                        </p:attrNameLst>
                                      </p:cBhvr>
                                      <p:to>
                                        <p:strVal val="visible"/>
                                      </p:to>
                                    </p:set>
                                  </p:childTnLst>
                                </p:cTn>
                              </p:par>
                            </p:childTnLst>
                          </p:cTn>
                        </p:par>
                      </p:childTnLst>
                    </p:cTn>
                  </p:par>
                  <p:par>
                    <p:cTn id="214" fill="hold">
                      <p:stCondLst>
                        <p:cond delay="indefinite"/>
                      </p:stCondLst>
                      <p:childTnLst>
                        <p:par>
                          <p:cTn id="215" fill="hold">
                            <p:stCondLst>
                              <p:cond delay="0"/>
                            </p:stCondLst>
                            <p:childTnLst>
                              <p:par>
                                <p:cTn id="216" presetID="1" presetClass="entr" presetSubtype="0" fill="hold" grpId="0" nodeType="clickEffect">
                                  <p:stCondLst>
                                    <p:cond delay="0"/>
                                  </p:stCondLst>
                                  <p:childTnLst>
                                    <p:set>
                                      <p:cBhvr>
                                        <p:cTn id="217" dur="1" fill="hold">
                                          <p:stCondLst>
                                            <p:cond delay="0"/>
                                          </p:stCondLst>
                                        </p:cTn>
                                        <p:tgtEl>
                                          <p:spTgt spid="66"/>
                                        </p:tgtEl>
                                        <p:attrNameLst>
                                          <p:attrName>style.visibility</p:attrName>
                                        </p:attrNameLst>
                                      </p:cBhvr>
                                      <p:to>
                                        <p:strVal val="visible"/>
                                      </p:to>
                                    </p:set>
                                  </p:childTnLst>
                                </p:cTn>
                              </p:par>
                            </p:childTnLst>
                          </p:cTn>
                        </p:par>
                        <p:par>
                          <p:cTn id="218" fill="hold">
                            <p:stCondLst>
                              <p:cond delay="0"/>
                            </p:stCondLst>
                            <p:childTnLst>
                              <p:par>
                                <p:cTn id="219" presetID="1" presetClass="exit" presetSubtype="0" fill="hold" grpId="5" nodeType="afterEffect">
                                  <p:stCondLst>
                                    <p:cond delay="0"/>
                                  </p:stCondLst>
                                  <p:childTnLst>
                                    <p:set>
                                      <p:cBhvr>
                                        <p:cTn id="220" dur="1" fill="hold">
                                          <p:stCondLst>
                                            <p:cond delay="0"/>
                                          </p:stCondLst>
                                        </p:cTn>
                                        <p:tgtEl>
                                          <p:spTgt spid="80"/>
                                        </p:tgtEl>
                                        <p:attrNameLst>
                                          <p:attrName>style.visibility</p:attrName>
                                        </p:attrNameLst>
                                      </p:cBhvr>
                                      <p:to>
                                        <p:strVal val="hidden"/>
                                      </p:to>
                                    </p:set>
                                  </p:childTnLst>
                                </p:cTn>
                              </p:par>
                            </p:childTnLst>
                          </p:cTn>
                        </p:par>
                        <p:par>
                          <p:cTn id="221" fill="hold">
                            <p:stCondLst>
                              <p:cond delay="0"/>
                            </p:stCondLst>
                            <p:childTnLst>
                              <p:par>
                                <p:cTn id="222" presetID="1" presetClass="entr" presetSubtype="0" fill="hold" grpId="4" nodeType="afterEffect">
                                  <p:stCondLst>
                                    <p:cond delay="0"/>
                                  </p:stCondLst>
                                  <p:childTnLst>
                                    <p:set>
                                      <p:cBhvr>
                                        <p:cTn id="223" dur="1" fill="hold">
                                          <p:stCondLst>
                                            <p:cond delay="0"/>
                                          </p:stCondLst>
                                        </p:cTn>
                                        <p:tgtEl>
                                          <p:spTgt spid="2"/>
                                        </p:tgtEl>
                                        <p:attrNameLst>
                                          <p:attrName>style.visibility</p:attrName>
                                        </p:attrNameLst>
                                      </p:cBhvr>
                                      <p:to>
                                        <p:strVal val="visible"/>
                                      </p:to>
                                    </p:set>
                                  </p:childTnLst>
                                </p:cTn>
                              </p:par>
                            </p:childTnLst>
                          </p:cTn>
                        </p:par>
                      </p:childTnLst>
                    </p:cTn>
                  </p:par>
                  <p:par>
                    <p:cTn id="224" fill="hold">
                      <p:stCondLst>
                        <p:cond delay="indefinite"/>
                      </p:stCondLst>
                      <p:childTnLst>
                        <p:par>
                          <p:cTn id="225" fill="hold">
                            <p:stCondLst>
                              <p:cond delay="0"/>
                            </p:stCondLst>
                            <p:childTnLst>
                              <p:par>
                                <p:cTn id="226" presetID="1" presetClass="entr" presetSubtype="0" fill="hold" grpId="0" nodeType="clickEffect">
                                  <p:stCondLst>
                                    <p:cond delay="0"/>
                                  </p:stCondLst>
                                  <p:childTnLst>
                                    <p:set>
                                      <p:cBhvr>
                                        <p:cTn id="227" dur="1" fill="hold">
                                          <p:stCondLst>
                                            <p:cond delay="0"/>
                                          </p:stCondLst>
                                        </p:cTn>
                                        <p:tgtEl>
                                          <p:spTgt spid="87"/>
                                        </p:tgtEl>
                                        <p:attrNameLst>
                                          <p:attrName>style.visibility</p:attrName>
                                        </p:attrNameLst>
                                      </p:cBhvr>
                                      <p:to>
                                        <p:strVal val="visible"/>
                                      </p:to>
                                    </p:set>
                                  </p:childTnLst>
                                </p:cTn>
                              </p:par>
                            </p:childTnLst>
                          </p:cTn>
                        </p:par>
                      </p:childTnLst>
                    </p:cTn>
                  </p:par>
                  <p:par>
                    <p:cTn id="228" fill="hold">
                      <p:stCondLst>
                        <p:cond delay="indefinite"/>
                      </p:stCondLst>
                      <p:childTnLst>
                        <p:par>
                          <p:cTn id="229" fill="hold">
                            <p:stCondLst>
                              <p:cond delay="0"/>
                            </p:stCondLst>
                            <p:childTnLst>
                              <p:par>
                                <p:cTn id="230" presetID="1" presetClass="exit" presetSubtype="0" fill="hold" grpId="3" nodeType="clickEffect">
                                  <p:stCondLst>
                                    <p:cond delay="0"/>
                                  </p:stCondLst>
                                  <p:childTnLst>
                                    <p:set>
                                      <p:cBhvr>
                                        <p:cTn id="231" dur="1" fill="hold">
                                          <p:stCondLst>
                                            <p:cond delay="0"/>
                                          </p:stCondLst>
                                        </p:cTn>
                                        <p:tgtEl>
                                          <p:spTgt spid="85"/>
                                        </p:tgtEl>
                                        <p:attrNameLst>
                                          <p:attrName>style.visibility</p:attrName>
                                        </p:attrNameLst>
                                      </p:cBhvr>
                                      <p:to>
                                        <p:strVal val="hidden"/>
                                      </p:to>
                                    </p:set>
                                  </p:childTnLst>
                                </p:cTn>
                              </p:par>
                              <p:par>
                                <p:cTn id="232" presetID="1" presetClass="exit" presetSubtype="0" fill="hold" grpId="1" nodeType="withEffect">
                                  <p:stCondLst>
                                    <p:cond delay="0"/>
                                  </p:stCondLst>
                                  <p:childTnLst>
                                    <p:set>
                                      <p:cBhvr>
                                        <p:cTn id="233" dur="1" fill="hold">
                                          <p:stCondLst>
                                            <p:cond delay="0"/>
                                          </p:stCondLst>
                                        </p:cTn>
                                        <p:tgtEl>
                                          <p:spTgt spid="91"/>
                                        </p:tgtEl>
                                        <p:attrNameLst>
                                          <p:attrName>style.visibility</p:attrName>
                                        </p:attrNameLst>
                                      </p:cBhvr>
                                      <p:to>
                                        <p:strVal val="hidden"/>
                                      </p:to>
                                    </p:set>
                                  </p:childTnLst>
                                </p:cTn>
                              </p:par>
                              <p:par>
                                <p:cTn id="234" presetID="1" presetClass="entr" presetSubtype="0" fill="hold" grpId="10" nodeType="withEffect">
                                  <p:stCondLst>
                                    <p:cond delay="0"/>
                                  </p:stCondLst>
                                  <p:childTnLst>
                                    <p:set>
                                      <p:cBhvr>
                                        <p:cTn id="235" dur="1" fill="hold">
                                          <p:stCondLst>
                                            <p:cond delay="0"/>
                                          </p:stCondLst>
                                        </p:cTn>
                                        <p:tgtEl>
                                          <p:spTgt spid="79"/>
                                        </p:tgtEl>
                                        <p:attrNameLst>
                                          <p:attrName>style.visibility</p:attrName>
                                        </p:attrNameLst>
                                      </p:cBhvr>
                                      <p:to>
                                        <p:strVal val="visible"/>
                                      </p:to>
                                    </p:set>
                                  </p:childTnLst>
                                </p:cTn>
                              </p:par>
                            </p:childTnLst>
                          </p:cTn>
                        </p:par>
                      </p:childTnLst>
                    </p:cTn>
                  </p:par>
                  <p:par>
                    <p:cTn id="236" fill="hold">
                      <p:stCondLst>
                        <p:cond delay="indefinite"/>
                      </p:stCondLst>
                      <p:childTnLst>
                        <p:par>
                          <p:cTn id="237" fill="hold">
                            <p:stCondLst>
                              <p:cond delay="0"/>
                            </p:stCondLst>
                            <p:childTnLst>
                              <p:par>
                                <p:cTn id="238" presetID="1" presetClass="exit" presetSubtype="0" fill="hold" grpId="11" nodeType="clickEffect">
                                  <p:stCondLst>
                                    <p:cond delay="0"/>
                                  </p:stCondLst>
                                  <p:childTnLst>
                                    <p:set>
                                      <p:cBhvr>
                                        <p:cTn id="239" dur="1" fill="hold">
                                          <p:stCondLst>
                                            <p:cond delay="0"/>
                                          </p:stCondLst>
                                        </p:cTn>
                                        <p:tgtEl>
                                          <p:spTgt spid="79"/>
                                        </p:tgtEl>
                                        <p:attrNameLst>
                                          <p:attrName>style.visibility</p:attrName>
                                        </p:attrNameLst>
                                      </p:cBhvr>
                                      <p:to>
                                        <p:strVal val="hidden"/>
                                      </p:to>
                                    </p:set>
                                  </p:childTnLst>
                                </p:cTn>
                              </p:par>
                              <p:par>
                                <p:cTn id="240" presetID="1" presetClass="exit" presetSubtype="0" fill="hold" grpId="1" nodeType="withEffect">
                                  <p:stCondLst>
                                    <p:cond delay="0"/>
                                  </p:stCondLst>
                                  <p:childTnLst>
                                    <p:set>
                                      <p:cBhvr>
                                        <p:cTn id="241" dur="1" fill="hold">
                                          <p:stCondLst>
                                            <p:cond delay="0"/>
                                          </p:stCondLst>
                                        </p:cTn>
                                        <p:tgtEl>
                                          <p:spTgt spid="70"/>
                                        </p:tgtEl>
                                        <p:attrNameLst>
                                          <p:attrName>style.visibility</p:attrName>
                                        </p:attrNameLst>
                                      </p:cBhvr>
                                      <p:to>
                                        <p:strVal val="hidden"/>
                                      </p:to>
                                    </p:set>
                                  </p:childTnLst>
                                </p:cTn>
                              </p:par>
                              <p:par>
                                <p:cTn id="242" presetID="1" presetClass="entr" presetSubtype="0" fill="hold" grpId="12" nodeType="withEffect">
                                  <p:stCondLst>
                                    <p:cond delay="0"/>
                                  </p:stCondLst>
                                  <p:childTnLst>
                                    <p:set>
                                      <p:cBhvr>
                                        <p:cTn id="243" dur="1" fill="hold">
                                          <p:stCondLst>
                                            <p:cond delay="0"/>
                                          </p:stCondLst>
                                        </p:cTn>
                                        <p:tgtEl>
                                          <p:spTgt spid="78"/>
                                        </p:tgtEl>
                                        <p:attrNameLst>
                                          <p:attrName>style.visibility</p:attrName>
                                        </p:attrNameLst>
                                      </p:cBhvr>
                                      <p:to>
                                        <p:strVal val="visible"/>
                                      </p:to>
                                    </p:set>
                                  </p:childTnLst>
                                </p:cTn>
                              </p:par>
                            </p:childTnLst>
                          </p:cTn>
                        </p:par>
                      </p:childTnLst>
                    </p:cTn>
                  </p:par>
                  <p:par>
                    <p:cTn id="244" fill="hold">
                      <p:stCondLst>
                        <p:cond delay="indefinite"/>
                      </p:stCondLst>
                      <p:childTnLst>
                        <p:par>
                          <p:cTn id="245" fill="hold">
                            <p:stCondLst>
                              <p:cond delay="0"/>
                            </p:stCondLst>
                            <p:childTnLst>
                              <p:par>
                                <p:cTn id="246" presetID="1" presetClass="exit" presetSubtype="0" fill="hold" grpId="13" nodeType="clickEffect">
                                  <p:stCondLst>
                                    <p:cond delay="0"/>
                                  </p:stCondLst>
                                  <p:childTnLst>
                                    <p:set>
                                      <p:cBhvr>
                                        <p:cTn id="247" dur="1" fill="hold">
                                          <p:stCondLst>
                                            <p:cond delay="0"/>
                                          </p:stCondLst>
                                        </p:cTn>
                                        <p:tgtEl>
                                          <p:spTgt spid="78"/>
                                        </p:tgtEl>
                                        <p:attrNameLst>
                                          <p:attrName>style.visibility</p:attrName>
                                        </p:attrNameLst>
                                      </p:cBhvr>
                                      <p:to>
                                        <p:strVal val="hidden"/>
                                      </p:to>
                                    </p:set>
                                  </p:childTnLst>
                                </p:cTn>
                              </p:par>
                              <p:par>
                                <p:cTn id="248" presetID="1" presetClass="entr" presetSubtype="0" fill="hold" grpId="0" nodeType="withEffect">
                                  <p:stCondLst>
                                    <p:cond delay="0"/>
                                  </p:stCondLst>
                                  <p:childTnLst>
                                    <p:set>
                                      <p:cBhvr>
                                        <p:cTn id="249" dur="1" fill="hold">
                                          <p:stCondLst>
                                            <p:cond delay="0"/>
                                          </p:stCondLst>
                                        </p:cTn>
                                        <p:tgtEl>
                                          <p:spTgt spid="92"/>
                                        </p:tgtEl>
                                        <p:attrNameLst>
                                          <p:attrName>style.visibility</p:attrName>
                                        </p:attrNameLst>
                                      </p:cBhvr>
                                      <p:to>
                                        <p:strVal val="visible"/>
                                      </p:to>
                                    </p:set>
                                  </p:childTnLst>
                                </p:cTn>
                              </p:par>
                              <p:par>
                                <p:cTn id="250" presetID="1" presetClass="entr" presetSubtype="0" fill="hold" grpId="12" nodeType="withEffect">
                                  <p:stCondLst>
                                    <p:cond delay="0"/>
                                  </p:stCondLst>
                                  <p:childTnLst>
                                    <p:set>
                                      <p:cBhvr>
                                        <p:cTn id="251" dur="1" fill="hold">
                                          <p:stCondLst>
                                            <p:cond delay="0"/>
                                          </p:stCondLst>
                                        </p:cTn>
                                        <p:tgtEl>
                                          <p:spTgt spid="79"/>
                                        </p:tgtEl>
                                        <p:attrNameLst>
                                          <p:attrName>style.visibility</p:attrName>
                                        </p:attrNameLst>
                                      </p:cBhvr>
                                      <p:to>
                                        <p:strVal val="visible"/>
                                      </p:to>
                                    </p:set>
                                  </p:childTnLst>
                                </p:cTn>
                              </p:par>
                            </p:childTnLst>
                          </p:cTn>
                        </p:par>
                      </p:childTnLst>
                    </p:cTn>
                  </p:par>
                  <p:par>
                    <p:cTn id="252" fill="hold">
                      <p:stCondLst>
                        <p:cond delay="indefinite"/>
                      </p:stCondLst>
                      <p:childTnLst>
                        <p:par>
                          <p:cTn id="253" fill="hold">
                            <p:stCondLst>
                              <p:cond delay="0"/>
                            </p:stCondLst>
                            <p:childTnLst>
                              <p:par>
                                <p:cTn id="254" presetID="1" presetClass="exit" presetSubtype="0" fill="hold" grpId="1" nodeType="clickEffect">
                                  <p:stCondLst>
                                    <p:cond delay="0"/>
                                  </p:stCondLst>
                                  <p:childTnLst>
                                    <p:set>
                                      <p:cBhvr>
                                        <p:cTn id="255" dur="1" fill="hold">
                                          <p:stCondLst>
                                            <p:cond delay="0"/>
                                          </p:stCondLst>
                                        </p:cTn>
                                        <p:tgtEl>
                                          <p:spTgt spid="87"/>
                                        </p:tgtEl>
                                        <p:attrNameLst>
                                          <p:attrName>style.visibility</p:attrName>
                                        </p:attrNameLst>
                                      </p:cBhvr>
                                      <p:to>
                                        <p:strVal val="hidden"/>
                                      </p:to>
                                    </p:set>
                                  </p:childTnLst>
                                </p:cTn>
                              </p:par>
                            </p:childTnLst>
                          </p:cTn>
                        </p:par>
                      </p:childTnLst>
                    </p:cTn>
                  </p:par>
                  <p:par>
                    <p:cTn id="256" fill="hold">
                      <p:stCondLst>
                        <p:cond delay="indefinite"/>
                      </p:stCondLst>
                      <p:childTnLst>
                        <p:par>
                          <p:cTn id="257" fill="hold">
                            <p:stCondLst>
                              <p:cond delay="0"/>
                            </p:stCondLst>
                            <p:childTnLst>
                              <p:par>
                                <p:cTn id="258" presetID="1" presetClass="entr" presetSubtype="0" fill="hold" grpId="0" nodeType="clickEffect">
                                  <p:stCondLst>
                                    <p:cond delay="0"/>
                                  </p:stCondLst>
                                  <p:childTnLst>
                                    <p:set>
                                      <p:cBhvr>
                                        <p:cTn id="259" dur="1" fill="hold">
                                          <p:stCondLst>
                                            <p:cond delay="0"/>
                                          </p:stCondLst>
                                        </p:cTn>
                                        <p:tgtEl>
                                          <p:spTgt spid="67"/>
                                        </p:tgtEl>
                                        <p:attrNameLst>
                                          <p:attrName>style.visibility</p:attrName>
                                        </p:attrNameLst>
                                      </p:cBhvr>
                                      <p:to>
                                        <p:strVal val="visible"/>
                                      </p:to>
                                    </p:set>
                                  </p:childTnLst>
                                </p:cTn>
                              </p:par>
                            </p:childTnLst>
                          </p:cTn>
                        </p:par>
                      </p:childTnLst>
                    </p:cTn>
                  </p:par>
                  <p:par>
                    <p:cTn id="260" fill="hold">
                      <p:stCondLst>
                        <p:cond delay="indefinite"/>
                      </p:stCondLst>
                      <p:childTnLst>
                        <p:par>
                          <p:cTn id="261" fill="hold">
                            <p:stCondLst>
                              <p:cond delay="0"/>
                            </p:stCondLst>
                            <p:childTnLst>
                              <p:par>
                                <p:cTn id="262" presetID="1" presetClass="entr" presetSubtype="0" fill="hold" grpId="0" nodeType="clickEffect">
                                  <p:stCondLst>
                                    <p:cond delay="0"/>
                                  </p:stCondLst>
                                  <p:childTnLst>
                                    <p:set>
                                      <p:cBhvr>
                                        <p:cTn id="263" dur="1" fill="hold">
                                          <p:stCondLst>
                                            <p:cond delay="0"/>
                                          </p:stCondLst>
                                        </p:cTn>
                                        <p:tgtEl>
                                          <p:spTgt spid="84"/>
                                        </p:tgtEl>
                                        <p:attrNameLst>
                                          <p:attrName>style.visibility</p:attrName>
                                        </p:attrNameLst>
                                      </p:cBhvr>
                                      <p:to>
                                        <p:strVal val="visible"/>
                                      </p:to>
                                    </p:set>
                                  </p:childTnLst>
                                </p:cTn>
                              </p:par>
                            </p:childTnLst>
                          </p:cTn>
                        </p:par>
                      </p:childTnLst>
                    </p:cTn>
                  </p:par>
                  <p:par>
                    <p:cTn id="264" fill="hold">
                      <p:stCondLst>
                        <p:cond delay="indefinite"/>
                      </p:stCondLst>
                      <p:childTnLst>
                        <p:par>
                          <p:cTn id="265" fill="hold">
                            <p:stCondLst>
                              <p:cond delay="0"/>
                            </p:stCondLst>
                            <p:childTnLst>
                              <p:par>
                                <p:cTn id="266" presetID="1" presetClass="exit" presetSubtype="0" fill="hold" grpId="13" nodeType="clickEffect">
                                  <p:stCondLst>
                                    <p:cond delay="0"/>
                                  </p:stCondLst>
                                  <p:childTnLst>
                                    <p:set>
                                      <p:cBhvr>
                                        <p:cTn id="267" dur="1" fill="hold">
                                          <p:stCondLst>
                                            <p:cond delay="0"/>
                                          </p:stCondLst>
                                        </p:cTn>
                                        <p:tgtEl>
                                          <p:spTgt spid="79"/>
                                        </p:tgtEl>
                                        <p:attrNameLst>
                                          <p:attrName>style.visibility</p:attrName>
                                        </p:attrNameLst>
                                      </p:cBhvr>
                                      <p:to>
                                        <p:strVal val="hidden"/>
                                      </p:to>
                                    </p:set>
                                  </p:childTnLst>
                                </p:cTn>
                              </p:par>
                              <p:par>
                                <p:cTn id="268" presetID="1" presetClass="exit" presetSubtype="0" fill="hold" grpId="1" nodeType="withEffect">
                                  <p:stCondLst>
                                    <p:cond delay="0"/>
                                  </p:stCondLst>
                                  <p:childTnLst>
                                    <p:set>
                                      <p:cBhvr>
                                        <p:cTn id="269" dur="1" fill="hold">
                                          <p:stCondLst>
                                            <p:cond delay="0"/>
                                          </p:stCondLst>
                                        </p:cTn>
                                        <p:tgtEl>
                                          <p:spTgt spid="92"/>
                                        </p:tgtEl>
                                        <p:attrNameLst>
                                          <p:attrName>style.visibility</p:attrName>
                                        </p:attrNameLst>
                                      </p:cBhvr>
                                      <p:to>
                                        <p:strVal val="hidden"/>
                                      </p:to>
                                    </p:set>
                                  </p:childTnLst>
                                </p:cTn>
                              </p:par>
                              <p:par>
                                <p:cTn id="270" presetID="1" presetClass="entr" presetSubtype="0" fill="hold" grpId="14" nodeType="withEffect">
                                  <p:stCondLst>
                                    <p:cond delay="0"/>
                                  </p:stCondLst>
                                  <p:childTnLst>
                                    <p:set>
                                      <p:cBhvr>
                                        <p:cTn id="271" dur="1" fill="hold">
                                          <p:stCondLst>
                                            <p:cond delay="0"/>
                                          </p:stCondLst>
                                        </p:cTn>
                                        <p:tgtEl>
                                          <p:spTgt spid="78"/>
                                        </p:tgtEl>
                                        <p:attrNameLst>
                                          <p:attrName>style.visibility</p:attrName>
                                        </p:attrNameLst>
                                      </p:cBhvr>
                                      <p:to>
                                        <p:strVal val="visible"/>
                                      </p:to>
                                    </p:set>
                                  </p:childTnLst>
                                </p:cTn>
                              </p:par>
                            </p:childTnLst>
                          </p:cTn>
                        </p:par>
                      </p:childTnLst>
                    </p:cTn>
                  </p:par>
                  <p:par>
                    <p:cTn id="272" fill="hold">
                      <p:stCondLst>
                        <p:cond delay="indefinite"/>
                      </p:stCondLst>
                      <p:childTnLst>
                        <p:par>
                          <p:cTn id="273" fill="hold">
                            <p:stCondLst>
                              <p:cond delay="0"/>
                            </p:stCondLst>
                            <p:childTnLst>
                              <p:par>
                                <p:cTn id="274" presetID="1" presetClass="exit" presetSubtype="0" fill="hold" grpId="15" nodeType="clickEffect">
                                  <p:stCondLst>
                                    <p:cond delay="0"/>
                                  </p:stCondLst>
                                  <p:childTnLst>
                                    <p:set>
                                      <p:cBhvr>
                                        <p:cTn id="275" dur="1" fill="hold">
                                          <p:stCondLst>
                                            <p:cond delay="0"/>
                                          </p:stCondLst>
                                        </p:cTn>
                                        <p:tgtEl>
                                          <p:spTgt spid="78"/>
                                        </p:tgtEl>
                                        <p:attrNameLst>
                                          <p:attrName>style.visibility</p:attrName>
                                        </p:attrNameLst>
                                      </p:cBhvr>
                                      <p:to>
                                        <p:strVal val="hidden"/>
                                      </p:to>
                                    </p:set>
                                  </p:childTnLst>
                                </p:cTn>
                              </p:par>
                              <p:par>
                                <p:cTn id="276" presetID="1" presetClass="exit" presetSubtype="0" fill="hold" grpId="1" nodeType="withEffect">
                                  <p:stCondLst>
                                    <p:cond delay="0"/>
                                  </p:stCondLst>
                                  <p:childTnLst>
                                    <p:set>
                                      <p:cBhvr>
                                        <p:cTn id="277" dur="1" fill="hold">
                                          <p:stCondLst>
                                            <p:cond delay="0"/>
                                          </p:stCondLst>
                                        </p:cTn>
                                        <p:tgtEl>
                                          <p:spTgt spid="69"/>
                                        </p:tgtEl>
                                        <p:attrNameLst>
                                          <p:attrName>style.visibility</p:attrName>
                                        </p:attrNameLst>
                                      </p:cBhvr>
                                      <p:to>
                                        <p:strVal val="hidden"/>
                                      </p:to>
                                    </p:set>
                                  </p:childTnLst>
                                </p:cTn>
                              </p:par>
                              <p:par>
                                <p:cTn id="278" presetID="1" presetClass="entr" presetSubtype="0" fill="hold" grpId="5" nodeType="withEffect">
                                  <p:stCondLst>
                                    <p:cond delay="0"/>
                                  </p:stCondLst>
                                  <p:childTnLst>
                                    <p:set>
                                      <p:cBhvr>
                                        <p:cTn id="279" dur="1" fill="hold">
                                          <p:stCondLst>
                                            <p:cond delay="0"/>
                                          </p:stCondLst>
                                        </p:cTn>
                                        <p:tgtEl>
                                          <p:spTgt spid="77"/>
                                        </p:tgtEl>
                                        <p:attrNameLst>
                                          <p:attrName>style.visibility</p:attrName>
                                        </p:attrNameLst>
                                      </p:cBhvr>
                                      <p:to>
                                        <p:strVal val="visible"/>
                                      </p:to>
                                    </p:set>
                                  </p:childTnLst>
                                </p:cTn>
                              </p:par>
                            </p:childTnLst>
                          </p:cTn>
                        </p:par>
                      </p:childTnLst>
                    </p:cTn>
                  </p:par>
                  <p:par>
                    <p:cTn id="280" fill="hold">
                      <p:stCondLst>
                        <p:cond delay="indefinite"/>
                      </p:stCondLst>
                      <p:childTnLst>
                        <p:par>
                          <p:cTn id="281" fill="hold">
                            <p:stCondLst>
                              <p:cond delay="0"/>
                            </p:stCondLst>
                            <p:childTnLst>
                              <p:par>
                                <p:cTn id="282" presetID="1" presetClass="exit" presetSubtype="0" fill="hold" grpId="6" nodeType="clickEffect">
                                  <p:stCondLst>
                                    <p:cond delay="0"/>
                                  </p:stCondLst>
                                  <p:childTnLst>
                                    <p:set>
                                      <p:cBhvr>
                                        <p:cTn id="283" dur="1" fill="hold">
                                          <p:stCondLst>
                                            <p:cond delay="0"/>
                                          </p:stCondLst>
                                        </p:cTn>
                                        <p:tgtEl>
                                          <p:spTgt spid="77"/>
                                        </p:tgtEl>
                                        <p:attrNameLst>
                                          <p:attrName>style.visibility</p:attrName>
                                        </p:attrNameLst>
                                      </p:cBhvr>
                                      <p:to>
                                        <p:strVal val="hidden"/>
                                      </p:to>
                                    </p:set>
                                  </p:childTnLst>
                                </p:cTn>
                              </p:par>
                              <p:par>
                                <p:cTn id="284" presetID="1" presetClass="entr" presetSubtype="0" fill="hold" grpId="0" nodeType="withEffect">
                                  <p:stCondLst>
                                    <p:cond delay="0"/>
                                  </p:stCondLst>
                                  <p:childTnLst>
                                    <p:set>
                                      <p:cBhvr>
                                        <p:cTn id="285" dur="1" fill="hold">
                                          <p:stCondLst>
                                            <p:cond delay="0"/>
                                          </p:stCondLst>
                                        </p:cTn>
                                        <p:tgtEl>
                                          <p:spTgt spid="93"/>
                                        </p:tgtEl>
                                        <p:attrNameLst>
                                          <p:attrName>style.visibility</p:attrName>
                                        </p:attrNameLst>
                                      </p:cBhvr>
                                      <p:to>
                                        <p:strVal val="visible"/>
                                      </p:to>
                                    </p:set>
                                  </p:childTnLst>
                                </p:cTn>
                              </p:par>
                              <p:par>
                                <p:cTn id="286" presetID="1" presetClass="entr" presetSubtype="0" fill="hold" grpId="16" nodeType="withEffect">
                                  <p:stCondLst>
                                    <p:cond delay="0"/>
                                  </p:stCondLst>
                                  <p:childTnLst>
                                    <p:set>
                                      <p:cBhvr>
                                        <p:cTn id="287" dur="1" fill="hold">
                                          <p:stCondLst>
                                            <p:cond delay="0"/>
                                          </p:stCondLst>
                                        </p:cTn>
                                        <p:tgtEl>
                                          <p:spTgt spid="78"/>
                                        </p:tgtEl>
                                        <p:attrNameLst>
                                          <p:attrName>style.visibility</p:attrName>
                                        </p:attrNameLst>
                                      </p:cBhvr>
                                      <p:to>
                                        <p:strVal val="visible"/>
                                      </p:to>
                                    </p:set>
                                  </p:childTnLst>
                                </p:cTn>
                              </p:par>
                            </p:childTnLst>
                          </p:cTn>
                        </p:par>
                      </p:childTnLst>
                    </p:cTn>
                  </p:par>
                  <p:par>
                    <p:cTn id="288" fill="hold">
                      <p:stCondLst>
                        <p:cond delay="indefinite"/>
                      </p:stCondLst>
                      <p:childTnLst>
                        <p:par>
                          <p:cTn id="289" fill="hold">
                            <p:stCondLst>
                              <p:cond delay="0"/>
                            </p:stCondLst>
                            <p:childTnLst>
                              <p:par>
                                <p:cTn id="290" presetID="1" presetClass="exit" presetSubtype="0" fill="hold" grpId="1" nodeType="clickEffect">
                                  <p:stCondLst>
                                    <p:cond delay="0"/>
                                  </p:stCondLst>
                                  <p:childTnLst>
                                    <p:set>
                                      <p:cBhvr>
                                        <p:cTn id="291" dur="1" fill="hold">
                                          <p:stCondLst>
                                            <p:cond delay="0"/>
                                          </p:stCondLst>
                                        </p:cTn>
                                        <p:tgtEl>
                                          <p:spTgt spid="84"/>
                                        </p:tgtEl>
                                        <p:attrNameLst>
                                          <p:attrName>style.visibility</p:attrName>
                                        </p:attrNameLst>
                                      </p:cBhvr>
                                      <p:to>
                                        <p:strVal val="hidden"/>
                                      </p:to>
                                    </p:set>
                                  </p:childTnLst>
                                </p:cTn>
                              </p:par>
                            </p:childTnLst>
                          </p:cTn>
                        </p:par>
                      </p:childTnLst>
                    </p:cTn>
                  </p:par>
                  <p:par>
                    <p:cTn id="292" fill="hold">
                      <p:stCondLst>
                        <p:cond delay="indefinite"/>
                      </p:stCondLst>
                      <p:childTnLst>
                        <p:par>
                          <p:cTn id="293" fill="hold">
                            <p:stCondLst>
                              <p:cond delay="0"/>
                            </p:stCondLst>
                            <p:childTnLst>
                              <p:par>
                                <p:cTn id="294" presetID="1" presetClass="entr" presetSubtype="0" fill="hold" grpId="0" nodeType="clickEffect">
                                  <p:stCondLst>
                                    <p:cond delay="0"/>
                                  </p:stCondLst>
                                  <p:childTnLst>
                                    <p:set>
                                      <p:cBhvr>
                                        <p:cTn id="295" dur="1" fill="hold">
                                          <p:stCondLst>
                                            <p:cond delay="0"/>
                                          </p:stCondLst>
                                        </p:cTn>
                                        <p:tgtEl>
                                          <p:spTgt spid="68"/>
                                        </p:tgtEl>
                                        <p:attrNameLst>
                                          <p:attrName>style.visibility</p:attrName>
                                        </p:attrNameLst>
                                      </p:cBhvr>
                                      <p:to>
                                        <p:strVal val="visible"/>
                                      </p:to>
                                    </p:set>
                                  </p:childTnLst>
                                </p:cTn>
                              </p:par>
                            </p:childTnLst>
                          </p:cTn>
                        </p:par>
                      </p:childTnLst>
                    </p:cTn>
                  </p:par>
                  <p:par>
                    <p:cTn id="296" fill="hold">
                      <p:stCondLst>
                        <p:cond delay="indefinite"/>
                      </p:stCondLst>
                      <p:childTnLst>
                        <p:par>
                          <p:cTn id="297" fill="hold">
                            <p:stCondLst>
                              <p:cond delay="0"/>
                            </p:stCondLst>
                            <p:childTnLst>
                              <p:par>
                                <p:cTn id="298" presetID="1" presetClass="entr" presetSubtype="0" fill="hold" grpId="0" nodeType="clickEffect">
                                  <p:stCondLst>
                                    <p:cond delay="0"/>
                                  </p:stCondLst>
                                  <p:childTnLst>
                                    <p:set>
                                      <p:cBhvr>
                                        <p:cTn id="299" dur="1" fill="hold">
                                          <p:stCondLst>
                                            <p:cond delay="0"/>
                                          </p:stCondLst>
                                        </p:cTn>
                                        <p:tgtEl>
                                          <p:spTgt spid="86"/>
                                        </p:tgtEl>
                                        <p:attrNameLst>
                                          <p:attrName>style.visibility</p:attrName>
                                        </p:attrNameLst>
                                      </p:cBhvr>
                                      <p:to>
                                        <p:strVal val="visible"/>
                                      </p:to>
                                    </p:set>
                                  </p:childTnLst>
                                </p:cTn>
                              </p:par>
                            </p:childTnLst>
                          </p:cTn>
                        </p:par>
                      </p:childTnLst>
                    </p:cTn>
                  </p:par>
                  <p:par>
                    <p:cTn id="300" fill="hold">
                      <p:stCondLst>
                        <p:cond delay="indefinite"/>
                      </p:stCondLst>
                      <p:childTnLst>
                        <p:par>
                          <p:cTn id="301" fill="hold">
                            <p:stCondLst>
                              <p:cond delay="0"/>
                            </p:stCondLst>
                            <p:childTnLst>
                              <p:par>
                                <p:cTn id="302" presetID="1" presetClass="exit" presetSubtype="0" fill="hold" grpId="17" nodeType="clickEffect">
                                  <p:stCondLst>
                                    <p:cond delay="0"/>
                                  </p:stCondLst>
                                  <p:childTnLst>
                                    <p:set>
                                      <p:cBhvr>
                                        <p:cTn id="303" dur="1" fill="hold">
                                          <p:stCondLst>
                                            <p:cond delay="0"/>
                                          </p:stCondLst>
                                        </p:cTn>
                                        <p:tgtEl>
                                          <p:spTgt spid="78"/>
                                        </p:tgtEl>
                                        <p:attrNameLst>
                                          <p:attrName>style.visibility</p:attrName>
                                        </p:attrNameLst>
                                      </p:cBhvr>
                                      <p:to>
                                        <p:strVal val="hidden"/>
                                      </p:to>
                                    </p:set>
                                  </p:childTnLst>
                                </p:cTn>
                              </p:par>
                              <p:par>
                                <p:cTn id="304" presetID="1" presetClass="exit" presetSubtype="0" fill="hold" grpId="1" nodeType="withEffect">
                                  <p:stCondLst>
                                    <p:cond delay="0"/>
                                  </p:stCondLst>
                                  <p:childTnLst>
                                    <p:set>
                                      <p:cBhvr>
                                        <p:cTn id="305" dur="1" fill="hold">
                                          <p:stCondLst>
                                            <p:cond delay="0"/>
                                          </p:stCondLst>
                                        </p:cTn>
                                        <p:tgtEl>
                                          <p:spTgt spid="93"/>
                                        </p:tgtEl>
                                        <p:attrNameLst>
                                          <p:attrName>style.visibility</p:attrName>
                                        </p:attrNameLst>
                                      </p:cBhvr>
                                      <p:to>
                                        <p:strVal val="hidden"/>
                                      </p:to>
                                    </p:set>
                                  </p:childTnLst>
                                </p:cTn>
                              </p:par>
                              <p:par>
                                <p:cTn id="306" presetID="1" presetClass="entr" presetSubtype="0" fill="hold" grpId="7" nodeType="withEffect">
                                  <p:stCondLst>
                                    <p:cond delay="0"/>
                                  </p:stCondLst>
                                  <p:childTnLst>
                                    <p:set>
                                      <p:cBhvr>
                                        <p:cTn id="307" dur="1" fill="hold">
                                          <p:stCondLst>
                                            <p:cond delay="0"/>
                                          </p:stCondLst>
                                        </p:cTn>
                                        <p:tgtEl>
                                          <p:spTgt spid="77"/>
                                        </p:tgtEl>
                                        <p:attrNameLst>
                                          <p:attrName>style.visibility</p:attrName>
                                        </p:attrNameLst>
                                      </p:cBhvr>
                                      <p:to>
                                        <p:strVal val="visible"/>
                                      </p:to>
                                    </p:set>
                                  </p:childTnLst>
                                </p:cTn>
                              </p:par>
                            </p:childTnLst>
                          </p:cTn>
                        </p:par>
                      </p:childTnLst>
                    </p:cTn>
                  </p:par>
                  <p:par>
                    <p:cTn id="308" fill="hold">
                      <p:stCondLst>
                        <p:cond delay="indefinite"/>
                      </p:stCondLst>
                      <p:childTnLst>
                        <p:par>
                          <p:cTn id="309" fill="hold">
                            <p:stCondLst>
                              <p:cond delay="0"/>
                            </p:stCondLst>
                            <p:childTnLst>
                              <p:par>
                                <p:cTn id="310" presetID="1" presetClass="exit" presetSubtype="0" fill="hold" grpId="1" nodeType="clickEffect">
                                  <p:stCondLst>
                                    <p:cond delay="0"/>
                                  </p:stCondLst>
                                  <p:childTnLst>
                                    <p:set>
                                      <p:cBhvr>
                                        <p:cTn id="311" dur="1" fill="hold">
                                          <p:stCondLst>
                                            <p:cond delay="0"/>
                                          </p:stCondLst>
                                        </p:cTn>
                                        <p:tgtEl>
                                          <p:spTgt spid="86"/>
                                        </p:tgtEl>
                                        <p:attrNameLst>
                                          <p:attrName>style.visibility</p:attrName>
                                        </p:attrNameLst>
                                      </p:cBhvr>
                                      <p:to>
                                        <p:strVal val="hidden"/>
                                      </p:to>
                                    </p:set>
                                  </p:childTnLst>
                                </p:cTn>
                              </p:par>
                              <p:par>
                                <p:cTn id="312" presetID="1" presetClass="entr" presetSubtype="0" fill="hold" grpId="0" nodeType="withEffect">
                                  <p:stCondLst>
                                    <p:cond delay="0"/>
                                  </p:stCondLst>
                                  <p:childTnLst>
                                    <p:set>
                                      <p:cBhvr>
                                        <p:cTn id="313" dur="1" fill="hold">
                                          <p:stCondLst>
                                            <p:cond delay="0"/>
                                          </p:stCondLst>
                                        </p:cTn>
                                        <p:tgtEl>
                                          <p:spTgt spid="94"/>
                                        </p:tgtEl>
                                        <p:attrNameLst>
                                          <p:attrName>style.visibility</p:attrName>
                                        </p:attrNameLst>
                                      </p:cBhvr>
                                      <p:to>
                                        <p:strVal val="visible"/>
                                      </p:to>
                                    </p:set>
                                  </p:childTnLst>
                                </p:cTn>
                              </p:par>
                            </p:childTnLst>
                          </p:cTn>
                        </p:par>
                      </p:childTnLst>
                    </p:cTn>
                  </p:par>
                  <p:par>
                    <p:cTn id="314" fill="hold">
                      <p:stCondLst>
                        <p:cond delay="indefinite"/>
                      </p:stCondLst>
                      <p:childTnLst>
                        <p:par>
                          <p:cTn id="315" fill="hold">
                            <p:stCondLst>
                              <p:cond delay="0"/>
                            </p:stCondLst>
                            <p:childTnLst>
                              <p:par>
                                <p:cTn id="316" presetID="1" presetClass="entr" presetSubtype="0" fill="hold" grpId="0" nodeType="clickEffect">
                                  <p:stCondLst>
                                    <p:cond delay="0"/>
                                  </p:stCondLst>
                                  <p:childTnLst>
                                    <p:set>
                                      <p:cBhvr>
                                        <p:cTn id="317" dur="1" fill="hold">
                                          <p:stCondLst>
                                            <p:cond delay="0"/>
                                          </p:stCondLst>
                                        </p:cTn>
                                        <p:tgtEl>
                                          <p:spTgt spid="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animBg="1"/>
      <p:bldP spid="56" grpId="0" animBg="1"/>
      <p:bldP spid="58" grpId="0" animBg="1"/>
      <p:bldP spid="59" grpId="0" animBg="1"/>
      <p:bldP spid="60" grpId="0" animBg="1"/>
      <p:bldP spid="61" grpId="0" animBg="1"/>
      <p:bldP spid="62" grpId="0" animBg="1"/>
      <p:bldP spid="63" grpId="0" animBg="1"/>
      <p:bldP spid="64" grpId="0" animBg="1"/>
      <p:bldP spid="65" grpId="0" animBg="1"/>
      <p:bldP spid="66" grpId="0" animBg="1"/>
      <p:bldP spid="67" grpId="0" animBg="1"/>
      <p:bldP spid="71" grpId="0" animBg="1"/>
      <p:bldP spid="71" grpId="1" animBg="1"/>
      <p:bldP spid="72" grpId="0" animBg="1"/>
      <p:bldP spid="72" grpId="1" animBg="1"/>
      <p:bldP spid="73" grpId="0" animBg="1"/>
      <p:bldP spid="73" grpId="1" animBg="1"/>
      <p:bldP spid="74" grpId="0" animBg="1"/>
      <p:bldP spid="74" grpId="1" animBg="1"/>
      <p:bldP spid="75" grpId="0" animBg="1"/>
      <p:bldP spid="75" grpId="1" animBg="1"/>
      <p:bldP spid="76" grpId="0" animBg="1"/>
      <p:bldP spid="76" grpId="1" animBg="1"/>
      <p:bldP spid="77" grpId="0" animBg="1"/>
      <p:bldP spid="77" grpId="1" animBg="1"/>
      <p:bldP spid="77" grpId="2" animBg="1"/>
      <p:bldP spid="77" grpId="3" animBg="1"/>
      <p:bldP spid="77" grpId="4" animBg="1"/>
      <p:bldP spid="77" grpId="5" animBg="1"/>
      <p:bldP spid="77" grpId="6" animBg="1"/>
      <p:bldP spid="77" grpId="7" animBg="1"/>
      <p:bldP spid="78" grpId="0" animBg="1"/>
      <p:bldP spid="78" grpId="1" animBg="1"/>
      <p:bldP spid="78" grpId="2" animBg="1"/>
      <p:bldP spid="78" grpId="3" animBg="1"/>
      <p:bldP spid="78" grpId="4" animBg="1"/>
      <p:bldP spid="78" grpId="5" animBg="1"/>
      <p:bldP spid="78" grpId="6" animBg="1"/>
      <p:bldP spid="78" grpId="7" animBg="1"/>
      <p:bldP spid="78" grpId="8" animBg="1"/>
      <p:bldP spid="78" grpId="9" animBg="1"/>
      <p:bldP spid="78" grpId="10" animBg="1"/>
      <p:bldP spid="78" grpId="11" animBg="1"/>
      <p:bldP spid="78" grpId="12" animBg="1"/>
      <p:bldP spid="78" grpId="13" animBg="1"/>
      <p:bldP spid="78" grpId="14" animBg="1"/>
      <p:bldP spid="78" grpId="15" animBg="1"/>
      <p:bldP spid="78" grpId="16" animBg="1"/>
      <p:bldP spid="78" grpId="17" animBg="1"/>
      <p:bldP spid="79" grpId="0" animBg="1"/>
      <p:bldP spid="79" grpId="1" animBg="1"/>
      <p:bldP spid="79" grpId="2" animBg="1"/>
      <p:bldP spid="79" grpId="3" animBg="1"/>
      <p:bldP spid="79" grpId="4" animBg="1"/>
      <p:bldP spid="79" grpId="5" animBg="1"/>
      <p:bldP spid="79" grpId="6" animBg="1"/>
      <p:bldP spid="79" grpId="7" animBg="1"/>
      <p:bldP spid="79" grpId="8" animBg="1"/>
      <p:bldP spid="79" grpId="9" animBg="1"/>
      <p:bldP spid="79" grpId="10" animBg="1"/>
      <p:bldP spid="79" grpId="11" animBg="1"/>
      <p:bldP spid="79" grpId="12" animBg="1"/>
      <p:bldP spid="79" grpId="13" animBg="1"/>
      <p:bldP spid="2" grpId="0" animBg="1"/>
      <p:bldP spid="2" grpId="1" animBg="1"/>
      <p:bldP spid="2" grpId="2" animBg="1"/>
      <p:bldP spid="2" grpId="3" animBg="1"/>
      <p:bldP spid="2" grpId="4" animBg="1"/>
      <p:bldP spid="80" grpId="0" animBg="1"/>
      <p:bldP spid="80" grpId="1" animBg="1"/>
      <p:bldP spid="80" grpId="2" animBg="1"/>
      <p:bldP spid="80" grpId="3" animBg="1"/>
      <p:bldP spid="80" grpId="4" animBg="1"/>
      <p:bldP spid="80" grpId="5" animBg="1"/>
      <p:bldP spid="83" grpId="0" animBg="1"/>
      <p:bldP spid="83" grpId="1" animBg="1"/>
      <p:bldP spid="84" grpId="0" animBg="1"/>
      <p:bldP spid="84" grpId="1" animBg="1"/>
      <p:bldP spid="85" grpId="0" animBg="1"/>
      <p:bldP spid="85" grpId="1" animBg="1"/>
      <p:bldP spid="85" grpId="2" animBg="1"/>
      <p:bldP spid="85" grpId="3" animBg="1"/>
      <p:bldP spid="86" grpId="0" animBg="1"/>
      <p:bldP spid="86" grpId="1" animBg="1"/>
      <p:bldP spid="87" grpId="0" animBg="1"/>
      <p:bldP spid="87" grpId="1" animBg="1"/>
      <p:bldP spid="88" grpId="0" animBg="1"/>
      <p:bldP spid="88" grpId="1" animBg="1"/>
      <p:bldP spid="89" grpId="0" animBg="1"/>
      <p:bldP spid="89" grpId="1" animBg="1"/>
      <p:bldP spid="90" grpId="0" animBg="1"/>
      <p:bldP spid="68" grpId="0" animBg="1"/>
      <p:bldP spid="69" grpId="0" animBg="1"/>
      <p:bldP spid="69" grpId="1" animBg="1"/>
      <p:bldP spid="70" grpId="0" animBg="1"/>
      <p:bldP spid="70" grpId="1" animBg="1"/>
      <p:bldP spid="91" grpId="0" animBg="1"/>
      <p:bldP spid="91" grpId="1" animBg="1"/>
      <p:bldP spid="92" grpId="0" animBg="1"/>
      <p:bldP spid="92" grpId="1" animBg="1"/>
      <p:bldP spid="93" grpId="0" animBg="1"/>
      <p:bldP spid="93" grpId="1" animBg="1"/>
      <p:bldP spid="9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Books</a:t>
            </a:r>
          </a:p>
        </p:txBody>
      </p:sp>
      <p:sp>
        <p:nvSpPr>
          <p:cNvPr id="6" name="TextBox 5">
            <a:extLst>
              <a:ext uri="{FF2B5EF4-FFF2-40B4-BE49-F238E27FC236}">
                <a16:creationId xmlns:a16="http://schemas.microsoft.com/office/drawing/2014/main" id="{37C26D19-85DA-834B-9600-C9820C508897}"/>
              </a:ext>
            </a:extLst>
          </p:cNvPr>
          <p:cNvSpPr txBox="1"/>
          <p:nvPr/>
        </p:nvSpPr>
        <p:spPr>
          <a:xfrm>
            <a:off x="335496" y="1594093"/>
            <a:ext cx="8369031" cy="3139321"/>
          </a:xfrm>
          <a:prstGeom prst="rect">
            <a:avLst/>
          </a:prstGeom>
          <a:noFill/>
        </p:spPr>
        <p:txBody>
          <a:bodyPr wrap="square" rtlCol="0">
            <a:spAutoFit/>
          </a:bodyPr>
          <a:lstStyle/>
          <a:p>
            <a:pPr marL="342900" indent="-342900" algn="just">
              <a:buSzPct val="90000"/>
              <a:buFont typeface="Wingdings" panose="05000000000000000000" pitchFamily="2" charset="2"/>
              <a:buChar char="q"/>
              <a:defRPr/>
            </a:pPr>
            <a:r>
              <a:rPr lang="en-US" b="1" dirty="0"/>
              <a:t>“</a:t>
            </a:r>
            <a:r>
              <a:rPr lang="en-US" b="1" dirty="0" err="1"/>
              <a:t>Schaum's</a:t>
            </a:r>
            <a:r>
              <a:rPr lang="en-US" b="1" dirty="0"/>
              <a:t> Outline of Data Structures with C++”</a:t>
            </a:r>
            <a:r>
              <a:rPr lang="en-US" dirty="0"/>
              <a:t>. By John R. Hubbard</a:t>
            </a:r>
            <a:endParaRPr lang="en-US" dirty="0">
              <a:solidFill>
                <a:schemeClr val="bg2">
                  <a:lumMod val="75000"/>
                </a:schemeClr>
              </a:solidFill>
            </a:endParaRPr>
          </a:p>
          <a:p>
            <a:pPr marL="342900" indent="-342900" algn="just">
              <a:buSzPct val="90000"/>
              <a:buFont typeface="Wingdings" panose="05000000000000000000" pitchFamily="2" charset="2"/>
              <a:buChar char="q"/>
              <a:defRPr/>
            </a:pPr>
            <a:r>
              <a:rPr lang="en-US" b="1" dirty="0"/>
              <a:t>“Data Structures and Program Design”, </a:t>
            </a:r>
            <a:r>
              <a:rPr lang="en-US" dirty="0"/>
              <a:t>Robert L. Kruse, 3</a:t>
            </a:r>
            <a:r>
              <a:rPr lang="en-US" baseline="30000" dirty="0"/>
              <a:t>rd</a:t>
            </a:r>
            <a:r>
              <a:rPr lang="en-US" dirty="0"/>
              <a:t> Edition, 1996.</a:t>
            </a:r>
            <a:r>
              <a:rPr lang="en-US" b="1" dirty="0"/>
              <a:t> </a:t>
            </a:r>
            <a:endParaRPr lang="en-US" dirty="0"/>
          </a:p>
          <a:p>
            <a:pPr marL="342900" indent="-342900" algn="just">
              <a:buSzPct val="90000"/>
              <a:buFont typeface="Wingdings" panose="05000000000000000000" pitchFamily="2" charset="2"/>
              <a:buChar char="q"/>
              <a:defRPr/>
            </a:pPr>
            <a:r>
              <a:rPr lang="en-US" b="1" dirty="0"/>
              <a:t>“Data structures, algorithms and performance”, </a:t>
            </a:r>
            <a:r>
              <a:rPr lang="en-US" dirty="0"/>
              <a:t>D. Wood, Addison-Wesley, 1993</a:t>
            </a:r>
          </a:p>
          <a:p>
            <a:pPr marL="342900" indent="-342900" algn="just">
              <a:buSzPct val="90000"/>
              <a:buFont typeface="Wingdings" panose="05000000000000000000" pitchFamily="2" charset="2"/>
              <a:buChar char="q"/>
              <a:defRPr/>
            </a:pPr>
            <a:r>
              <a:rPr lang="en-US" b="1" dirty="0"/>
              <a:t>“Advanced Data Structures”, </a:t>
            </a:r>
            <a:r>
              <a:rPr lang="en-US" dirty="0"/>
              <a:t>Peter Brass, Cambridge University Press, 2008</a:t>
            </a:r>
          </a:p>
          <a:p>
            <a:pPr marL="342900" indent="-342900" algn="just">
              <a:buSzPct val="90000"/>
              <a:buFont typeface="Wingdings" panose="05000000000000000000" pitchFamily="2" charset="2"/>
              <a:buChar char="q"/>
              <a:defRPr/>
            </a:pPr>
            <a:r>
              <a:rPr lang="en-US" b="1" dirty="0"/>
              <a:t>“Data Structures and Algorithm Analysis”, </a:t>
            </a:r>
            <a:r>
              <a:rPr lang="en-US" dirty="0"/>
              <a:t>Edition 3.2 (C++ Version), Clifford A. Shaffer, Virginia Tech, Blacksburg, VA 24061 January 2, 2012</a:t>
            </a:r>
          </a:p>
          <a:p>
            <a:pPr marL="342900" indent="-342900" algn="just">
              <a:buSzPct val="90000"/>
              <a:buFont typeface="Wingdings" panose="05000000000000000000" pitchFamily="2" charset="2"/>
              <a:buChar char="q"/>
              <a:defRPr/>
            </a:pPr>
            <a:r>
              <a:rPr lang="en-US" b="1" dirty="0"/>
              <a:t>“C++  Data Structures”, </a:t>
            </a:r>
            <a:r>
              <a:rPr lang="en-US" dirty="0"/>
              <a:t>Nell Dale and David Teague, Jones and Bartlett Publishers, 2001.</a:t>
            </a:r>
          </a:p>
          <a:p>
            <a:pPr marL="342900" indent="-342900" algn="just">
              <a:buSzPct val="90000"/>
              <a:buFont typeface="Wingdings" panose="05000000000000000000" pitchFamily="2" charset="2"/>
              <a:buChar char="q"/>
              <a:defRPr/>
            </a:pPr>
            <a:r>
              <a:rPr lang="en-US" b="1" dirty="0"/>
              <a:t>“Data Structures and Algorithms with Object-Oriented Design Patterns in C++”, </a:t>
            </a:r>
            <a:r>
              <a:rPr lang="en-US" dirty="0"/>
              <a:t>Bruno R. </a:t>
            </a:r>
            <a:r>
              <a:rPr lang="en-US" dirty="0" err="1"/>
              <a:t>Preiss</a:t>
            </a:r>
            <a:r>
              <a:rPr lang="en-US" dirty="0"/>
              <a:t>,</a:t>
            </a:r>
          </a:p>
          <a:p>
            <a:pPr marL="342900" indent="-342900" algn="just">
              <a:buSzPct val="90000"/>
              <a:buFont typeface="Wingdings" panose="05000000000000000000" pitchFamily="2" charset="2"/>
              <a:buChar char="q"/>
              <a:defRPr/>
            </a:pPr>
            <a:endParaRPr lang="en-US" dirty="0"/>
          </a:p>
        </p:txBody>
      </p:sp>
    </p:spTree>
    <p:extLst>
      <p:ext uri="{BB962C8B-B14F-4D97-AF65-F5344CB8AC3E}">
        <p14:creationId xmlns:p14="http://schemas.microsoft.com/office/powerpoint/2010/main" val="11345192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5" name="TextBox 4">
            <a:extLst>
              <a:ext uri="{FF2B5EF4-FFF2-40B4-BE49-F238E27FC236}">
                <a16:creationId xmlns:a16="http://schemas.microsoft.com/office/drawing/2014/main" id="{37C26D19-85DA-834B-9600-C9820C508897}"/>
              </a:ext>
            </a:extLst>
          </p:cNvPr>
          <p:cNvSpPr txBox="1"/>
          <p:nvPr/>
        </p:nvSpPr>
        <p:spPr>
          <a:xfrm>
            <a:off x="335496" y="1594091"/>
            <a:ext cx="8369031" cy="646331"/>
          </a:xfrm>
          <a:prstGeom prst="rect">
            <a:avLst/>
          </a:prstGeom>
          <a:noFill/>
        </p:spPr>
        <p:txBody>
          <a:bodyPr wrap="square" rtlCol="0">
            <a:spAutoFit/>
          </a:bodyPr>
          <a:lstStyle/>
          <a:p>
            <a:pPr marL="342900" indent="-342900" algn="just">
              <a:buSzPct val="90000"/>
              <a:buFont typeface="+mj-lt"/>
              <a:buAutoNum type="arabicPeriod"/>
              <a:defRPr/>
            </a:pPr>
            <a:r>
              <a:rPr lang="en-US" dirty="0">
                <a:hlinkClick r:id="rId2"/>
              </a:rPr>
              <a:t>http://www.cs.uregina.ca/Links/class-info/210/Stack/</a:t>
            </a:r>
            <a:endParaRPr lang="en-US" dirty="0"/>
          </a:p>
          <a:p>
            <a:pPr marL="342900" indent="-342900" algn="just">
              <a:buSzPct val="90000"/>
              <a:buFont typeface="+mj-lt"/>
              <a:buAutoNum type="arabicPeriod"/>
              <a:defRPr/>
            </a:pPr>
            <a:r>
              <a:rPr lang="en-US" dirty="0">
                <a:hlinkClick r:id="rId3"/>
              </a:rPr>
              <a:t>http://www.cs.csi.cuny.edu/~zelikovi/csc326/data/assignment5.htm</a:t>
            </a:r>
            <a:endParaRPr lang="en-US" dirty="0"/>
          </a:p>
        </p:txBody>
      </p:sp>
    </p:spTree>
    <p:extLst>
      <p:ext uri="{BB962C8B-B14F-4D97-AF65-F5344CB8AC3E}">
        <p14:creationId xmlns:p14="http://schemas.microsoft.com/office/powerpoint/2010/main" val="32249698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7" name="Subtitle 2"/>
          <p:cNvSpPr txBox="1">
            <a:spLocks/>
          </p:cNvSpPr>
          <p:nvPr/>
        </p:nvSpPr>
        <p:spPr>
          <a:xfrm>
            <a:off x="486696" y="2363928"/>
            <a:ext cx="5125210" cy="386415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marL="342900" indent="-342900">
              <a:buFont typeface="Wingdings" pitchFamily="2" charset="2"/>
              <a:buAutoNum type="arabicPeriod"/>
            </a:pPr>
            <a:r>
              <a:rPr lang="en-US" sz="1600" dirty="0">
                <a:solidFill>
                  <a:schemeClr val="tx1"/>
                </a:solidFill>
              </a:rPr>
              <a:t>Applications of Stack &amp; Queue</a:t>
            </a:r>
          </a:p>
          <a:p>
            <a:pPr marL="342900" indent="-342900">
              <a:buFont typeface="Wingdings" pitchFamily="2" charset="2"/>
              <a:buAutoNum type="arabicPeriod"/>
            </a:pPr>
            <a:r>
              <a:rPr lang="en-US" sz="1600" dirty="0">
                <a:solidFill>
                  <a:schemeClr val="tx1"/>
                </a:solidFill>
              </a:rPr>
              <a:t>Algebraic Expression</a:t>
            </a:r>
          </a:p>
          <a:p>
            <a:pPr marL="342900" indent="-342900">
              <a:buFont typeface="Wingdings" pitchFamily="2" charset="2"/>
              <a:buAutoNum type="arabicPeriod"/>
            </a:pPr>
            <a:r>
              <a:rPr lang="en-US" sz="1600" dirty="0">
                <a:solidFill>
                  <a:schemeClr val="tx1"/>
                </a:solidFill>
              </a:rPr>
              <a:t>Infix, Postfix, Prefix</a:t>
            </a:r>
          </a:p>
          <a:p>
            <a:pPr marL="342900" indent="-342900">
              <a:buFont typeface="Wingdings" pitchFamily="2" charset="2"/>
              <a:buAutoNum type="arabicPeriod"/>
            </a:pPr>
            <a:r>
              <a:rPr lang="en-US" sz="1600" dirty="0">
                <a:solidFill>
                  <a:schemeClr val="tx1"/>
                </a:solidFill>
              </a:rPr>
              <a:t>Infix</a:t>
            </a:r>
          </a:p>
          <a:p>
            <a:pPr marL="342900" indent="-342900">
              <a:buFont typeface="Wingdings" pitchFamily="2" charset="2"/>
              <a:buAutoNum type="arabicPeriod"/>
            </a:pPr>
            <a:r>
              <a:rPr lang="fr-FR" sz="1600" dirty="0" err="1">
                <a:solidFill>
                  <a:schemeClr val="tx1"/>
                </a:solidFill>
              </a:rPr>
              <a:t>Operator</a:t>
            </a:r>
            <a:r>
              <a:rPr lang="fr-FR" sz="1600" dirty="0">
                <a:solidFill>
                  <a:schemeClr val="tx1"/>
                </a:solidFill>
              </a:rPr>
              <a:t> </a:t>
            </a:r>
            <a:r>
              <a:rPr lang="fr-FR" sz="1600" dirty="0" err="1">
                <a:solidFill>
                  <a:schemeClr val="tx1"/>
                </a:solidFill>
              </a:rPr>
              <a:t>Precedence</a:t>
            </a:r>
            <a:r>
              <a:rPr lang="fr-FR" sz="1600" dirty="0">
                <a:solidFill>
                  <a:schemeClr val="tx1"/>
                </a:solidFill>
              </a:rPr>
              <a:t> and </a:t>
            </a:r>
            <a:r>
              <a:rPr lang="fr-FR" sz="1600" dirty="0" err="1">
                <a:solidFill>
                  <a:schemeClr val="tx1"/>
                </a:solidFill>
              </a:rPr>
              <a:t>Associativity</a:t>
            </a:r>
            <a:endParaRPr lang="fr-FR" sz="1600" dirty="0">
              <a:solidFill>
                <a:schemeClr val="tx1"/>
              </a:solidFill>
            </a:endParaRPr>
          </a:p>
          <a:p>
            <a:pPr marL="342900" indent="-342900">
              <a:buFont typeface="Wingdings" pitchFamily="2" charset="2"/>
              <a:buAutoNum type="arabicPeriod"/>
            </a:pPr>
            <a:r>
              <a:rPr lang="fr-FR" sz="1600" dirty="0" err="1">
                <a:solidFill>
                  <a:schemeClr val="tx1"/>
                </a:solidFill>
              </a:rPr>
              <a:t>Infix</a:t>
            </a:r>
            <a:r>
              <a:rPr lang="fr-FR" sz="1600" dirty="0">
                <a:solidFill>
                  <a:schemeClr val="tx1"/>
                </a:solidFill>
              </a:rPr>
              <a:t> Expression </a:t>
            </a:r>
            <a:r>
              <a:rPr lang="fr-FR" sz="1600" dirty="0" err="1">
                <a:solidFill>
                  <a:schemeClr val="tx1"/>
                </a:solidFill>
              </a:rPr>
              <a:t>is</a:t>
            </a:r>
            <a:r>
              <a:rPr lang="fr-FR" sz="1600" dirty="0">
                <a:solidFill>
                  <a:schemeClr val="tx1"/>
                </a:solidFill>
              </a:rPr>
              <a:t> Hard to </a:t>
            </a:r>
            <a:r>
              <a:rPr lang="fr-FR" sz="1600" dirty="0" err="1">
                <a:solidFill>
                  <a:schemeClr val="tx1"/>
                </a:solidFill>
              </a:rPr>
              <a:t>Parse</a:t>
            </a:r>
            <a:endParaRPr lang="fr-FR" sz="1600" dirty="0">
              <a:solidFill>
                <a:schemeClr val="tx1"/>
              </a:solidFill>
            </a:endParaRPr>
          </a:p>
          <a:p>
            <a:pPr marL="342900" indent="-342900">
              <a:buFont typeface="Wingdings" pitchFamily="2" charset="2"/>
              <a:buAutoNum type="arabicPeriod"/>
            </a:pPr>
            <a:r>
              <a:rPr lang="fr-FR" sz="1600" dirty="0" err="1">
                <a:solidFill>
                  <a:schemeClr val="tx1"/>
                </a:solidFill>
              </a:rPr>
              <a:t>Examples</a:t>
            </a:r>
            <a:r>
              <a:rPr lang="fr-FR" sz="1600" dirty="0">
                <a:solidFill>
                  <a:schemeClr val="tx1"/>
                </a:solidFill>
              </a:rPr>
              <a:t> of </a:t>
            </a:r>
            <a:r>
              <a:rPr lang="fr-FR" sz="1600" dirty="0" err="1">
                <a:solidFill>
                  <a:schemeClr val="tx1"/>
                </a:solidFill>
              </a:rPr>
              <a:t>Infix</a:t>
            </a:r>
            <a:r>
              <a:rPr lang="fr-FR" sz="1600" dirty="0">
                <a:solidFill>
                  <a:schemeClr val="tx1"/>
                </a:solidFill>
              </a:rPr>
              <a:t> to </a:t>
            </a:r>
            <a:r>
              <a:rPr lang="fr-FR" sz="1600" dirty="0" err="1">
                <a:solidFill>
                  <a:schemeClr val="tx1"/>
                </a:solidFill>
              </a:rPr>
              <a:t>Postfix</a:t>
            </a:r>
            <a:r>
              <a:rPr lang="fr-FR" sz="1600" dirty="0">
                <a:solidFill>
                  <a:schemeClr val="tx1"/>
                </a:solidFill>
              </a:rPr>
              <a:t> &amp; </a:t>
            </a:r>
            <a:r>
              <a:rPr lang="fr-FR" sz="1600" dirty="0" err="1">
                <a:solidFill>
                  <a:schemeClr val="tx1"/>
                </a:solidFill>
              </a:rPr>
              <a:t>Prefix</a:t>
            </a:r>
            <a:endParaRPr lang="fr-FR" sz="1600" dirty="0">
              <a:solidFill>
                <a:schemeClr val="tx1"/>
              </a:solidFill>
            </a:endParaRPr>
          </a:p>
          <a:p>
            <a:pPr marL="342900" indent="-342900">
              <a:buFont typeface="Wingdings" pitchFamily="2" charset="2"/>
              <a:buAutoNum type="arabicPeriod"/>
            </a:pPr>
            <a:r>
              <a:rPr lang="fr-FR" sz="1600" dirty="0" err="1">
                <a:solidFill>
                  <a:schemeClr val="tx1"/>
                </a:solidFill>
              </a:rPr>
              <a:t>Parentheses</a:t>
            </a:r>
            <a:r>
              <a:rPr lang="fr-FR" sz="1600" dirty="0">
                <a:solidFill>
                  <a:schemeClr val="tx1"/>
                </a:solidFill>
              </a:rPr>
              <a:t> Check </a:t>
            </a:r>
            <a:r>
              <a:rPr lang="fr-FR" sz="1600" dirty="0" err="1">
                <a:solidFill>
                  <a:schemeClr val="tx1"/>
                </a:solidFill>
              </a:rPr>
              <a:t>Using</a:t>
            </a:r>
            <a:r>
              <a:rPr lang="fr-FR" sz="1600" dirty="0">
                <a:solidFill>
                  <a:schemeClr val="tx1"/>
                </a:solidFill>
              </a:rPr>
              <a:t> </a:t>
            </a:r>
            <a:r>
              <a:rPr lang="fr-FR" sz="1600" dirty="0" err="1">
                <a:solidFill>
                  <a:schemeClr val="tx1"/>
                </a:solidFill>
              </a:rPr>
              <a:t>Stack</a:t>
            </a:r>
            <a:endParaRPr lang="fr-FR" sz="1600" dirty="0">
              <a:solidFill>
                <a:schemeClr val="tx1"/>
              </a:solidFill>
            </a:endParaRPr>
          </a:p>
          <a:p>
            <a:pPr marL="342900" indent="-342900">
              <a:buFont typeface="Wingdings" pitchFamily="2" charset="2"/>
              <a:buAutoNum type="arabicPeriod"/>
            </a:pPr>
            <a:r>
              <a:rPr lang="en-US" sz="1600" dirty="0">
                <a:solidFill>
                  <a:schemeClr val="tx1"/>
                </a:solidFill>
              </a:rPr>
              <a:t>Converting Postfix Expression Using Stack &amp; Queue</a:t>
            </a:r>
            <a:endParaRPr lang="fr-FR" sz="1600" dirty="0">
              <a:solidFill>
                <a:schemeClr val="tx1"/>
              </a:solidFill>
            </a:endParaRPr>
          </a:p>
          <a:p>
            <a:pPr marL="342900" indent="-342900">
              <a:buFont typeface="Wingdings" pitchFamily="2" charset="2"/>
              <a:buAutoNum type="arabicPeriod"/>
            </a:pPr>
            <a:r>
              <a:rPr lang="en-US" sz="1600" dirty="0">
                <a:solidFill>
                  <a:schemeClr val="tx1"/>
                </a:solidFill>
              </a:rPr>
              <a:t>Evaluating Postfix Expression Using Stack &amp; Queue</a:t>
            </a:r>
            <a:endParaRPr lang="fr-FR" sz="1600" dirty="0">
              <a:solidFill>
                <a:schemeClr val="tx1"/>
              </a:solidFill>
            </a:endParaRPr>
          </a:p>
          <a:p>
            <a:pPr marL="342900" indent="-342900">
              <a:buFont typeface="Wingdings" pitchFamily="2" charset="2"/>
              <a:buAutoNum type="arabicPeriod"/>
            </a:pPr>
            <a:r>
              <a:rPr lang="en-US" sz="1600" dirty="0">
                <a:solidFill>
                  <a:schemeClr val="tx1"/>
                </a:solidFill>
              </a:rPr>
              <a:t>Books</a:t>
            </a:r>
          </a:p>
          <a:p>
            <a:pPr marL="342900" indent="-342900">
              <a:buFont typeface="+mj-lt"/>
              <a:buAutoNum type="arabicPeriod" startAt="2"/>
            </a:pPr>
            <a:r>
              <a:rPr lang="en-US" sz="1600" dirty="0">
                <a:solidFill>
                  <a:schemeClr val="tx1"/>
                </a:solidFill>
              </a:rPr>
              <a:t>References</a:t>
            </a:r>
          </a:p>
        </p:txBody>
      </p:sp>
    </p:spTree>
    <p:extLst>
      <p:ext uri="{BB962C8B-B14F-4D97-AF65-F5344CB8AC3E}">
        <p14:creationId xmlns:p14="http://schemas.microsoft.com/office/powerpoint/2010/main" val="37527036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Applications of Stack &amp; Queue</a:t>
            </a:r>
            <a:endParaRPr lang="en-US" b="1" dirty="0"/>
          </a:p>
        </p:txBody>
      </p:sp>
      <p:sp>
        <p:nvSpPr>
          <p:cNvPr id="6" name="TextBox 5">
            <a:extLst>
              <a:ext uri="{FF2B5EF4-FFF2-40B4-BE49-F238E27FC236}">
                <a16:creationId xmlns:a16="http://schemas.microsoft.com/office/drawing/2014/main" id="{37C26D19-85DA-834B-9600-C9820C508897}"/>
              </a:ext>
            </a:extLst>
          </p:cNvPr>
          <p:cNvSpPr txBox="1"/>
          <p:nvPr/>
        </p:nvSpPr>
        <p:spPr>
          <a:xfrm>
            <a:off x="385215" y="2156829"/>
            <a:ext cx="8369031" cy="3693319"/>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Syntax parsing, Parenthesis check [Stack]</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Expression evaluation and Expression conversion. [Stack &amp; Queue] [Can also be achieved using only Stack]</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Banking Transaction View [Stack]</a:t>
            </a:r>
          </a:p>
          <a:p>
            <a:pPr marL="742950" lvl="1" indent="-285750" algn="just">
              <a:buFont typeface="Wingdings" panose="05000000000000000000" pitchFamily="2" charset="2"/>
              <a:buChar char="§"/>
            </a:pPr>
            <a:r>
              <a:rPr lang="en-US" dirty="0"/>
              <a:t>You view the last transaction first.</a:t>
            </a:r>
          </a:p>
          <a:p>
            <a:pPr marL="742950" lvl="1" indent="-285750" algn="just">
              <a:buFont typeface="Wingdings" panose="05000000000000000000" pitchFamily="2" charset="2"/>
              <a:buChar char="§"/>
            </a:pPr>
            <a:endParaRPr lang="en-US" dirty="0"/>
          </a:p>
          <a:p>
            <a:pPr marL="285750" indent="-285750" algn="just">
              <a:buFont typeface="Wingdings" panose="05000000000000000000" pitchFamily="2" charset="2"/>
              <a:buChar char="q"/>
            </a:pPr>
            <a:r>
              <a:rPr lang="en-US" dirty="0"/>
              <a:t>Backtracking and implementation of recursive function, calling function. [Stack]</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Towers of Hanoi [Stack]</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Keeping Track of Printing Jobs [Queue]</a:t>
            </a:r>
          </a:p>
        </p:txBody>
      </p:sp>
    </p:spTree>
    <p:extLst>
      <p:ext uri="{BB962C8B-B14F-4D97-AF65-F5344CB8AC3E}">
        <p14:creationId xmlns:p14="http://schemas.microsoft.com/office/powerpoint/2010/main" val="23227771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Algebraic Expression</a:t>
            </a:r>
            <a:endParaRPr lang="en-US" b="1" dirty="0"/>
          </a:p>
        </p:txBody>
      </p:sp>
      <p:sp>
        <p:nvSpPr>
          <p:cNvPr id="6" name="TextBox 5">
            <a:extLst>
              <a:ext uri="{FF2B5EF4-FFF2-40B4-BE49-F238E27FC236}">
                <a16:creationId xmlns:a16="http://schemas.microsoft.com/office/drawing/2014/main" id="{37C26D19-85DA-834B-9600-C9820C508897}"/>
              </a:ext>
            </a:extLst>
          </p:cNvPr>
          <p:cNvSpPr txBox="1"/>
          <p:nvPr/>
        </p:nvSpPr>
        <p:spPr>
          <a:xfrm>
            <a:off x="385215" y="2156829"/>
            <a:ext cx="8369031" cy="3416320"/>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An algebraic expression is a </a:t>
            </a:r>
            <a:r>
              <a:rPr lang="en-US" dirty="0">
                <a:solidFill>
                  <a:srgbClr val="FF0000"/>
                </a:solidFill>
              </a:rPr>
              <a:t>legal combination</a:t>
            </a:r>
            <a:r>
              <a:rPr lang="en-US" dirty="0"/>
              <a:t> of </a:t>
            </a:r>
            <a:r>
              <a:rPr lang="en-US" dirty="0">
                <a:solidFill>
                  <a:srgbClr val="0000B0"/>
                </a:solidFill>
              </a:rPr>
              <a:t>operands</a:t>
            </a:r>
            <a:r>
              <a:rPr lang="en-US" dirty="0"/>
              <a:t> and the </a:t>
            </a:r>
            <a:r>
              <a:rPr lang="en-US" dirty="0">
                <a:solidFill>
                  <a:srgbClr val="0000B0"/>
                </a:solidFill>
              </a:rPr>
              <a:t>operators</a:t>
            </a:r>
            <a:r>
              <a:rPr lang="en-US" dirty="0"/>
              <a:t>. </a:t>
            </a:r>
          </a:p>
          <a:p>
            <a:pPr marL="285750" indent="-285750" algn="just">
              <a:buFont typeface="Wingdings" panose="05000000000000000000" pitchFamily="2" charset="2"/>
              <a:buChar char="q"/>
            </a:pPr>
            <a:endParaRPr lang="en-US" dirty="0"/>
          </a:p>
          <a:p>
            <a:pPr marL="285750" indent="-285750" algn="just">
              <a:buClr>
                <a:schemeClr val="tx1"/>
              </a:buClr>
              <a:buFont typeface="Wingdings" panose="05000000000000000000" pitchFamily="2" charset="2"/>
              <a:buChar char="q"/>
            </a:pPr>
            <a:r>
              <a:rPr lang="en-US" dirty="0">
                <a:solidFill>
                  <a:srgbClr val="0000B0"/>
                </a:solidFill>
              </a:rPr>
              <a:t>Operand</a:t>
            </a:r>
            <a:r>
              <a:rPr lang="en-US" dirty="0"/>
              <a:t> is the quantity (unit of data) on which a mathematical </a:t>
            </a:r>
            <a:r>
              <a:rPr lang="en-US" dirty="0">
                <a:solidFill>
                  <a:srgbClr val="0000B0"/>
                </a:solidFill>
              </a:rPr>
              <a:t>operation</a:t>
            </a:r>
            <a:r>
              <a:rPr lang="en-US" dirty="0"/>
              <a:t> is performed. </a:t>
            </a:r>
          </a:p>
          <a:p>
            <a:pPr marL="285750" indent="-285750" algn="just">
              <a:buClr>
                <a:schemeClr val="tx1"/>
              </a:buClr>
              <a:buFont typeface="Wingdings" panose="05000000000000000000" pitchFamily="2" charset="2"/>
              <a:buChar char="q"/>
            </a:pPr>
            <a:endParaRPr lang="en-US" dirty="0"/>
          </a:p>
          <a:p>
            <a:pPr marL="285750" indent="-285750" algn="just">
              <a:buClr>
                <a:schemeClr val="tx1"/>
              </a:buClr>
              <a:buFont typeface="Wingdings" panose="05000000000000000000" pitchFamily="2" charset="2"/>
              <a:buChar char="q"/>
            </a:pPr>
            <a:r>
              <a:rPr lang="en-US" b="1" dirty="0">
                <a:solidFill>
                  <a:srgbClr val="00B050"/>
                </a:solidFill>
              </a:rPr>
              <a:t>Operand</a:t>
            </a:r>
            <a:r>
              <a:rPr lang="en-US" b="1" dirty="0"/>
              <a:t> </a:t>
            </a:r>
            <a:r>
              <a:rPr lang="en-US" dirty="0"/>
              <a:t>may be a variable like </a:t>
            </a:r>
            <a:r>
              <a:rPr lang="en-US" b="1" dirty="0" err="1">
                <a:latin typeface="Courier New" panose="02070309020205020404" pitchFamily="49" charset="0"/>
                <a:cs typeface="Courier New" panose="02070309020205020404" pitchFamily="49" charset="0"/>
              </a:rPr>
              <a:t>x,y,z</a:t>
            </a:r>
            <a:r>
              <a:rPr lang="en-US" dirty="0">
                <a:latin typeface="Courier New" panose="02070309020205020404" pitchFamily="49" charset="0"/>
                <a:cs typeface="Courier New" panose="02070309020205020404" pitchFamily="49" charset="0"/>
              </a:rPr>
              <a:t> </a:t>
            </a:r>
            <a:r>
              <a:rPr lang="en-US" dirty="0"/>
              <a:t>or a constant like </a:t>
            </a:r>
            <a:r>
              <a:rPr lang="en-US" b="1" dirty="0">
                <a:latin typeface="Courier New" panose="02070309020205020404" pitchFamily="49" charset="0"/>
                <a:cs typeface="Courier New" panose="02070309020205020404" pitchFamily="49" charset="0"/>
              </a:rPr>
              <a:t>5,4,0,9,1</a:t>
            </a:r>
            <a:r>
              <a:rPr lang="en-US" dirty="0">
                <a:latin typeface="Courier New" panose="02070309020205020404" pitchFamily="49" charset="0"/>
                <a:cs typeface="Courier New" panose="02070309020205020404" pitchFamily="49" charset="0"/>
              </a:rPr>
              <a:t> </a:t>
            </a:r>
            <a:r>
              <a:rPr lang="en-US" dirty="0"/>
              <a:t>etc. </a:t>
            </a:r>
          </a:p>
          <a:p>
            <a:pPr marL="285750" indent="-285750" algn="just">
              <a:buFont typeface="Wingdings" panose="05000000000000000000" pitchFamily="2" charset="2"/>
              <a:buChar char="q"/>
            </a:pPr>
            <a:endParaRPr lang="en-US" dirty="0"/>
          </a:p>
          <a:p>
            <a:pPr marL="285750" indent="-285750" algn="just">
              <a:buClr>
                <a:schemeClr val="tx1"/>
              </a:buClr>
              <a:buFont typeface="Wingdings" panose="05000000000000000000" pitchFamily="2" charset="2"/>
              <a:buChar char="q"/>
            </a:pPr>
            <a:r>
              <a:rPr lang="en-US" b="1" dirty="0">
                <a:solidFill>
                  <a:srgbClr val="00B050"/>
                </a:solidFill>
              </a:rPr>
              <a:t>Operator</a:t>
            </a:r>
            <a:r>
              <a:rPr lang="en-US" dirty="0"/>
              <a:t> is a symbol which signifies a mathematical or logical operation between the operands. Example of familiar operators include </a:t>
            </a:r>
            <a:r>
              <a:rPr lang="en-US" b="1" dirty="0">
                <a:latin typeface="Courier New" panose="02070309020205020404" pitchFamily="49" charset="0"/>
                <a:cs typeface="Courier New" panose="02070309020205020404" pitchFamily="49" charset="0"/>
              </a:rPr>
              <a:t>+,-,*,/,^,%</a:t>
            </a:r>
          </a:p>
          <a:p>
            <a:pPr marL="285750" indent="-285750" algn="just">
              <a:buFont typeface="Wingdings" panose="05000000000000000000" pitchFamily="2" charset="2"/>
              <a:buChar char="q"/>
            </a:pPr>
            <a:endParaRPr lang="en-US" dirty="0">
              <a:latin typeface="Courier New" panose="02070309020205020404" pitchFamily="49" charset="0"/>
              <a:cs typeface="Courier New" panose="02070309020205020404" pitchFamily="49" charset="0"/>
            </a:endParaRPr>
          </a:p>
          <a:p>
            <a:pPr marL="285750" indent="-285750" algn="just">
              <a:buFont typeface="Wingdings" panose="05000000000000000000" pitchFamily="2" charset="2"/>
              <a:buChar char="q"/>
            </a:pPr>
            <a:r>
              <a:rPr lang="en-US" dirty="0"/>
              <a:t>Considering these definitions of operands and operators now we can write an example of </a:t>
            </a:r>
            <a:r>
              <a:rPr lang="en-US" b="1" dirty="0">
                <a:solidFill>
                  <a:srgbClr val="00B050"/>
                </a:solidFill>
              </a:rPr>
              <a:t>Expression</a:t>
            </a:r>
            <a:r>
              <a:rPr lang="en-US" dirty="0"/>
              <a:t> as:  </a:t>
            </a:r>
            <a:r>
              <a:rPr lang="en-US" b="1" dirty="0">
                <a:latin typeface="Courier New" panose="02070309020205020404" pitchFamily="49" charset="0"/>
                <a:cs typeface="Courier New" panose="02070309020205020404" pitchFamily="49" charset="0"/>
              </a:rPr>
              <a:t>x + y * z</a:t>
            </a:r>
            <a:r>
              <a:rPr lang="en-US" b="1" dirty="0"/>
              <a:t> </a:t>
            </a:r>
          </a:p>
        </p:txBody>
      </p:sp>
    </p:spTree>
    <p:extLst>
      <p:ext uri="{BB962C8B-B14F-4D97-AF65-F5344CB8AC3E}">
        <p14:creationId xmlns:p14="http://schemas.microsoft.com/office/powerpoint/2010/main" val="30175365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altLang="ja-JP" dirty="0">
                <a:ea typeface="ＭＳ Ｐゴシック" pitchFamily="34" charset="-128"/>
              </a:rPr>
              <a:t>Infix, Postfix and Prefix Expressions</a:t>
            </a:r>
            <a:endParaRPr lang="en-US" b="1" dirty="0"/>
          </a:p>
        </p:txBody>
      </p:sp>
      <p:sp>
        <p:nvSpPr>
          <p:cNvPr id="6" name="TextBox 5">
            <a:extLst>
              <a:ext uri="{FF2B5EF4-FFF2-40B4-BE49-F238E27FC236}">
                <a16:creationId xmlns:a16="http://schemas.microsoft.com/office/drawing/2014/main" id="{37C26D19-85DA-834B-9600-C9820C508897}"/>
              </a:ext>
            </a:extLst>
          </p:cNvPr>
          <p:cNvSpPr txBox="1"/>
          <p:nvPr/>
        </p:nvSpPr>
        <p:spPr>
          <a:xfrm>
            <a:off x="385215" y="2156829"/>
            <a:ext cx="8369031" cy="2862322"/>
          </a:xfrm>
          <a:prstGeom prst="rect">
            <a:avLst/>
          </a:prstGeom>
          <a:noFill/>
        </p:spPr>
        <p:txBody>
          <a:bodyPr wrap="square" rtlCol="0">
            <a:spAutoFit/>
          </a:bodyPr>
          <a:lstStyle/>
          <a:p>
            <a:pPr marL="285750" indent="-285750" algn="just">
              <a:buFont typeface="Wingdings" panose="05000000000000000000" pitchFamily="2" charset="2"/>
              <a:buChar char="q"/>
            </a:pPr>
            <a:r>
              <a:rPr lang="en-US" b="1" dirty="0"/>
              <a:t>INFIX</a:t>
            </a:r>
            <a:r>
              <a:rPr lang="en-US" dirty="0"/>
              <a:t>: The expressions in which operands surround the operator, i.e. operator is in </a:t>
            </a:r>
            <a:r>
              <a:rPr lang="en-US" b="1" dirty="0">
                <a:solidFill>
                  <a:srgbClr val="00B050"/>
                </a:solidFill>
              </a:rPr>
              <a:t>between</a:t>
            </a:r>
            <a:r>
              <a:rPr lang="en-US" dirty="0"/>
              <a:t> the operands. e.g. </a:t>
            </a:r>
            <a:r>
              <a:rPr lang="en-US" b="1" dirty="0" err="1">
                <a:latin typeface="Courier New" panose="02070309020205020404" pitchFamily="49" charset="0"/>
                <a:cs typeface="Courier New" panose="02070309020205020404" pitchFamily="49" charset="0"/>
              </a:rPr>
              <a:t>x+y</a:t>
            </a:r>
            <a:r>
              <a:rPr lang="en-US" b="1" dirty="0">
                <a:latin typeface="Courier New" panose="02070309020205020404" pitchFamily="49" charset="0"/>
                <a:cs typeface="Courier New" panose="02070309020205020404" pitchFamily="49" charset="0"/>
              </a:rPr>
              <a:t>, 6*3</a:t>
            </a:r>
            <a:r>
              <a:rPr lang="en-US" b="1" dirty="0"/>
              <a:t> </a:t>
            </a:r>
            <a:r>
              <a:rPr lang="en-US" dirty="0"/>
              <a:t>etc. The infix notation is the general way we write an expression.</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b="1" dirty="0"/>
              <a:t>POSTFIX</a:t>
            </a:r>
            <a:r>
              <a:rPr lang="en-US" dirty="0"/>
              <a:t>: Also Known as Reverse Polish Notation (RPN). The operator </a:t>
            </a:r>
            <a:r>
              <a:rPr lang="en-US" b="1" dirty="0">
                <a:solidFill>
                  <a:srgbClr val="00B050"/>
                </a:solidFill>
              </a:rPr>
              <a:t>comes after </a:t>
            </a:r>
            <a:r>
              <a:rPr lang="en-US" dirty="0"/>
              <a:t>the operands, i.e. operator comes post of the operands, so the name postfix. e.g. </a:t>
            </a:r>
            <a:r>
              <a:rPr lang="en-US" b="1" dirty="0" err="1">
                <a:latin typeface="Courier New" panose="02070309020205020404" pitchFamily="49" charset="0"/>
                <a:cs typeface="Courier New" panose="02070309020205020404" pitchFamily="49" charset="0"/>
              </a:rPr>
              <a:t>xy</a:t>
            </a:r>
            <a:r>
              <a:rPr lang="en-US" b="1" dirty="0">
                <a:latin typeface="Courier New" panose="02070309020205020404" pitchFamily="49" charset="0"/>
                <a:cs typeface="Courier New" panose="02070309020205020404" pitchFamily="49" charset="0"/>
              </a:rPr>
              <a:t>+, xyz+*</a:t>
            </a:r>
            <a:r>
              <a:rPr lang="en-US" b="1" dirty="0"/>
              <a:t> </a:t>
            </a:r>
            <a:r>
              <a:rPr lang="en-US" dirty="0"/>
              <a:t>etc.</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b="1" dirty="0"/>
              <a:t>PREFIX</a:t>
            </a:r>
            <a:r>
              <a:rPr lang="en-US" dirty="0"/>
              <a:t>: Also Known as Polish notation. The operator </a:t>
            </a:r>
            <a:r>
              <a:rPr lang="en-US" b="1" dirty="0">
                <a:solidFill>
                  <a:srgbClr val="00B050"/>
                </a:solidFill>
              </a:rPr>
              <a:t>comes before </a:t>
            </a:r>
            <a:r>
              <a:rPr lang="en-US" dirty="0"/>
              <a:t>the operands, i.e. operator comes pre of the operands, so the name prefix. e.g. </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xy</a:t>
            </a:r>
            <a:r>
              <a:rPr lang="en-US" b="1" dirty="0">
                <a:latin typeface="Courier New" panose="02070309020205020404" pitchFamily="49" charset="0"/>
                <a:cs typeface="Courier New" panose="02070309020205020404" pitchFamily="49" charset="0"/>
              </a:rPr>
              <a:t>, *+xyz </a:t>
            </a:r>
            <a:r>
              <a:rPr lang="en-US" dirty="0"/>
              <a:t>etc.</a:t>
            </a:r>
          </a:p>
        </p:txBody>
      </p:sp>
    </p:spTree>
    <p:extLst>
      <p:ext uri="{BB962C8B-B14F-4D97-AF65-F5344CB8AC3E}">
        <p14:creationId xmlns:p14="http://schemas.microsoft.com/office/powerpoint/2010/main" val="11525687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Infix</a:t>
            </a:r>
            <a:endParaRPr lang="en-US" b="1" dirty="0"/>
          </a:p>
        </p:txBody>
      </p:sp>
      <p:sp>
        <p:nvSpPr>
          <p:cNvPr id="6" name="TextBox 5">
            <a:extLst>
              <a:ext uri="{FF2B5EF4-FFF2-40B4-BE49-F238E27FC236}">
                <a16:creationId xmlns:a16="http://schemas.microsoft.com/office/drawing/2014/main" id="{37C26D19-85DA-834B-9600-C9820C508897}"/>
              </a:ext>
            </a:extLst>
          </p:cNvPr>
          <p:cNvSpPr txBox="1"/>
          <p:nvPr/>
        </p:nvSpPr>
        <p:spPr>
          <a:xfrm>
            <a:off x="385215" y="2094076"/>
            <a:ext cx="8369031" cy="4247317"/>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To our surprise INFIX notations are not as simple as they seem specially while evaluating them. To evaluate an infix expression we need to consider Operators’ Precedence and Associative property</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For example  expression </a:t>
            </a:r>
            <a:r>
              <a:rPr lang="en-US" dirty="0">
                <a:latin typeface="Courier New" panose="02070309020205020404" pitchFamily="49" charset="0"/>
                <a:cs typeface="Courier New" panose="02070309020205020404" pitchFamily="49" charset="0"/>
              </a:rPr>
              <a:t>3+5*4</a:t>
            </a:r>
            <a:r>
              <a:rPr lang="en-US" dirty="0"/>
              <a:t> evaluate to </a:t>
            </a:r>
          </a:p>
          <a:p>
            <a:pPr algn="just"/>
            <a:r>
              <a:rPr lang="en-US" dirty="0">
                <a:latin typeface="Courier New" panose="02070309020205020404" pitchFamily="49" charset="0"/>
                <a:cs typeface="Courier New" panose="02070309020205020404" pitchFamily="49" charset="0"/>
              </a:rPr>
              <a:t>	32 = (3+5)*4 </a:t>
            </a:r>
          </a:p>
          <a:p>
            <a:pPr algn="just"/>
            <a:r>
              <a:rPr lang="en-US" dirty="0">
                <a:latin typeface="Courier New" panose="02070309020205020404" pitchFamily="49" charset="0"/>
                <a:cs typeface="Courier New" panose="02070309020205020404" pitchFamily="49" charset="0"/>
              </a:rPr>
              <a:t>	</a:t>
            </a:r>
            <a:r>
              <a:rPr lang="en-US" dirty="0"/>
              <a:t>or </a:t>
            </a:r>
          </a:p>
          <a:p>
            <a:pPr algn="just"/>
            <a:r>
              <a:rPr lang="en-US" dirty="0">
                <a:latin typeface="Courier New" panose="02070309020205020404" pitchFamily="49" charset="0"/>
                <a:cs typeface="Courier New" panose="02070309020205020404" pitchFamily="49" charset="0"/>
              </a:rPr>
              <a:t>	23 = 3+(5*4)</a:t>
            </a:r>
            <a:r>
              <a:rPr lang="en-US" dirty="0"/>
              <a:t> </a:t>
            </a:r>
          </a:p>
          <a:p>
            <a:pPr algn="just"/>
            <a:endParaRPr lang="en-US" dirty="0"/>
          </a:p>
          <a:p>
            <a:pPr marL="285750" indent="-285750" algn="just">
              <a:buFont typeface="Wingdings" panose="05000000000000000000" pitchFamily="2" charset="2"/>
              <a:buChar char="q"/>
            </a:pPr>
            <a:r>
              <a:rPr lang="en-US" b="1" dirty="0"/>
              <a:t>Operator precedence and associativity </a:t>
            </a:r>
            <a:r>
              <a:rPr lang="en-US" dirty="0"/>
              <a:t>governs the evaluation order of an expression. </a:t>
            </a:r>
          </a:p>
          <a:p>
            <a:pPr marL="742950" lvl="1" indent="-285750" algn="just">
              <a:buFont typeface="Wingdings" panose="05000000000000000000" pitchFamily="2" charset="2"/>
              <a:buChar char="§"/>
            </a:pPr>
            <a:r>
              <a:rPr lang="en-US" dirty="0"/>
              <a:t>An operator with higher precedence is applied before an operator with lower precedence.</a:t>
            </a:r>
          </a:p>
          <a:p>
            <a:pPr marL="742950" lvl="1" indent="-285750" algn="just">
              <a:buFont typeface="Wingdings" panose="05000000000000000000" pitchFamily="2" charset="2"/>
              <a:buChar char="§"/>
            </a:pPr>
            <a:r>
              <a:rPr lang="en-US" dirty="0"/>
              <a:t>Same precedence order operator is evaluated according to their associativity order.</a:t>
            </a:r>
          </a:p>
        </p:txBody>
      </p:sp>
    </p:spTree>
    <p:extLst>
      <p:ext uri="{BB962C8B-B14F-4D97-AF65-F5344CB8AC3E}">
        <p14:creationId xmlns:p14="http://schemas.microsoft.com/office/powerpoint/2010/main" val="40156487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Infix</a:t>
            </a:r>
            <a:endParaRPr lang="en-US" b="1" dirty="0"/>
          </a:p>
        </p:txBody>
      </p:sp>
      <p:sp>
        <p:nvSpPr>
          <p:cNvPr id="6" name="TextBox 5">
            <a:extLst>
              <a:ext uri="{FF2B5EF4-FFF2-40B4-BE49-F238E27FC236}">
                <a16:creationId xmlns:a16="http://schemas.microsoft.com/office/drawing/2014/main" id="{37C26D19-85DA-834B-9600-C9820C508897}"/>
              </a:ext>
            </a:extLst>
          </p:cNvPr>
          <p:cNvSpPr txBox="1"/>
          <p:nvPr/>
        </p:nvSpPr>
        <p:spPr>
          <a:xfrm>
            <a:off x="385215" y="2094076"/>
            <a:ext cx="8369031" cy="4247317"/>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To our surprise INFIX notations are not as simple as they seem specially while evaluating them. To evaluate an infix expression we need to consider Operators’ Precedence and Associative property</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For example  expression </a:t>
            </a:r>
            <a:r>
              <a:rPr lang="en-US" dirty="0">
                <a:latin typeface="Courier New" panose="02070309020205020404" pitchFamily="49" charset="0"/>
                <a:cs typeface="Courier New" panose="02070309020205020404" pitchFamily="49" charset="0"/>
              </a:rPr>
              <a:t>3+5*4</a:t>
            </a:r>
            <a:r>
              <a:rPr lang="en-US" dirty="0"/>
              <a:t> evaluate to </a:t>
            </a:r>
          </a:p>
          <a:p>
            <a:pPr algn="just"/>
            <a:r>
              <a:rPr lang="en-US" dirty="0">
                <a:latin typeface="Courier New" panose="02070309020205020404" pitchFamily="49" charset="0"/>
                <a:cs typeface="Courier New" panose="02070309020205020404" pitchFamily="49" charset="0"/>
              </a:rPr>
              <a:t>	32 = (3+5)*4 </a:t>
            </a:r>
            <a:r>
              <a:rPr lang="en-US" b="1" dirty="0">
                <a:solidFill>
                  <a:srgbClr val="FF0000"/>
                </a:solidFill>
                <a:latin typeface="Courier New" panose="02070309020205020404" pitchFamily="49" charset="0"/>
                <a:cs typeface="Courier New" panose="02070309020205020404" pitchFamily="49" charset="0"/>
              </a:rPr>
              <a:t>- Wrong</a:t>
            </a:r>
          </a:p>
          <a:p>
            <a:pPr algn="just"/>
            <a:r>
              <a:rPr lang="en-US" dirty="0">
                <a:latin typeface="Courier New" panose="02070309020205020404" pitchFamily="49" charset="0"/>
                <a:cs typeface="Courier New" panose="02070309020205020404" pitchFamily="49" charset="0"/>
              </a:rPr>
              <a:t>	</a:t>
            </a:r>
            <a:r>
              <a:rPr lang="en-US" dirty="0"/>
              <a:t>or </a:t>
            </a:r>
          </a:p>
          <a:p>
            <a:pPr algn="just"/>
            <a:r>
              <a:rPr lang="en-US" dirty="0">
                <a:latin typeface="Courier New" panose="02070309020205020404" pitchFamily="49" charset="0"/>
                <a:cs typeface="Courier New" panose="02070309020205020404" pitchFamily="49" charset="0"/>
              </a:rPr>
              <a:t>	23 = 3+(5*4) </a:t>
            </a:r>
            <a:r>
              <a:rPr lang="en-US" b="1" dirty="0">
                <a:solidFill>
                  <a:srgbClr val="00B050"/>
                </a:solidFill>
                <a:latin typeface="Courier New" panose="02070309020205020404" pitchFamily="49" charset="0"/>
                <a:cs typeface="Courier New" panose="02070309020205020404" pitchFamily="49" charset="0"/>
              </a:rPr>
              <a:t>- Correct</a:t>
            </a:r>
            <a:endParaRPr lang="en-US" b="1" dirty="0">
              <a:solidFill>
                <a:srgbClr val="00B050"/>
              </a:solidFill>
            </a:endParaRPr>
          </a:p>
          <a:p>
            <a:pPr algn="just"/>
            <a:endParaRPr lang="en-US" dirty="0"/>
          </a:p>
          <a:p>
            <a:pPr marL="285750" indent="-285750" algn="just">
              <a:buFont typeface="Wingdings" panose="05000000000000000000" pitchFamily="2" charset="2"/>
              <a:buChar char="q"/>
            </a:pPr>
            <a:r>
              <a:rPr lang="en-US" b="1" dirty="0"/>
              <a:t>Operator precedence and associativity </a:t>
            </a:r>
            <a:r>
              <a:rPr lang="en-US" dirty="0"/>
              <a:t>governs the evaluation order of an expression. </a:t>
            </a:r>
          </a:p>
          <a:p>
            <a:pPr marL="742950" lvl="1" indent="-285750" algn="just">
              <a:buFont typeface="Wingdings" panose="05000000000000000000" pitchFamily="2" charset="2"/>
              <a:buChar char="§"/>
            </a:pPr>
            <a:r>
              <a:rPr lang="en-US" dirty="0"/>
              <a:t>An operator with higher precedence is applied before an operator with lower precedence.</a:t>
            </a:r>
          </a:p>
          <a:p>
            <a:pPr marL="742950" lvl="1" indent="-285750" algn="just">
              <a:buFont typeface="Wingdings" panose="05000000000000000000" pitchFamily="2" charset="2"/>
              <a:buChar char="§"/>
            </a:pPr>
            <a:r>
              <a:rPr lang="en-US" dirty="0"/>
              <a:t>Same precedence order operator is evaluated according to their associativity order.</a:t>
            </a:r>
          </a:p>
        </p:txBody>
      </p:sp>
    </p:spTree>
    <p:extLst>
      <p:ext uri="{BB962C8B-B14F-4D97-AF65-F5344CB8AC3E}">
        <p14:creationId xmlns:p14="http://schemas.microsoft.com/office/powerpoint/2010/main" val="28767247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5215" y="583475"/>
            <a:ext cx="7808976" cy="1088136"/>
          </a:xfrm>
        </p:spPr>
        <p:txBody>
          <a:bodyPr>
            <a:normAutofit fontScale="90000"/>
          </a:bodyPr>
          <a:lstStyle/>
          <a:p>
            <a:r>
              <a:rPr lang="en-US" dirty="0"/>
              <a:t>Operator Precedence and Associativity </a:t>
            </a:r>
            <a:endParaRPr lang="en-US"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215" y="2120153"/>
            <a:ext cx="7090625" cy="410509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031502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5215" y="583475"/>
            <a:ext cx="7808976" cy="1088136"/>
          </a:xfrm>
        </p:spPr>
        <p:txBody>
          <a:bodyPr>
            <a:normAutofit fontScale="90000"/>
          </a:bodyPr>
          <a:lstStyle/>
          <a:p>
            <a:r>
              <a:rPr lang="en-US" dirty="0"/>
              <a:t>Operator Precedence and Associativity </a:t>
            </a:r>
            <a:endParaRPr lang="en-US" b="1"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215" y="2131446"/>
            <a:ext cx="7721633" cy="406316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54107456"/>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C8539C60182AE4C8C5632DCF07A9657" ma:contentTypeVersion="0" ma:contentTypeDescription="Create a new document." ma:contentTypeScope="" ma:versionID="9f538743a4495ccbca651eac25131723">
  <xsd:schema xmlns:xsd="http://www.w3.org/2001/XMLSchema" xmlns:xs="http://www.w3.org/2001/XMLSchema" xmlns:p="http://schemas.microsoft.com/office/2006/metadata/properties" targetNamespace="http://schemas.microsoft.com/office/2006/metadata/properties" ma:root="true" ma:fieldsID="0967b7be50301903c78f9c39c6fd9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559959-8A89-47FD-8623-0FD6DDA2E760}">
  <ds:schemaRefs>
    <ds:schemaRef ds:uri="http://schemas.microsoft.com/sharepoint/v3/contenttype/forms"/>
  </ds:schemaRefs>
</ds:datastoreItem>
</file>

<file path=customXml/itemProps2.xml><?xml version="1.0" encoding="utf-8"?>
<ds:datastoreItem xmlns:ds="http://schemas.openxmlformats.org/officeDocument/2006/customXml" ds:itemID="{E031FBDF-6709-4731-B89D-87F7FB3EC1B0}">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7BC0311C-A6DA-46E7-8995-1B417DFD57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Spectrum.thmx</Template>
  <TotalTime>1342</TotalTime>
  <Words>1736</Words>
  <Application>Microsoft Office PowerPoint</Application>
  <PresentationFormat>On-screen Show (4:3)</PresentationFormat>
  <Paragraphs>376</Paragraphs>
  <Slides>17</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Corbel</vt:lpstr>
      <vt:lpstr>Courier New</vt:lpstr>
      <vt:lpstr>Tahoma</vt:lpstr>
      <vt:lpstr>Wingdings</vt:lpstr>
      <vt:lpstr>Wingdings 2</vt:lpstr>
      <vt:lpstr>Spectrum</vt:lpstr>
      <vt:lpstr>Stack &amp; Queue Applications</vt:lpstr>
      <vt:lpstr>Lecture Outline</vt:lpstr>
      <vt:lpstr>Applications of Stack &amp; Queue</vt:lpstr>
      <vt:lpstr>Algebraic Expression</vt:lpstr>
      <vt:lpstr>Infix, Postfix and Prefix Expressions</vt:lpstr>
      <vt:lpstr>Infix</vt:lpstr>
      <vt:lpstr>Infix</vt:lpstr>
      <vt:lpstr>Operator Precedence and Associativity </vt:lpstr>
      <vt:lpstr>Operator Precedence and Associativity </vt:lpstr>
      <vt:lpstr>Infix Expression Is Hard To Parse</vt:lpstr>
      <vt:lpstr>Examples of infix to prefix  and postfix</vt:lpstr>
      <vt:lpstr>Parentheses Check Using Stack</vt:lpstr>
      <vt:lpstr>Parentheses Check Using Stack</vt:lpstr>
      <vt:lpstr>Converting Infix to Postfix  Using Stack &amp; Queue</vt:lpstr>
      <vt:lpstr>Evaluating Postfix Expression  Using Stack &amp; Queue</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Mahfujur Rahman</cp:lastModifiedBy>
  <cp:revision>982</cp:revision>
  <dcterms:created xsi:type="dcterms:W3CDTF">2018-12-10T17:20:29Z</dcterms:created>
  <dcterms:modified xsi:type="dcterms:W3CDTF">2020-10-31T20:17:03Z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0x0101004C8539C60182AE4C8C5632DCF07A9657</vt:lpwstr>
  </property>
</Properties>
</file>