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14113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Kawser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Irom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Rushee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&amp; 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0" y="2435897"/>
            <a:ext cx="84272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alter table &lt;table&gt;add constraint 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 &lt;constraint type&gt; (&lt;</a:t>
            </a:r>
            <a:r>
              <a:rPr lang="en-US" sz="2000" dirty="0" err="1" smtClean="0"/>
              <a:t>col</a:t>
            </a:r>
            <a:r>
              <a:rPr lang="en-US" sz="2000" dirty="0" smtClean="0"/>
              <a:t>&gt;); </a:t>
            </a:r>
          </a:p>
          <a:p>
            <a:endParaRPr lang="en-US" sz="2000" dirty="0" smtClean="0"/>
          </a:p>
          <a:p>
            <a:r>
              <a:rPr lang="en-US" sz="2000" dirty="0" smtClean="0"/>
              <a:t>**for foreign key:</a:t>
            </a:r>
          </a:p>
          <a:p>
            <a:r>
              <a:rPr lang="en-US" sz="2000" dirty="0" smtClean="0"/>
              <a:t>alter table &lt;table&gt;add constraint&lt;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 foreign key(&lt;current table </a:t>
            </a:r>
            <a:r>
              <a:rPr lang="en-US" sz="2000" dirty="0" err="1" smtClean="0"/>
              <a:t>col</a:t>
            </a:r>
            <a:r>
              <a:rPr lang="en-US" sz="2000" dirty="0" smtClean="0"/>
              <a:t>&gt;) references &lt;reference table name&gt;(&lt;reference </a:t>
            </a:r>
            <a:r>
              <a:rPr lang="en-US" sz="2000" dirty="0" err="1" smtClean="0"/>
              <a:t>col</a:t>
            </a:r>
            <a:r>
              <a:rPr lang="en-US" sz="2000" dirty="0" smtClean="0"/>
              <a:t>&gt;);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Drop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158898"/>
            <a:ext cx="8427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alter table &lt;table&gt; drop constraint 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Disable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370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alter table &lt;table&gt; disable  constraint 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Enable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9750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alter table &lt;table&gt; enable constraint 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800" dirty="0" smtClean="0"/>
              <a:t>Viewing Columns Associated with 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28671"/>
            <a:ext cx="8216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select 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,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 from </a:t>
            </a:r>
            <a:r>
              <a:rPr lang="en-US" sz="2000" dirty="0" err="1" smtClean="0"/>
              <a:t>user_cons_columns</a:t>
            </a:r>
            <a:r>
              <a:rPr lang="en-US" sz="2000" dirty="0" smtClean="0"/>
              <a:t> where</a:t>
            </a:r>
          </a:p>
          <a:p>
            <a:r>
              <a:rPr lang="en-US" sz="2000" dirty="0" err="1" smtClean="0"/>
              <a:t>table_name</a:t>
            </a:r>
            <a:r>
              <a:rPr lang="en-US" sz="2000" dirty="0" smtClean="0"/>
              <a:t> = ‘&lt;table&gt;’;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Constraints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Edit Constraints</a:t>
            </a:r>
          </a:p>
          <a:p>
            <a:pPr marL="342900" indent="-342900"/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08628"/>
            <a:ext cx="8328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Constraints are the rules enforced on data columns on table.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Used to limit the type of data  that can go into a table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Ensures the accuracy and reliability of the data in the database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Could be column level or table level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Column level constraints are applied only to one column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Table level constraints are applied to the whole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421341" y="2194560"/>
            <a:ext cx="83287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Following are commonly used constraints available in SQL: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NOT NULL Constraint: Ensures that a column cannot have NULL value.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DEFAULT Constraint: Provides a default value for a column when none is specified.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UNIQUE Constraint: Ensures that all values in a column are different.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PRIMARY Key Uniquely identified each rows/records  in a database table.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FOREIGN Key: Uniquely identified a rows/records in any another database table.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CHECK Constraint: The CHECK constraint ensures that all values in a column satisfy certain  conditions.</a:t>
            </a:r>
          </a:p>
          <a:p>
            <a:endParaRPr lang="en-US" dirty="0" smtClean="0"/>
          </a:p>
          <a:p>
            <a:r>
              <a:rPr lang="en-US" dirty="0" smtClean="0"/>
              <a:t>Constraints can be specified when a table is created with the  CREATE TABLE statement or you can use  ALTER TABLE statement to create constraints even after the table is created.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 NULL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0" y="2413338"/>
            <a:ext cx="8553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The NOT NULL constraint enforces a field to always contain a value. This means that you cannot insert a new record, or update a record without adding a value to this field.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 &lt;</a:t>
            </a:r>
            <a:r>
              <a:rPr lang="en-US" sz="2000" dirty="0" err="1" smtClean="0"/>
              <a:t>col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&gt;(size)not null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UNIQUE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205065"/>
            <a:ext cx="83428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UNIQUE constraint uniquely identifies each record in a database table.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col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&gt;(size)unique;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PRIMARY KEY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0896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PRIMARY KEY constraint uniquely identifies each record in a database table. Primary keys must  contain unique values. A primary key column cannot contain NULL values. Each table should have a  primary key, and each table can have only ONE primary key.</a:t>
            </a:r>
          </a:p>
          <a:p>
            <a:endParaRPr lang="en-US" sz="2000" dirty="0" smtClean="0"/>
          </a:p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col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&gt;(size)primary key    </a:t>
            </a:r>
          </a:p>
          <a:p>
            <a:r>
              <a:rPr lang="en-US" sz="2000" dirty="0" smtClean="0"/>
              <a:t>Or, </a:t>
            </a:r>
          </a:p>
          <a:p>
            <a:r>
              <a:rPr lang="en-US" sz="2000" dirty="0" smtClean="0"/>
              <a:t>constraint  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 primary key(&lt;col1&gt;, &lt;col2&gt;)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2443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The CHECK constraint is used to limit the value range that can be placed in a column. If you define a  CHECK constraint  on a single column it allows only certain values for this column.</a:t>
            </a:r>
          </a:p>
          <a:p>
            <a:r>
              <a:rPr lang="en-US" sz="2000" dirty="0" smtClean="0"/>
              <a:t>Syntax: 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col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&gt;(size) check(&lt;logical expression&gt;)</a:t>
            </a:r>
          </a:p>
          <a:p>
            <a:r>
              <a:rPr lang="en-US" sz="2000" dirty="0" smtClean="0"/>
              <a:t>Or,</a:t>
            </a:r>
          </a:p>
          <a:p>
            <a:r>
              <a:rPr lang="en-US" sz="2000" dirty="0" smtClean="0"/>
              <a:t>constraint 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 check &lt;</a:t>
            </a:r>
            <a:r>
              <a:rPr lang="en-US" sz="2000" dirty="0" err="1" smtClean="0"/>
              <a:t>col</a:t>
            </a:r>
            <a:r>
              <a:rPr lang="en-US" sz="2000" dirty="0" smtClean="0"/>
              <a:t>&gt; (&lt;logical expression&gt;)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421341" y="2136339"/>
            <a:ext cx="83568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Constraints are the rules enforced on data columns on table. These are used to limit the type of data  that can go into a table. This ensures the accuracy and reliability of the data in the database.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Previously, we have learnt to add constraints on the time of creating the table. You can also add or  change constraint after table  have been created.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279</TotalTime>
  <Words>772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Spectrum</vt:lpstr>
      <vt:lpstr>Constraints</vt:lpstr>
      <vt:lpstr>Lecture Outline</vt:lpstr>
      <vt:lpstr>Data Constraints</vt:lpstr>
      <vt:lpstr>Data Constraints</vt:lpstr>
      <vt:lpstr>NOT NULL Constraints</vt:lpstr>
      <vt:lpstr>UNIQUE Constraints</vt:lpstr>
      <vt:lpstr>PRIMARY KEY Constraints</vt:lpstr>
      <vt:lpstr>CHECK Constraints</vt:lpstr>
      <vt:lpstr>Edit Constraints</vt:lpstr>
      <vt:lpstr>Add Constraints</vt:lpstr>
      <vt:lpstr>Drop Constraints</vt:lpstr>
      <vt:lpstr> Disable Constraints</vt:lpstr>
      <vt:lpstr> Enable Constraints</vt:lpstr>
      <vt:lpstr> Viewing Columns Associated with  Constraints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30</cp:revision>
  <dcterms:created xsi:type="dcterms:W3CDTF">2018-12-10T17:20:29Z</dcterms:created>
  <dcterms:modified xsi:type="dcterms:W3CDTF">2020-07-06T17:07:35Z</dcterms:modified>
</cp:coreProperties>
</file>