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4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50" d="100"/>
          <a:sy n="50" d="100"/>
        </p:scale>
        <p:origin x="-1956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Exam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903521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Summer</a:t>
                      </a:r>
                      <a:r>
                        <a:rPr lang="en-US" baseline="0" smtClean="0"/>
                        <a:t> 2019-2020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Kawser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Irom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Rushee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dirty="0" smtClean="0"/>
                        <a:t>&amp; rushee@aiub.edu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Guidelines for Lab Exam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435897"/>
            <a:ext cx="83991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000" dirty="0" smtClean="0"/>
              <a:t>Lab Exam is mandatory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 smtClean="0"/>
              <a:t>Copying/ Cheating is not allowed and if proved guilty will result in F grade for this course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 smtClean="0"/>
              <a:t>Lab Exam questions must be solved using Oracle 10g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 smtClean="0"/>
              <a:t>After solving write the SQLs in a text document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 smtClean="0"/>
              <a:t>The name of the text document MUST be your ID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 smtClean="0"/>
              <a:t>The SQLs MUST be numbered accordingly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 smtClean="0"/>
              <a:t>Upload the text document in the link provided in your VUES account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https://www.slideshare.net/thinnaphat.bo/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264</TotalTime>
  <Words>263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Spectrum</vt:lpstr>
      <vt:lpstr>Lab Exam Guidelines</vt:lpstr>
      <vt:lpstr>Lecture Outline</vt:lpstr>
      <vt:lpstr>Guidelines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26</cp:revision>
  <dcterms:created xsi:type="dcterms:W3CDTF">2018-12-10T17:20:29Z</dcterms:created>
  <dcterms:modified xsi:type="dcterms:W3CDTF">2020-07-07T02:36:18Z</dcterms:modified>
</cp:coreProperties>
</file>