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70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BA5B-A307-4E4A-B0FD-CA2851430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82549-E06E-4476-8B71-4C542ECC0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2EF1-0EF5-4F35-8E04-5536B831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E664-A351-4B5F-AF7E-119037D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8991-1765-4188-921C-451AD619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8A3-87E3-47C2-A988-08C8036D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9BF4B-E524-48F1-8873-15875F37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C3F5-61C2-4D7B-BC0E-F971BF88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E3A3-552C-4A7A-B367-2C3C5DEB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29D1-6E72-4771-9496-C030A31C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94564-AB39-4AB5-8207-EF4030EB3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CF446-32B0-4D14-BC78-0505E1AB9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8669-2F23-416E-92A7-CBB6FC6D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B868-544B-4E26-8C8B-7DFE052F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0C37-7DF8-474B-B644-9F111550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9B0-78DC-4C7F-91C8-5031D3B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0B4F-BC02-4AA8-9E9D-71812886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4694-BCD9-4D2C-8882-9C15BFD5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958F-3491-4C45-9537-517B3615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ADD9-E445-4910-8C2D-C90C6F1D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9707-A814-4FE8-B4B4-1EE79365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A9BC6-614C-42F3-9316-C7674931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8747-4E0A-4E0A-B9B8-96807B6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C6D8-F838-400A-8B7E-440DF996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14B5-42EA-43F0-9A12-F10BFDEA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54BE-D008-4995-B95C-88CF39BF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9890-03B7-4E26-AF54-61688A5C5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FD7C4-382C-4371-8E62-8A5EECCF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20AA-A7DB-4520-848B-A08C6FC6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64FEE-1BAF-4610-92C5-3C7F70A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6255-0C5C-420A-B41D-3C227B45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56C3-94A1-4A0F-9D49-8E90C413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409A-DCD0-4D85-9957-BA5680C4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5EE7A-6E69-45E2-B81F-3ED9B783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06657-1C3C-44F4-A490-B70AEED07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54EB9-BD1C-43F2-B41B-5AB639439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357FF-6615-4909-87AB-2A9BE656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40035-70CC-4B07-A32B-46F1CF98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2F395-8E85-41E1-AF71-C83E51D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9512-EE9B-4F88-A797-CD9E2298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CDB93-3AE6-4F78-A1EC-A5501ECC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63F4D-6D82-4906-8CDC-DFDB3093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308CD-4192-4B1C-89C0-30356B9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CF83-99CB-4285-B765-CAB38EEC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97887-EAE7-4B86-920D-E655C5CC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078F-272A-4574-BA52-D00D7F7B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62BA-56D2-4AFD-8ED0-3DCBBA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DC3F-5978-4C90-9ECD-1DD88972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D6E8-8DFE-4705-A8BC-EDE6F260C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C404-DEB3-43B6-9AFA-927E7B74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FE9F0-66C6-44DA-9F15-69E46DD4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D6B1-4237-4618-A794-C6F04572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E7B3-B54A-4D59-8814-A29DD5C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6CA96-8F75-48DF-995D-585BA2E69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1302-79BF-4082-9257-2A2F6FBA3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C35DA-9B58-42CC-97FD-CE84A380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36D1-E0F6-49D6-B453-8BBC7628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67350-0B3B-4D7E-A9F4-50E88977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0A852-1FEB-494C-84DE-6025D86C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AB56-893B-42E6-A91D-F17D9EEC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AB44-B073-49C8-B2C8-92AAF3F9C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D236-E935-4AC8-B66A-D1F96E8EA56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751C-DE37-44D9-8AE4-744E9AB4D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CAF7-5649-4C11-9076-55FEBD31A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79215C0-761F-4104-A477-1BE28D5612F6}"/>
              </a:ext>
            </a:extLst>
          </p:cNvPr>
          <p:cNvSpPr/>
          <p:nvPr/>
        </p:nvSpPr>
        <p:spPr>
          <a:xfrm>
            <a:off x="1782417" y="2252870"/>
            <a:ext cx="8627165" cy="1842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C095-A319-4A54-B5C5-2E2B8FB5EE3D}"/>
              </a:ext>
            </a:extLst>
          </p:cNvPr>
          <p:cNvSpPr/>
          <p:nvPr/>
        </p:nvSpPr>
        <p:spPr>
          <a:xfrm>
            <a:off x="3047999" y="27920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(Line Integral) </a:t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Exercise:6 (part-3)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921565" y="1485885"/>
            <a:ext cx="8057321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line integrals for the paths which consists of multiple paths (line segments).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7D39-B437-4745-91D0-BC3568705442}"/>
              </a:ext>
            </a:extLst>
          </p:cNvPr>
          <p:cNvSpPr/>
          <p:nvPr/>
        </p:nvSpPr>
        <p:spPr>
          <a:xfrm>
            <a:off x="1921565" y="4363343"/>
            <a:ext cx="8189843" cy="16664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line integrals for each of the path separately and then take their summation for the total line integral consisting of multiple paths.</a:t>
            </a: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4704" y="3251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</a:t>
                </a:r>
                <a:r>
                  <a:rPr lang="en-US" sz="20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around the square with vertices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1,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4704" y="32515"/>
                <a:ext cx="10515600" cy="1325563"/>
              </a:xfrm>
              <a:blipFill>
                <a:blip r:embed="rId2"/>
                <a:stretch>
                  <a:fillRect l="-638" t="-5046" b="-43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  <a:blipFill>
                <a:blip r:embed="rId3"/>
                <a:stretch>
                  <a:fillRect l="-3737" b="-14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FC3EC8-B592-490D-B3E0-44DFC7068852}"/>
              </a:ext>
            </a:extLst>
          </p:cNvPr>
          <p:cNvCxnSpPr>
            <a:cxnSpLocks/>
          </p:cNvCxnSpPr>
          <p:nvPr/>
        </p:nvCxnSpPr>
        <p:spPr>
          <a:xfrm flipV="1">
            <a:off x="9753603" y="1738312"/>
            <a:ext cx="0" cy="19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AF3F6C-9B81-4D3B-9ED6-A3136F3E314A}"/>
              </a:ext>
            </a:extLst>
          </p:cNvPr>
          <p:cNvCxnSpPr>
            <a:cxnSpLocks/>
          </p:cNvCxnSpPr>
          <p:nvPr/>
        </p:nvCxnSpPr>
        <p:spPr>
          <a:xfrm>
            <a:off x="8971725" y="3260035"/>
            <a:ext cx="2531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D8DEDE-4DA7-4D98-AEB8-352342456F57}"/>
              </a:ext>
            </a:extLst>
          </p:cNvPr>
          <p:cNvCxnSpPr/>
          <p:nvPr/>
        </p:nvCxnSpPr>
        <p:spPr>
          <a:xfrm flipV="1">
            <a:off x="10561986" y="2464904"/>
            <a:ext cx="0" cy="79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8F28D-183C-4384-8142-F807C38D257E}"/>
              </a:ext>
            </a:extLst>
          </p:cNvPr>
          <p:cNvCxnSpPr>
            <a:cxnSpLocks/>
          </p:cNvCxnSpPr>
          <p:nvPr/>
        </p:nvCxnSpPr>
        <p:spPr>
          <a:xfrm>
            <a:off x="9753603" y="2478157"/>
            <a:ext cx="808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BCF038-DC8A-44A6-88C1-AE73A674FD0D}"/>
              </a:ext>
            </a:extLst>
          </p:cNvPr>
          <p:cNvCxnSpPr/>
          <p:nvPr/>
        </p:nvCxnSpPr>
        <p:spPr>
          <a:xfrm>
            <a:off x="9872873" y="3260035"/>
            <a:ext cx="38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272681-C5C3-493F-A398-39C9AE058024}"/>
              </a:ext>
            </a:extLst>
          </p:cNvPr>
          <p:cNvCxnSpPr/>
          <p:nvPr/>
        </p:nvCxnSpPr>
        <p:spPr>
          <a:xfrm flipV="1">
            <a:off x="10561986" y="2836311"/>
            <a:ext cx="0" cy="23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C1BDAD-DC5A-4075-A772-E874E42265B7}"/>
              </a:ext>
            </a:extLst>
          </p:cNvPr>
          <p:cNvCxnSpPr/>
          <p:nvPr/>
        </p:nvCxnSpPr>
        <p:spPr>
          <a:xfrm flipH="1" flipV="1">
            <a:off x="10098160" y="2464904"/>
            <a:ext cx="159026" cy="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10283D-484C-4E72-8C23-22CA339AA3AB}"/>
              </a:ext>
            </a:extLst>
          </p:cNvPr>
          <p:cNvCxnSpPr/>
          <p:nvPr/>
        </p:nvCxnSpPr>
        <p:spPr>
          <a:xfrm>
            <a:off x="9753603" y="2703443"/>
            <a:ext cx="0" cy="13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80AAC-8BCE-4B45-B81A-6D16F679400E}"/>
              </a:ext>
            </a:extLst>
          </p:cNvPr>
          <p:cNvSpPr/>
          <p:nvPr/>
        </p:nvSpPr>
        <p:spPr>
          <a:xfrm>
            <a:off x="8680178" y="1616765"/>
            <a:ext cx="2955234" cy="2478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FCD-6720-4059-AF9F-D165688106C6}"/>
              </a:ext>
            </a:extLst>
          </p:cNvPr>
          <p:cNvSpPr txBox="1"/>
          <p:nvPr/>
        </p:nvSpPr>
        <p:spPr>
          <a:xfrm>
            <a:off x="10995994" y="3284611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 {z}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84C1E9-4789-40EC-ACBD-F9189141E656}"/>
              </a:ext>
            </a:extLst>
          </p:cNvPr>
          <p:cNvSpPr txBox="1"/>
          <p:nvPr/>
        </p:nvSpPr>
        <p:spPr>
          <a:xfrm>
            <a:off x="9780108" y="1554133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32062E-3AB5-4171-BCDC-873B72AD1248}"/>
              </a:ext>
            </a:extLst>
          </p:cNvPr>
          <p:cNvSpPr txBox="1"/>
          <p:nvPr/>
        </p:nvSpPr>
        <p:spPr>
          <a:xfrm>
            <a:off x="9442179" y="3214693"/>
            <a:ext cx="37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2E3642-FCBB-454C-9557-719EFB42349C}"/>
                  </a:ext>
                </a:extLst>
              </p:cNvPr>
              <p:cNvSpPr txBox="1"/>
              <p:nvPr/>
            </p:nvSpPr>
            <p:spPr>
              <a:xfrm>
                <a:off x="9649242" y="3228633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2E3642-FCBB-454C-9557-719EFB423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242" y="3228633"/>
                <a:ext cx="75537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E98C71-A38A-45E9-99E9-13C663331FA5}"/>
                  </a:ext>
                </a:extLst>
              </p:cNvPr>
              <p:cNvSpPr txBox="1"/>
              <p:nvPr/>
            </p:nvSpPr>
            <p:spPr>
              <a:xfrm>
                <a:off x="10300254" y="3221979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E98C71-A38A-45E9-99E9-13C66333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254" y="3221979"/>
                <a:ext cx="75537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16AC5D-2AE5-4C88-B273-8B27E49EA669}"/>
                  </a:ext>
                </a:extLst>
              </p:cNvPr>
              <p:cNvSpPr txBox="1"/>
              <p:nvPr/>
            </p:nvSpPr>
            <p:spPr>
              <a:xfrm>
                <a:off x="10366517" y="2148034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16AC5D-2AE5-4C88-B273-8B27E49E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517" y="2148034"/>
                <a:ext cx="75537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9F2AD1-03E8-43B8-8F35-6C5118841C89}"/>
                  </a:ext>
                </a:extLst>
              </p:cNvPr>
              <p:cNvSpPr txBox="1"/>
              <p:nvPr/>
            </p:nvSpPr>
            <p:spPr>
              <a:xfrm>
                <a:off x="9097622" y="2179294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9F2AD1-03E8-43B8-8F35-6C5118841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22" y="2179294"/>
                <a:ext cx="75537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3456BA-2EC3-4558-98A1-BDE54408CDF1}"/>
                  </a:ext>
                </a:extLst>
              </p:cNvPr>
              <p:cNvSpPr/>
              <p:nvPr/>
            </p:nvSpPr>
            <p:spPr>
              <a:xfrm>
                <a:off x="9892707" y="2902027"/>
                <a:ext cx="463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3456BA-2EC3-4558-98A1-BDE54408C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707" y="2902027"/>
                <a:ext cx="4639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9DA78-397C-40FA-8D58-30AA5DCD8E61}"/>
                  </a:ext>
                </a:extLst>
              </p:cNvPr>
              <p:cNvSpPr/>
              <p:nvPr/>
            </p:nvSpPr>
            <p:spPr>
              <a:xfrm>
                <a:off x="10526763" y="2634874"/>
                <a:ext cx="469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9DA78-397C-40FA-8D58-30AA5DCD8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763" y="2634874"/>
                <a:ext cx="469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787FEC9-D87D-4CB5-AF76-2EAAE16E8A8B}"/>
                  </a:ext>
                </a:extLst>
              </p:cNvPr>
              <p:cNvSpPr/>
              <p:nvPr/>
            </p:nvSpPr>
            <p:spPr>
              <a:xfrm>
                <a:off x="9932072" y="2079871"/>
                <a:ext cx="469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787FEC9-D87D-4CB5-AF76-2EAAE16E8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072" y="2079871"/>
                <a:ext cx="4692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08D006-FF15-4363-AF32-EDC79F1C313B}"/>
                  </a:ext>
                </a:extLst>
              </p:cNvPr>
              <p:cNvSpPr/>
              <p:nvPr/>
            </p:nvSpPr>
            <p:spPr>
              <a:xfrm>
                <a:off x="9320791" y="2555280"/>
                <a:ext cx="469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08D006-FF15-4363-AF32-EDC79F1C3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791" y="2555280"/>
                <a:ext cx="46923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81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6332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consists two line segments one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another one from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6332"/>
                <a:ext cx="10515600" cy="1325563"/>
              </a:xfrm>
              <a:blipFill>
                <a:blip r:embed="rId2"/>
                <a:stretch>
                  <a:fillRect l="-580" t="-25229" r="-580" b="-2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FC3EC8-B592-490D-B3E0-44DFC7068852}"/>
              </a:ext>
            </a:extLst>
          </p:cNvPr>
          <p:cNvCxnSpPr>
            <a:cxnSpLocks/>
          </p:cNvCxnSpPr>
          <p:nvPr/>
        </p:nvCxnSpPr>
        <p:spPr>
          <a:xfrm flipV="1">
            <a:off x="9753603" y="1738312"/>
            <a:ext cx="0" cy="19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AF3F6C-9B81-4D3B-9ED6-A3136F3E314A}"/>
              </a:ext>
            </a:extLst>
          </p:cNvPr>
          <p:cNvCxnSpPr>
            <a:cxnSpLocks/>
          </p:cNvCxnSpPr>
          <p:nvPr/>
        </p:nvCxnSpPr>
        <p:spPr>
          <a:xfrm>
            <a:off x="8971725" y="3260035"/>
            <a:ext cx="2531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D8DEDE-4DA7-4D98-AEB8-352342456F57}"/>
              </a:ext>
            </a:extLst>
          </p:cNvPr>
          <p:cNvCxnSpPr/>
          <p:nvPr/>
        </p:nvCxnSpPr>
        <p:spPr>
          <a:xfrm flipV="1">
            <a:off x="10561986" y="2464904"/>
            <a:ext cx="0" cy="79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BCF038-DC8A-44A6-88C1-AE73A674FD0D}"/>
              </a:ext>
            </a:extLst>
          </p:cNvPr>
          <p:cNvCxnSpPr/>
          <p:nvPr/>
        </p:nvCxnSpPr>
        <p:spPr>
          <a:xfrm>
            <a:off x="9872873" y="3260035"/>
            <a:ext cx="38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272681-C5C3-493F-A398-39C9AE058024}"/>
              </a:ext>
            </a:extLst>
          </p:cNvPr>
          <p:cNvCxnSpPr/>
          <p:nvPr/>
        </p:nvCxnSpPr>
        <p:spPr>
          <a:xfrm flipV="1">
            <a:off x="10561986" y="2836311"/>
            <a:ext cx="0" cy="23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80AAC-8BCE-4B45-B81A-6D16F679400E}"/>
              </a:ext>
            </a:extLst>
          </p:cNvPr>
          <p:cNvSpPr/>
          <p:nvPr/>
        </p:nvSpPr>
        <p:spPr>
          <a:xfrm>
            <a:off x="8680178" y="1616765"/>
            <a:ext cx="2955234" cy="2478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FCD-6720-4059-AF9F-D165688106C6}"/>
              </a:ext>
            </a:extLst>
          </p:cNvPr>
          <p:cNvSpPr txBox="1"/>
          <p:nvPr/>
        </p:nvSpPr>
        <p:spPr>
          <a:xfrm>
            <a:off x="10995994" y="3284611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 {z}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84C1E9-4789-40EC-ACBD-F9189141E656}"/>
              </a:ext>
            </a:extLst>
          </p:cNvPr>
          <p:cNvSpPr txBox="1"/>
          <p:nvPr/>
        </p:nvSpPr>
        <p:spPr>
          <a:xfrm>
            <a:off x="9780108" y="1554133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32062E-3AB5-4171-BCDC-873B72AD1248}"/>
              </a:ext>
            </a:extLst>
          </p:cNvPr>
          <p:cNvSpPr txBox="1"/>
          <p:nvPr/>
        </p:nvSpPr>
        <p:spPr>
          <a:xfrm>
            <a:off x="9442179" y="3214693"/>
            <a:ext cx="37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2E3642-FCBB-454C-9557-719EFB42349C}"/>
                  </a:ext>
                </a:extLst>
              </p:cNvPr>
              <p:cNvSpPr txBox="1"/>
              <p:nvPr/>
            </p:nvSpPr>
            <p:spPr>
              <a:xfrm>
                <a:off x="9649242" y="3228633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2E3642-FCBB-454C-9557-719EFB423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242" y="3228633"/>
                <a:ext cx="75537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E98C71-A38A-45E9-99E9-13C663331FA5}"/>
                  </a:ext>
                </a:extLst>
              </p:cNvPr>
              <p:cNvSpPr txBox="1"/>
              <p:nvPr/>
            </p:nvSpPr>
            <p:spPr>
              <a:xfrm>
                <a:off x="10300254" y="3221979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E98C71-A38A-45E9-99E9-13C66333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254" y="3221979"/>
                <a:ext cx="75537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16AC5D-2AE5-4C88-B273-8B27E49EA669}"/>
                  </a:ext>
                </a:extLst>
              </p:cNvPr>
              <p:cNvSpPr txBox="1"/>
              <p:nvPr/>
            </p:nvSpPr>
            <p:spPr>
              <a:xfrm>
                <a:off x="10366517" y="2148034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16AC5D-2AE5-4C88-B273-8B27E49E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517" y="2148034"/>
                <a:ext cx="75537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3456BA-2EC3-4558-98A1-BDE54408CDF1}"/>
                  </a:ext>
                </a:extLst>
              </p:cNvPr>
              <p:cNvSpPr/>
              <p:nvPr/>
            </p:nvSpPr>
            <p:spPr>
              <a:xfrm>
                <a:off x="9892707" y="2902027"/>
                <a:ext cx="463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3456BA-2EC3-4558-98A1-BDE54408C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707" y="2902027"/>
                <a:ext cx="4639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9DA78-397C-40FA-8D58-30AA5DCD8E61}"/>
                  </a:ext>
                </a:extLst>
              </p:cNvPr>
              <p:cNvSpPr/>
              <p:nvPr/>
            </p:nvSpPr>
            <p:spPr>
              <a:xfrm>
                <a:off x="10526763" y="2634874"/>
                <a:ext cx="469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9DA78-397C-40FA-8D58-30AA5DCD8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763" y="2634874"/>
                <a:ext cx="469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3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6332"/>
                <a:ext cx="10515600" cy="115311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(iii)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clockwise.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6332"/>
                <a:ext cx="10515600" cy="1153111"/>
              </a:xfr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equation of the path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7B201FE8-C1F6-46EE-A5DA-1D8CA80CE07D}"/>
              </a:ext>
            </a:extLst>
          </p:cNvPr>
          <p:cNvSpPr/>
          <p:nvPr/>
        </p:nvSpPr>
        <p:spPr>
          <a:xfrm>
            <a:off x="9256164" y="2394291"/>
            <a:ext cx="1399584" cy="1416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A294EA-A6CA-458A-BFC0-98995E862C05}"/>
              </a:ext>
            </a:extLst>
          </p:cNvPr>
          <p:cNvCxnSpPr>
            <a:cxnSpLocks/>
            <a:stCxn id="48" idx="7"/>
          </p:cNvCxnSpPr>
          <p:nvPr/>
        </p:nvCxnSpPr>
        <p:spPr>
          <a:xfrm>
            <a:off x="10450784" y="2601773"/>
            <a:ext cx="98943" cy="14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772AD7-B1B6-4F28-A358-419C4BBE81D9}"/>
                  </a:ext>
                </a:extLst>
              </p:cNvPr>
              <p:cNvSpPr txBox="1"/>
              <p:nvPr/>
            </p:nvSpPr>
            <p:spPr>
              <a:xfrm>
                <a:off x="9939623" y="2743940"/>
                <a:ext cx="463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772AD7-B1B6-4F28-A358-419C4BBE8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623" y="2743940"/>
                <a:ext cx="4638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5A302876-66F5-4B61-9221-5939E772FE2C}"/>
              </a:ext>
            </a:extLst>
          </p:cNvPr>
          <p:cNvSpPr/>
          <p:nvPr/>
        </p:nvSpPr>
        <p:spPr>
          <a:xfrm>
            <a:off x="9885903" y="3141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31E2BD-736D-4D90-9576-2BB81DEA608D}"/>
              </a:ext>
            </a:extLst>
          </p:cNvPr>
          <p:cNvGrpSpPr/>
          <p:nvPr/>
        </p:nvGrpSpPr>
        <p:grpSpPr>
          <a:xfrm>
            <a:off x="8640417" y="1679525"/>
            <a:ext cx="3228624" cy="3178433"/>
            <a:chOff x="8640417" y="1679525"/>
            <a:chExt cx="3228624" cy="31784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56BBE4-2B5D-44B7-8EC9-4B7F1CB62104}"/>
                </a:ext>
              </a:extLst>
            </p:cNvPr>
            <p:cNvSpPr/>
            <p:nvPr/>
          </p:nvSpPr>
          <p:spPr>
            <a:xfrm>
              <a:off x="8640417" y="1690688"/>
              <a:ext cx="3137452" cy="3167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BFF5A3-BC20-4D61-B3B9-96BF3A67E81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656" y="3429000"/>
              <a:ext cx="2888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D6BAAB-74C5-40EE-9850-39C7548A59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90483" y="2048857"/>
              <a:ext cx="57320" cy="2774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4CD14A-6F18-4A73-A09B-86C32CFC0E86}"/>
                </a:ext>
              </a:extLst>
            </p:cNvPr>
            <p:cNvSpPr txBox="1"/>
            <p:nvPr/>
          </p:nvSpPr>
          <p:spPr>
            <a:xfrm>
              <a:off x="9609634" y="3102679"/>
              <a:ext cx="490315" cy="37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601A8F-B56F-4C06-91E0-96A4155D65C0}"/>
                </a:ext>
              </a:extLst>
            </p:cNvPr>
            <p:cNvSpPr txBox="1"/>
            <p:nvPr/>
          </p:nvSpPr>
          <p:spPr>
            <a:xfrm>
              <a:off x="11111851" y="3467004"/>
              <a:ext cx="7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6918BC-F8B5-4C3B-9594-8688EC1405ED}"/>
                </a:ext>
              </a:extLst>
            </p:cNvPr>
            <p:cNvSpPr txBox="1"/>
            <p:nvPr/>
          </p:nvSpPr>
          <p:spPr>
            <a:xfrm>
              <a:off x="9461183" y="1679525"/>
              <a:ext cx="83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6A518C-D760-4FE7-924B-F85FB695EF69}"/>
                </a:ext>
              </a:extLst>
            </p:cNvPr>
            <p:cNvCxnSpPr>
              <a:cxnSpLocks/>
              <a:endCxn id="48" idx="6"/>
            </p:cNvCxnSpPr>
            <p:nvPr/>
          </p:nvCxnSpPr>
          <p:spPr>
            <a:xfrm flipV="1">
              <a:off x="9890483" y="3102679"/>
              <a:ext cx="765265" cy="73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0BE5563-C639-4C42-870D-36EF3405E6A7}"/>
                    </a:ext>
                  </a:extLst>
                </p:cNvPr>
                <p:cNvSpPr txBox="1"/>
                <p:nvPr/>
              </p:nvSpPr>
              <p:spPr>
                <a:xfrm>
                  <a:off x="9201570" y="2817569"/>
                  <a:ext cx="834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0BE5563-C639-4C42-870D-36EF3405E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570" y="2817569"/>
                  <a:ext cx="83488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287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C54-C4D1-4F8A-9EC6-43BF5463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C9843-5839-404E-8F96-6A3EC2652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7983"/>
                <a:ext cx="10942983" cy="47589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around the rectangle with vertices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consists two line segments one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another one from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counter-clockwise.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C9843-5839-404E-8F96-6A3EC2652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7983"/>
                <a:ext cx="10942983" cy="4758980"/>
              </a:xfrm>
              <a:blipFill>
                <a:blip r:embed="rId2"/>
                <a:stretch>
                  <a:fillRect l="-724" t="-641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88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869E-0F85-44E2-A89E-5DB09FC1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53090"/>
            <a:ext cx="10515600" cy="7083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98BF7-98C2-4D19-9C78-B43D04106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56" y="861391"/>
                <a:ext cx="11168270" cy="531557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                 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not determined 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=3,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clockwise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consists two line segments one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another one from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(a)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(b)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(c)    None.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consists two line segments one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another one from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   None.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98BF7-98C2-4D19-9C78-B43D04106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56" y="861391"/>
                <a:ext cx="11168270" cy="5315572"/>
              </a:xfrm>
              <a:blipFill>
                <a:blip r:embed="rId2"/>
                <a:stretch>
                  <a:fillRect l="-491" r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46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409941-EB5F-4647-A71D-94EC5618FE8E}"/>
</file>

<file path=customXml/itemProps2.xml><?xml version="1.0" encoding="utf-8"?>
<ds:datastoreItem xmlns:ds="http://schemas.openxmlformats.org/officeDocument/2006/customXml" ds:itemID="{64C3F9B9-E015-4476-8535-1E899BA442A7}"/>
</file>

<file path=customXml/itemProps3.xml><?xml version="1.0" encoding="utf-8"?>
<ds:datastoreItem xmlns:ds="http://schemas.openxmlformats.org/officeDocument/2006/customXml" ds:itemID="{DDACB2A2-51CA-4226-836A-7D116362FD3F}"/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850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Problem: (i) Sketch the path C which is around the square with vertices 0,"  " 1,"  " 1+i,i and hence evaluate∫129_C▒〖" " |z|" " ^2 〗 dz. </vt:lpstr>
      <vt:lpstr>Problem: (ii) Evaluate ∫2_C▒〖f( z )dz〗 where f(z)=x-y+i" " x^2  along C which consists two line segments one from z=0 to z=1 and another one from   z=1 to z=1+i. </vt:lpstr>
      <vt:lpstr>Problem: (iii) Evaluate∫2_C▒〖 (1/(z-i)- 2/(z-i)^(2 ) )dz〗  along C which is the circle |z-i|=4 , clockwise.</vt:lpstr>
      <vt:lpstr>Exercises:</vt:lpstr>
      <vt:lpstr>Sample 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18</cp:revision>
  <dcterms:created xsi:type="dcterms:W3CDTF">2020-05-03T07:04:44Z</dcterms:created>
  <dcterms:modified xsi:type="dcterms:W3CDTF">2020-08-18T04:57:46Z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