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FF"/>
    <a:srgbClr val="CC0099"/>
    <a:srgbClr val="CCFFCC"/>
    <a:srgbClr val="99FFCC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6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4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1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2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275C-32DD-4D9E-9936-01B6E258563A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099D-C30A-4493-AE1C-8FC34AA8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618922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14407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306955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2456046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975364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7876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06716" y="1002437"/>
            <a:ext cx="504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29500" y="3784600"/>
            <a:ext cx="433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04</a:t>
            </a:r>
          </a:p>
        </p:txBody>
      </p:sp>
    </p:spTree>
    <p:extLst>
      <p:ext uri="{BB962C8B-B14F-4D97-AF65-F5344CB8AC3E}">
        <p14:creationId xmlns:p14="http://schemas.microsoft.com/office/powerpoint/2010/main" val="1313212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7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4121792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464120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4793128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396987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5436239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33267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8326" y="2273968"/>
            <a:ext cx="2478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andwriting" panose="02000603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24861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7527" y="942110"/>
                <a:ext cx="10058400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942110"/>
                <a:ext cx="10058400" cy="725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1787236"/>
                <a:ext cx="2590800" cy="480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87236"/>
                <a:ext cx="2590800" cy="480644"/>
              </a:xfrm>
              <a:prstGeom prst="rect">
                <a:avLst/>
              </a:prstGeom>
              <a:blipFill>
                <a:blip r:embed="rId3"/>
                <a:stretch>
                  <a:fillRect l="-188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81747" y="1773378"/>
                <a:ext cx="2590800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7" y="1773378"/>
                <a:ext cx="2590800" cy="532390"/>
              </a:xfrm>
              <a:prstGeom prst="rect">
                <a:avLst/>
              </a:prstGeom>
              <a:blipFill>
                <a:blip r:embed="rId4"/>
                <a:stretch>
                  <a:fillRect l="-211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1272" y="1759520"/>
                <a:ext cx="2590800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272" y="1759520"/>
                <a:ext cx="2590800" cy="532390"/>
              </a:xfrm>
              <a:prstGeom prst="rect">
                <a:avLst/>
              </a:prstGeom>
              <a:blipFill>
                <a:blip r:embed="rId5"/>
                <a:stretch>
                  <a:fillRect l="-188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797" y="1745662"/>
                <a:ext cx="2590800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7" y="1745662"/>
                <a:ext cx="2590800" cy="532390"/>
              </a:xfrm>
              <a:prstGeom prst="rect">
                <a:avLst/>
              </a:prstGeom>
              <a:blipFill>
                <a:blip r:embed="rId6"/>
                <a:stretch>
                  <a:fillRect l="-188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2299845"/>
                <a:ext cx="9331036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9845"/>
                <a:ext cx="9331036" cy="504369"/>
              </a:xfrm>
              <a:prstGeom prst="rect">
                <a:avLst/>
              </a:prstGeom>
              <a:blipFill>
                <a:blip r:embed="rId7"/>
                <a:stretch>
                  <a:fillRect l="-588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3020281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20281"/>
                <a:ext cx="3144982" cy="375552"/>
              </a:xfrm>
              <a:prstGeom prst="rect">
                <a:avLst/>
              </a:prstGeom>
              <a:blipFill>
                <a:blip r:embed="rId8"/>
                <a:stretch>
                  <a:fillRect l="-155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1079" y="3006426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79" y="3006426"/>
                <a:ext cx="3144982" cy="375552"/>
              </a:xfrm>
              <a:prstGeom prst="rect">
                <a:avLst/>
              </a:prstGeom>
              <a:blipFill>
                <a:blip r:embed="rId9"/>
                <a:stretch>
                  <a:fillRect l="-155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9212" y="3491337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12" y="3491337"/>
                <a:ext cx="3144982" cy="375552"/>
              </a:xfrm>
              <a:prstGeom prst="rect">
                <a:avLst/>
              </a:prstGeom>
              <a:blipFill>
                <a:blip r:embed="rId10"/>
                <a:stretch>
                  <a:fillRect l="-155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24967" y="3463634"/>
                <a:ext cx="314498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67" y="3463634"/>
                <a:ext cx="3144982" cy="375552"/>
              </a:xfrm>
              <a:prstGeom prst="rect">
                <a:avLst/>
              </a:prstGeom>
              <a:blipFill>
                <a:blip r:embed="rId11"/>
                <a:stretch>
                  <a:fillRect l="-1744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1267" y="3906987"/>
                <a:ext cx="7412182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7" y="3906987"/>
                <a:ext cx="7412182" cy="504369"/>
              </a:xfrm>
              <a:prstGeom prst="rect">
                <a:avLst/>
              </a:prstGeom>
              <a:blipFill>
                <a:blip r:embed="rId12"/>
                <a:stretch>
                  <a:fillRect l="-658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398" y="4516579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516579"/>
                <a:ext cx="3020291" cy="492443"/>
              </a:xfrm>
              <a:prstGeom prst="rect">
                <a:avLst/>
              </a:prstGeom>
              <a:blipFill>
                <a:blip r:embed="rId13"/>
                <a:stretch>
                  <a:fillRect l="-161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77342" y="4502723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42" y="4502723"/>
                <a:ext cx="3020291" cy="492443"/>
              </a:xfrm>
              <a:prstGeom prst="rect">
                <a:avLst/>
              </a:prstGeom>
              <a:blipFill>
                <a:blip r:embed="rId14"/>
                <a:stretch>
                  <a:fillRect l="-1818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4416" y="5056906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6" y="5056906"/>
                <a:ext cx="3020291" cy="492443"/>
              </a:xfrm>
              <a:prstGeom prst="rect">
                <a:avLst/>
              </a:prstGeom>
              <a:blipFill>
                <a:blip r:embed="rId15"/>
                <a:stretch>
                  <a:fillRect l="-1616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5077" y="5070758"/>
                <a:ext cx="302029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077" y="5070758"/>
                <a:ext cx="3020291" cy="492443"/>
              </a:xfrm>
              <a:prstGeom prst="rect">
                <a:avLst/>
              </a:prstGeom>
              <a:blipFill>
                <a:blip r:embed="rId16"/>
                <a:stretch>
                  <a:fillRect l="-161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4398" y="5597233"/>
                <a:ext cx="3560620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=?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5597233"/>
                <a:ext cx="3560620" cy="527324"/>
              </a:xfrm>
              <a:prstGeom prst="rect">
                <a:avLst/>
              </a:prstGeom>
              <a:blipFill>
                <a:blip r:embed="rId17"/>
                <a:stretch>
                  <a:fillRect l="-1370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9814" y="6158586"/>
                <a:ext cx="1565567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4" y="6158586"/>
                <a:ext cx="1565567" cy="532390"/>
              </a:xfrm>
              <a:prstGeom prst="rect">
                <a:avLst/>
              </a:prstGeom>
              <a:blipFill>
                <a:blip r:embed="rId18"/>
                <a:stretch>
                  <a:fillRect l="-311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6928" y="6089309"/>
                <a:ext cx="1787254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28" y="6089309"/>
                <a:ext cx="1787254" cy="532390"/>
              </a:xfrm>
              <a:prstGeom prst="rect">
                <a:avLst/>
              </a:prstGeom>
              <a:blipFill>
                <a:blip r:embed="rId19"/>
                <a:stretch>
                  <a:fillRect l="-307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22589" y="6117017"/>
                <a:ext cx="1870354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89" y="6117017"/>
                <a:ext cx="1870354" cy="532390"/>
              </a:xfrm>
              <a:prstGeom prst="rect">
                <a:avLst/>
              </a:prstGeom>
              <a:blipFill>
                <a:blip r:embed="rId20"/>
                <a:stretch>
                  <a:fillRect l="-260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92943" y="6089305"/>
                <a:ext cx="1565567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43" y="6089305"/>
                <a:ext cx="1565567" cy="532390"/>
              </a:xfrm>
              <a:prstGeom prst="rect">
                <a:avLst/>
              </a:prstGeom>
              <a:blipFill>
                <a:blip r:embed="rId21"/>
                <a:stretch>
                  <a:fillRect l="-350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9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306955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2456046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975364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7876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71574" y="1382286"/>
            <a:ext cx="42488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Formula of Inverse Laplace Transformation.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Examples &amp; Exercise of Inverse Laplace Transformation Using Direct Formula.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First Shifting Property of Inverse Laplace Transformation.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Examples &amp; Exercises of Inverse Laplace Transformation Using First Shifting Property. </a:t>
            </a:r>
          </a:p>
        </p:txBody>
      </p:sp>
    </p:spTree>
    <p:extLst>
      <p:ext uri="{BB962C8B-B14F-4D97-AF65-F5344CB8AC3E}">
        <p14:creationId xmlns:p14="http://schemas.microsoft.com/office/powerpoint/2010/main" val="224082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975364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7876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97600" y="1103267"/>
                <a:ext cx="2844800" cy="4651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b="0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b="0" dirty="0"/>
              </a:p>
              <a:p>
                <a:pPr algn="just"/>
                <a:endParaRPr lang="en-US" b="0" dirty="0"/>
              </a:p>
              <a:p>
                <a:pPr algn="just"/>
                <a:r>
                  <a:rPr lang="en-US" dirty="0"/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b="0" dirty="0"/>
              </a:p>
              <a:p>
                <a:pPr algn="just"/>
                <a:endParaRPr lang="en-US" b="0" dirty="0"/>
              </a:p>
              <a:p>
                <a:pPr algn="just"/>
                <a:r>
                  <a:rPr lang="en-US" dirty="0"/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7.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1103267"/>
                <a:ext cx="2844800" cy="4651466"/>
              </a:xfrm>
              <a:prstGeom prst="rect">
                <a:avLst/>
              </a:prstGeom>
              <a:blipFill>
                <a:blip r:embed="rId2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509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7668538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109446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1700" y="469900"/>
                <a:ext cx="4216400" cy="111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0" y="469900"/>
                <a:ext cx="4216400" cy="1110304"/>
              </a:xfrm>
              <a:prstGeom prst="rect">
                <a:avLst/>
              </a:prstGeom>
              <a:blipFill>
                <a:blip r:embed="rId2"/>
                <a:stretch>
                  <a:fillRect l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11700" y="1879600"/>
                <a:ext cx="3975100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0" y="1879600"/>
                <a:ext cx="3975100" cy="669029"/>
              </a:xfrm>
              <a:prstGeom prst="rect">
                <a:avLst/>
              </a:prstGeom>
              <a:blipFill>
                <a:blip r:embed="rId3"/>
                <a:stretch>
                  <a:fillRect l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3536" y="4056028"/>
                <a:ext cx="4358850" cy="138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+16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+16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=5−3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36" y="4056028"/>
                <a:ext cx="4358850" cy="1388201"/>
              </a:xfrm>
              <a:prstGeom prst="rect">
                <a:avLst/>
              </a:prstGeom>
              <a:blipFill>
                <a:blip r:embed="rId4"/>
                <a:stretch>
                  <a:fillRect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04252" y="3022600"/>
                <a:ext cx="4350416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52" y="3022600"/>
                <a:ext cx="4350416" cy="504369"/>
              </a:xfrm>
              <a:prstGeom prst="rect">
                <a:avLst/>
              </a:prstGeom>
              <a:blipFill>
                <a:blip r:embed="rId5"/>
                <a:stretch>
                  <a:fillRect l="-1262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3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/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336947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42605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3200" y="889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Inverse Laplace Transformation of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functions: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5675" y="2035499"/>
                <a:ext cx="2627764" cy="4352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3.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4.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2+4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5.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+ 4 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6.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− 4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675" y="2035499"/>
                <a:ext cx="2627764" cy="4352602"/>
              </a:xfrm>
              <a:prstGeom prst="rect">
                <a:avLst/>
              </a:prstGeom>
              <a:blipFill>
                <a:blip r:embed="rId2"/>
                <a:stretch>
                  <a:fillRect l="-255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70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56088" y="-14514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9044604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-281604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68293" y="292100"/>
                <a:ext cx="4396243" cy="1551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translation property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algn="ctr"/>
                <a:endParaRPr lang="en-US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93" y="292100"/>
                <a:ext cx="4396243" cy="1551322"/>
              </a:xfrm>
              <a:prstGeom prst="rect">
                <a:avLst/>
              </a:prstGeom>
              <a:blipFill>
                <a:blip r:embed="rId2"/>
                <a:stretch>
                  <a:fillRect t="-2362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68293" y="1879600"/>
                <a:ext cx="4288207" cy="2297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01 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600" dirty="0"/>
                        <m:t>.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93" y="1879600"/>
                <a:ext cx="4288207" cy="2297167"/>
              </a:xfrm>
              <a:prstGeom prst="rect">
                <a:avLst/>
              </a:prstGeom>
              <a:blipFill>
                <a:blip r:embed="rId3"/>
                <a:stretch>
                  <a:fillRect l="-710"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2358" y="4501631"/>
                <a:ext cx="4274008" cy="1603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02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600" dirty="0"/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58" y="4501631"/>
                <a:ext cx="4274008" cy="1603644"/>
              </a:xfrm>
              <a:prstGeom prst="rect">
                <a:avLst/>
              </a:prstGeom>
              <a:blipFill>
                <a:blip r:embed="rId4"/>
                <a:stretch>
                  <a:fillRect l="-713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5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9780476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-101747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32422" y="1496259"/>
                <a:ext cx="4193232" cy="441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3.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</m:eqAr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.2+4+9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22" y="1496259"/>
                <a:ext cx="4193232" cy="4419480"/>
              </a:xfrm>
              <a:prstGeom prst="rect">
                <a:avLst/>
              </a:prstGeom>
              <a:blipFill>
                <a:blip r:embed="rId2"/>
                <a:stretch>
                  <a:fillRect l="-1163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110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4120584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464120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0478320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71531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8489" y="1095600"/>
            <a:ext cx="42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Inverse Laplace of the following functions</a:t>
            </a:r>
            <a:r>
              <a:rPr lang="en-US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4829" y="2006930"/>
                <a:ext cx="2322543" cy="391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+ 9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−16</m:t>
                        </m:r>
                      </m:den>
                    </m:f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6.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29" y="2006930"/>
                <a:ext cx="2322543" cy="3910942"/>
              </a:xfrm>
              <a:prstGeom prst="rect">
                <a:avLst/>
              </a:prstGeom>
              <a:blipFill>
                <a:blip r:embed="rId2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9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254" y="0"/>
            <a:ext cx="12179300" cy="6858000"/>
            <a:chOff x="0" y="0"/>
            <a:chExt cx="121793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345622" y="1879600"/>
            <a:ext cx="60579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5373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621764" y="0"/>
            <a:ext cx="12179300" cy="6858000"/>
            <a:chOff x="0" y="0"/>
            <a:chExt cx="121793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8141237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1276920" y="0"/>
            <a:ext cx="12179300" cy="6858000"/>
            <a:chOff x="0" y="0"/>
            <a:chExt cx="12179300" cy="68580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7486081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Formulae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-1943592" y="0"/>
            <a:ext cx="12179300" cy="6858000"/>
            <a:chOff x="0" y="0"/>
            <a:chExt cx="121793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6819408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Direct Formula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2691515" y="0"/>
            <a:ext cx="12179300" cy="6858000"/>
            <a:chOff x="0" y="0"/>
            <a:chExt cx="12179300" cy="6858000"/>
          </a:xfrm>
        </p:grpSpPr>
        <p:sp>
          <p:nvSpPr>
            <p:cNvPr id="47" name="Rectangle 46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6071485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Using Direct Formula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3465428" y="0"/>
            <a:ext cx="12179300" cy="6858000"/>
            <a:chOff x="0" y="0"/>
            <a:chExt cx="12179300" cy="6858000"/>
          </a:xfrm>
        </p:grpSpPr>
        <p:sp>
          <p:nvSpPr>
            <p:cNvPr id="51" name="Rectangle 50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 rot="16200000">
            <a:off x="5297572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Translation Property &amp; Example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4121792" y="0"/>
            <a:ext cx="12179300" cy="6858000"/>
            <a:chOff x="0" y="0"/>
            <a:chExt cx="121793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 rot="16200000">
            <a:off x="4641209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Using First Shifting Property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4809824" y="0"/>
            <a:ext cx="12179300" cy="6858000"/>
            <a:chOff x="0" y="0"/>
            <a:chExt cx="12179300" cy="6858000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3969873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Using First Shifting Property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-11214191" y="0"/>
            <a:ext cx="12179300" cy="6858000"/>
            <a:chOff x="0" y="0"/>
            <a:chExt cx="12179300" cy="6858000"/>
          </a:xfrm>
        </p:grpSpPr>
        <p:sp>
          <p:nvSpPr>
            <p:cNvPr id="63" name="Rectangle 62"/>
            <p:cNvSpPr/>
            <p:nvPr/>
          </p:nvSpPr>
          <p:spPr>
            <a:xfrm>
              <a:off x="0" y="0"/>
              <a:ext cx="121793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0356051" y="0"/>
              <a:ext cx="1823249" cy="6858000"/>
            </a:xfrm>
            <a:prstGeom prst="roundRect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2451190" y="3198168"/>
            <a:ext cx="591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0041" y="2586788"/>
            <a:ext cx="37763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chapter you can easily evaluate the inverse Laplace transformation of function using direct formula &amp; also using property.</a:t>
            </a:r>
          </a:p>
        </p:txBody>
      </p:sp>
    </p:spTree>
    <p:extLst>
      <p:ext uri="{BB962C8B-B14F-4D97-AF65-F5344CB8AC3E}">
        <p14:creationId xmlns:p14="http://schemas.microsoft.com/office/powerpoint/2010/main" val="957940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EF3EA-3F6D-4B22-9081-D87BA5D5998E}"/>
</file>

<file path=customXml/itemProps2.xml><?xml version="1.0" encoding="utf-8"?>
<ds:datastoreItem xmlns:ds="http://schemas.openxmlformats.org/officeDocument/2006/customXml" ds:itemID="{0A8D5564-54C6-4450-AD34-71110E93B3C2}"/>
</file>

<file path=customXml/itemProps3.xml><?xml version="1.0" encoding="utf-8"?>
<ds:datastoreItem xmlns:ds="http://schemas.openxmlformats.org/officeDocument/2006/customXml" ds:itemID="{722288F0-08C0-46E4-A4E6-42ADC53EF91E}"/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782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Handwriting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26</cp:revision>
  <dcterms:created xsi:type="dcterms:W3CDTF">2020-05-08T19:21:04Z</dcterms:created>
  <dcterms:modified xsi:type="dcterms:W3CDTF">2020-07-19T06:42:18Z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