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566" y="2715064"/>
            <a:ext cx="939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834" y="4206240"/>
            <a:ext cx="385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5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482" y="1936376"/>
            <a:ext cx="9735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Solving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Ordinary Differential Equations by Laplace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Some examples &amp; exercises on solving simultaneous ODE.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517" y="899738"/>
                <a:ext cx="6239435" cy="54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&amp;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r>
                  <a:rPr lang="en-US" dirty="0"/>
                  <a:t>Taking the Laplace transforms of both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[</a:t>
                </a:r>
                <a:r>
                  <a:rPr lang="en-US" dirty="0"/>
                  <a:t>using initial condition and rearranging]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7" y="899738"/>
                <a:ext cx="6239435" cy="5400709"/>
              </a:xfrm>
              <a:prstGeom prst="rect">
                <a:avLst/>
              </a:prstGeom>
              <a:blipFill>
                <a:blip r:embed="rId2"/>
                <a:stretch>
                  <a:fillRect l="-880"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7318" y="899738"/>
                <a:ext cx="5145741" cy="580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solving this two equations simultaneously using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Cramer’s rule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partial fraction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−17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 inverse Laplace transform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18" y="899738"/>
                <a:ext cx="5145741" cy="5801909"/>
              </a:xfrm>
              <a:prstGeom prst="rect">
                <a:avLst/>
              </a:prstGeom>
              <a:blipFill>
                <a:blip r:embed="rId3"/>
                <a:stretch>
                  <a:fillRect l="-1066" t="-631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8894" y="1183341"/>
                <a:ext cx="10811435" cy="85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following system of differential equations 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Laplace transformation. Also justify your answers.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" y="1183341"/>
                <a:ext cx="10811435" cy="850554"/>
              </a:xfrm>
              <a:prstGeom prst="rect">
                <a:avLst/>
              </a:prstGeom>
              <a:blipFill>
                <a:blip r:embed="rId2"/>
                <a:stretch>
                  <a:fillRect l="-564" r="-564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6353" y="2599765"/>
                <a:ext cx="7799294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599765"/>
                <a:ext cx="7799294" cy="3754874"/>
              </a:xfrm>
              <a:prstGeom prst="rect">
                <a:avLst/>
              </a:prstGeom>
              <a:blipFill>
                <a:blip r:embed="rId3"/>
                <a:stretch>
                  <a:fillRect l="-78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494" y="2151529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one can easily solve differential equation and also system of differential equation using Laplace transformation.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03385" y="1083212"/>
                <a:ext cx="9608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; answer the following questions: (1-3)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1083212"/>
                <a:ext cx="9608233" cy="923330"/>
              </a:xfrm>
              <a:prstGeom prst="rect">
                <a:avLst/>
              </a:prstGeom>
              <a:blipFill>
                <a:blip r:embed="rId2"/>
                <a:stretch>
                  <a:fillRect l="-50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6265" y="2110152"/>
                <a:ext cx="9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Which one is the corresponding system of equations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5" y="2110152"/>
                <a:ext cx="9551963" cy="369332"/>
              </a:xfrm>
              <a:prstGeom prst="rect">
                <a:avLst/>
              </a:prstGeom>
              <a:blipFill>
                <a:blip r:embed="rId3"/>
                <a:stretch>
                  <a:fillRect l="-5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3385" y="2588455"/>
                <a:ext cx="31230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2588455"/>
                <a:ext cx="3123027" cy="646331"/>
              </a:xfrm>
              <a:prstGeom prst="rect">
                <a:avLst/>
              </a:prstGeom>
              <a:blipFill>
                <a:blip r:embed="rId4"/>
                <a:stretch>
                  <a:fillRect l="-155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6784" y="2614243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84" y="2614243"/>
                <a:ext cx="2689272" cy="646331"/>
              </a:xfrm>
              <a:prstGeom prst="rect">
                <a:avLst/>
              </a:prstGeom>
              <a:blipFill>
                <a:blip r:embed="rId5"/>
                <a:stretch>
                  <a:fillRect l="-181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10183" y="2640031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83" y="2640031"/>
                <a:ext cx="2689272" cy="646331"/>
              </a:xfrm>
              <a:prstGeom prst="rect">
                <a:avLst/>
              </a:prstGeom>
              <a:blipFill>
                <a:blip r:embed="rId6"/>
                <a:stretch>
                  <a:fillRect l="-204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263582" y="2665819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582" y="2665819"/>
                <a:ext cx="2689272" cy="646331"/>
              </a:xfrm>
              <a:prstGeom prst="rect">
                <a:avLst/>
              </a:prstGeom>
              <a:blipFill>
                <a:blip r:embed="rId7"/>
                <a:stretch>
                  <a:fillRect l="-204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6265" y="3312150"/>
                <a:ext cx="967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If we solve the system of equations obtained in 1, then which one is correct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5" y="3312150"/>
                <a:ext cx="9678572" cy="369332"/>
              </a:xfrm>
              <a:prstGeom prst="rect">
                <a:avLst/>
              </a:prstGeom>
              <a:blipFill>
                <a:blip r:embed="rId8"/>
                <a:stretch>
                  <a:fillRect l="-5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6266" y="3681482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6" y="3681482"/>
                <a:ext cx="1828800" cy="485774"/>
              </a:xfrm>
              <a:prstGeom prst="rect">
                <a:avLst/>
              </a:prstGeom>
              <a:blipFill>
                <a:blip r:embed="rId9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39331" y="3679135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31" y="3679135"/>
                <a:ext cx="1828800" cy="485774"/>
              </a:xfrm>
              <a:prstGeom prst="rect">
                <a:avLst/>
              </a:prstGeom>
              <a:blipFill>
                <a:blip r:embed="rId10"/>
                <a:stretch>
                  <a:fillRect l="-30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06464" y="3634584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/>
                  <a:t>c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4" y="3634584"/>
                <a:ext cx="1828800" cy="485774"/>
              </a:xfrm>
              <a:prstGeom prst="rect">
                <a:avLst/>
              </a:prstGeom>
              <a:blipFill>
                <a:blip r:embed="rId11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73597" y="3590033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/>
                  <a:t>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597" y="3590033"/>
                <a:ext cx="1828800" cy="485774"/>
              </a:xfrm>
              <a:prstGeom prst="rect">
                <a:avLst/>
              </a:prstGeom>
              <a:blipFill>
                <a:blip r:embed="rId12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86264" y="4487594"/>
                <a:ext cx="10100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for the given system of differential equations: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" y="4487594"/>
                <a:ext cx="10100603" cy="369332"/>
              </a:xfrm>
              <a:prstGeom prst="rect">
                <a:avLst/>
              </a:prstGeom>
              <a:blipFill>
                <a:blip r:embed="rId13"/>
                <a:stretch>
                  <a:fillRect l="-4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98807" y="5078437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7" y="5078437"/>
                <a:ext cx="2557978" cy="369332"/>
              </a:xfrm>
              <a:prstGeom prst="rect">
                <a:avLst/>
              </a:prstGeom>
              <a:blipFill>
                <a:blip r:embed="rId14"/>
                <a:stretch>
                  <a:fillRect l="-21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627121" y="5076089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1" y="5076089"/>
                <a:ext cx="2557978" cy="369332"/>
              </a:xfrm>
              <a:prstGeom prst="rect">
                <a:avLst/>
              </a:prstGeom>
              <a:blipFill>
                <a:blip r:embed="rId15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255435" y="5073741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35" y="5073741"/>
                <a:ext cx="2557978" cy="369332"/>
              </a:xfrm>
              <a:prstGeom prst="rect">
                <a:avLst/>
              </a:prstGeom>
              <a:blipFill>
                <a:blip r:embed="rId16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883749" y="5071393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49" y="5071393"/>
                <a:ext cx="2557978" cy="369332"/>
              </a:xfrm>
              <a:prstGeom prst="rect">
                <a:avLst/>
              </a:prstGeom>
              <a:blipFill>
                <a:blip r:embed="rId17"/>
                <a:stretch>
                  <a:fillRect l="-19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9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11333-1204-4A87-AFC7-6053DBBF05E0}"/>
</file>

<file path=customXml/itemProps2.xml><?xml version="1.0" encoding="utf-8"?>
<ds:datastoreItem xmlns:ds="http://schemas.openxmlformats.org/officeDocument/2006/customXml" ds:itemID="{785B0917-0C41-4BD8-BD76-2D29B2B0E7D4}"/>
</file>

<file path=customXml/itemProps3.xml><?xml version="1.0" encoding="utf-8"?>
<ds:datastoreItem xmlns:ds="http://schemas.openxmlformats.org/officeDocument/2006/customXml" ds:itemID="{0979871F-3482-4B68-8D8C-19CEF1256F7E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Sajjadul Bari</cp:lastModifiedBy>
  <cp:revision>8</cp:revision>
  <dcterms:created xsi:type="dcterms:W3CDTF">2020-05-09T14:22:29Z</dcterms:created>
  <dcterms:modified xsi:type="dcterms:W3CDTF">2020-05-10T07:53:02Z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