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7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74" r:id="rId4"/>
    <p:sldId id="279" r:id="rId5"/>
    <p:sldId id="280" r:id="rId6"/>
    <p:sldId id="281" r:id="rId7"/>
    <p:sldId id="275" r:id="rId8"/>
    <p:sldId id="276" r:id="rId9"/>
    <p:sldId id="277" r:id="rId10"/>
    <p:sldId id="278" r:id="rId11"/>
    <p:sldId id="282" r:id="rId12"/>
    <p:sldId id="283" r:id="rId13"/>
    <p:sldId id="284" r:id="rId14"/>
    <p:sldId id="287" r:id="rId15"/>
    <p:sldId id="285" r:id="rId16"/>
    <p:sldId id="286" r:id="rId17"/>
    <p:sldId id="288" r:id="rId18"/>
    <p:sldId id="289" r:id="rId19"/>
    <p:sldId id="290" r:id="rId20"/>
    <p:sldId id="291" r:id="rId21"/>
    <p:sldId id="293" r:id="rId22"/>
    <p:sldId id="297" r:id="rId23"/>
    <p:sldId id="296" r:id="rId24"/>
    <p:sldId id="295" r:id="rId25"/>
    <p:sldId id="292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4T13:47:48.1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20440 12301 3 0,'0'0'2'16,"0"0"3"-16,0 0 2 0,0 0 2 16,0 0 1-1,0 0 0-15,0 0-4 16,0 0-3-16,0 0-1 16,0 0-1-16,0 0 0 0,0 0 0 15,0 0 0 1,0 0-3 15,0 0 3-31</inkml:trace>
  <inkml:trace contextRef="#ctx0" brushRef="#br0" timeOffset="63.99">20440 12301 61 0</inkml:trace>
  <inkml:trace contextRef="#ctx0" brushRef="#br0" timeOffset="108.64">20440 12301 62 0</inkml:trace>
  <inkml:trace contextRef="#ctx0" brushRef="#br0" timeOffset="199.64">20440 12301 60 0,'0'0'-1'32,"0"0"-1"-17,0 0 0-15,0 0-4 16,0 0-3-16,0 0-4 15,0 0-13-15</inkml:trace>
  <inkml:trace contextRef="#ctx0" brushRef="#br0" timeOffset="3019.15">20414 12273 4 0,'0'0'10'0,"0"0"12"16,0 0-8-16,0 0-7 15,0 0-4-15,0 0-1 0,0 0 0 16,-8 0 1-16,2 0-1 16,6 0-1-1,0 0 1-15,0 0 0 16,0 0 1-16,0 0 0 16,0 0-1-16,0 0 2 15,0 0-1-15,0 0 0 0,0 0-2 16,0 0 1-1,0 0 0-15,0 0 1 16,0 0 2-16,0 0-1 16,0 0 1-16,0 0 2 15,0 0 1-15,0 0-4 16,0 0 2-16,0 0 0 16,0 0-2-16,0 0 2 15,0 0 0-15,0 0-2 16,0 0 1-16,0 0-1 0,0 0 2 15,0 0-1-15,0 0 1 16,0 0 1-16,0 0 0 16,0 0-2-16,0 0 1 15,0 0-3-15,0 0 1 16,0 0-2-16,0 0 1 16,0 0-2-16,0 0 0 15,0-5 2 1,0 0-1-16,0 3 3 15,0-3 0-15,0-5-5 0,0 8 4 16,0-7-3-16,0 2 1 16,0-3 4-16,0 4-3 15,0-2 2-15,0 4 1 16,0-5-2-16,0 6 0 16,0-2 1-16,0 0 1 15,0 2-2-15,0-6-1 0,0 4 1 16,-9-2-2-16,9 0-2 15,-11-2 1 1,11 1-2-16,-9-1 2 16,9 1 2-16,0-1 2 0,0 6-1 15,0-2 3-15,0 5-1 16,-8-3-3-16,8-5 2 16,0 4-3-16,-9-4-3 15,9 0 1-15,-11-4 0 16,11 4 0-16,-11-1 3 15,11-3-4-15,-9 4 3 16,1-1 0-16,0 2-2 16,-2-2 1-16,2 1 1 15,0-4 0-15,0 4-1 0,-1-1-1 16,-2 1 0-16,3 5 0 16,-1-2 0-16,9-2 0 15,-11 2-1-15,2-3 1 16,0 5 0-16,1-2 1 15,-3-2 1-15,-1-3-3 16,0 3 2-16,4-1-3 16,8 4 6-16,-9-2-4 15,1-1-1-15,8 3 3 16,-13-3-5-16,7-2 4 16,-6 5-1-16,4-3-1 15,0-2 1-15,-2 5-2 0,2 0 3 16,0-5 1-16,-1 1 0 15,-2 0-4-15,0-1 3 16,2 2-1-16,-4 2-2 16,1 2 1-16,0-1 1 15,-1-1 2-15,5 0-5 16,-4 3 3-16,1-8 2 16,3 8-1-16,-5-3-4 15,0 5 5-15,1 0-4 16,1 0 3-16,0 0 1 15,-3 0-4-15,-3 0 4 16,5-5-2-16,1 5 0 0,-6 0 0 16,5 0-2-16,-1-5 3 15,1 5-1-15,1-3 0 16,-1 3 0-16,4 0 0 16,-5 0-1-16,0 0 1 15,2 0 0-15,2 0 0 16,-4 0-1-1,5 0 2-15,2 0-3 16,-3 0 4-16,-3 0-1 16,-2 0-1-16,3 0-2 15,-3 0 3-15,0 0 0 16,2 0-2-16,3 0 2 0,1 0-3 16,-5 0 4-16,1 0-4 15,1 0 2-15,3 8 0 16,-1 2 0-16,-3-10-1 15,4 7-1-15,0-7 2 16,-4 7 0-16,-1-7 1 16,6 10 0-16,-1-10-1 15,-4 7 1-15,4 2-2 16,-1-9 1-16,1 12-1 16,-5-4 3-16,1 0-1 15,6 1-1-15,-7-9 1 16,4 8 1-16,0-8-2 15,9 9-2-15,-11-9 2 16,-1 11 0-16,4-11 0 16,0 12 2-16,-1-4-2 0,-3-1 0 15,0 3 0 1,-1 3 1-16,5-1-4 16,-3-5 4-16,-1 1 0 15,4 5-2-15,-1-1 2 0,0-1-1 16,1-2 0-16,0-1-2 15,-4 1 3-15,4-9-1 16,8 11 0-16,-11-2 1 16,2 2-1-16,1 2 0 15,8-4-2-15,-12-1 5 16,3 4-3-16,1-3 2 16,8-9-5-16,-13 11 3 0,13-3 0 15,-6 1-1 1,-3-3 0-16,9 2 3 15,-8 6 1-15,8-7-2 0,-8-7 0 16,8 13 0-16,0-13-2 16,-9 12 1-16,9-1 2 15,-12-1-2-15,12-3 2 16,-8-7-1-16,8 10-1 16,0-10-4-16,0 7 5 15,0-7 0-15,0 0 0 16,0 9-1-16,0-9-2 15,0 8 6-15,-6-8-4 16,6 6 0 0,-9-6-1-16,9 0-1 0,0 10 4 15,0-3-2 17,0-7 3-17,0 0-1-15,0 0-4 16,0 0 0-1,0 0 4 1,0 0 0-16,0 0-5 16,0 0 2-1,0 0 2 1,0 0 0-16,0 0 0 16,-8 9-4-16,8-9 6 15,-8 0-5-15,8 0 4 31,0 7-3-15,0 5 1 0,-10-12 0-16,10 10 0 15,0-3-1-15,0-7 0 16,0 10 2 0,0-10-2-16,0 0 4 15,0 0-4-15,0 0 2 31,0 0-5-15,0 0 6-16,0 0 0 31,0 0 0-31,0 0-4 16,0 0 6 0,0 0-5-1,0 0 3-15,0 0 0 16,0 0-6-1,0 0-4-15,0 0-3 16,0-5-13-16,0-5-13 0,0 3-13 16,10-5-8-1,1-4-7-15</inkml:trace>
  <inkml:trace contextRef="#ctx0" brushRef="#br0" timeOffset="4695.46">18949 11995 5 0,'0'0'3'0,"0"0"2"16,0 9 4-16,0-9 5 16,0 0-1-16,0 0-6 15,0 0-1-15,0 0-2 16,0 0 0-16,0 0 1 16,0 0 1-16,0 0-3 15,0 0 3-15,0 0-2 16,0 0 1-16,0 0-1 15,0 0 1-15,0 0-1 16,0 0 0-16,0 0 1 0,0 0 0 16,0 0-2-16,-8 0 2 15,8 0-2-15,0 0 0 16,0 7-1-16,0-7 0 16,0 8 1-16,-9-8-1 15,1 14 1-15,1-14 0 16,7 8-1-16,-8-1 1 15,8-7-1-15,0 14 3 16,0-3-1-16,-9-3 1 16,9 4-3-16,-8-1 1 15,8 3 3-15,-8-2 2 0,0 5-6 16,8-3-1-16,-9 0 1 16,9-1-1-16,0-1 1 15,0-5-1-15,0 2-1 16,0-2 0-16,0 2 1 15,0-1 1-15,0-8-1 16,0 11 0-16,0-11 3 0,0 12-3 16,0-2 1-1,0-10 0 1,0 0-4 0,0 0 3-1,0 0 2 1,0 0-2-1,0 0-4-15,0 0 2 16,0 0 4-16,0 0-2 16,0 0-2 15,0 0 2-31,0 7-2 0,0-7 2 16,0 0-3-1,0 10 3-15,0-10 0 16,0 0 0-1,0 0-2 1,0 0 4 0,0 0-4-16,0 0 3 0,0 0-1 15,0 0 0-15,0 0 0 16,0 0 1 15,0 0-1-31,0 0-3 16,0 0 3-1,0 0 0-15,3 0 1 16,-3 0-3 0,0 0 2-1,6 0-2-15,-3 0 2 0,2 0-3 16,-2 0 2 0,5 0 1-16,1 7-2 15,-1-7 1-15,4 0 2 16,2 0-1-16,-6 0 0 15,3 0 0-15,1 0-2 16,0 0 1-16,0 0-1 0,6 0 1 16,-7 0 1-1,-2 0 0-15,-3 0 1 16,2 0-1-16,6 0-2 0,-6 0 1 16,0 0-1-16,1 0 0 15,0 0 2-15,-3 0-3 16,2 0 4-16,0 0-1 15,1 0-3-15,-1 0 2 16,4 0 0-16,-3 0 1 16,-1 0-1-16,-2 0 0 0,-1 0 0 15,-2 0 1-15,3 0-4 16,-3 0 4-16,2 0-1 16,-2 0 1-16,-3 0 0 15,0 0-4 1,0 0 4-1,0 0 0-15,0 0-2 16,0 0 2 0,0 0 1-1,0 0-4-15,0 0-3 32,0 0-1-32,0 0-3 15,0 0-7-15,5 0-10 16,3 0-9-16,0 0-11 15</inkml:trace>
  <inkml:trace contextRef="#ctx0" brushRef="#br0" timeOffset="6905.5">18912 12004 3 0,'-8'0'3'16,"8"0"1"-16,-12 0-1 15,12 0 1-15,-8 0-1 16,8 0 0-16,0 0 0 16,0 0 4-16,0 0 1 15,-8 0-1-15,8 0 0 0,-9 0-3 16,9 0 1-16,0 0-1 16,0 0 0-16,0 0 1 15,0 0-1-15,0 0 2 16,0 0-1-16,0 0 2 15,0 0-3-15,0 0 1 16,0 0-1-16,0 0 0 16,0 0 0-16,0 0 1 15,0 12 0-15,0-4-2 16,0 4 1-16,0-3 3 0,0-9-5 16,0 12 2-16,0-12 0 15,0 11-2-15,0-3 1 16,0 1 1-16,0-9-1 15,0 11-1-15,0-11 0 16,0 13 0-16,0-4 1 16,0-2 3-16,0 1-2 15,0 6-2-15,0-7-2 16,0 0 2-16,0 7 0 16,0-1-1-16,0-6 1 0,0 2-1 15,0-1-3 1,0-8 4-1,0 11-5-15,0-11 6 16,0 12-1-16,0-3-2 16,0-2 2-1,3 3-2 1,3-10 0-16,-3 7 0 16,2-7 3-16,-5 7-3 15,0-7 1-15,0 10 0 0,0-10-3 16,0 0 4-1,0 0-1-15,0 0 0 32,3 0-2-32,2 0 3 15,-2 7-1-15,-3-7 0 16,0 9 0 0,0-9 0 15,5 0 0-31,-1 0-1 15,1 0 0-15,-5 8 1 16,0-8 0-16,0 0 2 16,0 9-2-1,0-9 1-15,0 0 2 16,0 0-2-16,0 0-1 0,0 0 1 16,0 0 0-16,0 0-1 15,0 0-3 1,0 0 4-1,0 0-1-15,0 0-3 16,0 0 5 15,0 0-2-15,0 0-3-16,0 0 3 16,3 0 3-1,5 0-4-15,1 0 2 16,3 0-1-16,-4 0 0 15,3 0 1-15,3 0-2 16,1 0-2-16,2 0 3 16,-1 0 0-16,4-9 0 15,1 4-1-15,0-2 0 16,-6 2 0-16,1-2 2 16,1 2-1-16,4-2 0 15,-7-3 2-15,3 3-4 0,-4 2 1 16,-1-2 0-16,0 3 0 15,1-1 0-15,-4 2 1 16,-6 3 0-16,0 0-3 16,-3 0 3-16,0 0-2 15,5 0 1-15,-2 0 0 16,2 0 2 0,-2 0-2-1,2 0 0 1,3 0 1-16,-4 0-1 15,0 0 0-15,0 0 0 0,-4 0 1 16,0 0 0 0,0 0-2-1,0 0-1 17,0 0 4-32,0-4-3 15,0 4 2-15,0 0 1 16,0 0-1-16,0 0-5 31,0 0 1-15,0 0-5-16,0-5-5 15,0 0-5-15,0 5-4 0,0 0-2 16,0 0 0-16,0 0-5 16,0 0-21-16</inkml:trace>
  <inkml:trace contextRef="#ctx0" brushRef="#br0" timeOffset="7561.6">19319 12125 15 0,'0'-4'20'0,"0"1"-4"16,0 3-7-16,0 0-3 15,0 0 1-15,0 0-2 16,0 0-1-16,0 0 1 16,0 0-1-16,0 0 0 15,0 0 2-15,-11 12 3 0,-3 0 0 16,-2 5 1-16,0-1-4 15,0-3-2-15,-4-1-2 16,-1 4 3-16,0-4-2 16,1 0-2-16,0-1 2 15,-5 1-2-15,0-2-3 16,6 2-5-16,-6 0-9 16,6-5-7-16,2-7-15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4T13:46:49.7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20375 4665 6 0,'0'0'6'16,"0"0"3"-16,0 0 3 15,0 0 0-15,0 0-3 16,0 0-4-16,0 0-2 0,0 0-1 16,0 0 1-16,0 0-1 15,0 0 2-15,0 0-3 16,0 0 0 0,0 0 0-1,0 0 1-15,0 0-1 16,0 0-2-16,0 0 2 15,0 0 1 1,0 0 0-16,0 0-1 16,0 0 1-16,0 0 0 15,0 0-1-15,0 0 1 16,0 0 1-16,0 0-1 16,0 0 0-16,0 0 1 15,0 0-1-15,0 0 1 16,0 0 0-16,0 0-2 15,0 0 1-15,0 0 0 16,0 0 2-16,0 0-1 16,0 0 2-16,0 0 1 15,0 0-1-15,0 0-1 16,0 0 1-16,0 0-1 16,0 0 1-16,0 0 0 15,0 0-1-15,0 0 2 0,0 0-1 16,0 0-1-16,0 0-1 15,0 0 0-15,0-9-3 16,0 6 1 0,0-2 5-1,0 0-4-15,0 2 2 16,0-6-2-16,0 6 3 0,0-6-2 16,0 5 2-16,0-3-4 15,0 2 2-15,0 1 0 16,0-4-2-16,0 4-1 15,0-1 1-15,0-2 3 16,0 2-3-16,0 3 2 16,0-3-3-16,0 0 0 15,0-2 0-15,0 2 3 16,0-2-2-16,0 2 1 16,0 1-2-16,0-4 0 15,0-1-1-15,0 6 2 16,0-1-1-16,0-5 2 15,0 6 0-15,0-6-1 16,0 5 0-16,0-4 0 16,0 3-1-16,0 2 0 15,0-1 1-15,0-4-1 16,0-1 0-16,0 5 0 16,0-4 0-16,0 4 2 15,0 1 0-15,0-2 0 16,0-4 1-16,0 6 1 15,0-6-4-15,0 6 1 16,0-7-1-16,0 7 2 16,0 0 0-16,-8-6-2 15,8 1 0-15,-9 3 0 16,9 2 1-16,0 0 1 16,0-2-3-16,-9 1 2 15,3-4 0-15,6-1-2 16,-8 1-1-16,-1 1 1 15,9-3 5-15,-11-1-2 0,11 3-2 16,-8-1-1-16,-2 6 3 16,10-2-2-16,-8 1 0 15,8-1 2 1,0-2-4-16,0 2 1 16,0-3 1-16,-8 0 2 15,0 5-1-15,8-6-1 16,-12 1 0-16,12-3 0 15,-11 2-2-15,11 2 3 0,-8-3 0 16,-1 7-2-16,9-1-1 16,-8-4 3-16,-1 3-1 15,9-3 0-15,-9 5 1 16,9-2 0-16,0 1-3 16,0 1 2-1,-8-2-1-15,0-3 1 16,0 0 1-16,1 4-1 15,7 0 0-15,-12-5-2 16,12 5 2-16,-12 1 1 16,12-6-3-16,-13 6 3 0,13-6 1 15,-8 4-1-15,0 2-1 16,8-1-2-16,-7-1 2 16,7 3 0-16,-8-8 0 15,0 5 0-15,8 2 1 16,-8 3-2-1,-2-4 1-15,-2-1 0 16,5-3 0-16,-7 5 0 16,6-2-3-16,2 2 2 15,-3 3 2-15,1 0 0 16,0-4 1 0,-1-1-3-16,9 2 0 0,-9 3 3 15,9 0-1 1,-8 0-3-1,0-4 2-15,8-1 0 16,-12 1 0-16,4 2-1 16,-3 2 3-1,3 0-4-15,-1-5 0 16,-3 5 2-16,4 0-1 16,-1-5 2-16,3 5-1 15,-7 0 0 1,0-3 0-16,5 3 0 15,-5 0 1-15,4 0 1 16,9 0-3-16,-11 0 1 16,11 0-2-16,-6 0 0 0,-3 0 4 15,-4 0-2 17,13 0 1-32,-8 0 0 15,8 0-3-15,-9 0 1 16,2 0 1-16,7 0 2 15,0 0-1-15,-8 0-2 16,8 0 2-16,-8 0-2 16,-4 0 0-1,4 0 1-15,0 0 0 16,-5 0 0 0,13 0 1-16,-13 0-3 15,5 0 2-15,-1 0 3 16,9 0-5-16,-8 0 2 0,8 0-2 15,0 0 3-15,-11 0-3 32,3 0 4-17,0 0-2-15,0 0 0 16,0 0 0-16,-1 0 0 16,1 0-2-1,0 0 3-15,2 0 1 16,6 8-2-1,0-8-2-15,0 0 1 16,0 7 1-16,0-7 1 16,0 0 1-16,0 0-4 0,0 0 0 15,-9 0 2 1,9 0 2-16,-8 0-1 16,8 0 0-1,0 0-4-15,-9 9 2 16,9-9 2-1,-13 0-1-15,13 0 1 16,-12 7-1-16,12-7-2 16,-8 0 4-16,8 9-3 15,0-9 0 1,0 0-1 0,0 0 3-16,-9 0-1 15,9 8 1-15,-11-8-1 16,11 9 3-16,-8-9-3 15,-1 0 0-15,9 7-3 16,-8-7 3-16,8 0-1 16,-12 0 2-16,12 7-1 15,-8-7 1-15,-1 15-1 16,1-8 0 0,8-7-1 15,-11 0 3-31,11 7-2 15,0-7-3 1,-9 0 3-16,9 9 0 16,-8-9 2-16,8 0-5 15,0 0 5-15,0 0-1 16,0 0 0 0,0 0 0-1,0 0 1-15,0 0 0 16,0 0-1-16,0 0 1 15,0 0 0 1,0 0 1-16,0 0-12 16,0 0-6-1,5 0-15-15,3-4-11 16,4-4 1 0,-4-3-17-16</inkml:trace>
  <inkml:trace contextRef="#ctx0" brushRef="#br0" timeOffset="1757.24">19549 3833 7 0,'0'0'7'0,"0"0"3"15,0 0 9-15,0 0-7 16,0 0-6-16,0 0-2 16,0 0-2-16,0 0-1 15,9 0-1 1,-5 0 0 0,0 0 1-16,5 0-1 15,-5 0 0-15,0 0 0 16,1 0 0-16,-5 0 1 15,0 0 1-15,0 0 1 16,0 0 0 0,0 0 0-16,0 0 1 15,3 0 1-15,-3 0-2 16,0 0 0-16,0 0-1 16,0 0 1-16,0 0 0 15,0 0-1-15,0 0 1 16,0 0-1-16,0 0-1 15,0 0 0-15,0 0 0 16,0 13 0 0,0-4 1-1,0 2-1-15,0-3 0 16,0 1 1-16,-8 3 0 16,0 0 0-16,-1 0-1 15,9 0 0-15,-8 0 2 16,-1 2-2-16,9-6 0 15,-6 3 0-15,6-2-3 16,-12-1 4-16,12 4-1 16,-8-3-1-16,8 2 1 15,0-11 0 1,0 8 0-16,-8-8-1 16,8 0 1-16,0 0 1 15,0 10-2 1,0-10-1-1,0 7 2 1,0-7-3-16,-9 0 3 16,9 0 0-16,0 0 0 15,0 0 1 17,0 0 0-32,0 0-1 15,0 0 0 16,0 0 1-31,0 0 0 16,0 0 0 0,0 0 0-16,0 0 0 15,0 0-1 1,0 0 1-16,0 0-1 16,0 0 1-16,0 0 0 15,0 0 2 1,0 0-1-16,0 0-1 0,0 0 1 15,0 0 0 1,0 0 1-16,0 0 0 16,0 0-1-16,0 0 3 15,0 0 0-15,0 0-1 16,0 0 1-16,0 0 1 16,0 0-3-16,0 0 3 15,0 0-4-15,0 0 2 16,0 0 0-16,0 0-2 15,0 0 1-15,0 0-3 16,0 0 1-16,0 7 1 16,3 2-3-1,6-9 1 1,-4 8 1-16,-2 1-5 16,5-2 4-16,1 6-1 15,-3-1 1-15,3 1 0 16,-1-6 0-16,1-7 0 15,-1 12-3-15,0-12 5 16,-3 11-5-16,4-11 4 16,-8 10-2-16,7-2-2 15,-3-8 2-15,-5 7-1 16,3-7 1 0,2 0 0-16,-5 0 1 15,0 0 0-15,0 0 0 31,0 0 0-31,0 0 0 32,0 0 0-17,0 0 0-15,0 0-4 16,0 0 0-16,0 0-9 16,3 0-21-16,7 0-26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4T15:23:41.8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20375 12218 4 0,'0'0'4'0,"0"0"3"16,0 0 3-16,0 0-1 16,0 0 1-16,0 0-5 0,0 0-2 15,0 0 0-15,0 0 0 16,0 0-1-16,0 0 0 16,0 0-1-1,0 0 1-15,0 0 0 16,0 0-1-16,0 10 0 15,0-10 1-15,0 0-1 16,0 0 1-16,0 0 1 16,0 7-1-16,0-7-1 15,0 0 1-15,-8 0-1 16,8 0 0-16,0 0 2 16,0 0-2-16,0 0 2 15,0 0 0-15,0 0 0 16,-9 0 1-16,9 0-2 15,0 0 0-15,0 0-1 16,0 0 1-16,0 0 0 16,0 0-1-16,0 0 2 0,0 0-2 15,0 0 1-15,0 0 3 16,0 0-1 0,0 0 2-16,0 0 1 15,0 0 0-15,0 0-3 16,0 0 4-16,0 0-3 15,0-7 0-15,0 2-1 0,-9-2-3 16,9 3 4-16,0-1-1 16,-6 5 0-16,6-3-1 15,0-1 0-15,0-1 1 16,0 1-1-16,0 1 1 16,0-2-3-1,0 0 3-15,0 2 2 16,0-1-3-16,0-1 2 0,0 5-1 15,0-5-2-15,0 3 1 16,-8-3 0-16,8 1 0 16,0 4 0-16,0-3 0 15,0-2 3-15,0 1-4 16,0-1-1-16,0 2 0 16,0-2-1-16,0 5 3 15,0-4-3-15,0 1 2 16,0-6-3-16,0 4 3 15,0-3 0-15,0 5-2 16,-9 0 4-16,9-2-2 16,-8 1 1-16,8-1 0 15,0-3 2-15,0 2-2 16,0-3 0-16,-8 4 0 16,8-2-1-16,-8 2 1 15,8 2-5-15,-9-6 3 16,9 4 1-16,0 2-3 15,0 3 3-15,0-5-2 16,0 1-2-16,0 1 2 16,-7-1 2-1,7-1-1-15,-8 1 0 16,8-4 1-16,0 5-2 16,0-2 3-16,-9 1-3 15,9-4 0-15,-13 4 1 16,13-5-1-16,-6 2 1 15,6-2 1-15,-8 1-2 16,-1 0-3-16,9 5 5 16,-12-2-3-16,12-2 1 15,-8-3-2-15,-1 8 3 0,9-3-1 16,-8 0 4-16,8 2-3 16,-8-1-3-16,8-2 2 15,-12-1 0 1,12-1 0-16,-12 5 2 15,4-6-5-15,-1 1 4 16,-4 0-3-16,2 0 3 16,-1-1-1-16,1-3 0 15,-3 0-1-15,-2 4 1 16,3-1 0-16,5 2 0 0,0 2 1 16,-3 0-1-16,-1-2 1 15,0 0-1-15,-2-3-2 16,3 5 2-16,-2 2 0 15,1 0 0 1,1-2 2-16,-2 2-4 16,0-1 2-16,2 4 0 15,-3-5 0-15,5 0-2 16,-5 3 3-16,2-2-3 16,-5-1 4-16,1 3-2 15,1 2 0-15,-2-5-1 16,4 0 2-16,-2 1-1 0,1 1 1 15,3 3-1-15,0 0-2 16,-2 0 2-16,0 0-2 16,5 0 2-16,-4 0 0 15,-1 0 1-15,2 0-1 16,-1 0 1 0,-6 0-1-16,7 0 0 15,-3 0 0-15,0 0 1 16,2 0 1-16,-5 7-2 15,1-7-1-15,4 10-1 16,-4-10 2-16,4 11 0 16,-5-11-3-16,0 7 4 15,1 2 0 1,1-1-2-16,3-2 0 0,-5 4 3 16,1-3-3-16,-1 3 1 0,-2-3 1 15,1 2-1-15,7-1 0 16,-4-1 0-1,-1 2 2-15,-2-1-4 16,1 0 2-16,6 1 1 16,-5-9-4-16,4 8 3 15,-1 1 0-15,-3-2 0 16,0 1 1-16,-1 4 0 16,-3-4-2-16,3 5 1 15,0-5 0-15,1 4 0 16,1-5 1-16,3 3-2 15,-1 1 1-15,1 1-2 0,1-4 2 16,-1 5 0-16,-1-6 3 16,0 2-6-1,1-1 3-15,0 4 3 16,0 0-3-16,1 0 1 16,-3 2-4-16,2-2 5 15,1 0-5-15,-3-1 3 16,3 6-1-16,-3-6 2 0,4 6 0 15,-2 0-2-15,-1 0 2 16,0-3 0 0,1 0-1-16,1 2-1 15,3 0 3-15,-5 0-1 16,1 1-3-16,3-1 3 16,0-4-1-16,3 5-2 0,-2-1 2 15,8 4 0-15,-11-3 3 16,2 3-3-16,9 0 0 15,-13-4-2-15,13 1 3 16,-8 2 0-16,8-2 0 16,0-1-1-16,0 0-1 15,0 1 1-15,0 0 1 16,0-1 1-16,0-4-2 16,0 0 0-16,0 5 4 15,4 0-2-15,0-3-2 16,4 3 0-16,-3-1 0 15,4 0 1-15,-1-3-1 16,0-1 0-16,-2 4 1 16,3-3-3-16,3-1 2 15,0 5 1-15,-3-5-1 0,0 0 0 16,0 0-1-16,5-5 3 16,-6 3-2-16,0 2 1 15,5 0-2 1,-1-2 0-16,-2-4 2 0,4 6-1 15,2 0 0-15,1-3-2 16,-2-2 5-16,-1 5-3 16,-3-2-3-16,6-3 3 15,-2 5 1-15,-1-3 0 16,-3-1-1-16,3 1 1 16,-5-9-1-16,4 12-1 15,-4-12 1-15,-1 8 1 16,0-8-2-16,1 12 2 15,1-4-2-15,-2-8-1 0,5 12 4 16,-1-12-1-16,1 8-1 16,0-8 0-1,-2 9-1-15,0-2 1 16,3-7 1-16,-3 9-1 16,2-2-2-16,0-7 2 0,-1 8 2 15,4-8-4-15,-5 0 2 16,2 0 0-16,-5 9 1 15,0-9-1-15,6 8-1 16,-6-8 1-16,-2 0 2 16,6 0-2-16,1 0 0 15,0 0 0-15,-5 9-1 16,0-9-1-16,3 0 2 16,-2 0 2-16,-1 0-3 15,-5 0 2-15,5 0-1 16,-8 0-1-16,6 0 0 15,2 0 3-15,-1 0-4 16,-2 0 3-16,-2 0 0 16,2 0-1-16,2 0-1 15,-2 0-2-15,3 0 4 16,-5 0-2-16,2 0-2 0,-1 0 7 16,1 0-7-16,-2 0 3 15,5 0 2-15,-8 0-4 16,4 0 2-1,4 0 0 1,-2 0 0-16,2 0-3 16,-5 0 3-16,2 0 0 0,-2 0 1 15,-3 7-2-15,3-7 1 16,3 0 0-16,-3 9 0 16,-3-9 1-16,3 0 0 15,6 0-3-15,-5 0 3 16,0 0-1-16,0 8-1 15,1-8 4-15,-5 7-5 16,4-7 2 15,0 0 0-31,4 0 0 16,-3 0 0-16,-2 0 0 16,-3 0-1-1,0 0 2-15,6 0-1 0,-5 0-1 16,4 0 2-16,3 9-4 15,-5-9 5-15,5 0-4 16,-2 0 2-16,-2 0 1 16,0 0 1-16,0 0-4 15,0 0 1-15,0 0 1 16,-4 0 1-16,0 0-2 16,4 0-1 15,-4 0 3-31,0 0 2 15,0 0-5-15,0 0 3 32,0 0-3-32,0 0-3 31,0 0-3-31,0 0-9 16,0 0-4-16,0 0-5 15,0 0-3-15,0 0 1 16,0-4 3-16,0-5 0 15,0 1 3-15,0 1-12 16,0-2-24-16</inkml:trace>
  <inkml:trace contextRef="#ctx0" brushRef="#br0" timeOffset="1284.54">19644 12948 8 0,'0'-3'16'16,"0"-2"7"-16,0 1-10 15,0 1-5-15,0-2-2 16,0 1-2-16,0-1 0 16,0 2 0-16,0-2-1 15,0 1-1-15,0 1 1 16,0-1 2-16,0 4-1 15,0 0 1-15,0 0-1 0,0-5 2 16,0 0 0-16,0 5 0 16,-8 0-1-16,8 0-4 15,-9 0 2-15,9 0 1 16,0 0-2-16,0 0 1 16,0 0 2-16,0 0-1 15,0 0-1-15,0 0 2 16,0 0 1-16,0 0 1 15,0 10 0-15,0-10 1 16,0 7 0-16,0 2-1 16,0-9-3-16,0 12 0 15,0-12-1-15,0 12 1 16,0-12 3-16,0 13 0 16,0-1-2-16,0-4-4 15,0 0 1-15,0-8-1 16,0 12 2-16,0-3 0 15,0-2-2-15,0 2 0 16,0-2 0-16,0-7 1 0,0 13 1 16,0-4 0-1,0-2 0-15,0 1-3 16,0 1-3 15,0-2 7-15,3 1-4-1,3-8 0-15,-6 0 2 16,0 0-1-16,0 0 0 31,0 0-2-31,0 0 3 32,0 0-3-17,0 0 2 1,0 0 2-16,0 0-2 15,0 0-3-15,0 0 3 16,0 0 0 0,0 0-2-16,0 0 2 15,0 0 0 1,0 0-3 0,0 0 3-16,0 0-2 15,0 0 3-15,0 0-1 16,0 0 0-1,0 0 1 1,0 0 5-16,0 0-2 16,0 0-3-16,0 0 1 0,0 0-1 15,0 0-1 1,0 0 1-16,0 0-1 16,0 0 0-1,0 0-4-15,0 0 5 16,0 9-4-16,0-9 3 15,0 12 4-15,-14-4 2 16,-2 0-5-16,-2 4 4 16,-8 0-2-16,1 2-2 15,-3-2 3-15,0 5-2 16,0-3-1-16,-1 3 4 16,1-2-5-16,5-2 1 15,-3-1-1-15,4 0-1 16,8 2 0-16,3-7 2 15,-3-7 0-15,14 8-2 16,-8-8 0-16,8 0-2 0,0 0 4 16,0 0-1-1,0 0 1-15,0 0-4 16,0 0 5 0,0 0-6-16,0 0 5 0,0 0-3 15,0 0 4 1,0 0-6-16,0 0-1 15,0 0-4-15,0 0-7 16,0 0-12-16,0 0-12 16,0 0-10-16,12 0-9 15,1 0-17-15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4T13:45:28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20388 4513 3 0,'0'0'3'0,"0"0"1"16,0 0 3-1,0 0 3-15,0 0 2 16,0 0-1-16,0 0-5 0,0 0-2 16,0 0-2-16,0 0 2 15,0 0-1-15,0 0-1 16,0 0 0-16,0 0 0 16,0 0 0-16,0 0 0 15,0 0 0-15,0 0-1 16,0 0 0-16,0 0 1 15,0 0-1-15,0 0 1 0,0 0-1 16,0 0 0-16,0 0 0 16,0 0 3-1,0 0-3 1,0 0 0-16,0 0 1 0,0-3-1 16,0-1 0-16,0 0 0 15,0-1-2-15,0 2 1 16,0-1 2-16,0-1-1 15,0 5 0-15,0 0 1 16,0 0-1 0,0-4-3-16,0 1 3 15,0-2-2-15,0 5 3 16,0 0 0-16,0 0 0 16,0-5 0-16,0 2 0 15,0-6 1-15,0 6-2 16,0-1 0-16,0-5-1 15,0 6 3-15,0-2-1 16,0 5 2-16,0-4-3 16,0 1 1-16,0-2-2 15,0 0 0-15,0 5 3 16,0 0-1-16,0 0 2 16,0 0-3-16,0 0 0 15,0 0 4-15,0-4-3 16,0 1 3-16,0-2-3 15,0 5 0-15,0 0 1 16,0 0 0-16,0 0-1 16,0 0-1-16,0-4 2 15,0 1-1-15,0-7 3 16,0 7-4-16,0-5-1 16,0 1 0-16,0-3 2 0,0 7-2 15,0 0 1-15,0 3 0 16,0 0-2-1,0-5 2 1,0 1-1 0,0 1 0-16,0-2 4 0,0 5-2 15,0 0 0-15,-8-4 0 16,8-1-2-16,0-3-2 16,0 4 4-16,-9 1-1 15,9-2-1-15,0 0 1 16,0 1 0-16,0 1 0 15,0-1 0-15,0-4 1 16,0 4-1-16,0-1 0 16,0-3 0-16,0 4 2 15,0-1 1-15,0 2 2 16,0-1 2-16,0-1-2 16,0 1-3-16,-8 0 2 15,8 1-2-15,0-5 1 16,0 4-4-16,-9-5 0 15,9 5 0-15,0-4 2 0,-8 5-4 16,8-6 4-16,0 4-1 16,0-2-1-16,-8-1 0 15,8-4-2-15,-6 3 6 16,6 2-4-16,0-5 0 16,0 4 2-16,0-1-1 15,0 1 0-15,-9 4-1 16,9-5 0-16,0 5-2 15,-8-4 5-15,8 1-2 16,-13-2 1-16,13 1-1 16,-9-1-3-16,9 7 2 15,0-8 0-15,0 5 0 16,-7-2-2-16,7 2 2 16,-8-3 2-16,8 5-1 15,-9-2-2-15,9-2 2 16,-13 2-1-16,13-2-2 15,-6 2 2-15,6 1 1 16,0 2-1-16,-8-3 0 16,-1 0 1-16,9 2 0 15,-8-1-1-15,-1-1 0 16,9 0 0-16,-9 2 0 16,9-1 0-16,-8-1 1 15,0-2-4-15,8 2 4 0,-11-2-1 16,11 2 1-16,-7 1-3 15,-6 1 2-15,5-2 0 16,-1 0 1 0,0 1-1-16,1 1 0 15,-2-2-1 1,10 1-1-16,-8 4 4 16,8 0-1-16,-13 0-1 15,4 0 0 1,9-3-1-16,0-2 1 15,-8 0 1-15,0 5-1 16,8 0 1-16,-13-3-2 16,13 0 2-16,-11-2-1 15,3 1-2-15,0 4 4 16,-1 0-4-16,1 0 3 16,8 0-3-16,-12 0 1 15,3-3 1 1,1 3-3-16,0-5 6 15,0 0-3-15,-4 5 1 16,1 0-1-16,3 0-2 16,-1 0 2-16,-3 0 0 15,4 0 2-15,-1 0-2 16,3 0 2-16,6 0-1 16,-8 0-1-16,8 0-3 15,0 0 2-15,-14 0 1 16,14 0-1-16,-12 0 1 15,4 0 2-15,-1 0-3 16,1 0 1 0,0 0-2 31,8 0 4-32,-6 0-2-15,6 0 1 0,0 0-3 16,0 0 0-1,0 0 3-15,0 0 0 16,0 0 0 15,0 0-3-15,0 0 5-16,0 0-2 31,0 0 0-15,0 0-3-1,0 0 3-15,0 0-3 16,0 0-5-16,0 0-3 16,0 0-5-16,0-4-9 15,6 1-15-15,5-5-24 16</inkml:trace>
  <inkml:trace contextRef="#ctx0" brushRef="#br0" timeOffset="1281.24">19956 3708 4 0,'0'7'11'16,"0"-7"10"-16,0 9-5 16,0-9-7-16,0 0-5 15,0 0 0-15,0 0 1 16,0 0-2-16,0 0 0 16,0 0-2-16,0 0 1 15,0 0-1-15,0 0 0 0,0 8 0 16,0-8 0-1,0 8-1-15,0-8 1 16,-7 8 0 0,-1 1 0-1,-5-9 0-15,1 12-1 16,4-12 2-16,8 12-1 0,-14-12-1 16,14 12 0-16,-9-5 0 15,9 3 2-15,-8-10-1 16,-2 8 0-16,2-8-1 15,0 0 1 1,8 0 0-16,0 0 0 16,0 0 1-16,-9 0-2 15,9 0 1 1,0 0 1-16,0 0-1 16,0 8-1-16,0-8 1 15,0 0 0-15,0 7 1 16,0-7-4-1,0 0 3-15,0 0 0 16,0 0-2-16,0 0 2 31,0 0 0-31,0 0-3 16,0 0 3-16,0 0 1 16,0 0 1 15,0 0 0-31,0 0-2 15,0 0 0-15,0 0 2 16,0 0 0-16,0 0-2 16,0 0 1-16,0 0-1 15,0 0 2-15,0 10-1 16,0-10 0-16,0 7-2 16,0-7 4-16,0 0-2 0,4 8 1 15,1-8-1-15,3 13-1 16,0-6 0-16,2-7-1 15,1 12 0-15,0-12 1 16,1 13 0-16,-4-4-1 16,1-2 0-1,0 2 0-15,-1 3-4 0,0 1-11 16,-2 4-10-16,-6-2-83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4T13:46:02.5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21671 13396 5 0,'0'0'9'0,"0"0"8"15,0 0-3-15,-8 0-7 16,8 0-2-16,0 0-1 16,0 0-2-16,0 0 1 0,0 0-1 15,0 0 2-15,0 0-2 16,0 0 0-1,0 0 1-15,0 0-1 0,0 0-1 16,0 0 0-16,0 0 0 16,0 0 1-16,0 0-1 15,0 0-2 1,0 0 2 0,0 0 1-16,0 0 1 15,0 0 0-15,0 0-2 0,0 0 0 16,0 0 1-1,0 0 0-15,0 0-1 16,0 0 0-16,0 0 0 16,0 0 1-16,0 0-1 15,0 0 0 1,0 0 1 15,0 0-1-15,0 0 0-16,0 0 0 15,0 0 1-15,0 0-1 16,0 0 2-16,0 0-1 16,0 0-1-16,0 0 0 15,0 0 0 1,0 0 0-16,0 0 2 16,0 0-1-16,0 0 0 15,0 0 0-15,0 0 0 16,0 0 0-16,0 0-1 31,0 0 0-31,0 0-2 16,0 0 2-16,0 0 0 15,0 0 3-15,0 0 0 16,0-5 1-16,0 0 1 16,0 5-1-16,0 0-2 15,0 0-2-15,0-3-1 0,0 0 2 16,0-2-2-16,0-2 1 15,0 2-1 1,0 0 0-16,0 3 1 16,0-3 1-16,0 1-2 0,0 2 2 15,0-3-2-15,0 0 2 16,0-2-2-16,0 2 3 16,0-3 1-16,0 4 2 15,0-5-3-15,0 9-1 16,0-3 4-16,0-2-3 15,0 1-1-15,0 4-1 0,0 0 2 16,0-3-2-16,0-2 0 16,0-4-3-16,0 6 4 15,0-2-1-15,0 1 0 16,0 1 1-16,0-2-1 16,0 1 0-16,0 4 0 15,0 0 0-15,0-3 3 16,0-2 0-16,0 0 2 15,0 2-4-15,0-1-1 16,0 0 2-16,0 0-2 16,0 1 0-16,0-2-1 0,0 0 0 15,0 1 0-15,0 1 0 16,0-1 3-16,0-1-3 16,0 3-1-16,0-7 3 15,0 3-1-15,-8 4 2 16,8-8 1-16,-8 8-4 15,8-3 1-15,0 1 1 16,0-1-2-16,0-2 0 16,-8-1 0-16,8-1 0 15,-9 6 0-15,9-2-1 16,0 2 2-16,0-2-2 0,0 1 3 16,0 0-2-16,0 0-2 15,0-1 3-15,0-2-1 16,0 2-2-16,0-2 2 15,0 7 2-15,0-5-2 16,-8 1 1-16,0 1 0 16,8-2-2-16,-8 1 2 0,8 1-1 15,0-2 1 17,-8-4-2-32,0 7 1 15,8-4 0-15,0-1-2 0,-8 2 3 16,-1 1-1-16,9-3 1 15,-13 2-1-15,13-2 1 16,-8 2-1-16,8-4 0 16,-7 6 0-1,7 0 0-15,-8-5 2 0,8 3-2 16,-8-4-1-16,0 6 0 16,8-6 1-16,-13 6 0 15,13-2-1-15,-13 1 3 16,13-1-2-16,-6-3 0 15,-3 4 0-15,9 1 1 16,-8-1-3-16,8-1 2 16,-8 0 0-16,0 3 1 15,8-8-2-15,-9 7 1 16,9-6 0-16,-8 4 0 16,8-2-1-16,-12 3 1 0,12 1 1 15,-9-1-1 1,3-1 1-16,6 1-1 15,-13 1 0-15,13-2 2 16,-9 1-4-16,9 2 1 0,0 2 2 16,-8-5-2-16,1 0 1 15,7 0 0-15,-14-2 1 16,6 2-3-16,0 2 3 16,2 3-1-1,-3-4-1 1,1-1 2-16,0 0-3 15,0 5 4-15,-2-2-2 16,2-3 0-16,0 1 2 16,-1 0-2-16,1 4 0 15,8 0-2-15,-9 0 4 16,0 0-2-16,0-4-1 16,-4 4 1-1,13-4 0-15,-12 1-2 16,6 3 3-16,-2 0-1 0,-5 0 0 15,4-5 0 1,-3 1 0 0,4 0 0-16,8 4-1 0,-12 0 0 15,4 0 2-15,-3 0-1 16,2 0 0-16,1 0 1 16,-5 0-1-16,5 0 1 15,0 0-2-15,0 0 2 16,0-4-3-16,-1-1 2 15,-2 2-1-15,-2-1 2 16,1 4 1-16,0 0-3 16,-2 0 0-16,3 0 1 15,5 0 1-15,-8 0 0 0,2 0-3 16,-1 0 5-16,1 0-2 16,1 0-3-1,-1 0 2-15,-1 0 0 0,5 0-1 16,-1 0 1-16,2 0 1 15,-6 0 1-15,4 0-4 16,3 7 1-16,-7-7 2 16,1 9 0-16,0-9-3 15,-2 0 3-15,3 0 1 16,-2 8-1-16,3-8-3 16,1 0 3-16,-3 0-1 15,-1 8 0-15,0-8 1 16,3 12-1-16,-3-12 0 15,1 9 0-15,3-9 0 16,-3 7 0-16,-1-7 1 0,5 12-1 16,8-12-2-16,-11 10 2 15,3-10 1 1,-1 7-1-16,-3-7 2 16,12 10-1-1,-8-10-2-15,8 0-1 16,-9 0 3-16,9 0-3 15,-8 0 5-15,8 6-2 0,-8-6-2 16,-4 0 1 0,12 8 0-1,-8-8-2-15,8 0 3 0,0 9-1 16,0-9 1 0,0 0 0-16,0 0 0 15,0 0-3 1,0 7 2-16,0-7 2 15,-8 0-1-15,8 9-2 16,0-9 0-16,0 0 2 16,0 0 1-16,0 0-3 15,0 0 3 17,0 0 0-32,0 0 1 31,0 0-2-16,0 0 0 1,0 0 0 0,0 0 0-1,0 0 2-15,0 0-2 16,0 0-3 0,0 0 3-16,0 0 2 0,0 0-2 15,0 0-8 1,0 0-5-16,0 0-12 15,0 0-19-15,5 0-8 16,6 0-19-16</inkml:trace>
  <inkml:trace contextRef="#ctx0" brushRef="#br0" timeOffset="1730.12">20590 12638 9 0,'0'0'19'0,"0"0"1"15,0 0-9-15,0 0-4 16,0 0-3-16,0 0 0 15,0 0-1-15,0 0 1 0,0 0-2 16,0 0 3-16,0 0-3 16,0 0 2-1,0 0-1-15,0 0-1 16,0 0-1-16,0 0 0 0,0 0 2 16,0 0 0-16,0 0 1 15,0 8 1-15,0 1 0 16,0-9 0-16,-8 12-2 15,8-4-1-15,-13 1 0 16,13-2-2-16,-11 6 6 16,11-6-3-16,-13 3-1 0,13-3-1 15,-7 2 2-15,7-1-2 16,0 0 3-16,-8 0 3 16,8 0-5-16,-8-8-1 15,8 7 1-15,0-7 0 16,0 0-1-1,0 10-1 1,0-10 1 0,0 7-1-16,-8 3-1 15,8-10 3 1,-10 0-2-16,10 0 1 0,0 7-1 16,0-7 2-1,0 10-2-15,0-10 2 16,0 0 2-1,0 6-4-15,0-6 2 16,0 0 1-16,0 0 0 16,0 0-1-16,0 8-1 15,0-8 0-15,0 9-1 16,0-9 1 15,0 0 1-31,0 7-2 0,0-7-2 16,0 9 2-16,0-9 1 31,0 0 0-15,0 7 0-16,0-7 0 15,0 0 0-15,0 0 1 16,0 0 0-16,0 0 0 16,0 0-1-16,0 0 1 15,0 0 3-15,0 0 3 16,0 0-2-16,0 0-4 15,0 0 3-15,0 0-2 0,0 0 2 16,0 0-4-16,0 0 1 16,0 0 0-16,0 0-1 15,0 0 1-15,0 0-1 16,5 0 2 0,-5 0-1-16,5 0-1 15,3 0 3-15,-5 0-2 16,5 0 0-16,-3 9-1 15,2-9-1-15,1 8 0 16,0-8 1-16,-3 0-1 16,4 7-2-16,-6-7 4 0,5 14-2 15,1-14 0-15,3 12-2 16,1-12 3-16,-2 8 2 16,1 1-3-16,-4-9 2 15,0 7-3-15,5-7 2 16,0 0-1-16,-5 8-3 15,-1 1 5-15,1-9-2 16,0 8 2-16,0-8-2 16,-3 8 1-16,-1-8-3 15,0 0 4-15,-4 8-3 16,0-8 3-16,0 0 0 16,4 0-2-16,0 0 0 15,1 0 0-15,-2 0 0 16,1 0 0-1,-4 0 3-15,3 9-1 0,2-9 0 16,-2 0 1-16,-3 0-1 31,0 0 0-15,5 0-2 0,-2 0-3-16,-3 0-2 15,0 0-5-15,0 0-13 0,5 0-16 16,-5 0-15-16,0 0-99 15</inkml:trace>
  <inkml:trace contextRef="#ctx0" brushRef="#br0" timeOffset="6380.37">21666 13375 4 0,'0'0'1'0,"0"0"3"16,-8 0 2-16,8 0 2 15,0 0-1-15,0 0-1 16,0 0-1-16,0 0-3 15,0 0 1-15,0 0-1 0,0 0 2 16,0 0-1-16,0 0-1 16,0 0-1-16,0 0 1 15,0 0-1-15,0 0 1 16,0 0 0-16,0 0 0 16,0 0-1-16,0 0 1 15,0 0 0-15,0 0 1 16,0 0 1-16,0 0 0 15,0 0-1-15,0 0 0 0,0 0-1 16,0 0 1-16,0 0 0 16,0 0-1-16,0 0 1 15,0 0-1-15,0 0-1 16,0 0 0-16,0 0 1 16,0 0 0-16,0 0 3 0,0 0-2 15,0 0-1-15,0 0 3 16,0 0-3-1,0 0 0-15,0 0 0 16,0 0 0 0,0 0 0-1,0 8-1-15,0-8 0 16,0 0 0 0,0 0 0-16,0 0 0 15,0 0-2-15,0 0 0 31,0 8 2-15,0 1-2-16,0-1 2 16,0-1-1-1,0 7 0 1,0-6 0-16,0-1 0 16,0 2 0-16,0-1 0 15,-8 0 0-15,0 1 0 16,8-9-2-16,0 8 2 15,-9 1 0 1,9-9 1-16,0 0 0 16,0 6-2-16,0-6 2 15,0 0-3 1,0 0 3 0,0 0 0-1,0 9-2 1,0-9 2-16</inkml:trace>
  <inkml:trace contextRef="#ctx0" brushRef="#br0" timeOffset="6519.03">21633 13510 140 0,'0'0'-1'0,"0"0"3"16,0 0-1 0,0 0-2-1,0 0 2 1,0 0 0-1,0 0-4 1,0 0-2-16,0 0-1 16,0 0-9-16,0-9-24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4T15:30:31.8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20802 4228 9 0,'4'0'6'0,"0"0"-1"16,-1 0 3-16,3 0 5 15,-6 0-3-15,0 0-5 0,0 0-1 16,0 0-1-16,0 0 0 16,0 0-1-16,0 0 0 15,0 8-1 1,0-8 0-16,0 0 0 16,0 0 2-1,0 0-1 1,0 0 0-16,0 0 1 0,0 0 2 15,0 0 1-15,0 0-1 16,0 0-1-16,0 0-2 16,0 0 2-16,0 0-1 15,0 0-1-15,0 0 1 0,0 0 1 16,0 0-2-16,0 0 1 16,0 0 1-16,0 0 0 15,0 0 0-15,0 0 0 16,0 0-1-16,0 0 3 15,0 0 1-15,0 0 0 16,0 0-2-16,0 0 0 16,0 0 0-16,0 0-1 15,0 0 3-15,0 0 1 0,0 0-3 16,0 0 0-16,0 0 1 16,0 0-5-16,0 0 2 15,0 0 2-15,0 0-2 16,0 0 4-16,0 0 0 0,0-3-1 15,0-2 0-15,0 2 0 16,0-1-2 0,0-5 5-16,0 2-8 0,0-1 2 15,0-1 2-15,0 2 0 16,0-3 3-16,0 3-6 16,0-1 5-16,0-1-2 15,3 2-2-15,2-2 1 16,-2-2 0-16,2-2 2 0,-5 0-2 15,3 2-1-15,-3 2 0 16,3-3 2-16,2-5 0 16,-5 5 0-16,4 0 1 15,1-1-2-15,-2 2 1 16,-3-1-2-16,5-3 0 16,-2 2-3-16,1-4 5 15,0 1-2-15,-4 4-2 16,5 0 2-16,0-5 0 0,-2 5 1 15,-3-1 2-15,0-2-2 16,0-2-2-16,0 1 6 16,0-1 5-16,0 5-2 15,0-4-4-15,0-1-4 16,0 5 5-16,0-4-4 16,0 4 3-16,0 0-3 0,0-1 1 15,0-3-2 1,0-1-2-16,0 5 4 15,0 1-1-15,0-6 2 0,0 2-6 16,0-2 0-16,-13-3 0 16,5 3 5-16,8-4-7 15,-11 1 3-15,11 4-4 16,-14 0 6-16,14-1-3 16,-6 1 2-16,-2-1-2 15,8 2-1-15,-14-2-1 0,7 6 3 16,7-6-2-16,-8 5 2 15,0-1-1 1,8 1-2-16,-14 0 2 16,6 4 0-16,0-3 0 0,1-4 0 15,-5 3 1-15,0 0 0 16,-1-4-1-16,0 1 1 16,3 2-1-16,-3-3 0 15,1 3 0-15,-1 1 1 16,1 0-3-16,0-4 4 15,-4 3-6-15,-1 1 5 16,1 0-1-16,0 1 1 16,3 2-1-16,-2-2-3 15,-1-2 4-15,3 6 1 0,-3-2-2 16,-1 1-1 0,3-1-2-16,-4 1 3 15,2-1 1-15,-1 2 1 16,3-1-1-16,-3-1 0 0,0 1-1 15,0-1-3-15,3 2 2 16,-3-2-2-16,-1 6 5 16,2-6-2-16,4 2 0 15,-4-2 2-15,-1 5-2 16,-3-4-2-16,0 5-1 16,-3-6 4-16,-3 4-1 15,2 3 0-15,1-8 2 16,-3 7-5-16,1-1 3 15,2-1 0-15,-2 1 2 16,5 0-2-16,-2 0 0 16,8 4 0-16,-7 0 0 15,-1-4-3-15,8 1 2 16,-7-2 3-16,0 5-2 16,1 0 0-16,5 0 1 0,-2 0-3 15,0 0 0-15,1 0 0 16,-4 0 2-16,0 0 3 15,0 0-2-15,-2 0 1 16,3 0-5-16,3 0-2 16,-1 0 5-16,1 0 0 15,-4 0-1-15,-1 0 1 16,0 0-1-16,3 0 3 16,-4 0-3-16,2 0 1 15,-5 8 1-15,2-8 1 16,-3 8-1-16,-2 0-4 15,1 1 2-15,1-9 1 16,8 13 0-16,-4-6 1 16,-2-7 1-16,3 9-5 15,1-1 0-15,-4 3 6 16,0-2-3-16,-1 3-2 0,1 4 0 16,-6-4 2-16,3 5 0 15,-3-2 0 1,4 2-3-16,-4 4 3 15,1-1 1-15,1 0 0 16,5 1-4-16,-2-2 1 0,1 3 2 16,2-3 0-16,3 1 1 15,-1 1-1-15,-1 0 0 16,0-2-1-16,3 7 1 16,-4-2 2-16,2 0-5 15,3-4 6-15,1 4-2 16,1 1-3-16,-1 0 0 0,3-5 4 15,0 5-4 1,1 3 1-16,-1 4 3 16,-2 1-3-16,3 1 3 0,-1 1-2 15,1 3 1-15,1-2 0 16,-1 0 0-16,4 1-2 16,-1 0 3-16,9 0-1 15,-8-6 2-15,8 2-1 16,-9-4-4-16,9-5 4 0,0 1 0 15,0-2-2-15,0 2 2 16,0-1 0 0,0 2-3-16,0-6 2 0,9 5 0 15,-1-2 0-15,1-3-3 16,-1 6 2-16,4-7 4 16,-1 1-4-16,1 0 4 15,1 2-6-15,-1-3 3 0,-3 2-3 16,2-4 2-16,0 0 0 15,3-1 3-15,-3-1-3 16,-1 1 1-16,1-4 0 16,2 5-1-16,-1-5 2 0,4 1-2 15,-4-1 2-15,0 1-5 16,5-1 3-16,-4 0 0 16,-4-4-3-16,9 4 4 15,-6 0-1-15,-3-5-2 16,0-7 1-16,0 12 3 15,5-2-3-15,-3-3 3 0,3 3-2 16,-2-3 0-16,-1 2 2 16,1-2-1-16,1 5-3 15,-1-3 2-15,-4-2 2 16,4 2-3-16,2-1 1 0,-6-8 1 16,-2 8 0-16,2 1-1 15,1-9-3-15,-1 7 5 16,0-7-3-16,0 9-1 15,2-9 5-15,-2 8-2 16,0-8-1-16,1 7-2 16,-3 3 2-16,2-10 0 0,0 7 1 15,5 2 0-15,-5-9-3 16,0 11 4-16,6-11 1 16,-8 13-6-16,2-13 1 15,0 7 2-15,1-7 0 0,-1 9 0 16,0-9 0-1,1 12-1-15,-2-12 0 0,-2 7 2 16,-2-7-1-16,5 9 1 16,-5-9 0-16,6 8-1 15,-4-8 1-15,-2 0-4 16,2 0 3-16,-2 9 0 0,2-9 1 16,-1 0 1-16,-4 0-5 15,4 8 4-15,4-8-1 16,-3 11-3-16,3-11 2 15,-4 10 3-15,4-10 1 0,0 0-4 16,0 0 1-16,-5 0-2 16,2 7 2-16,-1-7 3 15,0 8-4-15,0-8 1 16,0 9 2-16,4-9-3 16,1 8 0-16,-4-8 1 15,-2 0 2-15,2 0-3 0,-5 0 2 31,3 0-1-31,0 9-2 16,0-9 2-16,3 0 0 16,-6 0 2-16,0 0-5 15,0 0 5 1,3 0 0-16,2 0-2 0,-2 0-2 16,-3 0 6-16,0 0-6 15,5 0 0-15,-5 0 3 16,4 0-1-16,0 0 1 15,-4 0 0-15,0 0-3 0,0 0 1 16,0 0 2 0,0 0-3-1,0 0 4-15,0 0-1 16,0 0-2-16,0 0-1 0,0 0 4 16,0 6-6-16,0-6-2 15,0 0 0-15,0 0-3 16,0 0 1-16,0 0-5 0,0 0-7 15,0 0-5-15,0 0-14 16,0 0-13 0,0 0-10-16,0 0-8 0,0-11-10 15</inkml:trace>
  <inkml:trace contextRef="#ctx0" brushRef="#br0" timeOffset="1180.22">19347 4689 5 0,'0'0'8'0,"0"0"5"16,0 0 8-16,0 0-6 16,0 0-5-16,0 0-3 15,0 0-1-15,0 0 1 0,0 0 1 16,0 0 0-16,0 0 1 15,0 0-2-15,0 0 0 16,0 0-2-16,0 0 1 16,0 0 2-16,0 0 1 15,0 0 0-15,0 0 1 16,0 0 0-16,0 0 0 16,0 0-4-16,0 0 0 0,0 0 2 15,0 0-2-15,0 0-3 16,0 0 2-16,0 0-2 15,0 0-1-15,0 0 2 16,0 0-2-16,0 0-1 16,0 0 1-1,0 12-2-15,0-5 2 16,0 7-2-16,0-3 3 16,0-3 1-16,0 4 1 15,0 0-3-15,0 1 4 16,8 2-1-16,-3-1 2 0,-1-2-6 15,0 0 2-15,4-4 2 16,-5-8-2-16,0 12-1 16,-3-12 0-16,0 9 1 15,0-1-3-15,0-8 4 16,0 0-1-16,0 0 0 31,0 0-4-31,0 0 3 16,0 0 0-16,0 0-1 15,0 9-3-15,0-9 3 16,0 0 0-16,0 0-2 16,0 6 1-16,0 4-2 15,0 5 4 17,0-15-4-17,5 0 2-15,-1 8 1 16,1-8-1-16,-5 8 0 15,0 1 2-15,0-9-3 16,0 0 2 0,0 0-3-16,0 0 1 15,0 0 2-15,0 0 0 16,0 0 1-16,0 0-4 16,0 0 0 15,0 7 2-31,0-7 2 15,0 13-1-15,0-13 1 0,0 0-5 16,0 0 4-16,0 0-4 16,0 0 6-1,0 0-2-15,0 0 1 16,0 0 1-16,0 0 6 16,0 0 2-16,0 0 9 15,0 0-1-15,0 0 3 0,0 0 4 16,0 0-2-16,0 0-5 15,-14 0-8-15,0 0-7 16,-15 0 0-16,-7 9-2 16,-13-9-2-16,-8 0-4 15,-13 12-23-15,-3-5-32 0,-7 5-39 16,-2-12-20-16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4T15:31:18.12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22110 13710 6 0,'0'-4'6'0,"0"4"1"16,0 0 0-16,0 0 2 16,0-5 2-16,0 5-3 0,0-3-4 15,0 3 0-15,0 0-3 16,0 0 1-16,0 0 0 15,0 0-1-15,0 0 0 16,0 0 1-16,0 0 0 0,0 0 0 16,0 0-1-16,0 0 1 15,0 0 0-15,0-5 0 16,0 1-2-16,0 1 0 16,0 3 3-16,0 0-1 15,0 0 2-15,0 0 0 16,0 0-1-16,0 0 1 15,0-5 0-15,0 5-1 16,0-5 0-16,0 1-1 0,0 4 1 16,0 0-1-16,0-3 0 15,0 3-1-15,0-4 0 16,0-1 2-16,0 2 0 16,0-1-1-16,0-1 0 0,0 2 2 15,0 3 0 1,0-5 1-16,0-3-1 15,0 4 0-15,0 0-1 0,0-5-1 16,0 2 2-16,0 2 1 16,-8 2-2-16,8-1 3 15,0-5 1-15,0 5-2 16,0 0 2-16,0 0-2 16,0 1-2-16,0-6 0 0,0 4 1 15,0 3-3-15,0-8 3 16,0 3-1-16,0-2-1 15,0 5 5-15,0-4 1 16,-8 8-4-16,8-3 3 16,0-6-6-16,0 1 5 15,0 5 3-15,0-2-2 0,-9-3-4 16,9-1-3-16,-8 1 4 16,8 1-1-16,0-2 0 15,-8 1 0-15,8-1-1 0,-7 2 1 16,-1-5-2-16,0-1 4 15,8-1-5-15,-14 3 1 16,6-1 4-16,-1 5-2 16,1-4-2-16,1-3 3 0,-1 1-1 15,0 1-1-15,0 0-1 16,-5 0 0-16,5 0 1 16,0 0 0-16,-4 0 2 15,4-1 1-15,8 5-2 16,-11 1-1-16,2-7 0 0,-4 7 2 15,6 0-4-15,-7-2 1 16,6-4-1-16,-3 1 3 16,2 3-3-16,1 2 0 15,1-1 0-15,-6-1 2 0,5 1-3 16,-4 0-2 0,-2 0 4-16,5-1 1 0,-4 2-2 15,-4-1 0-15,5-1-2 16,-5 2 1-16,6 2 4 15,-1-2-1-15,-1 2-5 0,0-4 7 16,2 7-6-16,-2-8 1 16,1 7 1-16,1-6 3 15,-6 2-3-15,0 2 0 16,0 1-3-16,1 1 4 0,5-2-2 16,-5 1 2-16,-1 4-1 15,3-5-1-15,-3 2 0 16,0 0 2-16,4-2-1 15,-2 5 1-15,-5 0-1 16,-2-3 0-16,2 3 0 16,0 0 0-16,0 0 0 0,0-5 1 15,-2 1-3-15,2 4 4 16,-3-5-1-16,1 5-1 16,4 0 2-16,-3 0-2 15,0 0-1-15,-4 0-2 0,2 0 3 16,-3 0 1-16,2 0-1 15,4 0 1-15,0 0-1 16,0 0 1-16,-2 0-3 0,7 0 2 16,-1 0 0-16,-1 0 0 15,-3 0 1-15,0 9-4 16,-1-1 3-16,2 0 0 16,-1 0 2-16,-2 1-1 15,2-2 0-15,-5 0-1 16,2 7 0-16,-6-1 2 0,1-6 1 15,3 2-2-15,0-2 1 16,2 1 0-16,-2 1-2 16,4 3 4-16,2-5-3 0,-1-7 0 15,-1 13 1-15,-3-1-4 16,1 1 5-16,-3-1-2 16,1 0-1-16,5-1 0 0,0-1 4 15,-2-2-1 1,8 3-1-16,-6 1 1 0,-2 2 0 15,7-3 1-15,-2-4-1 16,1 3 0-16,4-3-3 16,4-7 0-16,-1 12 0 0,0-4-3 15,-2 6 4-15,-2 1 4 16,-2 1-2-16,3-3-3 16,-1 1 1-16,1-3 0 15,1 5 2-15,-1-2-1 0,-4 3-1 16,2 0 2-16,2 0-4 15,0 4 1-15,-1-1 0 16,2 3 4-16,-1 6-1 0,0-1-1 16,-2 5 0-1,3 0-2-15,-6 0 0 16,6-1 3-16,-1 1 1 0,-1 3-2 16,4-4-1-16,1-3 3 15,8 0-4-15,0-5 1 16,0 1 0-16,0-6 0 15,0 5 1-15,0 2 0 0,0 2-1 16,0-3 0-16,0 3 1 16,5 1-2-16,-2 0-1 15,6-6 2-15,-5 2 0 16,5 0-1-16,-1-2 1 16,-1-1 0-16,1-2-1 15,-4 0 0-15,1-3 0 0,3 2 0 16,0 2 0-16,1-4 1 15,-6 2-3-15,6 1 3 16,-1 1 0-16,0 0 0 16,4-2-1-16,-4-3-1 0,0 1 1 15,4 0 0-15,-4 4 0 16,0-6 0-16,2 2 0 16,1-1 0-16,2 0 1 15,-3 1 0-15,3 0 1 16,0-5-4-16,-1 5 2 15,0-2 0-15,3 0-1 0,1 1 2 16,6 6 1-16,-1-3-4 16,-2-2 4-16,1-1-2 15,6 1-2-15,-3 4 2 16,2-6 2-16,3 1-1 0,-5 0 1 16,7 1-2-16,-3-5-3 15,-2 0 4-15,1-3 3 16,-7-1-4-16,1-8 2 15,1 7-3-15,0-7 1 16,-4 0-2-16,-3 0 6 16,-1 0 1-16,-5 0-1 0,0 0-2 15,1 0 0-15,-1 0 2 16,0 0-3-16,-2 0-1 16,3 0 0-16,-1 0 1 0,5 0-1 15,0 0 0-15,0 0 0 16,-3 0 0-16,3 0 3 15,-2-4-3-15,7 1 0 16,-1-2-1-16,-1 2 1 0,-1-1 0 16,1-1 1-16,5-2-1 15,-5 2-2-15,1 1 2 16,-6 4 3-16,2-3-3 16,-1-6-2-16,6 4 4 15,-4-3-5-15,6 1 3 16,-3-2 2-16,0 4-4 0,-3 3 2 15,0-7 0-15,2 6 0 16,0-6 2-16,0 6-5 16,1-2 4-16,-6-3 0 15,2 0-1-15,0 4 1 0,4-4 2 16,-1-1-3-16,-1 1 0 16,1 1-2-16,-3-3 2 15,0 3-1-15,-4-2 2 16,8 2-1-16,1-3 1 0,-2 3-3 15,1-5 2 1,-6 3 2-16,6 2-3 16,-6-5 1-16,1 3 1 0,-3 2-2 15,-1-1 4-15,3-1-3 16,3 2 0-16,-3-3-4 16,2 3 2-16,0-6 3 15,-2 5-1-15,3 0 2 0,-8 0-3 16,2-1 1-16,1 2 0 15,3-3 1 1,0 3-1-16,-2-1-2 0,-4 5 3 16,-3-2 0-16,2-4-4 15,-2 2 3-15,5 2 1 16,1-2-1-16,-1-3 1 16,-3 3-3-16,3 2 4 0,-8 3-1 15,5-8-3-15,3 6 2 16,-5 1 0-16,5-1 0 15,-8 4 2-15,3-5-4 16,3 2 5-16,2-1-2 0,-5-1-1 16,2 0 0-16,-2-1 0 15,2 1-2 1,-2 1 3-16,2 1-2 0,-5 3 0 16,0 0 0-16,0 0 3 15,0 0-4-15,0 0 4 16,0 0-1-1,0 0 1-15,0 0-4 0,0 0-3 16,5 0 5-16,-5 0 1 16,0 0 0-16,0 0 1 15,0 0-1 1,0 0-3-16,0 0 3 16,0 0-4-16,0 0-3 15,0 0-10 1,0 0-14-16,0 0-19 0,0 0-14 15,3-5-5-15,2 1 1 16,-2-4-3-16</inkml:trace>
  <inkml:trace contextRef="#ctx0" brushRef="#br0" timeOffset="778.65">21551 14368 16 0,'0'0'27'0,"0"0"-8"0,0 0-9 15,0 0-3-15,0 0-1 16,0 0 2-16,-10 0-4 16,10 0-3-16,0 0 1 15,0 0-1-15,-8 0 0 16,0 0 2-16,0 0 0 0,8 0 2 16,0 0 0-16,-9 0 1 15,9 0 3 1,0 0 0-16,0 0 2 0,0 0-1 15,0 0 4-15,0 0-5 16,0 0 2-16,0 0-2 16,0 0 1-16,0 0 1 15,0 0 0-15,0 0 1 0,0 0-3 16,3 0 2-16,7 0-3 16,-2 0-1-16,0 0-1 15,0 0 0-15,-1 0-3 16,6 8 0-16,4-8 0 15,-6 0-2-15,2 0 1 16,0 0-1-16,-5 9-1 16,-2-9 1-16,0 8 2 0,-3-8-3 15,2 0 3-15,-5 0 1 16,0 0 1 0,0 0-4-16,0 0 2 15,0 0 0-15,0 0 0 16,0 0 0-16,0 0 3 15,0 0-2 1,0 0 3-16,0 0-2 0,0 0-3 16,0 0 4-16,0 0 2 15,0 0-2-15,0 0 3 16,0 0-5-16,0 0-1 16,0 0 0-16,0 0-2 0,0 13 3 15,0 3 12-15,0 8-5 16,0 0 3-16,-14 9-8 15,3 4 0-15,3-1 1 16,-4 6-5-16,0-2-5 0,4 0-34 16,-6 5-57-16,14 0-51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3.png"/><Relationship Id="rId7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8.png"/><Relationship Id="rId7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3.png"/><Relationship Id="rId7" Type="http://schemas.openxmlformats.org/officeDocument/2006/relationships/customXml" Target="../ink/ink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03C-2310-4094-BB9D-AE62EACA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78" y="152400"/>
            <a:ext cx="8000999" cy="2387918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B7C18-CD1F-44A0-8F33-D07A4CA00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720" y="3429000"/>
            <a:ext cx="5055514" cy="682079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9</a:t>
            </a:r>
          </a:p>
        </p:txBody>
      </p:sp>
    </p:spTree>
    <p:extLst>
      <p:ext uri="{BB962C8B-B14F-4D97-AF65-F5344CB8AC3E}">
        <p14:creationId xmlns:p14="http://schemas.microsoft.com/office/powerpoint/2010/main" val="292213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6C8E8-48E9-44A3-996C-D9F96DA35014}"/>
              </a:ext>
            </a:extLst>
          </p:cNvPr>
          <p:cNvSpPr/>
          <p:nvPr/>
        </p:nvSpPr>
        <p:spPr>
          <a:xfrm>
            <a:off x="533400" y="152400"/>
            <a:ext cx="8305800" cy="6526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B2DB0F-08D4-43DA-B6B4-30DFA00645D6}"/>
                  </a:ext>
                </a:extLst>
              </p:cNvPr>
              <p:cNvSpPr txBox="1"/>
              <p:nvPr/>
            </p:nvSpPr>
            <p:spPr>
              <a:xfrm>
                <a:off x="737967" y="400895"/>
                <a:ext cx="7896665" cy="605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b="1" u="sng" kern="18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b="1" u="sng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ivision:</a:t>
                </a:r>
                <a:endParaRPr lang="en-US" b="1" u="sng" dirty="0">
                  <a:solidFill>
                    <a:srgbClr val="00B05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the division of two complex numbers to rationalize the denominator, multiply both the numerator and denominator by the conjugate of the denominator.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369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1" u="sng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7−3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terms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7−3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7−3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−21+7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−21−2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49+9</m:t>
                        </m:r>
                      </m:den>
                    </m:f>
                  </m:oMath>
                </a14:m>
                <a:r>
                  <a:rPr lang="en-US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−24−2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lnSpc>
                    <a:spcPct val="114000"/>
                  </a:lnSpc>
                </a:pPr>
                <a:endParaRPr lang="en-US" sz="2000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 Re{z} and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3+6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1+4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5+4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{z}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B2DB0F-08D4-43DA-B6B4-30DFA0064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7" y="400895"/>
                <a:ext cx="7896665" cy="6056210"/>
              </a:xfrm>
              <a:prstGeom prst="rect">
                <a:avLst/>
              </a:prstGeom>
              <a:blipFill>
                <a:blip r:embed="rId2"/>
                <a:stretch>
                  <a:fillRect l="-1004" t="-806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C44AFC-F0E9-499D-8BF6-F1F6140B1733}"/>
              </a:ext>
            </a:extLst>
          </p:cNvPr>
          <p:cNvSpPr/>
          <p:nvPr/>
        </p:nvSpPr>
        <p:spPr>
          <a:xfrm>
            <a:off x="762000" y="304800"/>
            <a:ext cx="79248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8CDE07-0F12-42A4-B179-84EB91F34259}"/>
                  </a:ext>
                </a:extLst>
              </p:cNvPr>
              <p:cNvSpPr txBox="1"/>
              <p:nvPr/>
            </p:nvSpPr>
            <p:spPr>
              <a:xfrm>
                <a:off x="1066800" y="533400"/>
                <a:ext cx="7315200" cy="574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kern="18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Powers of imaginary unit </a:t>
                </a:r>
                <a14:m>
                  <m:oMath xmlns:m="http://schemas.openxmlformats.org/officeDocument/2006/math">
                    <m:r>
                      <a:rPr lang="en-US" sz="2400" b="0" i="1" u="sng" kern="180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of imaginary unit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 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=−1;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 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induction, for any positive integer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=1;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=−1;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negative integer,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valuate</m:t>
                    </m:r>
                    <m:r>
                      <a:rPr lang="en-US" sz="2000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105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8369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105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34</m:t>
                        </m:r>
                      </m:sup>
                    </m:sSup>
                  </m:oMath>
                </a14:m>
                <a:endParaRPr lang="en-US" sz="2000" u="sng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4·26+1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4·5+3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4·5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4·8+2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+1+1=2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8CDE07-0F12-42A4-B179-84EB91F3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3400"/>
                <a:ext cx="7315200" cy="5749587"/>
              </a:xfrm>
              <a:prstGeom prst="rect">
                <a:avLst/>
              </a:prstGeom>
              <a:blipFill>
                <a:blip r:embed="rId2"/>
                <a:stretch>
                  <a:fillRect l="-1250" t="-84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6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E00337-76C4-4652-9FF8-59EA9AA20AD9}"/>
              </a:ext>
            </a:extLst>
          </p:cNvPr>
          <p:cNvSpPr/>
          <p:nvPr/>
        </p:nvSpPr>
        <p:spPr>
          <a:xfrm>
            <a:off x="152400" y="152400"/>
            <a:ext cx="8839200" cy="662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0FF51-78F2-4581-B256-69A1B1DA73FF}"/>
                  </a:ext>
                </a:extLst>
              </p:cNvPr>
              <p:cNvSpPr txBox="1"/>
              <p:nvPr/>
            </p:nvSpPr>
            <p:spPr>
              <a:xfrm>
                <a:off x="457200" y="407224"/>
                <a:ext cx="8534400" cy="611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=−2−3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 evaluate</a:t>
                </a: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−2+3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−5∗2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000" u="sng" dirty="0">
                  <a:solidFill>
                    <a:srgbClr val="7030A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−2+3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+1+5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1−11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122</m:t>
                        </m:r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1+1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Evaluate Re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−2−2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0FF51-78F2-4581-B256-69A1B1D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7224"/>
                <a:ext cx="8534400" cy="6119752"/>
              </a:xfrm>
              <a:prstGeom prst="rect">
                <a:avLst/>
              </a:prstGeom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6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BEF933-7AF2-44E5-B9D4-DE1F7036513B}"/>
              </a:ext>
            </a:extLst>
          </p:cNvPr>
          <p:cNvSpPr/>
          <p:nvPr/>
        </p:nvSpPr>
        <p:spPr>
          <a:xfrm>
            <a:off x="381000" y="152400"/>
            <a:ext cx="8686800" cy="655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DC825-621B-40A6-B022-B3064307ACFB}"/>
              </a:ext>
            </a:extLst>
          </p:cNvPr>
          <p:cNvSpPr txBox="1"/>
          <p:nvPr/>
        </p:nvSpPr>
        <p:spPr>
          <a:xfrm>
            <a:off x="685800" y="381000"/>
            <a:ext cx="7772400" cy="104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u="sng" spc="-5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 form of Complex Number and Argument: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u="sng" spc="-5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u="sng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DF55F5-B62E-4AD6-9ACF-A3FB74A9DA23}"/>
                  </a:ext>
                </a:extLst>
              </p:cNvPr>
              <p:cNvSpPr txBox="1"/>
              <p:nvPr/>
            </p:nvSpPr>
            <p:spPr>
              <a:xfrm>
                <a:off x="685800" y="1066800"/>
                <a:ext cx="4724400" cy="511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spc="-7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b="1" spc="-7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2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 a point in the complex plane corre­</a:t>
                </a:r>
                <a:r>
                  <a:rPr lang="en-US" sz="2000" spc="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sponding to the complex number </a:t>
                </a:r>
                <a14:m>
                  <m:oMath xmlns:m="http://schemas.openxmlformats.org/officeDocument/2006/math">
                    <m:r>
                      <a:rPr lang="en-US" sz="2000" b="0" i="1" spc="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000" b="0" i="1" spc="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en-US" sz="2000" b="0" i="1" spc="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000" b="0" i="1" spc="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𝑏</m:t>
                    </m:r>
                    <m:r>
                      <a:rPr lang="en-US" sz="2000" b="0" i="1" spc="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𝑖𝑏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then,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𝑟𝑐𝑜𝑠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𝑟𝑠𝑖𝑛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distance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origin,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is called the 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amplitude or argument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which is the angle with real axis denoted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𝑎𝑟𝑔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Hence, we can write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 polar form as: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𝑟𝑐𝑜𝑠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𝑖𝑟𝑠𝑖𝑛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𝑖𝑠𝑖𝑛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[Euler Formulae].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DF55F5-B62E-4AD6-9ACF-A3FB74A9D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66800"/>
                <a:ext cx="4724400" cy="5116850"/>
              </a:xfrm>
              <a:prstGeom prst="rect">
                <a:avLst/>
              </a:prstGeom>
              <a:blipFill>
                <a:blip r:embed="rId2"/>
                <a:stretch>
                  <a:fillRect l="-1419" r="-1290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A81E32F-4E58-4A14-BD04-7FC874E95008}"/>
              </a:ext>
            </a:extLst>
          </p:cNvPr>
          <p:cNvGrpSpPr/>
          <p:nvPr/>
        </p:nvGrpSpPr>
        <p:grpSpPr>
          <a:xfrm>
            <a:off x="5547238" y="1066800"/>
            <a:ext cx="3368162" cy="3467100"/>
            <a:chOff x="5250335" y="1174652"/>
            <a:chExt cx="3662045" cy="34671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07441B-8FDC-4923-84F1-EEE354C183D2}"/>
                </a:ext>
              </a:extLst>
            </p:cNvPr>
            <p:cNvGrpSpPr/>
            <p:nvPr/>
          </p:nvGrpSpPr>
          <p:grpSpPr>
            <a:xfrm>
              <a:off x="5250335" y="1174652"/>
              <a:ext cx="3662045" cy="3467100"/>
              <a:chOff x="5090901" y="1174652"/>
              <a:chExt cx="3662045" cy="34671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ADC8CF-EF71-4C59-895E-232258A4EE18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0901" y="1174652"/>
                <a:ext cx="3662045" cy="3467100"/>
              </a:xfrm>
              <a:prstGeom prst="rect">
                <a:avLst/>
              </a:prstGeom>
            </p:spPr>
          </p:pic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92D92059-A256-4835-B77C-AF88C44D2412}"/>
                  </a:ext>
                </a:extLst>
              </p:cNvPr>
              <p:cNvSpPr/>
              <p:nvPr/>
            </p:nvSpPr>
            <p:spPr>
              <a:xfrm>
                <a:off x="6019800" y="3413760"/>
                <a:ext cx="457200" cy="32004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3D7E199-9B2C-4AFC-8A6F-CF5C3B996647}"/>
                      </a:ext>
                    </a:extLst>
                  </p:cNvPr>
                  <p:cNvSpPr txBox="1"/>
                  <p:nvPr/>
                </p:nvSpPr>
                <p:spPr>
                  <a:xfrm>
                    <a:off x="6472311" y="3244334"/>
                    <a:ext cx="2989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3D7E199-9B2C-4AFC-8A6F-CF5C3B996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311" y="3244334"/>
                    <a:ext cx="2989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5DF3B5-AAF2-47FD-B00C-F16AA8292522}"/>
                </a:ext>
              </a:extLst>
            </p:cNvPr>
            <p:cNvSpPr txBox="1"/>
            <p:nvPr/>
          </p:nvSpPr>
          <p:spPr>
            <a:xfrm>
              <a:off x="7161041" y="2263886"/>
              <a:ext cx="46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57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7CC383-E5F6-45ED-8E46-81691145DAFD}"/>
              </a:ext>
            </a:extLst>
          </p:cNvPr>
          <p:cNvSpPr/>
          <p:nvPr/>
        </p:nvSpPr>
        <p:spPr>
          <a:xfrm>
            <a:off x="762000" y="762000"/>
            <a:ext cx="78486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C8FBC-9239-4FDA-8C2D-F7CDD60AA8C8}"/>
                  </a:ext>
                </a:extLst>
              </p:cNvPr>
              <p:cNvSpPr txBox="1"/>
              <p:nvPr/>
            </p:nvSpPr>
            <p:spPr>
              <a:xfrm>
                <a:off x="1181100" y="1036742"/>
                <a:ext cx="7010400" cy="4784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argument:</a:t>
                </a:r>
                <a:r>
                  <a:rPr lang="en-US" sz="2400" b="0" i="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 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value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of the argument (sometimes called the 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argument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unique value of the argument that is in the range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&lt;2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denoted by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pc="25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arg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Arg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000" i="1" spc="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=0,±1,±2,…)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400" u="sng" spc="-5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important properties of argument:</a:t>
                </a:r>
                <a:endParaRPr lang="en-US" sz="2400" u="sng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arg</m:t>
                    </m:r>
                    <m:d>
                      <m:d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000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arg</m:t>
                    </m:r>
                    <m:d>
                      <m:d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arg</m:t>
                    </m:r>
                    <m:d>
                      <m:d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sz="2000" b="1" i="1" spc="-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C8FBC-9239-4FDA-8C2D-F7CDD60AA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1036742"/>
                <a:ext cx="7010400" cy="4784515"/>
              </a:xfrm>
              <a:prstGeom prst="rect">
                <a:avLst/>
              </a:prstGeom>
              <a:blipFill>
                <a:blip r:embed="rId2"/>
                <a:stretch>
                  <a:fillRect l="-1391" r="-87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65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566B8F-16FD-461C-8F71-CB4FD9BFE4C7}"/>
              </a:ext>
            </a:extLst>
          </p:cNvPr>
          <p:cNvSpPr/>
          <p:nvPr/>
        </p:nvSpPr>
        <p:spPr>
          <a:xfrm>
            <a:off x="685800" y="152400"/>
            <a:ext cx="7772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3BAD9-969B-4251-8F78-464B239BB161}"/>
              </a:ext>
            </a:extLst>
          </p:cNvPr>
          <p:cNvSpPr txBox="1"/>
          <p:nvPr/>
        </p:nvSpPr>
        <p:spPr>
          <a:xfrm>
            <a:off x="1752600" y="30010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complex numbers: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A2AFC0-9318-42FB-B4C4-6BA4E3E053D6}"/>
              </a:ext>
            </a:extLst>
          </p:cNvPr>
          <p:cNvSpPr/>
          <p:nvPr/>
        </p:nvSpPr>
        <p:spPr>
          <a:xfrm>
            <a:off x="76200" y="1086480"/>
            <a:ext cx="8991600" cy="5664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3B9DD8-1C88-47E1-A290-C420126856DF}"/>
                  </a:ext>
                </a:extLst>
              </p:cNvPr>
              <p:cNvSpPr txBox="1"/>
              <p:nvPr/>
            </p:nvSpPr>
            <p:spPr>
              <a:xfrm>
                <a:off x="533400" y="1086480"/>
                <a:ext cx="8534400" cy="499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 to rectangular: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𝑖𝑏</m:t>
                    </m:r>
                  </m:oMath>
                </a14:m>
                <a:endParaRPr 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𝑟𝑐𝑜𝑠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𝑟𝑠𝑖𝑛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Rectangular to Polar:</a:t>
                </a:r>
                <a:r>
                  <a:rPr lang="en-US" sz="2000" b="0" dirty="0">
                    <a:solidFill>
                      <a:srgbClr val="7030A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𝑖𝑏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030A0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 (1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𝑞𝑢𝑎𝑑𝑟𝑎𝑛𝑡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   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 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&amp;3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𝑞𝑢𝑎𝑑𝑟𝑎𝑛𝑡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            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𝑞𝑢𝑎𝑑𝑟𝑎𝑛𝑡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                              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=0,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𝑖𝑚𝑎𝑔𝑖𝑛𝑎𝑟𝑦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                              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=0,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𝑖𝑚𝑎𝑔𝑖𝑛𝑎𝑟𝑦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𝑎𝑥𝑖𝑠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𝑈𝑛𝑑𝑒𝑓𝑖𝑛𝑒𝑑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                                                            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3B9DD8-1C88-47E1-A290-C42012685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86480"/>
                <a:ext cx="8534400" cy="4997458"/>
              </a:xfrm>
              <a:prstGeom prst="rect">
                <a:avLst/>
              </a:prstGeom>
              <a:blipFill>
                <a:blip r:embed="rId2"/>
                <a:stretch>
                  <a:fillRect l="-78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87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65D18D-E767-4D73-8957-C614805DEDE1}"/>
              </a:ext>
            </a:extLst>
          </p:cNvPr>
          <p:cNvSpPr/>
          <p:nvPr/>
        </p:nvSpPr>
        <p:spPr>
          <a:xfrm>
            <a:off x="228600" y="228600"/>
            <a:ext cx="86106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150C4-B9E7-4B8C-A02C-8A7B97C7B397}"/>
                  </a:ext>
                </a:extLst>
              </p:cNvPr>
              <p:cNvSpPr txBox="1"/>
              <p:nvPr/>
            </p:nvSpPr>
            <p:spPr>
              <a:xfrm>
                <a:off x="609600" y="228600"/>
                <a:ext cx="7848600" cy="614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rectangular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=√2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=√2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=√2</m:t>
                        </m:r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</m:func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And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fun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 the rectangular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</m:func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func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And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fun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)=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150C4-B9E7-4B8C-A02C-8A7B97C7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"/>
                <a:ext cx="7848600" cy="6143092"/>
              </a:xfrm>
              <a:prstGeom prst="rect">
                <a:avLst/>
              </a:prstGeom>
              <a:blipFill>
                <a:blip r:embed="rId2"/>
                <a:stretch>
                  <a:fillRect l="-77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73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99899C-5192-4E35-B9CF-39EAF9593C5D}"/>
              </a:ext>
            </a:extLst>
          </p:cNvPr>
          <p:cNvSpPr/>
          <p:nvPr/>
        </p:nvSpPr>
        <p:spPr>
          <a:xfrm>
            <a:off x="381000" y="152400"/>
            <a:ext cx="8534400" cy="655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/>
              <p:nvPr/>
            </p:nvSpPr>
            <p:spPr>
              <a:xfrm>
                <a:off x="776084" y="533400"/>
                <a:ext cx="5170216" cy="531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=−5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=−5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(−5)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4" y="533400"/>
                <a:ext cx="5170216" cy="5312736"/>
              </a:xfrm>
              <a:prstGeom prst="rect">
                <a:avLst/>
              </a:prstGeom>
              <a:blipFill>
                <a:blip r:embed="rId2"/>
                <a:stretch>
                  <a:fillRect l="-1179" b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492CFC0-337B-453D-8FAD-DF48B230ECC5}"/>
              </a:ext>
            </a:extLst>
          </p:cNvPr>
          <p:cNvGrpSpPr/>
          <p:nvPr/>
        </p:nvGrpSpPr>
        <p:grpSpPr>
          <a:xfrm>
            <a:off x="5565823" y="263992"/>
            <a:ext cx="3124200" cy="2174408"/>
            <a:chOff x="5715000" y="263992"/>
            <a:chExt cx="3124200" cy="217440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4BB295-351E-4C84-9B23-5FFD6FA16C02}"/>
                </a:ext>
              </a:extLst>
            </p:cNvPr>
            <p:cNvCxnSpPr/>
            <p:nvPr/>
          </p:nvCxnSpPr>
          <p:spPr>
            <a:xfrm>
              <a:off x="5715000" y="1676400"/>
              <a:ext cx="2514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799341-1AA2-489F-B6AE-4CD3574DC993}"/>
                </a:ext>
              </a:extLst>
            </p:cNvPr>
            <p:cNvCxnSpPr/>
            <p:nvPr/>
          </p:nvCxnSpPr>
          <p:spPr>
            <a:xfrm flipV="1">
              <a:off x="7010400" y="533400"/>
              <a:ext cx="0" cy="190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C2158D-9EA0-45B8-B874-FD46B5D77426}"/>
                </a:ext>
              </a:extLst>
            </p:cNvPr>
            <p:cNvSpPr/>
            <p:nvPr/>
          </p:nvSpPr>
          <p:spPr>
            <a:xfrm>
              <a:off x="7338061" y="1638302"/>
              <a:ext cx="45719" cy="76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B707E-A358-497A-86EA-BB913DB2506A}"/>
                </a:ext>
              </a:extLst>
            </p:cNvPr>
            <p:cNvSpPr txBox="1"/>
            <p:nvPr/>
          </p:nvSpPr>
          <p:spPr>
            <a:xfrm>
              <a:off x="8153402" y="1676400"/>
              <a:ext cx="685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611CB-8840-40D9-BCCA-F477ACF4C43B}"/>
                </a:ext>
              </a:extLst>
            </p:cNvPr>
            <p:cNvSpPr txBox="1"/>
            <p:nvPr/>
          </p:nvSpPr>
          <p:spPr>
            <a:xfrm>
              <a:off x="6972300" y="263992"/>
              <a:ext cx="685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{z}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46BC63-2896-4CC8-B41D-68FC504DC673}"/>
                </a:ext>
              </a:extLst>
            </p:cNvPr>
            <p:cNvSpPr txBox="1"/>
            <p:nvPr/>
          </p:nvSpPr>
          <p:spPr>
            <a:xfrm>
              <a:off x="6716457" y="1624234"/>
              <a:ext cx="33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31DD10-A837-4355-A6E6-6960392D4BC7}"/>
                    </a:ext>
                  </a:extLst>
                </p:cNvPr>
                <p:cNvSpPr txBox="1"/>
                <p:nvPr/>
              </p:nvSpPr>
              <p:spPr>
                <a:xfrm>
                  <a:off x="7082792" y="1696929"/>
                  <a:ext cx="738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31DD10-A837-4355-A6E6-6960392D4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792" y="1696929"/>
                  <a:ext cx="7385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6DF8F7-6C4B-4536-9B25-E35A5AF69228}"/>
              </a:ext>
            </a:extLst>
          </p:cNvPr>
          <p:cNvGrpSpPr/>
          <p:nvPr/>
        </p:nvGrpSpPr>
        <p:grpSpPr>
          <a:xfrm>
            <a:off x="5791200" y="3007192"/>
            <a:ext cx="3124200" cy="2174408"/>
            <a:chOff x="5791200" y="3007192"/>
            <a:chExt cx="3124200" cy="21744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FF8D60-59C5-4E09-873F-876643B69C5A}"/>
                </a:ext>
              </a:extLst>
            </p:cNvPr>
            <p:cNvGrpSpPr/>
            <p:nvPr/>
          </p:nvGrpSpPr>
          <p:grpSpPr>
            <a:xfrm>
              <a:off x="5791200" y="3007192"/>
              <a:ext cx="3124200" cy="2174408"/>
              <a:chOff x="5715000" y="263992"/>
              <a:chExt cx="3124200" cy="217440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10E208-B66E-4523-B76A-4BA6CC5AFE81}"/>
                  </a:ext>
                </a:extLst>
              </p:cNvPr>
              <p:cNvCxnSpPr/>
              <p:nvPr/>
            </p:nvCxnSpPr>
            <p:spPr>
              <a:xfrm>
                <a:off x="5715000" y="1676400"/>
                <a:ext cx="2514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6D07FA2-CAB2-4831-84A2-E8F0B03BA929}"/>
                  </a:ext>
                </a:extLst>
              </p:cNvPr>
              <p:cNvCxnSpPr/>
              <p:nvPr/>
            </p:nvCxnSpPr>
            <p:spPr>
              <a:xfrm flipV="1">
                <a:off x="7010400" y="533400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5E5ADC-DBF2-41FF-A0F9-DA341C6DEDD5}"/>
                  </a:ext>
                </a:extLst>
              </p:cNvPr>
              <p:cNvSpPr/>
              <p:nvPr/>
            </p:nvSpPr>
            <p:spPr>
              <a:xfrm flipH="1">
                <a:off x="6277570" y="1603723"/>
                <a:ext cx="45719" cy="1488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5F72D3-2DD1-4086-BC10-0D0C0DAC5D4C}"/>
                  </a:ext>
                </a:extLst>
              </p:cNvPr>
              <p:cNvSpPr txBox="1"/>
              <p:nvPr/>
            </p:nvSpPr>
            <p:spPr>
              <a:xfrm>
                <a:off x="8153402" y="1676400"/>
                <a:ext cx="685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Re{z}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439F8-B4B9-4042-AC90-C3D33E9C77D4}"/>
                  </a:ext>
                </a:extLst>
              </p:cNvPr>
              <p:cNvSpPr txBox="1"/>
              <p:nvPr/>
            </p:nvSpPr>
            <p:spPr>
              <a:xfrm>
                <a:off x="6972300" y="263992"/>
                <a:ext cx="685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{z}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0DFD25-1603-4744-9534-129055EFBE4F}"/>
                  </a:ext>
                </a:extLst>
              </p:cNvPr>
              <p:cNvSpPr txBox="1"/>
              <p:nvPr/>
            </p:nvSpPr>
            <p:spPr>
              <a:xfrm>
                <a:off x="6716457" y="1624234"/>
                <a:ext cx="335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1992984-EADD-484E-B5A7-32FFEDF38A02}"/>
                      </a:ext>
                    </a:extLst>
                  </p:cNvPr>
                  <p:cNvSpPr txBox="1"/>
                  <p:nvPr/>
                </p:nvSpPr>
                <p:spPr>
                  <a:xfrm>
                    <a:off x="5903446" y="1676400"/>
                    <a:ext cx="9545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1992984-EADD-484E-B5A7-32FFEDF38A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3446" y="1676400"/>
                    <a:ext cx="95454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3FCB66-65DC-468C-8F6E-0E84E9C67F8C}"/>
                    </a:ext>
                  </a:extLst>
                </p14:cNvPr>
                <p14:cNvContentPartPr/>
                <p14:nvPr/>
              </p14:nvContentPartPr>
              <p14:xfrm>
                <a:off x="6792120" y="4218480"/>
                <a:ext cx="566640" cy="216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3FCB66-65DC-468C-8F6E-0E84E9C67F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82760" y="4209120"/>
                  <a:ext cx="585360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427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99899C-5192-4E35-B9CF-39EAF9593C5D}"/>
              </a:ext>
            </a:extLst>
          </p:cNvPr>
          <p:cNvSpPr/>
          <p:nvPr/>
        </p:nvSpPr>
        <p:spPr>
          <a:xfrm>
            <a:off x="381000" y="152400"/>
            <a:ext cx="8534400" cy="655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/>
              <p:nvPr/>
            </p:nvSpPr>
            <p:spPr>
              <a:xfrm>
                <a:off x="776084" y="533400"/>
                <a:ext cx="4835471" cy="543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4" y="533400"/>
                <a:ext cx="4835471" cy="5434436"/>
              </a:xfrm>
              <a:prstGeom prst="rect">
                <a:avLst/>
              </a:prstGeom>
              <a:blipFill>
                <a:blip r:embed="rId2"/>
                <a:stretch>
                  <a:fillRect l="-1259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960F8A9-B0ED-45D3-9A7B-9D4C353C2D1F}"/>
              </a:ext>
            </a:extLst>
          </p:cNvPr>
          <p:cNvGrpSpPr/>
          <p:nvPr/>
        </p:nvGrpSpPr>
        <p:grpSpPr>
          <a:xfrm>
            <a:off x="5715000" y="263992"/>
            <a:ext cx="3124200" cy="2174408"/>
            <a:chOff x="5715000" y="263992"/>
            <a:chExt cx="3124200" cy="21744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92CFC0-337B-453D-8FAD-DF48B230ECC5}"/>
                </a:ext>
              </a:extLst>
            </p:cNvPr>
            <p:cNvGrpSpPr/>
            <p:nvPr/>
          </p:nvGrpSpPr>
          <p:grpSpPr>
            <a:xfrm>
              <a:off x="5715000" y="263992"/>
              <a:ext cx="3124200" cy="2174408"/>
              <a:chOff x="5715000" y="263992"/>
              <a:chExt cx="3124200" cy="217440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D4BB295-351E-4C84-9B23-5FFD6FA16C02}"/>
                  </a:ext>
                </a:extLst>
              </p:cNvPr>
              <p:cNvCxnSpPr/>
              <p:nvPr/>
            </p:nvCxnSpPr>
            <p:spPr>
              <a:xfrm>
                <a:off x="5715000" y="1676400"/>
                <a:ext cx="2514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8799341-1AA2-489F-B6AE-4CD3574DC993}"/>
                  </a:ext>
                </a:extLst>
              </p:cNvPr>
              <p:cNvCxnSpPr/>
              <p:nvPr/>
            </p:nvCxnSpPr>
            <p:spPr>
              <a:xfrm flipV="1">
                <a:off x="7010400" y="533400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6C2158D-9EA0-45B8-B874-FD46B5D77426}"/>
                  </a:ext>
                </a:extLst>
              </p:cNvPr>
              <p:cNvSpPr/>
              <p:nvPr/>
            </p:nvSpPr>
            <p:spPr>
              <a:xfrm>
                <a:off x="7010400" y="1203202"/>
                <a:ext cx="45719" cy="92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6B707E-A358-497A-86EA-BB913DB2506A}"/>
                  </a:ext>
                </a:extLst>
              </p:cNvPr>
              <p:cNvSpPr txBox="1"/>
              <p:nvPr/>
            </p:nvSpPr>
            <p:spPr>
              <a:xfrm>
                <a:off x="8153402" y="1676400"/>
                <a:ext cx="685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Re{z}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2611CB-8840-40D9-BCCA-F477ACF4C43B}"/>
                  </a:ext>
                </a:extLst>
              </p:cNvPr>
              <p:cNvSpPr txBox="1"/>
              <p:nvPr/>
            </p:nvSpPr>
            <p:spPr>
              <a:xfrm>
                <a:off x="6972300" y="263992"/>
                <a:ext cx="685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{z}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46BC63-2896-4CC8-B41D-68FC504DC673}"/>
                  </a:ext>
                </a:extLst>
              </p:cNvPr>
              <p:cNvSpPr txBox="1"/>
              <p:nvPr/>
            </p:nvSpPr>
            <p:spPr>
              <a:xfrm>
                <a:off x="6716457" y="1624234"/>
                <a:ext cx="335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31DD10-A837-4355-A6E6-6960392D4BC7}"/>
                      </a:ext>
                    </a:extLst>
                  </p:cNvPr>
                  <p:cNvSpPr txBox="1"/>
                  <p:nvPr/>
                </p:nvSpPr>
                <p:spPr>
                  <a:xfrm>
                    <a:off x="6157536" y="926068"/>
                    <a:ext cx="9703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31DD10-A837-4355-A6E6-6960392D4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7536" y="926068"/>
                    <a:ext cx="97038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929945-A2B9-401B-AE30-E708D5673092}"/>
                    </a:ext>
                  </a:extLst>
                </p14:cNvPr>
                <p14:cNvContentPartPr/>
                <p14:nvPr/>
              </p14:nvContentPartPr>
              <p14:xfrm>
                <a:off x="6996960" y="1379880"/>
                <a:ext cx="338400" cy="299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929945-A2B9-401B-AE30-E708D56730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87600" y="1370520"/>
                  <a:ext cx="35712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169229-A732-47DF-9D1C-3DED3B6F147F}"/>
              </a:ext>
            </a:extLst>
          </p:cNvPr>
          <p:cNvGrpSpPr/>
          <p:nvPr/>
        </p:nvGrpSpPr>
        <p:grpSpPr>
          <a:xfrm>
            <a:off x="5791200" y="3007192"/>
            <a:ext cx="3124200" cy="2174408"/>
            <a:chOff x="5791200" y="3007192"/>
            <a:chExt cx="3124200" cy="21744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FF8D60-59C5-4E09-873F-876643B69C5A}"/>
                </a:ext>
              </a:extLst>
            </p:cNvPr>
            <p:cNvGrpSpPr/>
            <p:nvPr/>
          </p:nvGrpSpPr>
          <p:grpSpPr>
            <a:xfrm>
              <a:off x="5791200" y="3007192"/>
              <a:ext cx="3124200" cy="2174408"/>
              <a:chOff x="5715000" y="263992"/>
              <a:chExt cx="3124200" cy="217440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10E208-B66E-4523-B76A-4BA6CC5AFE81}"/>
                  </a:ext>
                </a:extLst>
              </p:cNvPr>
              <p:cNvCxnSpPr/>
              <p:nvPr/>
            </p:nvCxnSpPr>
            <p:spPr>
              <a:xfrm>
                <a:off x="5715000" y="1676400"/>
                <a:ext cx="2514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6D07FA2-CAB2-4831-84A2-E8F0B03BA929}"/>
                  </a:ext>
                </a:extLst>
              </p:cNvPr>
              <p:cNvCxnSpPr/>
              <p:nvPr/>
            </p:nvCxnSpPr>
            <p:spPr>
              <a:xfrm flipV="1">
                <a:off x="7010400" y="533400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5E5ADC-DBF2-41FF-A0F9-DA341C6DEDD5}"/>
                  </a:ext>
                </a:extLst>
              </p:cNvPr>
              <p:cNvSpPr/>
              <p:nvPr/>
            </p:nvSpPr>
            <p:spPr>
              <a:xfrm>
                <a:off x="7010400" y="1920200"/>
                <a:ext cx="45719" cy="6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5F72D3-2DD1-4086-BC10-0D0C0DAC5D4C}"/>
                  </a:ext>
                </a:extLst>
              </p:cNvPr>
              <p:cNvSpPr txBox="1"/>
              <p:nvPr/>
            </p:nvSpPr>
            <p:spPr>
              <a:xfrm>
                <a:off x="8153402" y="1676400"/>
                <a:ext cx="685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Re{z}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439F8-B4B9-4042-AC90-C3D33E9C77D4}"/>
                  </a:ext>
                </a:extLst>
              </p:cNvPr>
              <p:cNvSpPr txBox="1"/>
              <p:nvPr/>
            </p:nvSpPr>
            <p:spPr>
              <a:xfrm>
                <a:off x="6972300" y="263992"/>
                <a:ext cx="685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{z}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0DFD25-1603-4744-9534-129055EFBE4F}"/>
                  </a:ext>
                </a:extLst>
              </p:cNvPr>
              <p:cNvSpPr txBox="1"/>
              <p:nvPr/>
            </p:nvSpPr>
            <p:spPr>
              <a:xfrm>
                <a:off x="6716457" y="1624234"/>
                <a:ext cx="335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1992984-EADD-484E-B5A7-32FFEDF38A02}"/>
                      </a:ext>
                    </a:extLst>
                  </p:cNvPr>
                  <p:cNvSpPr txBox="1"/>
                  <p:nvPr/>
                </p:nvSpPr>
                <p:spPr>
                  <a:xfrm>
                    <a:off x="6971944" y="1778703"/>
                    <a:ext cx="10317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1992984-EADD-484E-B5A7-32FFEDF38A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944" y="1778703"/>
                    <a:ext cx="10317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372FED-6A38-44EA-937D-CAB0BA4EA68C}"/>
                    </a:ext>
                  </a:extLst>
                </p14:cNvPr>
                <p14:cNvContentPartPr/>
                <p14:nvPr/>
              </p14:nvContentPartPr>
              <p14:xfrm>
                <a:off x="6745560" y="4212965"/>
                <a:ext cx="605880" cy="59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372FED-6A38-44EA-937D-CAB0BA4EA6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36200" y="4203605"/>
                  <a:ext cx="624600" cy="60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526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99899C-5192-4E35-B9CF-39EAF9593C5D}"/>
              </a:ext>
            </a:extLst>
          </p:cNvPr>
          <p:cNvSpPr/>
          <p:nvPr/>
        </p:nvSpPr>
        <p:spPr>
          <a:xfrm>
            <a:off x="381000" y="152400"/>
            <a:ext cx="8534400" cy="655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/>
              <p:nvPr/>
            </p:nvSpPr>
            <p:spPr>
              <a:xfrm>
                <a:off x="609600" y="423401"/>
                <a:ext cx="5691479" cy="6011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b="0" dirty="0">
                    <a:effectLst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b="0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3401"/>
                <a:ext cx="5691479" cy="6011197"/>
              </a:xfrm>
              <a:prstGeom prst="rect">
                <a:avLst/>
              </a:prstGeom>
              <a:blipFill>
                <a:blip r:embed="rId2"/>
                <a:stretch>
                  <a:fillRect l="-1071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C02EDED-577A-44D4-AF26-F46705B11FBB}"/>
              </a:ext>
            </a:extLst>
          </p:cNvPr>
          <p:cNvGrpSpPr/>
          <p:nvPr/>
        </p:nvGrpSpPr>
        <p:grpSpPr>
          <a:xfrm>
            <a:off x="5707558" y="379164"/>
            <a:ext cx="3243336" cy="2174408"/>
            <a:chOff x="5693532" y="205489"/>
            <a:chExt cx="3243336" cy="21744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F596CA-1A1B-4A52-B9C1-F36751058D82}"/>
                </a:ext>
              </a:extLst>
            </p:cNvPr>
            <p:cNvGrpSpPr/>
            <p:nvPr/>
          </p:nvGrpSpPr>
          <p:grpSpPr>
            <a:xfrm>
              <a:off x="5693532" y="205489"/>
              <a:ext cx="3243336" cy="2174408"/>
              <a:chOff x="5715000" y="263992"/>
              <a:chExt cx="3243336" cy="217440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492CFC0-337B-453D-8FAD-DF48B230ECC5}"/>
                  </a:ext>
                </a:extLst>
              </p:cNvPr>
              <p:cNvGrpSpPr/>
              <p:nvPr/>
            </p:nvGrpSpPr>
            <p:grpSpPr>
              <a:xfrm>
                <a:off x="5715000" y="263992"/>
                <a:ext cx="3243336" cy="2174408"/>
                <a:chOff x="5715000" y="263992"/>
                <a:chExt cx="3243336" cy="2174408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D4BB295-351E-4C84-9B23-5FFD6FA16C02}"/>
                    </a:ext>
                  </a:extLst>
                </p:cNvPr>
                <p:cNvCxnSpPr/>
                <p:nvPr/>
              </p:nvCxnSpPr>
              <p:spPr>
                <a:xfrm>
                  <a:off x="5715000" y="1676400"/>
                  <a:ext cx="2514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8799341-1AA2-489F-B6AE-4CD3574DC993}"/>
                    </a:ext>
                  </a:extLst>
                </p:cNvPr>
                <p:cNvCxnSpPr/>
                <p:nvPr/>
              </p:nvCxnSpPr>
              <p:spPr>
                <a:xfrm flipV="1">
                  <a:off x="7010400" y="533400"/>
                  <a:ext cx="0" cy="190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C2158D-9EA0-45B8-B874-FD46B5D77426}"/>
                    </a:ext>
                  </a:extLst>
                </p:cNvPr>
                <p:cNvSpPr/>
                <p:nvPr/>
              </p:nvSpPr>
              <p:spPr>
                <a:xfrm>
                  <a:off x="7435422" y="848253"/>
                  <a:ext cx="73624" cy="80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6B707E-A358-497A-86EA-BB913DB2506A}"/>
                    </a:ext>
                  </a:extLst>
                </p:cNvPr>
                <p:cNvSpPr txBox="1"/>
                <p:nvPr/>
              </p:nvSpPr>
              <p:spPr>
                <a:xfrm>
                  <a:off x="8153402" y="1676400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Re{z}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42611CB-8840-40D9-BCCA-F477ACF4C43B}"/>
                    </a:ext>
                  </a:extLst>
                </p:cNvPr>
                <p:cNvSpPr txBox="1"/>
                <p:nvPr/>
              </p:nvSpPr>
              <p:spPr>
                <a:xfrm>
                  <a:off x="6972300" y="263992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{z}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046BC63-2896-4CC8-B41D-68FC504DC673}"/>
                    </a:ext>
                  </a:extLst>
                </p:cNvPr>
                <p:cNvSpPr txBox="1"/>
                <p:nvPr/>
              </p:nvSpPr>
              <p:spPr>
                <a:xfrm>
                  <a:off x="6716457" y="1624234"/>
                  <a:ext cx="33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C31DD10-A837-4355-A6E6-6960392D4B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71738" y="794079"/>
                      <a:ext cx="1786598" cy="4019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C31DD10-A837-4355-A6E6-6960392D4B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1738" y="794079"/>
                      <a:ext cx="1786598" cy="4019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99E7F7A-FD98-416E-B3EF-656DB079A0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0400" y="848255"/>
                <a:ext cx="498648" cy="828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5A4707-48CB-4780-AAB4-8A6BB9751BEB}"/>
                    </a:ext>
                  </a:extLst>
                </p14:cNvPr>
                <p14:cNvContentPartPr/>
                <p14:nvPr/>
              </p14:nvContentPartPr>
              <p14:xfrm>
                <a:off x="7135200" y="1334880"/>
                <a:ext cx="204840" cy="29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5A4707-48CB-4780-AAB4-8A6BB9751B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5840" y="1325520"/>
                  <a:ext cx="22356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58D06E-B11B-4C3B-A24B-452EF63A430A}"/>
              </a:ext>
            </a:extLst>
          </p:cNvPr>
          <p:cNvGrpSpPr/>
          <p:nvPr/>
        </p:nvGrpSpPr>
        <p:grpSpPr>
          <a:xfrm>
            <a:off x="6301081" y="3524366"/>
            <a:ext cx="2699149" cy="2174408"/>
            <a:chOff x="6302039" y="3429000"/>
            <a:chExt cx="2699149" cy="21744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AFA022-1D9D-404A-9E8E-1CAAD2084D04}"/>
                </a:ext>
              </a:extLst>
            </p:cNvPr>
            <p:cNvGrpSpPr/>
            <p:nvPr/>
          </p:nvGrpSpPr>
          <p:grpSpPr>
            <a:xfrm>
              <a:off x="6302039" y="3429000"/>
              <a:ext cx="2699149" cy="2174408"/>
              <a:chOff x="6216252" y="3332397"/>
              <a:chExt cx="2699149" cy="217440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3FF8D60-59C5-4E09-873F-876643B69C5A}"/>
                  </a:ext>
                </a:extLst>
              </p:cNvPr>
              <p:cNvGrpSpPr/>
              <p:nvPr/>
            </p:nvGrpSpPr>
            <p:grpSpPr>
              <a:xfrm>
                <a:off x="6216252" y="3332397"/>
                <a:ext cx="2699149" cy="2174408"/>
                <a:chOff x="5744968" y="263992"/>
                <a:chExt cx="2699149" cy="2174408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10E208-B66E-4523-B76A-4BA6CC5AF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6129" y="1676400"/>
                  <a:ext cx="22334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26D07FA2-CAB2-4831-84A2-E8F0B03BA929}"/>
                    </a:ext>
                  </a:extLst>
                </p:cNvPr>
                <p:cNvCxnSpPr/>
                <p:nvPr/>
              </p:nvCxnSpPr>
              <p:spPr>
                <a:xfrm flipV="1">
                  <a:off x="7010400" y="533400"/>
                  <a:ext cx="0" cy="190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35E5ADC-DBF2-41FF-A0F9-DA341C6DEDD5}"/>
                    </a:ext>
                  </a:extLst>
                </p:cNvPr>
                <p:cNvSpPr/>
                <p:nvPr/>
              </p:nvSpPr>
              <p:spPr>
                <a:xfrm>
                  <a:off x="6540745" y="1178603"/>
                  <a:ext cx="45719" cy="6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5F72D3-2DD1-4086-BC10-0D0C0DAC5D4C}"/>
                    </a:ext>
                  </a:extLst>
                </p:cNvPr>
                <p:cNvSpPr txBox="1"/>
                <p:nvPr/>
              </p:nvSpPr>
              <p:spPr>
                <a:xfrm>
                  <a:off x="7758319" y="1676400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Re{z}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A5439F8-B4B9-4042-AC90-C3D33E9C77D4}"/>
                    </a:ext>
                  </a:extLst>
                </p:cNvPr>
                <p:cNvSpPr txBox="1"/>
                <p:nvPr/>
              </p:nvSpPr>
              <p:spPr>
                <a:xfrm>
                  <a:off x="6972300" y="263992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{z}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D0DFD25-1603-4744-9534-129055EFBE4F}"/>
                    </a:ext>
                  </a:extLst>
                </p:cNvPr>
                <p:cNvSpPr txBox="1"/>
                <p:nvPr/>
              </p:nvSpPr>
              <p:spPr>
                <a:xfrm>
                  <a:off x="6668547" y="1632271"/>
                  <a:ext cx="33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1992984-EADD-484E-B5A7-32FFEDF38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4968" y="775539"/>
                      <a:ext cx="14247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=−1+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1992984-EADD-484E-B5A7-32FFEDF38A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4968" y="775539"/>
                      <a:ext cx="142471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80BAF73-28AC-43F1-B223-5C12C88BC701}"/>
                  </a:ext>
                </a:extLst>
              </p:cNvPr>
              <p:cNvCxnSpPr>
                <a:endCxn id="23" idx="0"/>
              </p:cNvCxnSpPr>
              <p:nvPr/>
            </p:nvCxnSpPr>
            <p:spPr>
              <a:xfrm flipH="1" flipV="1">
                <a:off x="7034889" y="4247008"/>
                <a:ext cx="446795" cy="497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3AE9E70-A005-4FEB-8B70-52D82AD8D93F}"/>
                    </a:ext>
                  </a:extLst>
                </p14:cNvPr>
                <p14:cNvContentPartPr/>
                <p14:nvPr/>
              </p14:nvContentPartPr>
              <p14:xfrm>
                <a:off x="7381440" y="4549680"/>
                <a:ext cx="420480" cy="314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3AE9E70-A005-4FEB-8B70-52D82AD8D9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2080" y="4540320"/>
                  <a:ext cx="439200" cy="33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705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74D9-5491-4B82-9089-BCF1FA72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92" y="1320574"/>
            <a:ext cx="3130408" cy="4127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500" kern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ADC1-E5E8-4D8E-85B8-309B7875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176" y="522890"/>
            <a:ext cx="5078824" cy="5877910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Surveying the algebraic and geometric structure of the complex number system through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operations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Conjugates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value/modulus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of imaginary unit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 form and argument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99899C-5192-4E35-B9CF-39EAF9593C5D}"/>
              </a:ext>
            </a:extLst>
          </p:cNvPr>
          <p:cNvSpPr/>
          <p:nvPr/>
        </p:nvSpPr>
        <p:spPr>
          <a:xfrm>
            <a:off x="381000" y="152400"/>
            <a:ext cx="8534400" cy="655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/>
              <p:nvPr/>
            </p:nvSpPr>
            <p:spPr>
              <a:xfrm>
                <a:off x="609600" y="423401"/>
                <a:ext cx="5656543" cy="5793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=−6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000" b="0" dirty="0">
                    <a:effectLst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(−6)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m:rPr>
                        <m:nor/>
                      </m:rPr>
                      <a:rPr lang="en-US" sz="2000" dirty="0"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0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97AE10-C827-41D0-A795-2C101142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3401"/>
                <a:ext cx="5656543" cy="5793381"/>
              </a:xfrm>
              <a:prstGeom prst="rect">
                <a:avLst/>
              </a:prstGeom>
              <a:blipFill>
                <a:blip r:embed="rId2"/>
                <a:stretch>
                  <a:fillRect l="-1078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262DADC-ECD9-4B84-A58E-C8E9FB74EBF6}"/>
              </a:ext>
            </a:extLst>
          </p:cNvPr>
          <p:cNvGrpSpPr/>
          <p:nvPr/>
        </p:nvGrpSpPr>
        <p:grpSpPr>
          <a:xfrm>
            <a:off x="5833615" y="113301"/>
            <a:ext cx="3124200" cy="2210276"/>
            <a:chOff x="5833615" y="113301"/>
            <a:chExt cx="3124200" cy="22102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F596CA-1A1B-4A52-B9C1-F36751058D82}"/>
                </a:ext>
              </a:extLst>
            </p:cNvPr>
            <p:cNvGrpSpPr/>
            <p:nvPr/>
          </p:nvGrpSpPr>
          <p:grpSpPr>
            <a:xfrm>
              <a:off x="5833615" y="113301"/>
              <a:ext cx="3124200" cy="2210276"/>
              <a:chOff x="5715000" y="263992"/>
              <a:chExt cx="3124200" cy="221027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492CFC0-337B-453D-8FAD-DF48B230ECC5}"/>
                  </a:ext>
                </a:extLst>
              </p:cNvPr>
              <p:cNvGrpSpPr/>
              <p:nvPr/>
            </p:nvGrpSpPr>
            <p:grpSpPr>
              <a:xfrm>
                <a:off x="5715000" y="263992"/>
                <a:ext cx="3124200" cy="2210276"/>
                <a:chOff x="5715000" y="263992"/>
                <a:chExt cx="3124200" cy="2210276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D4BB295-351E-4C84-9B23-5FFD6FA16C02}"/>
                    </a:ext>
                  </a:extLst>
                </p:cNvPr>
                <p:cNvCxnSpPr/>
                <p:nvPr/>
              </p:nvCxnSpPr>
              <p:spPr>
                <a:xfrm>
                  <a:off x="5715000" y="1676400"/>
                  <a:ext cx="2514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8799341-1AA2-489F-B6AE-4CD3574DC993}"/>
                    </a:ext>
                  </a:extLst>
                </p:cNvPr>
                <p:cNvCxnSpPr/>
                <p:nvPr/>
              </p:nvCxnSpPr>
              <p:spPr>
                <a:xfrm flipV="1">
                  <a:off x="7010400" y="533400"/>
                  <a:ext cx="0" cy="190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6B707E-A358-497A-86EA-BB913DB2506A}"/>
                    </a:ext>
                  </a:extLst>
                </p:cNvPr>
                <p:cNvSpPr txBox="1"/>
                <p:nvPr/>
              </p:nvSpPr>
              <p:spPr>
                <a:xfrm>
                  <a:off x="8153402" y="1676400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Re{z}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42611CB-8840-40D9-BCCA-F477ACF4C43B}"/>
                    </a:ext>
                  </a:extLst>
                </p:cNvPr>
                <p:cNvSpPr txBox="1"/>
                <p:nvPr/>
              </p:nvSpPr>
              <p:spPr>
                <a:xfrm>
                  <a:off x="6972300" y="263992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{z}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046BC63-2896-4CC8-B41D-68FC504DC673}"/>
                    </a:ext>
                  </a:extLst>
                </p:cNvPr>
                <p:cNvSpPr txBox="1"/>
                <p:nvPr/>
              </p:nvSpPr>
              <p:spPr>
                <a:xfrm>
                  <a:off x="6691861" y="1314211"/>
                  <a:ext cx="33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C31DD10-A837-4355-A6E6-6960392D4B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3915" y="2072298"/>
                      <a:ext cx="1786598" cy="4019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=−2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C31DD10-A837-4355-A6E6-6960392D4B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3915" y="2072298"/>
                      <a:ext cx="1786598" cy="4019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99E7F7A-FD98-416E-B3EF-656DB079A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1861" y="1676401"/>
                <a:ext cx="318543" cy="504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4DBD94-8AA8-45F1-9C08-FB167E26029B}"/>
                    </a:ext>
                  </a:extLst>
                </p14:cNvPr>
                <p14:cNvContentPartPr/>
                <p14:nvPr/>
              </p14:nvContentPartPr>
              <p14:xfrm>
                <a:off x="6650280" y="1024200"/>
                <a:ext cx="869400" cy="77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4DBD94-8AA8-45F1-9C08-FB167E2602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0920" y="1014840"/>
                  <a:ext cx="888120" cy="79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3E9A7B-31A9-4F2E-96DA-3190033E62B8}"/>
              </a:ext>
            </a:extLst>
          </p:cNvPr>
          <p:cNvGrpSpPr/>
          <p:nvPr/>
        </p:nvGrpSpPr>
        <p:grpSpPr>
          <a:xfrm>
            <a:off x="6552242" y="3524366"/>
            <a:ext cx="2447988" cy="2266790"/>
            <a:chOff x="6552242" y="3524366"/>
            <a:chExt cx="2447988" cy="226679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AFA022-1D9D-404A-9E8E-1CAAD2084D04}"/>
                </a:ext>
              </a:extLst>
            </p:cNvPr>
            <p:cNvGrpSpPr/>
            <p:nvPr/>
          </p:nvGrpSpPr>
          <p:grpSpPr>
            <a:xfrm>
              <a:off x="6552242" y="3524366"/>
              <a:ext cx="2447988" cy="2266790"/>
              <a:chOff x="6467413" y="3332397"/>
              <a:chExt cx="2447988" cy="226679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3FF8D60-59C5-4E09-873F-876643B69C5A}"/>
                  </a:ext>
                </a:extLst>
              </p:cNvPr>
              <p:cNvGrpSpPr/>
              <p:nvPr/>
            </p:nvGrpSpPr>
            <p:grpSpPr>
              <a:xfrm>
                <a:off x="6467413" y="3332397"/>
                <a:ext cx="2447988" cy="2266790"/>
                <a:chOff x="5996129" y="263992"/>
                <a:chExt cx="2447988" cy="2266790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10E208-B66E-4523-B76A-4BA6CC5AF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6129" y="1676400"/>
                  <a:ext cx="22334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26D07FA2-CAB2-4831-84A2-E8F0B03BA929}"/>
                    </a:ext>
                  </a:extLst>
                </p:cNvPr>
                <p:cNvCxnSpPr/>
                <p:nvPr/>
              </p:nvCxnSpPr>
              <p:spPr>
                <a:xfrm flipV="1">
                  <a:off x="7010400" y="533400"/>
                  <a:ext cx="0" cy="190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5F72D3-2DD1-4086-BC10-0D0C0DAC5D4C}"/>
                    </a:ext>
                  </a:extLst>
                </p:cNvPr>
                <p:cNvSpPr txBox="1"/>
                <p:nvPr/>
              </p:nvSpPr>
              <p:spPr>
                <a:xfrm>
                  <a:off x="7758319" y="1676400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Re{z}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A5439F8-B4B9-4042-AC90-C3D33E9C77D4}"/>
                    </a:ext>
                  </a:extLst>
                </p:cNvPr>
                <p:cNvSpPr txBox="1"/>
                <p:nvPr/>
              </p:nvSpPr>
              <p:spPr>
                <a:xfrm>
                  <a:off x="6972300" y="263992"/>
                  <a:ext cx="68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{z}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D0DFD25-1603-4744-9534-129055EFBE4F}"/>
                    </a:ext>
                  </a:extLst>
                </p:cNvPr>
                <p:cNvSpPr txBox="1"/>
                <p:nvPr/>
              </p:nvSpPr>
              <p:spPr>
                <a:xfrm>
                  <a:off x="6668547" y="1632271"/>
                  <a:ext cx="33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1992984-EADD-484E-B5A7-32FFEDF38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568" y="2128812"/>
                      <a:ext cx="1424719" cy="4019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1992984-EADD-484E-B5A7-32FFEDF38A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4568" y="2128812"/>
                      <a:ext cx="1424719" cy="40197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80BAF73-28AC-43F1-B223-5C12C88BC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1685" y="4744806"/>
                <a:ext cx="510686" cy="549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3F94EC-7679-48FC-B736-B987DAC4FA43}"/>
                    </a:ext>
                  </a:extLst>
                </p14:cNvPr>
                <p14:cNvContentPartPr/>
                <p14:nvPr/>
              </p14:nvContentPartPr>
              <p14:xfrm>
                <a:off x="7167960" y="4661280"/>
                <a:ext cx="792000" cy="704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3F94EC-7679-48FC-B736-B987DAC4FA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58600" y="4651920"/>
                  <a:ext cx="810720" cy="72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920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6BBC4B-353B-4266-833D-724D28954F2E}"/>
              </a:ext>
            </a:extLst>
          </p:cNvPr>
          <p:cNvSpPr/>
          <p:nvPr/>
        </p:nvSpPr>
        <p:spPr>
          <a:xfrm>
            <a:off x="838200" y="152400"/>
            <a:ext cx="76200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8792-B4EA-4BF1-8198-BFE0DAAFDB8D}"/>
                  </a:ext>
                </a:extLst>
              </p:cNvPr>
              <p:cNvSpPr txBox="1"/>
              <p:nvPr/>
            </p:nvSpPr>
            <p:spPr>
              <a:xfrm>
                <a:off x="1295400" y="273996"/>
                <a:ext cx="6705600" cy="5747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8792-B4EA-4BF1-8198-BFE0DAAF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3996"/>
                <a:ext cx="6705600" cy="5747792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03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BD6D27-4B2B-46AD-A008-A4A06449E2D1}"/>
              </a:ext>
            </a:extLst>
          </p:cNvPr>
          <p:cNvSpPr/>
          <p:nvPr/>
        </p:nvSpPr>
        <p:spPr>
          <a:xfrm>
            <a:off x="381000" y="533400"/>
            <a:ext cx="8534400" cy="579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1CDA0-5388-4DC0-A087-4A196C43AB3E}"/>
                  </a:ext>
                </a:extLst>
              </p:cNvPr>
              <p:cNvSpPr txBox="1"/>
              <p:nvPr/>
            </p:nvSpPr>
            <p:spPr>
              <a:xfrm>
                <a:off x="533400" y="838200"/>
                <a:ext cx="8382000" cy="4842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principal argument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general argument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{z} is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subtract maximum no.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=15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&lt;0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add minimum no.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func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1CDA0-5388-4DC0-A087-4A196C43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8382000" cy="4842095"/>
              </a:xfrm>
              <a:prstGeom prst="rect">
                <a:avLst/>
              </a:prstGeom>
              <a:blipFill>
                <a:blip r:embed="rId2"/>
                <a:stretch>
                  <a:fillRect l="-1164" r="-509" b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132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A949DC-8FD0-45AE-848D-8EC527C34DC6}"/>
              </a:ext>
            </a:extLst>
          </p:cNvPr>
          <p:cNvSpPr/>
          <p:nvPr/>
        </p:nvSpPr>
        <p:spPr>
          <a:xfrm>
            <a:off x="304800" y="228600"/>
            <a:ext cx="83058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97A33E-F0CA-44A9-9C67-C702FA4CF6F6}"/>
                  </a:ext>
                </a:extLst>
              </p:cNvPr>
              <p:cNvSpPr txBox="1"/>
              <p:nvPr/>
            </p:nvSpPr>
            <p:spPr>
              <a:xfrm>
                <a:off x="731520" y="304800"/>
                <a:ext cx="7848600" cy="637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sz="18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 argument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18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4+4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;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1800" b="0" i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Principal argument: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𝐴𝑟𝑔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18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 argument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18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=−9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;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1800" b="0" i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Principal argument: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𝐴𝑟𝑔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=−9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97A33E-F0CA-44A9-9C67-C702FA4CF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304800"/>
                <a:ext cx="7848600" cy="6376233"/>
              </a:xfrm>
              <a:prstGeom prst="rect">
                <a:avLst/>
              </a:prstGeom>
              <a:blipFill>
                <a:blip r:embed="rId2"/>
                <a:stretch>
                  <a:fillRect l="-621" t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092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6BBC4B-353B-4266-833D-724D28954F2E}"/>
              </a:ext>
            </a:extLst>
          </p:cNvPr>
          <p:cNvSpPr/>
          <p:nvPr/>
        </p:nvSpPr>
        <p:spPr>
          <a:xfrm>
            <a:off x="838200" y="152400"/>
            <a:ext cx="78486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8792-B4EA-4BF1-8198-BFE0DAAFDB8D}"/>
                  </a:ext>
                </a:extLst>
              </p:cNvPr>
              <p:cNvSpPr txBox="1"/>
              <p:nvPr/>
            </p:nvSpPr>
            <p:spPr>
              <a:xfrm>
                <a:off x="1295400" y="152400"/>
                <a:ext cx="7162800" cy="6108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Find the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 argument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func>
                      <m:func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=27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;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b="0" i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Principal argument: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𝐴𝑟𝑔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=27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8792-B4EA-4BF1-8198-BFE0DAAF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2400"/>
                <a:ext cx="7162800" cy="6108275"/>
              </a:xfrm>
              <a:prstGeom prst="rect">
                <a:avLst/>
              </a:prstGeom>
              <a:blipFill>
                <a:blip r:embed="rId2"/>
                <a:stretch>
                  <a:fillRect l="-936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25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91EB67-B86E-4B23-8663-558BC5891216}"/>
              </a:ext>
            </a:extLst>
          </p:cNvPr>
          <p:cNvSpPr/>
          <p:nvPr/>
        </p:nvSpPr>
        <p:spPr>
          <a:xfrm>
            <a:off x="762000" y="381000"/>
            <a:ext cx="8077200" cy="624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84B1D-7667-4870-BC5E-3C131A0FED78}"/>
              </a:ext>
            </a:extLst>
          </p:cNvPr>
          <p:cNvSpPr/>
          <p:nvPr/>
        </p:nvSpPr>
        <p:spPr>
          <a:xfrm>
            <a:off x="3200400" y="533400"/>
            <a:ext cx="3733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B68761-1C1E-4AF7-902A-ED7D47094150}"/>
                  </a:ext>
                </a:extLst>
              </p:cNvPr>
              <p:cNvSpPr txBox="1"/>
              <p:nvPr/>
            </p:nvSpPr>
            <p:spPr>
              <a:xfrm>
                <a:off x="1562100" y="1512277"/>
                <a:ext cx="6477000" cy="461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5000"/>
                  </a:lnSpc>
                  <a:buFontTx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Evaluate each of the followings: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(c)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Im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num>
                          <m:den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ba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Convert the following numbers into polar form: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(b)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=−3−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(c)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Convert the following numbers into rectangular form: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 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 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the principle argument of the followings: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−2+2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B68761-1C1E-4AF7-902A-ED7D47094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1512277"/>
                <a:ext cx="6477000" cy="4615687"/>
              </a:xfrm>
              <a:prstGeom prst="rect">
                <a:avLst/>
              </a:prstGeo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1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A2F5B-18F4-48B2-99E6-65FC2874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046" y="979551"/>
            <a:ext cx="8863983" cy="52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0E8EC-B23D-422B-8298-D139928CDDE6}"/>
                  </a:ext>
                </a:extLst>
              </p:cNvPr>
              <p:cNvSpPr txBox="1"/>
              <p:nvPr/>
            </p:nvSpPr>
            <p:spPr>
              <a:xfrm>
                <a:off x="762000" y="534691"/>
                <a:ext cx="7620000" cy="5869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u="sng" kern="18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Complex Numbers: </a:t>
                </a:r>
              </a:p>
              <a:p>
                <a:pPr marR="0"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0" i="1" kern="18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kern="18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kern="18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kern="18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kern="18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𝑖𝑏</m:t>
                    </m:r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400" i="0" kern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0" kern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0" kern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 any real number and </a:t>
                </a:r>
                <a14:m>
                  <m:oMath xmlns:m="http://schemas.openxmlformats.org/officeDocument/2006/math"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kern="18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0" kern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the imaginary unit.</a:t>
                </a:r>
              </a:p>
              <a:p>
                <a:pPr marL="342900" marR="0" indent="-3429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kern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kern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kern="18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kern="18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2400" i="0" kern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18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8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kern="18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kern="18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i="0" kern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indent="-3429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𝑖𝑏</m:t>
                    </m:r>
                  </m:oMath>
                </a14:m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is called </a:t>
                </a:r>
                <a:r>
                  <a:rPr lang="en-US" sz="2400" spc="35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purely imaginary</a:t>
                </a:r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</a:p>
              <a:p>
                <a:pPr marL="342900" marR="0" indent="-3429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spc="35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spc="3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is called </a:t>
                </a:r>
                <a:r>
                  <a:rPr lang="en-US" sz="2400" spc="35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real</a:t>
                </a:r>
                <a:r>
                  <a:rPr lang="en-US" sz="2400" spc="3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en-US" sz="2400" i="0" kern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indent="-3429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Real part of z is: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Re{z}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342900" marR="0" indent="-3429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Imaginary pat of z is: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Im{z}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Re{z}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{z}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=−4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Re{z}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{z]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0E8EC-B23D-422B-8298-D139928C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4691"/>
                <a:ext cx="7620000" cy="5869940"/>
              </a:xfrm>
              <a:prstGeom prst="rect">
                <a:avLst/>
              </a:prstGeom>
              <a:blipFill>
                <a:blip r:embed="rId2"/>
                <a:stretch>
                  <a:fillRect l="-1200" t="-415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9BE33-BFBA-446F-BD03-B3201EA061AC}"/>
              </a:ext>
            </a:extLst>
          </p:cNvPr>
          <p:cNvSpPr/>
          <p:nvPr/>
        </p:nvSpPr>
        <p:spPr>
          <a:xfrm>
            <a:off x="495300" y="426720"/>
            <a:ext cx="8153400" cy="6278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43ADB0-9084-4FD9-B2E4-A490160F2806}"/>
              </a:ext>
            </a:extLst>
          </p:cNvPr>
          <p:cNvSpPr/>
          <p:nvPr/>
        </p:nvSpPr>
        <p:spPr>
          <a:xfrm>
            <a:off x="304800" y="990600"/>
            <a:ext cx="8534400" cy="487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3BA72-5DDB-421D-9D16-6E435692A167}"/>
                  </a:ext>
                </a:extLst>
              </p:cNvPr>
              <p:cNvSpPr txBox="1"/>
              <p:nvPr/>
            </p:nvSpPr>
            <p:spPr>
              <a:xfrm>
                <a:off x="571500" y="1166457"/>
                <a:ext cx="8001000" cy="4525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Conjugate:</a:t>
                </a:r>
                <a:r>
                  <a:rPr lang="en-US" sz="1800" spc="1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spc="1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Conjugate </a:t>
                </a:r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a complex number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𝑖𝑏</m:t>
                    </m:r>
                  </m:oMath>
                </a14:m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1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𝑖𝑏</m:t>
                    </m:r>
                  </m:oMath>
                </a14:m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geometric interpretation of a complex conjugate is the reflection along the real axis.</a:t>
                </a:r>
                <a:endParaRPr lang="en-US" sz="2400" spc="-1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u="sng" spc="-1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spc="-1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=2+3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 conjugate of z will be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1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=2−3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=−2−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 conjugate of z will be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1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=−2+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 conjugate of z will be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1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pc="-1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pc="-1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i="1" spc="-1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=5</m:t>
                    </m:r>
                  </m:oMath>
                </a14:m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 conjugate of z will be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-1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pc="-10" smtClean="0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pc="-1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3BA72-5DDB-421D-9D16-6E435692A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166457"/>
                <a:ext cx="8001000" cy="4525085"/>
              </a:xfrm>
              <a:prstGeom prst="rect">
                <a:avLst/>
              </a:prstGeom>
              <a:blipFill>
                <a:blip r:embed="rId2"/>
                <a:stretch>
                  <a:fillRect l="-1220" t="-1077" r="-1143" b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3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2423B-A6AA-4016-922B-D42F4B8FD061}"/>
              </a:ext>
            </a:extLst>
          </p:cNvPr>
          <p:cNvSpPr/>
          <p:nvPr/>
        </p:nvSpPr>
        <p:spPr>
          <a:xfrm>
            <a:off x="762000" y="304800"/>
            <a:ext cx="7924800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09039B-47FC-4C4E-A3F5-CB30520BFFEB}"/>
                  </a:ext>
                </a:extLst>
              </p:cNvPr>
              <p:cNvSpPr txBox="1"/>
              <p:nvPr/>
            </p:nvSpPr>
            <p:spPr>
              <a:xfrm>
                <a:off x="888609" y="609600"/>
                <a:ext cx="7772400" cy="4773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u="sng" kern="18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Absolute value/Modulus: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distance from the origin to any complex number is the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absolute value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modulus.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Absolute value of a complex number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2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denoted by mod</a:t>
                </a:r>
                <a:r>
                  <a:rPr lang="en-US" sz="2400" i="1" spc="2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z</a:t>
                </a:r>
                <a:r>
                  <a:rPr lang="en-US" sz="2400" spc="2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pc="25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pc="25" smtClean="0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mod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=4−3</m:t>
                    </m:r>
                    <m:r>
                      <a:rPr lang="en-US" sz="2400" b="0" i="1" spc="-1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400" spc="-1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09039B-47FC-4C4E-A3F5-CB30520BF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09" y="609600"/>
                <a:ext cx="7772400" cy="4773358"/>
              </a:xfrm>
              <a:prstGeom prst="rect">
                <a:avLst/>
              </a:prstGeom>
              <a:blipFill>
                <a:blip r:embed="rId2"/>
                <a:stretch>
                  <a:fillRect l="-125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05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4313A7-2961-4CF5-8CA5-63359E6ACC11}"/>
              </a:ext>
            </a:extLst>
          </p:cNvPr>
          <p:cNvSpPr/>
          <p:nvPr/>
        </p:nvSpPr>
        <p:spPr>
          <a:xfrm>
            <a:off x="381000" y="1035148"/>
            <a:ext cx="4191000" cy="42988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75F0C-A781-40D7-B609-7A3C25248E7D}"/>
                  </a:ext>
                </a:extLst>
              </p:cNvPr>
              <p:cNvSpPr txBox="1"/>
              <p:nvPr/>
            </p:nvSpPr>
            <p:spPr>
              <a:xfrm>
                <a:off x="533400" y="1295400"/>
                <a:ext cx="4114800" cy="374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b="1" u="sng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 properties of conjugate: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𝑧𝑤</m:t>
                        </m:r>
                      </m:e>
                    </m:ac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≠0.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75F0C-A781-40D7-B609-7A3C25248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95400"/>
                <a:ext cx="4114800" cy="3748462"/>
              </a:xfrm>
              <a:prstGeom prst="rect">
                <a:avLst/>
              </a:prstGeom>
              <a:blipFill>
                <a:blip r:embed="rId2"/>
                <a:stretch>
                  <a:fillRect l="-237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FF350-A893-4FE8-8D19-09D9954EF62A}"/>
                  </a:ext>
                </a:extLst>
              </p:cNvPr>
              <p:cNvSpPr txBox="1"/>
              <p:nvPr/>
            </p:nvSpPr>
            <p:spPr>
              <a:xfrm>
                <a:off x="4737295" y="1295400"/>
                <a:ext cx="4114800" cy="3130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b="1" u="sng" spc="-5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properties of modulus:</a:t>
                </a:r>
                <a:endParaRPr lang="en-US" sz="2400" b="1" u="sng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spc="2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spc="2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spc="2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pc="25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 spc="25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 spc="25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 spc="25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FF350-A893-4FE8-8D19-09D9954E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95" y="1295400"/>
                <a:ext cx="4114800" cy="3130793"/>
              </a:xfrm>
              <a:prstGeom prst="rect">
                <a:avLst/>
              </a:prstGeom>
              <a:blipFill>
                <a:blip r:embed="rId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891984-F133-4ED2-BE61-9821D5C63B7B}"/>
              </a:ext>
            </a:extLst>
          </p:cNvPr>
          <p:cNvSpPr/>
          <p:nvPr/>
        </p:nvSpPr>
        <p:spPr>
          <a:xfrm>
            <a:off x="4643511" y="1020205"/>
            <a:ext cx="4114800" cy="42988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7ACF82-D293-454B-93E1-706978FF5DF1}"/>
              </a:ext>
            </a:extLst>
          </p:cNvPr>
          <p:cNvSpPr/>
          <p:nvPr/>
        </p:nvSpPr>
        <p:spPr>
          <a:xfrm>
            <a:off x="457200" y="228600"/>
            <a:ext cx="85344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BED32-2991-4D13-B72C-4720DCB11836}"/>
              </a:ext>
            </a:extLst>
          </p:cNvPr>
          <p:cNvSpPr txBox="1"/>
          <p:nvPr/>
        </p:nvSpPr>
        <p:spPr>
          <a:xfrm>
            <a:off x="1009650" y="417548"/>
            <a:ext cx="7429500" cy="11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 of Complex Number/ Argand Diagram: </a:t>
            </a:r>
            <a:endParaRPr lang="en-US" sz="24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F566F8-4A5D-4BEA-B960-EC26DA0FBF79}"/>
              </a:ext>
            </a:extLst>
          </p:cNvPr>
          <p:cNvSpPr/>
          <p:nvPr/>
        </p:nvSpPr>
        <p:spPr>
          <a:xfrm>
            <a:off x="152400" y="1817568"/>
            <a:ext cx="8839200" cy="5068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A5350E-03AD-4629-91E6-C5A40CEFE7E3}"/>
                  </a:ext>
                </a:extLst>
              </p:cNvPr>
              <p:cNvSpPr txBox="1"/>
              <p:nvPr/>
            </p:nvSpPr>
            <p:spPr>
              <a:xfrm>
                <a:off x="457200" y="2133600"/>
                <a:ext cx="8229600" cy="3736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000" spc="4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Mathematician Argand represented a complex number in a diagram known as </a:t>
                </a:r>
                <a:r>
                  <a:rPr lang="en-US" sz="2000" b="1" spc="4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Argand diagram</a:t>
                </a:r>
                <a:r>
                  <a:rPr lang="en-US" sz="2000" spc="4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marR="0" indent="-28575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000" spc="45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spc="4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complex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z</m:t>
                    </m:r>
                    <m:r>
                      <a:rPr lang="en-US" sz="2000" b="0" i="0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𝑖𝑏</m:t>
                    </m:r>
                  </m:oMath>
                </a14:m>
                <a:r>
                  <a:rPr lang="en-US" sz="2000" spc="45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represented as an ordered pair of real number </a:t>
                </a:r>
                <a14:m>
                  <m:oMath xmlns:m="http://schemas.openxmlformats.org/officeDocument/2006/math"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𝑏</m:t>
                    </m:r>
                    <m:r>
                      <a:rPr lang="en-US" sz="2000" b="0" i="1" spc="45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marR="0" indent="-28575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complex number can be represented by points in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plane which is called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plane/ Argand diagram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spc="2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horizontal axis is called the </a:t>
                </a:r>
                <a:r>
                  <a:rPr lang="en-US" sz="2000" b="1" spc="2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real axis</a:t>
                </a:r>
                <a:r>
                  <a:rPr lang="en-US" sz="2000" spc="2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the vertical axis is called the </a:t>
                </a:r>
                <a:r>
                  <a:rPr lang="en-US" sz="2000" b="1" spc="2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imaginary</a:t>
                </a:r>
                <a:r>
                  <a:rPr lang="en-US" sz="2000" spc="2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axis.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A5350E-03AD-4629-91E6-C5A40CEFE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33600"/>
                <a:ext cx="8229600" cy="3736279"/>
              </a:xfrm>
              <a:prstGeom prst="rect">
                <a:avLst/>
              </a:prstGeom>
              <a:blipFill>
                <a:blip r:embed="rId2"/>
                <a:stretch>
                  <a:fillRect l="-667" r="-741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25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059C5-8BC3-4906-8703-28032AFF3B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6389847" cy="5029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2D6459-21A1-414F-8983-0072EA8FF96C}"/>
              </a:ext>
            </a:extLst>
          </p:cNvPr>
          <p:cNvSpPr/>
          <p:nvPr/>
        </p:nvSpPr>
        <p:spPr>
          <a:xfrm>
            <a:off x="685800" y="304800"/>
            <a:ext cx="7391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20667-2111-4588-BD2A-623F36D72D23}"/>
              </a:ext>
            </a:extLst>
          </p:cNvPr>
          <p:cNvSpPr txBox="1"/>
          <p:nvPr/>
        </p:nvSpPr>
        <p:spPr>
          <a:xfrm>
            <a:off x="1670924" y="45273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Numbers in complex plane:</a:t>
            </a:r>
          </a:p>
        </p:txBody>
      </p:sp>
    </p:spTree>
    <p:extLst>
      <p:ext uri="{BB962C8B-B14F-4D97-AF65-F5344CB8AC3E}">
        <p14:creationId xmlns:p14="http://schemas.microsoft.com/office/powerpoint/2010/main" val="59901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4E84F9-61B6-4398-B8A4-C89A56E3F749}"/>
              </a:ext>
            </a:extLst>
          </p:cNvPr>
          <p:cNvSpPr/>
          <p:nvPr/>
        </p:nvSpPr>
        <p:spPr>
          <a:xfrm>
            <a:off x="533400" y="150185"/>
            <a:ext cx="74676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6618F-71B5-47DA-819F-BC3389E796A4}"/>
              </a:ext>
            </a:extLst>
          </p:cNvPr>
          <p:cNvSpPr txBox="1"/>
          <p:nvPr/>
        </p:nvSpPr>
        <p:spPr>
          <a:xfrm>
            <a:off x="1219200" y="405508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Fundamental operations with complex number: </a:t>
            </a:r>
            <a:endParaRPr lang="en-US" sz="24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28B471-FDE5-4902-80AB-628B0EB58046}"/>
              </a:ext>
            </a:extLst>
          </p:cNvPr>
          <p:cNvSpPr/>
          <p:nvPr/>
        </p:nvSpPr>
        <p:spPr>
          <a:xfrm>
            <a:off x="152400" y="1253086"/>
            <a:ext cx="8839200" cy="548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29DB0-A44A-4B7E-82EC-DFEC3E050062}"/>
                  </a:ext>
                </a:extLst>
              </p:cNvPr>
              <p:cNvSpPr txBox="1"/>
              <p:nvPr/>
            </p:nvSpPr>
            <p:spPr>
              <a:xfrm>
                <a:off x="414996" y="1466512"/>
                <a:ext cx="8540262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indent="-342900" algn="jus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400" b="1" u="sng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Addition and Subtraction:</a:t>
                </a:r>
                <a:endParaRPr lang="en-US" sz="2400" b="1" u="sng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difference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complex numbers is defined by adding or subtracting their real components where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i.e.: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kern="18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00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kern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kern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1−7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3+1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1−7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4−6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1" u="sng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Product: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commutative and distributive properties hold for the </a:t>
                </a:r>
                <a:r>
                  <a:rPr lang="en-US" sz="20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product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of complex numbers: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</a:rPr>
                      <m:t>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1−7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=3−21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=3−20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+7=10−20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29DB0-A44A-4B7E-82EC-DFEC3E05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96" y="1466512"/>
                <a:ext cx="8540262" cy="5109091"/>
              </a:xfrm>
              <a:prstGeom prst="rect">
                <a:avLst/>
              </a:prstGeom>
              <a:blipFill>
                <a:blip r:embed="rId2"/>
                <a:stretch>
                  <a:fillRect l="-928" t="-1074" r="-785" b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F0B9CB-F148-4A6A-BE78-97F2A6C637BA}"/>
</file>

<file path=customXml/itemProps2.xml><?xml version="1.0" encoding="utf-8"?>
<ds:datastoreItem xmlns:ds="http://schemas.openxmlformats.org/officeDocument/2006/customXml" ds:itemID="{6162109D-CE67-400C-86EC-C6026E3C44D0}"/>
</file>

<file path=customXml/itemProps3.xml><?xml version="1.0" encoding="utf-8"?>
<ds:datastoreItem xmlns:ds="http://schemas.openxmlformats.org/officeDocument/2006/customXml" ds:itemID="{B1B959CD-537B-49C9-9B06-1062043474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2627</Words>
  <Application>Microsoft Office PowerPoint</Application>
  <PresentationFormat>On-screen Show (4:3)</PresentationFormat>
  <Paragraphs>262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Wingdings</vt:lpstr>
      <vt:lpstr>Office Theme</vt:lpstr>
      <vt:lpstr>COMPLEX VARIABLE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VARIABLE</dc:title>
  <dc:creator>Fatema Tuz Zohra</dc:creator>
  <cp:lastModifiedBy>Roushanara Begum</cp:lastModifiedBy>
  <cp:revision>84</cp:revision>
  <dcterms:created xsi:type="dcterms:W3CDTF">2020-05-10T19:48:34Z</dcterms:created>
  <dcterms:modified xsi:type="dcterms:W3CDTF">2020-10-22T14:40:55Z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