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sldIdLst>
    <p:sldId id="256" r:id="rId5"/>
    <p:sldId id="312" r:id="rId6"/>
    <p:sldId id="313" r:id="rId7"/>
    <p:sldId id="314" r:id="rId8"/>
    <p:sldId id="334" r:id="rId9"/>
    <p:sldId id="329" r:id="rId10"/>
    <p:sldId id="330" r:id="rId11"/>
    <p:sldId id="333" r:id="rId12"/>
    <p:sldId id="335" r:id="rId13"/>
    <p:sldId id="336" r:id="rId14"/>
    <p:sldId id="337" r:id="rId15"/>
    <p:sldId id="338" r:id="rId16"/>
    <p:sldId id="282" r:id="rId17"/>
    <p:sldId id="264" r:id="rId18"/>
    <p:sldId id="26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91" autoAdjust="0"/>
    <p:restoredTop sz="94724"/>
  </p:normalViewPr>
  <p:slideViewPr>
    <p:cSldViewPr snapToGrid="0" snapToObjects="1">
      <p:cViewPr varScale="1">
        <p:scale>
          <a:sx n="90" d="100"/>
          <a:sy n="90" d="100"/>
        </p:scale>
        <p:origin x="1301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63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Relationship Id="rId6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0C07E-1733-4A97-A64B-1A497D424DBD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7B998-03AE-47DE-81ED-44B2F55A6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32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9E37B6-90E2-4E92-83A1-EBF30F701DAA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6643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B263DE-2196-4D63-B92A-2B7AFA2CE43A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1179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6A94E4-54A2-4DA6-B55B-855E334F7489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1628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B33EF7-1BF5-49C0-80BE-B545C995B881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408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23E7-CF0D-483D-906C-AE3FF15AB45B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1729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942A07-8EC6-45BF-BCBF-75F8170C1CC0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458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8B0571-5200-4789-B832-E5D47837DFA6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2941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17C20D-9501-4B9D-9A40-1E770D6C3DA8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6383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D2CA40-BBD1-401E-BD0A-7C6C0E878BCF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1501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" y="60325"/>
            <a:ext cx="904875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8575" y="1019177"/>
            <a:ext cx="4465638" cy="5457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019177"/>
            <a:ext cx="4465637" cy="5457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98D1C14C-2660-4842-B539-08CBCE269A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08422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" y="60325"/>
            <a:ext cx="904875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8575" y="1019177"/>
            <a:ext cx="4465638" cy="5457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019177"/>
            <a:ext cx="4465637" cy="2652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24288"/>
            <a:ext cx="4465637" cy="2652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9B486457-D13B-4BCA-A049-3EB993D50F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8424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r>
              <a:rPr lang="fi-FI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cs.uci.edu/~eppstein/161/960229.html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</a:t>
            </a:r>
            <a:r>
              <a:rPr lang="en-US" dirty="0" smtClean="0"/>
              <a:t>Programming – LCS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2211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230236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588516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53725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2384699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Spring 2020-2021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smtClean="0"/>
                        <a:t>Mushfiqur Rahman; (mushfiqur@aiub.edu)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Algorithms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333" y="1913466"/>
            <a:ext cx="8483600" cy="44781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b="1" dirty="0">
                <a:latin typeface="Consolas" panose="020B0609020204030204" pitchFamily="49" charset="0"/>
              </a:rPr>
              <a:t>string1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/* Horizontal String */</a:t>
            </a:r>
          </a:p>
          <a:p>
            <a:r>
              <a:rPr lang="en-US" sz="1500" b="1" dirty="0">
                <a:latin typeface="Consolas" panose="020B0609020204030204" pitchFamily="49" charset="0"/>
              </a:rPr>
              <a:t>string2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/* Vertical String  */</a:t>
            </a:r>
          </a:p>
          <a:p>
            <a:r>
              <a:rPr lang="en-US" sz="1500" b="1" dirty="0">
                <a:latin typeface="Consolas" panose="020B0609020204030204" pitchFamily="49" charset="0"/>
              </a:rPr>
              <a:t>size_1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/* Length of the string1 */</a:t>
            </a:r>
          </a:p>
          <a:p>
            <a:r>
              <a:rPr lang="en-US" sz="1500" b="1" dirty="0">
                <a:latin typeface="Consolas" panose="020B0609020204030204" pitchFamily="49" charset="0"/>
              </a:rPr>
              <a:t>size_2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/* Length of the string2 */</a:t>
            </a:r>
          </a:p>
          <a:p>
            <a:r>
              <a:rPr lang="en-US" sz="1500" b="1" dirty="0" smtClean="0">
                <a:latin typeface="Consolas" panose="020B0609020204030204" pitchFamily="49" charset="0"/>
              </a:rPr>
              <a:t>a[size_2+1][size_1+1]</a:t>
            </a:r>
            <a:r>
              <a:rPr lang="en-US" sz="1500" dirty="0" smtClean="0"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/* First Table containing the calculation */</a:t>
            </a:r>
          </a:p>
          <a:p>
            <a:r>
              <a:rPr lang="en-US" sz="1500" b="1" dirty="0" smtClean="0">
                <a:latin typeface="Consolas" panose="020B0609020204030204" pitchFamily="49" charset="0"/>
              </a:rPr>
              <a:t>b[</a:t>
            </a:r>
            <a:r>
              <a:rPr lang="en-US" sz="1500" b="1" dirty="0">
                <a:latin typeface="Consolas" panose="020B0609020204030204" pitchFamily="49" charset="0"/>
              </a:rPr>
              <a:t>size_2+1</a:t>
            </a:r>
            <a:r>
              <a:rPr lang="en-US" sz="1500" b="1" dirty="0" smtClean="0">
                <a:latin typeface="Consolas" panose="020B0609020204030204" pitchFamily="49" charset="0"/>
              </a:rPr>
              <a:t>][</a:t>
            </a:r>
            <a:r>
              <a:rPr lang="en-US" sz="1500" b="1" dirty="0">
                <a:latin typeface="Consolas" panose="020B0609020204030204" pitchFamily="49" charset="0"/>
              </a:rPr>
              <a:t>size_1+1</a:t>
            </a:r>
            <a:r>
              <a:rPr lang="en-US" sz="1500" b="1" dirty="0" smtClean="0">
                <a:latin typeface="Consolas" panose="020B0609020204030204" pitchFamily="49" charset="0"/>
              </a:rPr>
              <a:t>]</a:t>
            </a:r>
            <a:r>
              <a:rPr lang="en-US" sz="1500" dirty="0" smtClean="0"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/* Second Table containing the direction to find LCS </a:t>
            </a:r>
            <a:r>
              <a:rPr lang="en-US" sz="15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*/</a:t>
            </a: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/* Initialize all the data of table-b with '0' as default */</a:t>
            </a:r>
          </a:p>
          <a:p>
            <a:r>
              <a:rPr lang="en-US" sz="15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15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</a:rPr>
              <a:t>i</a:t>
            </a:r>
            <a:r>
              <a:rPr lang="en-US" sz="1500" dirty="0">
                <a:latin typeface="Consolas" panose="020B0609020204030204" pitchFamily="49" charset="0"/>
              </a:rPr>
              <a:t>=0 to size_2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15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</a:rPr>
              <a:t>j=0 to size_1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    b[</a:t>
            </a:r>
            <a:r>
              <a:rPr lang="en-US" sz="1500" dirty="0" err="1">
                <a:latin typeface="Consolas" panose="020B0609020204030204" pitchFamily="49" charset="0"/>
              </a:rPr>
              <a:t>i,j</a:t>
            </a:r>
            <a:r>
              <a:rPr lang="en-US" sz="1500" dirty="0">
                <a:latin typeface="Consolas" panose="020B0609020204030204" pitchFamily="49" charset="0"/>
              </a:rPr>
              <a:t>] = '0</a:t>
            </a:r>
            <a:r>
              <a:rPr lang="en-US" sz="1500" dirty="0" smtClean="0">
                <a:latin typeface="Consolas" panose="020B0609020204030204" pitchFamily="49" charset="0"/>
              </a:rPr>
              <a:t>'</a:t>
            </a:r>
            <a:endParaRPr lang="en-US" sz="1500" dirty="0">
              <a:latin typeface="Consolas" panose="020B0609020204030204" pitchFamily="49" charset="0"/>
            </a:endParaRP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/* Initializing the first column of table-a with 0*/</a:t>
            </a:r>
          </a:p>
          <a:p>
            <a:r>
              <a:rPr lang="en-US" sz="15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15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</a:rPr>
              <a:t>m=0 to size_2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a[m,0] = </a:t>
            </a:r>
            <a:r>
              <a:rPr lang="en-US" sz="1500" dirty="0" smtClean="0">
                <a:latin typeface="Consolas" panose="020B0609020204030204" pitchFamily="49" charset="0"/>
              </a:rPr>
              <a:t>0</a:t>
            </a:r>
            <a:endParaRPr lang="en-US" sz="1500" dirty="0">
              <a:latin typeface="Consolas" panose="020B0609020204030204" pitchFamily="49" charset="0"/>
            </a:endParaRP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/* Initializing the first row of table-a with 0*/</a:t>
            </a:r>
          </a:p>
          <a:p>
            <a:r>
              <a:rPr lang="en-US" sz="15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15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</a:rPr>
              <a:t>n=0 to size_1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a[0,n] = </a:t>
            </a:r>
            <a:r>
              <a:rPr lang="en-US" sz="1500" dirty="0" smtClean="0">
                <a:latin typeface="Consolas" panose="020B0609020204030204" pitchFamily="49" charset="0"/>
              </a:rPr>
              <a:t>0</a:t>
            </a:r>
            <a:endParaRPr lang="en-GB" sz="1500" dirty="0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4000" y="728133"/>
            <a:ext cx="5520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latin typeface="+mj-lt"/>
              </a:rPr>
              <a:t>LCS Algorithm</a:t>
            </a:r>
            <a:endParaRPr lang="en-GB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8165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4000" y="1481667"/>
            <a:ext cx="8483600" cy="5170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/* generating essential data for table a and b */</a:t>
            </a:r>
          </a:p>
          <a:p>
            <a:r>
              <a:rPr lang="en-US" sz="15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15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</a:rPr>
              <a:t>i</a:t>
            </a:r>
            <a:r>
              <a:rPr lang="en-US" sz="1500" dirty="0">
                <a:latin typeface="Consolas" panose="020B0609020204030204" pitchFamily="49" charset="0"/>
              </a:rPr>
              <a:t>=1 to size_2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15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</a:rPr>
              <a:t>j=1 to size_1</a:t>
            </a: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>
                <a:latin typeface="Consolas" panose="020B0609020204030204" pitchFamily="49" charset="0"/>
              </a:rPr>
              <a:t>        </a:t>
            </a:r>
            <a:r>
              <a:rPr lang="en-US" sz="15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</a:rPr>
              <a:t>string1[j-1] == string2[i-1] </a:t>
            </a:r>
            <a:r>
              <a:rPr lang="en-US" sz="1500" b="1" dirty="0">
                <a:solidFill>
                  <a:srgbClr val="C00000"/>
                </a:solidFill>
                <a:latin typeface="Consolas" panose="020B0609020204030204" pitchFamily="49" charset="0"/>
              </a:rPr>
              <a:t>then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        a[</a:t>
            </a:r>
            <a:r>
              <a:rPr lang="en-US" sz="1500" dirty="0" err="1">
                <a:latin typeface="Consolas" panose="020B0609020204030204" pitchFamily="49" charset="0"/>
              </a:rPr>
              <a:t>i,j</a:t>
            </a:r>
            <a:r>
              <a:rPr lang="en-US" sz="1500" dirty="0">
                <a:latin typeface="Consolas" panose="020B0609020204030204" pitchFamily="49" charset="0"/>
              </a:rPr>
              <a:t>] = a[i-1,j-1] + </a:t>
            </a:r>
            <a:r>
              <a:rPr lang="en-US" sz="1500" dirty="0" smtClean="0">
                <a:latin typeface="Consolas" panose="020B0609020204030204" pitchFamily="49" charset="0"/>
              </a:rPr>
              <a:t>1</a:t>
            </a:r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>
                <a:latin typeface="Consolas" panose="020B0609020204030204" pitchFamily="49" charset="0"/>
              </a:rPr>
              <a:t>            b[</a:t>
            </a:r>
            <a:r>
              <a:rPr lang="en-US" sz="1500" dirty="0" err="1">
                <a:latin typeface="Consolas" panose="020B0609020204030204" pitchFamily="49" charset="0"/>
              </a:rPr>
              <a:t>i,j</a:t>
            </a:r>
            <a:r>
              <a:rPr lang="en-US" sz="1500" dirty="0">
                <a:latin typeface="Consolas" panose="020B0609020204030204" pitchFamily="49" charset="0"/>
              </a:rPr>
              <a:t>] = 'd';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/* Here 'd' means the value was diagonally generated in a[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i,j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] */</a:t>
            </a: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>
                <a:latin typeface="Consolas" panose="020B0609020204030204" pitchFamily="49" charset="0"/>
              </a:rPr>
              <a:t>        </a:t>
            </a:r>
            <a:r>
              <a:rPr lang="en-US" sz="15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        </a:t>
            </a:r>
            <a:r>
              <a:rPr lang="en-US" sz="15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</a:rPr>
              <a:t>a[i-1,j] &gt;= a[i,j-1] </a:t>
            </a:r>
            <a:r>
              <a:rPr lang="en-US" sz="1500" b="1" dirty="0">
                <a:solidFill>
                  <a:srgbClr val="C00000"/>
                </a:solidFill>
                <a:latin typeface="Consolas" panose="020B0609020204030204" pitchFamily="49" charset="0"/>
              </a:rPr>
              <a:t>then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            a[</a:t>
            </a:r>
            <a:r>
              <a:rPr lang="en-US" sz="1500" dirty="0" err="1">
                <a:latin typeface="Consolas" panose="020B0609020204030204" pitchFamily="49" charset="0"/>
              </a:rPr>
              <a:t>i,j</a:t>
            </a:r>
            <a:r>
              <a:rPr lang="en-US" sz="1500" dirty="0">
                <a:latin typeface="Consolas" panose="020B0609020204030204" pitchFamily="49" charset="0"/>
              </a:rPr>
              <a:t>] = a[i-1,j</a:t>
            </a:r>
            <a:r>
              <a:rPr lang="en-US" sz="1500" dirty="0" smtClean="0">
                <a:latin typeface="Consolas" panose="020B0609020204030204" pitchFamily="49" charset="0"/>
              </a:rPr>
              <a:t>]</a:t>
            </a:r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>
                <a:latin typeface="Consolas" panose="020B0609020204030204" pitchFamily="49" charset="0"/>
              </a:rPr>
              <a:t>                b[</a:t>
            </a:r>
            <a:r>
              <a:rPr lang="en-US" sz="1500" dirty="0" err="1">
                <a:latin typeface="Consolas" panose="020B0609020204030204" pitchFamily="49" charset="0"/>
              </a:rPr>
              <a:t>i,j</a:t>
            </a:r>
            <a:r>
              <a:rPr lang="en-US" sz="1500" dirty="0">
                <a:latin typeface="Consolas" panose="020B0609020204030204" pitchFamily="49" charset="0"/>
              </a:rPr>
              <a:t>] = 'u';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/* Here 'u' means the generated value in a[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i,j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] came from top */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        </a:t>
            </a:r>
            <a:r>
              <a:rPr lang="en-US" sz="15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else 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            a[</a:t>
            </a:r>
            <a:r>
              <a:rPr lang="en-US" sz="1500" dirty="0" err="1">
                <a:latin typeface="Consolas" panose="020B0609020204030204" pitchFamily="49" charset="0"/>
              </a:rPr>
              <a:t>i,j</a:t>
            </a:r>
            <a:r>
              <a:rPr lang="en-US" sz="1500" dirty="0">
                <a:latin typeface="Consolas" panose="020B0609020204030204" pitchFamily="49" charset="0"/>
              </a:rPr>
              <a:t>] = a[i,j-1</a:t>
            </a:r>
            <a:r>
              <a:rPr lang="en-US" sz="1500" dirty="0" smtClean="0">
                <a:latin typeface="Consolas" panose="020B0609020204030204" pitchFamily="49" charset="0"/>
              </a:rPr>
              <a:t>]</a:t>
            </a:r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>
                <a:latin typeface="Consolas" panose="020B0609020204030204" pitchFamily="49" charset="0"/>
              </a:rPr>
              <a:t>                b[</a:t>
            </a:r>
            <a:r>
              <a:rPr lang="en-US" sz="1500" dirty="0" err="1">
                <a:latin typeface="Consolas" panose="020B0609020204030204" pitchFamily="49" charset="0"/>
              </a:rPr>
              <a:t>i,j</a:t>
            </a:r>
            <a:r>
              <a:rPr lang="en-US" sz="1500" dirty="0">
                <a:latin typeface="Consolas" panose="020B0609020204030204" pitchFamily="49" charset="0"/>
              </a:rPr>
              <a:t>] = 'l</a:t>
            </a:r>
            <a:r>
              <a:rPr lang="en-US" sz="1500" dirty="0" smtClean="0">
                <a:latin typeface="Consolas" panose="020B0609020204030204" pitchFamily="49" charset="0"/>
              </a:rPr>
              <a:t>'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/* Here 'l' means the generated value in a[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i,j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] came from left </a:t>
            </a:r>
            <a:r>
              <a:rPr lang="en-US" sz="15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*/</a:t>
            </a:r>
          </a:p>
          <a:p>
            <a:endParaRPr lang="en-US" sz="15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en-US" sz="1500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/* Printing the Longest Common Subsequence </a:t>
            </a:r>
            <a:r>
              <a:rPr lang="en-US" sz="15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*/</a:t>
            </a:r>
          </a:p>
          <a:p>
            <a:r>
              <a:rPr lang="en-US" sz="1500" b="1" dirty="0" err="1" smtClean="0">
                <a:latin typeface="Consolas" panose="020B0609020204030204" pitchFamily="49" charset="0"/>
              </a:rPr>
              <a:t>printLCS</a:t>
            </a:r>
            <a:r>
              <a:rPr lang="en-US" sz="1500" dirty="0" smtClean="0">
                <a:latin typeface="Consolas" panose="020B0609020204030204" pitchFamily="49" charset="0"/>
              </a:rPr>
              <a:t>(string1,b,size_2,size_1)</a:t>
            </a:r>
            <a:endParaRPr lang="en-GB" sz="1500" dirty="0"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4000" y="728133"/>
            <a:ext cx="5520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latin typeface="+mj-lt"/>
              </a:rPr>
              <a:t>LCS Algorithm [</a:t>
            </a:r>
            <a:r>
              <a:rPr lang="en-GB" sz="3200" b="1" dirty="0" err="1" smtClean="0">
                <a:latin typeface="+mj-lt"/>
              </a:rPr>
              <a:t>cotd</a:t>
            </a:r>
            <a:r>
              <a:rPr lang="en-GB" sz="3200" b="1" dirty="0" smtClean="0">
                <a:latin typeface="+mj-lt"/>
              </a:rPr>
              <a:t>.]</a:t>
            </a:r>
            <a:endParaRPr lang="en-GB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0095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0933" y="1744133"/>
            <a:ext cx="8483600" cy="49398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b="1" dirty="0" err="1">
                <a:latin typeface="Consolas" panose="020B0609020204030204" pitchFamily="49" charset="0"/>
              </a:rPr>
              <a:t>printLCS</a:t>
            </a:r>
            <a:r>
              <a:rPr lang="en-US" sz="1500" dirty="0">
                <a:latin typeface="Consolas" panose="020B0609020204030204" pitchFamily="49" charset="0"/>
              </a:rPr>
              <a:t>(string1,b,size_2,size_1){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latin typeface="Consolas" panose="020B0609020204030204" pitchFamily="49" charset="0"/>
              </a:rPr>
              <a:t>size_1 </a:t>
            </a:r>
            <a:r>
              <a:rPr lang="en-US" sz="1500" dirty="0">
                <a:latin typeface="Consolas" panose="020B0609020204030204" pitchFamily="49" charset="0"/>
              </a:rPr>
              <a:t>== 0 or </a:t>
            </a:r>
            <a:r>
              <a:rPr lang="en-US" sz="1500" dirty="0" smtClean="0">
                <a:latin typeface="Consolas" panose="020B0609020204030204" pitchFamily="49" charset="0"/>
              </a:rPr>
              <a:t>size_2 </a:t>
            </a:r>
            <a:r>
              <a:rPr lang="en-US" sz="1500" dirty="0">
                <a:latin typeface="Consolas" panose="020B0609020204030204" pitchFamily="49" charset="0"/>
              </a:rPr>
              <a:t>== 0 </a:t>
            </a:r>
            <a:r>
              <a:rPr lang="en-US" sz="1500" b="1" dirty="0">
                <a:solidFill>
                  <a:srgbClr val="C00000"/>
                </a:solidFill>
                <a:latin typeface="Consolas" panose="020B0609020204030204" pitchFamily="49" charset="0"/>
              </a:rPr>
              <a:t>then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/* Base case of recursion */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    return ;</a:t>
            </a: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    </a:t>
            </a:r>
            <a:r>
              <a:rPr lang="en-US" sz="15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latin typeface="Consolas" panose="020B0609020204030204" pitchFamily="49" charset="0"/>
              </a:rPr>
              <a:t> b[size_2,size_1]=='d' </a:t>
            </a:r>
            <a:r>
              <a:rPr lang="en-US" sz="1500" b="1" dirty="0">
                <a:solidFill>
                  <a:srgbClr val="C00000"/>
                </a:solidFill>
                <a:latin typeface="Consolas" panose="020B0609020204030204" pitchFamily="49" charset="0"/>
              </a:rPr>
              <a:t>then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/* If the data in this index of table-a was generated diagonally */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        </a:t>
            </a:r>
            <a:r>
              <a:rPr lang="en-US" sz="1500" b="1" dirty="0" err="1">
                <a:latin typeface="Consolas" panose="020B0609020204030204" pitchFamily="49" charset="0"/>
              </a:rPr>
              <a:t>printLCS</a:t>
            </a:r>
            <a:r>
              <a:rPr lang="en-US" sz="1500" dirty="0">
                <a:latin typeface="Consolas" panose="020B0609020204030204" pitchFamily="49" charset="0"/>
              </a:rPr>
              <a:t>(string1, b, size_2-1, size_1-1</a:t>
            </a:r>
            <a:r>
              <a:rPr lang="en-US" sz="1500" dirty="0" smtClean="0">
                <a:latin typeface="Consolas" panose="020B0609020204030204" pitchFamily="49" charset="0"/>
              </a:rPr>
              <a:t>)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/* Then we go backwards diagonally */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        </a:t>
            </a:r>
            <a:r>
              <a:rPr lang="en-US" sz="1500" b="1" dirty="0">
                <a:latin typeface="Consolas" panose="020B0609020204030204" pitchFamily="49" charset="0"/>
              </a:rPr>
              <a:t>output</a:t>
            </a:r>
            <a:r>
              <a:rPr lang="en-US" sz="1500" dirty="0">
                <a:latin typeface="Consolas" panose="020B0609020204030204" pitchFamily="49" charset="0"/>
              </a:rPr>
              <a:t> string1[size_1-1</a:t>
            </a:r>
            <a:r>
              <a:rPr lang="en-US" sz="1500" dirty="0" smtClean="0">
                <a:latin typeface="Consolas" panose="020B0609020204030204" pitchFamily="49" charset="0"/>
              </a:rPr>
              <a:t>]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/* Printing this particular character as it was generated diagonally */</a:t>
            </a: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>
                <a:latin typeface="Consolas" panose="020B0609020204030204" pitchFamily="49" charset="0"/>
              </a:rPr>
              <a:t>        </a:t>
            </a:r>
            <a:r>
              <a:rPr lang="en-US" sz="15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else if </a:t>
            </a:r>
            <a:r>
              <a:rPr lang="en-US" sz="1500" dirty="0">
                <a:latin typeface="Consolas" panose="020B0609020204030204" pitchFamily="49" charset="0"/>
              </a:rPr>
              <a:t>b[size_2,size_1]=='l' </a:t>
            </a:r>
            <a:r>
              <a:rPr lang="en-US" sz="1500" b="1" dirty="0">
                <a:solidFill>
                  <a:srgbClr val="C00000"/>
                </a:solidFill>
                <a:latin typeface="Consolas" panose="020B0609020204030204" pitchFamily="49" charset="0"/>
              </a:rPr>
              <a:t>then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/* If the data in this index of table-a was generated from left */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        </a:t>
            </a:r>
            <a:r>
              <a:rPr lang="en-US" sz="1500" b="1" dirty="0" err="1">
                <a:latin typeface="Consolas" panose="020B0609020204030204" pitchFamily="49" charset="0"/>
              </a:rPr>
              <a:t>printLCS</a:t>
            </a:r>
            <a:r>
              <a:rPr lang="en-US" sz="1500" dirty="0">
                <a:latin typeface="Consolas" panose="020B0609020204030204" pitchFamily="49" charset="0"/>
              </a:rPr>
              <a:t>(string1, b, size_2, size_1-1</a:t>
            </a:r>
            <a:r>
              <a:rPr lang="en-US" sz="1500" dirty="0" smtClean="0">
                <a:latin typeface="Consolas" panose="020B0609020204030204" pitchFamily="49" charset="0"/>
              </a:rPr>
              <a:t>)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/* Then we go backwards one column to the left */</a:t>
            </a: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>
                <a:latin typeface="Consolas" panose="020B0609020204030204" pitchFamily="49" charset="0"/>
              </a:rPr>
              <a:t>        </a:t>
            </a:r>
            <a:r>
              <a:rPr lang="en-US" sz="15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/* If the data in this index of table-a was generated from top */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        </a:t>
            </a:r>
            <a:r>
              <a:rPr lang="en-US" sz="1500" b="1" dirty="0" err="1">
                <a:latin typeface="Consolas" panose="020B0609020204030204" pitchFamily="49" charset="0"/>
              </a:rPr>
              <a:t>printLCS</a:t>
            </a:r>
            <a:r>
              <a:rPr lang="en-US" sz="1500" dirty="0">
                <a:latin typeface="Consolas" panose="020B0609020204030204" pitchFamily="49" charset="0"/>
              </a:rPr>
              <a:t>(string1, b, size_2-1, size_1</a:t>
            </a:r>
            <a:r>
              <a:rPr lang="en-US" sz="1500" dirty="0" smtClean="0">
                <a:latin typeface="Consolas" panose="020B0609020204030204" pitchFamily="49" charset="0"/>
              </a:rPr>
              <a:t>)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/* Then we go backwards one row to the top */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}</a:t>
            </a:r>
            <a:endParaRPr lang="en-GB" sz="1500" dirty="0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4000" y="728133"/>
            <a:ext cx="5520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latin typeface="+mj-lt"/>
              </a:rPr>
              <a:t>LCS Algorithm [</a:t>
            </a:r>
            <a:r>
              <a:rPr lang="en-GB" sz="3200" b="1" dirty="0" err="1" smtClean="0">
                <a:latin typeface="+mj-lt"/>
              </a:rPr>
              <a:t>cotd</a:t>
            </a:r>
            <a:r>
              <a:rPr lang="en-GB" sz="3200" b="1" dirty="0" smtClean="0">
                <a:latin typeface="+mj-lt"/>
              </a:rPr>
              <a:t>.]</a:t>
            </a:r>
            <a:endParaRPr lang="en-GB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488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87375"/>
            <a:ext cx="9144000" cy="62865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Longest Common Subsequence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13182" y="2133600"/>
            <a:ext cx="7460905" cy="39925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There is a need to quantify how similar they are: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Comparing DNA sequences in studies of evolution of different species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Spell checkers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Editing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7456784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2091341"/>
            <a:ext cx="84241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b="1" i="1" dirty="0"/>
              <a:t>Introduction to Algorithms, Third Edition, Thomas H. </a:t>
            </a:r>
            <a:r>
              <a:rPr lang="en-US" b="1" i="1" dirty="0" err="1"/>
              <a:t>Cormen</a:t>
            </a:r>
            <a:r>
              <a:rPr lang="en-US" b="1" i="1" dirty="0"/>
              <a:t>, </a:t>
            </a:r>
            <a:r>
              <a:rPr lang="en-US" b="1" i="1" dirty="0" err="1"/>
              <a:t>Charle</a:t>
            </a:r>
            <a:r>
              <a:rPr lang="en-US" b="1" i="1" dirty="0"/>
              <a:t> E. </a:t>
            </a:r>
            <a:r>
              <a:rPr lang="en-US" b="1" i="1" dirty="0" err="1"/>
              <a:t>Leiserson</a:t>
            </a:r>
            <a:r>
              <a:rPr lang="en-US" b="1" i="1" dirty="0"/>
              <a:t>, Ronald L. </a:t>
            </a:r>
            <a:r>
              <a:rPr lang="en-US" b="1" i="1" dirty="0" err="1"/>
              <a:t>Rivest</a:t>
            </a:r>
            <a:r>
              <a:rPr lang="en-US" b="1" i="1" dirty="0"/>
              <a:t>, Clifford Stein (CLRS).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i="1" dirty="0"/>
              <a:t>Fundamental of Computer Algorithms, Ellis Horowitz, Sartaj </a:t>
            </a:r>
            <a:r>
              <a:rPr lang="en-US" i="1" dirty="0" err="1"/>
              <a:t>Sahni</a:t>
            </a:r>
            <a:r>
              <a:rPr lang="en-US" i="1" dirty="0"/>
              <a:t>, </a:t>
            </a:r>
            <a:r>
              <a:rPr lang="en-US" i="1" dirty="0" err="1"/>
              <a:t>Sanguthevar</a:t>
            </a:r>
            <a:r>
              <a:rPr lang="en-US" i="1" dirty="0"/>
              <a:t> </a:t>
            </a:r>
            <a:r>
              <a:rPr lang="en-US" i="1" dirty="0" err="1"/>
              <a:t>Rajasekaran</a:t>
            </a:r>
            <a:r>
              <a:rPr lang="en-US" i="1" dirty="0"/>
              <a:t> (HSR)</a:t>
            </a:r>
            <a:endParaRPr lang="en-US" dirty="0"/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8530210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259108EA-22CA-4624-A019-FE6E87F5512F}"/>
              </a:ext>
            </a:extLst>
          </p:cNvPr>
          <p:cNvSpPr txBox="1">
            <a:spLocks noChangeArrowheads="1"/>
          </p:cNvSpPr>
          <p:nvPr/>
        </p:nvSpPr>
        <p:spPr>
          <a:xfrm>
            <a:off x="808384" y="1417983"/>
            <a:ext cx="7593494" cy="5003943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://www.ics.uci.edu/~eppstein/161/960229.html</a:t>
            </a:r>
            <a:endParaRPr lang="en-US" sz="2000" dirty="0"/>
          </a:p>
          <a:p>
            <a:pPr>
              <a:defRPr/>
            </a:pPr>
            <a:r>
              <a:rPr lang="en-US" sz="2000" dirty="0"/>
              <a:t>CLRS: </a:t>
            </a:r>
            <a:r>
              <a:rPr lang="en-US" sz="2000" dirty="0" smtClean="0"/>
              <a:t>15.4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433435" y="346869"/>
            <a:ext cx="9144000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Longest Common Subsequence The Problem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71061" y="1392072"/>
            <a:ext cx="8339504" cy="5299240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sz="1800" dirty="0"/>
              <a:t>Given two sequences 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X = &lt; x</a:t>
            </a:r>
            <a:r>
              <a:rPr lang="en-US" sz="1500" b="1" i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, x</a:t>
            </a:r>
            <a:r>
              <a:rPr lang="en-US" sz="1500" b="1" i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, … ,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500" b="1" i="1" baseline="-25000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500" b="1" baseline="-25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Z = &lt; z</a:t>
            </a:r>
            <a:r>
              <a:rPr lang="en-US" sz="1500" b="1" i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, z</a:t>
            </a:r>
            <a:r>
              <a:rPr lang="en-US" sz="1500" b="1" i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, … ,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500" b="1" i="1" baseline="-25000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500" b="1" baseline="-25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800" dirty="0"/>
              <a:t> is a </a:t>
            </a:r>
            <a:r>
              <a:rPr lang="en-US" sz="1800" b="1" i="1" dirty="0"/>
              <a:t>subsequence</a:t>
            </a:r>
            <a:r>
              <a:rPr lang="en-US" sz="1800" dirty="0"/>
              <a:t> of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dirty="0"/>
              <a:t> if  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500" b="1" i="1" baseline="-25000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= x</a:t>
            </a:r>
            <a:r>
              <a:rPr lang="en-US" sz="1500" b="1" i="1" baseline="-25000" dirty="0">
                <a:latin typeface="Courier New" pitchFamily="49" charset="0"/>
                <a:cs typeface="Courier New" pitchFamily="49" charset="0"/>
              </a:rPr>
              <a:t>i( j )</a:t>
            </a:r>
            <a:r>
              <a:rPr lang="en-US" sz="1500" dirty="0"/>
              <a:t> for all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j = 1, … , k</a:t>
            </a:r>
            <a:r>
              <a:rPr lang="en-US" sz="1500" b="1" dirty="0"/>
              <a:t> 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1500" dirty="0"/>
              <a:t>where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(1),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(2),…,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(k)&gt;</a:t>
            </a:r>
            <a:r>
              <a:rPr lang="en-US" sz="1500" dirty="0"/>
              <a:t> is </a:t>
            </a:r>
            <a:r>
              <a:rPr lang="en-US" sz="1500" b="1" i="1" dirty="0"/>
              <a:t>strictly increasing</a:t>
            </a:r>
            <a:r>
              <a:rPr lang="en-US" sz="1500" dirty="0"/>
              <a:t> (but not required to be consecutive)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1800" dirty="0"/>
              <a:t>Examples: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1500" dirty="0"/>
              <a:t>Let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X = &lt; A, B, C, B, D, A, B &gt;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&lt; A &gt;, &lt; B &gt;, &lt; C &gt;,</a:t>
            </a:r>
            <a:r>
              <a:rPr lang="en-US" sz="1500" dirty="0"/>
              <a:t> and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&lt; D &gt;</a:t>
            </a:r>
            <a:r>
              <a:rPr lang="en-US" sz="1500" dirty="0"/>
              <a:t> are subsequences.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&lt; C, A &gt;, &lt; C, B &gt;, &lt; C, B, A, B &gt;</a:t>
            </a:r>
            <a:r>
              <a:rPr lang="en-US" sz="1500" dirty="0"/>
              <a:t> are </a:t>
            </a:r>
            <a:r>
              <a:rPr lang="en-US" sz="1500" dirty="0" smtClean="0"/>
              <a:t>subsequences.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16006" y="298933"/>
            <a:ext cx="9144000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Longest Common Subsequence Problem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598613"/>
            <a:ext cx="8911988" cy="5092699"/>
          </a:xfrm>
        </p:spPr>
        <p:txBody>
          <a:bodyPr>
            <a:normAutofit/>
          </a:bodyPr>
          <a:lstStyle/>
          <a:p>
            <a:pPr eaLnBrk="1" hangingPunct="1">
              <a:lnSpc>
                <a:spcPct val="140000"/>
              </a:lnSpc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800" dirty="0"/>
              <a:t> is a </a:t>
            </a:r>
            <a:r>
              <a:rPr lang="en-US" sz="1800" b="1" i="1" dirty="0"/>
              <a:t>common</a:t>
            </a:r>
            <a:r>
              <a:rPr lang="en-US" sz="1800" dirty="0"/>
              <a:t> subsequence of sequences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dirty="0"/>
              <a:t> and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dirty="0"/>
              <a:t> if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800" dirty="0"/>
              <a:t> is a subsequence of both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dirty="0"/>
              <a:t> and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dirty="0"/>
              <a:t>.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sz="1800" dirty="0"/>
              <a:t>Example: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1350" dirty="0"/>
              <a:t>Let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 = &lt; A, B, C, B, D, A, B &gt;</a:t>
            </a:r>
            <a:r>
              <a:rPr lang="en-US" sz="1350" dirty="0"/>
              <a:t> and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 = &lt; B, D, C, A, B, A &gt;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&lt; A &gt;, &lt;B&gt;, &lt;C&gt;,</a:t>
            </a:r>
            <a:r>
              <a:rPr lang="en-US" sz="1350" dirty="0"/>
              <a:t> and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&lt;D&gt;</a:t>
            </a:r>
            <a:r>
              <a:rPr lang="en-US" sz="1350" dirty="0"/>
              <a:t> are common subsequences.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&lt; C, A &gt;</a:t>
            </a:r>
            <a:r>
              <a:rPr lang="en-US" sz="1350" dirty="0"/>
              <a:t> is, but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&lt; A, C &gt;</a:t>
            </a:r>
            <a:r>
              <a:rPr lang="en-US" sz="1350" dirty="0"/>
              <a:t> is not.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&lt; B, C, A&gt;</a:t>
            </a:r>
            <a:r>
              <a:rPr lang="en-US" sz="1350" dirty="0"/>
              <a:t> is a common subsequence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&lt; B, C, B, A &gt;</a:t>
            </a:r>
            <a:r>
              <a:rPr lang="en-US" sz="1350" dirty="0"/>
              <a:t> is the longest common subsequence.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sz="1800" dirty="0"/>
              <a:t>Example: 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15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x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= “</a:t>
            </a:r>
            <a:r>
              <a:rPr lang="en-US" sz="15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ar</a:t>
            </a:r>
            <a:r>
              <a:rPr lang="en-US" sz="15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</a:t>
            </a:r>
            <a:r>
              <a:rPr lang="en-US" sz="15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mp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io</a:t>
            </a:r>
            <a:r>
              <a:rPr lang="en-US" sz="15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l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</a:t>
            </a:r>
            <a:r>
              <a:rPr lang="en-US" sz="15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we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”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15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y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= “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we</a:t>
            </a:r>
            <a:r>
              <a:rPr lang="en-US" sz="15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t</a:t>
            </a:r>
            <a:r>
              <a:rPr lang="en-US" sz="15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g</a:t>
            </a:r>
            <a:r>
              <a:rPr lang="en-US" sz="15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m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u</a:t>
            </a:r>
            <a:r>
              <a:rPr lang="en-US" sz="15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sa</a:t>
            </a:r>
            <a:r>
              <a:rPr lang="en-US" sz="15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l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rt</a:t>
            </a:r>
            <a:r>
              <a:rPr lang="en-US" sz="15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”</a:t>
            </a:r>
            <a:endParaRPr 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2765" y="346869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Longest Common Subsequence Problem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62609" y="1815548"/>
            <a:ext cx="7911479" cy="4822319"/>
          </a:xfrm>
        </p:spPr>
        <p:txBody>
          <a:bodyPr>
            <a:normAutofit/>
          </a:bodyPr>
          <a:lstStyle/>
          <a:p>
            <a:pPr eaLnBrk="1" hangingPunct="1">
              <a:lnSpc>
                <a:spcPct val="180000"/>
              </a:lnSpc>
              <a:defRPr/>
            </a:pPr>
            <a:r>
              <a:rPr lang="en-US" sz="1800" b="1" dirty="0"/>
              <a:t>LCS</a:t>
            </a:r>
            <a:r>
              <a:rPr lang="en-US" sz="1800" dirty="0"/>
              <a:t>:</a:t>
            </a:r>
          </a:p>
          <a:p>
            <a:pPr eaLnBrk="1" hangingPunct="1">
              <a:lnSpc>
                <a:spcPct val="180000"/>
              </a:lnSpc>
              <a:defRPr/>
            </a:pPr>
            <a:r>
              <a:rPr lang="en-US" sz="1800" u="sng" dirty="0"/>
              <a:t>Input</a:t>
            </a:r>
            <a:r>
              <a:rPr lang="en-US" sz="1800" dirty="0"/>
              <a:t>: two sequences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x[1..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800" dirty="0"/>
              <a:t> and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y[1..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eaLnBrk="1" hangingPunct="1">
              <a:lnSpc>
                <a:spcPct val="180000"/>
              </a:lnSpc>
              <a:defRPr/>
            </a:pPr>
            <a:r>
              <a:rPr lang="en-US" sz="1800" u="sng" dirty="0"/>
              <a:t>Output</a:t>
            </a:r>
            <a:r>
              <a:rPr lang="en-US" sz="1800" dirty="0"/>
              <a:t>: longest common subsequence of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dirty="0"/>
              <a:t> and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b="1" dirty="0"/>
              <a:t> </a:t>
            </a:r>
            <a:r>
              <a:rPr lang="en-US" sz="1800" dirty="0"/>
              <a:t>(denoted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LCS(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dirty="0"/>
              <a:t>)</a:t>
            </a:r>
          </a:p>
          <a:p>
            <a:pPr eaLnBrk="1" hangingPunct="1">
              <a:lnSpc>
                <a:spcPct val="180000"/>
              </a:lnSpc>
              <a:defRPr/>
            </a:pPr>
            <a:r>
              <a:rPr lang="en-US" sz="1800" dirty="0"/>
              <a:t>Brute-force </a:t>
            </a:r>
            <a:r>
              <a:rPr lang="en-US" sz="1800" dirty="0" smtClean="0"/>
              <a:t>algorithm (recursive):</a:t>
            </a:r>
            <a:endParaRPr lang="en-US" sz="1800" dirty="0"/>
          </a:p>
          <a:p>
            <a:pPr lvl="1" eaLnBrk="1" hangingPunct="1">
              <a:lnSpc>
                <a:spcPct val="180000"/>
              </a:lnSpc>
              <a:defRPr/>
            </a:pPr>
            <a:r>
              <a:rPr lang="en-US" sz="1500" dirty="0"/>
              <a:t>For every subsequence of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500" dirty="0"/>
              <a:t>, check if it is a subsequence of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</a:p>
          <a:p>
            <a:pPr lvl="1" eaLnBrk="1" hangingPunct="1">
              <a:lnSpc>
                <a:spcPct val="180000"/>
              </a:lnSpc>
              <a:defRPr/>
            </a:pP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500" b="1" i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500" dirty="0"/>
              <a:t> subsequences of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500" dirty="0"/>
              <a:t> to check against </a:t>
            </a: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500" i="1" dirty="0"/>
              <a:t> </a:t>
            </a:r>
            <a:r>
              <a:rPr lang="en-US" sz="1500" dirty="0"/>
              <a:t>elements of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500" dirty="0"/>
              <a:t> :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O(</a:t>
            </a: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 2</a:t>
            </a:r>
            <a:r>
              <a:rPr lang="en-US" sz="1500" b="1" i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5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 eaLnBrk="1" hangingPunct="1">
              <a:lnSpc>
                <a:spcPct val="180000"/>
              </a:lnSpc>
              <a:defRPr/>
            </a:pPr>
            <a:r>
              <a:rPr lang="en-US" sz="1500" dirty="0" smtClean="0">
                <a:cs typeface="Courier New" pitchFamily="49" charset="0"/>
              </a:rPr>
              <a:t>This will also have optimal sub-structure with overlapping sub-problems.</a:t>
            </a:r>
          </a:p>
          <a:p>
            <a:pPr lvl="1" eaLnBrk="1" hangingPunct="1">
              <a:lnSpc>
                <a:spcPct val="180000"/>
              </a:lnSpc>
              <a:defRPr/>
            </a:pPr>
            <a:r>
              <a:rPr lang="en-US" sz="1500" dirty="0" smtClean="0">
                <a:cs typeface="Courier New" pitchFamily="49" charset="0"/>
              </a:rPr>
              <a:t>We better solve it with Dynamic Programming.</a:t>
            </a:r>
            <a:endParaRPr lang="en-US" sz="1500" dirty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28" name="Rectangle 92"/>
          <p:cNvSpPr>
            <a:spLocks noGrp="1" noChangeArrowheads="1"/>
          </p:cNvSpPr>
          <p:nvPr>
            <p:ph type="title" idx="4294967295"/>
          </p:nvPr>
        </p:nvSpPr>
        <p:spPr>
          <a:xfrm>
            <a:off x="-1" y="610243"/>
            <a:ext cx="9037983" cy="477838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LCS: Example</a:t>
            </a:r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3290555" y="27668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341" name="Rectangle 5"/>
          <p:cNvSpPr>
            <a:spLocks noChangeArrowheads="1"/>
          </p:cNvSpPr>
          <p:nvPr/>
        </p:nvSpPr>
        <p:spPr bwMode="auto">
          <a:xfrm>
            <a:off x="3684754" y="27668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1623" name="Rectangle 6"/>
          <p:cNvSpPr>
            <a:spLocks noChangeArrowheads="1"/>
          </p:cNvSpPr>
          <p:nvPr/>
        </p:nvSpPr>
        <p:spPr bwMode="auto">
          <a:xfrm>
            <a:off x="3684754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24" name="Rectangle 7"/>
          <p:cNvSpPr>
            <a:spLocks noChangeArrowheads="1"/>
          </p:cNvSpPr>
          <p:nvPr/>
        </p:nvSpPr>
        <p:spPr bwMode="auto">
          <a:xfrm>
            <a:off x="3684754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25" name="Rectangle 8"/>
          <p:cNvSpPr>
            <a:spLocks noChangeArrowheads="1"/>
          </p:cNvSpPr>
          <p:nvPr/>
        </p:nvSpPr>
        <p:spPr bwMode="auto">
          <a:xfrm>
            <a:off x="3684754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42345" name="Rectangle 9"/>
          <p:cNvSpPr>
            <a:spLocks noChangeArrowheads="1"/>
          </p:cNvSpPr>
          <p:nvPr/>
        </p:nvSpPr>
        <p:spPr bwMode="auto">
          <a:xfrm>
            <a:off x="4032507" y="27668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346" name="Rectangle 10"/>
          <p:cNvSpPr>
            <a:spLocks noChangeArrowheads="1"/>
          </p:cNvSpPr>
          <p:nvPr/>
        </p:nvSpPr>
        <p:spPr bwMode="auto">
          <a:xfrm>
            <a:off x="4388597" y="27668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1628" name="Rectangle 11"/>
          <p:cNvSpPr>
            <a:spLocks noChangeArrowheads="1"/>
          </p:cNvSpPr>
          <p:nvPr/>
        </p:nvSpPr>
        <p:spPr bwMode="auto">
          <a:xfrm>
            <a:off x="4032507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29" name="Rectangle 12"/>
          <p:cNvSpPr>
            <a:spLocks noChangeArrowheads="1"/>
          </p:cNvSpPr>
          <p:nvPr/>
        </p:nvSpPr>
        <p:spPr bwMode="auto">
          <a:xfrm>
            <a:off x="4388597" y="312293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30" name="Rectangle 13"/>
          <p:cNvSpPr>
            <a:spLocks noChangeArrowheads="1"/>
          </p:cNvSpPr>
          <p:nvPr/>
        </p:nvSpPr>
        <p:spPr bwMode="auto">
          <a:xfrm>
            <a:off x="4032507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31" name="Rectangle 14"/>
          <p:cNvSpPr>
            <a:spLocks noChangeArrowheads="1"/>
          </p:cNvSpPr>
          <p:nvPr/>
        </p:nvSpPr>
        <p:spPr bwMode="auto">
          <a:xfrm>
            <a:off x="4388597" y="348140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32" name="Rectangle 15"/>
          <p:cNvSpPr>
            <a:spLocks noChangeArrowheads="1"/>
          </p:cNvSpPr>
          <p:nvPr/>
        </p:nvSpPr>
        <p:spPr bwMode="auto">
          <a:xfrm>
            <a:off x="4032507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33" name="Rectangle 16"/>
          <p:cNvSpPr>
            <a:spLocks noChangeArrowheads="1"/>
          </p:cNvSpPr>
          <p:nvPr/>
        </p:nvSpPr>
        <p:spPr bwMode="auto">
          <a:xfrm>
            <a:off x="4388597" y="383749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34" name="Rectangle 17"/>
          <p:cNvSpPr>
            <a:spLocks noChangeArrowheads="1"/>
          </p:cNvSpPr>
          <p:nvPr/>
        </p:nvSpPr>
        <p:spPr bwMode="auto">
          <a:xfrm>
            <a:off x="3684754" y="419358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35" name="Rectangle 18"/>
          <p:cNvSpPr>
            <a:spLocks noChangeArrowheads="1"/>
          </p:cNvSpPr>
          <p:nvPr/>
        </p:nvSpPr>
        <p:spPr bwMode="auto">
          <a:xfrm>
            <a:off x="3684754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36" name="Rectangle 19"/>
          <p:cNvSpPr>
            <a:spLocks noChangeArrowheads="1"/>
          </p:cNvSpPr>
          <p:nvPr/>
        </p:nvSpPr>
        <p:spPr bwMode="auto">
          <a:xfrm>
            <a:off x="3684754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37" name="Rectangle 20"/>
          <p:cNvSpPr>
            <a:spLocks noChangeArrowheads="1"/>
          </p:cNvSpPr>
          <p:nvPr/>
        </p:nvSpPr>
        <p:spPr bwMode="auto">
          <a:xfrm>
            <a:off x="3684754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38" name="Rectangle 21"/>
          <p:cNvSpPr>
            <a:spLocks noChangeArrowheads="1"/>
          </p:cNvSpPr>
          <p:nvPr/>
        </p:nvSpPr>
        <p:spPr bwMode="auto">
          <a:xfrm>
            <a:off x="4032507" y="419358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39" name="Rectangle 22"/>
          <p:cNvSpPr>
            <a:spLocks noChangeArrowheads="1"/>
          </p:cNvSpPr>
          <p:nvPr/>
        </p:nvSpPr>
        <p:spPr bwMode="auto">
          <a:xfrm>
            <a:off x="4388597" y="4193581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40" name="Rectangle 23"/>
          <p:cNvSpPr>
            <a:spLocks noChangeArrowheads="1"/>
          </p:cNvSpPr>
          <p:nvPr/>
        </p:nvSpPr>
        <p:spPr bwMode="auto">
          <a:xfrm>
            <a:off x="4032507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41" name="Rectangle 24"/>
          <p:cNvSpPr>
            <a:spLocks noChangeArrowheads="1"/>
          </p:cNvSpPr>
          <p:nvPr/>
        </p:nvSpPr>
        <p:spPr bwMode="auto">
          <a:xfrm>
            <a:off x="4388597" y="454967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42" name="Rectangle 25"/>
          <p:cNvSpPr>
            <a:spLocks noChangeArrowheads="1"/>
          </p:cNvSpPr>
          <p:nvPr/>
        </p:nvSpPr>
        <p:spPr bwMode="auto">
          <a:xfrm>
            <a:off x="4032507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43" name="Rectangle 26"/>
          <p:cNvSpPr>
            <a:spLocks noChangeArrowheads="1"/>
          </p:cNvSpPr>
          <p:nvPr/>
        </p:nvSpPr>
        <p:spPr bwMode="auto">
          <a:xfrm>
            <a:off x="4388597" y="490814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44" name="Rectangle 27"/>
          <p:cNvSpPr>
            <a:spLocks noChangeArrowheads="1"/>
          </p:cNvSpPr>
          <p:nvPr/>
        </p:nvSpPr>
        <p:spPr bwMode="auto">
          <a:xfrm>
            <a:off x="4032507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45" name="Rectangle 28"/>
          <p:cNvSpPr>
            <a:spLocks noChangeArrowheads="1"/>
          </p:cNvSpPr>
          <p:nvPr/>
        </p:nvSpPr>
        <p:spPr bwMode="auto">
          <a:xfrm>
            <a:off x="4388597" y="52642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42365" name="Rectangle 29"/>
          <p:cNvSpPr>
            <a:spLocks noChangeArrowheads="1"/>
          </p:cNvSpPr>
          <p:nvPr/>
        </p:nvSpPr>
        <p:spPr bwMode="auto">
          <a:xfrm>
            <a:off x="4745877" y="276565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366" name="Rectangle 30"/>
          <p:cNvSpPr>
            <a:spLocks noChangeArrowheads="1"/>
          </p:cNvSpPr>
          <p:nvPr/>
        </p:nvSpPr>
        <p:spPr bwMode="auto">
          <a:xfrm>
            <a:off x="5101967" y="276565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1648" name="Rectangle 31"/>
          <p:cNvSpPr>
            <a:spLocks noChangeArrowheads="1"/>
          </p:cNvSpPr>
          <p:nvPr/>
        </p:nvSpPr>
        <p:spPr bwMode="auto">
          <a:xfrm>
            <a:off x="4745877" y="312173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49" name="Rectangle 32"/>
          <p:cNvSpPr>
            <a:spLocks noChangeArrowheads="1"/>
          </p:cNvSpPr>
          <p:nvPr/>
        </p:nvSpPr>
        <p:spPr bwMode="auto">
          <a:xfrm>
            <a:off x="5101967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50" name="Rectangle 33"/>
          <p:cNvSpPr>
            <a:spLocks noChangeArrowheads="1"/>
          </p:cNvSpPr>
          <p:nvPr/>
        </p:nvSpPr>
        <p:spPr bwMode="auto">
          <a:xfrm>
            <a:off x="4745877" y="348021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51" name="Rectangle 34"/>
          <p:cNvSpPr>
            <a:spLocks noChangeArrowheads="1"/>
          </p:cNvSpPr>
          <p:nvPr/>
        </p:nvSpPr>
        <p:spPr bwMode="auto">
          <a:xfrm>
            <a:off x="5101967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52" name="Rectangle 35"/>
          <p:cNvSpPr>
            <a:spLocks noChangeArrowheads="1"/>
          </p:cNvSpPr>
          <p:nvPr/>
        </p:nvSpPr>
        <p:spPr bwMode="auto">
          <a:xfrm>
            <a:off x="4745877" y="383630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53" name="Rectangle 36"/>
          <p:cNvSpPr>
            <a:spLocks noChangeArrowheads="1"/>
          </p:cNvSpPr>
          <p:nvPr/>
        </p:nvSpPr>
        <p:spPr bwMode="auto">
          <a:xfrm>
            <a:off x="5101967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42373" name="Rectangle 37"/>
          <p:cNvSpPr>
            <a:spLocks noChangeArrowheads="1"/>
          </p:cNvSpPr>
          <p:nvPr/>
        </p:nvSpPr>
        <p:spPr bwMode="auto">
          <a:xfrm>
            <a:off x="5459247" y="276565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374" name="Rectangle 38"/>
          <p:cNvSpPr>
            <a:spLocks noChangeArrowheads="1"/>
          </p:cNvSpPr>
          <p:nvPr/>
        </p:nvSpPr>
        <p:spPr bwMode="auto">
          <a:xfrm>
            <a:off x="5815337" y="276565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1656" name="Rectangle 39"/>
          <p:cNvSpPr>
            <a:spLocks noChangeArrowheads="1"/>
          </p:cNvSpPr>
          <p:nvPr/>
        </p:nvSpPr>
        <p:spPr bwMode="auto">
          <a:xfrm>
            <a:off x="5459247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57" name="Rectangle 40"/>
          <p:cNvSpPr>
            <a:spLocks noChangeArrowheads="1"/>
          </p:cNvSpPr>
          <p:nvPr/>
        </p:nvSpPr>
        <p:spPr bwMode="auto">
          <a:xfrm>
            <a:off x="5815337" y="312173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58" name="Rectangle 41"/>
          <p:cNvSpPr>
            <a:spLocks noChangeArrowheads="1"/>
          </p:cNvSpPr>
          <p:nvPr/>
        </p:nvSpPr>
        <p:spPr bwMode="auto">
          <a:xfrm>
            <a:off x="5459247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59" name="Rectangle 42"/>
          <p:cNvSpPr>
            <a:spLocks noChangeArrowheads="1"/>
          </p:cNvSpPr>
          <p:nvPr/>
        </p:nvSpPr>
        <p:spPr bwMode="auto">
          <a:xfrm>
            <a:off x="5815337" y="348021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60" name="Rectangle 43"/>
          <p:cNvSpPr>
            <a:spLocks noChangeArrowheads="1"/>
          </p:cNvSpPr>
          <p:nvPr/>
        </p:nvSpPr>
        <p:spPr bwMode="auto">
          <a:xfrm>
            <a:off x="5459247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61" name="Rectangle 44"/>
          <p:cNvSpPr>
            <a:spLocks noChangeArrowheads="1"/>
          </p:cNvSpPr>
          <p:nvPr/>
        </p:nvSpPr>
        <p:spPr bwMode="auto">
          <a:xfrm>
            <a:off x="5815337" y="383630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62" name="Rectangle 45"/>
          <p:cNvSpPr>
            <a:spLocks noChangeArrowheads="1"/>
          </p:cNvSpPr>
          <p:nvPr/>
        </p:nvSpPr>
        <p:spPr bwMode="auto">
          <a:xfrm>
            <a:off x="4745877" y="419239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63" name="Rectangle 46"/>
          <p:cNvSpPr>
            <a:spLocks noChangeArrowheads="1"/>
          </p:cNvSpPr>
          <p:nvPr/>
        </p:nvSpPr>
        <p:spPr bwMode="auto">
          <a:xfrm>
            <a:off x="5101967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64" name="Rectangle 47"/>
          <p:cNvSpPr>
            <a:spLocks noChangeArrowheads="1"/>
          </p:cNvSpPr>
          <p:nvPr/>
        </p:nvSpPr>
        <p:spPr bwMode="auto">
          <a:xfrm>
            <a:off x="4745877" y="454847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65" name="Rectangle 48"/>
          <p:cNvSpPr>
            <a:spLocks noChangeArrowheads="1"/>
          </p:cNvSpPr>
          <p:nvPr/>
        </p:nvSpPr>
        <p:spPr bwMode="auto">
          <a:xfrm>
            <a:off x="5101967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66" name="Rectangle 49"/>
          <p:cNvSpPr>
            <a:spLocks noChangeArrowheads="1"/>
          </p:cNvSpPr>
          <p:nvPr/>
        </p:nvSpPr>
        <p:spPr bwMode="auto">
          <a:xfrm>
            <a:off x="4745877" y="490695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67" name="Rectangle 50"/>
          <p:cNvSpPr>
            <a:spLocks noChangeArrowheads="1"/>
          </p:cNvSpPr>
          <p:nvPr/>
        </p:nvSpPr>
        <p:spPr bwMode="auto">
          <a:xfrm>
            <a:off x="5101967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68" name="Rectangle 51"/>
          <p:cNvSpPr>
            <a:spLocks noChangeArrowheads="1"/>
          </p:cNvSpPr>
          <p:nvPr/>
        </p:nvSpPr>
        <p:spPr bwMode="auto">
          <a:xfrm>
            <a:off x="4745877" y="52630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69" name="Rectangle 52"/>
          <p:cNvSpPr>
            <a:spLocks noChangeArrowheads="1"/>
          </p:cNvSpPr>
          <p:nvPr/>
        </p:nvSpPr>
        <p:spPr bwMode="auto">
          <a:xfrm>
            <a:off x="5101967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70" name="Rectangle 53"/>
          <p:cNvSpPr>
            <a:spLocks noChangeArrowheads="1"/>
          </p:cNvSpPr>
          <p:nvPr/>
        </p:nvSpPr>
        <p:spPr bwMode="auto">
          <a:xfrm>
            <a:off x="5459247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71" name="Rectangle 54"/>
          <p:cNvSpPr>
            <a:spLocks noChangeArrowheads="1"/>
          </p:cNvSpPr>
          <p:nvPr/>
        </p:nvSpPr>
        <p:spPr bwMode="auto">
          <a:xfrm>
            <a:off x="5815337" y="419239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72" name="Rectangle 55"/>
          <p:cNvSpPr>
            <a:spLocks noChangeArrowheads="1"/>
          </p:cNvSpPr>
          <p:nvPr/>
        </p:nvSpPr>
        <p:spPr bwMode="auto">
          <a:xfrm>
            <a:off x="5459247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73" name="Rectangle 56"/>
          <p:cNvSpPr>
            <a:spLocks noChangeArrowheads="1"/>
          </p:cNvSpPr>
          <p:nvPr/>
        </p:nvSpPr>
        <p:spPr bwMode="auto">
          <a:xfrm>
            <a:off x="5815337" y="454847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74" name="Rectangle 57"/>
          <p:cNvSpPr>
            <a:spLocks noChangeArrowheads="1"/>
          </p:cNvSpPr>
          <p:nvPr/>
        </p:nvSpPr>
        <p:spPr bwMode="auto">
          <a:xfrm>
            <a:off x="5459247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75" name="Rectangle 58"/>
          <p:cNvSpPr>
            <a:spLocks noChangeArrowheads="1"/>
          </p:cNvSpPr>
          <p:nvPr/>
        </p:nvSpPr>
        <p:spPr bwMode="auto">
          <a:xfrm>
            <a:off x="5815337" y="490695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76" name="Rectangle 59"/>
          <p:cNvSpPr>
            <a:spLocks noChangeArrowheads="1"/>
          </p:cNvSpPr>
          <p:nvPr/>
        </p:nvSpPr>
        <p:spPr bwMode="auto">
          <a:xfrm>
            <a:off x="5459247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77" name="Rectangle 60"/>
          <p:cNvSpPr>
            <a:spLocks noChangeArrowheads="1"/>
          </p:cNvSpPr>
          <p:nvPr/>
        </p:nvSpPr>
        <p:spPr bwMode="auto">
          <a:xfrm>
            <a:off x="5815337" y="52630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42397" name="Rectangle 61"/>
          <p:cNvSpPr>
            <a:spLocks noChangeArrowheads="1"/>
          </p:cNvSpPr>
          <p:nvPr/>
        </p:nvSpPr>
        <p:spPr bwMode="auto">
          <a:xfrm>
            <a:off x="3683563" y="2361923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2398" name="Rectangle 62"/>
          <p:cNvSpPr>
            <a:spLocks noChangeArrowheads="1"/>
          </p:cNvSpPr>
          <p:nvPr/>
        </p:nvSpPr>
        <p:spPr bwMode="auto">
          <a:xfrm>
            <a:off x="4031316" y="2361923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42399" name="Rectangle 63"/>
          <p:cNvSpPr>
            <a:spLocks noChangeArrowheads="1"/>
          </p:cNvSpPr>
          <p:nvPr/>
        </p:nvSpPr>
        <p:spPr bwMode="auto">
          <a:xfrm>
            <a:off x="4387406" y="2361923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42400" name="Rectangle 64"/>
          <p:cNvSpPr>
            <a:spLocks noChangeArrowheads="1"/>
          </p:cNvSpPr>
          <p:nvPr/>
        </p:nvSpPr>
        <p:spPr bwMode="auto">
          <a:xfrm>
            <a:off x="4744686" y="23607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2401" name="Rectangle 65"/>
          <p:cNvSpPr>
            <a:spLocks noChangeArrowheads="1"/>
          </p:cNvSpPr>
          <p:nvPr/>
        </p:nvSpPr>
        <p:spPr bwMode="auto">
          <a:xfrm>
            <a:off x="5100776" y="23607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2402" name="Rectangle 66"/>
          <p:cNvSpPr>
            <a:spLocks noChangeArrowheads="1"/>
          </p:cNvSpPr>
          <p:nvPr/>
        </p:nvSpPr>
        <p:spPr bwMode="auto">
          <a:xfrm>
            <a:off x="5458057" y="23607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2403" name="Rectangle 67"/>
          <p:cNvSpPr>
            <a:spLocks noChangeArrowheads="1"/>
          </p:cNvSpPr>
          <p:nvPr/>
        </p:nvSpPr>
        <p:spPr bwMode="auto">
          <a:xfrm>
            <a:off x="5814146" y="23607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2404" name="Rectangle 68"/>
          <p:cNvSpPr>
            <a:spLocks noChangeArrowheads="1"/>
          </p:cNvSpPr>
          <p:nvPr/>
        </p:nvSpPr>
        <p:spPr bwMode="auto">
          <a:xfrm>
            <a:off x="2863009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2405" name="Rectangle 69"/>
          <p:cNvSpPr>
            <a:spLocks noChangeArrowheads="1"/>
          </p:cNvSpPr>
          <p:nvPr/>
        </p:nvSpPr>
        <p:spPr bwMode="auto">
          <a:xfrm>
            <a:off x="2863009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2406" name="Rectangle 70"/>
          <p:cNvSpPr>
            <a:spLocks noChangeArrowheads="1"/>
          </p:cNvSpPr>
          <p:nvPr/>
        </p:nvSpPr>
        <p:spPr bwMode="auto">
          <a:xfrm>
            <a:off x="2863009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2407" name="Rectangle 71"/>
          <p:cNvSpPr>
            <a:spLocks noChangeArrowheads="1"/>
          </p:cNvSpPr>
          <p:nvPr/>
        </p:nvSpPr>
        <p:spPr bwMode="auto">
          <a:xfrm>
            <a:off x="2863009" y="419358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42408" name="Rectangle 72"/>
          <p:cNvSpPr>
            <a:spLocks noChangeArrowheads="1"/>
          </p:cNvSpPr>
          <p:nvPr/>
        </p:nvSpPr>
        <p:spPr bwMode="auto">
          <a:xfrm>
            <a:off x="2863009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2409" name="Rectangle 73"/>
          <p:cNvSpPr>
            <a:spLocks noChangeArrowheads="1"/>
          </p:cNvSpPr>
          <p:nvPr/>
        </p:nvSpPr>
        <p:spPr bwMode="auto">
          <a:xfrm>
            <a:off x="2863009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2410" name="Rectangle 74"/>
          <p:cNvSpPr>
            <a:spLocks noChangeArrowheads="1"/>
          </p:cNvSpPr>
          <p:nvPr/>
        </p:nvSpPr>
        <p:spPr bwMode="auto">
          <a:xfrm>
            <a:off x="2863009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2411" name="Rectangle 75"/>
          <p:cNvSpPr>
            <a:spLocks noChangeArrowheads="1"/>
          </p:cNvSpPr>
          <p:nvPr/>
        </p:nvSpPr>
        <p:spPr bwMode="auto">
          <a:xfrm>
            <a:off x="3289364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412" name="Rectangle 76"/>
          <p:cNvSpPr>
            <a:spLocks noChangeArrowheads="1"/>
          </p:cNvSpPr>
          <p:nvPr/>
        </p:nvSpPr>
        <p:spPr bwMode="auto">
          <a:xfrm>
            <a:off x="3289364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413" name="Rectangle 77"/>
          <p:cNvSpPr>
            <a:spLocks noChangeArrowheads="1"/>
          </p:cNvSpPr>
          <p:nvPr/>
        </p:nvSpPr>
        <p:spPr bwMode="auto">
          <a:xfrm>
            <a:off x="3289364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414" name="Rectangle 78"/>
          <p:cNvSpPr>
            <a:spLocks noChangeArrowheads="1"/>
          </p:cNvSpPr>
          <p:nvPr/>
        </p:nvSpPr>
        <p:spPr bwMode="auto">
          <a:xfrm>
            <a:off x="3289364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415" name="Rectangle 79"/>
          <p:cNvSpPr>
            <a:spLocks noChangeArrowheads="1"/>
          </p:cNvSpPr>
          <p:nvPr/>
        </p:nvSpPr>
        <p:spPr bwMode="auto">
          <a:xfrm>
            <a:off x="3289364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416" name="Rectangle 80"/>
          <p:cNvSpPr>
            <a:spLocks noChangeArrowheads="1"/>
          </p:cNvSpPr>
          <p:nvPr/>
        </p:nvSpPr>
        <p:spPr bwMode="auto">
          <a:xfrm>
            <a:off x="3289364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417" name="Rectangle 81"/>
          <p:cNvSpPr>
            <a:spLocks noChangeArrowheads="1"/>
          </p:cNvSpPr>
          <p:nvPr/>
        </p:nvSpPr>
        <p:spPr bwMode="auto">
          <a:xfrm>
            <a:off x="3289364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1699" name="Rectangle 82"/>
          <p:cNvSpPr>
            <a:spLocks noChangeArrowheads="1"/>
          </p:cNvSpPr>
          <p:nvPr/>
        </p:nvSpPr>
        <p:spPr bwMode="auto">
          <a:xfrm>
            <a:off x="1999581" y="2376214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700" name="Rectangle 83"/>
          <p:cNvSpPr>
            <a:spLocks noChangeArrowheads="1"/>
          </p:cNvSpPr>
          <p:nvPr/>
        </p:nvSpPr>
        <p:spPr bwMode="auto">
          <a:xfrm>
            <a:off x="2355670" y="2376214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701" name="Rectangle 84"/>
          <p:cNvSpPr>
            <a:spLocks noChangeArrowheads="1"/>
          </p:cNvSpPr>
          <p:nvPr/>
        </p:nvSpPr>
        <p:spPr bwMode="auto">
          <a:xfrm>
            <a:off x="1999581" y="2732303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702" name="Rectangle 85"/>
          <p:cNvSpPr>
            <a:spLocks noChangeArrowheads="1"/>
          </p:cNvSpPr>
          <p:nvPr/>
        </p:nvSpPr>
        <p:spPr bwMode="auto">
          <a:xfrm>
            <a:off x="2355670" y="2737067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703" name="Line 86"/>
          <p:cNvSpPr>
            <a:spLocks noChangeShapeType="1"/>
          </p:cNvSpPr>
          <p:nvPr/>
        </p:nvSpPr>
        <p:spPr bwMode="auto">
          <a:xfrm flipH="1" flipV="1">
            <a:off x="2153211" y="2479825"/>
            <a:ext cx="337035" cy="404918"/>
          </a:xfrm>
          <a:prstGeom prst="line">
            <a:avLst/>
          </a:prstGeom>
          <a:noFill/>
          <a:ln w="76200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1704" name="Line 87"/>
          <p:cNvSpPr>
            <a:spLocks noChangeShapeType="1"/>
          </p:cNvSpPr>
          <p:nvPr/>
        </p:nvSpPr>
        <p:spPr bwMode="auto">
          <a:xfrm flipV="1">
            <a:off x="2490246" y="2461961"/>
            <a:ext cx="0" cy="404918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1705" name="Line 88"/>
          <p:cNvSpPr>
            <a:spLocks noChangeShapeType="1"/>
          </p:cNvSpPr>
          <p:nvPr/>
        </p:nvSpPr>
        <p:spPr bwMode="auto">
          <a:xfrm flipH="1">
            <a:off x="2153211" y="2866879"/>
            <a:ext cx="33703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1706" name="Freeform 89"/>
          <p:cNvSpPr>
            <a:spLocks/>
          </p:cNvSpPr>
          <p:nvPr/>
        </p:nvSpPr>
        <p:spPr bwMode="auto">
          <a:xfrm>
            <a:off x="3828857" y="3305143"/>
            <a:ext cx="2228239" cy="2093664"/>
          </a:xfrm>
          <a:custGeom>
            <a:avLst/>
            <a:gdLst>
              <a:gd name="T0" fmla="*/ 0 w 1871"/>
              <a:gd name="T1" fmla="*/ 0 h 1758"/>
              <a:gd name="T2" fmla="*/ 2147483646 w 1871"/>
              <a:gd name="T3" fmla="*/ 0 h 1758"/>
              <a:gd name="T4" fmla="*/ 0 w 1871"/>
              <a:gd name="T5" fmla="*/ 2147483646 h 1758"/>
              <a:gd name="T6" fmla="*/ 2147483646 w 1871"/>
              <a:gd name="T7" fmla="*/ 2147483646 h 1758"/>
              <a:gd name="T8" fmla="*/ 2147483646 w 1871"/>
              <a:gd name="T9" fmla="*/ 2147483646 h 1758"/>
              <a:gd name="T10" fmla="*/ 2147483646 w 1871"/>
              <a:gd name="T11" fmla="*/ 2147483646 h 1758"/>
              <a:gd name="T12" fmla="*/ 2147483646 w 1871"/>
              <a:gd name="T13" fmla="*/ 2147483646 h 1758"/>
              <a:gd name="T14" fmla="*/ 2147483646 w 1871"/>
              <a:gd name="T15" fmla="*/ 2147483646 h 1758"/>
              <a:gd name="T16" fmla="*/ 2147483646 w 1871"/>
              <a:gd name="T17" fmla="*/ 2147483646 h 1758"/>
              <a:gd name="T18" fmla="*/ 2147483646 w 1871"/>
              <a:gd name="T19" fmla="*/ 2147483646 h 1758"/>
              <a:gd name="T20" fmla="*/ 2147483646 w 1871"/>
              <a:gd name="T21" fmla="*/ 2147483646 h 1758"/>
              <a:gd name="T22" fmla="*/ 2147483646 w 1871"/>
              <a:gd name="T23" fmla="*/ 2147483646 h 1758"/>
              <a:gd name="T24" fmla="*/ 0 w 1871"/>
              <a:gd name="T25" fmla="*/ 2147483646 h 1758"/>
              <a:gd name="T26" fmla="*/ 2147483646 w 1871"/>
              <a:gd name="T27" fmla="*/ 2147483646 h 175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871"/>
              <a:gd name="T43" fmla="*/ 0 h 1758"/>
              <a:gd name="T44" fmla="*/ 1871 w 1871"/>
              <a:gd name="T45" fmla="*/ 1758 h 175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871" h="1758">
                <a:moveTo>
                  <a:pt x="0" y="0"/>
                </a:moveTo>
                <a:lnTo>
                  <a:pt x="1815" y="0"/>
                </a:lnTo>
                <a:lnTo>
                  <a:pt x="0" y="284"/>
                </a:lnTo>
                <a:lnTo>
                  <a:pt x="1758" y="284"/>
                </a:lnTo>
                <a:lnTo>
                  <a:pt x="57" y="567"/>
                </a:lnTo>
                <a:lnTo>
                  <a:pt x="1871" y="567"/>
                </a:lnTo>
                <a:lnTo>
                  <a:pt x="57" y="851"/>
                </a:lnTo>
                <a:lnTo>
                  <a:pt x="1758" y="851"/>
                </a:lnTo>
                <a:lnTo>
                  <a:pt x="57" y="1191"/>
                </a:lnTo>
                <a:lnTo>
                  <a:pt x="1758" y="1191"/>
                </a:lnTo>
                <a:lnTo>
                  <a:pt x="57" y="1474"/>
                </a:lnTo>
                <a:lnTo>
                  <a:pt x="1758" y="1474"/>
                </a:lnTo>
                <a:lnTo>
                  <a:pt x="0" y="1758"/>
                </a:lnTo>
                <a:lnTo>
                  <a:pt x="1815" y="1758"/>
                </a:lnTo>
              </a:path>
            </a:pathLst>
          </a:custGeom>
          <a:noFill/>
          <a:ln w="762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2426" name="Text Box 90"/>
          <p:cNvSpPr txBox="1">
            <a:spLocks noChangeArrowheads="1"/>
          </p:cNvSpPr>
          <p:nvPr/>
        </p:nvSpPr>
        <p:spPr bwMode="auto">
          <a:xfrm>
            <a:off x="3314373" y="2400032"/>
            <a:ext cx="332142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X</a:t>
            </a:r>
          </a:p>
        </p:txBody>
      </p:sp>
      <p:sp>
        <p:nvSpPr>
          <p:cNvPr id="142427" name="Text Box 91"/>
          <p:cNvSpPr txBox="1">
            <a:spLocks noChangeArrowheads="1"/>
          </p:cNvSpPr>
          <p:nvPr/>
        </p:nvSpPr>
        <p:spPr bwMode="auto">
          <a:xfrm>
            <a:off x="2921365" y="2800187"/>
            <a:ext cx="32573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Y</a:t>
            </a:r>
          </a:p>
        </p:txBody>
      </p:sp>
      <p:sp>
        <p:nvSpPr>
          <p:cNvPr id="142429" name="Text Box 93"/>
          <p:cNvSpPr txBox="1">
            <a:spLocks noChangeArrowheads="1"/>
          </p:cNvSpPr>
          <p:nvPr/>
        </p:nvSpPr>
        <p:spPr bwMode="auto">
          <a:xfrm>
            <a:off x="1485097" y="1428229"/>
            <a:ext cx="6187912" cy="7848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                  0,                                       if i=0, j=0</a:t>
            </a:r>
          </a:p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   c[i,j] =    c[i-1,j-1]+1                      if i,j&gt;0  and x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= y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j</a:t>
            </a:r>
            <a:endParaRPr lang="en-US" sz="1500" b="1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                  max ( c[i,j-1], c[i-1,j] )    if i,j&gt;0  and x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 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≠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y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</a:t>
            </a:r>
            <a:endParaRPr lang="en-US" sz="1500" b="1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11711" name="AutoShape 94"/>
          <p:cNvSpPr>
            <a:spLocks/>
          </p:cNvSpPr>
          <p:nvPr/>
        </p:nvSpPr>
        <p:spPr bwMode="auto">
          <a:xfrm>
            <a:off x="2628394" y="1428229"/>
            <a:ext cx="228660" cy="743144"/>
          </a:xfrm>
          <a:prstGeom prst="leftBrace">
            <a:avLst>
              <a:gd name="adj1" fmla="val 270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33" name="Rectangle 117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8736"/>
            <a:ext cx="9144000" cy="477838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LCS: Example</a:t>
            </a:r>
          </a:p>
        </p:txBody>
      </p:sp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3290555" y="27668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7221" name="Rectangle 5"/>
          <p:cNvSpPr>
            <a:spLocks noChangeArrowheads="1"/>
          </p:cNvSpPr>
          <p:nvPr/>
        </p:nvSpPr>
        <p:spPr bwMode="auto">
          <a:xfrm>
            <a:off x="3684754" y="27668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3671" name="Rectangle 6"/>
          <p:cNvSpPr>
            <a:spLocks noChangeArrowheads="1"/>
          </p:cNvSpPr>
          <p:nvPr/>
        </p:nvSpPr>
        <p:spPr bwMode="auto">
          <a:xfrm>
            <a:off x="3684754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72" name="Rectangle 7"/>
          <p:cNvSpPr>
            <a:spLocks noChangeArrowheads="1"/>
          </p:cNvSpPr>
          <p:nvPr/>
        </p:nvSpPr>
        <p:spPr bwMode="auto">
          <a:xfrm>
            <a:off x="3684754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73" name="Rectangle 8"/>
          <p:cNvSpPr>
            <a:spLocks noChangeArrowheads="1"/>
          </p:cNvSpPr>
          <p:nvPr/>
        </p:nvSpPr>
        <p:spPr bwMode="auto">
          <a:xfrm>
            <a:off x="3684754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37225" name="Rectangle 9"/>
          <p:cNvSpPr>
            <a:spLocks noChangeArrowheads="1"/>
          </p:cNvSpPr>
          <p:nvPr/>
        </p:nvSpPr>
        <p:spPr bwMode="auto">
          <a:xfrm>
            <a:off x="4032507" y="27668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7226" name="Rectangle 10"/>
          <p:cNvSpPr>
            <a:spLocks noChangeArrowheads="1"/>
          </p:cNvSpPr>
          <p:nvPr/>
        </p:nvSpPr>
        <p:spPr bwMode="auto">
          <a:xfrm>
            <a:off x="4388597" y="27668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3676" name="Rectangle 11"/>
          <p:cNvSpPr>
            <a:spLocks noChangeArrowheads="1"/>
          </p:cNvSpPr>
          <p:nvPr/>
        </p:nvSpPr>
        <p:spPr bwMode="auto">
          <a:xfrm>
            <a:off x="4032507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77" name="Rectangle 12"/>
          <p:cNvSpPr>
            <a:spLocks noChangeArrowheads="1"/>
          </p:cNvSpPr>
          <p:nvPr/>
        </p:nvSpPr>
        <p:spPr bwMode="auto">
          <a:xfrm>
            <a:off x="4388597" y="312293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78" name="Rectangle 13"/>
          <p:cNvSpPr>
            <a:spLocks noChangeArrowheads="1"/>
          </p:cNvSpPr>
          <p:nvPr/>
        </p:nvSpPr>
        <p:spPr bwMode="auto">
          <a:xfrm>
            <a:off x="4032507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79" name="Rectangle 14"/>
          <p:cNvSpPr>
            <a:spLocks noChangeArrowheads="1"/>
          </p:cNvSpPr>
          <p:nvPr/>
        </p:nvSpPr>
        <p:spPr bwMode="auto">
          <a:xfrm>
            <a:off x="4388597" y="348140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80" name="Rectangle 15"/>
          <p:cNvSpPr>
            <a:spLocks noChangeArrowheads="1"/>
          </p:cNvSpPr>
          <p:nvPr/>
        </p:nvSpPr>
        <p:spPr bwMode="auto">
          <a:xfrm>
            <a:off x="4032507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81" name="Rectangle 16"/>
          <p:cNvSpPr>
            <a:spLocks noChangeArrowheads="1"/>
          </p:cNvSpPr>
          <p:nvPr/>
        </p:nvSpPr>
        <p:spPr bwMode="auto">
          <a:xfrm>
            <a:off x="4388597" y="383749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82" name="Rectangle 17"/>
          <p:cNvSpPr>
            <a:spLocks noChangeArrowheads="1"/>
          </p:cNvSpPr>
          <p:nvPr/>
        </p:nvSpPr>
        <p:spPr bwMode="auto">
          <a:xfrm>
            <a:off x="3684754" y="419358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83" name="Rectangle 18"/>
          <p:cNvSpPr>
            <a:spLocks noChangeArrowheads="1"/>
          </p:cNvSpPr>
          <p:nvPr/>
        </p:nvSpPr>
        <p:spPr bwMode="auto">
          <a:xfrm>
            <a:off x="3684754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84" name="Rectangle 19"/>
          <p:cNvSpPr>
            <a:spLocks noChangeArrowheads="1"/>
          </p:cNvSpPr>
          <p:nvPr/>
        </p:nvSpPr>
        <p:spPr bwMode="auto">
          <a:xfrm>
            <a:off x="3684754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85" name="Rectangle 20"/>
          <p:cNvSpPr>
            <a:spLocks noChangeArrowheads="1"/>
          </p:cNvSpPr>
          <p:nvPr/>
        </p:nvSpPr>
        <p:spPr bwMode="auto">
          <a:xfrm>
            <a:off x="3684754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86" name="Rectangle 21"/>
          <p:cNvSpPr>
            <a:spLocks noChangeArrowheads="1"/>
          </p:cNvSpPr>
          <p:nvPr/>
        </p:nvSpPr>
        <p:spPr bwMode="auto">
          <a:xfrm>
            <a:off x="4032507" y="419358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87" name="Rectangle 22"/>
          <p:cNvSpPr>
            <a:spLocks noChangeArrowheads="1"/>
          </p:cNvSpPr>
          <p:nvPr/>
        </p:nvSpPr>
        <p:spPr bwMode="auto">
          <a:xfrm>
            <a:off x="4388597" y="4193581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88" name="Rectangle 23"/>
          <p:cNvSpPr>
            <a:spLocks noChangeArrowheads="1"/>
          </p:cNvSpPr>
          <p:nvPr/>
        </p:nvSpPr>
        <p:spPr bwMode="auto">
          <a:xfrm>
            <a:off x="4032507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89" name="Rectangle 24"/>
          <p:cNvSpPr>
            <a:spLocks noChangeArrowheads="1"/>
          </p:cNvSpPr>
          <p:nvPr/>
        </p:nvSpPr>
        <p:spPr bwMode="auto">
          <a:xfrm>
            <a:off x="4388597" y="454967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90" name="Rectangle 25"/>
          <p:cNvSpPr>
            <a:spLocks noChangeArrowheads="1"/>
          </p:cNvSpPr>
          <p:nvPr/>
        </p:nvSpPr>
        <p:spPr bwMode="auto">
          <a:xfrm>
            <a:off x="4032507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91" name="Rectangle 26"/>
          <p:cNvSpPr>
            <a:spLocks noChangeArrowheads="1"/>
          </p:cNvSpPr>
          <p:nvPr/>
        </p:nvSpPr>
        <p:spPr bwMode="auto">
          <a:xfrm>
            <a:off x="4388597" y="490814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92" name="Rectangle 27"/>
          <p:cNvSpPr>
            <a:spLocks noChangeArrowheads="1"/>
          </p:cNvSpPr>
          <p:nvPr/>
        </p:nvSpPr>
        <p:spPr bwMode="auto">
          <a:xfrm>
            <a:off x="4032507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93" name="Rectangle 28"/>
          <p:cNvSpPr>
            <a:spLocks noChangeArrowheads="1"/>
          </p:cNvSpPr>
          <p:nvPr/>
        </p:nvSpPr>
        <p:spPr bwMode="auto">
          <a:xfrm>
            <a:off x="4388597" y="52642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37245" name="Rectangle 29"/>
          <p:cNvSpPr>
            <a:spLocks noChangeArrowheads="1"/>
          </p:cNvSpPr>
          <p:nvPr/>
        </p:nvSpPr>
        <p:spPr bwMode="auto">
          <a:xfrm>
            <a:off x="4745877" y="276565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7246" name="Rectangle 30"/>
          <p:cNvSpPr>
            <a:spLocks noChangeArrowheads="1"/>
          </p:cNvSpPr>
          <p:nvPr/>
        </p:nvSpPr>
        <p:spPr bwMode="auto">
          <a:xfrm>
            <a:off x="5101967" y="276565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3696" name="Rectangle 31"/>
          <p:cNvSpPr>
            <a:spLocks noChangeArrowheads="1"/>
          </p:cNvSpPr>
          <p:nvPr/>
        </p:nvSpPr>
        <p:spPr bwMode="auto">
          <a:xfrm>
            <a:off x="4745877" y="312173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97" name="Rectangle 32"/>
          <p:cNvSpPr>
            <a:spLocks noChangeArrowheads="1"/>
          </p:cNvSpPr>
          <p:nvPr/>
        </p:nvSpPr>
        <p:spPr bwMode="auto">
          <a:xfrm>
            <a:off x="5101967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98" name="Rectangle 33"/>
          <p:cNvSpPr>
            <a:spLocks noChangeArrowheads="1"/>
          </p:cNvSpPr>
          <p:nvPr/>
        </p:nvSpPr>
        <p:spPr bwMode="auto">
          <a:xfrm>
            <a:off x="4745877" y="348021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99" name="Rectangle 34"/>
          <p:cNvSpPr>
            <a:spLocks noChangeArrowheads="1"/>
          </p:cNvSpPr>
          <p:nvPr/>
        </p:nvSpPr>
        <p:spPr bwMode="auto">
          <a:xfrm>
            <a:off x="5101967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00" name="Rectangle 35"/>
          <p:cNvSpPr>
            <a:spLocks noChangeArrowheads="1"/>
          </p:cNvSpPr>
          <p:nvPr/>
        </p:nvSpPr>
        <p:spPr bwMode="auto">
          <a:xfrm>
            <a:off x="4745877" y="383630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01" name="Rectangle 36"/>
          <p:cNvSpPr>
            <a:spLocks noChangeArrowheads="1"/>
          </p:cNvSpPr>
          <p:nvPr/>
        </p:nvSpPr>
        <p:spPr bwMode="auto">
          <a:xfrm>
            <a:off x="5101967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37253" name="Rectangle 37"/>
          <p:cNvSpPr>
            <a:spLocks noChangeArrowheads="1"/>
          </p:cNvSpPr>
          <p:nvPr/>
        </p:nvSpPr>
        <p:spPr bwMode="auto">
          <a:xfrm>
            <a:off x="5459247" y="276565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7254" name="Rectangle 38"/>
          <p:cNvSpPr>
            <a:spLocks noChangeArrowheads="1"/>
          </p:cNvSpPr>
          <p:nvPr/>
        </p:nvSpPr>
        <p:spPr bwMode="auto">
          <a:xfrm>
            <a:off x="5815337" y="276565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3704" name="Rectangle 39"/>
          <p:cNvSpPr>
            <a:spLocks noChangeArrowheads="1"/>
          </p:cNvSpPr>
          <p:nvPr/>
        </p:nvSpPr>
        <p:spPr bwMode="auto">
          <a:xfrm>
            <a:off x="5459247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05" name="Rectangle 40"/>
          <p:cNvSpPr>
            <a:spLocks noChangeArrowheads="1"/>
          </p:cNvSpPr>
          <p:nvPr/>
        </p:nvSpPr>
        <p:spPr bwMode="auto">
          <a:xfrm>
            <a:off x="5815337" y="312173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06" name="Rectangle 41"/>
          <p:cNvSpPr>
            <a:spLocks noChangeArrowheads="1"/>
          </p:cNvSpPr>
          <p:nvPr/>
        </p:nvSpPr>
        <p:spPr bwMode="auto">
          <a:xfrm>
            <a:off x="5459247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07" name="Rectangle 42"/>
          <p:cNvSpPr>
            <a:spLocks noChangeArrowheads="1"/>
          </p:cNvSpPr>
          <p:nvPr/>
        </p:nvSpPr>
        <p:spPr bwMode="auto">
          <a:xfrm>
            <a:off x="5815337" y="348021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08" name="Rectangle 43"/>
          <p:cNvSpPr>
            <a:spLocks noChangeArrowheads="1"/>
          </p:cNvSpPr>
          <p:nvPr/>
        </p:nvSpPr>
        <p:spPr bwMode="auto">
          <a:xfrm>
            <a:off x="5459247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09" name="Rectangle 44"/>
          <p:cNvSpPr>
            <a:spLocks noChangeArrowheads="1"/>
          </p:cNvSpPr>
          <p:nvPr/>
        </p:nvSpPr>
        <p:spPr bwMode="auto">
          <a:xfrm>
            <a:off x="5815337" y="383630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10" name="Rectangle 45"/>
          <p:cNvSpPr>
            <a:spLocks noChangeArrowheads="1"/>
          </p:cNvSpPr>
          <p:nvPr/>
        </p:nvSpPr>
        <p:spPr bwMode="auto">
          <a:xfrm>
            <a:off x="4745877" y="419239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11" name="Rectangle 46"/>
          <p:cNvSpPr>
            <a:spLocks noChangeArrowheads="1"/>
          </p:cNvSpPr>
          <p:nvPr/>
        </p:nvSpPr>
        <p:spPr bwMode="auto">
          <a:xfrm>
            <a:off x="5101967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12" name="Rectangle 47"/>
          <p:cNvSpPr>
            <a:spLocks noChangeArrowheads="1"/>
          </p:cNvSpPr>
          <p:nvPr/>
        </p:nvSpPr>
        <p:spPr bwMode="auto">
          <a:xfrm>
            <a:off x="4745877" y="454847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13" name="Rectangle 48"/>
          <p:cNvSpPr>
            <a:spLocks noChangeArrowheads="1"/>
          </p:cNvSpPr>
          <p:nvPr/>
        </p:nvSpPr>
        <p:spPr bwMode="auto">
          <a:xfrm>
            <a:off x="5101967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14" name="Rectangle 49"/>
          <p:cNvSpPr>
            <a:spLocks noChangeArrowheads="1"/>
          </p:cNvSpPr>
          <p:nvPr/>
        </p:nvSpPr>
        <p:spPr bwMode="auto">
          <a:xfrm>
            <a:off x="4745877" y="490695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15" name="Rectangle 50"/>
          <p:cNvSpPr>
            <a:spLocks noChangeArrowheads="1"/>
          </p:cNvSpPr>
          <p:nvPr/>
        </p:nvSpPr>
        <p:spPr bwMode="auto">
          <a:xfrm>
            <a:off x="5101967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16" name="Rectangle 51"/>
          <p:cNvSpPr>
            <a:spLocks noChangeArrowheads="1"/>
          </p:cNvSpPr>
          <p:nvPr/>
        </p:nvSpPr>
        <p:spPr bwMode="auto">
          <a:xfrm>
            <a:off x="4745877" y="52630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17" name="Rectangle 52"/>
          <p:cNvSpPr>
            <a:spLocks noChangeArrowheads="1"/>
          </p:cNvSpPr>
          <p:nvPr/>
        </p:nvSpPr>
        <p:spPr bwMode="auto">
          <a:xfrm>
            <a:off x="5101967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18" name="Rectangle 53"/>
          <p:cNvSpPr>
            <a:spLocks noChangeArrowheads="1"/>
          </p:cNvSpPr>
          <p:nvPr/>
        </p:nvSpPr>
        <p:spPr bwMode="auto">
          <a:xfrm>
            <a:off x="5459247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19" name="Rectangle 54"/>
          <p:cNvSpPr>
            <a:spLocks noChangeArrowheads="1"/>
          </p:cNvSpPr>
          <p:nvPr/>
        </p:nvSpPr>
        <p:spPr bwMode="auto">
          <a:xfrm>
            <a:off x="5815337" y="419239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20" name="Rectangle 55"/>
          <p:cNvSpPr>
            <a:spLocks noChangeArrowheads="1"/>
          </p:cNvSpPr>
          <p:nvPr/>
        </p:nvSpPr>
        <p:spPr bwMode="auto">
          <a:xfrm>
            <a:off x="5459247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21" name="Rectangle 56"/>
          <p:cNvSpPr>
            <a:spLocks noChangeArrowheads="1"/>
          </p:cNvSpPr>
          <p:nvPr/>
        </p:nvSpPr>
        <p:spPr bwMode="auto">
          <a:xfrm>
            <a:off x="5815337" y="454847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22" name="Rectangle 57"/>
          <p:cNvSpPr>
            <a:spLocks noChangeArrowheads="1"/>
          </p:cNvSpPr>
          <p:nvPr/>
        </p:nvSpPr>
        <p:spPr bwMode="auto">
          <a:xfrm>
            <a:off x="5459247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23" name="Rectangle 58"/>
          <p:cNvSpPr>
            <a:spLocks noChangeArrowheads="1"/>
          </p:cNvSpPr>
          <p:nvPr/>
        </p:nvSpPr>
        <p:spPr bwMode="auto">
          <a:xfrm>
            <a:off x="5815337" y="490695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24" name="Rectangle 59"/>
          <p:cNvSpPr>
            <a:spLocks noChangeArrowheads="1"/>
          </p:cNvSpPr>
          <p:nvPr/>
        </p:nvSpPr>
        <p:spPr bwMode="auto">
          <a:xfrm>
            <a:off x="5459247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25" name="Rectangle 60"/>
          <p:cNvSpPr>
            <a:spLocks noChangeArrowheads="1"/>
          </p:cNvSpPr>
          <p:nvPr/>
        </p:nvSpPr>
        <p:spPr bwMode="auto">
          <a:xfrm>
            <a:off x="5815337" y="52630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37277" name="Rectangle 61"/>
          <p:cNvSpPr>
            <a:spLocks noChangeArrowheads="1"/>
          </p:cNvSpPr>
          <p:nvPr/>
        </p:nvSpPr>
        <p:spPr bwMode="auto">
          <a:xfrm>
            <a:off x="3683563" y="2361923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37278" name="Rectangle 62"/>
          <p:cNvSpPr>
            <a:spLocks noChangeArrowheads="1"/>
          </p:cNvSpPr>
          <p:nvPr/>
        </p:nvSpPr>
        <p:spPr bwMode="auto">
          <a:xfrm>
            <a:off x="4031316" y="2361923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37279" name="Rectangle 63"/>
          <p:cNvSpPr>
            <a:spLocks noChangeArrowheads="1"/>
          </p:cNvSpPr>
          <p:nvPr/>
        </p:nvSpPr>
        <p:spPr bwMode="auto">
          <a:xfrm>
            <a:off x="4387406" y="2361923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37280" name="Rectangle 64"/>
          <p:cNvSpPr>
            <a:spLocks noChangeArrowheads="1"/>
          </p:cNvSpPr>
          <p:nvPr/>
        </p:nvSpPr>
        <p:spPr bwMode="auto">
          <a:xfrm>
            <a:off x="4744686" y="23607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7281" name="Rectangle 65"/>
          <p:cNvSpPr>
            <a:spLocks noChangeArrowheads="1"/>
          </p:cNvSpPr>
          <p:nvPr/>
        </p:nvSpPr>
        <p:spPr bwMode="auto">
          <a:xfrm>
            <a:off x="5100776" y="23607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37282" name="Rectangle 66"/>
          <p:cNvSpPr>
            <a:spLocks noChangeArrowheads="1"/>
          </p:cNvSpPr>
          <p:nvPr/>
        </p:nvSpPr>
        <p:spPr bwMode="auto">
          <a:xfrm>
            <a:off x="5458057" y="23607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37283" name="Rectangle 67"/>
          <p:cNvSpPr>
            <a:spLocks noChangeArrowheads="1"/>
          </p:cNvSpPr>
          <p:nvPr/>
        </p:nvSpPr>
        <p:spPr bwMode="auto">
          <a:xfrm>
            <a:off x="5814146" y="23607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7284" name="Rectangle 68"/>
          <p:cNvSpPr>
            <a:spLocks noChangeArrowheads="1"/>
          </p:cNvSpPr>
          <p:nvPr/>
        </p:nvSpPr>
        <p:spPr bwMode="auto">
          <a:xfrm>
            <a:off x="2863009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37285" name="Rectangle 69"/>
          <p:cNvSpPr>
            <a:spLocks noChangeArrowheads="1"/>
          </p:cNvSpPr>
          <p:nvPr/>
        </p:nvSpPr>
        <p:spPr bwMode="auto">
          <a:xfrm>
            <a:off x="2863009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7286" name="Rectangle 70"/>
          <p:cNvSpPr>
            <a:spLocks noChangeArrowheads="1"/>
          </p:cNvSpPr>
          <p:nvPr/>
        </p:nvSpPr>
        <p:spPr bwMode="auto">
          <a:xfrm>
            <a:off x="2863009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7287" name="Rectangle 71"/>
          <p:cNvSpPr>
            <a:spLocks noChangeArrowheads="1"/>
          </p:cNvSpPr>
          <p:nvPr/>
        </p:nvSpPr>
        <p:spPr bwMode="auto">
          <a:xfrm>
            <a:off x="2863009" y="419358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37288" name="Rectangle 72"/>
          <p:cNvSpPr>
            <a:spLocks noChangeArrowheads="1"/>
          </p:cNvSpPr>
          <p:nvPr/>
        </p:nvSpPr>
        <p:spPr bwMode="auto">
          <a:xfrm>
            <a:off x="2863009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7289" name="Rectangle 73"/>
          <p:cNvSpPr>
            <a:spLocks noChangeArrowheads="1"/>
          </p:cNvSpPr>
          <p:nvPr/>
        </p:nvSpPr>
        <p:spPr bwMode="auto">
          <a:xfrm>
            <a:off x="2863009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7290" name="Rectangle 74"/>
          <p:cNvSpPr>
            <a:spLocks noChangeArrowheads="1"/>
          </p:cNvSpPr>
          <p:nvPr/>
        </p:nvSpPr>
        <p:spPr bwMode="auto">
          <a:xfrm>
            <a:off x="2863009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37291" name="Rectangle 75"/>
          <p:cNvSpPr>
            <a:spLocks noChangeArrowheads="1"/>
          </p:cNvSpPr>
          <p:nvPr/>
        </p:nvSpPr>
        <p:spPr bwMode="auto">
          <a:xfrm>
            <a:off x="3289364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7292" name="Rectangle 76"/>
          <p:cNvSpPr>
            <a:spLocks noChangeArrowheads="1"/>
          </p:cNvSpPr>
          <p:nvPr/>
        </p:nvSpPr>
        <p:spPr bwMode="auto">
          <a:xfrm>
            <a:off x="3289364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7293" name="Rectangle 77"/>
          <p:cNvSpPr>
            <a:spLocks noChangeArrowheads="1"/>
          </p:cNvSpPr>
          <p:nvPr/>
        </p:nvSpPr>
        <p:spPr bwMode="auto">
          <a:xfrm>
            <a:off x="3289364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7294" name="Rectangle 78"/>
          <p:cNvSpPr>
            <a:spLocks noChangeArrowheads="1"/>
          </p:cNvSpPr>
          <p:nvPr/>
        </p:nvSpPr>
        <p:spPr bwMode="auto">
          <a:xfrm>
            <a:off x="3289364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7295" name="Rectangle 79"/>
          <p:cNvSpPr>
            <a:spLocks noChangeArrowheads="1"/>
          </p:cNvSpPr>
          <p:nvPr/>
        </p:nvSpPr>
        <p:spPr bwMode="auto">
          <a:xfrm>
            <a:off x="3289364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7296" name="Rectangle 80"/>
          <p:cNvSpPr>
            <a:spLocks noChangeArrowheads="1"/>
          </p:cNvSpPr>
          <p:nvPr/>
        </p:nvSpPr>
        <p:spPr bwMode="auto">
          <a:xfrm>
            <a:off x="3289364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7297" name="Rectangle 81"/>
          <p:cNvSpPr>
            <a:spLocks noChangeArrowheads="1"/>
          </p:cNvSpPr>
          <p:nvPr/>
        </p:nvSpPr>
        <p:spPr bwMode="auto">
          <a:xfrm>
            <a:off x="3289364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3747" name="Freeform 89"/>
          <p:cNvSpPr>
            <a:spLocks/>
          </p:cNvSpPr>
          <p:nvPr/>
        </p:nvSpPr>
        <p:spPr bwMode="auto">
          <a:xfrm>
            <a:off x="3828858" y="3237260"/>
            <a:ext cx="2093664" cy="2229431"/>
          </a:xfrm>
          <a:custGeom>
            <a:avLst/>
            <a:gdLst>
              <a:gd name="T0" fmla="*/ 0 w 1758"/>
              <a:gd name="T1" fmla="*/ 0 h 1872"/>
              <a:gd name="T2" fmla="*/ 0 w 1758"/>
              <a:gd name="T3" fmla="*/ 2147483646 h 1872"/>
              <a:gd name="T4" fmla="*/ 2147483646 w 1758"/>
              <a:gd name="T5" fmla="*/ 0 h 1872"/>
              <a:gd name="T6" fmla="*/ 2147483646 w 1758"/>
              <a:gd name="T7" fmla="*/ 2147483646 h 1872"/>
              <a:gd name="T8" fmla="*/ 2147483646 w 1758"/>
              <a:gd name="T9" fmla="*/ 0 h 1872"/>
              <a:gd name="T10" fmla="*/ 2147483646 w 1758"/>
              <a:gd name="T11" fmla="*/ 2147483646 h 1872"/>
              <a:gd name="T12" fmla="*/ 2147483646 w 1758"/>
              <a:gd name="T13" fmla="*/ 0 h 1872"/>
              <a:gd name="T14" fmla="*/ 2147483646 w 1758"/>
              <a:gd name="T15" fmla="*/ 2147483646 h 1872"/>
              <a:gd name="T16" fmla="*/ 2147483646 w 1758"/>
              <a:gd name="T17" fmla="*/ 0 h 1872"/>
              <a:gd name="T18" fmla="*/ 2147483646 w 1758"/>
              <a:gd name="T19" fmla="*/ 2147483646 h 1872"/>
              <a:gd name="T20" fmla="*/ 2147483646 w 1758"/>
              <a:gd name="T21" fmla="*/ 0 h 1872"/>
              <a:gd name="T22" fmla="*/ 2147483646 w 1758"/>
              <a:gd name="T23" fmla="*/ 2147483646 h 1872"/>
              <a:gd name="T24" fmla="*/ 2147483646 w 1758"/>
              <a:gd name="T25" fmla="*/ 0 h 1872"/>
              <a:gd name="T26" fmla="*/ 2147483646 w 1758"/>
              <a:gd name="T27" fmla="*/ 2147483646 h 187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758"/>
              <a:gd name="T43" fmla="*/ 0 h 1872"/>
              <a:gd name="T44" fmla="*/ 1758 w 1758"/>
              <a:gd name="T45" fmla="*/ 1872 h 1872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758" h="1872">
                <a:moveTo>
                  <a:pt x="0" y="0"/>
                </a:moveTo>
                <a:lnTo>
                  <a:pt x="0" y="1872"/>
                </a:lnTo>
                <a:lnTo>
                  <a:pt x="284" y="0"/>
                </a:lnTo>
                <a:lnTo>
                  <a:pt x="284" y="1815"/>
                </a:lnTo>
                <a:lnTo>
                  <a:pt x="624" y="0"/>
                </a:lnTo>
                <a:lnTo>
                  <a:pt x="624" y="1815"/>
                </a:lnTo>
                <a:lnTo>
                  <a:pt x="908" y="0"/>
                </a:lnTo>
                <a:lnTo>
                  <a:pt x="908" y="1815"/>
                </a:lnTo>
                <a:lnTo>
                  <a:pt x="1191" y="0"/>
                </a:lnTo>
                <a:lnTo>
                  <a:pt x="1191" y="1815"/>
                </a:lnTo>
                <a:lnTo>
                  <a:pt x="1475" y="0"/>
                </a:lnTo>
                <a:lnTo>
                  <a:pt x="1418" y="1815"/>
                </a:lnTo>
                <a:lnTo>
                  <a:pt x="1758" y="0"/>
                </a:lnTo>
                <a:lnTo>
                  <a:pt x="1758" y="1815"/>
                </a:lnTo>
              </a:path>
            </a:pathLst>
          </a:custGeom>
          <a:noFill/>
          <a:ln w="76200">
            <a:solidFill>
              <a:schemeClr val="bg2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3748" name="Rectangle 110"/>
          <p:cNvSpPr>
            <a:spLocks noChangeArrowheads="1"/>
          </p:cNvSpPr>
          <p:nvPr/>
        </p:nvSpPr>
        <p:spPr bwMode="auto">
          <a:xfrm>
            <a:off x="1999581" y="2376214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49" name="Rectangle 111"/>
          <p:cNvSpPr>
            <a:spLocks noChangeArrowheads="1"/>
          </p:cNvSpPr>
          <p:nvPr/>
        </p:nvSpPr>
        <p:spPr bwMode="auto">
          <a:xfrm>
            <a:off x="2355670" y="2376214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50" name="Rectangle 112"/>
          <p:cNvSpPr>
            <a:spLocks noChangeArrowheads="1"/>
          </p:cNvSpPr>
          <p:nvPr/>
        </p:nvSpPr>
        <p:spPr bwMode="auto">
          <a:xfrm>
            <a:off x="1999581" y="2732303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51" name="Rectangle 113"/>
          <p:cNvSpPr>
            <a:spLocks noChangeArrowheads="1"/>
          </p:cNvSpPr>
          <p:nvPr/>
        </p:nvSpPr>
        <p:spPr bwMode="auto">
          <a:xfrm>
            <a:off x="2355670" y="2737067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52" name="Line 114"/>
          <p:cNvSpPr>
            <a:spLocks noChangeShapeType="1"/>
          </p:cNvSpPr>
          <p:nvPr/>
        </p:nvSpPr>
        <p:spPr bwMode="auto">
          <a:xfrm flipH="1" flipV="1">
            <a:off x="2153211" y="2479825"/>
            <a:ext cx="337035" cy="404918"/>
          </a:xfrm>
          <a:prstGeom prst="line">
            <a:avLst/>
          </a:prstGeom>
          <a:noFill/>
          <a:ln w="76200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3753" name="Line 115"/>
          <p:cNvSpPr>
            <a:spLocks noChangeShapeType="1"/>
          </p:cNvSpPr>
          <p:nvPr/>
        </p:nvSpPr>
        <p:spPr bwMode="auto">
          <a:xfrm flipV="1">
            <a:off x="2490246" y="2461961"/>
            <a:ext cx="0" cy="404918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3754" name="Line 116"/>
          <p:cNvSpPr>
            <a:spLocks noChangeShapeType="1"/>
          </p:cNvSpPr>
          <p:nvPr/>
        </p:nvSpPr>
        <p:spPr bwMode="auto">
          <a:xfrm flipH="1">
            <a:off x="2153211" y="2866879"/>
            <a:ext cx="33703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37334" name="Text Box 118"/>
          <p:cNvSpPr txBox="1">
            <a:spLocks noChangeArrowheads="1"/>
          </p:cNvSpPr>
          <p:nvPr/>
        </p:nvSpPr>
        <p:spPr bwMode="auto">
          <a:xfrm>
            <a:off x="1485097" y="1428229"/>
            <a:ext cx="6187912" cy="7848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                  0,                                       if i=0, j=0</a:t>
            </a:r>
          </a:p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   c[i,j] =    c[i-1,j-1]+1                      if i,j&gt;0  and x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= y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j</a:t>
            </a:r>
            <a:endParaRPr lang="en-US" sz="1500" b="1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                  max ( c[i,j-1], c[i-1,j] )    if i,j&gt;0  and x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 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≠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y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</a:t>
            </a:r>
            <a:endParaRPr lang="en-US" sz="1500" b="1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13757" name="AutoShape 119"/>
          <p:cNvSpPr>
            <a:spLocks/>
          </p:cNvSpPr>
          <p:nvPr/>
        </p:nvSpPr>
        <p:spPr bwMode="auto">
          <a:xfrm>
            <a:off x="2628394" y="1428229"/>
            <a:ext cx="228660" cy="743144"/>
          </a:xfrm>
          <a:prstGeom prst="leftBrace">
            <a:avLst>
              <a:gd name="adj1" fmla="val 270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91" name="Text Box 90"/>
          <p:cNvSpPr txBox="1">
            <a:spLocks noChangeArrowheads="1"/>
          </p:cNvSpPr>
          <p:nvPr/>
        </p:nvSpPr>
        <p:spPr bwMode="auto">
          <a:xfrm>
            <a:off x="3314373" y="2400032"/>
            <a:ext cx="332142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X</a:t>
            </a:r>
          </a:p>
        </p:txBody>
      </p:sp>
      <p:sp>
        <p:nvSpPr>
          <p:cNvPr id="92" name="Text Box 91"/>
          <p:cNvSpPr txBox="1">
            <a:spLocks noChangeArrowheads="1"/>
          </p:cNvSpPr>
          <p:nvPr/>
        </p:nvSpPr>
        <p:spPr bwMode="auto">
          <a:xfrm>
            <a:off x="2921365" y="2800187"/>
            <a:ext cx="32573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47" name="Rectangle 107"/>
          <p:cNvSpPr>
            <a:spLocks noGrp="1" noChangeArrowheads="1"/>
          </p:cNvSpPr>
          <p:nvPr>
            <p:ph type="title" idx="4294967295"/>
          </p:nvPr>
        </p:nvSpPr>
        <p:spPr>
          <a:xfrm>
            <a:off x="7053" y="573138"/>
            <a:ext cx="9144000" cy="477838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LCS: Example</a:t>
            </a:r>
          </a:p>
        </p:txBody>
      </p:sp>
      <p:sp>
        <p:nvSpPr>
          <p:cNvPr id="138244" name="Rectangle 4"/>
          <p:cNvSpPr>
            <a:spLocks noChangeArrowheads="1"/>
          </p:cNvSpPr>
          <p:nvPr/>
        </p:nvSpPr>
        <p:spPr bwMode="auto">
          <a:xfrm>
            <a:off x="3290555" y="27668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8245" name="Rectangle 5"/>
          <p:cNvSpPr>
            <a:spLocks noChangeArrowheads="1"/>
          </p:cNvSpPr>
          <p:nvPr/>
        </p:nvSpPr>
        <p:spPr bwMode="auto">
          <a:xfrm>
            <a:off x="3684754" y="27668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5719" name="Rectangle 6"/>
          <p:cNvSpPr>
            <a:spLocks noChangeArrowheads="1"/>
          </p:cNvSpPr>
          <p:nvPr/>
        </p:nvSpPr>
        <p:spPr bwMode="auto">
          <a:xfrm>
            <a:off x="3684754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20" name="Rectangle 7"/>
          <p:cNvSpPr>
            <a:spLocks noChangeArrowheads="1"/>
          </p:cNvSpPr>
          <p:nvPr/>
        </p:nvSpPr>
        <p:spPr bwMode="auto">
          <a:xfrm>
            <a:off x="3684754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21" name="Rectangle 8"/>
          <p:cNvSpPr>
            <a:spLocks noChangeArrowheads="1"/>
          </p:cNvSpPr>
          <p:nvPr/>
        </p:nvSpPr>
        <p:spPr bwMode="auto">
          <a:xfrm>
            <a:off x="3684754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38249" name="Rectangle 9"/>
          <p:cNvSpPr>
            <a:spLocks noChangeArrowheads="1"/>
          </p:cNvSpPr>
          <p:nvPr/>
        </p:nvSpPr>
        <p:spPr bwMode="auto">
          <a:xfrm>
            <a:off x="4032507" y="27668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8250" name="Rectangle 10"/>
          <p:cNvSpPr>
            <a:spLocks noChangeArrowheads="1"/>
          </p:cNvSpPr>
          <p:nvPr/>
        </p:nvSpPr>
        <p:spPr bwMode="auto">
          <a:xfrm>
            <a:off x="4388597" y="27668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5724" name="Rectangle 11"/>
          <p:cNvSpPr>
            <a:spLocks noChangeArrowheads="1"/>
          </p:cNvSpPr>
          <p:nvPr/>
        </p:nvSpPr>
        <p:spPr bwMode="auto">
          <a:xfrm>
            <a:off x="4032507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25" name="Rectangle 12"/>
          <p:cNvSpPr>
            <a:spLocks noChangeArrowheads="1"/>
          </p:cNvSpPr>
          <p:nvPr/>
        </p:nvSpPr>
        <p:spPr bwMode="auto">
          <a:xfrm>
            <a:off x="4388597" y="312293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26" name="Rectangle 13"/>
          <p:cNvSpPr>
            <a:spLocks noChangeArrowheads="1"/>
          </p:cNvSpPr>
          <p:nvPr/>
        </p:nvSpPr>
        <p:spPr bwMode="auto">
          <a:xfrm>
            <a:off x="4032507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27" name="Rectangle 14"/>
          <p:cNvSpPr>
            <a:spLocks noChangeArrowheads="1"/>
          </p:cNvSpPr>
          <p:nvPr/>
        </p:nvSpPr>
        <p:spPr bwMode="auto">
          <a:xfrm>
            <a:off x="4388597" y="348140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28" name="Rectangle 15"/>
          <p:cNvSpPr>
            <a:spLocks noChangeArrowheads="1"/>
          </p:cNvSpPr>
          <p:nvPr/>
        </p:nvSpPr>
        <p:spPr bwMode="auto">
          <a:xfrm>
            <a:off x="4032507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29" name="Rectangle 16"/>
          <p:cNvSpPr>
            <a:spLocks noChangeArrowheads="1"/>
          </p:cNvSpPr>
          <p:nvPr/>
        </p:nvSpPr>
        <p:spPr bwMode="auto">
          <a:xfrm>
            <a:off x="4388597" y="383749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30" name="Rectangle 17"/>
          <p:cNvSpPr>
            <a:spLocks noChangeArrowheads="1"/>
          </p:cNvSpPr>
          <p:nvPr/>
        </p:nvSpPr>
        <p:spPr bwMode="auto">
          <a:xfrm>
            <a:off x="3684754" y="419358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31" name="Rectangle 18"/>
          <p:cNvSpPr>
            <a:spLocks noChangeArrowheads="1"/>
          </p:cNvSpPr>
          <p:nvPr/>
        </p:nvSpPr>
        <p:spPr bwMode="auto">
          <a:xfrm>
            <a:off x="3684754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32" name="Rectangle 19"/>
          <p:cNvSpPr>
            <a:spLocks noChangeArrowheads="1"/>
          </p:cNvSpPr>
          <p:nvPr/>
        </p:nvSpPr>
        <p:spPr bwMode="auto">
          <a:xfrm>
            <a:off x="3684754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33" name="Rectangle 20"/>
          <p:cNvSpPr>
            <a:spLocks noChangeArrowheads="1"/>
          </p:cNvSpPr>
          <p:nvPr/>
        </p:nvSpPr>
        <p:spPr bwMode="auto">
          <a:xfrm>
            <a:off x="3684754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34" name="Rectangle 21"/>
          <p:cNvSpPr>
            <a:spLocks noChangeArrowheads="1"/>
          </p:cNvSpPr>
          <p:nvPr/>
        </p:nvSpPr>
        <p:spPr bwMode="auto">
          <a:xfrm>
            <a:off x="4032507" y="419358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35" name="Rectangle 22"/>
          <p:cNvSpPr>
            <a:spLocks noChangeArrowheads="1"/>
          </p:cNvSpPr>
          <p:nvPr/>
        </p:nvSpPr>
        <p:spPr bwMode="auto">
          <a:xfrm>
            <a:off x="4388597" y="4193581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36" name="Rectangle 23"/>
          <p:cNvSpPr>
            <a:spLocks noChangeArrowheads="1"/>
          </p:cNvSpPr>
          <p:nvPr/>
        </p:nvSpPr>
        <p:spPr bwMode="auto">
          <a:xfrm>
            <a:off x="4032507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37" name="Rectangle 24"/>
          <p:cNvSpPr>
            <a:spLocks noChangeArrowheads="1"/>
          </p:cNvSpPr>
          <p:nvPr/>
        </p:nvSpPr>
        <p:spPr bwMode="auto">
          <a:xfrm>
            <a:off x="4388597" y="454967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38" name="Rectangle 25"/>
          <p:cNvSpPr>
            <a:spLocks noChangeArrowheads="1"/>
          </p:cNvSpPr>
          <p:nvPr/>
        </p:nvSpPr>
        <p:spPr bwMode="auto">
          <a:xfrm>
            <a:off x="4032507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39" name="Rectangle 26"/>
          <p:cNvSpPr>
            <a:spLocks noChangeArrowheads="1"/>
          </p:cNvSpPr>
          <p:nvPr/>
        </p:nvSpPr>
        <p:spPr bwMode="auto">
          <a:xfrm>
            <a:off x="4388597" y="490814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40" name="Rectangle 27"/>
          <p:cNvSpPr>
            <a:spLocks noChangeArrowheads="1"/>
          </p:cNvSpPr>
          <p:nvPr/>
        </p:nvSpPr>
        <p:spPr bwMode="auto">
          <a:xfrm>
            <a:off x="4032507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41" name="Rectangle 28"/>
          <p:cNvSpPr>
            <a:spLocks noChangeArrowheads="1"/>
          </p:cNvSpPr>
          <p:nvPr/>
        </p:nvSpPr>
        <p:spPr bwMode="auto">
          <a:xfrm>
            <a:off x="4388597" y="52642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38269" name="Rectangle 29"/>
          <p:cNvSpPr>
            <a:spLocks noChangeArrowheads="1"/>
          </p:cNvSpPr>
          <p:nvPr/>
        </p:nvSpPr>
        <p:spPr bwMode="auto">
          <a:xfrm>
            <a:off x="4745877" y="276565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8270" name="Rectangle 30"/>
          <p:cNvSpPr>
            <a:spLocks noChangeArrowheads="1"/>
          </p:cNvSpPr>
          <p:nvPr/>
        </p:nvSpPr>
        <p:spPr bwMode="auto">
          <a:xfrm>
            <a:off x="5101967" y="276565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5744" name="Rectangle 31"/>
          <p:cNvSpPr>
            <a:spLocks noChangeArrowheads="1"/>
          </p:cNvSpPr>
          <p:nvPr/>
        </p:nvSpPr>
        <p:spPr bwMode="auto">
          <a:xfrm>
            <a:off x="4745877" y="312173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45" name="Rectangle 32"/>
          <p:cNvSpPr>
            <a:spLocks noChangeArrowheads="1"/>
          </p:cNvSpPr>
          <p:nvPr/>
        </p:nvSpPr>
        <p:spPr bwMode="auto">
          <a:xfrm>
            <a:off x="5101967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46" name="Rectangle 33"/>
          <p:cNvSpPr>
            <a:spLocks noChangeArrowheads="1"/>
          </p:cNvSpPr>
          <p:nvPr/>
        </p:nvSpPr>
        <p:spPr bwMode="auto">
          <a:xfrm>
            <a:off x="4745877" y="348021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47" name="Rectangle 34"/>
          <p:cNvSpPr>
            <a:spLocks noChangeArrowheads="1"/>
          </p:cNvSpPr>
          <p:nvPr/>
        </p:nvSpPr>
        <p:spPr bwMode="auto">
          <a:xfrm>
            <a:off x="5101967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48" name="Rectangle 35"/>
          <p:cNvSpPr>
            <a:spLocks noChangeArrowheads="1"/>
          </p:cNvSpPr>
          <p:nvPr/>
        </p:nvSpPr>
        <p:spPr bwMode="auto">
          <a:xfrm>
            <a:off x="4745877" y="383630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49" name="Rectangle 36"/>
          <p:cNvSpPr>
            <a:spLocks noChangeArrowheads="1"/>
          </p:cNvSpPr>
          <p:nvPr/>
        </p:nvSpPr>
        <p:spPr bwMode="auto">
          <a:xfrm>
            <a:off x="5101967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38277" name="Rectangle 37"/>
          <p:cNvSpPr>
            <a:spLocks noChangeArrowheads="1"/>
          </p:cNvSpPr>
          <p:nvPr/>
        </p:nvSpPr>
        <p:spPr bwMode="auto">
          <a:xfrm>
            <a:off x="5459247" y="276565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8278" name="Rectangle 38"/>
          <p:cNvSpPr>
            <a:spLocks noChangeArrowheads="1"/>
          </p:cNvSpPr>
          <p:nvPr/>
        </p:nvSpPr>
        <p:spPr bwMode="auto">
          <a:xfrm>
            <a:off x="5815337" y="276565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5752" name="Rectangle 39"/>
          <p:cNvSpPr>
            <a:spLocks noChangeArrowheads="1"/>
          </p:cNvSpPr>
          <p:nvPr/>
        </p:nvSpPr>
        <p:spPr bwMode="auto">
          <a:xfrm>
            <a:off x="5459247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53" name="Rectangle 40"/>
          <p:cNvSpPr>
            <a:spLocks noChangeArrowheads="1"/>
          </p:cNvSpPr>
          <p:nvPr/>
        </p:nvSpPr>
        <p:spPr bwMode="auto">
          <a:xfrm>
            <a:off x="5815337" y="312173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54" name="Rectangle 41"/>
          <p:cNvSpPr>
            <a:spLocks noChangeArrowheads="1"/>
          </p:cNvSpPr>
          <p:nvPr/>
        </p:nvSpPr>
        <p:spPr bwMode="auto">
          <a:xfrm>
            <a:off x="5459247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55" name="Rectangle 42"/>
          <p:cNvSpPr>
            <a:spLocks noChangeArrowheads="1"/>
          </p:cNvSpPr>
          <p:nvPr/>
        </p:nvSpPr>
        <p:spPr bwMode="auto">
          <a:xfrm>
            <a:off x="5815337" y="348021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56" name="Rectangle 43"/>
          <p:cNvSpPr>
            <a:spLocks noChangeArrowheads="1"/>
          </p:cNvSpPr>
          <p:nvPr/>
        </p:nvSpPr>
        <p:spPr bwMode="auto">
          <a:xfrm>
            <a:off x="5459247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57" name="Rectangle 44"/>
          <p:cNvSpPr>
            <a:spLocks noChangeArrowheads="1"/>
          </p:cNvSpPr>
          <p:nvPr/>
        </p:nvSpPr>
        <p:spPr bwMode="auto">
          <a:xfrm>
            <a:off x="5815337" y="383630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58" name="Rectangle 45"/>
          <p:cNvSpPr>
            <a:spLocks noChangeArrowheads="1"/>
          </p:cNvSpPr>
          <p:nvPr/>
        </p:nvSpPr>
        <p:spPr bwMode="auto">
          <a:xfrm>
            <a:off x="4745877" y="419239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59" name="Rectangle 46"/>
          <p:cNvSpPr>
            <a:spLocks noChangeArrowheads="1"/>
          </p:cNvSpPr>
          <p:nvPr/>
        </p:nvSpPr>
        <p:spPr bwMode="auto">
          <a:xfrm>
            <a:off x="5101967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60" name="Rectangle 47"/>
          <p:cNvSpPr>
            <a:spLocks noChangeArrowheads="1"/>
          </p:cNvSpPr>
          <p:nvPr/>
        </p:nvSpPr>
        <p:spPr bwMode="auto">
          <a:xfrm>
            <a:off x="4745877" y="454847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61" name="Rectangle 48"/>
          <p:cNvSpPr>
            <a:spLocks noChangeArrowheads="1"/>
          </p:cNvSpPr>
          <p:nvPr/>
        </p:nvSpPr>
        <p:spPr bwMode="auto">
          <a:xfrm>
            <a:off x="5101967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62" name="Rectangle 49"/>
          <p:cNvSpPr>
            <a:spLocks noChangeArrowheads="1"/>
          </p:cNvSpPr>
          <p:nvPr/>
        </p:nvSpPr>
        <p:spPr bwMode="auto">
          <a:xfrm>
            <a:off x="4745877" y="490695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63" name="Rectangle 50"/>
          <p:cNvSpPr>
            <a:spLocks noChangeArrowheads="1"/>
          </p:cNvSpPr>
          <p:nvPr/>
        </p:nvSpPr>
        <p:spPr bwMode="auto">
          <a:xfrm>
            <a:off x="5101967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64" name="Rectangle 51"/>
          <p:cNvSpPr>
            <a:spLocks noChangeArrowheads="1"/>
          </p:cNvSpPr>
          <p:nvPr/>
        </p:nvSpPr>
        <p:spPr bwMode="auto">
          <a:xfrm>
            <a:off x="4745877" y="52630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65" name="Rectangle 52"/>
          <p:cNvSpPr>
            <a:spLocks noChangeArrowheads="1"/>
          </p:cNvSpPr>
          <p:nvPr/>
        </p:nvSpPr>
        <p:spPr bwMode="auto">
          <a:xfrm>
            <a:off x="5101967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66" name="Rectangle 53"/>
          <p:cNvSpPr>
            <a:spLocks noChangeArrowheads="1"/>
          </p:cNvSpPr>
          <p:nvPr/>
        </p:nvSpPr>
        <p:spPr bwMode="auto">
          <a:xfrm>
            <a:off x="5459247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67" name="Rectangle 54"/>
          <p:cNvSpPr>
            <a:spLocks noChangeArrowheads="1"/>
          </p:cNvSpPr>
          <p:nvPr/>
        </p:nvSpPr>
        <p:spPr bwMode="auto">
          <a:xfrm>
            <a:off x="5815337" y="419239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68" name="Rectangle 55"/>
          <p:cNvSpPr>
            <a:spLocks noChangeArrowheads="1"/>
          </p:cNvSpPr>
          <p:nvPr/>
        </p:nvSpPr>
        <p:spPr bwMode="auto">
          <a:xfrm>
            <a:off x="5459247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69" name="Rectangle 56"/>
          <p:cNvSpPr>
            <a:spLocks noChangeArrowheads="1"/>
          </p:cNvSpPr>
          <p:nvPr/>
        </p:nvSpPr>
        <p:spPr bwMode="auto">
          <a:xfrm>
            <a:off x="5815337" y="454847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70" name="Rectangle 57"/>
          <p:cNvSpPr>
            <a:spLocks noChangeArrowheads="1"/>
          </p:cNvSpPr>
          <p:nvPr/>
        </p:nvSpPr>
        <p:spPr bwMode="auto">
          <a:xfrm>
            <a:off x="5459247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71" name="Rectangle 58"/>
          <p:cNvSpPr>
            <a:spLocks noChangeArrowheads="1"/>
          </p:cNvSpPr>
          <p:nvPr/>
        </p:nvSpPr>
        <p:spPr bwMode="auto">
          <a:xfrm>
            <a:off x="5815337" y="490695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72" name="Rectangle 59"/>
          <p:cNvSpPr>
            <a:spLocks noChangeArrowheads="1"/>
          </p:cNvSpPr>
          <p:nvPr/>
        </p:nvSpPr>
        <p:spPr bwMode="auto">
          <a:xfrm>
            <a:off x="5459247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73" name="Rectangle 60"/>
          <p:cNvSpPr>
            <a:spLocks noChangeArrowheads="1"/>
          </p:cNvSpPr>
          <p:nvPr/>
        </p:nvSpPr>
        <p:spPr bwMode="auto">
          <a:xfrm>
            <a:off x="5815337" y="52630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38301" name="Rectangle 61"/>
          <p:cNvSpPr>
            <a:spLocks noChangeArrowheads="1"/>
          </p:cNvSpPr>
          <p:nvPr/>
        </p:nvSpPr>
        <p:spPr bwMode="auto">
          <a:xfrm>
            <a:off x="3683563" y="2361923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38302" name="Rectangle 62"/>
          <p:cNvSpPr>
            <a:spLocks noChangeArrowheads="1"/>
          </p:cNvSpPr>
          <p:nvPr/>
        </p:nvSpPr>
        <p:spPr bwMode="auto">
          <a:xfrm>
            <a:off x="4031316" y="2361923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38303" name="Rectangle 63"/>
          <p:cNvSpPr>
            <a:spLocks noChangeArrowheads="1"/>
          </p:cNvSpPr>
          <p:nvPr/>
        </p:nvSpPr>
        <p:spPr bwMode="auto">
          <a:xfrm>
            <a:off x="4387406" y="2361923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38304" name="Rectangle 64"/>
          <p:cNvSpPr>
            <a:spLocks noChangeArrowheads="1"/>
          </p:cNvSpPr>
          <p:nvPr/>
        </p:nvSpPr>
        <p:spPr bwMode="auto">
          <a:xfrm>
            <a:off x="4744686" y="23607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8305" name="Rectangle 65"/>
          <p:cNvSpPr>
            <a:spLocks noChangeArrowheads="1"/>
          </p:cNvSpPr>
          <p:nvPr/>
        </p:nvSpPr>
        <p:spPr bwMode="auto">
          <a:xfrm>
            <a:off x="5100776" y="23607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38306" name="Rectangle 66"/>
          <p:cNvSpPr>
            <a:spLocks noChangeArrowheads="1"/>
          </p:cNvSpPr>
          <p:nvPr/>
        </p:nvSpPr>
        <p:spPr bwMode="auto">
          <a:xfrm>
            <a:off x="5458057" y="23607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38307" name="Rectangle 67"/>
          <p:cNvSpPr>
            <a:spLocks noChangeArrowheads="1"/>
          </p:cNvSpPr>
          <p:nvPr/>
        </p:nvSpPr>
        <p:spPr bwMode="auto">
          <a:xfrm>
            <a:off x="5814146" y="23607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8308" name="Rectangle 68"/>
          <p:cNvSpPr>
            <a:spLocks noChangeArrowheads="1"/>
          </p:cNvSpPr>
          <p:nvPr/>
        </p:nvSpPr>
        <p:spPr bwMode="auto">
          <a:xfrm>
            <a:off x="2868964" y="312293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38309" name="Rectangle 69"/>
          <p:cNvSpPr>
            <a:spLocks noChangeArrowheads="1"/>
          </p:cNvSpPr>
          <p:nvPr/>
        </p:nvSpPr>
        <p:spPr bwMode="auto">
          <a:xfrm>
            <a:off x="2868964" y="348140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8310" name="Rectangle 70"/>
          <p:cNvSpPr>
            <a:spLocks noChangeArrowheads="1"/>
          </p:cNvSpPr>
          <p:nvPr/>
        </p:nvSpPr>
        <p:spPr bwMode="auto">
          <a:xfrm>
            <a:off x="2868964" y="383749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8311" name="Rectangle 71"/>
          <p:cNvSpPr>
            <a:spLocks noChangeArrowheads="1"/>
          </p:cNvSpPr>
          <p:nvPr/>
        </p:nvSpPr>
        <p:spPr bwMode="auto">
          <a:xfrm>
            <a:off x="2868964" y="4193581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38312" name="Rectangle 72"/>
          <p:cNvSpPr>
            <a:spLocks noChangeArrowheads="1"/>
          </p:cNvSpPr>
          <p:nvPr/>
        </p:nvSpPr>
        <p:spPr bwMode="auto">
          <a:xfrm>
            <a:off x="2868964" y="454967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8313" name="Rectangle 73"/>
          <p:cNvSpPr>
            <a:spLocks noChangeArrowheads="1"/>
          </p:cNvSpPr>
          <p:nvPr/>
        </p:nvSpPr>
        <p:spPr bwMode="auto">
          <a:xfrm>
            <a:off x="2868964" y="490814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8314" name="Rectangle 74"/>
          <p:cNvSpPr>
            <a:spLocks noChangeArrowheads="1"/>
          </p:cNvSpPr>
          <p:nvPr/>
        </p:nvSpPr>
        <p:spPr bwMode="auto">
          <a:xfrm>
            <a:off x="2868964" y="52642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38315" name="Rectangle 75"/>
          <p:cNvSpPr>
            <a:spLocks noChangeArrowheads="1"/>
          </p:cNvSpPr>
          <p:nvPr/>
        </p:nvSpPr>
        <p:spPr bwMode="auto">
          <a:xfrm>
            <a:off x="3289364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8316" name="Rectangle 76"/>
          <p:cNvSpPr>
            <a:spLocks noChangeArrowheads="1"/>
          </p:cNvSpPr>
          <p:nvPr/>
        </p:nvSpPr>
        <p:spPr bwMode="auto">
          <a:xfrm>
            <a:off x="3289364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8317" name="Rectangle 77"/>
          <p:cNvSpPr>
            <a:spLocks noChangeArrowheads="1"/>
          </p:cNvSpPr>
          <p:nvPr/>
        </p:nvSpPr>
        <p:spPr bwMode="auto">
          <a:xfrm>
            <a:off x="3289364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8318" name="Rectangle 78"/>
          <p:cNvSpPr>
            <a:spLocks noChangeArrowheads="1"/>
          </p:cNvSpPr>
          <p:nvPr/>
        </p:nvSpPr>
        <p:spPr bwMode="auto">
          <a:xfrm>
            <a:off x="3289364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8319" name="Rectangle 79"/>
          <p:cNvSpPr>
            <a:spLocks noChangeArrowheads="1"/>
          </p:cNvSpPr>
          <p:nvPr/>
        </p:nvSpPr>
        <p:spPr bwMode="auto">
          <a:xfrm>
            <a:off x="3289364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8320" name="Rectangle 80"/>
          <p:cNvSpPr>
            <a:spLocks noChangeArrowheads="1"/>
          </p:cNvSpPr>
          <p:nvPr/>
        </p:nvSpPr>
        <p:spPr bwMode="auto">
          <a:xfrm>
            <a:off x="3289364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8321" name="Rectangle 81"/>
          <p:cNvSpPr>
            <a:spLocks noChangeArrowheads="1"/>
          </p:cNvSpPr>
          <p:nvPr/>
        </p:nvSpPr>
        <p:spPr bwMode="auto">
          <a:xfrm>
            <a:off x="3289364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5795" name="Freeform 89"/>
          <p:cNvSpPr>
            <a:spLocks/>
          </p:cNvSpPr>
          <p:nvPr/>
        </p:nvSpPr>
        <p:spPr bwMode="auto">
          <a:xfrm>
            <a:off x="3828857" y="3237260"/>
            <a:ext cx="2161547" cy="2229431"/>
          </a:xfrm>
          <a:custGeom>
            <a:avLst/>
            <a:gdLst>
              <a:gd name="T0" fmla="*/ 0 w 1815"/>
              <a:gd name="T1" fmla="*/ 0 h 1872"/>
              <a:gd name="T2" fmla="*/ 2147483646 w 1815"/>
              <a:gd name="T3" fmla="*/ 0 h 1872"/>
              <a:gd name="T4" fmla="*/ 0 w 1815"/>
              <a:gd name="T5" fmla="*/ 2147483646 h 1872"/>
              <a:gd name="T6" fmla="*/ 0 w 1815"/>
              <a:gd name="T7" fmla="*/ 2147483646 h 1872"/>
              <a:gd name="T8" fmla="*/ 2147483646 w 1815"/>
              <a:gd name="T9" fmla="*/ 2147483646 h 1872"/>
              <a:gd name="T10" fmla="*/ 2147483646 w 1815"/>
              <a:gd name="T11" fmla="*/ 0 h 1872"/>
              <a:gd name="T12" fmla="*/ 2147483646 w 1815"/>
              <a:gd name="T13" fmla="*/ 0 h 1872"/>
              <a:gd name="T14" fmla="*/ 2147483646 w 1815"/>
              <a:gd name="T15" fmla="*/ 2147483646 h 1872"/>
              <a:gd name="T16" fmla="*/ 0 w 1815"/>
              <a:gd name="T17" fmla="*/ 2147483646 h 1872"/>
              <a:gd name="T18" fmla="*/ 0 w 1815"/>
              <a:gd name="T19" fmla="*/ 2147483646 h 1872"/>
              <a:gd name="T20" fmla="*/ 2147483646 w 1815"/>
              <a:gd name="T21" fmla="*/ 2147483646 h 1872"/>
              <a:gd name="T22" fmla="*/ 2147483646 w 1815"/>
              <a:gd name="T23" fmla="*/ 2147483646 h 1872"/>
              <a:gd name="T24" fmla="*/ 0 w 1815"/>
              <a:gd name="T25" fmla="*/ 2147483646 h 1872"/>
              <a:gd name="T26" fmla="*/ 0 w 1815"/>
              <a:gd name="T27" fmla="*/ 2147483646 h 1872"/>
              <a:gd name="T28" fmla="*/ 2147483646 w 1815"/>
              <a:gd name="T29" fmla="*/ 2147483646 h 1872"/>
              <a:gd name="T30" fmla="*/ 2147483646 w 1815"/>
              <a:gd name="T31" fmla="*/ 2147483646 h 1872"/>
              <a:gd name="T32" fmla="*/ 2147483646 w 1815"/>
              <a:gd name="T33" fmla="*/ 2147483646 h 1872"/>
              <a:gd name="T34" fmla="*/ 2147483646 w 1815"/>
              <a:gd name="T35" fmla="*/ 2147483646 h 1872"/>
              <a:gd name="T36" fmla="*/ 2147483646 w 1815"/>
              <a:gd name="T37" fmla="*/ 2147483646 h 1872"/>
              <a:gd name="T38" fmla="*/ 2147483646 w 1815"/>
              <a:gd name="T39" fmla="*/ 2147483646 h 1872"/>
              <a:gd name="T40" fmla="*/ 2147483646 w 1815"/>
              <a:gd name="T41" fmla="*/ 2147483646 h 1872"/>
              <a:gd name="T42" fmla="*/ 2147483646 w 1815"/>
              <a:gd name="T43" fmla="*/ 2147483646 h 1872"/>
              <a:gd name="T44" fmla="*/ 2147483646 w 1815"/>
              <a:gd name="T45" fmla="*/ 2147483646 h 1872"/>
              <a:gd name="T46" fmla="*/ 2147483646 w 1815"/>
              <a:gd name="T47" fmla="*/ 2147483646 h 1872"/>
              <a:gd name="T48" fmla="*/ 2147483646 w 1815"/>
              <a:gd name="T49" fmla="*/ 2147483646 h 1872"/>
              <a:gd name="T50" fmla="*/ 2147483646 w 1815"/>
              <a:gd name="T51" fmla="*/ 2147483646 h 1872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815"/>
              <a:gd name="T79" fmla="*/ 0 h 1872"/>
              <a:gd name="T80" fmla="*/ 1815 w 1815"/>
              <a:gd name="T81" fmla="*/ 1872 h 1872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815" h="1872">
                <a:moveTo>
                  <a:pt x="0" y="0"/>
                </a:moveTo>
                <a:lnTo>
                  <a:pt x="284" y="0"/>
                </a:lnTo>
                <a:lnTo>
                  <a:pt x="0" y="341"/>
                </a:lnTo>
                <a:lnTo>
                  <a:pt x="0" y="624"/>
                </a:lnTo>
                <a:lnTo>
                  <a:pt x="284" y="341"/>
                </a:lnTo>
                <a:lnTo>
                  <a:pt x="624" y="0"/>
                </a:lnTo>
                <a:lnTo>
                  <a:pt x="908" y="0"/>
                </a:lnTo>
                <a:lnTo>
                  <a:pt x="624" y="341"/>
                </a:lnTo>
                <a:lnTo>
                  <a:pt x="0" y="964"/>
                </a:lnTo>
                <a:lnTo>
                  <a:pt x="0" y="1305"/>
                </a:lnTo>
                <a:lnTo>
                  <a:pt x="1191" y="57"/>
                </a:lnTo>
                <a:lnTo>
                  <a:pt x="1531" y="57"/>
                </a:lnTo>
                <a:lnTo>
                  <a:pt x="0" y="1588"/>
                </a:lnTo>
                <a:lnTo>
                  <a:pt x="0" y="1872"/>
                </a:lnTo>
                <a:lnTo>
                  <a:pt x="1815" y="57"/>
                </a:lnTo>
                <a:lnTo>
                  <a:pt x="1815" y="341"/>
                </a:lnTo>
                <a:lnTo>
                  <a:pt x="284" y="1815"/>
                </a:lnTo>
                <a:lnTo>
                  <a:pt x="624" y="1815"/>
                </a:lnTo>
                <a:lnTo>
                  <a:pt x="1758" y="681"/>
                </a:lnTo>
                <a:lnTo>
                  <a:pt x="1758" y="964"/>
                </a:lnTo>
                <a:lnTo>
                  <a:pt x="851" y="1815"/>
                </a:lnTo>
                <a:lnTo>
                  <a:pt x="1191" y="1815"/>
                </a:lnTo>
                <a:lnTo>
                  <a:pt x="1815" y="1248"/>
                </a:lnTo>
                <a:lnTo>
                  <a:pt x="1815" y="1588"/>
                </a:lnTo>
                <a:lnTo>
                  <a:pt x="1475" y="1815"/>
                </a:lnTo>
                <a:lnTo>
                  <a:pt x="1758" y="1815"/>
                </a:lnTo>
              </a:path>
            </a:pathLst>
          </a:custGeom>
          <a:noFill/>
          <a:ln w="762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5796" name="Rectangle 100"/>
          <p:cNvSpPr>
            <a:spLocks noChangeArrowheads="1"/>
          </p:cNvSpPr>
          <p:nvPr/>
        </p:nvSpPr>
        <p:spPr bwMode="auto">
          <a:xfrm>
            <a:off x="1999581" y="2376214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97" name="Rectangle 101"/>
          <p:cNvSpPr>
            <a:spLocks noChangeArrowheads="1"/>
          </p:cNvSpPr>
          <p:nvPr/>
        </p:nvSpPr>
        <p:spPr bwMode="auto">
          <a:xfrm>
            <a:off x="2355670" y="2376214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98" name="Rectangle 102"/>
          <p:cNvSpPr>
            <a:spLocks noChangeArrowheads="1"/>
          </p:cNvSpPr>
          <p:nvPr/>
        </p:nvSpPr>
        <p:spPr bwMode="auto">
          <a:xfrm>
            <a:off x="1999581" y="2732303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99" name="Rectangle 103"/>
          <p:cNvSpPr>
            <a:spLocks noChangeArrowheads="1"/>
          </p:cNvSpPr>
          <p:nvPr/>
        </p:nvSpPr>
        <p:spPr bwMode="auto">
          <a:xfrm>
            <a:off x="2355670" y="2737067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800" name="Line 104"/>
          <p:cNvSpPr>
            <a:spLocks noChangeShapeType="1"/>
          </p:cNvSpPr>
          <p:nvPr/>
        </p:nvSpPr>
        <p:spPr bwMode="auto">
          <a:xfrm flipH="1" flipV="1">
            <a:off x="2153211" y="2479825"/>
            <a:ext cx="337035" cy="404918"/>
          </a:xfrm>
          <a:prstGeom prst="line">
            <a:avLst/>
          </a:prstGeom>
          <a:noFill/>
          <a:ln w="76200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5801" name="Line 105"/>
          <p:cNvSpPr>
            <a:spLocks noChangeShapeType="1"/>
          </p:cNvSpPr>
          <p:nvPr/>
        </p:nvSpPr>
        <p:spPr bwMode="auto">
          <a:xfrm flipV="1">
            <a:off x="2490246" y="2461961"/>
            <a:ext cx="0" cy="404918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5802" name="Line 106"/>
          <p:cNvSpPr>
            <a:spLocks noChangeShapeType="1"/>
          </p:cNvSpPr>
          <p:nvPr/>
        </p:nvSpPr>
        <p:spPr bwMode="auto">
          <a:xfrm flipH="1">
            <a:off x="2153211" y="2866879"/>
            <a:ext cx="33703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38348" name="Text Box 108"/>
          <p:cNvSpPr txBox="1">
            <a:spLocks noChangeArrowheads="1"/>
          </p:cNvSpPr>
          <p:nvPr/>
        </p:nvSpPr>
        <p:spPr bwMode="auto">
          <a:xfrm>
            <a:off x="1485097" y="1428229"/>
            <a:ext cx="6187912" cy="7848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                  0,                                       if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=0, j=0</a:t>
            </a:r>
          </a:p>
          <a:p>
            <a:pPr>
              <a:defRPr/>
            </a:pP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   c[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i,j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] =    c[i-1,j-1]+1                      if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i,j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&gt;0  and x</a:t>
            </a:r>
            <a:r>
              <a:rPr lang="en-US" sz="15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=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y</a:t>
            </a:r>
            <a:r>
              <a:rPr lang="en-US" sz="15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j</a:t>
            </a:r>
            <a:endParaRPr lang="en-US" sz="15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>
              <a:defRPr/>
            </a:pP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                  max ( c[i,j-1], c[i-1,j] )    if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i,j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&gt;0  and x</a:t>
            </a:r>
            <a:r>
              <a:rPr lang="en-US" sz="15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≠</a:t>
            </a:r>
            <a:r>
              <a:rPr lang="en-US" sz="15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y</a:t>
            </a:r>
            <a:r>
              <a:rPr lang="en-US" sz="15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</a:t>
            </a:r>
            <a:endParaRPr lang="en-US" sz="15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15805" name="AutoShape 109"/>
          <p:cNvSpPr>
            <a:spLocks/>
          </p:cNvSpPr>
          <p:nvPr/>
        </p:nvSpPr>
        <p:spPr bwMode="auto">
          <a:xfrm>
            <a:off x="2628394" y="1428229"/>
            <a:ext cx="228660" cy="743144"/>
          </a:xfrm>
          <a:prstGeom prst="leftBrace">
            <a:avLst>
              <a:gd name="adj1" fmla="val 270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91" name="Text Box 90"/>
          <p:cNvSpPr txBox="1">
            <a:spLocks noChangeArrowheads="1"/>
          </p:cNvSpPr>
          <p:nvPr/>
        </p:nvSpPr>
        <p:spPr bwMode="auto">
          <a:xfrm>
            <a:off x="3314373" y="2400032"/>
            <a:ext cx="332142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X</a:t>
            </a:r>
          </a:p>
        </p:txBody>
      </p:sp>
      <p:sp>
        <p:nvSpPr>
          <p:cNvPr id="92" name="Text Box 91"/>
          <p:cNvSpPr txBox="1">
            <a:spLocks noChangeArrowheads="1"/>
          </p:cNvSpPr>
          <p:nvPr/>
        </p:nvSpPr>
        <p:spPr bwMode="auto">
          <a:xfrm>
            <a:off x="2921365" y="2800187"/>
            <a:ext cx="32573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 Box 149"/>
          <p:cNvSpPr txBox="1">
            <a:spLocks noChangeArrowheads="1"/>
          </p:cNvSpPr>
          <p:nvPr/>
        </p:nvSpPr>
        <p:spPr bwMode="auto">
          <a:xfrm>
            <a:off x="1485097" y="1428229"/>
            <a:ext cx="6224781" cy="7848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   0,                     if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=0, j=0</a:t>
            </a:r>
          </a:p>
          <a:p>
            <a:pPr>
              <a:defRPr/>
            </a:pP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c[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c[i-1,j-1]+1           if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&gt;0  and x</a:t>
            </a:r>
            <a:r>
              <a:rPr lang="en-US" sz="15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5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endParaRPr lang="en-US" sz="15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   max(c[i,j-1],c[i-1,j]) if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&gt;0  and x</a:t>
            </a:r>
            <a:r>
              <a:rPr lang="en-US" sz="15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≠</a:t>
            </a:r>
            <a:r>
              <a:rPr lang="en-US" sz="15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5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endParaRPr lang="en-US" sz="15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1466" name="Rectangle 15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95590"/>
            <a:ext cx="9144000" cy="477838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LCS: Example</a:t>
            </a:r>
          </a:p>
        </p:txBody>
      </p:sp>
      <p:sp>
        <p:nvSpPr>
          <p:cNvPr id="141316" name="Rectangle 4"/>
          <p:cNvSpPr>
            <a:spLocks noChangeArrowheads="1"/>
          </p:cNvSpPr>
          <p:nvPr/>
        </p:nvSpPr>
        <p:spPr bwMode="auto">
          <a:xfrm>
            <a:off x="3290555" y="27668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3684754" y="27668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18" name="Rectangle 6"/>
          <p:cNvSpPr>
            <a:spLocks noChangeArrowheads="1"/>
          </p:cNvSpPr>
          <p:nvPr/>
        </p:nvSpPr>
        <p:spPr bwMode="auto">
          <a:xfrm>
            <a:off x="3684754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19" name="Rectangle 7"/>
          <p:cNvSpPr>
            <a:spLocks noChangeArrowheads="1"/>
          </p:cNvSpPr>
          <p:nvPr/>
        </p:nvSpPr>
        <p:spPr bwMode="auto">
          <a:xfrm>
            <a:off x="3684754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3684754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21" name="Rectangle 9"/>
          <p:cNvSpPr>
            <a:spLocks noChangeArrowheads="1"/>
          </p:cNvSpPr>
          <p:nvPr/>
        </p:nvSpPr>
        <p:spPr bwMode="auto">
          <a:xfrm>
            <a:off x="4032507" y="27668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22" name="Rectangle 10"/>
          <p:cNvSpPr>
            <a:spLocks noChangeArrowheads="1"/>
          </p:cNvSpPr>
          <p:nvPr/>
        </p:nvSpPr>
        <p:spPr bwMode="auto">
          <a:xfrm>
            <a:off x="4388597" y="27668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23" name="Rectangle 11"/>
          <p:cNvSpPr>
            <a:spLocks noChangeArrowheads="1"/>
          </p:cNvSpPr>
          <p:nvPr/>
        </p:nvSpPr>
        <p:spPr bwMode="auto">
          <a:xfrm>
            <a:off x="4032507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24" name="Rectangle 12"/>
          <p:cNvSpPr>
            <a:spLocks noChangeArrowheads="1"/>
          </p:cNvSpPr>
          <p:nvPr/>
        </p:nvSpPr>
        <p:spPr bwMode="auto">
          <a:xfrm>
            <a:off x="4388597" y="312293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25" name="Rectangle 13"/>
          <p:cNvSpPr>
            <a:spLocks noChangeArrowheads="1"/>
          </p:cNvSpPr>
          <p:nvPr/>
        </p:nvSpPr>
        <p:spPr bwMode="auto">
          <a:xfrm>
            <a:off x="4032507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26" name="Rectangle 14"/>
          <p:cNvSpPr>
            <a:spLocks noChangeArrowheads="1"/>
          </p:cNvSpPr>
          <p:nvPr/>
        </p:nvSpPr>
        <p:spPr bwMode="auto">
          <a:xfrm>
            <a:off x="4388597" y="348140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27" name="Rectangle 15"/>
          <p:cNvSpPr>
            <a:spLocks noChangeArrowheads="1"/>
          </p:cNvSpPr>
          <p:nvPr/>
        </p:nvSpPr>
        <p:spPr bwMode="auto">
          <a:xfrm>
            <a:off x="4032507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28" name="Rectangle 16"/>
          <p:cNvSpPr>
            <a:spLocks noChangeArrowheads="1"/>
          </p:cNvSpPr>
          <p:nvPr/>
        </p:nvSpPr>
        <p:spPr bwMode="auto">
          <a:xfrm>
            <a:off x="4388597" y="383749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29" name="Rectangle 17"/>
          <p:cNvSpPr>
            <a:spLocks noChangeArrowheads="1"/>
          </p:cNvSpPr>
          <p:nvPr/>
        </p:nvSpPr>
        <p:spPr bwMode="auto">
          <a:xfrm>
            <a:off x="3683564" y="4192546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30" name="Rectangle 18"/>
          <p:cNvSpPr>
            <a:spLocks noChangeArrowheads="1"/>
          </p:cNvSpPr>
          <p:nvPr/>
        </p:nvSpPr>
        <p:spPr bwMode="auto">
          <a:xfrm>
            <a:off x="3684754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31" name="Rectangle 19"/>
          <p:cNvSpPr>
            <a:spLocks noChangeArrowheads="1"/>
          </p:cNvSpPr>
          <p:nvPr/>
        </p:nvSpPr>
        <p:spPr bwMode="auto">
          <a:xfrm>
            <a:off x="3684754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32" name="Rectangle 20"/>
          <p:cNvSpPr>
            <a:spLocks noChangeArrowheads="1"/>
          </p:cNvSpPr>
          <p:nvPr/>
        </p:nvSpPr>
        <p:spPr bwMode="auto">
          <a:xfrm>
            <a:off x="3684754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33" name="Rectangle 21"/>
          <p:cNvSpPr>
            <a:spLocks noChangeArrowheads="1"/>
          </p:cNvSpPr>
          <p:nvPr/>
        </p:nvSpPr>
        <p:spPr bwMode="auto">
          <a:xfrm>
            <a:off x="4032507" y="419358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34" name="Rectangle 22"/>
          <p:cNvSpPr>
            <a:spLocks noChangeArrowheads="1"/>
          </p:cNvSpPr>
          <p:nvPr/>
        </p:nvSpPr>
        <p:spPr bwMode="auto">
          <a:xfrm>
            <a:off x="4388597" y="4193581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35" name="Rectangle 23"/>
          <p:cNvSpPr>
            <a:spLocks noChangeArrowheads="1"/>
          </p:cNvSpPr>
          <p:nvPr/>
        </p:nvSpPr>
        <p:spPr bwMode="auto">
          <a:xfrm>
            <a:off x="4032507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36" name="Rectangle 24"/>
          <p:cNvSpPr>
            <a:spLocks noChangeArrowheads="1"/>
          </p:cNvSpPr>
          <p:nvPr/>
        </p:nvSpPr>
        <p:spPr bwMode="auto">
          <a:xfrm>
            <a:off x="4388597" y="454967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37" name="Rectangle 25"/>
          <p:cNvSpPr>
            <a:spLocks noChangeArrowheads="1"/>
          </p:cNvSpPr>
          <p:nvPr/>
        </p:nvSpPr>
        <p:spPr bwMode="auto">
          <a:xfrm>
            <a:off x="4032507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38" name="Rectangle 26"/>
          <p:cNvSpPr>
            <a:spLocks noChangeArrowheads="1"/>
          </p:cNvSpPr>
          <p:nvPr/>
        </p:nvSpPr>
        <p:spPr bwMode="auto">
          <a:xfrm>
            <a:off x="4388597" y="490814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39" name="Rectangle 27"/>
          <p:cNvSpPr>
            <a:spLocks noChangeArrowheads="1"/>
          </p:cNvSpPr>
          <p:nvPr/>
        </p:nvSpPr>
        <p:spPr bwMode="auto">
          <a:xfrm>
            <a:off x="4032507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40" name="Rectangle 28"/>
          <p:cNvSpPr>
            <a:spLocks noChangeArrowheads="1"/>
          </p:cNvSpPr>
          <p:nvPr/>
        </p:nvSpPr>
        <p:spPr bwMode="auto">
          <a:xfrm>
            <a:off x="4388597" y="52642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41" name="Rectangle 29"/>
          <p:cNvSpPr>
            <a:spLocks noChangeArrowheads="1"/>
          </p:cNvSpPr>
          <p:nvPr/>
        </p:nvSpPr>
        <p:spPr bwMode="auto">
          <a:xfrm>
            <a:off x="4745877" y="276565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42" name="Rectangle 30"/>
          <p:cNvSpPr>
            <a:spLocks noChangeArrowheads="1"/>
          </p:cNvSpPr>
          <p:nvPr/>
        </p:nvSpPr>
        <p:spPr bwMode="auto">
          <a:xfrm>
            <a:off x="5101967" y="276565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43" name="Rectangle 31"/>
          <p:cNvSpPr>
            <a:spLocks noChangeArrowheads="1"/>
          </p:cNvSpPr>
          <p:nvPr/>
        </p:nvSpPr>
        <p:spPr bwMode="auto">
          <a:xfrm>
            <a:off x="4745877" y="312173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44" name="Rectangle 32"/>
          <p:cNvSpPr>
            <a:spLocks noChangeArrowheads="1"/>
          </p:cNvSpPr>
          <p:nvPr/>
        </p:nvSpPr>
        <p:spPr bwMode="auto">
          <a:xfrm>
            <a:off x="5101967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45" name="Rectangle 33"/>
          <p:cNvSpPr>
            <a:spLocks noChangeArrowheads="1"/>
          </p:cNvSpPr>
          <p:nvPr/>
        </p:nvSpPr>
        <p:spPr bwMode="auto">
          <a:xfrm>
            <a:off x="4745877" y="348021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46" name="Rectangle 34"/>
          <p:cNvSpPr>
            <a:spLocks noChangeArrowheads="1"/>
          </p:cNvSpPr>
          <p:nvPr/>
        </p:nvSpPr>
        <p:spPr bwMode="auto">
          <a:xfrm>
            <a:off x="5101967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47" name="Rectangle 35"/>
          <p:cNvSpPr>
            <a:spLocks noChangeArrowheads="1"/>
          </p:cNvSpPr>
          <p:nvPr/>
        </p:nvSpPr>
        <p:spPr bwMode="auto">
          <a:xfrm>
            <a:off x="4745877" y="383630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48" name="Rectangle 36"/>
          <p:cNvSpPr>
            <a:spLocks noChangeArrowheads="1"/>
          </p:cNvSpPr>
          <p:nvPr/>
        </p:nvSpPr>
        <p:spPr bwMode="auto">
          <a:xfrm>
            <a:off x="5101967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49" name="Rectangle 37"/>
          <p:cNvSpPr>
            <a:spLocks noChangeArrowheads="1"/>
          </p:cNvSpPr>
          <p:nvPr/>
        </p:nvSpPr>
        <p:spPr bwMode="auto">
          <a:xfrm>
            <a:off x="5459247" y="276565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50" name="Rectangle 38"/>
          <p:cNvSpPr>
            <a:spLocks noChangeArrowheads="1"/>
          </p:cNvSpPr>
          <p:nvPr/>
        </p:nvSpPr>
        <p:spPr bwMode="auto">
          <a:xfrm>
            <a:off x="5815337" y="276565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51" name="Rectangle 39"/>
          <p:cNvSpPr>
            <a:spLocks noChangeArrowheads="1"/>
          </p:cNvSpPr>
          <p:nvPr/>
        </p:nvSpPr>
        <p:spPr bwMode="auto">
          <a:xfrm>
            <a:off x="5459247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52" name="Rectangle 40"/>
          <p:cNvSpPr>
            <a:spLocks noChangeArrowheads="1"/>
          </p:cNvSpPr>
          <p:nvPr/>
        </p:nvSpPr>
        <p:spPr bwMode="auto">
          <a:xfrm>
            <a:off x="5815337" y="312173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53" name="Rectangle 41"/>
          <p:cNvSpPr>
            <a:spLocks noChangeArrowheads="1"/>
          </p:cNvSpPr>
          <p:nvPr/>
        </p:nvSpPr>
        <p:spPr bwMode="auto">
          <a:xfrm>
            <a:off x="5459247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54" name="Rectangle 42"/>
          <p:cNvSpPr>
            <a:spLocks noChangeArrowheads="1"/>
          </p:cNvSpPr>
          <p:nvPr/>
        </p:nvSpPr>
        <p:spPr bwMode="auto">
          <a:xfrm>
            <a:off x="5815337" y="348021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55" name="Rectangle 43"/>
          <p:cNvSpPr>
            <a:spLocks noChangeArrowheads="1"/>
          </p:cNvSpPr>
          <p:nvPr/>
        </p:nvSpPr>
        <p:spPr bwMode="auto">
          <a:xfrm>
            <a:off x="5459247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56" name="Rectangle 44"/>
          <p:cNvSpPr>
            <a:spLocks noChangeArrowheads="1"/>
          </p:cNvSpPr>
          <p:nvPr/>
        </p:nvSpPr>
        <p:spPr bwMode="auto">
          <a:xfrm>
            <a:off x="5815337" y="383630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57" name="Rectangle 45"/>
          <p:cNvSpPr>
            <a:spLocks noChangeArrowheads="1"/>
          </p:cNvSpPr>
          <p:nvPr/>
        </p:nvSpPr>
        <p:spPr bwMode="auto">
          <a:xfrm>
            <a:off x="4745877" y="419239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58" name="Rectangle 46"/>
          <p:cNvSpPr>
            <a:spLocks noChangeArrowheads="1"/>
          </p:cNvSpPr>
          <p:nvPr/>
        </p:nvSpPr>
        <p:spPr bwMode="auto">
          <a:xfrm>
            <a:off x="5101967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59" name="Rectangle 47"/>
          <p:cNvSpPr>
            <a:spLocks noChangeArrowheads="1"/>
          </p:cNvSpPr>
          <p:nvPr/>
        </p:nvSpPr>
        <p:spPr bwMode="auto">
          <a:xfrm>
            <a:off x="4745877" y="454847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60" name="Rectangle 48"/>
          <p:cNvSpPr>
            <a:spLocks noChangeArrowheads="1"/>
          </p:cNvSpPr>
          <p:nvPr/>
        </p:nvSpPr>
        <p:spPr bwMode="auto">
          <a:xfrm>
            <a:off x="5101967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61" name="Rectangle 49"/>
          <p:cNvSpPr>
            <a:spLocks noChangeArrowheads="1"/>
          </p:cNvSpPr>
          <p:nvPr/>
        </p:nvSpPr>
        <p:spPr bwMode="auto">
          <a:xfrm>
            <a:off x="4745877" y="490695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62" name="Rectangle 50"/>
          <p:cNvSpPr>
            <a:spLocks noChangeArrowheads="1"/>
          </p:cNvSpPr>
          <p:nvPr/>
        </p:nvSpPr>
        <p:spPr bwMode="auto">
          <a:xfrm>
            <a:off x="5101967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63" name="Rectangle 51"/>
          <p:cNvSpPr>
            <a:spLocks noChangeArrowheads="1"/>
          </p:cNvSpPr>
          <p:nvPr/>
        </p:nvSpPr>
        <p:spPr bwMode="auto">
          <a:xfrm>
            <a:off x="4745877" y="52630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64" name="Rectangle 52"/>
          <p:cNvSpPr>
            <a:spLocks noChangeArrowheads="1"/>
          </p:cNvSpPr>
          <p:nvPr/>
        </p:nvSpPr>
        <p:spPr bwMode="auto">
          <a:xfrm>
            <a:off x="5101967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</a:t>
            </a:r>
          </a:p>
        </p:txBody>
      </p:sp>
      <p:sp>
        <p:nvSpPr>
          <p:cNvPr id="141365" name="Rectangle 53"/>
          <p:cNvSpPr>
            <a:spLocks noChangeArrowheads="1"/>
          </p:cNvSpPr>
          <p:nvPr/>
        </p:nvSpPr>
        <p:spPr bwMode="auto">
          <a:xfrm>
            <a:off x="5459247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66" name="Rectangle 54"/>
          <p:cNvSpPr>
            <a:spLocks noChangeArrowheads="1"/>
          </p:cNvSpPr>
          <p:nvPr/>
        </p:nvSpPr>
        <p:spPr bwMode="auto">
          <a:xfrm>
            <a:off x="5815337" y="419239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67" name="Rectangle 55"/>
          <p:cNvSpPr>
            <a:spLocks noChangeArrowheads="1"/>
          </p:cNvSpPr>
          <p:nvPr/>
        </p:nvSpPr>
        <p:spPr bwMode="auto">
          <a:xfrm>
            <a:off x="5459247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68" name="Rectangle 56"/>
          <p:cNvSpPr>
            <a:spLocks noChangeArrowheads="1"/>
          </p:cNvSpPr>
          <p:nvPr/>
        </p:nvSpPr>
        <p:spPr bwMode="auto">
          <a:xfrm>
            <a:off x="5815337" y="454847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69" name="Rectangle 57"/>
          <p:cNvSpPr>
            <a:spLocks noChangeArrowheads="1"/>
          </p:cNvSpPr>
          <p:nvPr/>
        </p:nvSpPr>
        <p:spPr bwMode="auto">
          <a:xfrm>
            <a:off x="5459247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70" name="Rectangle 58"/>
          <p:cNvSpPr>
            <a:spLocks noChangeArrowheads="1"/>
          </p:cNvSpPr>
          <p:nvPr/>
        </p:nvSpPr>
        <p:spPr bwMode="auto">
          <a:xfrm>
            <a:off x="5815337" y="490695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</a:t>
            </a:r>
          </a:p>
        </p:txBody>
      </p:sp>
      <p:sp>
        <p:nvSpPr>
          <p:cNvPr id="141371" name="Rectangle 59"/>
          <p:cNvSpPr>
            <a:spLocks noChangeArrowheads="1"/>
          </p:cNvSpPr>
          <p:nvPr/>
        </p:nvSpPr>
        <p:spPr bwMode="auto">
          <a:xfrm>
            <a:off x="5459247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</a:t>
            </a:r>
          </a:p>
        </p:txBody>
      </p:sp>
      <p:sp>
        <p:nvSpPr>
          <p:cNvPr id="141372" name="Rectangle 60"/>
          <p:cNvSpPr>
            <a:spLocks noChangeArrowheads="1"/>
          </p:cNvSpPr>
          <p:nvPr/>
        </p:nvSpPr>
        <p:spPr bwMode="auto">
          <a:xfrm>
            <a:off x="5815337" y="52630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</a:t>
            </a:r>
          </a:p>
        </p:txBody>
      </p:sp>
      <p:sp>
        <p:nvSpPr>
          <p:cNvPr id="141373" name="Rectangle 61"/>
          <p:cNvSpPr>
            <a:spLocks noChangeArrowheads="1"/>
          </p:cNvSpPr>
          <p:nvPr/>
        </p:nvSpPr>
        <p:spPr bwMode="auto">
          <a:xfrm>
            <a:off x="3683563" y="2361923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1374" name="Rectangle 62"/>
          <p:cNvSpPr>
            <a:spLocks noChangeArrowheads="1"/>
          </p:cNvSpPr>
          <p:nvPr/>
        </p:nvSpPr>
        <p:spPr bwMode="auto">
          <a:xfrm>
            <a:off x="4031316" y="2361923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41375" name="Rectangle 63"/>
          <p:cNvSpPr>
            <a:spLocks noChangeArrowheads="1"/>
          </p:cNvSpPr>
          <p:nvPr/>
        </p:nvSpPr>
        <p:spPr bwMode="auto">
          <a:xfrm>
            <a:off x="4387406" y="2361923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41376" name="Rectangle 64"/>
          <p:cNvSpPr>
            <a:spLocks noChangeArrowheads="1"/>
          </p:cNvSpPr>
          <p:nvPr/>
        </p:nvSpPr>
        <p:spPr bwMode="auto">
          <a:xfrm>
            <a:off x="4744686" y="23607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1377" name="Rectangle 65"/>
          <p:cNvSpPr>
            <a:spLocks noChangeArrowheads="1"/>
          </p:cNvSpPr>
          <p:nvPr/>
        </p:nvSpPr>
        <p:spPr bwMode="auto">
          <a:xfrm>
            <a:off x="5100776" y="23607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1378" name="Rectangle 66"/>
          <p:cNvSpPr>
            <a:spLocks noChangeArrowheads="1"/>
          </p:cNvSpPr>
          <p:nvPr/>
        </p:nvSpPr>
        <p:spPr bwMode="auto">
          <a:xfrm>
            <a:off x="5458057" y="23607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1379" name="Rectangle 67"/>
          <p:cNvSpPr>
            <a:spLocks noChangeArrowheads="1"/>
          </p:cNvSpPr>
          <p:nvPr/>
        </p:nvSpPr>
        <p:spPr bwMode="auto">
          <a:xfrm>
            <a:off x="5814146" y="23607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1380" name="Rectangle 68"/>
          <p:cNvSpPr>
            <a:spLocks noChangeArrowheads="1"/>
          </p:cNvSpPr>
          <p:nvPr/>
        </p:nvSpPr>
        <p:spPr bwMode="auto">
          <a:xfrm>
            <a:off x="2863009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1381" name="Rectangle 69"/>
          <p:cNvSpPr>
            <a:spLocks noChangeArrowheads="1"/>
          </p:cNvSpPr>
          <p:nvPr/>
        </p:nvSpPr>
        <p:spPr bwMode="auto">
          <a:xfrm>
            <a:off x="2863009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1382" name="Rectangle 70"/>
          <p:cNvSpPr>
            <a:spLocks noChangeArrowheads="1"/>
          </p:cNvSpPr>
          <p:nvPr/>
        </p:nvSpPr>
        <p:spPr bwMode="auto">
          <a:xfrm>
            <a:off x="2863009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1383" name="Rectangle 71"/>
          <p:cNvSpPr>
            <a:spLocks noChangeArrowheads="1"/>
          </p:cNvSpPr>
          <p:nvPr/>
        </p:nvSpPr>
        <p:spPr bwMode="auto">
          <a:xfrm>
            <a:off x="2863009" y="419358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41384" name="Rectangle 72"/>
          <p:cNvSpPr>
            <a:spLocks noChangeArrowheads="1"/>
          </p:cNvSpPr>
          <p:nvPr/>
        </p:nvSpPr>
        <p:spPr bwMode="auto">
          <a:xfrm>
            <a:off x="2863009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1385" name="Rectangle 73"/>
          <p:cNvSpPr>
            <a:spLocks noChangeArrowheads="1"/>
          </p:cNvSpPr>
          <p:nvPr/>
        </p:nvSpPr>
        <p:spPr bwMode="auto">
          <a:xfrm>
            <a:off x="2863009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1386" name="Rectangle 74"/>
          <p:cNvSpPr>
            <a:spLocks noChangeArrowheads="1"/>
          </p:cNvSpPr>
          <p:nvPr/>
        </p:nvSpPr>
        <p:spPr bwMode="auto">
          <a:xfrm>
            <a:off x="2863009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1387" name="Rectangle 75"/>
          <p:cNvSpPr>
            <a:spLocks noChangeArrowheads="1"/>
          </p:cNvSpPr>
          <p:nvPr/>
        </p:nvSpPr>
        <p:spPr bwMode="auto">
          <a:xfrm>
            <a:off x="3289364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88" name="Rectangle 76"/>
          <p:cNvSpPr>
            <a:spLocks noChangeArrowheads="1"/>
          </p:cNvSpPr>
          <p:nvPr/>
        </p:nvSpPr>
        <p:spPr bwMode="auto">
          <a:xfrm>
            <a:off x="3289364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89" name="Rectangle 77"/>
          <p:cNvSpPr>
            <a:spLocks noChangeArrowheads="1"/>
          </p:cNvSpPr>
          <p:nvPr/>
        </p:nvSpPr>
        <p:spPr bwMode="auto">
          <a:xfrm>
            <a:off x="3289364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90" name="Rectangle 78"/>
          <p:cNvSpPr>
            <a:spLocks noChangeArrowheads="1"/>
          </p:cNvSpPr>
          <p:nvPr/>
        </p:nvSpPr>
        <p:spPr bwMode="auto">
          <a:xfrm>
            <a:off x="3289364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91" name="Rectangle 79"/>
          <p:cNvSpPr>
            <a:spLocks noChangeArrowheads="1"/>
          </p:cNvSpPr>
          <p:nvPr/>
        </p:nvSpPr>
        <p:spPr bwMode="auto">
          <a:xfrm>
            <a:off x="3289364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92" name="Rectangle 80"/>
          <p:cNvSpPr>
            <a:spLocks noChangeArrowheads="1"/>
          </p:cNvSpPr>
          <p:nvPr/>
        </p:nvSpPr>
        <p:spPr bwMode="auto">
          <a:xfrm>
            <a:off x="3289364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93" name="Rectangle 81"/>
          <p:cNvSpPr>
            <a:spLocks noChangeArrowheads="1"/>
          </p:cNvSpPr>
          <p:nvPr/>
        </p:nvSpPr>
        <p:spPr bwMode="auto">
          <a:xfrm>
            <a:off x="3289364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401" name="Line 89"/>
          <p:cNvSpPr>
            <a:spLocks noChangeShapeType="1"/>
          </p:cNvSpPr>
          <p:nvPr/>
        </p:nvSpPr>
        <p:spPr bwMode="auto">
          <a:xfrm flipH="1">
            <a:off x="3896740" y="3305143"/>
            <a:ext cx="27034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02" name="Line 90"/>
          <p:cNvSpPr>
            <a:spLocks noChangeShapeType="1"/>
          </p:cNvSpPr>
          <p:nvPr/>
        </p:nvSpPr>
        <p:spPr bwMode="auto">
          <a:xfrm flipH="1">
            <a:off x="4301658" y="3305143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03" name="Line 91"/>
          <p:cNvSpPr>
            <a:spLocks noChangeShapeType="1"/>
          </p:cNvSpPr>
          <p:nvPr/>
        </p:nvSpPr>
        <p:spPr bwMode="auto">
          <a:xfrm flipH="1">
            <a:off x="4572001" y="3305143"/>
            <a:ext cx="27034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04" name="Line 92"/>
          <p:cNvSpPr>
            <a:spLocks noChangeShapeType="1"/>
          </p:cNvSpPr>
          <p:nvPr/>
        </p:nvSpPr>
        <p:spPr bwMode="auto">
          <a:xfrm flipH="1" flipV="1">
            <a:off x="5044802" y="3034801"/>
            <a:ext cx="134576" cy="20245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05" name="Line 93"/>
          <p:cNvSpPr>
            <a:spLocks noChangeShapeType="1"/>
          </p:cNvSpPr>
          <p:nvPr/>
        </p:nvSpPr>
        <p:spPr bwMode="auto">
          <a:xfrm flipH="1" flipV="1">
            <a:off x="5381836" y="3034801"/>
            <a:ext cx="203650" cy="20245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06" name="Line 94"/>
          <p:cNvSpPr>
            <a:spLocks noChangeShapeType="1"/>
          </p:cNvSpPr>
          <p:nvPr/>
        </p:nvSpPr>
        <p:spPr bwMode="auto">
          <a:xfrm flipH="1">
            <a:off x="5720063" y="3305143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07" name="Line 95"/>
          <p:cNvSpPr>
            <a:spLocks noChangeShapeType="1"/>
          </p:cNvSpPr>
          <p:nvPr/>
        </p:nvSpPr>
        <p:spPr bwMode="auto">
          <a:xfrm flipH="1" flipV="1">
            <a:off x="5720063" y="3439719"/>
            <a:ext cx="202459" cy="203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08" name="Line 96"/>
          <p:cNvSpPr>
            <a:spLocks noChangeShapeType="1"/>
          </p:cNvSpPr>
          <p:nvPr/>
        </p:nvSpPr>
        <p:spPr bwMode="auto">
          <a:xfrm flipH="1" flipV="1">
            <a:off x="4639884" y="3373026"/>
            <a:ext cx="202459" cy="203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09" name="Line 97"/>
          <p:cNvSpPr>
            <a:spLocks noChangeShapeType="1"/>
          </p:cNvSpPr>
          <p:nvPr/>
        </p:nvSpPr>
        <p:spPr bwMode="auto">
          <a:xfrm flipV="1">
            <a:off x="3828857" y="3373026"/>
            <a:ext cx="0" cy="2703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10" name="Line 98"/>
          <p:cNvSpPr>
            <a:spLocks noChangeShapeType="1"/>
          </p:cNvSpPr>
          <p:nvPr/>
        </p:nvSpPr>
        <p:spPr bwMode="auto">
          <a:xfrm flipH="1">
            <a:off x="3896740" y="3643368"/>
            <a:ext cx="27034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11" name="Line 99"/>
          <p:cNvSpPr>
            <a:spLocks noChangeShapeType="1"/>
          </p:cNvSpPr>
          <p:nvPr/>
        </p:nvSpPr>
        <p:spPr bwMode="auto">
          <a:xfrm flipV="1">
            <a:off x="4572001" y="3439719"/>
            <a:ext cx="0" cy="20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12" name="Line 100"/>
          <p:cNvSpPr>
            <a:spLocks noChangeShapeType="1"/>
          </p:cNvSpPr>
          <p:nvPr/>
        </p:nvSpPr>
        <p:spPr bwMode="auto">
          <a:xfrm flipH="1">
            <a:off x="5044802" y="3643368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13" name="Line 101"/>
          <p:cNvSpPr>
            <a:spLocks noChangeShapeType="1"/>
          </p:cNvSpPr>
          <p:nvPr/>
        </p:nvSpPr>
        <p:spPr bwMode="auto">
          <a:xfrm flipH="1">
            <a:off x="5381836" y="3643368"/>
            <a:ext cx="20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14" name="Line 102"/>
          <p:cNvSpPr>
            <a:spLocks noChangeShapeType="1"/>
          </p:cNvSpPr>
          <p:nvPr/>
        </p:nvSpPr>
        <p:spPr bwMode="auto">
          <a:xfrm flipH="1" flipV="1">
            <a:off x="5720063" y="3777945"/>
            <a:ext cx="202459" cy="20245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15" name="Line 103"/>
          <p:cNvSpPr>
            <a:spLocks noChangeShapeType="1"/>
          </p:cNvSpPr>
          <p:nvPr/>
        </p:nvSpPr>
        <p:spPr bwMode="auto">
          <a:xfrm flipH="1">
            <a:off x="5315145" y="3980403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16" name="Line 104"/>
          <p:cNvSpPr>
            <a:spLocks noChangeShapeType="1"/>
          </p:cNvSpPr>
          <p:nvPr/>
        </p:nvSpPr>
        <p:spPr bwMode="auto">
          <a:xfrm flipH="1">
            <a:off x="4976919" y="3980403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17" name="Line 105"/>
          <p:cNvSpPr>
            <a:spLocks noChangeShapeType="1"/>
          </p:cNvSpPr>
          <p:nvPr/>
        </p:nvSpPr>
        <p:spPr bwMode="auto">
          <a:xfrm flipH="1" flipV="1">
            <a:off x="4629165" y="3733879"/>
            <a:ext cx="228660" cy="24295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18" name="Line 106"/>
          <p:cNvSpPr>
            <a:spLocks noChangeShapeType="1"/>
          </p:cNvSpPr>
          <p:nvPr/>
        </p:nvSpPr>
        <p:spPr bwMode="auto">
          <a:xfrm flipH="1">
            <a:off x="4301658" y="4048286"/>
            <a:ext cx="13576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19" name="Line 107"/>
          <p:cNvSpPr>
            <a:spLocks noChangeShapeType="1"/>
          </p:cNvSpPr>
          <p:nvPr/>
        </p:nvSpPr>
        <p:spPr bwMode="auto">
          <a:xfrm flipH="1">
            <a:off x="3905077" y="3988739"/>
            <a:ext cx="209605" cy="154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20" name="Line 108"/>
          <p:cNvSpPr>
            <a:spLocks noChangeShapeType="1"/>
          </p:cNvSpPr>
          <p:nvPr/>
        </p:nvSpPr>
        <p:spPr bwMode="auto">
          <a:xfrm flipV="1">
            <a:off x="3852676" y="3743407"/>
            <a:ext cx="0" cy="2691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21" name="Line 109"/>
          <p:cNvSpPr>
            <a:spLocks noChangeShapeType="1"/>
          </p:cNvSpPr>
          <p:nvPr/>
        </p:nvSpPr>
        <p:spPr bwMode="auto">
          <a:xfrm flipV="1">
            <a:off x="3850294" y="4105452"/>
            <a:ext cx="0" cy="1703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22" name="Line 110"/>
          <p:cNvSpPr>
            <a:spLocks noChangeShapeType="1"/>
          </p:cNvSpPr>
          <p:nvPr/>
        </p:nvSpPr>
        <p:spPr bwMode="auto">
          <a:xfrm flipH="1" flipV="1">
            <a:off x="3896741" y="4048286"/>
            <a:ext cx="202459" cy="27034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23" name="Line 111"/>
          <p:cNvSpPr>
            <a:spLocks noChangeShapeType="1"/>
          </p:cNvSpPr>
          <p:nvPr/>
        </p:nvSpPr>
        <p:spPr bwMode="auto">
          <a:xfrm flipH="1" flipV="1">
            <a:off x="4233776" y="4116170"/>
            <a:ext cx="202459" cy="203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24" name="Line 112"/>
          <p:cNvSpPr>
            <a:spLocks noChangeShapeType="1"/>
          </p:cNvSpPr>
          <p:nvPr/>
        </p:nvSpPr>
        <p:spPr bwMode="auto">
          <a:xfrm flipH="1">
            <a:off x="4639884" y="4318629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25" name="Line 113"/>
          <p:cNvSpPr>
            <a:spLocks noChangeShapeType="1"/>
          </p:cNvSpPr>
          <p:nvPr/>
        </p:nvSpPr>
        <p:spPr bwMode="auto">
          <a:xfrm flipH="1">
            <a:off x="4976919" y="4318629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26" name="Line 114"/>
          <p:cNvSpPr>
            <a:spLocks noChangeShapeType="1"/>
          </p:cNvSpPr>
          <p:nvPr/>
        </p:nvSpPr>
        <p:spPr bwMode="auto">
          <a:xfrm flipH="1">
            <a:off x="5315145" y="4318629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27" name="Line 115"/>
          <p:cNvSpPr>
            <a:spLocks noChangeShapeType="1"/>
          </p:cNvSpPr>
          <p:nvPr/>
        </p:nvSpPr>
        <p:spPr bwMode="auto">
          <a:xfrm flipH="1" flipV="1">
            <a:off x="5990404" y="4116170"/>
            <a:ext cx="0" cy="20245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28" name="Line 116"/>
          <p:cNvSpPr>
            <a:spLocks noChangeShapeType="1"/>
          </p:cNvSpPr>
          <p:nvPr/>
        </p:nvSpPr>
        <p:spPr bwMode="auto">
          <a:xfrm flipH="1" flipV="1">
            <a:off x="5720063" y="4452013"/>
            <a:ext cx="202459" cy="203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29" name="Line 117"/>
          <p:cNvSpPr>
            <a:spLocks noChangeShapeType="1"/>
          </p:cNvSpPr>
          <p:nvPr/>
        </p:nvSpPr>
        <p:spPr bwMode="auto">
          <a:xfrm flipH="1" flipV="1">
            <a:off x="4639884" y="4452013"/>
            <a:ext cx="202459" cy="203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30" name="Line 118"/>
          <p:cNvSpPr>
            <a:spLocks noChangeShapeType="1"/>
          </p:cNvSpPr>
          <p:nvPr/>
        </p:nvSpPr>
        <p:spPr bwMode="auto">
          <a:xfrm flipH="1">
            <a:off x="5315145" y="4723547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31" name="Line 119"/>
          <p:cNvSpPr>
            <a:spLocks noChangeShapeType="1"/>
          </p:cNvSpPr>
          <p:nvPr/>
        </p:nvSpPr>
        <p:spPr bwMode="auto">
          <a:xfrm flipH="1">
            <a:off x="4976919" y="4655663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32" name="Line 120"/>
          <p:cNvSpPr>
            <a:spLocks noChangeShapeType="1"/>
          </p:cNvSpPr>
          <p:nvPr/>
        </p:nvSpPr>
        <p:spPr bwMode="auto">
          <a:xfrm flipH="1">
            <a:off x="4301658" y="4723547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33" name="Line 121"/>
          <p:cNvSpPr>
            <a:spLocks noChangeShapeType="1"/>
          </p:cNvSpPr>
          <p:nvPr/>
        </p:nvSpPr>
        <p:spPr bwMode="auto">
          <a:xfrm flipV="1">
            <a:off x="3852676" y="4444868"/>
            <a:ext cx="0" cy="2703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34" name="Line 122"/>
          <p:cNvSpPr>
            <a:spLocks noChangeShapeType="1"/>
          </p:cNvSpPr>
          <p:nvPr/>
        </p:nvSpPr>
        <p:spPr bwMode="auto">
          <a:xfrm flipV="1">
            <a:off x="4229011" y="4444869"/>
            <a:ext cx="4764" cy="24414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35" name="Line 123"/>
          <p:cNvSpPr>
            <a:spLocks noChangeShapeType="1"/>
          </p:cNvSpPr>
          <p:nvPr/>
        </p:nvSpPr>
        <p:spPr bwMode="auto">
          <a:xfrm flipH="1" flipV="1">
            <a:off x="5720063" y="4790239"/>
            <a:ext cx="202459" cy="203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36" name="Line 124"/>
          <p:cNvSpPr>
            <a:spLocks noChangeShapeType="1"/>
          </p:cNvSpPr>
          <p:nvPr/>
        </p:nvSpPr>
        <p:spPr bwMode="auto">
          <a:xfrm flipH="1" flipV="1">
            <a:off x="4639884" y="4791430"/>
            <a:ext cx="202459" cy="203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37" name="Line 125"/>
          <p:cNvSpPr>
            <a:spLocks noChangeShapeType="1"/>
          </p:cNvSpPr>
          <p:nvPr/>
        </p:nvSpPr>
        <p:spPr bwMode="auto">
          <a:xfrm flipV="1">
            <a:off x="3828857" y="4791430"/>
            <a:ext cx="0" cy="20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38" name="Line 126"/>
          <p:cNvSpPr>
            <a:spLocks noChangeShapeType="1"/>
          </p:cNvSpPr>
          <p:nvPr/>
        </p:nvSpPr>
        <p:spPr bwMode="auto">
          <a:xfrm flipV="1">
            <a:off x="4167083" y="4791430"/>
            <a:ext cx="0" cy="20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39" name="Line 127"/>
          <p:cNvSpPr>
            <a:spLocks noChangeShapeType="1"/>
          </p:cNvSpPr>
          <p:nvPr/>
        </p:nvSpPr>
        <p:spPr bwMode="auto">
          <a:xfrm flipH="1">
            <a:off x="4301658" y="5060581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40" name="Line 128"/>
          <p:cNvSpPr>
            <a:spLocks noChangeShapeType="1"/>
          </p:cNvSpPr>
          <p:nvPr/>
        </p:nvSpPr>
        <p:spPr bwMode="auto">
          <a:xfrm flipH="1">
            <a:off x="4976919" y="5060581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41" name="Line 129"/>
          <p:cNvSpPr>
            <a:spLocks noChangeShapeType="1"/>
          </p:cNvSpPr>
          <p:nvPr/>
        </p:nvSpPr>
        <p:spPr bwMode="auto">
          <a:xfrm flipH="1">
            <a:off x="5383028" y="5060581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42" name="Line 130"/>
          <p:cNvSpPr>
            <a:spLocks noChangeShapeType="1"/>
          </p:cNvSpPr>
          <p:nvPr/>
        </p:nvSpPr>
        <p:spPr bwMode="auto">
          <a:xfrm flipH="1" flipV="1">
            <a:off x="5315145" y="5128465"/>
            <a:ext cx="202459" cy="203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43" name="Line 131"/>
          <p:cNvSpPr>
            <a:spLocks noChangeShapeType="1"/>
          </p:cNvSpPr>
          <p:nvPr/>
        </p:nvSpPr>
        <p:spPr bwMode="auto">
          <a:xfrm flipH="1" flipV="1">
            <a:off x="5044802" y="5195157"/>
            <a:ext cx="202459" cy="203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44" name="Line 132"/>
          <p:cNvSpPr>
            <a:spLocks noChangeShapeType="1"/>
          </p:cNvSpPr>
          <p:nvPr/>
        </p:nvSpPr>
        <p:spPr bwMode="auto">
          <a:xfrm flipH="1" flipV="1">
            <a:off x="3626399" y="5195157"/>
            <a:ext cx="202459" cy="203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45" name="Line 133"/>
          <p:cNvSpPr>
            <a:spLocks noChangeShapeType="1"/>
          </p:cNvSpPr>
          <p:nvPr/>
        </p:nvSpPr>
        <p:spPr bwMode="auto">
          <a:xfrm flipH="1" flipV="1">
            <a:off x="4198530" y="5175885"/>
            <a:ext cx="0" cy="1562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46" name="Line 134"/>
          <p:cNvSpPr>
            <a:spLocks noChangeShapeType="1"/>
          </p:cNvSpPr>
          <p:nvPr/>
        </p:nvSpPr>
        <p:spPr bwMode="auto">
          <a:xfrm flipH="1">
            <a:off x="4269504" y="5434535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47" name="Line 135"/>
          <p:cNvSpPr>
            <a:spLocks noChangeShapeType="1"/>
          </p:cNvSpPr>
          <p:nvPr/>
        </p:nvSpPr>
        <p:spPr bwMode="auto">
          <a:xfrm flipH="1">
            <a:off x="5720063" y="5398807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48" name="Line 136"/>
          <p:cNvSpPr>
            <a:spLocks noChangeShapeType="1"/>
          </p:cNvSpPr>
          <p:nvPr/>
        </p:nvSpPr>
        <p:spPr bwMode="auto">
          <a:xfrm flipV="1">
            <a:off x="4910226" y="5195157"/>
            <a:ext cx="0" cy="20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7892" name="AutoShape 138"/>
          <p:cNvSpPr>
            <a:spLocks/>
          </p:cNvSpPr>
          <p:nvPr/>
        </p:nvSpPr>
        <p:spPr bwMode="auto">
          <a:xfrm>
            <a:off x="2410453" y="1428229"/>
            <a:ext cx="228660" cy="743144"/>
          </a:xfrm>
          <a:prstGeom prst="leftBrace">
            <a:avLst>
              <a:gd name="adj1" fmla="val 270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7893" name="Rectangle 147"/>
          <p:cNvSpPr>
            <a:spLocks noChangeArrowheads="1"/>
          </p:cNvSpPr>
          <p:nvPr/>
        </p:nvSpPr>
        <p:spPr bwMode="auto">
          <a:xfrm>
            <a:off x="1999581" y="2376214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7894" name="Rectangle 148"/>
          <p:cNvSpPr>
            <a:spLocks noChangeArrowheads="1"/>
          </p:cNvSpPr>
          <p:nvPr/>
        </p:nvSpPr>
        <p:spPr bwMode="auto">
          <a:xfrm>
            <a:off x="2355670" y="2376214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7895" name="Rectangle 149"/>
          <p:cNvSpPr>
            <a:spLocks noChangeArrowheads="1"/>
          </p:cNvSpPr>
          <p:nvPr/>
        </p:nvSpPr>
        <p:spPr bwMode="auto">
          <a:xfrm>
            <a:off x="1999581" y="2732303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7896" name="Rectangle 150"/>
          <p:cNvSpPr>
            <a:spLocks noChangeArrowheads="1"/>
          </p:cNvSpPr>
          <p:nvPr/>
        </p:nvSpPr>
        <p:spPr bwMode="auto">
          <a:xfrm>
            <a:off x="2355670" y="2737067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7897" name="Line 151"/>
          <p:cNvSpPr>
            <a:spLocks noChangeShapeType="1"/>
          </p:cNvSpPr>
          <p:nvPr/>
        </p:nvSpPr>
        <p:spPr bwMode="auto">
          <a:xfrm flipH="1" flipV="1">
            <a:off x="2153211" y="2479825"/>
            <a:ext cx="337035" cy="404918"/>
          </a:xfrm>
          <a:prstGeom prst="line">
            <a:avLst/>
          </a:prstGeom>
          <a:noFill/>
          <a:ln w="76200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7898" name="Line 152"/>
          <p:cNvSpPr>
            <a:spLocks noChangeShapeType="1"/>
          </p:cNvSpPr>
          <p:nvPr/>
        </p:nvSpPr>
        <p:spPr bwMode="auto">
          <a:xfrm flipV="1">
            <a:off x="2490246" y="2461961"/>
            <a:ext cx="0" cy="404918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7899" name="Line 153"/>
          <p:cNvSpPr>
            <a:spLocks noChangeShapeType="1"/>
          </p:cNvSpPr>
          <p:nvPr/>
        </p:nvSpPr>
        <p:spPr bwMode="auto">
          <a:xfrm flipH="1">
            <a:off x="2153211" y="2866879"/>
            <a:ext cx="33703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67" name="Line 155"/>
          <p:cNvSpPr>
            <a:spLocks noChangeShapeType="1"/>
          </p:cNvSpPr>
          <p:nvPr/>
        </p:nvSpPr>
        <p:spPr bwMode="auto">
          <a:xfrm flipH="1" flipV="1">
            <a:off x="3600198" y="3005027"/>
            <a:ext cx="134575" cy="20245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39" name="Text Box 90"/>
          <p:cNvSpPr txBox="1">
            <a:spLocks noChangeArrowheads="1"/>
          </p:cNvSpPr>
          <p:nvPr/>
        </p:nvSpPr>
        <p:spPr bwMode="auto">
          <a:xfrm>
            <a:off x="3314373" y="2400032"/>
            <a:ext cx="332142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X</a:t>
            </a:r>
          </a:p>
        </p:txBody>
      </p:sp>
      <p:sp>
        <p:nvSpPr>
          <p:cNvPr id="140" name="Text Box 91"/>
          <p:cNvSpPr txBox="1">
            <a:spLocks noChangeArrowheads="1"/>
          </p:cNvSpPr>
          <p:nvPr/>
        </p:nvSpPr>
        <p:spPr bwMode="auto">
          <a:xfrm>
            <a:off x="2921365" y="2800187"/>
            <a:ext cx="32573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1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1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1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1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1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4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1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1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41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41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41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41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41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4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41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4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41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41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41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41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41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4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41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141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141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141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141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4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141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14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141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14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14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141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141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141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141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141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141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141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141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3" dur="500"/>
                                        <p:tgtEl>
                                          <p:spTgt spid="14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500"/>
                                        <p:tgtEl>
                                          <p:spTgt spid="141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1" dur="500"/>
                                        <p:tgtEl>
                                          <p:spTgt spid="141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4" dur="500"/>
                                        <p:tgtEl>
                                          <p:spTgt spid="141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9" dur="500"/>
                                        <p:tgtEl>
                                          <p:spTgt spid="14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2" dur="500"/>
                                        <p:tgtEl>
                                          <p:spTgt spid="141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7" dur="500"/>
                                        <p:tgtEl>
                                          <p:spTgt spid="14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0" dur="500"/>
                                        <p:tgtEl>
                                          <p:spTgt spid="141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5" dur="500"/>
                                        <p:tgtEl>
                                          <p:spTgt spid="14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8" dur="500"/>
                                        <p:tgtEl>
                                          <p:spTgt spid="141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3" dur="500"/>
                                        <p:tgtEl>
                                          <p:spTgt spid="14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6" dur="500"/>
                                        <p:tgtEl>
                                          <p:spTgt spid="141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3" dur="500"/>
                                        <p:tgtEl>
                                          <p:spTgt spid="141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 nodeType="clickPar">
                      <p:stCondLst>
                        <p:cond delay="indefinite"/>
                      </p:stCondLst>
                      <p:childTnLst>
                        <p:par>
                          <p:cTn id="2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8" dur="500"/>
                                        <p:tgtEl>
                                          <p:spTgt spid="141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1" dur="500"/>
                                        <p:tgtEl>
                                          <p:spTgt spid="141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 nodeType="clickPar">
                      <p:stCondLst>
                        <p:cond delay="indefinite"/>
                      </p:stCondLst>
                      <p:childTnLst>
                        <p:par>
                          <p:cTn id="2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6" dur="500"/>
                                        <p:tgtEl>
                                          <p:spTgt spid="14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9" dur="500"/>
                                        <p:tgtEl>
                                          <p:spTgt spid="141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 nodeType="clickPar">
                      <p:stCondLst>
                        <p:cond delay="indefinite"/>
                      </p:stCondLst>
                      <p:childTnLst>
                        <p:par>
                          <p:cTn id="2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4" dur="500"/>
                                        <p:tgtEl>
                                          <p:spTgt spid="14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7" dur="500"/>
                                        <p:tgtEl>
                                          <p:spTgt spid="141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 nodeType="clickPar">
                      <p:stCondLst>
                        <p:cond delay="indefinite"/>
                      </p:stCondLst>
                      <p:childTnLst>
                        <p:par>
                          <p:cTn id="2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2" dur="500"/>
                                        <p:tgtEl>
                                          <p:spTgt spid="14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5" dur="500"/>
                                        <p:tgtEl>
                                          <p:spTgt spid="141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 nodeType="clickPar">
                      <p:stCondLst>
                        <p:cond delay="indefinite"/>
                      </p:stCondLst>
                      <p:childTnLst>
                        <p:par>
                          <p:cTn id="2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0" dur="500"/>
                                        <p:tgtEl>
                                          <p:spTgt spid="14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3" dur="500"/>
                                        <p:tgtEl>
                                          <p:spTgt spid="141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 nodeType="clickPar">
                      <p:stCondLst>
                        <p:cond delay="indefinite"/>
                      </p:stCondLst>
                      <p:childTnLst>
                        <p:par>
                          <p:cTn id="2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8" dur="500"/>
                                        <p:tgtEl>
                                          <p:spTgt spid="14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1" dur="500"/>
                                        <p:tgtEl>
                                          <p:spTgt spid="141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 nodeType="clickPar">
                      <p:stCondLst>
                        <p:cond delay="indefinite"/>
                      </p:stCondLst>
                      <p:childTnLst>
                        <p:par>
                          <p:cTn id="2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6" dur="500"/>
                                        <p:tgtEl>
                                          <p:spTgt spid="14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9" dur="500"/>
                                        <p:tgtEl>
                                          <p:spTgt spid="14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 nodeType="clickPar">
                      <p:stCondLst>
                        <p:cond delay="indefinite"/>
                      </p:stCondLst>
                      <p:childTnLst>
                        <p:par>
                          <p:cTn id="2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4" dur="500"/>
                                        <p:tgtEl>
                                          <p:spTgt spid="141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7" dur="500"/>
                                        <p:tgtEl>
                                          <p:spTgt spid="141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 nodeType="clickPar">
                      <p:stCondLst>
                        <p:cond delay="indefinite"/>
                      </p:stCondLst>
                      <p:childTnLst>
                        <p:par>
                          <p:cTn id="2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2" dur="500"/>
                                        <p:tgtEl>
                                          <p:spTgt spid="141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5" dur="500"/>
                                        <p:tgtEl>
                                          <p:spTgt spid="141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 nodeType="clickPar">
                      <p:stCondLst>
                        <p:cond delay="indefinite"/>
                      </p:stCondLst>
                      <p:childTnLst>
                        <p:par>
                          <p:cTn id="3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0" dur="500"/>
                                        <p:tgtEl>
                                          <p:spTgt spid="14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3" dur="500"/>
                                        <p:tgtEl>
                                          <p:spTgt spid="141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 nodeType="clickPar">
                      <p:stCondLst>
                        <p:cond delay="indefinite"/>
                      </p:stCondLst>
                      <p:childTnLst>
                        <p:par>
                          <p:cTn id="3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8" dur="500"/>
                                        <p:tgtEl>
                                          <p:spTgt spid="14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1" dur="500"/>
                                        <p:tgtEl>
                                          <p:spTgt spid="141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 nodeType="clickPar">
                      <p:stCondLst>
                        <p:cond delay="indefinite"/>
                      </p:stCondLst>
                      <p:childTnLst>
                        <p:par>
                          <p:cTn id="3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6" dur="500"/>
                                        <p:tgtEl>
                                          <p:spTgt spid="14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9" dur="500"/>
                                        <p:tgtEl>
                                          <p:spTgt spid="141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 nodeType="clickPar">
                      <p:stCondLst>
                        <p:cond delay="indefinite"/>
                      </p:stCondLst>
                      <p:childTnLst>
                        <p:par>
                          <p:cTn id="3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4" dur="500"/>
                                        <p:tgtEl>
                                          <p:spTgt spid="141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7" dur="500"/>
                                        <p:tgtEl>
                                          <p:spTgt spid="141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 nodeType="clickPar">
                      <p:stCondLst>
                        <p:cond delay="indefinite"/>
                      </p:stCondLst>
                      <p:childTnLst>
                        <p:par>
                          <p:cTn id="3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2" dur="500"/>
                                        <p:tgtEl>
                                          <p:spTgt spid="14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5" dur="500"/>
                                        <p:tgtEl>
                                          <p:spTgt spid="141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 nodeType="clickPar">
                      <p:stCondLst>
                        <p:cond delay="indefinite"/>
                      </p:stCondLst>
                      <p:childTnLst>
                        <p:par>
                          <p:cTn id="3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0" dur="500"/>
                                        <p:tgtEl>
                                          <p:spTgt spid="14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3" dur="500"/>
                                        <p:tgtEl>
                                          <p:spTgt spid="141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 nodeType="clickPar">
                      <p:stCondLst>
                        <p:cond delay="indefinite"/>
                      </p:stCondLst>
                      <p:childTnLst>
                        <p:par>
                          <p:cTn id="3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8" dur="500"/>
                                        <p:tgtEl>
                                          <p:spTgt spid="14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1" dur="500"/>
                                        <p:tgtEl>
                                          <p:spTgt spid="141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 nodeType="clickPar">
                      <p:stCondLst>
                        <p:cond delay="indefinite"/>
                      </p:stCondLst>
                      <p:childTnLst>
                        <p:par>
                          <p:cTn id="3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6" dur="500"/>
                                        <p:tgtEl>
                                          <p:spTgt spid="14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9" dur="500"/>
                                        <p:tgtEl>
                                          <p:spTgt spid="14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 nodeType="clickPar">
                      <p:stCondLst>
                        <p:cond delay="indefinite"/>
                      </p:stCondLst>
                      <p:childTnLst>
                        <p:par>
                          <p:cTn id="3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4" dur="500"/>
                                        <p:tgtEl>
                                          <p:spTgt spid="14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7" dur="500"/>
                                        <p:tgtEl>
                                          <p:spTgt spid="141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 nodeType="clickPar">
                      <p:stCondLst>
                        <p:cond delay="indefinite"/>
                      </p:stCondLst>
                      <p:childTnLst>
                        <p:par>
                          <p:cTn id="3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2" dur="500"/>
                                        <p:tgtEl>
                                          <p:spTgt spid="14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5" dur="500"/>
                                        <p:tgtEl>
                                          <p:spTgt spid="141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 nodeType="clickPar">
                      <p:stCondLst>
                        <p:cond delay="indefinite"/>
                      </p:stCondLst>
                      <p:childTnLst>
                        <p:par>
                          <p:cTn id="3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0" dur="500"/>
                                        <p:tgtEl>
                                          <p:spTgt spid="14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3" dur="500"/>
                                        <p:tgtEl>
                                          <p:spTgt spid="141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401" grpId="0" animBg="1"/>
      <p:bldP spid="141402" grpId="0" animBg="1"/>
      <p:bldP spid="141403" grpId="0" animBg="1"/>
      <p:bldP spid="141404" grpId="0" animBg="1"/>
      <p:bldP spid="141405" grpId="0" animBg="1"/>
      <p:bldP spid="141406" grpId="0" animBg="1"/>
      <p:bldP spid="141407" grpId="0" animBg="1"/>
      <p:bldP spid="141408" grpId="0" animBg="1"/>
      <p:bldP spid="141409" grpId="0" animBg="1"/>
      <p:bldP spid="141410" grpId="0" animBg="1"/>
      <p:bldP spid="141411" grpId="0" animBg="1"/>
      <p:bldP spid="141412" grpId="0" animBg="1"/>
      <p:bldP spid="141413" grpId="0" animBg="1"/>
      <p:bldP spid="141414" grpId="0" animBg="1"/>
      <p:bldP spid="141415" grpId="0" animBg="1"/>
      <p:bldP spid="141416" grpId="0" animBg="1"/>
      <p:bldP spid="141417" grpId="0" animBg="1"/>
      <p:bldP spid="141418" grpId="0" animBg="1"/>
      <p:bldP spid="141419" grpId="0" animBg="1"/>
      <p:bldP spid="141420" grpId="0" animBg="1"/>
      <p:bldP spid="141421" grpId="0" animBg="1"/>
      <p:bldP spid="141422" grpId="0" animBg="1"/>
      <p:bldP spid="141423" grpId="0" animBg="1"/>
      <p:bldP spid="141424" grpId="0" animBg="1"/>
      <p:bldP spid="141425" grpId="0" animBg="1"/>
      <p:bldP spid="141426" grpId="0" animBg="1"/>
      <p:bldP spid="141427" grpId="0" animBg="1"/>
      <p:bldP spid="141428" grpId="0" animBg="1"/>
      <p:bldP spid="141429" grpId="0" animBg="1"/>
      <p:bldP spid="141430" grpId="0" animBg="1"/>
      <p:bldP spid="141431" grpId="0" animBg="1"/>
      <p:bldP spid="141432" grpId="0" animBg="1"/>
      <p:bldP spid="141433" grpId="0" animBg="1"/>
      <p:bldP spid="141434" grpId="0" animBg="1"/>
      <p:bldP spid="141435" grpId="0" animBg="1"/>
      <p:bldP spid="141436" grpId="0" animBg="1"/>
      <p:bldP spid="141437" grpId="0" animBg="1"/>
      <p:bldP spid="141438" grpId="0" animBg="1"/>
      <p:bldP spid="141439" grpId="0" animBg="1"/>
      <p:bldP spid="141440" grpId="0" animBg="1"/>
      <p:bldP spid="141441" grpId="0" animBg="1"/>
      <p:bldP spid="141442" grpId="0" animBg="1"/>
      <p:bldP spid="141443" grpId="0" animBg="1"/>
      <p:bldP spid="141444" grpId="0" animBg="1"/>
      <p:bldP spid="141445" grpId="0" animBg="1"/>
      <p:bldP spid="141446" grpId="0" animBg="1"/>
      <p:bldP spid="141447" grpId="0" animBg="1"/>
      <p:bldP spid="141448" grpId="0" animBg="1"/>
      <p:bldP spid="14146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08" name="Rectangle 148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98334"/>
            <a:ext cx="9144000" cy="477838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LCS: Example</a:t>
            </a:r>
          </a:p>
        </p:txBody>
      </p:sp>
      <p:sp>
        <p:nvSpPr>
          <p:cNvPr id="121861" name="Rectangle 4"/>
          <p:cNvSpPr>
            <a:spLocks noChangeArrowheads="1"/>
          </p:cNvSpPr>
          <p:nvPr/>
        </p:nvSpPr>
        <p:spPr bwMode="auto">
          <a:xfrm>
            <a:off x="3290555" y="27668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862" name="Rectangle 5"/>
          <p:cNvSpPr>
            <a:spLocks noChangeArrowheads="1"/>
          </p:cNvSpPr>
          <p:nvPr/>
        </p:nvSpPr>
        <p:spPr bwMode="auto">
          <a:xfrm>
            <a:off x="3684754" y="27668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863" name="Rectangle 6"/>
          <p:cNvSpPr>
            <a:spLocks noChangeArrowheads="1"/>
          </p:cNvSpPr>
          <p:nvPr/>
        </p:nvSpPr>
        <p:spPr bwMode="auto">
          <a:xfrm>
            <a:off x="3684754" y="3122930"/>
            <a:ext cx="337035" cy="337034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64" name="Rectangle 7"/>
          <p:cNvSpPr>
            <a:spLocks noChangeArrowheads="1"/>
          </p:cNvSpPr>
          <p:nvPr/>
        </p:nvSpPr>
        <p:spPr bwMode="auto">
          <a:xfrm>
            <a:off x="3684754" y="3481402"/>
            <a:ext cx="337035" cy="33703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65" name="Rectangle 8"/>
          <p:cNvSpPr>
            <a:spLocks noChangeArrowheads="1"/>
          </p:cNvSpPr>
          <p:nvPr/>
        </p:nvSpPr>
        <p:spPr bwMode="auto">
          <a:xfrm>
            <a:off x="3684754" y="3837491"/>
            <a:ext cx="337035" cy="337034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66" name="Rectangle 9"/>
          <p:cNvSpPr>
            <a:spLocks noChangeArrowheads="1"/>
          </p:cNvSpPr>
          <p:nvPr/>
        </p:nvSpPr>
        <p:spPr bwMode="auto">
          <a:xfrm>
            <a:off x="4032507" y="27668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867" name="Rectangle 10"/>
          <p:cNvSpPr>
            <a:spLocks noChangeArrowheads="1"/>
          </p:cNvSpPr>
          <p:nvPr/>
        </p:nvSpPr>
        <p:spPr bwMode="auto">
          <a:xfrm>
            <a:off x="4388597" y="27668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868" name="Rectangle 11"/>
          <p:cNvSpPr>
            <a:spLocks noChangeArrowheads="1"/>
          </p:cNvSpPr>
          <p:nvPr/>
        </p:nvSpPr>
        <p:spPr bwMode="auto">
          <a:xfrm>
            <a:off x="4032507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69" name="Rectangle 12"/>
          <p:cNvSpPr>
            <a:spLocks noChangeArrowheads="1"/>
          </p:cNvSpPr>
          <p:nvPr/>
        </p:nvSpPr>
        <p:spPr bwMode="auto">
          <a:xfrm>
            <a:off x="4388597" y="312293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70" name="Rectangle 13"/>
          <p:cNvSpPr>
            <a:spLocks noChangeArrowheads="1"/>
          </p:cNvSpPr>
          <p:nvPr/>
        </p:nvSpPr>
        <p:spPr bwMode="auto">
          <a:xfrm>
            <a:off x="4032507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71" name="Rectangle 14"/>
          <p:cNvSpPr>
            <a:spLocks noChangeArrowheads="1"/>
          </p:cNvSpPr>
          <p:nvPr/>
        </p:nvSpPr>
        <p:spPr bwMode="auto">
          <a:xfrm>
            <a:off x="4388597" y="348140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72" name="Rectangle 15"/>
          <p:cNvSpPr>
            <a:spLocks noChangeArrowheads="1"/>
          </p:cNvSpPr>
          <p:nvPr/>
        </p:nvSpPr>
        <p:spPr bwMode="auto">
          <a:xfrm>
            <a:off x="4032507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73" name="Rectangle 16"/>
          <p:cNvSpPr>
            <a:spLocks noChangeArrowheads="1"/>
          </p:cNvSpPr>
          <p:nvPr/>
        </p:nvSpPr>
        <p:spPr bwMode="auto">
          <a:xfrm>
            <a:off x="4388597" y="383749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74" name="Rectangle 17"/>
          <p:cNvSpPr>
            <a:spLocks noChangeArrowheads="1"/>
          </p:cNvSpPr>
          <p:nvPr/>
        </p:nvSpPr>
        <p:spPr bwMode="auto">
          <a:xfrm>
            <a:off x="3684754" y="419358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75" name="Rectangle 18"/>
          <p:cNvSpPr>
            <a:spLocks noChangeArrowheads="1"/>
          </p:cNvSpPr>
          <p:nvPr/>
        </p:nvSpPr>
        <p:spPr bwMode="auto">
          <a:xfrm>
            <a:off x="3684754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76" name="Rectangle 19"/>
          <p:cNvSpPr>
            <a:spLocks noChangeArrowheads="1"/>
          </p:cNvSpPr>
          <p:nvPr/>
        </p:nvSpPr>
        <p:spPr bwMode="auto">
          <a:xfrm>
            <a:off x="3684754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77" name="Rectangle 20"/>
          <p:cNvSpPr>
            <a:spLocks noChangeArrowheads="1"/>
          </p:cNvSpPr>
          <p:nvPr/>
        </p:nvSpPr>
        <p:spPr bwMode="auto">
          <a:xfrm>
            <a:off x="3684754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78" name="Rectangle 21"/>
          <p:cNvSpPr>
            <a:spLocks noChangeArrowheads="1"/>
          </p:cNvSpPr>
          <p:nvPr/>
        </p:nvSpPr>
        <p:spPr bwMode="auto">
          <a:xfrm>
            <a:off x="4032507" y="4193581"/>
            <a:ext cx="337035" cy="33703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79" name="Rectangle 22"/>
          <p:cNvSpPr>
            <a:spLocks noChangeArrowheads="1"/>
          </p:cNvSpPr>
          <p:nvPr/>
        </p:nvSpPr>
        <p:spPr bwMode="auto">
          <a:xfrm>
            <a:off x="4388597" y="4193581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80" name="Rectangle 23"/>
          <p:cNvSpPr>
            <a:spLocks noChangeArrowheads="1"/>
          </p:cNvSpPr>
          <p:nvPr/>
        </p:nvSpPr>
        <p:spPr bwMode="auto">
          <a:xfrm>
            <a:off x="4032507" y="4549670"/>
            <a:ext cx="337035" cy="337034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81" name="Rectangle 24"/>
          <p:cNvSpPr>
            <a:spLocks noChangeArrowheads="1"/>
          </p:cNvSpPr>
          <p:nvPr/>
        </p:nvSpPr>
        <p:spPr bwMode="auto">
          <a:xfrm>
            <a:off x="4388597" y="4549670"/>
            <a:ext cx="337034" cy="337034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82" name="Rectangle 25"/>
          <p:cNvSpPr>
            <a:spLocks noChangeArrowheads="1"/>
          </p:cNvSpPr>
          <p:nvPr/>
        </p:nvSpPr>
        <p:spPr bwMode="auto">
          <a:xfrm>
            <a:off x="4032507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83" name="Rectangle 26"/>
          <p:cNvSpPr>
            <a:spLocks noChangeArrowheads="1"/>
          </p:cNvSpPr>
          <p:nvPr/>
        </p:nvSpPr>
        <p:spPr bwMode="auto">
          <a:xfrm>
            <a:off x="4388597" y="490814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84" name="Rectangle 27"/>
          <p:cNvSpPr>
            <a:spLocks noChangeArrowheads="1"/>
          </p:cNvSpPr>
          <p:nvPr/>
        </p:nvSpPr>
        <p:spPr bwMode="auto">
          <a:xfrm>
            <a:off x="4032507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85" name="Rectangle 28"/>
          <p:cNvSpPr>
            <a:spLocks noChangeArrowheads="1"/>
          </p:cNvSpPr>
          <p:nvPr/>
        </p:nvSpPr>
        <p:spPr bwMode="auto">
          <a:xfrm>
            <a:off x="4388597" y="52642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86" name="Rectangle 29"/>
          <p:cNvSpPr>
            <a:spLocks noChangeArrowheads="1"/>
          </p:cNvSpPr>
          <p:nvPr/>
        </p:nvSpPr>
        <p:spPr bwMode="auto">
          <a:xfrm>
            <a:off x="4745877" y="276565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887" name="Rectangle 30"/>
          <p:cNvSpPr>
            <a:spLocks noChangeArrowheads="1"/>
          </p:cNvSpPr>
          <p:nvPr/>
        </p:nvSpPr>
        <p:spPr bwMode="auto">
          <a:xfrm>
            <a:off x="5101967" y="276565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888" name="Rectangle 31"/>
          <p:cNvSpPr>
            <a:spLocks noChangeArrowheads="1"/>
          </p:cNvSpPr>
          <p:nvPr/>
        </p:nvSpPr>
        <p:spPr bwMode="auto">
          <a:xfrm>
            <a:off x="4745877" y="312173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89" name="Rectangle 32"/>
          <p:cNvSpPr>
            <a:spLocks noChangeArrowheads="1"/>
          </p:cNvSpPr>
          <p:nvPr/>
        </p:nvSpPr>
        <p:spPr bwMode="auto">
          <a:xfrm>
            <a:off x="5101967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90" name="Rectangle 33"/>
          <p:cNvSpPr>
            <a:spLocks noChangeArrowheads="1"/>
          </p:cNvSpPr>
          <p:nvPr/>
        </p:nvSpPr>
        <p:spPr bwMode="auto">
          <a:xfrm>
            <a:off x="4745877" y="348021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91" name="Rectangle 34"/>
          <p:cNvSpPr>
            <a:spLocks noChangeArrowheads="1"/>
          </p:cNvSpPr>
          <p:nvPr/>
        </p:nvSpPr>
        <p:spPr bwMode="auto">
          <a:xfrm>
            <a:off x="5101967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92" name="Rectangle 35"/>
          <p:cNvSpPr>
            <a:spLocks noChangeArrowheads="1"/>
          </p:cNvSpPr>
          <p:nvPr/>
        </p:nvSpPr>
        <p:spPr bwMode="auto">
          <a:xfrm>
            <a:off x="4745877" y="383630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93" name="Rectangle 36"/>
          <p:cNvSpPr>
            <a:spLocks noChangeArrowheads="1"/>
          </p:cNvSpPr>
          <p:nvPr/>
        </p:nvSpPr>
        <p:spPr bwMode="auto">
          <a:xfrm>
            <a:off x="5101967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94" name="Rectangle 37"/>
          <p:cNvSpPr>
            <a:spLocks noChangeArrowheads="1"/>
          </p:cNvSpPr>
          <p:nvPr/>
        </p:nvSpPr>
        <p:spPr bwMode="auto">
          <a:xfrm>
            <a:off x="5459247" y="276565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895" name="Rectangle 38"/>
          <p:cNvSpPr>
            <a:spLocks noChangeArrowheads="1"/>
          </p:cNvSpPr>
          <p:nvPr/>
        </p:nvSpPr>
        <p:spPr bwMode="auto">
          <a:xfrm>
            <a:off x="5815337" y="276565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896" name="Rectangle 39"/>
          <p:cNvSpPr>
            <a:spLocks noChangeArrowheads="1"/>
          </p:cNvSpPr>
          <p:nvPr/>
        </p:nvSpPr>
        <p:spPr bwMode="auto">
          <a:xfrm>
            <a:off x="5459247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97" name="Rectangle 40"/>
          <p:cNvSpPr>
            <a:spLocks noChangeArrowheads="1"/>
          </p:cNvSpPr>
          <p:nvPr/>
        </p:nvSpPr>
        <p:spPr bwMode="auto">
          <a:xfrm>
            <a:off x="5815337" y="312173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98" name="Rectangle 41"/>
          <p:cNvSpPr>
            <a:spLocks noChangeArrowheads="1"/>
          </p:cNvSpPr>
          <p:nvPr/>
        </p:nvSpPr>
        <p:spPr bwMode="auto">
          <a:xfrm>
            <a:off x="5459247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99" name="Rectangle 42"/>
          <p:cNvSpPr>
            <a:spLocks noChangeArrowheads="1"/>
          </p:cNvSpPr>
          <p:nvPr/>
        </p:nvSpPr>
        <p:spPr bwMode="auto">
          <a:xfrm>
            <a:off x="5815337" y="348021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900" name="Rectangle 43"/>
          <p:cNvSpPr>
            <a:spLocks noChangeArrowheads="1"/>
          </p:cNvSpPr>
          <p:nvPr/>
        </p:nvSpPr>
        <p:spPr bwMode="auto">
          <a:xfrm>
            <a:off x="5459247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901" name="Rectangle 44"/>
          <p:cNvSpPr>
            <a:spLocks noChangeArrowheads="1"/>
          </p:cNvSpPr>
          <p:nvPr/>
        </p:nvSpPr>
        <p:spPr bwMode="auto">
          <a:xfrm>
            <a:off x="5815337" y="383630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3</a:t>
            </a:r>
          </a:p>
        </p:txBody>
      </p:sp>
      <p:sp>
        <p:nvSpPr>
          <p:cNvPr id="121902" name="Rectangle 45"/>
          <p:cNvSpPr>
            <a:spLocks noChangeArrowheads="1"/>
          </p:cNvSpPr>
          <p:nvPr/>
        </p:nvSpPr>
        <p:spPr bwMode="auto">
          <a:xfrm>
            <a:off x="4745877" y="419239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903" name="Rectangle 46"/>
          <p:cNvSpPr>
            <a:spLocks noChangeArrowheads="1"/>
          </p:cNvSpPr>
          <p:nvPr/>
        </p:nvSpPr>
        <p:spPr bwMode="auto">
          <a:xfrm>
            <a:off x="5101967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904" name="Rectangle 47"/>
          <p:cNvSpPr>
            <a:spLocks noChangeArrowheads="1"/>
          </p:cNvSpPr>
          <p:nvPr/>
        </p:nvSpPr>
        <p:spPr bwMode="auto">
          <a:xfrm>
            <a:off x="4745877" y="454847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3</a:t>
            </a:r>
          </a:p>
        </p:txBody>
      </p:sp>
      <p:sp>
        <p:nvSpPr>
          <p:cNvPr id="121905" name="Rectangle 48"/>
          <p:cNvSpPr>
            <a:spLocks noChangeArrowheads="1"/>
          </p:cNvSpPr>
          <p:nvPr/>
        </p:nvSpPr>
        <p:spPr bwMode="auto">
          <a:xfrm>
            <a:off x="5101967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3</a:t>
            </a:r>
          </a:p>
        </p:txBody>
      </p:sp>
      <p:sp>
        <p:nvSpPr>
          <p:cNvPr id="121906" name="Rectangle 49"/>
          <p:cNvSpPr>
            <a:spLocks noChangeArrowheads="1"/>
          </p:cNvSpPr>
          <p:nvPr/>
        </p:nvSpPr>
        <p:spPr bwMode="auto">
          <a:xfrm>
            <a:off x="4745877" y="4906951"/>
            <a:ext cx="337034" cy="337034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3</a:t>
            </a:r>
          </a:p>
        </p:txBody>
      </p:sp>
      <p:sp>
        <p:nvSpPr>
          <p:cNvPr id="121907" name="Rectangle 50"/>
          <p:cNvSpPr>
            <a:spLocks noChangeArrowheads="1"/>
          </p:cNvSpPr>
          <p:nvPr/>
        </p:nvSpPr>
        <p:spPr bwMode="auto">
          <a:xfrm>
            <a:off x="5101967" y="4906951"/>
            <a:ext cx="337035" cy="337034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3</a:t>
            </a:r>
          </a:p>
        </p:txBody>
      </p:sp>
      <p:sp>
        <p:nvSpPr>
          <p:cNvPr id="121908" name="Rectangle 51"/>
          <p:cNvSpPr>
            <a:spLocks noChangeArrowheads="1"/>
          </p:cNvSpPr>
          <p:nvPr/>
        </p:nvSpPr>
        <p:spPr bwMode="auto">
          <a:xfrm>
            <a:off x="4745877" y="52630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3</a:t>
            </a:r>
          </a:p>
        </p:txBody>
      </p:sp>
      <p:sp>
        <p:nvSpPr>
          <p:cNvPr id="121909" name="Rectangle 52"/>
          <p:cNvSpPr>
            <a:spLocks noChangeArrowheads="1"/>
          </p:cNvSpPr>
          <p:nvPr/>
        </p:nvSpPr>
        <p:spPr bwMode="auto">
          <a:xfrm>
            <a:off x="5101967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4</a:t>
            </a:r>
          </a:p>
        </p:txBody>
      </p:sp>
      <p:sp>
        <p:nvSpPr>
          <p:cNvPr id="121910" name="Rectangle 53"/>
          <p:cNvSpPr>
            <a:spLocks noChangeArrowheads="1"/>
          </p:cNvSpPr>
          <p:nvPr/>
        </p:nvSpPr>
        <p:spPr bwMode="auto">
          <a:xfrm>
            <a:off x="5459247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911" name="Rectangle 54"/>
          <p:cNvSpPr>
            <a:spLocks noChangeArrowheads="1"/>
          </p:cNvSpPr>
          <p:nvPr/>
        </p:nvSpPr>
        <p:spPr bwMode="auto">
          <a:xfrm>
            <a:off x="5815337" y="419239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3</a:t>
            </a:r>
          </a:p>
        </p:txBody>
      </p:sp>
      <p:sp>
        <p:nvSpPr>
          <p:cNvPr id="121912" name="Rectangle 55"/>
          <p:cNvSpPr>
            <a:spLocks noChangeArrowheads="1"/>
          </p:cNvSpPr>
          <p:nvPr/>
        </p:nvSpPr>
        <p:spPr bwMode="auto">
          <a:xfrm>
            <a:off x="5459247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3</a:t>
            </a:r>
          </a:p>
        </p:txBody>
      </p:sp>
      <p:sp>
        <p:nvSpPr>
          <p:cNvPr id="121913" name="Rectangle 56"/>
          <p:cNvSpPr>
            <a:spLocks noChangeArrowheads="1"/>
          </p:cNvSpPr>
          <p:nvPr/>
        </p:nvSpPr>
        <p:spPr bwMode="auto">
          <a:xfrm>
            <a:off x="5815337" y="454847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3</a:t>
            </a:r>
          </a:p>
        </p:txBody>
      </p:sp>
      <p:sp>
        <p:nvSpPr>
          <p:cNvPr id="121914" name="Rectangle 57"/>
          <p:cNvSpPr>
            <a:spLocks noChangeArrowheads="1"/>
          </p:cNvSpPr>
          <p:nvPr/>
        </p:nvSpPr>
        <p:spPr bwMode="auto">
          <a:xfrm>
            <a:off x="5459247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3</a:t>
            </a:r>
          </a:p>
        </p:txBody>
      </p:sp>
      <p:sp>
        <p:nvSpPr>
          <p:cNvPr id="121915" name="Rectangle 58"/>
          <p:cNvSpPr>
            <a:spLocks noChangeArrowheads="1"/>
          </p:cNvSpPr>
          <p:nvPr/>
        </p:nvSpPr>
        <p:spPr bwMode="auto">
          <a:xfrm>
            <a:off x="5815337" y="490695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4</a:t>
            </a:r>
          </a:p>
        </p:txBody>
      </p:sp>
      <p:sp>
        <p:nvSpPr>
          <p:cNvPr id="121916" name="Rectangle 59"/>
          <p:cNvSpPr>
            <a:spLocks noChangeArrowheads="1"/>
          </p:cNvSpPr>
          <p:nvPr/>
        </p:nvSpPr>
        <p:spPr bwMode="auto">
          <a:xfrm>
            <a:off x="5459247" y="5263040"/>
            <a:ext cx="337035" cy="33703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4</a:t>
            </a:r>
          </a:p>
        </p:txBody>
      </p:sp>
      <p:sp>
        <p:nvSpPr>
          <p:cNvPr id="121917" name="Rectangle 60"/>
          <p:cNvSpPr>
            <a:spLocks noChangeArrowheads="1"/>
          </p:cNvSpPr>
          <p:nvPr/>
        </p:nvSpPr>
        <p:spPr bwMode="auto">
          <a:xfrm>
            <a:off x="5815337" y="5263040"/>
            <a:ext cx="337034" cy="33703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4</a:t>
            </a:r>
          </a:p>
        </p:txBody>
      </p:sp>
      <p:sp>
        <p:nvSpPr>
          <p:cNvPr id="121918" name="Rectangle 61"/>
          <p:cNvSpPr>
            <a:spLocks noChangeArrowheads="1"/>
          </p:cNvSpPr>
          <p:nvPr/>
        </p:nvSpPr>
        <p:spPr bwMode="auto">
          <a:xfrm>
            <a:off x="3683563" y="2361923"/>
            <a:ext cx="337034" cy="337035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a</a:t>
            </a:r>
          </a:p>
        </p:txBody>
      </p:sp>
      <p:sp>
        <p:nvSpPr>
          <p:cNvPr id="121919" name="Rectangle 62"/>
          <p:cNvSpPr>
            <a:spLocks noChangeArrowheads="1"/>
          </p:cNvSpPr>
          <p:nvPr/>
        </p:nvSpPr>
        <p:spPr bwMode="auto">
          <a:xfrm>
            <a:off x="4031316" y="2361923"/>
            <a:ext cx="337034" cy="337035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b</a:t>
            </a:r>
          </a:p>
        </p:txBody>
      </p:sp>
      <p:sp>
        <p:nvSpPr>
          <p:cNvPr id="121920" name="Rectangle 63"/>
          <p:cNvSpPr>
            <a:spLocks noChangeArrowheads="1"/>
          </p:cNvSpPr>
          <p:nvPr/>
        </p:nvSpPr>
        <p:spPr bwMode="auto">
          <a:xfrm>
            <a:off x="4387406" y="2361923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b</a:t>
            </a:r>
          </a:p>
        </p:txBody>
      </p:sp>
      <p:sp>
        <p:nvSpPr>
          <p:cNvPr id="121921" name="Rectangle 64"/>
          <p:cNvSpPr>
            <a:spLocks noChangeArrowheads="1"/>
          </p:cNvSpPr>
          <p:nvPr/>
        </p:nvSpPr>
        <p:spPr bwMode="auto">
          <a:xfrm>
            <a:off x="4744686" y="2360732"/>
            <a:ext cx="337035" cy="337034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c</a:t>
            </a:r>
          </a:p>
        </p:txBody>
      </p:sp>
      <p:sp>
        <p:nvSpPr>
          <p:cNvPr id="121922" name="Rectangle 65"/>
          <p:cNvSpPr>
            <a:spLocks noChangeArrowheads="1"/>
          </p:cNvSpPr>
          <p:nvPr/>
        </p:nvSpPr>
        <p:spPr bwMode="auto">
          <a:xfrm>
            <a:off x="5100776" y="23607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a</a:t>
            </a:r>
          </a:p>
        </p:txBody>
      </p:sp>
      <p:sp>
        <p:nvSpPr>
          <p:cNvPr id="121923" name="Rectangle 66"/>
          <p:cNvSpPr>
            <a:spLocks noChangeArrowheads="1"/>
          </p:cNvSpPr>
          <p:nvPr/>
        </p:nvSpPr>
        <p:spPr bwMode="auto">
          <a:xfrm>
            <a:off x="5458057" y="2360732"/>
            <a:ext cx="337034" cy="337034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a</a:t>
            </a:r>
          </a:p>
        </p:txBody>
      </p:sp>
      <p:sp>
        <p:nvSpPr>
          <p:cNvPr id="121924" name="Rectangle 67"/>
          <p:cNvSpPr>
            <a:spLocks noChangeArrowheads="1"/>
          </p:cNvSpPr>
          <p:nvPr/>
        </p:nvSpPr>
        <p:spPr bwMode="auto">
          <a:xfrm>
            <a:off x="5814146" y="23607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c</a:t>
            </a:r>
          </a:p>
        </p:txBody>
      </p:sp>
      <p:sp>
        <p:nvSpPr>
          <p:cNvPr id="121925" name="Rectangle 68"/>
          <p:cNvSpPr>
            <a:spLocks noChangeArrowheads="1"/>
          </p:cNvSpPr>
          <p:nvPr/>
        </p:nvSpPr>
        <p:spPr bwMode="auto">
          <a:xfrm>
            <a:off x="2863009" y="3122930"/>
            <a:ext cx="337035" cy="337034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a</a:t>
            </a:r>
          </a:p>
        </p:txBody>
      </p:sp>
      <p:sp>
        <p:nvSpPr>
          <p:cNvPr id="121926" name="Rectangle 69"/>
          <p:cNvSpPr>
            <a:spLocks noChangeArrowheads="1"/>
          </p:cNvSpPr>
          <p:nvPr/>
        </p:nvSpPr>
        <p:spPr bwMode="auto">
          <a:xfrm>
            <a:off x="2863009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c</a:t>
            </a:r>
          </a:p>
        </p:txBody>
      </p:sp>
      <p:sp>
        <p:nvSpPr>
          <p:cNvPr id="121927" name="Rectangle 70"/>
          <p:cNvSpPr>
            <a:spLocks noChangeArrowheads="1"/>
          </p:cNvSpPr>
          <p:nvPr/>
        </p:nvSpPr>
        <p:spPr bwMode="auto">
          <a:xfrm>
            <a:off x="2863009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c</a:t>
            </a:r>
          </a:p>
        </p:txBody>
      </p:sp>
      <p:sp>
        <p:nvSpPr>
          <p:cNvPr id="121928" name="Rectangle 71"/>
          <p:cNvSpPr>
            <a:spLocks noChangeArrowheads="1"/>
          </p:cNvSpPr>
          <p:nvPr/>
        </p:nvSpPr>
        <p:spPr bwMode="auto">
          <a:xfrm>
            <a:off x="2863009" y="4193581"/>
            <a:ext cx="337035" cy="337035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b</a:t>
            </a:r>
          </a:p>
        </p:txBody>
      </p:sp>
      <p:sp>
        <p:nvSpPr>
          <p:cNvPr id="121929" name="Rectangle 72"/>
          <p:cNvSpPr>
            <a:spLocks noChangeArrowheads="1"/>
          </p:cNvSpPr>
          <p:nvPr/>
        </p:nvSpPr>
        <p:spPr bwMode="auto">
          <a:xfrm>
            <a:off x="2863009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c</a:t>
            </a:r>
          </a:p>
        </p:txBody>
      </p:sp>
      <p:sp>
        <p:nvSpPr>
          <p:cNvPr id="121930" name="Rectangle 73"/>
          <p:cNvSpPr>
            <a:spLocks noChangeArrowheads="1"/>
          </p:cNvSpPr>
          <p:nvPr/>
        </p:nvSpPr>
        <p:spPr bwMode="auto">
          <a:xfrm>
            <a:off x="2863009" y="4908142"/>
            <a:ext cx="337035" cy="337035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c</a:t>
            </a:r>
          </a:p>
        </p:txBody>
      </p:sp>
      <p:sp>
        <p:nvSpPr>
          <p:cNvPr id="121931" name="Rectangle 74"/>
          <p:cNvSpPr>
            <a:spLocks noChangeArrowheads="1"/>
          </p:cNvSpPr>
          <p:nvPr/>
        </p:nvSpPr>
        <p:spPr bwMode="auto">
          <a:xfrm>
            <a:off x="2863009" y="5264232"/>
            <a:ext cx="337035" cy="337034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a</a:t>
            </a:r>
          </a:p>
        </p:txBody>
      </p:sp>
      <p:sp>
        <p:nvSpPr>
          <p:cNvPr id="121932" name="Rectangle 75"/>
          <p:cNvSpPr>
            <a:spLocks noChangeArrowheads="1"/>
          </p:cNvSpPr>
          <p:nvPr/>
        </p:nvSpPr>
        <p:spPr bwMode="auto">
          <a:xfrm>
            <a:off x="3289364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933" name="Rectangle 76"/>
          <p:cNvSpPr>
            <a:spLocks noChangeArrowheads="1"/>
          </p:cNvSpPr>
          <p:nvPr/>
        </p:nvSpPr>
        <p:spPr bwMode="auto">
          <a:xfrm>
            <a:off x="3289364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934" name="Rectangle 77"/>
          <p:cNvSpPr>
            <a:spLocks noChangeArrowheads="1"/>
          </p:cNvSpPr>
          <p:nvPr/>
        </p:nvSpPr>
        <p:spPr bwMode="auto">
          <a:xfrm>
            <a:off x="3289364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935" name="Rectangle 78"/>
          <p:cNvSpPr>
            <a:spLocks noChangeArrowheads="1"/>
          </p:cNvSpPr>
          <p:nvPr/>
        </p:nvSpPr>
        <p:spPr bwMode="auto">
          <a:xfrm>
            <a:off x="3289364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936" name="Rectangle 79"/>
          <p:cNvSpPr>
            <a:spLocks noChangeArrowheads="1"/>
          </p:cNvSpPr>
          <p:nvPr/>
        </p:nvSpPr>
        <p:spPr bwMode="auto">
          <a:xfrm>
            <a:off x="3289364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937" name="Rectangle 80"/>
          <p:cNvSpPr>
            <a:spLocks noChangeArrowheads="1"/>
          </p:cNvSpPr>
          <p:nvPr/>
        </p:nvSpPr>
        <p:spPr bwMode="auto">
          <a:xfrm>
            <a:off x="3289364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938" name="Rectangle 81"/>
          <p:cNvSpPr>
            <a:spLocks noChangeArrowheads="1"/>
          </p:cNvSpPr>
          <p:nvPr/>
        </p:nvSpPr>
        <p:spPr bwMode="auto">
          <a:xfrm>
            <a:off x="3289364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939" name="Line 82"/>
          <p:cNvSpPr>
            <a:spLocks noChangeShapeType="1"/>
          </p:cNvSpPr>
          <p:nvPr/>
        </p:nvSpPr>
        <p:spPr bwMode="auto">
          <a:xfrm flipH="1">
            <a:off x="3896740" y="3305143"/>
            <a:ext cx="27034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40" name="Line 83"/>
          <p:cNvSpPr>
            <a:spLocks noChangeShapeType="1"/>
          </p:cNvSpPr>
          <p:nvPr/>
        </p:nvSpPr>
        <p:spPr bwMode="auto">
          <a:xfrm flipH="1">
            <a:off x="4301658" y="3305143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41" name="Line 84"/>
          <p:cNvSpPr>
            <a:spLocks noChangeShapeType="1"/>
          </p:cNvSpPr>
          <p:nvPr/>
        </p:nvSpPr>
        <p:spPr bwMode="auto">
          <a:xfrm flipH="1">
            <a:off x="4572001" y="3305143"/>
            <a:ext cx="27034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42" name="Line 85"/>
          <p:cNvSpPr>
            <a:spLocks noChangeShapeType="1"/>
          </p:cNvSpPr>
          <p:nvPr/>
        </p:nvSpPr>
        <p:spPr bwMode="auto">
          <a:xfrm flipH="1" flipV="1">
            <a:off x="5044802" y="3034801"/>
            <a:ext cx="134576" cy="20245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43" name="Line 86"/>
          <p:cNvSpPr>
            <a:spLocks noChangeShapeType="1"/>
          </p:cNvSpPr>
          <p:nvPr/>
        </p:nvSpPr>
        <p:spPr bwMode="auto">
          <a:xfrm flipH="1" flipV="1">
            <a:off x="5381836" y="3034801"/>
            <a:ext cx="203650" cy="20245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44" name="Line 87"/>
          <p:cNvSpPr>
            <a:spLocks noChangeShapeType="1"/>
          </p:cNvSpPr>
          <p:nvPr/>
        </p:nvSpPr>
        <p:spPr bwMode="auto">
          <a:xfrm flipH="1">
            <a:off x="5720063" y="3305143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45" name="Line 88"/>
          <p:cNvSpPr>
            <a:spLocks noChangeShapeType="1"/>
          </p:cNvSpPr>
          <p:nvPr/>
        </p:nvSpPr>
        <p:spPr bwMode="auto">
          <a:xfrm flipH="1" flipV="1">
            <a:off x="5720063" y="3439719"/>
            <a:ext cx="202459" cy="203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46" name="Line 89"/>
          <p:cNvSpPr>
            <a:spLocks noChangeShapeType="1"/>
          </p:cNvSpPr>
          <p:nvPr/>
        </p:nvSpPr>
        <p:spPr bwMode="auto">
          <a:xfrm flipH="1" flipV="1">
            <a:off x="4639884" y="3373026"/>
            <a:ext cx="202459" cy="203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47" name="Line 90"/>
          <p:cNvSpPr>
            <a:spLocks noChangeShapeType="1"/>
          </p:cNvSpPr>
          <p:nvPr/>
        </p:nvSpPr>
        <p:spPr bwMode="auto">
          <a:xfrm flipV="1">
            <a:off x="3828857" y="3373026"/>
            <a:ext cx="0" cy="2703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48" name="Line 91"/>
          <p:cNvSpPr>
            <a:spLocks noChangeShapeType="1"/>
          </p:cNvSpPr>
          <p:nvPr/>
        </p:nvSpPr>
        <p:spPr bwMode="auto">
          <a:xfrm flipH="1">
            <a:off x="3896740" y="3643368"/>
            <a:ext cx="27034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49" name="Line 92"/>
          <p:cNvSpPr>
            <a:spLocks noChangeShapeType="1"/>
          </p:cNvSpPr>
          <p:nvPr/>
        </p:nvSpPr>
        <p:spPr bwMode="auto">
          <a:xfrm flipV="1">
            <a:off x="4572001" y="3439719"/>
            <a:ext cx="0" cy="20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50" name="Line 93"/>
          <p:cNvSpPr>
            <a:spLocks noChangeShapeType="1"/>
          </p:cNvSpPr>
          <p:nvPr/>
        </p:nvSpPr>
        <p:spPr bwMode="auto">
          <a:xfrm flipH="1">
            <a:off x="5044802" y="3643368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51" name="Line 94"/>
          <p:cNvSpPr>
            <a:spLocks noChangeShapeType="1"/>
          </p:cNvSpPr>
          <p:nvPr/>
        </p:nvSpPr>
        <p:spPr bwMode="auto">
          <a:xfrm flipH="1">
            <a:off x="5381836" y="3643368"/>
            <a:ext cx="20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52" name="Line 95"/>
          <p:cNvSpPr>
            <a:spLocks noChangeShapeType="1"/>
          </p:cNvSpPr>
          <p:nvPr/>
        </p:nvSpPr>
        <p:spPr bwMode="auto">
          <a:xfrm flipH="1" flipV="1">
            <a:off x="5720063" y="3777945"/>
            <a:ext cx="202459" cy="20245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53" name="Line 96"/>
          <p:cNvSpPr>
            <a:spLocks noChangeShapeType="1"/>
          </p:cNvSpPr>
          <p:nvPr/>
        </p:nvSpPr>
        <p:spPr bwMode="auto">
          <a:xfrm flipH="1">
            <a:off x="5315145" y="3980403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54" name="Line 97"/>
          <p:cNvSpPr>
            <a:spLocks noChangeShapeType="1"/>
          </p:cNvSpPr>
          <p:nvPr/>
        </p:nvSpPr>
        <p:spPr bwMode="auto">
          <a:xfrm flipH="1">
            <a:off x="4976919" y="3980403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55" name="Line 98"/>
          <p:cNvSpPr>
            <a:spLocks noChangeShapeType="1"/>
          </p:cNvSpPr>
          <p:nvPr/>
        </p:nvSpPr>
        <p:spPr bwMode="auto">
          <a:xfrm flipH="1" flipV="1">
            <a:off x="4572001" y="3643369"/>
            <a:ext cx="270342" cy="33703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56" name="Line 99"/>
          <p:cNvSpPr>
            <a:spLocks noChangeShapeType="1"/>
          </p:cNvSpPr>
          <p:nvPr/>
        </p:nvSpPr>
        <p:spPr bwMode="auto">
          <a:xfrm flipH="1">
            <a:off x="4301658" y="4048286"/>
            <a:ext cx="13576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57" name="Line 100"/>
          <p:cNvSpPr>
            <a:spLocks noChangeShapeType="1"/>
          </p:cNvSpPr>
          <p:nvPr/>
        </p:nvSpPr>
        <p:spPr bwMode="auto">
          <a:xfrm flipH="1">
            <a:off x="3964624" y="3980403"/>
            <a:ext cx="134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58" name="Line 101"/>
          <p:cNvSpPr>
            <a:spLocks noChangeShapeType="1"/>
          </p:cNvSpPr>
          <p:nvPr/>
        </p:nvSpPr>
        <p:spPr bwMode="auto">
          <a:xfrm flipV="1">
            <a:off x="3896740" y="3643369"/>
            <a:ext cx="0" cy="2691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59" name="Line 102"/>
          <p:cNvSpPr>
            <a:spLocks noChangeShapeType="1"/>
          </p:cNvSpPr>
          <p:nvPr/>
        </p:nvSpPr>
        <p:spPr bwMode="auto">
          <a:xfrm flipV="1">
            <a:off x="3828857" y="4116170"/>
            <a:ext cx="0" cy="134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60" name="Line 103"/>
          <p:cNvSpPr>
            <a:spLocks noChangeShapeType="1"/>
          </p:cNvSpPr>
          <p:nvPr/>
        </p:nvSpPr>
        <p:spPr bwMode="auto">
          <a:xfrm flipH="1" flipV="1">
            <a:off x="3896741" y="4048286"/>
            <a:ext cx="202459" cy="2703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61" name="Line 104"/>
          <p:cNvSpPr>
            <a:spLocks noChangeShapeType="1"/>
          </p:cNvSpPr>
          <p:nvPr/>
        </p:nvSpPr>
        <p:spPr bwMode="auto">
          <a:xfrm flipH="1" flipV="1">
            <a:off x="4233776" y="4116170"/>
            <a:ext cx="202459" cy="203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62" name="Line 105"/>
          <p:cNvSpPr>
            <a:spLocks noChangeShapeType="1"/>
          </p:cNvSpPr>
          <p:nvPr/>
        </p:nvSpPr>
        <p:spPr bwMode="auto">
          <a:xfrm flipH="1">
            <a:off x="4639884" y="4318629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63" name="Line 106"/>
          <p:cNvSpPr>
            <a:spLocks noChangeShapeType="1"/>
          </p:cNvSpPr>
          <p:nvPr/>
        </p:nvSpPr>
        <p:spPr bwMode="auto">
          <a:xfrm flipH="1">
            <a:off x="4976919" y="4318629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64" name="Line 107"/>
          <p:cNvSpPr>
            <a:spLocks noChangeShapeType="1"/>
          </p:cNvSpPr>
          <p:nvPr/>
        </p:nvSpPr>
        <p:spPr bwMode="auto">
          <a:xfrm flipH="1">
            <a:off x="5315145" y="4318629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65" name="Line 108"/>
          <p:cNvSpPr>
            <a:spLocks noChangeShapeType="1"/>
          </p:cNvSpPr>
          <p:nvPr/>
        </p:nvSpPr>
        <p:spPr bwMode="auto">
          <a:xfrm flipH="1" flipV="1">
            <a:off x="5990404" y="4116170"/>
            <a:ext cx="0" cy="20245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66" name="Line 109"/>
          <p:cNvSpPr>
            <a:spLocks noChangeShapeType="1"/>
          </p:cNvSpPr>
          <p:nvPr/>
        </p:nvSpPr>
        <p:spPr bwMode="auto">
          <a:xfrm flipH="1" flipV="1">
            <a:off x="5720063" y="4452013"/>
            <a:ext cx="202459" cy="203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67" name="Line 110"/>
          <p:cNvSpPr>
            <a:spLocks noChangeShapeType="1"/>
          </p:cNvSpPr>
          <p:nvPr/>
        </p:nvSpPr>
        <p:spPr bwMode="auto">
          <a:xfrm flipH="1" flipV="1">
            <a:off x="4639884" y="4452013"/>
            <a:ext cx="202459" cy="203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68" name="Line 111"/>
          <p:cNvSpPr>
            <a:spLocks noChangeShapeType="1"/>
          </p:cNvSpPr>
          <p:nvPr/>
        </p:nvSpPr>
        <p:spPr bwMode="auto">
          <a:xfrm flipH="1">
            <a:off x="5315145" y="4723547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69" name="Line 112"/>
          <p:cNvSpPr>
            <a:spLocks noChangeShapeType="1"/>
          </p:cNvSpPr>
          <p:nvPr/>
        </p:nvSpPr>
        <p:spPr bwMode="auto">
          <a:xfrm flipH="1">
            <a:off x="4976919" y="4655663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70" name="Line 113"/>
          <p:cNvSpPr>
            <a:spLocks noChangeShapeType="1"/>
          </p:cNvSpPr>
          <p:nvPr/>
        </p:nvSpPr>
        <p:spPr bwMode="auto">
          <a:xfrm flipH="1">
            <a:off x="4301658" y="4723547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71" name="Line 114"/>
          <p:cNvSpPr>
            <a:spLocks noChangeShapeType="1"/>
          </p:cNvSpPr>
          <p:nvPr/>
        </p:nvSpPr>
        <p:spPr bwMode="auto">
          <a:xfrm flipV="1">
            <a:off x="3828857" y="4385321"/>
            <a:ext cx="0" cy="2703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72" name="Line 115"/>
          <p:cNvSpPr>
            <a:spLocks noChangeShapeType="1"/>
          </p:cNvSpPr>
          <p:nvPr/>
        </p:nvSpPr>
        <p:spPr bwMode="auto">
          <a:xfrm flipV="1">
            <a:off x="4233775" y="4385321"/>
            <a:ext cx="0" cy="2703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73" name="Line 116"/>
          <p:cNvSpPr>
            <a:spLocks noChangeShapeType="1"/>
          </p:cNvSpPr>
          <p:nvPr/>
        </p:nvSpPr>
        <p:spPr bwMode="auto">
          <a:xfrm flipH="1" flipV="1">
            <a:off x="5720063" y="4790239"/>
            <a:ext cx="202459" cy="203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74" name="Line 117"/>
          <p:cNvSpPr>
            <a:spLocks noChangeShapeType="1"/>
          </p:cNvSpPr>
          <p:nvPr/>
        </p:nvSpPr>
        <p:spPr bwMode="auto">
          <a:xfrm flipH="1" flipV="1">
            <a:off x="4639884" y="4791430"/>
            <a:ext cx="202459" cy="203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75" name="Line 118"/>
          <p:cNvSpPr>
            <a:spLocks noChangeShapeType="1"/>
          </p:cNvSpPr>
          <p:nvPr/>
        </p:nvSpPr>
        <p:spPr bwMode="auto">
          <a:xfrm flipV="1">
            <a:off x="3828857" y="4791430"/>
            <a:ext cx="0" cy="20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76" name="Line 119"/>
          <p:cNvSpPr>
            <a:spLocks noChangeShapeType="1"/>
          </p:cNvSpPr>
          <p:nvPr/>
        </p:nvSpPr>
        <p:spPr bwMode="auto">
          <a:xfrm flipV="1">
            <a:off x="4167083" y="4791430"/>
            <a:ext cx="0" cy="20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77" name="Line 120"/>
          <p:cNvSpPr>
            <a:spLocks noChangeShapeType="1"/>
          </p:cNvSpPr>
          <p:nvPr/>
        </p:nvSpPr>
        <p:spPr bwMode="auto">
          <a:xfrm flipH="1">
            <a:off x="4301658" y="5060581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78" name="Line 121"/>
          <p:cNvSpPr>
            <a:spLocks noChangeShapeType="1"/>
          </p:cNvSpPr>
          <p:nvPr/>
        </p:nvSpPr>
        <p:spPr bwMode="auto">
          <a:xfrm flipH="1">
            <a:off x="4976919" y="5060581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79" name="Line 122"/>
          <p:cNvSpPr>
            <a:spLocks noChangeShapeType="1"/>
          </p:cNvSpPr>
          <p:nvPr/>
        </p:nvSpPr>
        <p:spPr bwMode="auto">
          <a:xfrm flipH="1">
            <a:off x="5383028" y="5060581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80" name="Line 123"/>
          <p:cNvSpPr>
            <a:spLocks noChangeShapeType="1"/>
          </p:cNvSpPr>
          <p:nvPr/>
        </p:nvSpPr>
        <p:spPr bwMode="auto">
          <a:xfrm flipH="1" flipV="1">
            <a:off x="5315145" y="5128465"/>
            <a:ext cx="202459" cy="203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81" name="Line 124"/>
          <p:cNvSpPr>
            <a:spLocks noChangeShapeType="1"/>
          </p:cNvSpPr>
          <p:nvPr/>
        </p:nvSpPr>
        <p:spPr bwMode="auto">
          <a:xfrm flipH="1" flipV="1">
            <a:off x="5044802" y="5195157"/>
            <a:ext cx="202459" cy="203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82" name="Line 125"/>
          <p:cNvSpPr>
            <a:spLocks noChangeShapeType="1"/>
          </p:cNvSpPr>
          <p:nvPr/>
        </p:nvSpPr>
        <p:spPr bwMode="auto">
          <a:xfrm flipH="1" flipV="1">
            <a:off x="3626399" y="5195157"/>
            <a:ext cx="202459" cy="203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83" name="Line 126"/>
          <p:cNvSpPr>
            <a:spLocks noChangeShapeType="1"/>
          </p:cNvSpPr>
          <p:nvPr/>
        </p:nvSpPr>
        <p:spPr bwMode="auto">
          <a:xfrm flipH="1">
            <a:off x="3896741" y="5466690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84" name="Line 127"/>
          <p:cNvSpPr>
            <a:spLocks noChangeShapeType="1"/>
          </p:cNvSpPr>
          <p:nvPr/>
        </p:nvSpPr>
        <p:spPr bwMode="auto">
          <a:xfrm flipH="1">
            <a:off x="4233776" y="5398807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85" name="Line 128"/>
          <p:cNvSpPr>
            <a:spLocks noChangeShapeType="1"/>
          </p:cNvSpPr>
          <p:nvPr/>
        </p:nvSpPr>
        <p:spPr bwMode="auto">
          <a:xfrm flipH="1">
            <a:off x="5720063" y="5398807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86" name="Line 129"/>
          <p:cNvSpPr>
            <a:spLocks noChangeShapeType="1"/>
          </p:cNvSpPr>
          <p:nvPr/>
        </p:nvSpPr>
        <p:spPr bwMode="auto">
          <a:xfrm flipV="1">
            <a:off x="4910226" y="5195157"/>
            <a:ext cx="0" cy="20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87" name="Rectangle 141"/>
          <p:cNvSpPr>
            <a:spLocks noChangeArrowheads="1"/>
          </p:cNvSpPr>
          <p:nvPr/>
        </p:nvSpPr>
        <p:spPr bwMode="auto">
          <a:xfrm>
            <a:off x="1999581" y="2376214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21988" name="Rectangle 142"/>
          <p:cNvSpPr>
            <a:spLocks noChangeArrowheads="1"/>
          </p:cNvSpPr>
          <p:nvPr/>
        </p:nvSpPr>
        <p:spPr bwMode="auto">
          <a:xfrm>
            <a:off x="2355670" y="2376214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21989" name="Rectangle 143"/>
          <p:cNvSpPr>
            <a:spLocks noChangeArrowheads="1"/>
          </p:cNvSpPr>
          <p:nvPr/>
        </p:nvSpPr>
        <p:spPr bwMode="auto">
          <a:xfrm>
            <a:off x="1999581" y="2732303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21990" name="Rectangle 144"/>
          <p:cNvSpPr>
            <a:spLocks noChangeArrowheads="1"/>
          </p:cNvSpPr>
          <p:nvPr/>
        </p:nvSpPr>
        <p:spPr bwMode="auto">
          <a:xfrm>
            <a:off x="2355670" y="2737067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21991" name="Line 145"/>
          <p:cNvSpPr>
            <a:spLocks noChangeShapeType="1"/>
          </p:cNvSpPr>
          <p:nvPr/>
        </p:nvSpPr>
        <p:spPr bwMode="auto">
          <a:xfrm flipH="1" flipV="1">
            <a:off x="2153211" y="2479825"/>
            <a:ext cx="337035" cy="404918"/>
          </a:xfrm>
          <a:prstGeom prst="line">
            <a:avLst/>
          </a:prstGeom>
          <a:noFill/>
          <a:ln w="76200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92" name="Line 146"/>
          <p:cNvSpPr>
            <a:spLocks noChangeShapeType="1"/>
          </p:cNvSpPr>
          <p:nvPr/>
        </p:nvSpPr>
        <p:spPr bwMode="auto">
          <a:xfrm flipV="1">
            <a:off x="2490246" y="2461961"/>
            <a:ext cx="0" cy="404918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93" name="Line 147"/>
          <p:cNvSpPr>
            <a:spLocks noChangeShapeType="1"/>
          </p:cNvSpPr>
          <p:nvPr/>
        </p:nvSpPr>
        <p:spPr bwMode="auto">
          <a:xfrm flipH="1">
            <a:off x="2153211" y="2866879"/>
            <a:ext cx="33703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3509" name="Text Box 149"/>
          <p:cNvSpPr txBox="1">
            <a:spLocks noChangeArrowheads="1"/>
          </p:cNvSpPr>
          <p:nvPr/>
        </p:nvSpPr>
        <p:spPr bwMode="auto">
          <a:xfrm>
            <a:off x="1485097" y="1428229"/>
            <a:ext cx="6224781" cy="7848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   0,                     if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=0, j=0</a:t>
            </a:r>
          </a:p>
          <a:p>
            <a:pPr>
              <a:defRPr/>
            </a:pP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c[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c[i-1,j-1]+1           if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&gt;0  and x</a:t>
            </a:r>
            <a:r>
              <a:rPr lang="en-US" sz="15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5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endParaRPr lang="en-US" sz="15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   max(c[i,j-1],c[i-1,j]) if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&gt;0  and x</a:t>
            </a:r>
            <a:r>
              <a:rPr lang="en-US" sz="15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≠</a:t>
            </a:r>
            <a:r>
              <a:rPr lang="en-US" sz="15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5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endParaRPr lang="en-US" sz="15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1996" name="AutoShape 150"/>
          <p:cNvSpPr>
            <a:spLocks/>
          </p:cNvSpPr>
          <p:nvPr/>
        </p:nvSpPr>
        <p:spPr bwMode="auto">
          <a:xfrm>
            <a:off x="2446181" y="1428229"/>
            <a:ext cx="228660" cy="743144"/>
          </a:xfrm>
          <a:prstGeom prst="leftBrace">
            <a:avLst>
              <a:gd name="adj1" fmla="val 270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38" name="Text Box 90"/>
          <p:cNvSpPr txBox="1">
            <a:spLocks noChangeArrowheads="1"/>
          </p:cNvSpPr>
          <p:nvPr/>
        </p:nvSpPr>
        <p:spPr bwMode="auto">
          <a:xfrm>
            <a:off x="3314373" y="2400032"/>
            <a:ext cx="332142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X</a:t>
            </a:r>
          </a:p>
        </p:txBody>
      </p:sp>
      <p:sp>
        <p:nvSpPr>
          <p:cNvPr id="139" name="Text Box 91"/>
          <p:cNvSpPr txBox="1">
            <a:spLocks noChangeArrowheads="1"/>
          </p:cNvSpPr>
          <p:nvPr/>
        </p:nvSpPr>
        <p:spPr bwMode="auto">
          <a:xfrm>
            <a:off x="2921365" y="2800187"/>
            <a:ext cx="32573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8BB3E2F9841A40A8A4E66ACF86437D" ma:contentTypeVersion="0" ma:contentTypeDescription="Create a new document." ma:contentTypeScope="" ma:versionID="af4a9a41cd403df4be6959adfbe43d1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B536D9-80F2-428B-BF7A-718C1B027F0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AA33EF2-95A3-48B7-8CEC-841F1E001E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BE48E7C-5DB6-4A73-BE4A-FF21BA4F8D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916</TotalTime>
  <Words>1317</Words>
  <Application>Microsoft Office PowerPoint</Application>
  <PresentationFormat>On-screen Show (4:3)</PresentationFormat>
  <Paragraphs>393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Consolas</vt:lpstr>
      <vt:lpstr>Corbel</vt:lpstr>
      <vt:lpstr>Courier New</vt:lpstr>
      <vt:lpstr>Verdana</vt:lpstr>
      <vt:lpstr>Wingdings</vt:lpstr>
      <vt:lpstr>Spectrum</vt:lpstr>
      <vt:lpstr>Dynamic Programming – LCS</vt:lpstr>
      <vt:lpstr>Longest Common Subsequence The Problem</vt:lpstr>
      <vt:lpstr>Longest Common Subsequence Problem</vt:lpstr>
      <vt:lpstr>Longest Common Subsequence Problem</vt:lpstr>
      <vt:lpstr>LCS: Example</vt:lpstr>
      <vt:lpstr>LCS: Example</vt:lpstr>
      <vt:lpstr>LCS: Example</vt:lpstr>
      <vt:lpstr>LCS: Example</vt:lpstr>
      <vt:lpstr>LCS: Example</vt:lpstr>
      <vt:lpstr>PowerPoint Presentation</vt:lpstr>
      <vt:lpstr>PowerPoint Presentation</vt:lpstr>
      <vt:lpstr>PowerPoint Presentation</vt:lpstr>
      <vt:lpstr>Longest Common Subsequence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Mushfiqur Rahman</cp:lastModifiedBy>
  <cp:revision>136</cp:revision>
  <dcterms:created xsi:type="dcterms:W3CDTF">2018-12-10T17:20:29Z</dcterms:created>
  <dcterms:modified xsi:type="dcterms:W3CDTF">2021-03-23T08:02:21Z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0x010100558BB3E2F9841A40A8A4E66ACF86437D</vt:lpwstr>
  </property>
</Properties>
</file>