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6" r:id="rId5"/>
    <p:sldId id="257" r:id="rId6"/>
    <p:sldId id="266" r:id="rId7"/>
    <p:sldId id="267" r:id="rId8"/>
    <p:sldId id="258" r:id="rId9"/>
    <p:sldId id="346" r:id="rId10"/>
    <p:sldId id="347" r:id="rId11"/>
    <p:sldId id="348" r:id="rId12"/>
    <p:sldId id="269" r:id="rId13"/>
    <p:sldId id="272" r:id="rId14"/>
    <p:sldId id="273" r:id="rId15"/>
    <p:sldId id="274" r:id="rId16"/>
    <p:sldId id="275" r:id="rId17"/>
    <p:sldId id="350" r:id="rId18"/>
    <p:sldId id="349" r:id="rId19"/>
    <p:sldId id="375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27" r:id="rId45"/>
    <p:sldId id="328" r:id="rId46"/>
    <p:sldId id="26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28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071666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927109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Spring 2020-21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Mushfiqur Rahman; mushfiqur@aiub.edu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xmlns="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xmlns="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xmlns="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xmlns="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xmlns="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xmlns="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xmlns="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xmlns="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xmlns="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xmlns="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xmlns="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xmlns="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xmlns="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xmlns="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xmlns="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xmlns="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xmlns="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xmlns="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xmlns="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xmlns="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xmlns="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xmlns="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xmlns="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xmlns="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xmlns="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xmlns="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xmlns="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xmlns="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xmlns="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xmlns="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xmlns="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xmlns="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xmlns="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xmlns="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xmlns="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xmlns="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xmlns="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xmlns="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xmlns="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xmlns="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xmlns="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xmlns="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xmlns="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xmlns="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xmlns="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xmlns="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xmlns="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xmlns="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xmlns="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xmlns="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xmlns="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xmlns="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xmlns="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xmlns="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xmlns="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xmlns="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xmlns="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xmlns="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xmlns="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xmlns="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xmlns="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xmlns="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xmlns="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xmlns="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xmlns="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xmlns="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xmlns="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xmlns="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xmlns="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xmlns="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xmlns="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xmlns="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xmlns="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xmlns="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xmlns="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xmlns="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xmlns="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xmlns="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xmlns="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xmlns="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xmlns="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xmlns="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xmlns="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xmlns="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xmlns="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xmlns="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xmlns="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xmlns="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xmlns="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xmlns="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xmlns="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xmlns="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xmlns="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xmlns="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xmlns="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xmlns="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xmlns="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xmlns="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xmlns="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xmlns="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xmlns="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xmlns="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xmlns="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xmlns="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xmlns="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xmlns="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xmlns="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xmlns="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xmlns="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xmlns="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xmlns="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xmlns="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xmlns="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xmlns="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xmlns="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xmlns="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xmlns="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xmlns="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xmlns="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xmlns="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xmlns="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xmlns="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xmlns="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xmlns="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xmlns="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xmlns="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xmlns="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xmlns="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xmlns="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xmlns="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xmlns="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xmlns="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xmlns="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xmlns="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xmlns="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xmlns="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xmlns="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xmlns="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xmlns="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xmlns="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xmlns="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xmlns="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xmlns="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xmlns="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xmlns="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xmlns="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xmlns="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xmlns="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xmlns="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xmlns="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xmlns="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xmlns="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xmlns="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xmlns="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xmlns="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xmlns="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xmlns="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xmlns="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xmlns="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xmlns="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xmlns="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xmlns="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xmlns="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xmlns="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xmlns="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xmlns="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xmlns="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xmlns="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xmlns="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xmlns="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xmlns="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xmlns="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xmlns="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xmlns="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xmlns="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xmlns="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xmlns="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xmlns="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xmlns="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xmlns="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xmlns="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xmlns="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xmlns="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xmlns="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xmlns="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xmlns="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xmlns="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xmlns="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xmlns="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xmlns="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xmlns="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xmlns="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xmlns="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xmlns="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xmlns="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xmlns="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xmlns="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xmlns="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xmlns="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xmlns="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xmlns="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xmlns="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da-DK" dirty="0" smtClean="0"/>
              <a:t>Prim-Jarnik’s Algorithm</a:t>
            </a:r>
          </a:p>
        </p:txBody>
      </p:sp>
      <p:graphicFrame>
        <p:nvGraphicFramePr>
          <p:cNvPr id="715029" name="Group 27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1839921"/>
              </p:ext>
            </p:extLst>
          </p:nvPr>
        </p:nvGraphicFramePr>
        <p:xfrm>
          <a:off x="7277100" y="2092788"/>
          <a:ext cx="1439863" cy="4530728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2340" name="Group 10"/>
          <p:cNvGrpSpPr>
            <a:grpSpLocks/>
          </p:cNvGrpSpPr>
          <p:nvPr/>
        </p:nvGrpSpPr>
        <p:grpSpPr bwMode="auto">
          <a:xfrm>
            <a:off x="2532063" y="3313113"/>
            <a:ext cx="366712" cy="381000"/>
            <a:chOff x="490" y="3159"/>
            <a:chExt cx="231" cy="240"/>
          </a:xfrm>
        </p:grpSpPr>
        <p:sp>
          <p:nvSpPr>
            <p:cNvPr id="12406" name="Oval 11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7" name="Text Box 12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2341" name="Group 13"/>
          <p:cNvGrpSpPr>
            <a:grpSpLocks/>
          </p:cNvGrpSpPr>
          <p:nvPr/>
        </p:nvGrpSpPr>
        <p:grpSpPr bwMode="auto">
          <a:xfrm>
            <a:off x="2544763" y="2347913"/>
            <a:ext cx="354012" cy="381000"/>
            <a:chOff x="490" y="3159"/>
            <a:chExt cx="223" cy="240"/>
          </a:xfrm>
        </p:grpSpPr>
        <p:sp>
          <p:nvSpPr>
            <p:cNvPr id="12404" name="Oval 1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5" name="Text Box 15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42" name="Group 16"/>
          <p:cNvGrpSpPr>
            <a:grpSpLocks/>
          </p:cNvGrpSpPr>
          <p:nvPr/>
        </p:nvGrpSpPr>
        <p:grpSpPr bwMode="auto">
          <a:xfrm>
            <a:off x="3943350" y="2224088"/>
            <a:ext cx="354013" cy="381000"/>
            <a:chOff x="490" y="3159"/>
            <a:chExt cx="223" cy="240"/>
          </a:xfrm>
        </p:grpSpPr>
        <p:sp>
          <p:nvSpPr>
            <p:cNvPr id="12402" name="Oval 1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3" name="Text Box 18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43" name="Group 19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2400" name="Oval 2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1" name="Text Box 21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2344" name="AutoShape 22"/>
          <p:cNvCxnSpPr>
            <a:cxnSpLocks noChangeShapeType="1"/>
            <a:stCxn id="12407" idx="0"/>
            <a:endCxn id="12405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5" name="AutoShape 24"/>
          <p:cNvCxnSpPr>
            <a:cxnSpLocks noChangeShapeType="1"/>
            <a:stCxn id="12403" idx="2"/>
            <a:endCxn id="12401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6" name="AutoShape 25"/>
          <p:cNvCxnSpPr>
            <a:cxnSpLocks noChangeShapeType="1"/>
            <a:stCxn id="12402" idx="2"/>
            <a:endCxn id="12405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47" name="Group 26"/>
          <p:cNvGrpSpPr>
            <a:grpSpLocks/>
          </p:cNvGrpSpPr>
          <p:nvPr/>
        </p:nvGrpSpPr>
        <p:grpSpPr bwMode="auto">
          <a:xfrm>
            <a:off x="1223963" y="2757488"/>
            <a:ext cx="354012" cy="381000"/>
            <a:chOff x="490" y="3159"/>
            <a:chExt cx="223" cy="240"/>
          </a:xfrm>
        </p:grpSpPr>
        <p:sp>
          <p:nvSpPr>
            <p:cNvPr id="12398" name="Oval 2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9" name="Text Box 28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2348" name="Group 29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2396" name="Oval 3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7" name="Text Box 31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2349" name="Group 32"/>
          <p:cNvGrpSpPr>
            <a:grpSpLocks/>
          </p:cNvGrpSpPr>
          <p:nvPr/>
        </p:nvGrpSpPr>
        <p:grpSpPr bwMode="auto">
          <a:xfrm>
            <a:off x="3937000" y="3989388"/>
            <a:ext cx="365125" cy="381000"/>
            <a:chOff x="490" y="3159"/>
            <a:chExt cx="230" cy="240"/>
          </a:xfrm>
        </p:grpSpPr>
        <p:sp>
          <p:nvSpPr>
            <p:cNvPr id="12394" name="Oval 3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5" name="Text Box 34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12350" name="Group 35"/>
          <p:cNvGrpSpPr>
            <a:grpSpLocks/>
          </p:cNvGrpSpPr>
          <p:nvPr/>
        </p:nvGrpSpPr>
        <p:grpSpPr bwMode="auto">
          <a:xfrm>
            <a:off x="5145088" y="3457575"/>
            <a:ext cx="354012" cy="381000"/>
            <a:chOff x="490" y="3159"/>
            <a:chExt cx="223" cy="240"/>
          </a:xfrm>
        </p:grpSpPr>
        <p:sp>
          <p:nvSpPr>
            <p:cNvPr id="12392" name="Oval 3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3" name="Text Box 37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12351" name="AutoShape 38"/>
          <p:cNvCxnSpPr>
            <a:cxnSpLocks noChangeShapeType="1"/>
            <a:stCxn id="12403" idx="3"/>
            <a:endCxn id="12393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2" name="AutoShape 39"/>
          <p:cNvCxnSpPr>
            <a:cxnSpLocks noChangeShapeType="1"/>
            <a:stCxn id="12399" idx="3"/>
            <a:endCxn id="12407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3" name="AutoShape 41"/>
          <p:cNvCxnSpPr>
            <a:cxnSpLocks noChangeShapeType="1"/>
            <a:stCxn id="12407" idx="3"/>
            <a:endCxn id="12394" idx="2"/>
          </p:cNvCxnSpPr>
          <p:nvPr/>
        </p:nvCxnSpPr>
        <p:spPr bwMode="auto">
          <a:xfrm>
            <a:off x="2898775" y="3505200"/>
            <a:ext cx="1025525" cy="6746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4" name="AutoShape 42"/>
          <p:cNvCxnSpPr>
            <a:cxnSpLocks noChangeShapeType="1"/>
            <a:stCxn id="12395" idx="0"/>
            <a:endCxn id="12401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5" name="AutoShape 43"/>
          <p:cNvCxnSpPr>
            <a:cxnSpLocks noChangeShapeType="1"/>
            <a:stCxn id="12399" idx="3"/>
            <a:endCxn id="12405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6" name="AutoShape 44"/>
          <p:cNvCxnSpPr>
            <a:cxnSpLocks noChangeShapeType="1"/>
            <a:stCxn id="12407" idx="3"/>
            <a:endCxn id="12400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57" name="Group 45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2390" name="Oval 4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1" name="Text Box 47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2358" name="AutoShape 49"/>
          <p:cNvCxnSpPr>
            <a:cxnSpLocks noChangeShapeType="1"/>
            <a:stCxn id="12395" idx="3"/>
            <a:endCxn id="12393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" name="AutoShape 50"/>
          <p:cNvCxnSpPr>
            <a:cxnSpLocks noChangeShapeType="1"/>
            <a:stCxn id="12393" idx="3"/>
            <a:endCxn id="12390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0" name="AutoShape 51"/>
          <p:cNvCxnSpPr>
            <a:cxnSpLocks noChangeShapeType="1"/>
            <a:stCxn id="12397" idx="1"/>
            <a:endCxn id="12403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1" name="AutoShape 52"/>
          <p:cNvCxnSpPr>
            <a:cxnSpLocks noChangeShapeType="1"/>
            <a:stCxn id="12397" idx="2"/>
            <a:endCxn id="12393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2" name="AutoShape 53"/>
          <p:cNvCxnSpPr>
            <a:cxnSpLocks noChangeShapeType="1"/>
            <a:stCxn id="12397" idx="3"/>
            <a:endCxn id="12390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3" name="Text Box 5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364" name="Text Box 5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65" name="Text Box 5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2366" name="Text Box 5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2367" name="Text Box 5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2368" name="Text Box 5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2369" name="Text Box 6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70" name="Text Box 6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71" name="Text Box 6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2372" name="Text Box 6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73" name="Text Box 6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2374" name="Text Box 6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2375" name="Text Box 6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2376" name="Text Box 6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14822" name="Text Box 70"/>
          <p:cNvSpPr txBox="1">
            <a:spLocks noChangeArrowheads="1"/>
          </p:cNvSpPr>
          <p:nvPr/>
        </p:nvSpPr>
        <p:spPr bwMode="auto">
          <a:xfrm>
            <a:off x="746125" y="3897313"/>
            <a:ext cx="204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MST-Prim(Graph,A)</a:t>
            </a:r>
          </a:p>
        </p:txBody>
      </p:sp>
      <p:sp>
        <p:nvSpPr>
          <p:cNvPr id="714826" name="Text Box 74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15030" name="Text Box 278"/>
          <p:cNvSpPr txBox="1">
            <a:spLocks noChangeArrowheads="1"/>
          </p:cNvSpPr>
          <p:nvPr/>
        </p:nvSpPr>
        <p:spPr bwMode="auto">
          <a:xfrm>
            <a:off x="7273925" y="1702397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715231" name="Group 479"/>
          <p:cNvGraphicFramePr>
            <a:graphicFrameLocks noGrp="1"/>
          </p:cNvGraphicFramePr>
          <p:nvPr>
            <p:ph sz="half" idx="2"/>
          </p:nvPr>
        </p:nvGraphicFramePr>
        <p:xfrm>
          <a:off x="1155700" y="4781550"/>
          <a:ext cx="738188" cy="914400"/>
        </p:xfrm>
        <a:graphic>
          <a:graphicData uri="http://schemas.openxmlformats.org/drawingml/2006/table">
            <a:tbl>
              <a:tblPr/>
              <a:tblGrid>
                <a:gridCol w="738188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da-DK" smtClean="0"/>
              <a:t>Prim-Jarnik Algorithm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3270"/>
            <a:ext cx="7076747" cy="39925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da-DK" sz="2400" dirty="0" smtClean="0"/>
              <a:t>Vertex based algorithm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da-DK" sz="2400" dirty="0" smtClean="0"/>
              <a:t>Grows a single </a:t>
            </a:r>
            <a:r>
              <a:rPr lang="da-DK" sz="2400" b="1" dirty="0" smtClean="0"/>
              <a:t>MST </a:t>
            </a:r>
            <a:r>
              <a:rPr lang="da-DK" sz="2400" b="1" i="1" dirty="0" smtClean="0"/>
              <a:t>T</a:t>
            </a:r>
            <a:r>
              <a:rPr lang="da-DK" sz="2400" dirty="0" smtClean="0"/>
              <a:t> one vertex at a time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da-DK" sz="2400" dirty="0" smtClean="0"/>
              <a:t>The set </a:t>
            </a:r>
            <a:r>
              <a:rPr lang="da-DK" sz="2400" b="1" i="1" dirty="0" smtClean="0"/>
              <a:t>S</a:t>
            </a:r>
            <a:r>
              <a:rPr lang="da-DK" sz="2400" dirty="0" smtClean="0"/>
              <a:t> covers the portion of </a:t>
            </a:r>
            <a:r>
              <a:rPr lang="da-DK" sz="2400" b="1" i="1" dirty="0" smtClean="0"/>
              <a:t>T</a:t>
            </a:r>
            <a:r>
              <a:rPr lang="da-DK" sz="2400" dirty="0" smtClean="0"/>
              <a:t> that was </a:t>
            </a:r>
            <a:r>
              <a:rPr lang="da-DK" sz="2400" i="1" dirty="0" smtClean="0"/>
              <a:t>already computed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da-DK" sz="2400" dirty="0" smtClean="0"/>
              <a:t>Annotate all vertices </a:t>
            </a:r>
            <a:r>
              <a:rPr lang="da-DK" sz="2400" b="1" i="1" dirty="0" smtClean="0"/>
              <a:t>v</a:t>
            </a:r>
            <a:r>
              <a:rPr lang="da-DK" sz="2400" i="1" dirty="0" smtClean="0"/>
              <a:t> </a:t>
            </a:r>
            <a:r>
              <a:rPr lang="da-DK" sz="2400" dirty="0" smtClean="0"/>
              <a:t>outside of the set </a:t>
            </a:r>
            <a:r>
              <a:rPr lang="da-DK" sz="2400" b="1" i="1" dirty="0" smtClean="0"/>
              <a:t>S</a:t>
            </a:r>
            <a:r>
              <a:rPr lang="da-DK" sz="2400" i="1" dirty="0" smtClean="0"/>
              <a:t>.</a:t>
            </a:r>
            <a:r>
              <a:rPr lang="da-DK" sz="2400" dirty="0" smtClean="0"/>
              <a:t> The </a:t>
            </a:r>
            <a:r>
              <a:rPr lang="da-DK" sz="2400" i="1" dirty="0" smtClean="0"/>
              <a:t>minimum weight</a:t>
            </a:r>
            <a:r>
              <a:rPr lang="da-DK" sz="2400" dirty="0" smtClean="0"/>
              <a:t> of an edge that connects </a:t>
            </a:r>
            <a:r>
              <a:rPr lang="da-DK" sz="2400" b="1" i="1" dirty="0" smtClean="0"/>
              <a:t>v</a:t>
            </a:r>
            <a:r>
              <a:rPr lang="da-DK" sz="2400" i="1" dirty="0" smtClean="0"/>
              <a:t> </a:t>
            </a:r>
            <a:r>
              <a:rPr lang="da-DK" sz="2400" dirty="0" smtClean="0"/>
              <a:t>to a vertex in </a:t>
            </a:r>
            <a:r>
              <a:rPr lang="da-DK" sz="2400" b="1" i="1" dirty="0" smtClean="0"/>
              <a:t>S </a:t>
            </a:r>
            <a:r>
              <a:rPr lang="da-DK" sz="2400" dirty="0" smtClean="0"/>
              <a:t>is</a:t>
            </a:r>
            <a:r>
              <a:rPr lang="da-DK" sz="2400" i="1" dirty="0" smtClean="0"/>
              <a:t> </a:t>
            </a:r>
            <a:r>
              <a:rPr lang="da-DK" sz="2400" b="1" i="1" dirty="0" smtClean="0"/>
              <a:t>w</a:t>
            </a:r>
            <a:r>
              <a:rPr lang="da-DK" sz="2400" i="1" dirty="0" smtClean="0"/>
              <a:t>.</a:t>
            </a:r>
            <a:br>
              <a:rPr lang="da-DK" sz="2400" i="1" dirty="0" smtClean="0"/>
            </a:br>
            <a:r>
              <a:rPr lang="da-DK" sz="2400" i="1" dirty="0" smtClean="0"/>
              <a:t>(</a:t>
            </a:r>
            <a:r>
              <a:rPr lang="da-DK" sz="2400" b="1" dirty="0" smtClean="0"/>
              <a:t>w</a:t>
            </a:r>
            <a:r>
              <a:rPr lang="da-DK" sz="2400" dirty="0" smtClean="0"/>
              <a:t> = </a:t>
            </a:r>
            <a:r>
              <a:rPr lang="da-DK" sz="2400" b="1" dirty="0" smtClean="0">
                <a:latin typeface="Symbol" panose="05050102010706020507" pitchFamily="18" charset="2"/>
              </a:rPr>
              <a:t>¥</a:t>
            </a:r>
            <a:r>
              <a:rPr lang="da-DK" sz="2400" dirty="0" smtClean="0"/>
              <a:t> if no edge exists)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285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da-DK" smtClean="0"/>
              <a:t>Prim-Jarnik’s Example</a:t>
            </a:r>
          </a:p>
        </p:txBody>
      </p:sp>
      <p:graphicFrame>
        <p:nvGraphicFramePr>
          <p:cNvPr id="715029" name="Group 27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7277100" y="2092788"/>
          <a:ext cx="1439863" cy="4530728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2340" name="Group 10"/>
          <p:cNvGrpSpPr>
            <a:grpSpLocks/>
          </p:cNvGrpSpPr>
          <p:nvPr/>
        </p:nvGrpSpPr>
        <p:grpSpPr bwMode="auto">
          <a:xfrm>
            <a:off x="2532063" y="3313113"/>
            <a:ext cx="366712" cy="381000"/>
            <a:chOff x="490" y="3159"/>
            <a:chExt cx="231" cy="240"/>
          </a:xfrm>
        </p:grpSpPr>
        <p:sp>
          <p:nvSpPr>
            <p:cNvPr id="12406" name="Oval 11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7" name="Text Box 12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2341" name="Group 13"/>
          <p:cNvGrpSpPr>
            <a:grpSpLocks/>
          </p:cNvGrpSpPr>
          <p:nvPr/>
        </p:nvGrpSpPr>
        <p:grpSpPr bwMode="auto">
          <a:xfrm>
            <a:off x="2544763" y="2347913"/>
            <a:ext cx="354012" cy="381000"/>
            <a:chOff x="490" y="3159"/>
            <a:chExt cx="223" cy="240"/>
          </a:xfrm>
        </p:grpSpPr>
        <p:sp>
          <p:nvSpPr>
            <p:cNvPr id="12404" name="Oval 1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5" name="Text Box 15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42" name="Group 16"/>
          <p:cNvGrpSpPr>
            <a:grpSpLocks/>
          </p:cNvGrpSpPr>
          <p:nvPr/>
        </p:nvGrpSpPr>
        <p:grpSpPr bwMode="auto">
          <a:xfrm>
            <a:off x="3943350" y="2224088"/>
            <a:ext cx="354013" cy="381000"/>
            <a:chOff x="490" y="3159"/>
            <a:chExt cx="223" cy="240"/>
          </a:xfrm>
        </p:grpSpPr>
        <p:sp>
          <p:nvSpPr>
            <p:cNvPr id="12402" name="Oval 1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3" name="Text Box 18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43" name="Group 19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2400" name="Oval 2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401" name="Text Box 21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2344" name="AutoShape 22"/>
          <p:cNvCxnSpPr>
            <a:cxnSpLocks noChangeShapeType="1"/>
            <a:stCxn id="12407" idx="0"/>
            <a:endCxn id="12405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5" name="AutoShape 24"/>
          <p:cNvCxnSpPr>
            <a:cxnSpLocks noChangeShapeType="1"/>
            <a:stCxn id="12403" idx="2"/>
            <a:endCxn id="12401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6" name="AutoShape 25"/>
          <p:cNvCxnSpPr>
            <a:cxnSpLocks noChangeShapeType="1"/>
            <a:stCxn id="12402" idx="2"/>
            <a:endCxn id="12405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47" name="Group 26"/>
          <p:cNvGrpSpPr>
            <a:grpSpLocks/>
          </p:cNvGrpSpPr>
          <p:nvPr/>
        </p:nvGrpSpPr>
        <p:grpSpPr bwMode="auto">
          <a:xfrm>
            <a:off x="1223963" y="2757488"/>
            <a:ext cx="354012" cy="381000"/>
            <a:chOff x="490" y="3159"/>
            <a:chExt cx="223" cy="240"/>
          </a:xfrm>
        </p:grpSpPr>
        <p:sp>
          <p:nvSpPr>
            <p:cNvPr id="12398" name="Oval 2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9" name="Text Box 28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2348" name="Group 29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2396" name="Oval 3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7" name="Text Box 31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2349" name="Group 32"/>
          <p:cNvGrpSpPr>
            <a:grpSpLocks/>
          </p:cNvGrpSpPr>
          <p:nvPr/>
        </p:nvGrpSpPr>
        <p:grpSpPr bwMode="auto">
          <a:xfrm>
            <a:off x="3937000" y="3989388"/>
            <a:ext cx="365125" cy="381000"/>
            <a:chOff x="490" y="3159"/>
            <a:chExt cx="230" cy="240"/>
          </a:xfrm>
        </p:grpSpPr>
        <p:sp>
          <p:nvSpPr>
            <p:cNvPr id="12394" name="Oval 3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5" name="Text Box 34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12350" name="Group 35"/>
          <p:cNvGrpSpPr>
            <a:grpSpLocks/>
          </p:cNvGrpSpPr>
          <p:nvPr/>
        </p:nvGrpSpPr>
        <p:grpSpPr bwMode="auto">
          <a:xfrm>
            <a:off x="5145088" y="3457575"/>
            <a:ext cx="354012" cy="381000"/>
            <a:chOff x="490" y="3159"/>
            <a:chExt cx="223" cy="240"/>
          </a:xfrm>
        </p:grpSpPr>
        <p:sp>
          <p:nvSpPr>
            <p:cNvPr id="12392" name="Oval 3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3" name="Text Box 37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12351" name="AutoShape 38"/>
          <p:cNvCxnSpPr>
            <a:cxnSpLocks noChangeShapeType="1"/>
            <a:stCxn id="12403" idx="3"/>
            <a:endCxn id="12393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2" name="AutoShape 39"/>
          <p:cNvCxnSpPr>
            <a:cxnSpLocks noChangeShapeType="1"/>
            <a:stCxn id="12399" idx="3"/>
            <a:endCxn id="12407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3" name="AutoShape 41"/>
          <p:cNvCxnSpPr>
            <a:cxnSpLocks noChangeShapeType="1"/>
            <a:stCxn id="12407" idx="3"/>
            <a:endCxn id="12394" idx="2"/>
          </p:cNvCxnSpPr>
          <p:nvPr/>
        </p:nvCxnSpPr>
        <p:spPr bwMode="auto">
          <a:xfrm>
            <a:off x="2898775" y="3505200"/>
            <a:ext cx="1025525" cy="6746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4" name="AutoShape 42"/>
          <p:cNvCxnSpPr>
            <a:cxnSpLocks noChangeShapeType="1"/>
            <a:stCxn id="12395" idx="0"/>
            <a:endCxn id="12401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5" name="AutoShape 43"/>
          <p:cNvCxnSpPr>
            <a:cxnSpLocks noChangeShapeType="1"/>
            <a:stCxn id="12399" idx="3"/>
            <a:endCxn id="12405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6" name="AutoShape 44"/>
          <p:cNvCxnSpPr>
            <a:cxnSpLocks noChangeShapeType="1"/>
            <a:stCxn id="12407" idx="3"/>
            <a:endCxn id="12400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57" name="Group 45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2390" name="Oval 4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2391" name="Text Box 47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2358" name="AutoShape 49"/>
          <p:cNvCxnSpPr>
            <a:cxnSpLocks noChangeShapeType="1"/>
            <a:stCxn id="12395" idx="3"/>
            <a:endCxn id="12393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9" name="AutoShape 50"/>
          <p:cNvCxnSpPr>
            <a:cxnSpLocks noChangeShapeType="1"/>
            <a:stCxn id="12393" idx="3"/>
            <a:endCxn id="12390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0" name="AutoShape 51"/>
          <p:cNvCxnSpPr>
            <a:cxnSpLocks noChangeShapeType="1"/>
            <a:stCxn id="12397" idx="1"/>
            <a:endCxn id="12403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1" name="AutoShape 52"/>
          <p:cNvCxnSpPr>
            <a:cxnSpLocks noChangeShapeType="1"/>
            <a:stCxn id="12397" idx="2"/>
            <a:endCxn id="12393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2" name="AutoShape 53"/>
          <p:cNvCxnSpPr>
            <a:cxnSpLocks noChangeShapeType="1"/>
            <a:stCxn id="12397" idx="3"/>
            <a:endCxn id="12390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3" name="Text Box 5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364" name="Text Box 5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65" name="Text Box 5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2366" name="Text Box 5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2367" name="Text Box 5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2368" name="Text Box 5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2369" name="Text Box 6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70" name="Text Box 6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71" name="Text Box 6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2372" name="Text Box 6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73" name="Text Box 6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2374" name="Text Box 6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2375" name="Text Box 6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2376" name="Text Box 6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14822" name="Text Box 70"/>
          <p:cNvSpPr txBox="1">
            <a:spLocks noChangeArrowheads="1"/>
          </p:cNvSpPr>
          <p:nvPr/>
        </p:nvSpPr>
        <p:spPr bwMode="auto">
          <a:xfrm>
            <a:off x="746125" y="3897313"/>
            <a:ext cx="204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MST-Prim(Graph,A)</a:t>
            </a:r>
          </a:p>
        </p:txBody>
      </p:sp>
      <p:sp>
        <p:nvSpPr>
          <p:cNvPr id="714826" name="Text Box 74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15030" name="Text Box 278"/>
          <p:cNvSpPr txBox="1">
            <a:spLocks noChangeArrowheads="1"/>
          </p:cNvSpPr>
          <p:nvPr/>
        </p:nvSpPr>
        <p:spPr bwMode="auto">
          <a:xfrm>
            <a:off x="7273925" y="1702397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715231" name="Group 479"/>
          <p:cNvGraphicFramePr>
            <a:graphicFrameLocks noGrp="1"/>
          </p:cNvGraphicFramePr>
          <p:nvPr>
            <p:ph sz="half" idx="2"/>
          </p:nvPr>
        </p:nvGraphicFramePr>
        <p:xfrm>
          <a:off x="1155700" y="4781550"/>
          <a:ext cx="738188" cy="914400"/>
        </p:xfrm>
        <a:graphic>
          <a:graphicData uri="http://schemas.openxmlformats.org/drawingml/2006/table">
            <a:tbl>
              <a:tblPr/>
              <a:tblGrid>
                <a:gridCol w="738188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da-DK" smtClean="0"/>
              <a:t>...Prim-Jarnik’s Example</a:t>
            </a:r>
          </a:p>
        </p:txBody>
      </p:sp>
      <p:grpSp>
        <p:nvGrpSpPr>
          <p:cNvPr id="13318" name="Group 3"/>
          <p:cNvGrpSpPr>
            <a:grpSpLocks/>
          </p:cNvGrpSpPr>
          <p:nvPr/>
        </p:nvGrpSpPr>
        <p:grpSpPr bwMode="auto">
          <a:xfrm>
            <a:off x="2532063" y="3313113"/>
            <a:ext cx="366712" cy="381000"/>
            <a:chOff x="490" y="3159"/>
            <a:chExt cx="231" cy="240"/>
          </a:xfrm>
        </p:grpSpPr>
        <p:sp>
          <p:nvSpPr>
            <p:cNvPr id="13429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30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3943350" y="2224088"/>
            <a:ext cx="354013" cy="381000"/>
            <a:chOff x="490" y="3159"/>
            <a:chExt cx="223" cy="240"/>
          </a:xfrm>
        </p:grpSpPr>
        <p:sp>
          <p:nvSpPr>
            <p:cNvPr id="13427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28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3322" name="Group 12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3425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26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3323" name="AutoShape 15"/>
          <p:cNvCxnSpPr>
            <a:cxnSpLocks noChangeShapeType="1"/>
            <a:stCxn id="13430" idx="0"/>
            <a:endCxn id="13320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6"/>
          <p:cNvCxnSpPr>
            <a:cxnSpLocks noChangeShapeType="1"/>
            <a:stCxn id="13428" idx="2"/>
            <a:endCxn id="13426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7"/>
          <p:cNvCxnSpPr>
            <a:cxnSpLocks noChangeShapeType="1"/>
            <a:stCxn id="13427" idx="2"/>
            <a:endCxn id="13320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1216025" y="2781300"/>
            <a:ext cx="354013" cy="381000"/>
            <a:chOff x="490" y="3159"/>
            <a:chExt cx="223" cy="240"/>
          </a:xfrm>
        </p:grpSpPr>
        <p:sp>
          <p:nvSpPr>
            <p:cNvPr id="13423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24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3327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3421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22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3328" name="Group 24"/>
          <p:cNvGrpSpPr>
            <a:grpSpLocks/>
          </p:cNvGrpSpPr>
          <p:nvPr/>
        </p:nvGrpSpPr>
        <p:grpSpPr bwMode="auto">
          <a:xfrm>
            <a:off x="3937000" y="3989388"/>
            <a:ext cx="365125" cy="381000"/>
            <a:chOff x="490" y="3159"/>
            <a:chExt cx="230" cy="240"/>
          </a:xfrm>
        </p:grpSpPr>
        <p:sp>
          <p:nvSpPr>
            <p:cNvPr id="13419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20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13329" name="Group 27"/>
          <p:cNvGrpSpPr>
            <a:grpSpLocks/>
          </p:cNvGrpSpPr>
          <p:nvPr/>
        </p:nvGrpSpPr>
        <p:grpSpPr bwMode="auto">
          <a:xfrm>
            <a:off x="5145088" y="3457575"/>
            <a:ext cx="354012" cy="381000"/>
            <a:chOff x="490" y="3159"/>
            <a:chExt cx="223" cy="240"/>
          </a:xfrm>
        </p:grpSpPr>
        <p:sp>
          <p:nvSpPr>
            <p:cNvPr id="13417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18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13330" name="AutoShape 30"/>
          <p:cNvCxnSpPr>
            <a:cxnSpLocks noChangeShapeType="1"/>
            <a:stCxn id="13428" idx="3"/>
            <a:endCxn id="13418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AutoShape 31"/>
          <p:cNvCxnSpPr>
            <a:cxnSpLocks noChangeShapeType="1"/>
            <a:stCxn id="13424" idx="3"/>
            <a:endCxn id="13430" idx="1"/>
          </p:cNvCxnSpPr>
          <p:nvPr/>
        </p:nvCxnSpPr>
        <p:spPr bwMode="auto">
          <a:xfrm>
            <a:off x="1565275" y="2973388"/>
            <a:ext cx="995363" cy="531812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32"/>
          <p:cNvCxnSpPr>
            <a:cxnSpLocks noChangeShapeType="1"/>
            <a:stCxn id="13430" idx="3"/>
            <a:endCxn id="13419" idx="2"/>
          </p:cNvCxnSpPr>
          <p:nvPr/>
        </p:nvCxnSpPr>
        <p:spPr bwMode="auto">
          <a:xfrm>
            <a:off x="2898775" y="3505200"/>
            <a:ext cx="1025525" cy="6746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3"/>
          <p:cNvCxnSpPr>
            <a:cxnSpLocks noChangeShapeType="1"/>
            <a:stCxn id="13420" idx="0"/>
            <a:endCxn id="13426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34"/>
          <p:cNvCxnSpPr>
            <a:cxnSpLocks noChangeShapeType="1"/>
            <a:stCxn id="13424" idx="3"/>
            <a:endCxn id="13320" idx="1"/>
          </p:cNvCxnSpPr>
          <p:nvPr/>
        </p:nvCxnSpPr>
        <p:spPr bwMode="auto">
          <a:xfrm flipV="1">
            <a:off x="1565275" y="2540000"/>
            <a:ext cx="1008063" cy="433388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35"/>
          <p:cNvCxnSpPr>
            <a:cxnSpLocks noChangeShapeType="1"/>
            <a:stCxn id="13430" idx="3"/>
            <a:endCxn id="13425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6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3415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3416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3337" name="AutoShape 39"/>
          <p:cNvCxnSpPr>
            <a:cxnSpLocks noChangeShapeType="1"/>
            <a:stCxn id="13420" idx="3"/>
            <a:endCxn id="13418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40"/>
          <p:cNvCxnSpPr>
            <a:cxnSpLocks noChangeShapeType="1"/>
            <a:stCxn id="13418" idx="3"/>
            <a:endCxn id="13415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9" name="AutoShape 41"/>
          <p:cNvCxnSpPr>
            <a:cxnSpLocks noChangeShapeType="1"/>
            <a:stCxn id="13422" idx="1"/>
            <a:endCxn id="13428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0" name="AutoShape 42"/>
          <p:cNvCxnSpPr>
            <a:cxnSpLocks noChangeShapeType="1"/>
            <a:stCxn id="13422" idx="2"/>
            <a:endCxn id="13418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43"/>
          <p:cNvCxnSpPr>
            <a:cxnSpLocks noChangeShapeType="1"/>
            <a:stCxn id="13422" idx="3"/>
            <a:endCxn id="13415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2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43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3344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3345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3346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3347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3348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49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3350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3351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52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3353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3354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3355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3356" name="Freeform 59"/>
          <p:cNvSpPr>
            <a:spLocks/>
          </p:cNvSpPr>
          <p:nvPr/>
        </p:nvSpPr>
        <p:spPr bwMode="auto">
          <a:xfrm>
            <a:off x="1657350" y="2170113"/>
            <a:ext cx="544513" cy="1760537"/>
          </a:xfrm>
          <a:custGeom>
            <a:avLst/>
            <a:gdLst>
              <a:gd name="T0" fmla="*/ 0 w 343"/>
              <a:gd name="T1" fmla="*/ 0 h 1109"/>
              <a:gd name="T2" fmla="*/ 108367612 w 343"/>
              <a:gd name="T3" fmla="*/ 367942708 h 1109"/>
              <a:gd name="T4" fmla="*/ 191532051 w 343"/>
              <a:gd name="T5" fmla="*/ 420865180 h 1109"/>
              <a:gd name="T6" fmla="*/ 312499662 w 343"/>
              <a:gd name="T7" fmla="*/ 516631091 h 1109"/>
              <a:gd name="T8" fmla="*/ 504031713 w 343"/>
              <a:gd name="T9" fmla="*/ 597276068 h 1109"/>
              <a:gd name="T10" fmla="*/ 624999324 w 343"/>
              <a:gd name="T11" fmla="*/ 637598556 h 1109"/>
              <a:gd name="T12" fmla="*/ 720765349 w 343"/>
              <a:gd name="T13" fmla="*/ 745966038 h 1109"/>
              <a:gd name="T14" fmla="*/ 801410423 w 343"/>
              <a:gd name="T15" fmla="*/ 1005541264 h 1109"/>
              <a:gd name="T16" fmla="*/ 612399325 w 343"/>
              <a:gd name="T17" fmla="*/ 1547375498 h 1109"/>
              <a:gd name="T18" fmla="*/ 488910761 w 343"/>
              <a:gd name="T19" fmla="*/ 1764108874 h 1109"/>
              <a:gd name="T20" fmla="*/ 461189811 w 343"/>
              <a:gd name="T21" fmla="*/ 1804431363 h 1109"/>
              <a:gd name="T22" fmla="*/ 380544737 w 343"/>
              <a:gd name="T23" fmla="*/ 1980842250 h 1109"/>
              <a:gd name="T24" fmla="*/ 272177125 w 343"/>
              <a:gd name="T25" fmla="*/ 2147483646 h 1109"/>
              <a:gd name="T26" fmla="*/ 244456174 w 343"/>
              <a:gd name="T27" fmla="*/ 2147483646 h 1109"/>
              <a:gd name="T28" fmla="*/ 259577126 w 343"/>
              <a:gd name="T29" fmla="*/ 2147483646 h 1109"/>
              <a:gd name="T30" fmla="*/ 312499662 w 343"/>
              <a:gd name="T31" fmla="*/ 2147483646 h 11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3" h="1109">
                <a:moveTo>
                  <a:pt x="0" y="0"/>
                </a:moveTo>
                <a:cubicBezTo>
                  <a:pt x="3" y="28"/>
                  <a:pt x="10" y="127"/>
                  <a:pt x="43" y="146"/>
                </a:cubicBezTo>
                <a:cubicBezTo>
                  <a:pt x="50" y="150"/>
                  <a:pt x="70" y="161"/>
                  <a:pt x="76" y="167"/>
                </a:cubicBezTo>
                <a:cubicBezTo>
                  <a:pt x="119" y="206"/>
                  <a:pt x="91" y="195"/>
                  <a:pt x="124" y="205"/>
                </a:cubicBezTo>
                <a:cubicBezTo>
                  <a:pt x="147" y="221"/>
                  <a:pt x="173" y="229"/>
                  <a:pt x="200" y="237"/>
                </a:cubicBezTo>
                <a:cubicBezTo>
                  <a:pt x="216" y="242"/>
                  <a:pt x="248" y="253"/>
                  <a:pt x="248" y="253"/>
                </a:cubicBezTo>
                <a:cubicBezTo>
                  <a:pt x="264" y="264"/>
                  <a:pt x="286" y="296"/>
                  <a:pt x="286" y="296"/>
                </a:cubicBezTo>
                <a:cubicBezTo>
                  <a:pt x="296" y="331"/>
                  <a:pt x="302" y="366"/>
                  <a:pt x="318" y="399"/>
                </a:cubicBezTo>
                <a:cubicBezTo>
                  <a:pt x="343" y="504"/>
                  <a:pt x="318" y="557"/>
                  <a:pt x="243" y="614"/>
                </a:cubicBezTo>
                <a:cubicBezTo>
                  <a:pt x="231" y="645"/>
                  <a:pt x="213" y="673"/>
                  <a:pt x="194" y="700"/>
                </a:cubicBezTo>
                <a:cubicBezTo>
                  <a:pt x="190" y="705"/>
                  <a:pt x="183" y="716"/>
                  <a:pt x="183" y="716"/>
                </a:cubicBezTo>
                <a:cubicBezTo>
                  <a:pt x="175" y="741"/>
                  <a:pt x="159" y="761"/>
                  <a:pt x="151" y="786"/>
                </a:cubicBezTo>
                <a:cubicBezTo>
                  <a:pt x="145" y="832"/>
                  <a:pt x="122" y="866"/>
                  <a:pt x="108" y="910"/>
                </a:cubicBezTo>
                <a:cubicBezTo>
                  <a:pt x="105" y="932"/>
                  <a:pt x="97" y="991"/>
                  <a:pt x="97" y="1007"/>
                </a:cubicBezTo>
                <a:cubicBezTo>
                  <a:pt x="97" y="1025"/>
                  <a:pt x="103" y="1061"/>
                  <a:pt x="103" y="1061"/>
                </a:cubicBezTo>
                <a:lnTo>
                  <a:pt x="124" y="110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6508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28050"/>
              </p:ext>
            </p:extLst>
          </p:nvPr>
        </p:nvGraphicFramePr>
        <p:xfrm>
          <a:off x="7321550" y="2126455"/>
          <a:ext cx="1439863" cy="4106865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5035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5036" name="Text Box 108"/>
          <p:cNvSpPr txBox="1">
            <a:spLocks noChangeArrowheads="1"/>
          </p:cNvSpPr>
          <p:nvPr/>
        </p:nvSpPr>
        <p:spPr bwMode="auto">
          <a:xfrm>
            <a:off x="7321550" y="1770855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765092" name="Group 164"/>
          <p:cNvGraphicFramePr>
            <a:graphicFrameLocks noGrp="1"/>
          </p:cNvGraphicFramePr>
          <p:nvPr/>
        </p:nvGraphicFramePr>
        <p:xfrm>
          <a:off x="1155700" y="4784725"/>
          <a:ext cx="1231900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146" name="Group 194"/>
          <p:cNvGraphicFramePr>
            <a:graphicFrameLocks noGrp="1"/>
          </p:cNvGraphicFramePr>
          <p:nvPr/>
        </p:nvGraphicFramePr>
        <p:xfrm>
          <a:off x="1155700" y="4784725"/>
          <a:ext cx="1728788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359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60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4361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62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4363" name="Oval 10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64" name="Text Box 11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365" name="Oval 13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66" name="Text Box 14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14367" name="AutoShape 15"/>
          <p:cNvCxnSpPr>
            <a:cxnSpLocks noChangeShapeType="1"/>
            <a:stCxn id="14360" idx="0"/>
            <a:endCxn id="14362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8" name="AutoShape 16"/>
          <p:cNvCxnSpPr>
            <a:cxnSpLocks noChangeShapeType="1"/>
            <a:stCxn id="14364" idx="2"/>
            <a:endCxn id="14366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9" name="AutoShape 17"/>
          <p:cNvCxnSpPr>
            <a:cxnSpLocks noChangeShapeType="1"/>
            <a:stCxn id="14363" idx="2"/>
            <a:endCxn id="14362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0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71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4372" name="Oval 22"/>
          <p:cNvSpPr>
            <a:spLocks noChangeArrowheads="1"/>
          </p:cNvSpPr>
          <p:nvPr/>
        </p:nvSpPr>
        <p:spPr bwMode="auto">
          <a:xfrm>
            <a:off x="5610225" y="2133600"/>
            <a:ext cx="354013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73" name="Text Box 23"/>
          <p:cNvSpPr txBox="1">
            <a:spLocks noChangeArrowheads="1"/>
          </p:cNvSpPr>
          <p:nvPr/>
        </p:nvSpPr>
        <p:spPr bwMode="auto">
          <a:xfrm>
            <a:off x="5638800" y="21415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4374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75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376" name="Oval 28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77" name="Text Box 29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14378" name="AutoShape 30"/>
          <p:cNvCxnSpPr>
            <a:cxnSpLocks noChangeShapeType="1"/>
            <a:stCxn id="14364" idx="3"/>
            <a:endCxn id="14377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31"/>
          <p:cNvCxnSpPr>
            <a:cxnSpLocks noChangeShapeType="1"/>
            <a:stCxn id="14371" idx="3"/>
            <a:endCxn id="14360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0" name="AutoShape 32"/>
          <p:cNvCxnSpPr>
            <a:cxnSpLocks noChangeShapeType="1"/>
            <a:stCxn id="14360" idx="3"/>
            <a:endCxn id="14374" idx="2"/>
          </p:cNvCxnSpPr>
          <p:nvPr/>
        </p:nvCxnSpPr>
        <p:spPr bwMode="auto">
          <a:xfrm>
            <a:off x="2898775" y="3505200"/>
            <a:ext cx="1025525" cy="6746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1" name="AutoShape 33"/>
          <p:cNvCxnSpPr>
            <a:cxnSpLocks noChangeShapeType="1"/>
            <a:stCxn id="14375" idx="0"/>
            <a:endCxn id="14366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34"/>
          <p:cNvCxnSpPr>
            <a:cxnSpLocks noChangeShapeType="1"/>
            <a:stCxn id="14371" idx="3"/>
            <a:endCxn id="14362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3" name="AutoShape 35"/>
          <p:cNvCxnSpPr>
            <a:cxnSpLocks noChangeShapeType="1"/>
            <a:stCxn id="14360" idx="3"/>
            <a:endCxn id="14365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4" name="Oval 37"/>
          <p:cNvSpPr>
            <a:spLocks noChangeArrowheads="1"/>
          </p:cNvSpPr>
          <p:nvPr/>
        </p:nvSpPr>
        <p:spPr bwMode="auto">
          <a:xfrm>
            <a:off x="6224588" y="3406775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85" name="Text Box 38"/>
          <p:cNvSpPr txBox="1">
            <a:spLocks noChangeArrowheads="1"/>
          </p:cNvSpPr>
          <p:nvPr/>
        </p:nvSpPr>
        <p:spPr bwMode="auto">
          <a:xfrm>
            <a:off x="6253163" y="341471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4386" name="AutoShape 39"/>
          <p:cNvCxnSpPr>
            <a:cxnSpLocks noChangeShapeType="1"/>
            <a:stCxn id="14375" idx="3"/>
            <a:endCxn id="14377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" name="AutoShape 40"/>
          <p:cNvCxnSpPr>
            <a:cxnSpLocks noChangeShapeType="1"/>
            <a:stCxn id="14377" idx="3"/>
            <a:endCxn id="14384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8" name="AutoShape 41"/>
          <p:cNvCxnSpPr>
            <a:cxnSpLocks noChangeShapeType="1"/>
            <a:stCxn id="14373" idx="1"/>
            <a:endCxn id="14364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9" name="AutoShape 42"/>
          <p:cNvCxnSpPr>
            <a:cxnSpLocks noChangeShapeType="1"/>
            <a:stCxn id="14373" idx="2"/>
            <a:endCxn id="14377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0" name="AutoShape 43"/>
          <p:cNvCxnSpPr>
            <a:cxnSpLocks noChangeShapeType="1"/>
            <a:stCxn id="14373" idx="3"/>
            <a:endCxn id="14384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1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392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4393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4394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4395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4396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4397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398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4399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4400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401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4402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4403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4404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4405" name="Freeform 59"/>
          <p:cNvSpPr>
            <a:spLocks/>
          </p:cNvSpPr>
          <p:nvPr/>
        </p:nvSpPr>
        <p:spPr bwMode="auto">
          <a:xfrm>
            <a:off x="896938" y="1914525"/>
            <a:ext cx="2395537" cy="1889125"/>
          </a:xfrm>
          <a:custGeom>
            <a:avLst/>
            <a:gdLst>
              <a:gd name="T0" fmla="*/ 0 w 1509"/>
              <a:gd name="T1" fmla="*/ 2147483646 h 1190"/>
              <a:gd name="T2" fmla="*/ 176410901 w 1509"/>
              <a:gd name="T3" fmla="*/ 2147483646 h 1190"/>
              <a:gd name="T4" fmla="*/ 693042030 w 1509"/>
              <a:gd name="T5" fmla="*/ 2147483646 h 1190"/>
              <a:gd name="T6" fmla="*/ 1045863832 w 1509"/>
              <a:gd name="T7" fmla="*/ 2147483646 h 1190"/>
              <a:gd name="T8" fmla="*/ 1262597224 w 1509"/>
              <a:gd name="T9" fmla="*/ 2147483646 h 1190"/>
              <a:gd name="T10" fmla="*/ 1383564699 w 1509"/>
              <a:gd name="T11" fmla="*/ 2147483646 h 1190"/>
              <a:gd name="T12" fmla="*/ 1439008125 w 1509"/>
              <a:gd name="T13" fmla="*/ 2147483646 h 1190"/>
              <a:gd name="T14" fmla="*/ 1466730631 w 1509"/>
              <a:gd name="T15" fmla="*/ 2147483646 h 1190"/>
              <a:gd name="T16" fmla="*/ 1534774042 w 1509"/>
              <a:gd name="T17" fmla="*/ 2147483646 h 1190"/>
              <a:gd name="T18" fmla="*/ 1940519907 w 1509"/>
              <a:gd name="T19" fmla="*/ 1953121888 h 1190"/>
              <a:gd name="T20" fmla="*/ 2147483646 w 1509"/>
              <a:gd name="T21" fmla="*/ 1789310938 h 1190"/>
              <a:gd name="T22" fmla="*/ 2147483646 w 1509"/>
              <a:gd name="T23" fmla="*/ 1708665938 h 1190"/>
              <a:gd name="T24" fmla="*/ 2147483646 w 1509"/>
              <a:gd name="T25" fmla="*/ 1640622513 h 1190"/>
              <a:gd name="T26" fmla="*/ 2147483646 w 1509"/>
              <a:gd name="T27" fmla="*/ 1572577500 h 1190"/>
              <a:gd name="T28" fmla="*/ 2147483646 w 1509"/>
              <a:gd name="T29" fmla="*/ 1328123138 h 1190"/>
              <a:gd name="T30" fmla="*/ 2147483646 w 1509"/>
              <a:gd name="T31" fmla="*/ 1043344688 h 1190"/>
              <a:gd name="T32" fmla="*/ 2147483646 w 1509"/>
              <a:gd name="T33" fmla="*/ 529232813 h 1190"/>
              <a:gd name="T34" fmla="*/ 2147483646 w 1509"/>
              <a:gd name="T35" fmla="*/ 95765938 h 1190"/>
              <a:gd name="T36" fmla="*/ 2147483646 w 1509"/>
              <a:gd name="T37" fmla="*/ 0 h 11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09" h="1190">
                <a:moveTo>
                  <a:pt x="0" y="1066"/>
                </a:moveTo>
                <a:cubicBezTo>
                  <a:pt x="17" y="1082"/>
                  <a:pt x="48" y="1115"/>
                  <a:pt x="70" y="1125"/>
                </a:cubicBezTo>
                <a:cubicBezTo>
                  <a:pt x="133" y="1153"/>
                  <a:pt x="208" y="1172"/>
                  <a:pt x="275" y="1190"/>
                </a:cubicBezTo>
                <a:cubicBezTo>
                  <a:pt x="322" y="1188"/>
                  <a:pt x="368" y="1187"/>
                  <a:pt x="415" y="1184"/>
                </a:cubicBezTo>
                <a:cubicBezTo>
                  <a:pt x="449" y="1182"/>
                  <a:pt x="479" y="1119"/>
                  <a:pt x="501" y="1093"/>
                </a:cubicBezTo>
                <a:cubicBezTo>
                  <a:pt x="517" y="1074"/>
                  <a:pt x="534" y="1053"/>
                  <a:pt x="549" y="1033"/>
                </a:cubicBezTo>
                <a:cubicBezTo>
                  <a:pt x="557" y="1023"/>
                  <a:pt x="564" y="1012"/>
                  <a:pt x="571" y="1001"/>
                </a:cubicBezTo>
                <a:cubicBezTo>
                  <a:pt x="575" y="996"/>
                  <a:pt x="582" y="985"/>
                  <a:pt x="582" y="985"/>
                </a:cubicBezTo>
                <a:cubicBezTo>
                  <a:pt x="591" y="956"/>
                  <a:pt x="592" y="929"/>
                  <a:pt x="609" y="904"/>
                </a:cubicBezTo>
                <a:cubicBezTo>
                  <a:pt x="627" y="829"/>
                  <a:pt x="701" y="788"/>
                  <a:pt x="770" y="775"/>
                </a:cubicBezTo>
                <a:cubicBezTo>
                  <a:pt x="811" y="747"/>
                  <a:pt x="854" y="732"/>
                  <a:pt x="899" y="710"/>
                </a:cubicBezTo>
                <a:cubicBezTo>
                  <a:pt x="919" y="700"/>
                  <a:pt x="942" y="681"/>
                  <a:pt x="964" y="678"/>
                </a:cubicBezTo>
                <a:cubicBezTo>
                  <a:pt x="1053" y="666"/>
                  <a:pt x="1143" y="660"/>
                  <a:pt x="1233" y="651"/>
                </a:cubicBezTo>
                <a:cubicBezTo>
                  <a:pt x="1253" y="645"/>
                  <a:pt x="1267" y="631"/>
                  <a:pt x="1287" y="624"/>
                </a:cubicBezTo>
                <a:cubicBezTo>
                  <a:pt x="1331" y="580"/>
                  <a:pt x="1364" y="548"/>
                  <a:pt x="1421" y="527"/>
                </a:cubicBezTo>
                <a:cubicBezTo>
                  <a:pt x="1432" y="490"/>
                  <a:pt x="1450" y="451"/>
                  <a:pt x="1459" y="414"/>
                </a:cubicBezTo>
                <a:cubicBezTo>
                  <a:pt x="1476" y="346"/>
                  <a:pt x="1485" y="277"/>
                  <a:pt x="1502" y="210"/>
                </a:cubicBezTo>
                <a:cubicBezTo>
                  <a:pt x="1509" y="148"/>
                  <a:pt x="1504" y="96"/>
                  <a:pt x="1486" y="38"/>
                </a:cubicBezTo>
                <a:cubicBezTo>
                  <a:pt x="1481" y="3"/>
                  <a:pt x="1481" y="16"/>
                  <a:pt x="14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6615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27365"/>
              </p:ext>
            </p:extLst>
          </p:nvPr>
        </p:nvGraphicFramePr>
        <p:xfrm>
          <a:off x="7300353" y="2141538"/>
          <a:ext cx="1454150" cy="3681415"/>
        </p:xfrm>
        <a:graphic>
          <a:graphicData uri="http://schemas.openxmlformats.org/drawingml/2006/table">
            <a:tbl>
              <a:tblPr/>
              <a:tblGrid>
                <a:gridCol w="554038"/>
                <a:gridCol w="473075"/>
                <a:gridCol w="427037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6059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6060" name="Text Box 108"/>
          <p:cNvSpPr txBox="1">
            <a:spLocks noChangeArrowheads="1"/>
          </p:cNvSpPr>
          <p:nvPr/>
        </p:nvSpPr>
        <p:spPr bwMode="auto">
          <a:xfrm>
            <a:off x="7300353" y="1785938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66145" name="Rectangle 193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9289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132" name="Group 156"/>
          <p:cNvGraphicFramePr>
            <a:graphicFrameLocks noGrp="1"/>
          </p:cNvGraphicFramePr>
          <p:nvPr/>
        </p:nvGraphicFramePr>
        <p:xfrm>
          <a:off x="1155700" y="4784725"/>
          <a:ext cx="2225675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387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388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5389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390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grpSp>
        <p:nvGrpSpPr>
          <p:cNvPr id="15391" name="Group 9"/>
          <p:cNvGrpSpPr>
            <a:grpSpLocks/>
          </p:cNvGrpSpPr>
          <p:nvPr/>
        </p:nvGrpSpPr>
        <p:grpSpPr bwMode="auto">
          <a:xfrm>
            <a:off x="3943350" y="2224088"/>
            <a:ext cx="354013" cy="381000"/>
            <a:chOff x="490" y="3159"/>
            <a:chExt cx="223" cy="240"/>
          </a:xfrm>
        </p:grpSpPr>
        <p:sp>
          <p:nvSpPr>
            <p:cNvPr id="15475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76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5392" name="Group 12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5473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74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5393" name="AutoShape 15"/>
          <p:cNvCxnSpPr>
            <a:cxnSpLocks noChangeShapeType="1"/>
            <a:stCxn id="15388" idx="0"/>
            <a:endCxn id="15390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4" name="AutoShape 16"/>
          <p:cNvCxnSpPr>
            <a:cxnSpLocks noChangeShapeType="1"/>
            <a:stCxn id="15476" idx="2"/>
            <a:endCxn id="15474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5" name="AutoShape 17"/>
          <p:cNvCxnSpPr>
            <a:cxnSpLocks noChangeShapeType="1"/>
            <a:stCxn id="15475" idx="2"/>
            <a:endCxn id="15390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96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397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15398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5471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72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5399" name="Group 24"/>
          <p:cNvGrpSpPr>
            <a:grpSpLocks/>
          </p:cNvGrpSpPr>
          <p:nvPr/>
        </p:nvGrpSpPr>
        <p:grpSpPr bwMode="auto">
          <a:xfrm>
            <a:off x="3937000" y="3989388"/>
            <a:ext cx="365125" cy="381000"/>
            <a:chOff x="490" y="3159"/>
            <a:chExt cx="230" cy="240"/>
          </a:xfrm>
        </p:grpSpPr>
        <p:sp>
          <p:nvSpPr>
            <p:cNvPr id="15469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70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15400" name="Group 27"/>
          <p:cNvGrpSpPr>
            <a:grpSpLocks/>
          </p:cNvGrpSpPr>
          <p:nvPr/>
        </p:nvGrpSpPr>
        <p:grpSpPr bwMode="auto">
          <a:xfrm>
            <a:off x="5145088" y="3457575"/>
            <a:ext cx="354012" cy="381000"/>
            <a:chOff x="490" y="3159"/>
            <a:chExt cx="223" cy="240"/>
          </a:xfrm>
        </p:grpSpPr>
        <p:sp>
          <p:nvSpPr>
            <p:cNvPr id="15467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68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15401" name="AutoShape 30"/>
          <p:cNvCxnSpPr>
            <a:cxnSpLocks noChangeShapeType="1"/>
            <a:stCxn id="15476" idx="3"/>
            <a:endCxn id="15468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2" name="AutoShape 31"/>
          <p:cNvCxnSpPr>
            <a:cxnSpLocks noChangeShapeType="1"/>
            <a:stCxn id="15397" idx="3"/>
            <a:endCxn id="15388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3" name="AutoShape 32"/>
          <p:cNvCxnSpPr>
            <a:cxnSpLocks noChangeShapeType="1"/>
            <a:stCxn id="15388" idx="3"/>
            <a:endCxn id="15469" idx="2"/>
          </p:cNvCxnSpPr>
          <p:nvPr/>
        </p:nvCxnSpPr>
        <p:spPr bwMode="auto">
          <a:xfrm>
            <a:off x="2898775" y="3505200"/>
            <a:ext cx="1025525" cy="67468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4" name="AutoShape 33"/>
          <p:cNvCxnSpPr>
            <a:cxnSpLocks noChangeShapeType="1"/>
            <a:stCxn id="15470" idx="0"/>
            <a:endCxn id="15474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5" name="AutoShape 34"/>
          <p:cNvCxnSpPr>
            <a:cxnSpLocks noChangeShapeType="1"/>
            <a:stCxn id="15397" idx="3"/>
            <a:endCxn id="15390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6" name="AutoShape 35"/>
          <p:cNvCxnSpPr>
            <a:cxnSpLocks noChangeShapeType="1"/>
            <a:stCxn id="15388" idx="3"/>
            <a:endCxn id="15473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407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5465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5466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5408" name="AutoShape 39"/>
          <p:cNvCxnSpPr>
            <a:cxnSpLocks noChangeShapeType="1"/>
            <a:stCxn id="15470" idx="3"/>
            <a:endCxn id="15468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9" name="AutoShape 40"/>
          <p:cNvCxnSpPr>
            <a:cxnSpLocks noChangeShapeType="1"/>
            <a:stCxn id="15468" idx="3"/>
            <a:endCxn id="15465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0" name="AutoShape 41"/>
          <p:cNvCxnSpPr>
            <a:cxnSpLocks noChangeShapeType="1"/>
            <a:stCxn id="15472" idx="1"/>
            <a:endCxn id="15476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1" name="AutoShape 42"/>
          <p:cNvCxnSpPr>
            <a:cxnSpLocks noChangeShapeType="1"/>
            <a:stCxn id="15472" idx="2"/>
            <a:endCxn id="15468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43"/>
          <p:cNvCxnSpPr>
            <a:cxnSpLocks noChangeShapeType="1"/>
            <a:stCxn id="15472" idx="3"/>
            <a:endCxn id="15465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3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14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5415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5416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5417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5418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5419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5420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5421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5422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5423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5424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5425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5426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5427" name="Freeform 59"/>
          <p:cNvSpPr>
            <a:spLocks/>
          </p:cNvSpPr>
          <p:nvPr/>
        </p:nvSpPr>
        <p:spPr bwMode="auto">
          <a:xfrm>
            <a:off x="2889250" y="1811338"/>
            <a:ext cx="469900" cy="2366962"/>
          </a:xfrm>
          <a:custGeom>
            <a:avLst/>
            <a:gdLst>
              <a:gd name="T0" fmla="*/ 0 w 296"/>
              <a:gd name="T1" fmla="*/ 2147483646 h 1491"/>
              <a:gd name="T2" fmla="*/ 257055938 w 296"/>
              <a:gd name="T3" fmla="*/ 2147483646 h 1491"/>
              <a:gd name="T4" fmla="*/ 337700938 w 296"/>
              <a:gd name="T5" fmla="*/ 2147483646 h 1491"/>
              <a:gd name="T6" fmla="*/ 637600325 w 296"/>
              <a:gd name="T7" fmla="*/ 2147483646 h 1491"/>
              <a:gd name="T8" fmla="*/ 582156888 w 296"/>
              <a:gd name="T9" fmla="*/ 2147483646 h 1491"/>
              <a:gd name="T10" fmla="*/ 541834388 w 296"/>
              <a:gd name="T11" fmla="*/ 2147483646 h 1491"/>
              <a:gd name="T12" fmla="*/ 662801888 w 296"/>
              <a:gd name="T13" fmla="*/ 1995963328 h 1491"/>
              <a:gd name="T14" fmla="*/ 745966250 w 296"/>
              <a:gd name="T15" fmla="*/ 1751507430 h 1491"/>
              <a:gd name="T16" fmla="*/ 677922825 w 296"/>
              <a:gd name="T17" fmla="*/ 1343242204 h 1491"/>
              <a:gd name="T18" fmla="*/ 582156888 w 296"/>
              <a:gd name="T19" fmla="*/ 1234876302 h 1491"/>
              <a:gd name="T20" fmla="*/ 526713450 w 296"/>
              <a:gd name="T21" fmla="*/ 1154231319 h 1491"/>
              <a:gd name="T22" fmla="*/ 446068450 w 296"/>
              <a:gd name="T23" fmla="*/ 841732010 h 1491"/>
              <a:gd name="T24" fmla="*/ 433466875 w 296"/>
              <a:gd name="T25" fmla="*/ 773687012 h 1491"/>
              <a:gd name="T26" fmla="*/ 405745950 w 296"/>
              <a:gd name="T27" fmla="*/ 677921094 h 1491"/>
              <a:gd name="T28" fmla="*/ 501511888 w 296"/>
              <a:gd name="T29" fmla="*/ 393144292 h 1491"/>
              <a:gd name="T30" fmla="*/ 473789375 w 296"/>
              <a:gd name="T31" fmla="*/ 0 h 14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6" h="1491">
                <a:moveTo>
                  <a:pt x="0" y="1491"/>
                </a:moveTo>
                <a:cubicBezTo>
                  <a:pt x="35" y="1483"/>
                  <a:pt x="67" y="1469"/>
                  <a:pt x="102" y="1459"/>
                </a:cubicBezTo>
                <a:cubicBezTo>
                  <a:pt x="112" y="1452"/>
                  <a:pt x="125" y="1450"/>
                  <a:pt x="134" y="1443"/>
                </a:cubicBezTo>
                <a:cubicBezTo>
                  <a:pt x="177" y="1410"/>
                  <a:pt x="228" y="1358"/>
                  <a:pt x="253" y="1308"/>
                </a:cubicBezTo>
                <a:cubicBezTo>
                  <a:pt x="261" y="1273"/>
                  <a:pt x="238" y="1184"/>
                  <a:pt x="231" y="1147"/>
                </a:cubicBezTo>
                <a:cubicBezTo>
                  <a:pt x="238" y="1092"/>
                  <a:pt x="227" y="1048"/>
                  <a:pt x="215" y="996"/>
                </a:cubicBezTo>
                <a:cubicBezTo>
                  <a:pt x="221" y="810"/>
                  <a:pt x="202" y="890"/>
                  <a:pt x="263" y="792"/>
                </a:cubicBezTo>
                <a:cubicBezTo>
                  <a:pt x="273" y="759"/>
                  <a:pt x="284" y="727"/>
                  <a:pt x="296" y="695"/>
                </a:cubicBezTo>
                <a:cubicBezTo>
                  <a:pt x="291" y="639"/>
                  <a:pt x="282" y="588"/>
                  <a:pt x="269" y="533"/>
                </a:cubicBezTo>
                <a:cubicBezTo>
                  <a:pt x="266" y="522"/>
                  <a:pt x="232" y="491"/>
                  <a:pt x="231" y="490"/>
                </a:cubicBezTo>
                <a:cubicBezTo>
                  <a:pt x="223" y="480"/>
                  <a:pt x="209" y="458"/>
                  <a:pt x="209" y="458"/>
                </a:cubicBezTo>
                <a:cubicBezTo>
                  <a:pt x="196" y="418"/>
                  <a:pt x="187" y="375"/>
                  <a:pt x="177" y="334"/>
                </a:cubicBezTo>
                <a:cubicBezTo>
                  <a:pt x="175" y="325"/>
                  <a:pt x="174" y="316"/>
                  <a:pt x="172" y="307"/>
                </a:cubicBezTo>
                <a:cubicBezTo>
                  <a:pt x="169" y="294"/>
                  <a:pt x="161" y="269"/>
                  <a:pt x="161" y="269"/>
                </a:cubicBezTo>
                <a:cubicBezTo>
                  <a:pt x="165" y="213"/>
                  <a:pt x="162" y="193"/>
                  <a:pt x="199" y="156"/>
                </a:cubicBezTo>
                <a:cubicBezTo>
                  <a:pt x="212" y="115"/>
                  <a:pt x="203" y="33"/>
                  <a:pt x="18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67131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7741"/>
              </p:ext>
            </p:extLst>
          </p:nvPr>
        </p:nvGraphicFramePr>
        <p:xfrm>
          <a:off x="7324725" y="2105023"/>
          <a:ext cx="1439863" cy="3254377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7083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7084" name="Text Box 108"/>
          <p:cNvSpPr txBox="1">
            <a:spLocks noChangeArrowheads="1"/>
          </p:cNvSpPr>
          <p:nvPr/>
        </p:nvSpPr>
        <p:spPr bwMode="auto">
          <a:xfrm>
            <a:off x="7324725" y="1749423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67134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3966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Applications of MST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156" name="Group 156"/>
          <p:cNvGraphicFramePr>
            <a:graphicFrameLocks noGrp="1"/>
          </p:cNvGraphicFramePr>
          <p:nvPr/>
        </p:nvGraphicFramePr>
        <p:xfrm>
          <a:off x="1155700" y="4784725"/>
          <a:ext cx="2719388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415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6416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6417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6418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grpSp>
        <p:nvGrpSpPr>
          <p:cNvPr id="16419" name="Group 9"/>
          <p:cNvGrpSpPr>
            <a:grpSpLocks/>
          </p:cNvGrpSpPr>
          <p:nvPr/>
        </p:nvGrpSpPr>
        <p:grpSpPr bwMode="auto">
          <a:xfrm>
            <a:off x="3943350" y="2224088"/>
            <a:ext cx="354013" cy="381000"/>
            <a:chOff x="490" y="3159"/>
            <a:chExt cx="223" cy="240"/>
          </a:xfrm>
        </p:grpSpPr>
        <p:sp>
          <p:nvSpPr>
            <p:cNvPr id="16498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6499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6420" name="Group 12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6496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6497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6421" name="AutoShape 15"/>
          <p:cNvCxnSpPr>
            <a:cxnSpLocks noChangeShapeType="1"/>
            <a:stCxn id="16416" idx="0"/>
            <a:endCxn id="16418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2" name="AutoShape 16"/>
          <p:cNvCxnSpPr>
            <a:cxnSpLocks noChangeShapeType="1"/>
            <a:stCxn id="16499" idx="2"/>
            <a:endCxn id="16497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3" name="AutoShape 17"/>
          <p:cNvCxnSpPr>
            <a:cxnSpLocks noChangeShapeType="1"/>
            <a:stCxn id="16498" idx="2"/>
            <a:endCxn id="16418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4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6425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16426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6494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6495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6427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6428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grpSp>
        <p:nvGrpSpPr>
          <p:cNvPr id="16429" name="Group 27"/>
          <p:cNvGrpSpPr>
            <a:grpSpLocks/>
          </p:cNvGrpSpPr>
          <p:nvPr/>
        </p:nvGrpSpPr>
        <p:grpSpPr bwMode="auto">
          <a:xfrm>
            <a:off x="5145088" y="3457575"/>
            <a:ext cx="354012" cy="381000"/>
            <a:chOff x="490" y="3159"/>
            <a:chExt cx="223" cy="240"/>
          </a:xfrm>
        </p:grpSpPr>
        <p:sp>
          <p:nvSpPr>
            <p:cNvPr id="16492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6493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16430" name="AutoShape 30"/>
          <p:cNvCxnSpPr>
            <a:cxnSpLocks noChangeShapeType="1"/>
            <a:stCxn id="16499" idx="3"/>
            <a:endCxn id="16493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1" name="AutoShape 31"/>
          <p:cNvCxnSpPr>
            <a:cxnSpLocks noChangeShapeType="1"/>
            <a:stCxn id="16425" idx="3"/>
            <a:endCxn id="16416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2" name="AutoShape 32"/>
          <p:cNvCxnSpPr>
            <a:cxnSpLocks noChangeShapeType="1"/>
            <a:stCxn id="16416" idx="3"/>
            <a:endCxn id="16427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3" name="AutoShape 33"/>
          <p:cNvCxnSpPr>
            <a:cxnSpLocks noChangeShapeType="1"/>
            <a:stCxn id="16428" idx="0"/>
            <a:endCxn id="16497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4" name="AutoShape 34"/>
          <p:cNvCxnSpPr>
            <a:cxnSpLocks noChangeShapeType="1"/>
            <a:stCxn id="16425" idx="3"/>
            <a:endCxn id="16418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5" name="AutoShape 35"/>
          <p:cNvCxnSpPr>
            <a:cxnSpLocks noChangeShapeType="1"/>
            <a:stCxn id="16416" idx="3"/>
            <a:endCxn id="16496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36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6490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6491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6437" name="AutoShape 39"/>
          <p:cNvCxnSpPr>
            <a:cxnSpLocks noChangeShapeType="1"/>
            <a:stCxn id="16428" idx="3"/>
            <a:endCxn id="16493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8" name="AutoShape 40"/>
          <p:cNvCxnSpPr>
            <a:cxnSpLocks noChangeShapeType="1"/>
            <a:stCxn id="16493" idx="3"/>
            <a:endCxn id="16490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9" name="AutoShape 41"/>
          <p:cNvCxnSpPr>
            <a:cxnSpLocks noChangeShapeType="1"/>
            <a:stCxn id="16495" idx="1"/>
            <a:endCxn id="16499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0" name="AutoShape 42"/>
          <p:cNvCxnSpPr>
            <a:cxnSpLocks noChangeShapeType="1"/>
            <a:stCxn id="16495" idx="2"/>
            <a:endCxn id="16493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1" name="AutoShape 43"/>
          <p:cNvCxnSpPr>
            <a:cxnSpLocks noChangeShapeType="1"/>
            <a:stCxn id="16495" idx="3"/>
            <a:endCxn id="16490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2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443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6444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6445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46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6447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6448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449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6450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451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452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53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6454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6455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6456" name="Freeform 59"/>
          <p:cNvSpPr>
            <a:spLocks/>
          </p:cNvSpPr>
          <p:nvPr/>
        </p:nvSpPr>
        <p:spPr bwMode="auto">
          <a:xfrm>
            <a:off x="3022600" y="1735138"/>
            <a:ext cx="1993900" cy="2743200"/>
          </a:xfrm>
          <a:custGeom>
            <a:avLst/>
            <a:gdLst>
              <a:gd name="T0" fmla="*/ 17641888 w 1256"/>
              <a:gd name="T1" fmla="*/ 80645000 h 1728"/>
              <a:gd name="T2" fmla="*/ 45362813 w 1256"/>
              <a:gd name="T3" fmla="*/ 257055938 h 1728"/>
              <a:gd name="T4" fmla="*/ 113407825 w 1256"/>
              <a:gd name="T5" fmla="*/ 420866888 h 1728"/>
              <a:gd name="T6" fmla="*/ 181451250 w 1256"/>
              <a:gd name="T7" fmla="*/ 650200313 h 1728"/>
              <a:gd name="T8" fmla="*/ 98286888 w 1256"/>
              <a:gd name="T9" fmla="*/ 1003022188 h 1728"/>
              <a:gd name="T10" fmla="*/ 194052825 w 1256"/>
              <a:gd name="T11" fmla="*/ 1464211575 h 1728"/>
              <a:gd name="T12" fmla="*/ 234375325 w 1256"/>
              <a:gd name="T13" fmla="*/ 1612900000 h 1728"/>
              <a:gd name="T14" fmla="*/ 330141263 w 1256"/>
              <a:gd name="T15" fmla="*/ 1776710950 h 1728"/>
              <a:gd name="T16" fmla="*/ 466229700 w 1256"/>
              <a:gd name="T17" fmla="*/ 2147483646 h 1728"/>
              <a:gd name="T18" fmla="*/ 546874700 w 1256"/>
              <a:gd name="T19" fmla="*/ 2147483646 h 1728"/>
              <a:gd name="T20" fmla="*/ 667842200 w 1256"/>
              <a:gd name="T21" fmla="*/ 2147483646 h 1728"/>
              <a:gd name="T22" fmla="*/ 803930638 w 1256"/>
              <a:gd name="T23" fmla="*/ 2147483646 h 1728"/>
              <a:gd name="T24" fmla="*/ 1224795938 w 1256"/>
              <a:gd name="T25" fmla="*/ 2147483646 h 1728"/>
              <a:gd name="T26" fmla="*/ 1590219388 w 1256"/>
              <a:gd name="T27" fmla="*/ 2147483646 h 1728"/>
              <a:gd name="T28" fmla="*/ 1917839700 w 1256"/>
              <a:gd name="T29" fmla="*/ 2147483646 h 1728"/>
              <a:gd name="T30" fmla="*/ 2119452200 w 1256"/>
              <a:gd name="T31" fmla="*/ 2147483646 h 1728"/>
              <a:gd name="T32" fmla="*/ 2147483646 w 1256"/>
              <a:gd name="T33" fmla="*/ 2147483646 h 1728"/>
              <a:gd name="T34" fmla="*/ 2147483646 w 1256"/>
              <a:gd name="T35" fmla="*/ 2147483646 h 1728"/>
              <a:gd name="T36" fmla="*/ 2147483646 w 1256"/>
              <a:gd name="T37" fmla="*/ 2147483646 h 1728"/>
              <a:gd name="T38" fmla="*/ 2147483646 w 1256"/>
              <a:gd name="T39" fmla="*/ 2147483646 h 1728"/>
              <a:gd name="T40" fmla="*/ 2147483646 w 1256"/>
              <a:gd name="T41" fmla="*/ 2147483646 h 1728"/>
              <a:gd name="T42" fmla="*/ 2147483646 w 1256"/>
              <a:gd name="T43" fmla="*/ 2147483646 h 1728"/>
              <a:gd name="T44" fmla="*/ 2147483646 w 1256"/>
              <a:gd name="T45" fmla="*/ 2147483646 h 1728"/>
              <a:gd name="T46" fmla="*/ 2147483646 w 1256"/>
              <a:gd name="T47" fmla="*/ 2147483646 h 1728"/>
              <a:gd name="T48" fmla="*/ 2147483646 w 1256"/>
              <a:gd name="T49" fmla="*/ 2147483646 h 1728"/>
              <a:gd name="T50" fmla="*/ 2147483646 w 1256"/>
              <a:gd name="T51" fmla="*/ 2147483646 h 1728"/>
              <a:gd name="T52" fmla="*/ 2147483646 w 1256"/>
              <a:gd name="T53" fmla="*/ 2147483646 h 172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56" h="1728">
                <a:moveTo>
                  <a:pt x="7" y="32"/>
                </a:moveTo>
                <a:cubicBezTo>
                  <a:pt x="21" y="92"/>
                  <a:pt x="0" y="0"/>
                  <a:pt x="18" y="102"/>
                </a:cubicBezTo>
                <a:cubicBezTo>
                  <a:pt x="22" y="126"/>
                  <a:pt x="37" y="145"/>
                  <a:pt x="45" y="167"/>
                </a:cubicBezTo>
                <a:cubicBezTo>
                  <a:pt x="50" y="201"/>
                  <a:pt x="53" y="230"/>
                  <a:pt x="72" y="258"/>
                </a:cubicBezTo>
                <a:cubicBezTo>
                  <a:pt x="84" y="297"/>
                  <a:pt x="63" y="363"/>
                  <a:pt x="39" y="398"/>
                </a:cubicBezTo>
                <a:cubicBezTo>
                  <a:pt x="23" y="450"/>
                  <a:pt x="46" y="535"/>
                  <a:pt x="77" y="581"/>
                </a:cubicBezTo>
                <a:cubicBezTo>
                  <a:pt x="82" y="599"/>
                  <a:pt x="84" y="624"/>
                  <a:pt x="93" y="640"/>
                </a:cubicBezTo>
                <a:cubicBezTo>
                  <a:pt x="110" y="670"/>
                  <a:pt x="118" y="666"/>
                  <a:pt x="131" y="705"/>
                </a:cubicBezTo>
                <a:cubicBezTo>
                  <a:pt x="143" y="784"/>
                  <a:pt x="165" y="859"/>
                  <a:pt x="185" y="936"/>
                </a:cubicBezTo>
                <a:cubicBezTo>
                  <a:pt x="192" y="964"/>
                  <a:pt x="199" y="1020"/>
                  <a:pt x="217" y="1044"/>
                </a:cubicBezTo>
                <a:cubicBezTo>
                  <a:pt x="228" y="1058"/>
                  <a:pt x="250" y="1059"/>
                  <a:pt x="265" y="1066"/>
                </a:cubicBezTo>
                <a:cubicBezTo>
                  <a:pt x="285" y="1076"/>
                  <a:pt x="297" y="1087"/>
                  <a:pt x="319" y="1093"/>
                </a:cubicBezTo>
                <a:cubicBezTo>
                  <a:pt x="393" y="1140"/>
                  <a:pt x="393" y="1150"/>
                  <a:pt x="486" y="1157"/>
                </a:cubicBezTo>
                <a:cubicBezTo>
                  <a:pt x="526" y="1197"/>
                  <a:pt x="571" y="1263"/>
                  <a:pt x="631" y="1276"/>
                </a:cubicBezTo>
                <a:cubicBezTo>
                  <a:pt x="669" y="1284"/>
                  <a:pt x="733" y="1285"/>
                  <a:pt x="761" y="1286"/>
                </a:cubicBezTo>
                <a:cubicBezTo>
                  <a:pt x="788" y="1290"/>
                  <a:pt x="814" y="1293"/>
                  <a:pt x="841" y="1297"/>
                </a:cubicBezTo>
                <a:cubicBezTo>
                  <a:pt x="858" y="1299"/>
                  <a:pt x="874" y="1304"/>
                  <a:pt x="890" y="1308"/>
                </a:cubicBezTo>
                <a:cubicBezTo>
                  <a:pt x="897" y="1310"/>
                  <a:pt x="911" y="1313"/>
                  <a:pt x="911" y="1313"/>
                </a:cubicBezTo>
                <a:cubicBezTo>
                  <a:pt x="929" y="1325"/>
                  <a:pt x="943" y="1339"/>
                  <a:pt x="960" y="1351"/>
                </a:cubicBezTo>
                <a:cubicBezTo>
                  <a:pt x="985" y="1389"/>
                  <a:pt x="1019" y="1406"/>
                  <a:pt x="1046" y="1442"/>
                </a:cubicBezTo>
                <a:cubicBezTo>
                  <a:pt x="1052" y="1464"/>
                  <a:pt x="1059" y="1484"/>
                  <a:pt x="1073" y="1502"/>
                </a:cubicBezTo>
                <a:cubicBezTo>
                  <a:pt x="1085" y="1518"/>
                  <a:pt x="1111" y="1550"/>
                  <a:pt x="1111" y="1550"/>
                </a:cubicBezTo>
                <a:cubicBezTo>
                  <a:pt x="1123" y="1590"/>
                  <a:pt x="1105" y="1540"/>
                  <a:pt x="1132" y="1582"/>
                </a:cubicBezTo>
                <a:cubicBezTo>
                  <a:pt x="1139" y="1594"/>
                  <a:pt x="1141" y="1608"/>
                  <a:pt x="1148" y="1620"/>
                </a:cubicBezTo>
                <a:cubicBezTo>
                  <a:pt x="1155" y="1631"/>
                  <a:pt x="1170" y="1652"/>
                  <a:pt x="1170" y="1652"/>
                </a:cubicBezTo>
                <a:cubicBezTo>
                  <a:pt x="1182" y="1692"/>
                  <a:pt x="1190" y="1694"/>
                  <a:pt x="1229" y="1706"/>
                </a:cubicBezTo>
                <a:cubicBezTo>
                  <a:pt x="1249" y="1720"/>
                  <a:pt x="1240" y="1712"/>
                  <a:pt x="1256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68155" name="Group 155"/>
          <p:cNvGraphicFramePr>
            <a:graphicFrameLocks noGrp="1"/>
          </p:cNvGraphicFramePr>
          <p:nvPr/>
        </p:nvGraphicFramePr>
        <p:xfrm>
          <a:off x="7324725" y="1828800"/>
          <a:ext cx="1439863" cy="2830514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8107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8108" name="Text Box 108"/>
          <p:cNvSpPr txBox="1">
            <a:spLocks noChangeArrowheads="1"/>
          </p:cNvSpPr>
          <p:nvPr/>
        </p:nvSpPr>
        <p:spPr bwMode="auto">
          <a:xfrm>
            <a:off x="7324725" y="1473200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68158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15961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180" name="Group 156"/>
          <p:cNvGraphicFramePr>
            <a:graphicFrameLocks noGrp="1"/>
          </p:cNvGraphicFramePr>
          <p:nvPr/>
        </p:nvGraphicFramePr>
        <p:xfrm>
          <a:off x="1155700" y="4784725"/>
          <a:ext cx="3214688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7443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44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7445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46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7447" name="Oval 10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48" name="Text Box 11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449" name="Oval 13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50" name="Text Box 14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17451" name="AutoShape 15"/>
          <p:cNvCxnSpPr>
            <a:cxnSpLocks noChangeShapeType="1"/>
            <a:stCxn id="17444" idx="0"/>
            <a:endCxn id="17446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2" name="AutoShape 16"/>
          <p:cNvCxnSpPr>
            <a:cxnSpLocks noChangeShapeType="1"/>
            <a:stCxn id="17448" idx="2"/>
            <a:endCxn id="17450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3" name="AutoShape 17"/>
          <p:cNvCxnSpPr>
            <a:cxnSpLocks noChangeShapeType="1"/>
            <a:stCxn id="17447" idx="2"/>
            <a:endCxn id="17446" idx="3"/>
          </p:cNvCxnSpPr>
          <p:nvPr/>
        </p:nvCxnSpPr>
        <p:spPr bwMode="auto">
          <a:xfrm flipH="1">
            <a:off x="2892425" y="2414588"/>
            <a:ext cx="1038225" cy="125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4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55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17456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7519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7520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7457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58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7459" name="Oval 28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7460" name="Text Box 29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17461" name="AutoShape 30"/>
          <p:cNvCxnSpPr>
            <a:cxnSpLocks noChangeShapeType="1"/>
            <a:stCxn id="17448" idx="3"/>
            <a:endCxn id="17460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31"/>
          <p:cNvCxnSpPr>
            <a:cxnSpLocks noChangeShapeType="1"/>
            <a:stCxn id="17455" idx="3"/>
            <a:endCxn id="17444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3" name="AutoShape 32"/>
          <p:cNvCxnSpPr>
            <a:cxnSpLocks noChangeShapeType="1"/>
            <a:stCxn id="17444" idx="3"/>
            <a:endCxn id="17457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4" name="AutoShape 33"/>
          <p:cNvCxnSpPr>
            <a:cxnSpLocks noChangeShapeType="1"/>
            <a:stCxn id="17458" idx="0"/>
            <a:endCxn id="17450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5" name="AutoShape 34"/>
          <p:cNvCxnSpPr>
            <a:cxnSpLocks noChangeShapeType="1"/>
            <a:stCxn id="17455" idx="3"/>
            <a:endCxn id="17446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6" name="AutoShape 35"/>
          <p:cNvCxnSpPr>
            <a:cxnSpLocks noChangeShapeType="1"/>
            <a:stCxn id="17444" idx="3"/>
            <a:endCxn id="17449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67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7517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7518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7468" name="AutoShape 39"/>
          <p:cNvCxnSpPr>
            <a:cxnSpLocks noChangeShapeType="1"/>
            <a:stCxn id="17458" idx="3"/>
            <a:endCxn id="17460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9" name="AutoShape 40"/>
          <p:cNvCxnSpPr>
            <a:cxnSpLocks noChangeShapeType="1"/>
            <a:stCxn id="17460" idx="3"/>
            <a:endCxn id="17517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0" name="AutoShape 41"/>
          <p:cNvCxnSpPr>
            <a:cxnSpLocks noChangeShapeType="1"/>
            <a:stCxn id="17520" idx="1"/>
            <a:endCxn id="17448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1" name="AutoShape 42"/>
          <p:cNvCxnSpPr>
            <a:cxnSpLocks noChangeShapeType="1"/>
            <a:stCxn id="17520" idx="2"/>
            <a:endCxn id="17460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2" name="AutoShape 43"/>
          <p:cNvCxnSpPr>
            <a:cxnSpLocks noChangeShapeType="1"/>
            <a:stCxn id="17520" idx="3"/>
            <a:endCxn id="17517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3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474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475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476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477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7478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479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7480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481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482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7483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484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7485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486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7487" name="Freeform 59"/>
          <p:cNvSpPr>
            <a:spLocks/>
          </p:cNvSpPr>
          <p:nvPr/>
        </p:nvSpPr>
        <p:spPr bwMode="auto">
          <a:xfrm>
            <a:off x="3016250" y="1700213"/>
            <a:ext cx="3435350" cy="2836862"/>
          </a:xfrm>
          <a:custGeom>
            <a:avLst/>
            <a:gdLst>
              <a:gd name="T0" fmla="*/ 0 w 2164"/>
              <a:gd name="T1" fmla="*/ 0 h 1787"/>
              <a:gd name="T2" fmla="*/ 204133450 w 2164"/>
              <a:gd name="T3" fmla="*/ 272176827 h 1787"/>
              <a:gd name="T4" fmla="*/ 380544388 w 2164"/>
              <a:gd name="T5" fmla="*/ 501510212 h 1787"/>
              <a:gd name="T6" fmla="*/ 556955325 w 2164"/>
              <a:gd name="T7" fmla="*/ 2144651797 h 1787"/>
              <a:gd name="T8" fmla="*/ 488910313 w 2164"/>
              <a:gd name="T9" fmla="*/ 2147483646 h 1787"/>
              <a:gd name="T10" fmla="*/ 448587813 w 2164"/>
              <a:gd name="T11" fmla="*/ 2147483646 h 1787"/>
              <a:gd name="T12" fmla="*/ 529232813 w 2164"/>
              <a:gd name="T13" fmla="*/ 2147483646 h 1787"/>
              <a:gd name="T14" fmla="*/ 854333763 w 2164"/>
              <a:gd name="T15" fmla="*/ 2147483646 h 1787"/>
              <a:gd name="T16" fmla="*/ 1005543138 w 2164"/>
              <a:gd name="T17" fmla="*/ 2147483646 h 1787"/>
              <a:gd name="T18" fmla="*/ 1030744700 w 2164"/>
              <a:gd name="T19" fmla="*/ 2147483646 h 1787"/>
              <a:gd name="T20" fmla="*/ 1126510638 w 2164"/>
              <a:gd name="T21" fmla="*/ 2147483646 h 1787"/>
              <a:gd name="T22" fmla="*/ 1411287500 w 2164"/>
              <a:gd name="T23" fmla="*/ 2147483646 h 1787"/>
              <a:gd name="T24" fmla="*/ 1534775950 w 2164"/>
              <a:gd name="T25" fmla="*/ 2147483646 h 1787"/>
              <a:gd name="T26" fmla="*/ 1764109375 w 2164"/>
              <a:gd name="T27" fmla="*/ 2147483646 h 1787"/>
              <a:gd name="T28" fmla="*/ 1900197813 w 2164"/>
              <a:gd name="T29" fmla="*/ 2147483646 h 1787"/>
              <a:gd name="T30" fmla="*/ 2144653763 w 2164"/>
              <a:gd name="T31" fmla="*/ 2147483646 h 1787"/>
              <a:gd name="T32" fmla="*/ 2147483646 w 2164"/>
              <a:gd name="T33" fmla="*/ 2147483646 h 1787"/>
              <a:gd name="T34" fmla="*/ 2147483646 w 2164"/>
              <a:gd name="T35" fmla="*/ 2147483646 h 1787"/>
              <a:gd name="T36" fmla="*/ 2147483646 w 2164"/>
              <a:gd name="T37" fmla="*/ 2147483646 h 1787"/>
              <a:gd name="T38" fmla="*/ 2147483646 w 2164"/>
              <a:gd name="T39" fmla="*/ 2147483646 h 1787"/>
              <a:gd name="T40" fmla="*/ 2147483646 w 2164"/>
              <a:gd name="T41" fmla="*/ 2147483646 h 1787"/>
              <a:gd name="T42" fmla="*/ 2147483646 w 2164"/>
              <a:gd name="T43" fmla="*/ 2116930877 h 1787"/>
              <a:gd name="T44" fmla="*/ 2147483646 w 2164"/>
              <a:gd name="T45" fmla="*/ 2129530862 h 1787"/>
              <a:gd name="T46" fmla="*/ 2147483646 w 2164"/>
              <a:gd name="T47" fmla="*/ 2147483646 h 1787"/>
              <a:gd name="T48" fmla="*/ 2147483646 w 2164"/>
              <a:gd name="T49" fmla="*/ 2147483646 h 1787"/>
              <a:gd name="T50" fmla="*/ 2147483646 w 2164"/>
              <a:gd name="T51" fmla="*/ 2147483646 h 1787"/>
              <a:gd name="T52" fmla="*/ 2147483646 w 2164"/>
              <a:gd name="T53" fmla="*/ 2147483646 h 1787"/>
              <a:gd name="T54" fmla="*/ 2147483646 w 2164"/>
              <a:gd name="T55" fmla="*/ 2147483646 h 1787"/>
              <a:gd name="T56" fmla="*/ 2147483646 w 2164"/>
              <a:gd name="T57" fmla="*/ 2147483646 h 1787"/>
              <a:gd name="T58" fmla="*/ 2147483646 w 2164"/>
              <a:gd name="T59" fmla="*/ 2147483646 h 1787"/>
              <a:gd name="T60" fmla="*/ 2147483646 w 2164"/>
              <a:gd name="T61" fmla="*/ 2147483646 h 1787"/>
              <a:gd name="T62" fmla="*/ 2147483646 w 2164"/>
              <a:gd name="T63" fmla="*/ 2147483646 h 1787"/>
              <a:gd name="T64" fmla="*/ 2147483646 w 2164"/>
              <a:gd name="T65" fmla="*/ 2147483646 h 1787"/>
              <a:gd name="T66" fmla="*/ 2147483646 w 2164"/>
              <a:gd name="T67" fmla="*/ 2147483646 h 1787"/>
              <a:gd name="T68" fmla="*/ 2147483646 w 2164"/>
              <a:gd name="T69" fmla="*/ 2147483646 h 1787"/>
              <a:gd name="T70" fmla="*/ 2147483646 w 2164"/>
              <a:gd name="T71" fmla="*/ 2147483646 h 17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4" h="1787">
                <a:moveTo>
                  <a:pt x="0" y="0"/>
                </a:moveTo>
                <a:cubicBezTo>
                  <a:pt x="26" y="36"/>
                  <a:pt x="53" y="73"/>
                  <a:pt x="81" y="108"/>
                </a:cubicBezTo>
                <a:cubicBezTo>
                  <a:pt x="106" y="139"/>
                  <a:pt x="132" y="163"/>
                  <a:pt x="151" y="199"/>
                </a:cubicBezTo>
                <a:cubicBezTo>
                  <a:pt x="158" y="436"/>
                  <a:pt x="153" y="634"/>
                  <a:pt x="221" y="851"/>
                </a:cubicBezTo>
                <a:cubicBezTo>
                  <a:pt x="217" y="897"/>
                  <a:pt x="223" y="908"/>
                  <a:pt x="194" y="937"/>
                </a:cubicBezTo>
                <a:cubicBezTo>
                  <a:pt x="190" y="948"/>
                  <a:pt x="180" y="957"/>
                  <a:pt x="178" y="969"/>
                </a:cubicBezTo>
                <a:cubicBezTo>
                  <a:pt x="175" y="986"/>
                  <a:pt x="198" y="1014"/>
                  <a:pt x="210" y="1023"/>
                </a:cubicBezTo>
                <a:cubicBezTo>
                  <a:pt x="247" y="1050"/>
                  <a:pt x="296" y="1068"/>
                  <a:pt x="339" y="1082"/>
                </a:cubicBezTo>
                <a:cubicBezTo>
                  <a:pt x="363" y="1097"/>
                  <a:pt x="385" y="1116"/>
                  <a:pt x="399" y="1141"/>
                </a:cubicBezTo>
                <a:cubicBezTo>
                  <a:pt x="403" y="1148"/>
                  <a:pt x="404" y="1157"/>
                  <a:pt x="409" y="1163"/>
                </a:cubicBezTo>
                <a:cubicBezTo>
                  <a:pt x="419" y="1175"/>
                  <a:pt x="434" y="1176"/>
                  <a:pt x="447" y="1179"/>
                </a:cubicBezTo>
                <a:cubicBezTo>
                  <a:pt x="488" y="1207"/>
                  <a:pt x="512" y="1245"/>
                  <a:pt x="560" y="1260"/>
                </a:cubicBezTo>
                <a:cubicBezTo>
                  <a:pt x="597" y="1284"/>
                  <a:pt x="580" y="1277"/>
                  <a:pt x="609" y="1287"/>
                </a:cubicBezTo>
                <a:cubicBezTo>
                  <a:pt x="639" y="1285"/>
                  <a:pt x="670" y="1284"/>
                  <a:pt x="700" y="1281"/>
                </a:cubicBezTo>
                <a:cubicBezTo>
                  <a:pt x="718" y="1279"/>
                  <a:pt x="754" y="1271"/>
                  <a:pt x="754" y="1271"/>
                </a:cubicBezTo>
                <a:cubicBezTo>
                  <a:pt x="792" y="1251"/>
                  <a:pt x="816" y="1230"/>
                  <a:pt x="851" y="1206"/>
                </a:cubicBezTo>
                <a:cubicBezTo>
                  <a:pt x="866" y="1184"/>
                  <a:pt x="885" y="1171"/>
                  <a:pt x="910" y="1163"/>
                </a:cubicBezTo>
                <a:cubicBezTo>
                  <a:pt x="931" y="1149"/>
                  <a:pt x="955" y="1137"/>
                  <a:pt x="980" y="1131"/>
                </a:cubicBezTo>
                <a:cubicBezTo>
                  <a:pt x="1028" y="1098"/>
                  <a:pt x="1048" y="1042"/>
                  <a:pt x="1093" y="1007"/>
                </a:cubicBezTo>
                <a:cubicBezTo>
                  <a:pt x="1132" y="976"/>
                  <a:pt x="1176" y="949"/>
                  <a:pt x="1217" y="921"/>
                </a:cubicBezTo>
                <a:cubicBezTo>
                  <a:pt x="1230" y="912"/>
                  <a:pt x="1273" y="870"/>
                  <a:pt x="1287" y="867"/>
                </a:cubicBezTo>
                <a:cubicBezTo>
                  <a:pt x="1320" y="859"/>
                  <a:pt x="1351" y="847"/>
                  <a:pt x="1384" y="840"/>
                </a:cubicBezTo>
                <a:cubicBezTo>
                  <a:pt x="1405" y="842"/>
                  <a:pt x="1427" y="842"/>
                  <a:pt x="1448" y="845"/>
                </a:cubicBezTo>
                <a:cubicBezTo>
                  <a:pt x="1470" y="848"/>
                  <a:pt x="1480" y="867"/>
                  <a:pt x="1502" y="872"/>
                </a:cubicBezTo>
                <a:cubicBezTo>
                  <a:pt x="1528" y="890"/>
                  <a:pt x="1515" y="878"/>
                  <a:pt x="1540" y="915"/>
                </a:cubicBezTo>
                <a:cubicBezTo>
                  <a:pt x="1544" y="921"/>
                  <a:pt x="1551" y="932"/>
                  <a:pt x="1551" y="932"/>
                </a:cubicBezTo>
                <a:cubicBezTo>
                  <a:pt x="1554" y="943"/>
                  <a:pt x="1571" y="1005"/>
                  <a:pt x="1578" y="1012"/>
                </a:cubicBezTo>
                <a:cubicBezTo>
                  <a:pt x="1587" y="1021"/>
                  <a:pt x="1610" y="1034"/>
                  <a:pt x="1610" y="1034"/>
                </a:cubicBezTo>
                <a:cubicBezTo>
                  <a:pt x="1631" y="1013"/>
                  <a:pt x="1635" y="1010"/>
                  <a:pt x="1664" y="1018"/>
                </a:cubicBezTo>
                <a:cubicBezTo>
                  <a:pt x="1689" y="1058"/>
                  <a:pt x="1732" y="1089"/>
                  <a:pt x="1755" y="1131"/>
                </a:cubicBezTo>
                <a:cubicBezTo>
                  <a:pt x="1776" y="1170"/>
                  <a:pt x="1782" y="1212"/>
                  <a:pt x="1814" y="1244"/>
                </a:cubicBezTo>
                <a:cubicBezTo>
                  <a:pt x="1835" y="1300"/>
                  <a:pt x="1845" y="1353"/>
                  <a:pt x="1911" y="1373"/>
                </a:cubicBezTo>
                <a:cubicBezTo>
                  <a:pt x="1936" y="1406"/>
                  <a:pt x="1953" y="1442"/>
                  <a:pt x="1965" y="1481"/>
                </a:cubicBezTo>
                <a:cubicBezTo>
                  <a:pt x="1970" y="1533"/>
                  <a:pt x="1962" y="1547"/>
                  <a:pt x="2008" y="1561"/>
                </a:cubicBezTo>
                <a:cubicBezTo>
                  <a:pt x="2046" y="1635"/>
                  <a:pt x="2058" y="1672"/>
                  <a:pt x="2132" y="1723"/>
                </a:cubicBezTo>
                <a:cubicBezTo>
                  <a:pt x="2148" y="1747"/>
                  <a:pt x="2164" y="1759"/>
                  <a:pt x="2164" y="178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69179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9132"/>
              </p:ext>
            </p:extLst>
          </p:nvPr>
        </p:nvGraphicFramePr>
        <p:xfrm>
          <a:off x="7324725" y="2161139"/>
          <a:ext cx="1439863" cy="2405064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69131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9132" name="Text Box 108"/>
          <p:cNvSpPr txBox="1">
            <a:spLocks noChangeArrowheads="1"/>
          </p:cNvSpPr>
          <p:nvPr/>
        </p:nvSpPr>
        <p:spPr bwMode="auto">
          <a:xfrm>
            <a:off x="7324725" y="1805539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69182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39900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203" name="Group 155"/>
          <p:cNvGraphicFramePr>
            <a:graphicFrameLocks noGrp="1"/>
          </p:cNvGraphicFramePr>
          <p:nvPr/>
        </p:nvGraphicFramePr>
        <p:xfrm>
          <a:off x="1155700" y="4784725"/>
          <a:ext cx="3711575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  <a:gridCol w="496887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471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72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8473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74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8475" name="Oval 10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76" name="Text Box 11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grpSp>
        <p:nvGrpSpPr>
          <p:cNvPr id="18477" name="Group 12"/>
          <p:cNvGrpSpPr>
            <a:grpSpLocks/>
          </p:cNvGrpSpPr>
          <p:nvPr/>
        </p:nvGrpSpPr>
        <p:grpSpPr bwMode="auto">
          <a:xfrm>
            <a:off x="3973513" y="3092450"/>
            <a:ext cx="354012" cy="381000"/>
            <a:chOff x="490" y="3159"/>
            <a:chExt cx="223" cy="240"/>
          </a:xfrm>
        </p:grpSpPr>
        <p:sp>
          <p:nvSpPr>
            <p:cNvPr id="18544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8545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18478" name="AutoShape 15"/>
          <p:cNvCxnSpPr>
            <a:cxnSpLocks noChangeShapeType="1"/>
            <a:stCxn id="18472" idx="0"/>
            <a:endCxn id="18474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9" name="AutoShape 16"/>
          <p:cNvCxnSpPr>
            <a:cxnSpLocks noChangeShapeType="1"/>
            <a:stCxn id="18476" idx="2"/>
            <a:endCxn id="18545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80" name="AutoShape 17"/>
          <p:cNvCxnSpPr>
            <a:cxnSpLocks noChangeShapeType="1"/>
            <a:stCxn id="18475" idx="2"/>
            <a:endCxn id="18474" idx="3"/>
          </p:cNvCxnSpPr>
          <p:nvPr/>
        </p:nvCxnSpPr>
        <p:spPr bwMode="auto">
          <a:xfrm flipH="1">
            <a:off x="2892425" y="2414588"/>
            <a:ext cx="1012825" cy="125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1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82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18483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8542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8543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8484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85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8486" name="Oval 28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87" name="Text Box 29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18488" name="AutoShape 30"/>
          <p:cNvCxnSpPr>
            <a:cxnSpLocks noChangeShapeType="1"/>
            <a:stCxn id="18476" idx="3"/>
            <a:endCxn id="18487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89" name="AutoShape 31"/>
          <p:cNvCxnSpPr>
            <a:cxnSpLocks noChangeShapeType="1"/>
            <a:stCxn id="18482" idx="3"/>
            <a:endCxn id="18472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0" name="AutoShape 32"/>
          <p:cNvCxnSpPr>
            <a:cxnSpLocks noChangeShapeType="1"/>
            <a:stCxn id="18472" idx="3"/>
            <a:endCxn id="18484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1" name="AutoShape 33"/>
          <p:cNvCxnSpPr>
            <a:cxnSpLocks noChangeShapeType="1"/>
            <a:stCxn id="18485" idx="0"/>
            <a:endCxn id="18545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2" name="AutoShape 34"/>
          <p:cNvCxnSpPr>
            <a:cxnSpLocks noChangeShapeType="1"/>
            <a:stCxn id="18482" idx="3"/>
            <a:endCxn id="18474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3" name="AutoShape 35"/>
          <p:cNvCxnSpPr>
            <a:cxnSpLocks noChangeShapeType="1"/>
            <a:stCxn id="18472" idx="3"/>
            <a:endCxn id="18544" idx="2"/>
          </p:cNvCxnSpPr>
          <p:nvPr/>
        </p:nvCxnSpPr>
        <p:spPr bwMode="auto">
          <a:xfrm flipV="1">
            <a:off x="2898775" y="3282950"/>
            <a:ext cx="1062038" cy="222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94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8540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8541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8495" name="AutoShape 39"/>
          <p:cNvCxnSpPr>
            <a:cxnSpLocks noChangeShapeType="1"/>
            <a:stCxn id="18485" idx="3"/>
            <a:endCxn id="18487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6" name="AutoShape 40"/>
          <p:cNvCxnSpPr>
            <a:cxnSpLocks noChangeShapeType="1"/>
            <a:stCxn id="18487" idx="3"/>
            <a:endCxn id="18540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7" name="AutoShape 41"/>
          <p:cNvCxnSpPr>
            <a:cxnSpLocks noChangeShapeType="1"/>
            <a:stCxn id="18543" idx="1"/>
            <a:endCxn id="18476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8" name="AutoShape 42"/>
          <p:cNvCxnSpPr>
            <a:cxnSpLocks noChangeShapeType="1"/>
            <a:stCxn id="18543" idx="2"/>
            <a:endCxn id="18487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99" name="AutoShape 43"/>
          <p:cNvCxnSpPr>
            <a:cxnSpLocks noChangeShapeType="1"/>
            <a:stCxn id="18543" idx="3"/>
            <a:endCxn id="18540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00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8501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502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503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504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8505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506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507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508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8509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510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511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8512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513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8514" name="Freeform 59"/>
          <p:cNvSpPr>
            <a:spLocks/>
          </p:cNvSpPr>
          <p:nvPr/>
        </p:nvSpPr>
        <p:spPr bwMode="auto">
          <a:xfrm>
            <a:off x="2892425" y="1674813"/>
            <a:ext cx="3559175" cy="2862262"/>
          </a:xfrm>
          <a:custGeom>
            <a:avLst/>
            <a:gdLst>
              <a:gd name="T0" fmla="*/ 20161250 w 2242"/>
              <a:gd name="T1" fmla="*/ 108365906 h 1803"/>
              <a:gd name="T2" fmla="*/ 60483750 w 2242"/>
              <a:gd name="T3" fmla="*/ 0 h 1803"/>
              <a:gd name="T4" fmla="*/ 320060638 w 2242"/>
              <a:gd name="T5" fmla="*/ 176410907 h 1803"/>
              <a:gd name="T6" fmla="*/ 456149075 w 2242"/>
              <a:gd name="T7" fmla="*/ 312499320 h 1803"/>
              <a:gd name="T8" fmla="*/ 589716563 w 2242"/>
              <a:gd name="T9" fmla="*/ 826611106 h 1803"/>
              <a:gd name="T10" fmla="*/ 521673138 w 2242"/>
              <a:gd name="T11" fmla="*/ 1166831346 h 1803"/>
              <a:gd name="T12" fmla="*/ 481350638 w 2242"/>
              <a:gd name="T13" fmla="*/ 1439008174 h 1803"/>
              <a:gd name="T14" fmla="*/ 536794075 w 2242"/>
              <a:gd name="T15" fmla="*/ 1859874988 h 1803"/>
              <a:gd name="T16" fmla="*/ 564515000 w 2242"/>
              <a:gd name="T17" fmla="*/ 2048885880 h 1803"/>
              <a:gd name="T18" fmla="*/ 617439075 w 2242"/>
              <a:gd name="T19" fmla="*/ 2089208373 h 1803"/>
              <a:gd name="T20" fmla="*/ 685482500 w 2242"/>
              <a:gd name="T21" fmla="*/ 2147483646 h 1803"/>
              <a:gd name="T22" fmla="*/ 834172513 w 2242"/>
              <a:gd name="T23" fmla="*/ 2147483646 h 1803"/>
              <a:gd name="T24" fmla="*/ 1050905950 w 2242"/>
              <a:gd name="T25" fmla="*/ 2147483646 h 1803"/>
              <a:gd name="T26" fmla="*/ 1174392813 w 2242"/>
              <a:gd name="T27" fmla="*/ 2147483646 h 1803"/>
              <a:gd name="T28" fmla="*/ 1471771250 w 2242"/>
              <a:gd name="T29" fmla="*/ 2147483646 h 1803"/>
              <a:gd name="T30" fmla="*/ 1743948125 w 2242"/>
              <a:gd name="T31" fmla="*/ 2147483646 h 1803"/>
              <a:gd name="T32" fmla="*/ 1948081575 w 2242"/>
              <a:gd name="T33" fmla="*/ 2147483646 h 1803"/>
              <a:gd name="T34" fmla="*/ 2147483646 w 2242"/>
              <a:gd name="T35" fmla="*/ 2147483646 h 1803"/>
              <a:gd name="T36" fmla="*/ 2147483646 w 2242"/>
              <a:gd name="T37" fmla="*/ 2147483646 h 1803"/>
              <a:gd name="T38" fmla="*/ 2147483646 w 2242"/>
              <a:gd name="T39" fmla="*/ 2147483646 h 1803"/>
              <a:gd name="T40" fmla="*/ 2147483646 w 2242"/>
              <a:gd name="T41" fmla="*/ 2147483646 h 1803"/>
              <a:gd name="T42" fmla="*/ 2147483646 w 2242"/>
              <a:gd name="T43" fmla="*/ 2147483646 h 1803"/>
              <a:gd name="T44" fmla="*/ 2147483646 w 2242"/>
              <a:gd name="T45" fmla="*/ 2021164959 h 1803"/>
              <a:gd name="T46" fmla="*/ 2124492513 w 2242"/>
              <a:gd name="T47" fmla="*/ 1927918401 h 1803"/>
              <a:gd name="T48" fmla="*/ 2041326563 w 2242"/>
              <a:gd name="T49" fmla="*/ 1940519974 h 1803"/>
              <a:gd name="T50" fmla="*/ 1932960638 w 2242"/>
              <a:gd name="T51" fmla="*/ 1723786574 h 1803"/>
              <a:gd name="T52" fmla="*/ 1554937200 w 2242"/>
              <a:gd name="T53" fmla="*/ 1398685681 h 1803"/>
              <a:gd name="T54" fmla="*/ 1350803750 w 2242"/>
              <a:gd name="T55" fmla="*/ 1247476332 h 1803"/>
              <a:gd name="T56" fmla="*/ 1431448750 w 2242"/>
              <a:gd name="T57" fmla="*/ 761087055 h 1803"/>
              <a:gd name="T58" fmla="*/ 1471771250 w 2242"/>
              <a:gd name="T59" fmla="*/ 733364547 h 1803"/>
              <a:gd name="T60" fmla="*/ 1771670638 w 2242"/>
              <a:gd name="T61" fmla="*/ 448587734 h 1803"/>
              <a:gd name="T62" fmla="*/ 2147483646 w 2242"/>
              <a:gd name="T63" fmla="*/ 325099306 h 1803"/>
              <a:gd name="T64" fmla="*/ 2147483646 w 2242"/>
              <a:gd name="T65" fmla="*/ 393144306 h 1803"/>
              <a:gd name="T66" fmla="*/ 2147483646 w 2242"/>
              <a:gd name="T67" fmla="*/ 718243612 h 1803"/>
              <a:gd name="T68" fmla="*/ 2147483646 w 2242"/>
              <a:gd name="T69" fmla="*/ 1018142947 h 1803"/>
              <a:gd name="T70" fmla="*/ 2147483646 w 2242"/>
              <a:gd name="T71" fmla="*/ 1058465440 h 1803"/>
              <a:gd name="T72" fmla="*/ 2147483646 w 2242"/>
              <a:gd name="T73" fmla="*/ 1154231361 h 1803"/>
              <a:gd name="T74" fmla="*/ 2147483646 w 2242"/>
              <a:gd name="T75" fmla="*/ 1234876347 h 1803"/>
              <a:gd name="T76" fmla="*/ 2147483646 w 2242"/>
              <a:gd name="T77" fmla="*/ 1383564746 h 1803"/>
              <a:gd name="T78" fmla="*/ 2147483646 w 2242"/>
              <a:gd name="T79" fmla="*/ 1532254732 h 1803"/>
              <a:gd name="T80" fmla="*/ 2147483646 w 2242"/>
              <a:gd name="T81" fmla="*/ 1696064066 h 1803"/>
              <a:gd name="T82" fmla="*/ 2147483646 w 2242"/>
              <a:gd name="T83" fmla="*/ 1885076546 h 1803"/>
              <a:gd name="T84" fmla="*/ 2147483646 w 2242"/>
              <a:gd name="T85" fmla="*/ 2144651800 h 1803"/>
              <a:gd name="T86" fmla="*/ 2147483646 w 2242"/>
              <a:gd name="T87" fmla="*/ 2147483646 h 1803"/>
              <a:gd name="T88" fmla="*/ 2147483646 w 2242"/>
              <a:gd name="T89" fmla="*/ 2147483646 h 1803"/>
              <a:gd name="T90" fmla="*/ 2147483646 w 2242"/>
              <a:gd name="T91" fmla="*/ 2147483646 h 1803"/>
              <a:gd name="T92" fmla="*/ 2147483646 w 2242"/>
              <a:gd name="T93" fmla="*/ 2147483646 h 1803"/>
              <a:gd name="T94" fmla="*/ 2147483646 w 2242"/>
              <a:gd name="T95" fmla="*/ 2147483646 h 1803"/>
              <a:gd name="T96" fmla="*/ 2147483646 w 2242"/>
              <a:gd name="T97" fmla="*/ 2147483646 h 1803"/>
              <a:gd name="T98" fmla="*/ 2147483646 w 2242"/>
              <a:gd name="T99" fmla="*/ 2147483646 h 1803"/>
              <a:gd name="T100" fmla="*/ 2147483646 w 2242"/>
              <a:gd name="T101" fmla="*/ 2147483646 h 1803"/>
              <a:gd name="T102" fmla="*/ 2147483646 w 2242"/>
              <a:gd name="T103" fmla="*/ 2147483646 h 1803"/>
              <a:gd name="T104" fmla="*/ 2147483646 w 2242"/>
              <a:gd name="T105" fmla="*/ 2147483646 h 1803"/>
              <a:gd name="T106" fmla="*/ 2147483646 w 2242"/>
              <a:gd name="T107" fmla="*/ 2147483646 h 1803"/>
              <a:gd name="T108" fmla="*/ 2147483646 w 2242"/>
              <a:gd name="T109" fmla="*/ 2147483646 h 1803"/>
              <a:gd name="T110" fmla="*/ 2147483646 w 2242"/>
              <a:gd name="T111" fmla="*/ 2147483646 h 1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42" h="1803">
                <a:moveTo>
                  <a:pt x="8" y="43"/>
                </a:moveTo>
                <a:cubicBezTo>
                  <a:pt x="1" y="20"/>
                  <a:pt x="0" y="8"/>
                  <a:pt x="24" y="0"/>
                </a:cubicBezTo>
                <a:cubicBezTo>
                  <a:pt x="82" y="9"/>
                  <a:pt x="85" y="41"/>
                  <a:pt x="127" y="70"/>
                </a:cubicBezTo>
                <a:cubicBezTo>
                  <a:pt x="140" y="90"/>
                  <a:pt x="161" y="111"/>
                  <a:pt x="181" y="124"/>
                </a:cubicBezTo>
                <a:cubicBezTo>
                  <a:pt x="215" y="179"/>
                  <a:pt x="225" y="264"/>
                  <a:pt x="234" y="328"/>
                </a:cubicBezTo>
                <a:cubicBezTo>
                  <a:pt x="229" y="414"/>
                  <a:pt x="229" y="404"/>
                  <a:pt x="207" y="463"/>
                </a:cubicBezTo>
                <a:cubicBezTo>
                  <a:pt x="203" y="500"/>
                  <a:pt x="199" y="535"/>
                  <a:pt x="191" y="571"/>
                </a:cubicBezTo>
                <a:cubicBezTo>
                  <a:pt x="195" y="635"/>
                  <a:pt x="193" y="681"/>
                  <a:pt x="213" y="738"/>
                </a:cubicBezTo>
                <a:cubicBezTo>
                  <a:pt x="214" y="742"/>
                  <a:pt x="222" y="810"/>
                  <a:pt x="224" y="813"/>
                </a:cubicBezTo>
                <a:cubicBezTo>
                  <a:pt x="228" y="821"/>
                  <a:pt x="239" y="822"/>
                  <a:pt x="245" y="829"/>
                </a:cubicBezTo>
                <a:cubicBezTo>
                  <a:pt x="255" y="841"/>
                  <a:pt x="272" y="867"/>
                  <a:pt x="272" y="867"/>
                </a:cubicBezTo>
                <a:cubicBezTo>
                  <a:pt x="283" y="903"/>
                  <a:pt x="305" y="932"/>
                  <a:pt x="331" y="958"/>
                </a:cubicBezTo>
                <a:cubicBezTo>
                  <a:pt x="353" y="1016"/>
                  <a:pt x="376" y="1020"/>
                  <a:pt x="417" y="1061"/>
                </a:cubicBezTo>
                <a:cubicBezTo>
                  <a:pt x="429" y="1073"/>
                  <a:pt x="448" y="1113"/>
                  <a:pt x="466" y="1120"/>
                </a:cubicBezTo>
                <a:cubicBezTo>
                  <a:pt x="497" y="1133"/>
                  <a:pt x="553" y="1138"/>
                  <a:pt x="584" y="1141"/>
                </a:cubicBezTo>
                <a:cubicBezTo>
                  <a:pt x="621" y="1149"/>
                  <a:pt x="655" y="1168"/>
                  <a:pt x="692" y="1179"/>
                </a:cubicBezTo>
                <a:cubicBezTo>
                  <a:pt x="718" y="1197"/>
                  <a:pt x="748" y="1201"/>
                  <a:pt x="773" y="1222"/>
                </a:cubicBezTo>
                <a:cubicBezTo>
                  <a:pt x="817" y="1259"/>
                  <a:pt x="808" y="1304"/>
                  <a:pt x="875" y="1319"/>
                </a:cubicBezTo>
                <a:cubicBezTo>
                  <a:pt x="933" y="1315"/>
                  <a:pt x="949" y="1324"/>
                  <a:pt x="988" y="1297"/>
                </a:cubicBezTo>
                <a:cubicBezTo>
                  <a:pt x="1008" y="1264"/>
                  <a:pt x="1022" y="1233"/>
                  <a:pt x="1031" y="1195"/>
                </a:cubicBezTo>
                <a:cubicBezTo>
                  <a:pt x="1026" y="1124"/>
                  <a:pt x="1031" y="1049"/>
                  <a:pt x="1010" y="980"/>
                </a:cubicBezTo>
                <a:cubicBezTo>
                  <a:pt x="1008" y="953"/>
                  <a:pt x="1010" y="925"/>
                  <a:pt x="1004" y="899"/>
                </a:cubicBezTo>
                <a:cubicBezTo>
                  <a:pt x="992" y="851"/>
                  <a:pt x="932" y="817"/>
                  <a:pt x="891" y="802"/>
                </a:cubicBezTo>
                <a:cubicBezTo>
                  <a:pt x="878" y="783"/>
                  <a:pt x="862" y="777"/>
                  <a:pt x="843" y="765"/>
                </a:cubicBezTo>
                <a:cubicBezTo>
                  <a:pt x="832" y="767"/>
                  <a:pt x="821" y="773"/>
                  <a:pt x="810" y="770"/>
                </a:cubicBezTo>
                <a:cubicBezTo>
                  <a:pt x="800" y="768"/>
                  <a:pt x="772" y="692"/>
                  <a:pt x="767" y="684"/>
                </a:cubicBezTo>
                <a:cubicBezTo>
                  <a:pt x="738" y="640"/>
                  <a:pt x="666" y="578"/>
                  <a:pt x="617" y="555"/>
                </a:cubicBezTo>
                <a:cubicBezTo>
                  <a:pt x="594" y="532"/>
                  <a:pt x="567" y="507"/>
                  <a:pt x="536" y="495"/>
                </a:cubicBezTo>
                <a:cubicBezTo>
                  <a:pt x="521" y="456"/>
                  <a:pt x="522" y="334"/>
                  <a:pt x="568" y="302"/>
                </a:cubicBezTo>
                <a:cubicBezTo>
                  <a:pt x="573" y="298"/>
                  <a:pt x="580" y="296"/>
                  <a:pt x="584" y="291"/>
                </a:cubicBezTo>
                <a:cubicBezTo>
                  <a:pt x="621" y="249"/>
                  <a:pt x="647" y="196"/>
                  <a:pt x="703" y="178"/>
                </a:cubicBezTo>
                <a:cubicBezTo>
                  <a:pt x="760" y="139"/>
                  <a:pt x="836" y="144"/>
                  <a:pt x="902" y="129"/>
                </a:cubicBezTo>
                <a:cubicBezTo>
                  <a:pt x="977" y="132"/>
                  <a:pt x="1028" y="110"/>
                  <a:pt x="1074" y="156"/>
                </a:cubicBezTo>
                <a:cubicBezTo>
                  <a:pt x="1090" y="199"/>
                  <a:pt x="1110" y="240"/>
                  <a:pt x="1123" y="285"/>
                </a:cubicBezTo>
                <a:cubicBezTo>
                  <a:pt x="1134" y="325"/>
                  <a:pt x="1145" y="364"/>
                  <a:pt x="1155" y="404"/>
                </a:cubicBezTo>
                <a:cubicBezTo>
                  <a:pt x="1156" y="409"/>
                  <a:pt x="1157" y="416"/>
                  <a:pt x="1160" y="420"/>
                </a:cubicBezTo>
                <a:cubicBezTo>
                  <a:pt x="1171" y="434"/>
                  <a:pt x="1185" y="445"/>
                  <a:pt x="1198" y="458"/>
                </a:cubicBezTo>
                <a:cubicBezTo>
                  <a:pt x="1222" y="482"/>
                  <a:pt x="1193" y="469"/>
                  <a:pt x="1230" y="490"/>
                </a:cubicBezTo>
                <a:cubicBezTo>
                  <a:pt x="1285" y="521"/>
                  <a:pt x="1357" y="506"/>
                  <a:pt x="1408" y="549"/>
                </a:cubicBezTo>
                <a:cubicBezTo>
                  <a:pt x="1428" y="566"/>
                  <a:pt x="1434" y="589"/>
                  <a:pt x="1451" y="608"/>
                </a:cubicBezTo>
                <a:cubicBezTo>
                  <a:pt x="1473" y="632"/>
                  <a:pt x="1501" y="648"/>
                  <a:pt x="1521" y="673"/>
                </a:cubicBezTo>
                <a:cubicBezTo>
                  <a:pt x="1542" y="699"/>
                  <a:pt x="1553" y="738"/>
                  <a:pt x="1586" y="748"/>
                </a:cubicBezTo>
                <a:cubicBezTo>
                  <a:pt x="1627" y="792"/>
                  <a:pt x="1684" y="816"/>
                  <a:pt x="1731" y="851"/>
                </a:cubicBezTo>
                <a:cubicBezTo>
                  <a:pt x="1772" y="881"/>
                  <a:pt x="1803" y="923"/>
                  <a:pt x="1844" y="953"/>
                </a:cubicBezTo>
                <a:cubicBezTo>
                  <a:pt x="1852" y="980"/>
                  <a:pt x="1847" y="967"/>
                  <a:pt x="1871" y="1001"/>
                </a:cubicBezTo>
                <a:cubicBezTo>
                  <a:pt x="1881" y="1015"/>
                  <a:pt x="1903" y="1044"/>
                  <a:pt x="1903" y="1044"/>
                </a:cubicBezTo>
                <a:cubicBezTo>
                  <a:pt x="1911" y="1067"/>
                  <a:pt x="1918" y="1090"/>
                  <a:pt x="1925" y="1114"/>
                </a:cubicBezTo>
                <a:cubicBezTo>
                  <a:pt x="1927" y="1121"/>
                  <a:pt x="1929" y="1152"/>
                  <a:pt x="1935" y="1163"/>
                </a:cubicBezTo>
                <a:cubicBezTo>
                  <a:pt x="1967" y="1218"/>
                  <a:pt x="1939" y="1151"/>
                  <a:pt x="1962" y="1206"/>
                </a:cubicBezTo>
                <a:cubicBezTo>
                  <a:pt x="1964" y="1211"/>
                  <a:pt x="1966" y="1217"/>
                  <a:pt x="1968" y="1222"/>
                </a:cubicBezTo>
                <a:cubicBezTo>
                  <a:pt x="1970" y="1229"/>
                  <a:pt x="1970" y="1237"/>
                  <a:pt x="1973" y="1244"/>
                </a:cubicBezTo>
                <a:cubicBezTo>
                  <a:pt x="1979" y="1259"/>
                  <a:pt x="1995" y="1287"/>
                  <a:pt x="1995" y="1287"/>
                </a:cubicBezTo>
                <a:cubicBezTo>
                  <a:pt x="1998" y="1361"/>
                  <a:pt x="1997" y="1416"/>
                  <a:pt x="2038" y="1475"/>
                </a:cubicBezTo>
                <a:cubicBezTo>
                  <a:pt x="2062" y="1552"/>
                  <a:pt x="2128" y="1610"/>
                  <a:pt x="2178" y="1669"/>
                </a:cubicBezTo>
                <a:cubicBezTo>
                  <a:pt x="2202" y="1697"/>
                  <a:pt x="2212" y="1727"/>
                  <a:pt x="2226" y="1760"/>
                </a:cubicBezTo>
                <a:cubicBezTo>
                  <a:pt x="2232" y="1774"/>
                  <a:pt x="2242" y="1787"/>
                  <a:pt x="2242" y="180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7020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81550"/>
              </p:ext>
            </p:extLst>
          </p:nvPr>
        </p:nvGraphicFramePr>
        <p:xfrm>
          <a:off x="7324725" y="2325688"/>
          <a:ext cx="1439863" cy="1981201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70155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70156" name="Text Box 108"/>
          <p:cNvSpPr txBox="1">
            <a:spLocks noChangeArrowheads="1"/>
          </p:cNvSpPr>
          <p:nvPr/>
        </p:nvSpPr>
        <p:spPr bwMode="auto">
          <a:xfrm>
            <a:off x="7324725" y="1970088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70206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3698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228" name="Group 156"/>
          <p:cNvGraphicFramePr>
            <a:graphicFrameLocks noGrp="1"/>
          </p:cNvGraphicFramePr>
          <p:nvPr/>
        </p:nvGraphicFramePr>
        <p:xfrm>
          <a:off x="1155700" y="4784725"/>
          <a:ext cx="4205288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  <a:gridCol w="496887"/>
                <a:gridCol w="493713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499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00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9501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02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9503" name="Oval 10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04" name="Text Box 11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9505" name="Oval 13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06" name="Text Box 14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19507" name="AutoShape 15"/>
          <p:cNvCxnSpPr>
            <a:cxnSpLocks noChangeShapeType="1"/>
            <a:stCxn id="19500" idx="0"/>
            <a:endCxn id="19502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8" name="AutoShape 16"/>
          <p:cNvCxnSpPr>
            <a:cxnSpLocks noChangeShapeType="1"/>
            <a:stCxn id="19504" idx="2"/>
            <a:endCxn id="19506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9" name="AutoShape 17"/>
          <p:cNvCxnSpPr>
            <a:cxnSpLocks noChangeShapeType="1"/>
            <a:stCxn id="19503" idx="2"/>
            <a:endCxn id="19502" idx="3"/>
          </p:cNvCxnSpPr>
          <p:nvPr/>
        </p:nvCxnSpPr>
        <p:spPr bwMode="auto">
          <a:xfrm flipH="1">
            <a:off x="2892425" y="2414588"/>
            <a:ext cx="10128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0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11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19512" name="Group 21"/>
          <p:cNvGrpSpPr>
            <a:grpSpLocks/>
          </p:cNvGrpSpPr>
          <p:nvPr/>
        </p:nvGrpSpPr>
        <p:grpSpPr bwMode="auto">
          <a:xfrm>
            <a:off x="5610225" y="2133600"/>
            <a:ext cx="368300" cy="381000"/>
            <a:chOff x="490" y="3159"/>
            <a:chExt cx="232" cy="240"/>
          </a:xfrm>
        </p:grpSpPr>
        <p:sp>
          <p:nvSpPr>
            <p:cNvPr id="19568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9569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9513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14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9515" name="Oval 28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516" name="Text Box 29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19517" name="AutoShape 30"/>
          <p:cNvCxnSpPr>
            <a:cxnSpLocks noChangeShapeType="1"/>
            <a:stCxn id="19504" idx="3"/>
            <a:endCxn id="19516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18" name="AutoShape 31"/>
          <p:cNvCxnSpPr>
            <a:cxnSpLocks noChangeShapeType="1"/>
            <a:stCxn id="19511" idx="3"/>
            <a:endCxn id="19500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19" name="AutoShape 32"/>
          <p:cNvCxnSpPr>
            <a:cxnSpLocks noChangeShapeType="1"/>
            <a:stCxn id="19500" idx="3"/>
            <a:endCxn id="19513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0" name="AutoShape 33"/>
          <p:cNvCxnSpPr>
            <a:cxnSpLocks noChangeShapeType="1"/>
            <a:stCxn id="19514" idx="0"/>
            <a:endCxn id="19506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1" name="AutoShape 34"/>
          <p:cNvCxnSpPr>
            <a:cxnSpLocks noChangeShapeType="1"/>
            <a:stCxn id="19511" idx="3"/>
            <a:endCxn id="19502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2" name="AutoShape 35"/>
          <p:cNvCxnSpPr>
            <a:cxnSpLocks noChangeShapeType="1"/>
            <a:stCxn id="19500" idx="3"/>
            <a:endCxn id="19505" idx="2"/>
          </p:cNvCxnSpPr>
          <p:nvPr/>
        </p:nvCxnSpPr>
        <p:spPr bwMode="auto">
          <a:xfrm flipV="1">
            <a:off x="2898775" y="3282950"/>
            <a:ext cx="10366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23" name="Group 36"/>
          <p:cNvGrpSpPr>
            <a:grpSpLocks/>
          </p:cNvGrpSpPr>
          <p:nvPr/>
        </p:nvGrpSpPr>
        <p:grpSpPr bwMode="auto">
          <a:xfrm>
            <a:off x="6224588" y="3406775"/>
            <a:ext cx="354012" cy="381000"/>
            <a:chOff x="490" y="3159"/>
            <a:chExt cx="223" cy="240"/>
          </a:xfrm>
        </p:grpSpPr>
        <p:sp>
          <p:nvSpPr>
            <p:cNvPr id="19566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9567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19524" name="AutoShape 39"/>
          <p:cNvCxnSpPr>
            <a:cxnSpLocks noChangeShapeType="1"/>
            <a:stCxn id="19514" idx="3"/>
            <a:endCxn id="19516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5" name="AutoShape 40"/>
          <p:cNvCxnSpPr>
            <a:cxnSpLocks noChangeShapeType="1"/>
            <a:stCxn id="19516" idx="3"/>
            <a:endCxn id="19566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6" name="AutoShape 41"/>
          <p:cNvCxnSpPr>
            <a:cxnSpLocks noChangeShapeType="1"/>
            <a:stCxn id="19569" idx="1"/>
            <a:endCxn id="19504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7" name="AutoShape 42"/>
          <p:cNvCxnSpPr>
            <a:cxnSpLocks noChangeShapeType="1"/>
            <a:stCxn id="19569" idx="2"/>
            <a:endCxn id="19516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8" name="AutoShape 43"/>
          <p:cNvCxnSpPr>
            <a:cxnSpLocks noChangeShapeType="1"/>
            <a:stCxn id="19569" idx="3"/>
            <a:endCxn id="19566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9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9530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9531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9532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9533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9534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9535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9536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9537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9538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9539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9540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19541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9542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9543" name="Freeform 59"/>
          <p:cNvSpPr>
            <a:spLocks/>
          </p:cNvSpPr>
          <p:nvPr/>
        </p:nvSpPr>
        <p:spPr bwMode="auto">
          <a:xfrm>
            <a:off x="4170363" y="1538288"/>
            <a:ext cx="2528887" cy="3059112"/>
          </a:xfrm>
          <a:custGeom>
            <a:avLst/>
            <a:gdLst>
              <a:gd name="T0" fmla="*/ 0 w 1593"/>
              <a:gd name="T1" fmla="*/ 0 h 1927"/>
              <a:gd name="T2" fmla="*/ 189010888 w 1593"/>
              <a:gd name="T3" fmla="*/ 216733402 h 1927"/>
              <a:gd name="T4" fmla="*/ 365421790 w 1593"/>
              <a:gd name="T5" fmla="*/ 488910233 h 1927"/>
              <a:gd name="T6" fmla="*/ 569555200 w 1593"/>
              <a:gd name="T7" fmla="*/ 677921127 h 1927"/>
              <a:gd name="T8" fmla="*/ 934976990 w 1593"/>
              <a:gd name="T9" fmla="*/ 1030742944 h 1927"/>
              <a:gd name="T10" fmla="*/ 1247476303 w 1593"/>
              <a:gd name="T11" fmla="*/ 1058465452 h 1927"/>
              <a:gd name="T12" fmla="*/ 1668343108 w 1593"/>
              <a:gd name="T13" fmla="*/ 1343242268 h 1927"/>
              <a:gd name="T14" fmla="*/ 2147483646 w 1593"/>
              <a:gd name="T15" fmla="*/ 1953119981 h 1927"/>
              <a:gd name="T16" fmla="*/ 2147483646 w 1593"/>
              <a:gd name="T17" fmla="*/ 2147483646 h 1927"/>
              <a:gd name="T18" fmla="*/ 2147483646 w 1593"/>
              <a:gd name="T19" fmla="*/ 2147483646 h 1927"/>
              <a:gd name="T20" fmla="*/ 2147483646 w 1593"/>
              <a:gd name="T21" fmla="*/ 2147483646 h 1927"/>
              <a:gd name="T22" fmla="*/ 2147483646 w 1593"/>
              <a:gd name="T23" fmla="*/ 2147483646 h 1927"/>
              <a:gd name="T24" fmla="*/ 2147483646 w 1593"/>
              <a:gd name="T25" fmla="*/ 2147483646 h 1927"/>
              <a:gd name="T26" fmla="*/ 2147483646 w 1593"/>
              <a:gd name="T27" fmla="*/ 2147483646 h 1927"/>
              <a:gd name="T28" fmla="*/ 2147483646 w 1593"/>
              <a:gd name="T29" fmla="*/ 2147483646 h 1927"/>
              <a:gd name="T30" fmla="*/ 2147483646 w 1593"/>
              <a:gd name="T31" fmla="*/ 2147483646 h 1927"/>
              <a:gd name="T32" fmla="*/ 2147483646 w 1593"/>
              <a:gd name="T33" fmla="*/ 2147483646 h 1927"/>
              <a:gd name="T34" fmla="*/ 2147483646 w 1593"/>
              <a:gd name="T35" fmla="*/ 2147483646 h 1927"/>
              <a:gd name="T36" fmla="*/ 2147483646 w 1593"/>
              <a:gd name="T37" fmla="*/ 2147483646 h 1927"/>
              <a:gd name="T38" fmla="*/ 2147483646 w 1593"/>
              <a:gd name="T39" fmla="*/ 2147483646 h 192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93" h="1927">
                <a:moveTo>
                  <a:pt x="0" y="0"/>
                </a:moveTo>
                <a:cubicBezTo>
                  <a:pt x="21" y="31"/>
                  <a:pt x="50" y="57"/>
                  <a:pt x="75" y="86"/>
                </a:cubicBezTo>
                <a:cubicBezTo>
                  <a:pt x="89" y="128"/>
                  <a:pt x="114" y="163"/>
                  <a:pt x="145" y="194"/>
                </a:cubicBezTo>
                <a:cubicBezTo>
                  <a:pt x="187" y="236"/>
                  <a:pt x="175" y="194"/>
                  <a:pt x="226" y="269"/>
                </a:cubicBezTo>
                <a:cubicBezTo>
                  <a:pt x="263" y="323"/>
                  <a:pt x="302" y="396"/>
                  <a:pt x="371" y="409"/>
                </a:cubicBezTo>
                <a:cubicBezTo>
                  <a:pt x="434" y="397"/>
                  <a:pt x="405" y="396"/>
                  <a:pt x="495" y="420"/>
                </a:cubicBezTo>
                <a:cubicBezTo>
                  <a:pt x="547" y="461"/>
                  <a:pt x="597" y="513"/>
                  <a:pt x="662" y="533"/>
                </a:cubicBezTo>
                <a:cubicBezTo>
                  <a:pt x="748" y="592"/>
                  <a:pt x="823" y="682"/>
                  <a:pt x="872" y="775"/>
                </a:cubicBezTo>
                <a:cubicBezTo>
                  <a:pt x="873" y="782"/>
                  <a:pt x="883" y="858"/>
                  <a:pt x="894" y="867"/>
                </a:cubicBezTo>
                <a:cubicBezTo>
                  <a:pt x="902" y="873"/>
                  <a:pt x="912" y="874"/>
                  <a:pt x="921" y="877"/>
                </a:cubicBezTo>
                <a:cubicBezTo>
                  <a:pt x="931" y="887"/>
                  <a:pt x="944" y="893"/>
                  <a:pt x="953" y="904"/>
                </a:cubicBezTo>
                <a:cubicBezTo>
                  <a:pt x="957" y="908"/>
                  <a:pt x="955" y="915"/>
                  <a:pt x="958" y="920"/>
                </a:cubicBezTo>
                <a:cubicBezTo>
                  <a:pt x="975" y="951"/>
                  <a:pt x="992" y="971"/>
                  <a:pt x="1017" y="996"/>
                </a:cubicBezTo>
                <a:cubicBezTo>
                  <a:pt x="1032" y="1037"/>
                  <a:pt x="1010" y="981"/>
                  <a:pt x="1039" y="1034"/>
                </a:cubicBezTo>
                <a:cubicBezTo>
                  <a:pt x="1048" y="1050"/>
                  <a:pt x="1050" y="1066"/>
                  <a:pt x="1060" y="1082"/>
                </a:cubicBezTo>
                <a:cubicBezTo>
                  <a:pt x="1092" y="1200"/>
                  <a:pt x="1147" y="1311"/>
                  <a:pt x="1174" y="1432"/>
                </a:cubicBezTo>
                <a:cubicBezTo>
                  <a:pt x="1180" y="1501"/>
                  <a:pt x="1186" y="1549"/>
                  <a:pt x="1217" y="1610"/>
                </a:cubicBezTo>
                <a:cubicBezTo>
                  <a:pt x="1233" y="1696"/>
                  <a:pt x="1267" y="1811"/>
                  <a:pt x="1362" y="1841"/>
                </a:cubicBezTo>
                <a:cubicBezTo>
                  <a:pt x="1443" y="1899"/>
                  <a:pt x="1480" y="1897"/>
                  <a:pt x="1583" y="1911"/>
                </a:cubicBezTo>
                <a:cubicBezTo>
                  <a:pt x="1586" y="1916"/>
                  <a:pt x="1593" y="1927"/>
                  <a:pt x="1593" y="19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7122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13681"/>
              </p:ext>
            </p:extLst>
          </p:nvPr>
        </p:nvGraphicFramePr>
        <p:xfrm>
          <a:off x="7324725" y="2323306"/>
          <a:ext cx="1439863" cy="1554163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71179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71180" name="Text Box 108"/>
          <p:cNvSpPr txBox="1">
            <a:spLocks noChangeArrowheads="1"/>
          </p:cNvSpPr>
          <p:nvPr/>
        </p:nvSpPr>
        <p:spPr bwMode="auto">
          <a:xfrm>
            <a:off x="7324725" y="1967706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71230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  <p:sp>
        <p:nvSpPr>
          <p:cNvPr id="19565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10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252" name="Group 156"/>
          <p:cNvGraphicFramePr>
            <a:graphicFrameLocks noGrp="1"/>
          </p:cNvGraphicFramePr>
          <p:nvPr/>
        </p:nvGraphicFramePr>
        <p:xfrm>
          <a:off x="1155700" y="4784725"/>
          <a:ext cx="4691063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  <a:gridCol w="496887"/>
                <a:gridCol w="493713"/>
                <a:gridCol w="48577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527" name="Oval 4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28" name="Text Box 5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20529" name="Oval 7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30" name="Text Box 8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531" name="Oval 10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32" name="Text Box 11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0533" name="Oval 13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34" name="Text Box 14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20535" name="AutoShape 15"/>
          <p:cNvCxnSpPr>
            <a:cxnSpLocks noChangeShapeType="1"/>
            <a:stCxn id="20528" idx="0"/>
            <a:endCxn id="20530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36" name="AutoShape 16"/>
          <p:cNvCxnSpPr>
            <a:cxnSpLocks noChangeShapeType="1"/>
            <a:stCxn id="20532" idx="2"/>
            <a:endCxn id="20534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37" name="AutoShape 17"/>
          <p:cNvCxnSpPr>
            <a:cxnSpLocks noChangeShapeType="1"/>
            <a:stCxn id="20531" idx="2"/>
            <a:endCxn id="20530" idx="3"/>
          </p:cNvCxnSpPr>
          <p:nvPr/>
        </p:nvCxnSpPr>
        <p:spPr bwMode="auto">
          <a:xfrm flipH="1">
            <a:off x="2892425" y="2414588"/>
            <a:ext cx="10128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5610225" y="2133600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5638800" y="21415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0542" name="Oval 25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43" name="Text Box 26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20544" name="Oval 28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45" name="Text Box 29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20546" name="AutoShape 30"/>
          <p:cNvCxnSpPr>
            <a:cxnSpLocks noChangeShapeType="1"/>
            <a:stCxn id="20532" idx="3"/>
            <a:endCxn id="20545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7" name="AutoShape 31"/>
          <p:cNvCxnSpPr>
            <a:cxnSpLocks noChangeShapeType="1"/>
            <a:stCxn id="20539" idx="3"/>
            <a:endCxn id="20528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8" name="AutoShape 32"/>
          <p:cNvCxnSpPr>
            <a:cxnSpLocks noChangeShapeType="1"/>
            <a:stCxn id="20528" idx="3"/>
            <a:endCxn id="20542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9" name="AutoShape 33"/>
          <p:cNvCxnSpPr>
            <a:cxnSpLocks noChangeShapeType="1"/>
            <a:stCxn id="20543" idx="0"/>
            <a:endCxn id="20534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0" name="AutoShape 34"/>
          <p:cNvCxnSpPr>
            <a:cxnSpLocks noChangeShapeType="1"/>
            <a:stCxn id="20539" idx="3"/>
            <a:endCxn id="20530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1" name="AutoShape 35"/>
          <p:cNvCxnSpPr>
            <a:cxnSpLocks noChangeShapeType="1"/>
            <a:stCxn id="20528" idx="3"/>
            <a:endCxn id="20533" idx="2"/>
          </p:cNvCxnSpPr>
          <p:nvPr/>
        </p:nvCxnSpPr>
        <p:spPr bwMode="auto">
          <a:xfrm flipV="1">
            <a:off x="2898775" y="3282950"/>
            <a:ext cx="1036638" cy="222250"/>
          </a:xfrm>
          <a:prstGeom prst="straightConnector1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2" name="Oval 37"/>
          <p:cNvSpPr>
            <a:spLocks noChangeArrowheads="1"/>
          </p:cNvSpPr>
          <p:nvPr/>
        </p:nvSpPr>
        <p:spPr bwMode="auto">
          <a:xfrm>
            <a:off x="6224588" y="3406775"/>
            <a:ext cx="354012" cy="3810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0553" name="Text Box 38"/>
          <p:cNvSpPr txBox="1">
            <a:spLocks noChangeArrowheads="1"/>
          </p:cNvSpPr>
          <p:nvPr/>
        </p:nvSpPr>
        <p:spPr bwMode="auto">
          <a:xfrm>
            <a:off x="6253163" y="341471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20554" name="AutoShape 39"/>
          <p:cNvCxnSpPr>
            <a:cxnSpLocks noChangeShapeType="1"/>
            <a:stCxn id="20543" idx="3"/>
            <a:endCxn id="20545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5" name="AutoShape 40"/>
          <p:cNvCxnSpPr>
            <a:cxnSpLocks noChangeShapeType="1"/>
            <a:stCxn id="20545" idx="3"/>
            <a:endCxn id="20552" idx="2"/>
          </p:cNvCxnSpPr>
          <p:nvPr/>
        </p:nvCxnSpPr>
        <p:spPr bwMode="auto">
          <a:xfrm flipV="1">
            <a:off x="5476875" y="3597275"/>
            <a:ext cx="735013" cy="52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6" name="AutoShape 41"/>
          <p:cNvCxnSpPr>
            <a:cxnSpLocks noChangeShapeType="1"/>
            <a:stCxn id="20541" idx="1"/>
            <a:endCxn id="20532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7" name="AutoShape 42"/>
          <p:cNvCxnSpPr>
            <a:cxnSpLocks noChangeShapeType="1"/>
            <a:stCxn id="20541" idx="2"/>
            <a:endCxn id="20545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8" name="AutoShape 43"/>
          <p:cNvCxnSpPr>
            <a:cxnSpLocks noChangeShapeType="1"/>
            <a:stCxn id="20541" idx="3"/>
            <a:endCxn id="20552" idx="0"/>
          </p:cNvCxnSpPr>
          <p:nvPr/>
        </p:nvCxnSpPr>
        <p:spPr bwMode="auto">
          <a:xfrm>
            <a:off x="5978525" y="2325688"/>
            <a:ext cx="423863" cy="1068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9" name="Text Box 44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560" name="Text Box 45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0561" name="Text Box 46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0562" name="Text Box 47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0563" name="Text Box 48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0564" name="Text Box 49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0565" name="Text Box 50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0566" name="Text Box 51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0567" name="Text Box 52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0568" name="Text Box 53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0569" name="Text Box 54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0570" name="Text Box 55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0571" name="Text Box 56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72" name="Text Box 57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0573" name="Freeform 59"/>
          <p:cNvSpPr>
            <a:spLocks/>
          </p:cNvSpPr>
          <p:nvPr/>
        </p:nvSpPr>
        <p:spPr bwMode="auto">
          <a:xfrm>
            <a:off x="5640388" y="2212975"/>
            <a:ext cx="1179512" cy="1949450"/>
          </a:xfrm>
          <a:custGeom>
            <a:avLst/>
            <a:gdLst>
              <a:gd name="T0" fmla="*/ 0 w 743"/>
              <a:gd name="T1" fmla="*/ 2147483646 h 1228"/>
              <a:gd name="T2" fmla="*/ 801409348 w 743"/>
              <a:gd name="T3" fmla="*/ 1655743450 h 1228"/>
              <a:gd name="T4" fmla="*/ 758565916 w 743"/>
              <a:gd name="T5" fmla="*/ 1507053438 h 1228"/>
              <a:gd name="T6" fmla="*/ 665320968 w 743"/>
              <a:gd name="T7" fmla="*/ 1439010013 h 1228"/>
              <a:gd name="T8" fmla="*/ 556953501 w 743"/>
              <a:gd name="T9" fmla="*/ 1358365013 h 1228"/>
              <a:gd name="T10" fmla="*/ 541832570 w 743"/>
              <a:gd name="T11" fmla="*/ 922377188 h 1228"/>
              <a:gd name="T12" fmla="*/ 841731831 w 743"/>
              <a:gd name="T13" fmla="*/ 556955325 h 1228"/>
              <a:gd name="T14" fmla="*/ 1479330298 w 743"/>
              <a:gd name="T15" fmla="*/ 68045013 h 1228"/>
              <a:gd name="T16" fmla="*/ 1776708609 w 743"/>
              <a:gd name="T17" fmla="*/ 15120938 h 1228"/>
              <a:gd name="T18" fmla="*/ 1872474506 w 743"/>
              <a:gd name="T19" fmla="*/ 0 h 12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43" h="1228">
                <a:moveTo>
                  <a:pt x="0" y="1228"/>
                </a:moveTo>
                <a:cubicBezTo>
                  <a:pt x="125" y="1057"/>
                  <a:pt x="262" y="863"/>
                  <a:pt x="318" y="657"/>
                </a:cubicBezTo>
                <a:cubicBezTo>
                  <a:pt x="315" y="635"/>
                  <a:pt x="318" y="614"/>
                  <a:pt x="301" y="598"/>
                </a:cubicBezTo>
                <a:cubicBezTo>
                  <a:pt x="290" y="588"/>
                  <a:pt x="264" y="571"/>
                  <a:pt x="264" y="571"/>
                </a:cubicBezTo>
                <a:cubicBezTo>
                  <a:pt x="251" y="553"/>
                  <a:pt x="242" y="546"/>
                  <a:pt x="221" y="539"/>
                </a:cubicBezTo>
                <a:cubicBezTo>
                  <a:pt x="188" y="488"/>
                  <a:pt x="185" y="421"/>
                  <a:pt x="215" y="366"/>
                </a:cubicBezTo>
                <a:cubicBezTo>
                  <a:pt x="246" y="310"/>
                  <a:pt x="289" y="267"/>
                  <a:pt x="334" y="221"/>
                </a:cubicBezTo>
                <a:cubicBezTo>
                  <a:pt x="407" y="146"/>
                  <a:pt x="482" y="56"/>
                  <a:pt x="587" y="27"/>
                </a:cubicBezTo>
                <a:cubicBezTo>
                  <a:pt x="626" y="0"/>
                  <a:pt x="648" y="9"/>
                  <a:pt x="705" y="6"/>
                </a:cubicBezTo>
                <a:cubicBezTo>
                  <a:pt x="718" y="4"/>
                  <a:pt x="743" y="0"/>
                  <a:pt x="74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772251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7591"/>
              </p:ext>
            </p:extLst>
          </p:nvPr>
        </p:nvGraphicFramePr>
        <p:xfrm>
          <a:off x="7324725" y="2173662"/>
          <a:ext cx="1439863" cy="1130300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72203" name="Text Box 10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72204" name="Text Box 108"/>
          <p:cNvSpPr txBox="1">
            <a:spLocks noChangeArrowheads="1"/>
          </p:cNvSpPr>
          <p:nvPr/>
        </p:nvSpPr>
        <p:spPr bwMode="auto">
          <a:xfrm>
            <a:off x="7324725" y="1818062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72254" name="Rectangle 15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14973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4531" name="Group 147"/>
          <p:cNvGraphicFramePr>
            <a:graphicFrameLocks noGrp="1"/>
          </p:cNvGraphicFramePr>
          <p:nvPr/>
        </p:nvGraphicFramePr>
        <p:xfrm>
          <a:off x="1155700" y="4784725"/>
          <a:ext cx="5178425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  <a:gridCol w="496887"/>
                <a:gridCol w="493713"/>
                <a:gridCol w="485775"/>
                <a:gridCol w="48736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1555" name="Oval 3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56" name="Text Box 4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21557" name="Oval 5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58" name="Text Box 6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1559" name="Oval 7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60" name="Text Box 8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1561" name="Oval 9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62" name="Text Box 10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21563" name="AutoShape 11"/>
          <p:cNvCxnSpPr>
            <a:cxnSpLocks noChangeShapeType="1"/>
            <a:stCxn id="21556" idx="0"/>
            <a:endCxn id="21558" idx="2"/>
          </p:cNvCxnSpPr>
          <p:nvPr/>
        </p:nvCxnSpPr>
        <p:spPr bwMode="auto">
          <a:xfrm flipV="1">
            <a:off x="2730500" y="2722563"/>
            <a:ext cx="3175" cy="5984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64" name="AutoShape 12"/>
          <p:cNvCxnSpPr>
            <a:cxnSpLocks noChangeShapeType="1"/>
            <a:stCxn id="21560" idx="2"/>
            <a:endCxn id="21562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65" name="AutoShape 13"/>
          <p:cNvCxnSpPr>
            <a:cxnSpLocks noChangeShapeType="1"/>
            <a:stCxn id="21559" idx="2"/>
            <a:endCxn id="21558" idx="3"/>
          </p:cNvCxnSpPr>
          <p:nvPr/>
        </p:nvCxnSpPr>
        <p:spPr bwMode="auto">
          <a:xfrm flipH="1">
            <a:off x="2892425" y="2414588"/>
            <a:ext cx="1012825" cy="12541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6" name="Oval 14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67" name="Text Box 15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1568" name="Oval 16"/>
          <p:cNvSpPr>
            <a:spLocks noChangeArrowheads="1"/>
          </p:cNvSpPr>
          <p:nvPr/>
        </p:nvSpPr>
        <p:spPr bwMode="auto">
          <a:xfrm>
            <a:off x="5610225" y="2133600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69" name="Text Box 17"/>
          <p:cNvSpPr txBox="1">
            <a:spLocks noChangeArrowheads="1"/>
          </p:cNvSpPr>
          <p:nvPr/>
        </p:nvSpPr>
        <p:spPr bwMode="auto">
          <a:xfrm>
            <a:off x="5638800" y="21415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1570" name="Oval 18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71" name="Text Box 19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21572" name="Oval 20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73" name="Text Box 21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21574" name="AutoShape 22"/>
          <p:cNvCxnSpPr>
            <a:cxnSpLocks noChangeShapeType="1"/>
            <a:stCxn id="21560" idx="3"/>
            <a:endCxn id="21573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75" name="AutoShape 23"/>
          <p:cNvCxnSpPr>
            <a:cxnSpLocks noChangeShapeType="1"/>
            <a:stCxn id="21567" idx="3"/>
            <a:endCxn id="21556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76" name="AutoShape 24"/>
          <p:cNvCxnSpPr>
            <a:cxnSpLocks noChangeShapeType="1"/>
            <a:stCxn id="21556" idx="3"/>
            <a:endCxn id="21570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77" name="AutoShape 25"/>
          <p:cNvCxnSpPr>
            <a:cxnSpLocks noChangeShapeType="1"/>
            <a:stCxn id="21571" idx="0"/>
            <a:endCxn id="21562" idx="2"/>
          </p:cNvCxnSpPr>
          <p:nvPr/>
        </p:nvCxnSpPr>
        <p:spPr bwMode="auto">
          <a:xfrm flipV="1">
            <a:off x="4133850" y="3467100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78" name="AutoShape 26"/>
          <p:cNvCxnSpPr>
            <a:cxnSpLocks noChangeShapeType="1"/>
            <a:stCxn id="21567" idx="3"/>
            <a:endCxn id="21558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79" name="AutoShape 27"/>
          <p:cNvCxnSpPr>
            <a:cxnSpLocks noChangeShapeType="1"/>
            <a:stCxn id="21556" idx="3"/>
            <a:endCxn id="21561" idx="2"/>
          </p:cNvCxnSpPr>
          <p:nvPr/>
        </p:nvCxnSpPr>
        <p:spPr bwMode="auto">
          <a:xfrm flipV="1">
            <a:off x="2898775" y="3282950"/>
            <a:ext cx="10366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0" name="Oval 28"/>
          <p:cNvSpPr>
            <a:spLocks noChangeArrowheads="1"/>
          </p:cNvSpPr>
          <p:nvPr/>
        </p:nvSpPr>
        <p:spPr bwMode="auto">
          <a:xfrm>
            <a:off x="6224588" y="34067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1581" name="Text Box 29"/>
          <p:cNvSpPr txBox="1">
            <a:spLocks noChangeArrowheads="1"/>
          </p:cNvSpPr>
          <p:nvPr/>
        </p:nvSpPr>
        <p:spPr bwMode="auto">
          <a:xfrm>
            <a:off x="6253163" y="341471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21582" name="AutoShape 30"/>
          <p:cNvCxnSpPr>
            <a:cxnSpLocks noChangeShapeType="1"/>
            <a:stCxn id="21571" idx="3"/>
            <a:endCxn id="21573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3" name="AutoShape 31"/>
          <p:cNvCxnSpPr>
            <a:cxnSpLocks noChangeShapeType="1"/>
            <a:stCxn id="21573" idx="3"/>
            <a:endCxn id="21580" idx="2"/>
          </p:cNvCxnSpPr>
          <p:nvPr/>
        </p:nvCxnSpPr>
        <p:spPr bwMode="auto">
          <a:xfrm flipV="1">
            <a:off x="5476875" y="3597275"/>
            <a:ext cx="709613" cy="52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4" name="AutoShape 32"/>
          <p:cNvCxnSpPr>
            <a:cxnSpLocks noChangeShapeType="1"/>
            <a:stCxn id="21569" idx="1"/>
            <a:endCxn id="21560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5" name="AutoShape 33"/>
          <p:cNvCxnSpPr>
            <a:cxnSpLocks noChangeShapeType="1"/>
            <a:stCxn id="21569" idx="2"/>
            <a:endCxn id="21573" idx="0"/>
          </p:cNvCxnSpPr>
          <p:nvPr/>
        </p:nvCxnSpPr>
        <p:spPr bwMode="auto">
          <a:xfrm flipH="1">
            <a:off x="5326063" y="2508250"/>
            <a:ext cx="482600" cy="9572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6" name="AutoShape 34"/>
          <p:cNvCxnSpPr>
            <a:cxnSpLocks noChangeShapeType="1"/>
            <a:stCxn id="21569" idx="3"/>
            <a:endCxn id="21580" idx="0"/>
          </p:cNvCxnSpPr>
          <p:nvPr/>
        </p:nvCxnSpPr>
        <p:spPr bwMode="auto">
          <a:xfrm>
            <a:off x="5978525" y="2325688"/>
            <a:ext cx="423863" cy="10429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7" name="Text Box 35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1588" name="Text Box 36"/>
          <p:cNvSpPr txBox="1">
            <a:spLocks noChangeArrowheads="1"/>
          </p:cNvSpPr>
          <p:nvPr/>
        </p:nvSpPr>
        <p:spPr bwMode="auto">
          <a:xfrm>
            <a:off x="3349625" y="3028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1589" name="Text Box 37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90" name="Text Box 38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1591" name="Text Box 39"/>
          <p:cNvSpPr txBox="1">
            <a:spLocks noChangeArrowheads="1"/>
          </p:cNvSpPr>
          <p:nvPr/>
        </p:nvSpPr>
        <p:spPr bwMode="auto">
          <a:xfrm>
            <a:off x="2359025" y="28130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1592" name="Text Box 40"/>
          <p:cNvSpPr txBox="1">
            <a:spLocks noChangeArrowheads="1"/>
          </p:cNvSpPr>
          <p:nvPr/>
        </p:nvSpPr>
        <p:spPr bwMode="auto">
          <a:xfrm>
            <a:off x="3286125" y="21336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93" name="Text Box 41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1594" name="Text Box 42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1595" name="Text Box 43"/>
          <p:cNvSpPr txBox="1">
            <a:spLocks noChangeArrowheads="1"/>
          </p:cNvSpPr>
          <p:nvPr/>
        </p:nvSpPr>
        <p:spPr bwMode="auto">
          <a:xfrm>
            <a:off x="3857625" y="35353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1596" name="Text Box 44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1597" name="Text Box 45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1598" name="Text Box 46"/>
          <p:cNvSpPr txBox="1">
            <a:spLocks noChangeArrowheads="1"/>
          </p:cNvSpPr>
          <p:nvPr/>
        </p:nvSpPr>
        <p:spPr bwMode="auto">
          <a:xfrm>
            <a:off x="5202238" y="2719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1599" name="Text Box 47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600" name="Text Box 48"/>
          <p:cNvSpPr txBox="1">
            <a:spLocks noChangeArrowheads="1"/>
          </p:cNvSpPr>
          <p:nvPr/>
        </p:nvSpPr>
        <p:spPr bwMode="auto">
          <a:xfrm>
            <a:off x="5708650" y="32781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graphicFrame>
        <p:nvGraphicFramePr>
          <p:cNvPr id="78452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22040"/>
              </p:ext>
            </p:extLst>
          </p:nvPr>
        </p:nvGraphicFramePr>
        <p:xfrm>
          <a:off x="7324725" y="2209893"/>
          <a:ext cx="1439863" cy="704850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Pred</a:t>
                      </a:r>
                      <a:endParaRPr kumimoji="0" lang="en-GB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84481" name="Text Box 97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84482" name="Text Box 98"/>
          <p:cNvSpPr txBox="1">
            <a:spLocks noChangeArrowheads="1"/>
          </p:cNvSpPr>
          <p:nvPr/>
        </p:nvSpPr>
        <p:spPr bwMode="auto">
          <a:xfrm>
            <a:off x="7324725" y="1854293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 is empty</a:t>
            </a:r>
          </a:p>
        </p:txBody>
      </p:sp>
      <p:sp>
        <p:nvSpPr>
          <p:cNvPr id="784549" name="Rectangle 165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8810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837" name="Group 149"/>
          <p:cNvGraphicFramePr>
            <a:graphicFrameLocks noGrp="1"/>
          </p:cNvGraphicFramePr>
          <p:nvPr/>
        </p:nvGraphicFramePr>
        <p:xfrm>
          <a:off x="1155700" y="4784725"/>
          <a:ext cx="5748338" cy="915988"/>
        </p:xfrm>
        <a:graphic>
          <a:graphicData uri="http://schemas.openxmlformats.org/drawingml/2006/table">
            <a:tbl>
              <a:tblPr/>
              <a:tblGrid>
                <a:gridCol w="738188"/>
                <a:gridCol w="493712"/>
                <a:gridCol w="496888"/>
                <a:gridCol w="496887"/>
                <a:gridCol w="493713"/>
                <a:gridCol w="495300"/>
                <a:gridCol w="496887"/>
                <a:gridCol w="493713"/>
                <a:gridCol w="485775"/>
                <a:gridCol w="487362"/>
                <a:gridCol w="569913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GB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582" name="Oval 48"/>
          <p:cNvSpPr>
            <a:spLocks noChangeArrowheads="1"/>
          </p:cNvSpPr>
          <p:nvPr/>
        </p:nvSpPr>
        <p:spPr bwMode="auto">
          <a:xfrm>
            <a:off x="2532063" y="33131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83" name="Text Box 49"/>
          <p:cNvSpPr txBox="1">
            <a:spLocks noChangeArrowheads="1"/>
          </p:cNvSpPr>
          <p:nvPr/>
        </p:nvSpPr>
        <p:spPr bwMode="auto">
          <a:xfrm>
            <a:off x="2560638" y="3321050"/>
            <a:ext cx="33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22584" name="Oval 50"/>
          <p:cNvSpPr>
            <a:spLocks noChangeArrowheads="1"/>
          </p:cNvSpPr>
          <p:nvPr/>
        </p:nvSpPr>
        <p:spPr bwMode="auto">
          <a:xfrm>
            <a:off x="2544763" y="2347913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85" name="Text Box 51"/>
          <p:cNvSpPr txBox="1">
            <a:spLocks noChangeArrowheads="1"/>
          </p:cNvSpPr>
          <p:nvPr/>
        </p:nvSpPr>
        <p:spPr bwMode="auto">
          <a:xfrm>
            <a:off x="2573338" y="23558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2586" name="Oval 52"/>
          <p:cNvSpPr>
            <a:spLocks noChangeArrowheads="1"/>
          </p:cNvSpPr>
          <p:nvPr/>
        </p:nvSpPr>
        <p:spPr bwMode="auto">
          <a:xfrm>
            <a:off x="3943350" y="22240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87" name="Text Box 53"/>
          <p:cNvSpPr txBox="1">
            <a:spLocks noChangeArrowheads="1"/>
          </p:cNvSpPr>
          <p:nvPr/>
        </p:nvSpPr>
        <p:spPr bwMode="auto">
          <a:xfrm>
            <a:off x="3971925" y="22320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2588" name="Oval 54"/>
          <p:cNvSpPr>
            <a:spLocks noChangeArrowheads="1"/>
          </p:cNvSpPr>
          <p:nvPr/>
        </p:nvSpPr>
        <p:spPr bwMode="auto">
          <a:xfrm>
            <a:off x="3973513" y="3092450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89" name="Text Box 55"/>
          <p:cNvSpPr txBox="1">
            <a:spLocks noChangeArrowheads="1"/>
          </p:cNvSpPr>
          <p:nvPr/>
        </p:nvSpPr>
        <p:spPr bwMode="auto">
          <a:xfrm>
            <a:off x="4002088" y="3100388"/>
            <a:ext cx="26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I</a:t>
            </a:r>
          </a:p>
        </p:txBody>
      </p:sp>
      <p:cxnSp>
        <p:nvCxnSpPr>
          <p:cNvPr id="22590" name="AutoShape 57"/>
          <p:cNvCxnSpPr>
            <a:cxnSpLocks noChangeShapeType="1"/>
            <a:stCxn id="22587" idx="2"/>
            <a:endCxn id="22589" idx="0"/>
          </p:cNvCxnSpPr>
          <p:nvPr/>
        </p:nvCxnSpPr>
        <p:spPr bwMode="auto">
          <a:xfrm>
            <a:off x="4132263" y="2598738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1" name="Oval 59"/>
          <p:cNvSpPr>
            <a:spLocks noChangeArrowheads="1"/>
          </p:cNvSpPr>
          <p:nvPr/>
        </p:nvSpPr>
        <p:spPr bwMode="auto">
          <a:xfrm>
            <a:off x="1223963" y="2757488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92" name="Text Box 60"/>
          <p:cNvSpPr txBox="1">
            <a:spLocks noChangeArrowheads="1"/>
          </p:cNvSpPr>
          <p:nvPr/>
        </p:nvSpPr>
        <p:spPr bwMode="auto">
          <a:xfrm>
            <a:off x="1252538" y="276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2593" name="Oval 61"/>
          <p:cNvSpPr>
            <a:spLocks noChangeArrowheads="1"/>
          </p:cNvSpPr>
          <p:nvPr/>
        </p:nvSpPr>
        <p:spPr bwMode="auto">
          <a:xfrm>
            <a:off x="5610225" y="2133600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94" name="Text Box 62"/>
          <p:cNvSpPr txBox="1">
            <a:spLocks noChangeArrowheads="1"/>
          </p:cNvSpPr>
          <p:nvPr/>
        </p:nvSpPr>
        <p:spPr bwMode="auto">
          <a:xfrm>
            <a:off x="5638800" y="21415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2595" name="Oval 63"/>
          <p:cNvSpPr>
            <a:spLocks noChangeArrowheads="1"/>
          </p:cNvSpPr>
          <p:nvPr/>
        </p:nvSpPr>
        <p:spPr bwMode="auto">
          <a:xfrm>
            <a:off x="3937000" y="3989388"/>
            <a:ext cx="354013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96" name="Text Box 64"/>
          <p:cNvSpPr txBox="1">
            <a:spLocks noChangeArrowheads="1"/>
          </p:cNvSpPr>
          <p:nvPr/>
        </p:nvSpPr>
        <p:spPr bwMode="auto">
          <a:xfrm>
            <a:off x="3965575" y="39973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22597" name="Oval 65"/>
          <p:cNvSpPr>
            <a:spLocks noChangeArrowheads="1"/>
          </p:cNvSpPr>
          <p:nvPr/>
        </p:nvSpPr>
        <p:spPr bwMode="auto">
          <a:xfrm>
            <a:off x="5145088" y="34575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598" name="Text Box 66"/>
          <p:cNvSpPr txBox="1">
            <a:spLocks noChangeArrowheads="1"/>
          </p:cNvSpPr>
          <p:nvPr/>
        </p:nvSpPr>
        <p:spPr bwMode="auto">
          <a:xfrm>
            <a:off x="5173663" y="34655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22599" name="AutoShape 67"/>
          <p:cNvCxnSpPr>
            <a:cxnSpLocks noChangeShapeType="1"/>
            <a:stCxn id="22587" idx="3"/>
            <a:endCxn id="22598" idx="0"/>
          </p:cNvCxnSpPr>
          <p:nvPr/>
        </p:nvCxnSpPr>
        <p:spPr bwMode="auto">
          <a:xfrm>
            <a:off x="4292600" y="2416175"/>
            <a:ext cx="1033463" cy="104933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0" name="AutoShape 68"/>
          <p:cNvCxnSpPr>
            <a:cxnSpLocks noChangeShapeType="1"/>
            <a:stCxn id="22592" idx="3"/>
            <a:endCxn id="22583" idx="1"/>
          </p:cNvCxnSpPr>
          <p:nvPr/>
        </p:nvCxnSpPr>
        <p:spPr bwMode="auto">
          <a:xfrm>
            <a:off x="1573213" y="2949575"/>
            <a:ext cx="987425" cy="55562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1" name="AutoShape 69"/>
          <p:cNvCxnSpPr>
            <a:cxnSpLocks noChangeShapeType="1"/>
            <a:stCxn id="22583" idx="3"/>
            <a:endCxn id="22595" idx="2"/>
          </p:cNvCxnSpPr>
          <p:nvPr/>
        </p:nvCxnSpPr>
        <p:spPr bwMode="auto">
          <a:xfrm>
            <a:off x="2898775" y="3505200"/>
            <a:ext cx="1000125" cy="6746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2" name="AutoShape 71"/>
          <p:cNvCxnSpPr>
            <a:cxnSpLocks noChangeShapeType="1"/>
            <a:stCxn id="22592" idx="3"/>
            <a:endCxn id="22585" idx="1"/>
          </p:cNvCxnSpPr>
          <p:nvPr/>
        </p:nvCxnSpPr>
        <p:spPr bwMode="auto">
          <a:xfrm flipV="1">
            <a:off x="1573213" y="2540000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3" name="Oval 73"/>
          <p:cNvSpPr>
            <a:spLocks noChangeArrowheads="1"/>
          </p:cNvSpPr>
          <p:nvPr/>
        </p:nvSpPr>
        <p:spPr bwMode="auto">
          <a:xfrm>
            <a:off x="6224588" y="3406775"/>
            <a:ext cx="354012" cy="3810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2604" name="Text Box 74"/>
          <p:cNvSpPr txBox="1">
            <a:spLocks noChangeArrowheads="1"/>
          </p:cNvSpPr>
          <p:nvPr/>
        </p:nvSpPr>
        <p:spPr bwMode="auto">
          <a:xfrm>
            <a:off x="6253163" y="341471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22605" name="AutoShape 75"/>
          <p:cNvCxnSpPr>
            <a:cxnSpLocks noChangeShapeType="1"/>
            <a:stCxn id="22596" idx="3"/>
            <a:endCxn id="22598" idx="1"/>
          </p:cNvCxnSpPr>
          <p:nvPr/>
        </p:nvCxnSpPr>
        <p:spPr bwMode="auto">
          <a:xfrm flipV="1">
            <a:off x="4302125" y="3649663"/>
            <a:ext cx="871538" cy="531812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6" name="AutoShape 77"/>
          <p:cNvCxnSpPr>
            <a:cxnSpLocks noChangeShapeType="1"/>
            <a:stCxn id="22594" idx="1"/>
            <a:endCxn id="22587" idx="3"/>
          </p:cNvCxnSpPr>
          <p:nvPr/>
        </p:nvCxnSpPr>
        <p:spPr bwMode="auto">
          <a:xfrm flipH="1">
            <a:off x="4292600" y="2325688"/>
            <a:ext cx="1346200" cy="904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7" name="AutoShape 79"/>
          <p:cNvCxnSpPr>
            <a:cxnSpLocks noChangeShapeType="1"/>
            <a:stCxn id="22594" idx="3"/>
            <a:endCxn id="22603" idx="0"/>
          </p:cNvCxnSpPr>
          <p:nvPr/>
        </p:nvCxnSpPr>
        <p:spPr bwMode="auto">
          <a:xfrm>
            <a:off x="5978525" y="2325688"/>
            <a:ext cx="423863" cy="10429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3260725" y="38274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2609" name="Text Box 82"/>
          <p:cNvSpPr txBox="1">
            <a:spLocks noChangeArrowheads="1"/>
          </p:cNvSpPr>
          <p:nvPr/>
        </p:nvSpPr>
        <p:spPr bwMode="auto">
          <a:xfrm>
            <a:off x="1828800" y="32194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610" name="Text Box 83"/>
          <p:cNvSpPr txBox="1">
            <a:spLocks noChangeArrowheads="1"/>
          </p:cNvSpPr>
          <p:nvPr/>
        </p:nvSpPr>
        <p:spPr bwMode="auto">
          <a:xfrm>
            <a:off x="1919288" y="2376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2611" name="Text Box 86"/>
          <p:cNvSpPr txBox="1">
            <a:spLocks noChangeArrowheads="1"/>
          </p:cNvSpPr>
          <p:nvPr/>
        </p:nvSpPr>
        <p:spPr bwMode="auto">
          <a:xfrm>
            <a:off x="3848100" y="26479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612" name="Text Box 87"/>
          <p:cNvSpPr txBox="1">
            <a:spLocks noChangeArrowheads="1"/>
          </p:cNvSpPr>
          <p:nvPr/>
        </p:nvSpPr>
        <p:spPr bwMode="auto">
          <a:xfrm>
            <a:off x="4870450" y="20161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613" name="Text Box 89"/>
          <p:cNvSpPr txBox="1">
            <a:spLocks noChangeArrowheads="1"/>
          </p:cNvSpPr>
          <p:nvPr/>
        </p:nvSpPr>
        <p:spPr bwMode="auto">
          <a:xfrm>
            <a:off x="4564063" y="3562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614" name="Text Box 90"/>
          <p:cNvSpPr txBox="1">
            <a:spLocks noChangeArrowheads="1"/>
          </p:cNvSpPr>
          <p:nvPr/>
        </p:nvSpPr>
        <p:spPr bwMode="auto">
          <a:xfrm>
            <a:off x="4816475" y="27273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2615" name="Text Box 92"/>
          <p:cNvSpPr txBox="1">
            <a:spLocks noChangeArrowheads="1"/>
          </p:cNvSpPr>
          <p:nvPr/>
        </p:nvSpPr>
        <p:spPr bwMode="auto">
          <a:xfrm>
            <a:off x="6162675" y="26812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graphicFrame>
        <p:nvGraphicFramePr>
          <p:cNvPr id="88278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5920"/>
              </p:ext>
            </p:extLst>
          </p:nvPr>
        </p:nvGraphicFramePr>
        <p:xfrm>
          <a:off x="7324725" y="2187575"/>
          <a:ext cx="1439863" cy="704850"/>
        </p:xfrm>
        <a:graphic>
          <a:graphicData uri="http://schemas.openxmlformats.org/drawingml/2006/table">
            <a:tbl>
              <a:tblPr/>
              <a:tblGrid>
                <a:gridCol w="542925"/>
                <a:gridCol w="481013"/>
                <a:gridCol w="415925"/>
              </a:tblGrid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82792" name="Text Box 104"/>
          <p:cNvSpPr txBox="1">
            <a:spLocks noChangeArrowheads="1"/>
          </p:cNvSpPr>
          <p:nvPr/>
        </p:nvSpPr>
        <p:spPr bwMode="auto">
          <a:xfrm>
            <a:off x="696913" y="4775200"/>
            <a:ext cx="463550" cy="915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2793" name="Text Box 105"/>
          <p:cNvSpPr txBox="1">
            <a:spLocks noChangeArrowheads="1"/>
          </p:cNvSpPr>
          <p:nvPr/>
        </p:nvSpPr>
        <p:spPr bwMode="auto">
          <a:xfrm>
            <a:off x="7324725" y="1831975"/>
            <a:ext cx="1443038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 is empty</a:t>
            </a:r>
          </a:p>
        </p:txBody>
      </p:sp>
      <p:sp>
        <p:nvSpPr>
          <p:cNvPr id="882794" name="Rectangle 106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...Prim-Jarnik’s Example</a:t>
            </a:r>
          </a:p>
        </p:txBody>
      </p:sp>
    </p:spTree>
    <p:extLst>
      <p:ext uri="{BB962C8B-B14F-4D97-AF65-F5344CB8AC3E}">
        <p14:creationId xmlns:p14="http://schemas.microsoft.com/office/powerpoint/2010/main" val="1552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da-DK" dirty="0" smtClean="0"/>
              <a:t>Kruskal's Algorithm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86965"/>
            <a:ext cx="8037513" cy="50863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da-DK" sz="2800" dirty="0" smtClean="0"/>
              <a:t>Edge based algorithm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a-DK" sz="2800" dirty="0" smtClean="0"/>
              <a:t>Add edges one at a time in increasing weight order.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a-DK" sz="2800" dirty="0" smtClean="0"/>
              <a:t>The algorithm maintains </a:t>
            </a:r>
            <a:r>
              <a:rPr lang="da-DK" sz="2800" b="1" i="1" dirty="0" smtClean="0"/>
              <a:t>S</a:t>
            </a:r>
            <a:r>
              <a:rPr lang="da-DK" sz="2800" i="1" dirty="0" smtClean="0"/>
              <a:t>:</a:t>
            </a:r>
            <a:r>
              <a:rPr lang="da-DK" sz="2800" dirty="0" smtClean="0"/>
              <a:t> a </a:t>
            </a:r>
            <a:r>
              <a:rPr lang="da-DK" sz="2800" b="1" i="1" dirty="0" smtClean="0"/>
              <a:t>forest of trees</a:t>
            </a:r>
            <a:r>
              <a:rPr lang="da-DK" sz="2800" dirty="0" smtClean="0"/>
              <a:t>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a-DK" sz="2800" dirty="0" smtClean="0"/>
              <a:t>An edge is accepted if it connects vertices of </a:t>
            </a:r>
            <a:r>
              <a:rPr lang="da-DK" sz="2800" b="1" i="1" dirty="0" smtClean="0"/>
              <a:t>distinct trees</a:t>
            </a:r>
            <a:r>
              <a:rPr lang="da-DK" sz="2800" dirty="0" smtClean="0"/>
              <a:t> (the cut respects </a:t>
            </a:r>
            <a:r>
              <a:rPr lang="da-DK" sz="2800" b="1" i="1" dirty="0" smtClean="0"/>
              <a:t>S</a:t>
            </a:r>
            <a:r>
              <a:rPr lang="da-DK" sz="2800" dirty="0" smtClean="0"/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1659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97" name="Text Box 77"/>
          <p:cNvSpPr txBox="1">
            <a:spLocks noChangeArrowheads="1"/>
          </p:cNvSpPr>
          <p:nvPr/>
        </p:nvSpPr>
        <p:spPr bwMode="auto">
          <a:xfrm>
            <a:off x="687388" y="4800600"/>
            <a:ext cx="8197850" cy="5810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 { A, B, C, D, E,  F, G, H, I  }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HI-6, CD-6, BC-8, AH-8, DE-9, EF-10, BH-12, DF-13 }</a:t>
            </a:r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Kruskal’s Example</a:t>
            </a:r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4647" name="Oval 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48" name="Text Box 10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4584" name="Group 11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4645" name="Oval 1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46" name="Text Box 13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4585" name="Group 14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4643" name="Oval 1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44" name="Text Box 16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4586" name="Group 17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4641" name="Oval 1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42" name="Text Box 19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4587" name="AutoShape 20"/>
          <p:cNvCxnSpPr>
            <a:cxnSpLocks noChangeShapeType="1"/>
            <a:stCxn id="24648" idx="0"/>
            <a:endCxn id="24646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21"/>
          <p:cNvCxnSpPr>
            <a:cxnSpLocks noChangeShapeType="1"/>
            <a:stCxn id="24644" idx="2"/>
            <a:endCxn id="24642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22"/>
          <p:cNvCxnSpPr>
            <a:cxnSpLocks noChangeShapeType="1"/>
            <a:stCxn id="24643" idx="2"/>
            <a:endCxn id="24646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590" name="Group 23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4639" name="Oval 2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40" name="Text Box 25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4591" name="Group 26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4637" name="Oval 2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38" name="Text Box 28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4592" name="Group 29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4635" name="Oval 3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36" name="Text Box 31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4593" name="Group 32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4633" name="Oval 3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34" name="Text Box 34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4594" name="AutoShape 35"/>
          <p:cNvCxnSpPr>
            <a:cxnSpLocks noChangeShapeType="1"/>
            <a:stCxn id="24644" idx="3"/>
            <a:endCxn id="24634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5" name="AutoShape 36"/>
          <p:cNvCxnSpPr>
            <a:cxnSpLocks noChangeShapeType="1"/>
            <a:stCxn id="24640" idx="3"/>
            <a:endCxn id="24648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6" name="AutoShape 37"/>
          <p:cNvCxnSpPr>
            <a:cxnSpLocks noChangeShapeType="1"/>
            <a:stCxn id="24648" idx="3"/>
            <a:endCxn id="24635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7" name="AutoShape 38"/>
          <p:cNvCxnSpPr>
            <a:cxnSpLocks noChangeShapeType="1"/>
            <a:stCxn id="24636" idx="0"/>
            <a:endCxn id="24642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39"/>
          <p:cNvCxnSpPr>
            <a:cxnSpLocks noChangeShapeType="1"/>
            <a:stCxn id="24640" idx="3"/>
            <a:endCxn id="24646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9" name="AutoShape 40"/>
          <p:cNvCxnSpPr>
            <a:cxnSpLocks noChangeShapeType="1"/>
            <a:stCxn id="24648" idx="3"/>
            <a:endCxn id="24641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00" name="Group 41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4631" name="Oval 4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4632" name="Text Box 43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4601" name="AutoShape 45"/>
          <p:cNvCxnSpPr>
            <a:cxnSpLocks noChangeShapeType="1"/>
            <a:stCxn id="24636" idx="3"/>
            <a:endCxn id="24634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2" name="AutoShape 46"/>
          <p:cNvCxnSpPr>
            <a:cxnSpLocks noChangeShapeType="1"/>
            <a:stCxn id="24634" idx="3"/>
            <a:endCxn id="24631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3" name="AutoShape 47"/>
          <p:cNvCxnSpPr>
            <a:cxnSpLocks noChangeShapeType="1"/>
            <a:stCxn id="24638" idx="1"/>
            <a:endCxn id="24644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4" name="AutoShape 48"/>
          <p:cNvCxnSpPr>
            <a:cxnSpLocks noChangeShapeType="1"/>
            <a:stCxn id="24638" idx="2"/>
            <a:endCxn id="24634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5" name="AutoShape 49"/>
          <p:cNvCxnSpPr>
            <a:cxnSpLocks noChangeShapeType="1"/>
            <a:stCxn id="24638" idx="3"/>
            <a:endCxn id="24631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6" name="Text Box 50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607" name="Text Box 51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4608" name="Text Box 52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4609" name="Text Box 53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4610" name="Text Box 54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4611" name="Text Box 55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4612" name="Text Box 56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613" name="Text Box 57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4614" name="Text Box 58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4615" name="Text Box 59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616" name="Text Box 60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4617" name="Text Box 61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4618" name="Text Box 62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4619" name="Text Box 63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4620" name="Freeform 65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1" name="Freeform 67"/>
          <p:cNvSpPr>
            <a:spLocks/>
          </p:cNvSpPr>
          <p:nvPr/>
        </p:nvSpPr>
        <p:spPr bwMode="auto">
          <a:xfrm>
            <a:off x="2347913" y="3060700"/>
            <a:ext cx="790575" cy="727075"/>
          </a:xfrm>
          <a:custGeom>
            <a:avLst/>
            <a:gdLst>
              <a:gd name="T0" fmla="*/ 168851263 w 498"/>
              <a:gd name="T1" fmla="*/ 15120938 h 458"/>
              <a:gd name="T2" fmla="*/ 0 w 498"/>
              <a:gd name="T3" fmla="*/ 549394063 h 458"/>
              <a:gd name="T4" fmla="*/ 168851263 w 498"/>
              <a:gd name="T5" fmla="*/ 947578750 h 458"/>
              <a:gd name="T6" fmla="*/ 488910313 w 498"/>
              <a:gd name="T7" fmla="*/ 947578750 h 458"/>
              <a:gd name="T8" fmla="*/ 688003450 w 498"/>
              <a:gd name="T9" fmla="*/ 1071067200 h 458"/>
              <a:gd name="T10" fmla="*/ 902215938 w 498"/>
              <a:gd name="T11" fmla="*/ 1131550950 h 458"/>
              <a:gd name="T12" fmla="*/ 947578750 w 498"/>
              <a:gd name="T13" fmla="*/ 1146671888 h 458"/>
              <a:gd name="T14" fmla="*/ 1176913763 w 498"/>
              <a:gd name="T15" fmla="*/ 1053425313 h 458"/>
              <a:gd name="T16" fmla="*/ 1192034700 w 498"/>
              <a:gd name="T17" fmla="*/ 1008062500 h 458"/>
              <a:gd name="T18" fmla="*/ 1222276575 w 498"/>
              <a:gd name="T19" fmla="*/ 962699688 h 458"/>
              <a:gd name="T20" fmla="*/ 1255037813 w 498"/>
              <a:gd name="T21" fmla="*/ 763608138 h 458"/>
              <a:gd name="T22" fmla="*/ 1192034700 w 498"/>
              <a:gd name="T23" fmla="*/ 398184688 h 458"/>
              <a:gd name="T24" fmla="*/ 1176913763 w 498"/>
              <a:gd name="T25" fmla="*/ 153730325 h 458"/>
              <a:gd name="T26" fmla="*/ 947578750 w 498"/>
              <a:gd name="T27" fmla="*/ 0 h 458"/>
              <a:gd name="T28" fmla="*/ 811490313 w 498"/>
              <a:gd name="T29" fmla="*/ 15120938 h 458"/>
              <a:gd name="T30" fmla="*/ 612398763 w 498"/>
              <a:gd name="T31" fmla="*/ 138609388 h 458"/>
              <a:gd name="T32" fmla="*/ 488910313 w 498"/>
              <a:gd name="T33" fmla="*/ 168851263 h 458"/>
              <a:gd name="T34" fmla="*/ 352821875 w 498"/>
              <a:gd name="T35" fmla="*/ 123488450 h 458"/>
              <a:gd name="T36" fmla="*/ 259576888 w 498"/>
              <a:gd name="T37" fmla="*/ 15120938 h 458"/>
              <a:gd name="T38" fmla="*/ 183972200 w 498"/>
              <a:gd name="T39" fmla="*/ 30241875 h 458"/>
              <a:gd name="T40" fmla="*/ 168851263 w 498"/>
              <a:gd name="T41" fmla="*/ 15120938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98" h="458">
                <a:moveTo>
                  <a:pt x="67" y="6"/>
                </a:moveTo>
                <a:cubicBezTo>
                  <a:pt x="49" y="77"/>
                  <a:pt x="18" y="146"/>
                  <a:pt x="0" y="218"/>
                </a:cubicBezTo>
                <a:cubicBezTo>
                  <a:pt x="6" y="287"/>
                  <a:pt x="7" y="336"/>
                  <a:pt x="67" y="376"/>
                </a:cubicBezTo>
                <a:cubicBezTo>
                  <a:pt x="107" y="372"/>
                  <a:pt x="154" y="363"/>
                  <a:pt x="194" y="376"/>
                </a:cubicBezTo>
                <a:cubicBezTo>
                  <a:pt x="221" y="385"/>
                  <a:pt x="239" y="414"/>
                  <a:pt x="273" y="425"/>
                </a:cubicBezTo>
                <a:cubicBezTo>
                  <a:pt x="301" y="434"/>
                  <a:pt x="330" y="440"/>
                  <a:pt x="358" y="449"/>
                </a:cubicBezTo>
                <a:cubicBezTo>
                  <a:pt x="364" y="451"/>
                  <a:pt x="376" y="455"/>
                  <a:pt x="376" y="455"/>
                </a:cubicBezTo>
                <a:cubicBezTo>
                  <a:pt x="456" y="448"/>
                  <a:pt x="430" y="458"/>
                  <a:pt x="467" y="418"/>
                </a:cubicBezTo>
                <a:cubicBezTo>
                  <a:pt x="469" y="412"/>
                  <a:pt x="470" y="406"/>
                  <a:pt x="473" y="400"/>
                </a:cubicBezTo>
                <a:cubicBezTo>
                  <a:pt x="476" y="394"/>
                  <a:pt x="483" y="389"/>
                  <a:pt x="485" y="382"/>
                </a:cubicBezTo>
                <a:cubicBezTo>
                  <a:pt x="490" y="369"/>
                  <a:pt x="496" y="314"/>
                  <a:pt x="498" y="303"/>
                </a:cubicBezTo>
                <a:cubicBezTo>
                  <a:pt x="493" y="250"/>
                  <a:pt x="483" y="211"/>
                  <a:pt x="473" y="158"/>
                </a:cubicBezTo>
                <a:cubicBezTo>
                  <a:pt x="471" y="126"/>
                  <a:pt x="478" y="92"/>
                  <a:pt x="467" y="61"/>
                </a:cubicBezTo>
                <a:cubicBezTo>
                  <a:pt x="464" y="53"/>
                  <a:pt x="386" y="3"/>
                  <a:pt x="376" y="0"/>
                </a:cubicBezTo>
                <a:cubicBezTo>
                  <a:pt x="358" y="2"/>
                  <a:pt x="340" y="2"/>
                  <a:pt x="322" y="6"/>
                </a:cubicBezTo>
                <a:cubicBezTo>
                  <a:pt x="291" y="13"/>
                  <a:pt x="272" y="45"/>
                  <a:pt x="243" y="55"/>
                </a:cubicBezTo>
                <a:cubicBezTo>
                  <a:pt x="215" y="64"/>
                  <a:pt x="231" y="60"/>
                  <a:pt x="194" y="67"/>
                </a:cubicBezTo>
                <a:cubicBezTo>
                  <a:pt x="177" y="64"/>
                  <a:pt x="152" y="65"/>
                  <a:pt x="140" y="49"/>
                </a:cubicBezTo>
                <a:cubicBezTo>
                  <a:pt x="123" y="27"/>
                  <a:pt x="134" y="16"/>
                  <a:pt x="103" y="6"/>
                </a:cubicBezTo>
                <a:cubicBezTo>
                  <a:pt x="93" y="8"/>
                  <a:pt x="83" y="10"/>
                  <a:pt x="73" y="12"/>
                </a:cubicBezTo>
                <a:cubicBezTo>
                  <a:pt x="52" y="17"/>
                  <a:pt x="48" y="25"/>
                  <a:pt x="67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2" name="Freeform 68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3" name="Freeform 70"/>
          <p:cNvSpPr>
            <a:spLocks/>
          </p:cNvSpPr>
          <p:nvPr/>
        </p:nvSpPr>
        <p:spPr bwMode="auto">
          <a:xfrm>
            <a:off x="3870325" y="2859088"/>
            <a:ext cx="701675" cy="577850"/>
          </a:xfrm>
          <a:custGeom>
            <a:avLst/>
            <a:gdLst>
              <a:gd name="T0" fmla="*/ 120967500 w 442"/>
              <a:gd name="T1" fmla="*/ 60483750 h 364"/>
              <a:gd name="T2" fmla="*/ 30241875 w 442"/>
              <a:gd name="T3" fmla="*/ 304939700 h 364"/>
              <a:gd name="T4" fmla="*/ 90725625 w 442"/>
              <a:gd name="T5" fmla="*/ 672882513 h 364"/>
              <a:gd name="T6" fmla="*/ 136088438 w 442"/>
              <a:gd name="T7" fmla="*/ 778729075 h 364"/>
              <a:gd name="T8" fmla="*/ 410786263 w 442"/>
              <a:gd name="T9" fmla="*/ 917336875 h 364"/>
              <a:gd name="T10" fmla="*/ 808970950 w 442"/>
              <a:gd name="T11" fmla="*/ 839212825 h 364"/>
              <a:gd name="T12" fmla="*/ 1113909063 w 442"/>
              <a:gd name="T13" fmla="*/ 365423450 h 364"/>
              <a:gd name="T14" fmla="*/ 884575638 w 442"/>
              <a:gd name="T15" fmla="*/ 105846563 h 364"/>
              <a:gd name="T16" fmla="*/ 839212825 w 442"/>
              <a:gd name="T17" fmla="*/ 60483750 h 364"/>
              <a:gd name="T18" fmla="*/ 745966250 w 442"/>
              <a:gd name="T19" fmla="*/ 30241875 h 364"/>
              <a:gd name="T20" fmla="*/ 365423450 w 442"/>
              <a:gd name="T21" fmla="*/ 30241875 h 364"/>
              <a:gd name="T22" fmla="*/ 274697825 w 442"/>
              <a:gd name="T23" fmla="*/ 0 h 364"/>
              <a:gd name="T24" fmla="*/ 226814063 w 442"/>
              <a:gd name="T25" fmla="*/ 15120938 h 364"/>
              <a:gd name="T26" fmla="*/ 120967500 w 442"/>
              <a:gd name="T27" fmla="*/ 60483750 h 3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2" h="364">
                <a:moveTo>
                  <a:pt x="48" y="24"/>
                </a:moveTo>
                <a:cubicBezTo>
                  <a:pt x="39" y="58"/>
                  <a:pt x="32" y="92"/>
                  <a:pt x="12" y="121"/>
                </a:cubicBezTo>
                <a:cubicBezTo>
                  <a:pt x="0" y="173"/>
                  <a:pt x="20" y="218"/>
                  <a:pt x="36" y="267"/>
                </a:cubicBezTo>
                <a:cubicBezTo>
                  <a:pt x="41" y="282"/>
                  <a:pt x="43" y="298"/>
                  <a:pt x="54" y="309"/>
                </a:cubicBezTo>
                <a:cubicBezTo>
                  <a:pt x="84" y="339"/>
                  <a:pt x="125" y="349"/>
                  <a:pt x="163" y="364"/>
                </a:cubicBezTo>
                <a:cubicBezTo>
                  <a:pt x="200" y="361"/>
                  <a:pt x="284" y="358"/>
                  <a:pt x="321" y="333"/>
                </a:cubicBezTo>
                <a:cubicBezTo>
                  <a:pt x="373" y="298"/>
                  <a:pt x="422" y="204"/>
                  <a:pt x="442" y="145"/>
                </a:cubicBezTo>
                <a:cubicBezTo>
                  <a:pt x="415" y="108"/>
                  <a:pt x="380" y="77"/>
                  <a:pt x="351" y="42"/>
                </a:cubicBezTo>
                <a:cubicBezTo>
                  <a:pt x="346" y="35"/>
                  <a:pt x="340" y="28"/>
                  <a:pt x="333" y="24"/>
                </a:cubicBezTo>
                <a:cubicBezTo>
                  <a:pt x="322" y="18"/>
                  <a:pt x="296" y="12"/>
                  <a:pt x="296" y="12"/>
                </a:cubicBezTo>
                <a:cubicBezTo>
                  <a:pt x="229" y="18"/>
                  <a:pt x="217" y="23"/>
                  <a:pt x="145" y="12"/>
                </a:cubicBezTo>
                <a:cubicBezTo>
                  <a:pt x="132" y="10"/>
                  <a:pt x="109" y="0"/>
                  <a:pt x="109" y="0"/>
                </a:cubicBezTo>
                <a:cubicBezTo>
                  <a:pt x="103" y="2"/>
                  <a:pt x="95" y="2"/>
                  <a:pt x="90" y="6"/>
                </a:cubicBezTo>
                <a:cubicBezTo>
                  <a:pt x="72" y="20"/>
                  <a:pt x="77" y="53"/>
                  <a:pt x="48" y="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4" name="Freeform 71"/>
          <p:cNvSpPr>
            <a:spLocks/>
          </p:cNvSpPr>
          <p:nvPr/>
        </p:nvSpPr>
        <p:spPr bwMode="auto">
          <a:xfrm>
            <a:off x="3538538" y="3735388"/>
            <a:ext cx="1096962" cy="654050"/>
          </a:xfrm>
          <a:custGeom>
            <a:avLst/>
            <a:gdLst>
              <a:gd name="T0" fmla="*/ 647679067 w 691"/>
              <a:gd name="T1" fmla="*/ 45362813 h 412"/>
              <a:gd name="T2" fmla="*/ 448587608 w 691"/>
              <a:gd name="T3" fmla="*/ 226814063 h 412"/>
              <a:gd name="T4" fmla="*/ 264615492 w 691"/>
              <a:gd name="T5" fmla="*/ 410786263 h 412"/>
              <a:gd name="T6" fmla="*/ 113406186 w 691"/>
              <a:gd name="T7" fmla="*/ 579635938 h 412"/>
              <a:gd name="T8" fmla="*/ 50403102 w 691"/>
              <a:gd name="T9" fmla="*/ 670361563 h 412"/>
              <a:gd name="T10" fmla="*/ 5040310 w 691"/>
              <a:gd name="T11" fmla="*/ 763608138 h 412"/>
              <a:gd name="T12" fmla="*/ 279736422 w 691"/>
              <a:gd name="T13" fmla="*/ 1038304375 h 412"/>
              <a:gd name="T14" fmla="*/ 1290319412 w 691"/>
              <a:gd name="T15" fmla="*/ 992941563 h 412"/>
              <a:gd name="T16" fmla="*/ 1685982969 w 691"/>
              <a:gd name="T17" fmla="*/ 763608138 h 412"/>
              <a:gd name="T18" fmla="*/ 1517133371 w 691"/>
              <a:gd name="T19" fmla="*/ 350302513 h 412"/>
              <a:gd name="T20" fmla="*/ 1441528718 w 691"/>
              <a:gd name="T21" fmla="*/ 259576888 h 412"/>
              <a:gd name="T22" fmla="*/ 1350803134 w 691"/>
              <a:gd name="T23" fmla="*/ 181451250 h 412"/>
              <a:gd name="T24" fmla="*/ 1045863573 w 691"/>
              <a:gd name="T25" fmla="*/ 105846563 h 412"/>
              <a:gd name="T26" fmla="*/ 892134906 w 691"/>
              <a:gd name="T27" fmla="*/ 0 h 412"/>
              <a:gd name="T28" fmla="*/ 753525582 w 691"/>
              <a:gd name="T29" fmla="*/ 15120938 h 412"/>
              <a:gd name="T30" fmla="*/ 723283720 w 691"/>
              <a:gd name="T31" fmla="*/ 60483750 h 412"/>
              <a:gd name="T32" fmla="*/ 677920929 w 691"/>
              <a:gd name="T33" fmla="*/ 75604688 h 412"/>
              <a:gd name="T34" fmla="*/ 647679067 w 691"/>
              <a:gd name="T35" fmla="*/ 45362813 h 4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1" h="412">
                <a:moveTo>
                  <a:pt x="257" y="18"/>
                </a:moveTo>
                <a:cubicBezTo>
                  <a:pt x="233" y="50"/>
                  <a:pt x="207" y="63"/>
                  <a:pt x="178" y="90"/>
                </a:cubicBezTo>
                <a:cubicBezTo>
                  <a:pt x="153" y="113"/>
                  <a:pt x="129" y="139"/>
                  <a:pt x="105" y="163"/>
                </a:cubicBezTo>
                <a:cubicBezTo>
                  <a:pt x="84" y="184"/>
                  <a:pt x="64" y="207"/>
                  <a:pt x="45" y="230"/>
                </a:cubicBezTo>
                <a:cubicBezTo>
                  <a:pt x="36" y="241"/>
                  <a:pt x="20" y="266"/>
                  <a:pt x="20" y="266"/>
                </a:cubicBezTo>
                <a:cubicBezTo>
                  <a:pt x="16" y="279"/>
                  <a:pt x="0" y="289"/>
                  <a:pt x="2" y="303"/>
                </a:cubicBezTo>
                <a:cubicBezTo>
                  <a:pt x="11" y="353"/>
                  <a:pt x="65" y="401"/>
                  <a:pt x="111" y="412"/>
                </a:cubicBezTo>
                <a:cubicBezTo>
                  <a:pt x="262" y="408"/>
                  <a:pt x="366" y="400"/>
                  <a:pt x="512" y="394"/>
                </a:cubicBezTo>
                <a:cubicBezTo>
                  <a:pt x="567" y="374"/>
                  <a:pt x="618" y="334"/>
                  <a:pt x="669" y="303"/>
                </a:cubicBezTo>
                <a:cubicBezTo>
                  <a:pt x="691" y="232"/>
                  <a:pt x="649" y="182"/>
                  <a:pt x="602" y="139"/>
                </a:cubicBezTo>
                <a:cubicBezTo>
                  <a:pt x="592" y="109"/>
                  <a:pt x="603" y="129"/>
                  <a:pt x="572" y="103"/>
                </a:cubicBezTo>
                <a:cubicBezTo>
                  <a:pt x="554" y="87"/>
                  <a:pt x="564" y="86"/>
                  <a:pt x="536" y="72"/>
                </a:cubicBezTo>
                <a:cubicBezTo>
                  <a:pt x="498" y="53"/>
                  <a:pt x="454" y="56"/>
                  <a:pt x="415" y="42"/>
                </a:cubicBezTo>
                <a:cubicBezTo>
                  <a:pt x="390" y="33"/>
                  <a:pt x="373" y="19"/>
                  <a:pt x="354" y="0"/>
                </a:cubicBezTo>
                <a:cubicBezTo>
                  <a:pt x="336" y="2"/>
                  <a:pt x="316" y="0"/>
                  <a:pt x="299" y="6"/>
                </a:cubicBezTo>
                <a:cubicBezTo>
                  <a:pt x="292" y="8"/>
                  <a:pt x="293" y="19"/>
                  <a:pt x="287" y="24"/>
                </a:cubicBezTo>
                <a:cubicBezTo>
                  <a:pt x="282" y="28"/>
                  <a:pt x="275" y="28"/>
                  <a:pt x="269" y="30"/>
                </a:cubicBezTo>
                <a:cubicBezTo>
                  <a:pt x="248" y="23"/>
                  <a:pt x="247" y="28"/>
                  <a:pt x="257" y="1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5" name="Freeform 72"/>
          <p:cNvSpPr>
            <a:spLocks/>
          </p:cNvSpPr>
          <p:nvPr/>
        </p:nvSpPr>
        <p:spPr bwMode="auto">
          <a:xfrm>
            <a:off x="4989513" y="3138488"/>
            <a:ext cx="708025" cy="800100"/>
          </a:xfrm>
          <a:custGeom>
            <a:avLst/>
            <a:gdLst>
              <a:gd name="T0" fmla="*/ 239415638 w 446"/>
              <a:gd name="T1" fmla="*/ 15120938 h 504"/>
              <a:gd name="T2" fmla="*/ 25201563 w 446"/>
              <a:gd name="T3" fmla="*/ 441028138 h 504"/>
              <a:gd name="T4" fmla="*/ 194052825 w 446"/>
              <a:gd name="T5" fmla="*/ 1038304375 h 504"/>
              <a:gd name="T6" fmla="*/ 834172513 w 446"/>
              <a:gd name="T7" fmla="*/ 1267639388 h 504"/>
              <a:gd name="T8" fmla="*/ 942538438 w 446"/>
              <a:gd name="T9" fmla="*/ 1252518450 h 504"/>
              <a:gd name="T10" fmla="*/ 1123989688 w 446"/>
              <a:gd name="T11" fmla="*/ 869454700 h 504"/>
              <a:gd name="T12" fmla="*/ 1108868750 w 446"/>
              <a:gd name="T13" fmla="*/ 549394063 h 504"/>
              <a:gd name="T14" fmla="*/ 1018143125 w 446"/>
              <a:gd name="T15" fmla="*/ 335181575 h 504"/>
              <a:gd name="T16" fmla="*/ 987901250 w 446"/>
              <a:gd name="T17" fmla="*/ 136088438 h 504"/>
              <a:gd name="T18" fmla="*/ 819051575 w 446"/>
              <a:gd name="T19" fmla="*/ 90725625 h 504"/>
              <a:gd name="T20" fmla="*/ 574595625 w 446"/>
              <a:gd name="T21" fmla="*/ 0 h 504"/>
              <a:gd name="T22" fmla="*/ 390625013 w 446"/>
              <a:gd name="T23" fmla="*/ 15120938 h 504"/>
              <a:gd name="T24" fmla="*/ 239415638 w 446"/>
              <a:gd name="T25" fmla="*/ 15120938 h 5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6" h="504">
                <a:moveTo>
                  <a:pt x="95" y="6"/>
                </a:moveTo>
                <a:cubicBezTo>
                  <a:pt x="77" y="69"/>
                  <a:pt x="30" y="114"/>
                  <a:pt x="10" y="175"/>
                </a:cubicBezTo>
                <a:cubicBezTo>
                  <a:pt x="12" y="224"/>
                  <a:pt x="0" y="388"/>
                  <a:pt x="77" y="412"/>
                </a:cubicBezTo>
                <a:cubicBezTo>
                  <a:pt x="127" y="462"/>
                  <a:pt x="262" y="489"/>
                  <a:pt x="331" y="503"/>
                </a:cubicBezTo>
                <a:cubicBezTo>
                  <a:pt x="345" y="501"/>
                  <a:pt x="361" y="504"/>
                  <a:pt x="374" y="497"/>
                </a:cubicBezTo>
                <a:cubicBezTo>
                  <a:pt x="424" y="472"/>
                  <a:pt x="436" y="392"/>
                  <a:pt x="446" y="345"/>
                </a:cubicBezTo>
                <a:cubicBezTo>
                  <a:pt x="444" y="303"/>
                  <a:pt x="443" y="260"/>
                  <a:pt x="440" y="218"/>
                </a:cubicBezTo>
                <a:cubicBezTo>
                  <a:pt x="437" y="186"/>
                  <a:pt x="411" y="164"/>
                  <a:pt x="404" y="133"/>
                </a:cubicBezTo>
                <a:cubicBezTo>
                  <a:pt x="398" y="107"/>
                  <a:pt x="405" y="77"/>
                  <a:pt x="392" y="54"/>
                </a:cubicBezTo>
                <a:cubicBezTo>
                  <a:pt x="384" y="40"/>
                  <a:pt x="330" y="37"/>
                  <a:pt x="325" y="36"/>
                </a:cubicBezTo>
                <a:cubicBezTo>
                  <a:pt x="292" y="25"/>
                  <a:pt x="263" y="9"/>
                  <a:pt x="228" y="0"/>
                </a:cubicBezTo>
                <a:cubicBezTo>
                  <a:pt x="204" y="2"/>
                  <a:pt x="179" y="2"/>
                  <a:pt x="155" y="6"/>
                </a:cubicBezTo>
                <a:cubicBezTo>
                  <a:pt x="121" y="12"/>
                  <a:pt x="107" y="41"/>
                  <a:pt x="95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6" name="Freeform 73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7" name="Freeform 74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28" name="Freeform 75"/>
          <p:cNvSpPr>
            <a:spLocks/>
          </p:cNvSpPr>
          <p:nvPr/>
        </p:nvSpPr>
        <p:spPr bwMode="auto">
          <a:xfrm>
            <a:off x="3830638" y="1973263"/>
            <a:ext cx="654050" cy="654050"/>
          </a:xfrm>
          <a:custGeom>
            <a:avLst/>
            <a:gdLst>
              <a:gd name="T0" fmla="*/ 168851263 w 412"/>
              <a:gd name="T1" fmla="*/ 15120938 h 412"/>
              <a:gd name="T2" fmla="*/ 45362813 w 412"/>
              <a:gd name="T3" fmla="*/ 488910313 h 412"/>
              <a:gd name="T4" fmla="*/ 15120938 w 412"/>
              <a:gd name="T5" fmla="*/ 579635938 h 412"/>
              <a:gd name="T6" fmla="*/ 0 w 412"/>
              <a:gd name="T7" fmla="*/ 657761575 h 412"/>
              <a:gd name="T8" fmla="*/ 15120938 w 412"/>
              <a:gd name="T9" fmla="*/ 793850013 h 412"/>
              <a:gd name="T10" fmla="*/ 274697825 w 412"/>
              <a:gd name="T11" fmla="*/ 1038304375 h 412"/>
              <a:gd name="T12" fmla="*/ 778729075 w 412"/>
              <a:gd name="T13" fmla="*/ 992941563 h 412"/>
              <a:gd name="T14" fmla="*/ 917336875 w 412"/>
              <a:gd name="T15" fmla="*/ 932457813 h 412"/>
              <a:gd name="T16" fmla="*/ 1038304375 w 412"/>
              <a:gd name="T17" fmla="*/ 549394063 h 412"/>
              <a:gd name="T18" fmla="*/ 992941563 w 412"/>
              <a:gd name="T19" fmla="*/ 365423450 h 412"/>
              <a:gd name="T20" fmla="*/ 917336875 w 412"/>
              <a:gd name="T21" fmla="*/ 229335013 h 412"/>
              <a:gd name="T22" fmla="*/ 856853125 w 412"/>
              <a:gd name="T23" fmla="*/ 105846563 h 412"/>
              <a:gd name="T24" fmla="*/ 688003450 w 412"/>
              <a:gd name="T25" fmla="*/ 0 h 412"/>
              <a:gd name="T26" fmla="*/ 168851263 w 412"/>
              <a:gd name="T27" fmla="*/ 15120938 h 4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2" h="412">
                <a:moveTo>
                  <a:pt x="67" y="6"/>
                </a:moveTo>
                <a:cubicBezTo>
                  <a:pt x="36" y="67"/>
                  <a:pt x="33" y="129"/>
                  <a:pt x="18" y="194"/>
                </a:cubicBezTo>
                <a:cubicBezTo>
                  <a:pt x="15" y="206"/>
                  <a:pt x="8" y="218"/>
                  <a:pt x="6" y="230"/>
                </a:cubicBezTo>
                <a:cubicBezTo>
                  <a:pt x="4" y="240"/>
                  <a:pt x="2" y="251"/>
                  <a:pt x="0" y="261"/>
                </a:cubicBezTo>
                <a:cubicBezTo>
                  <a:pt x="2" y="279"/>
                  <a:pt x="0" y="298"/>
                  <a:pt x="6" y="315"/>
                </a:cubicBezTo>
                <a:cubicBezTo>
                  <a:pt x="20" y="357"/>
                  <a:pt x="70" y="399"/>
                  <a:pt x="109" y="412"/>
                </a:cubicBezTo>
                <a:cubicBezTo>
                  <a:pt x="177" y="408"/>
                  <a:pt x="241" y="401"/>
                  <a:pt x="309" y="394"/>
                </a:cubicBezTo>
                <a:cubicBezTo>
                  <a:pt x="353" y="380"/>
                  <a:pt x="335" y="389"/>
                  <a:pt x="364" y="370"/>
                </a:cubicBezTo>
                <a:cubicBezTo>
                  <a:pt x="394" y="325"/>
                  <a:pt x="403" y="270"/>
                  <a:pt x="412" y="218"/>
                </a:cubicBezTo>
                <a:cubicBezTo>
                  <a:pt x="406" y="195"/>
                  <a:pt x="405" y="167"/>
                  <a:pt x="394" y="145"/>
                </a:cubicBezTo>
                <a:cubicBezTo>
                  <a:pt x="385" y="127"/>
                  <a:pt x="372" y="110"/>
                  <a:pt x="364" y="91"/>
                </a:cubicBezTo>
                <a:cubicBezTo>
                  <a:pt x="341" y="40"/>
                  <a:pt x="365" y="69"/>
                  <a:pt x="340" y="42"/>
                </a:cubicBezTo>
                <a:cubicBezTo>
                  <a:pt x="331" y="16"/>
                  <a:pt x="300" y="7"/>
                  <a:pt x="273" y="0"/>
                </a:cubicBezTo>
                <a:cubicBezTo>
                  <a:pt x="205" y="5"/>
                  <a:pt x="133" y="6"/>
                  <a:pt x="67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21996" name="Text Box 76"/>
          <p:cNvSpPr txBox="1">
            <a:spLocks noChangeArrowheads="1"/>
          </p:cNvSpPr>
          <p:nvPr/>
        </p:nvSpPr>
        <p:spPr bwMode="auto">
          <a:xfrm>
            <a:off x="566738" y="4806950"/>
            <a:ext cx="83550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A, B, C, D, E,  F,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G, H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I 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HG-1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CI-3, GF-3, CF-4, AB-4,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}</a:t>
            </a:r>
          </a:p>
        </p:txBody>
      </p:sp>
      <p:sp>
        <p:nvSpPr>
          <p:cNvPr id="24630" name="TextBox 1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97" name="Text Box 77"/>
          <p:cNvSpPr txBox="1">
            <a:spLocks noChangeArrowheads="1"/>
          </p:cNvSpPr>
          <p:nvPr/>
        </p:nvSpPr>
        <p:spPr bwMode="auto">
          <a:xfrm>
            <a:off x="687388" y="4800600"/>
            <a:ext cx="8197850" cy="5810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 { A, B, C, D, E,  F, G, H, I  }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HI-6, CD-6, BC-8, AH-8, DE-9, EF-10, BH-12, DF-13 }</a:t>
            </a:r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Kruskal’s Example</a:t>
            </a:r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5671" name="Oval 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72" name="Text Box 10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5608" name="Group 11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5669" name="Oval 1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70" name="Text Box 13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5609" name="Group 14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5667" name="Oval 1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68" name="Text Box 16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5610" name="Group 17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5665" name="Oval 1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66" name="Text Box 19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5611" name="AutoShape 20"/>
          <p:cNvCxnSpPr>
            <a:cxnSpLocks noChangeShapeType="1"/>
            <a:stCxn id="25672" idx="0"/>
            <a:endCxn id="25670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21"/>
          <p:cNvCxnSpPr>
            <a:cxnSpLocks noChangeShapeType="1"/>
            <a:stCxn id="25668" idx="2"/>
            <a:endCxn id="25666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22"/>
          <p:cNvCxnSpPr>
            <a:cxnSpLocks noChangeShapeType="1"/>
            <a:stCxn id="25667" idx="2"/>
            <a:endCxn id="25670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14" name="Group 23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5663" name="Oval 2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64" name="Text Box 25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5615" name="Group 26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5661" name="Oval 2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62" name="Text Box 28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5616" name="Group 29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5659" name="Oval 3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60" name="Text Box 31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5617" name="Group 32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5657" name="Oval 3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58" name="Text Box 34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5618" name="AutoShape 35"/>
          <p:cNvCxnSpPr>
            <a:cxnSpLocks noChangeShapeType="1"/>
            <a:stCxn id="25668" idx="3"/>
            <a:endCxn id="25658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9" name="AutoShape 36"/>
          <p:cNvCxnSpPr>
            <a:cxnSpLocks noChangeShapeType="1"/>
            <a:stCxn id="25664" idx="3"/>
            <a:endCxn id="25672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0" name="AutoShape 37"/>
          <p:cNvCxnSpPr>
            <a:cxnSpLocks noChangeShapeType="1"/>
            <a:stCxn id="25672" idx="3"/>
            <a:endCxn id="25659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1" name="AutoShape 38"/>
          <p:cNvCxnSpPr>
            <a:cxnSpLocks noChangeShapeType="1"/>
            <a:stCxn id="25660" idx="0"/>
            <a:endCxn id="25666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2" name="AutoShape 39"/>
          <p:cNvCxnSpPr>
            <a:cxnSpLocks noChangeShapeType="1"/>
            <a:stCxn id="25664" idx="3"/>
            <a:endCxn id="25670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40"/>
          <p:cNvCxnSpPr>
            <a:cxnSpLocks noChangeShapeType="1"/>
            <a:stCxn id="25672" idx="3"/>
            <a:endCxn id="25665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41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5655" name="Oval 4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5656" name="Text Box 43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5625" name="AutoShape 45"/>
          <p:cNvCxnSpPr>
            <a:cxnSpLocks noChangeShapeType="1"/>
            <a:stCxn id="25660" idx="3"/>
            <a:endCxn id="25658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46"/>
          <p:cNvCxnSpPr>
            <a:cxnSpLocks noChangeShapeType="1"/>
            <a:stCxn id="25658" idx="3"/>
            <a:endCxn id="25655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47"/>
          <p:cNvCxnSpPr>
            <a:cxnSpLocks noChangeShapeType="1"/>
            <a:stCxn id="25662" idx="1"/>
            <a:endCxn id="25668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48"/>
          <p:cNvCxnSpPr>
            <a:cxnSpLocks noChangeShapeType="1"/>
            <a:stCxn id="25662" idx="2"/>
            <a:endCxn id="25658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9" name="AutoShape 49"/>
          <p:cNvCxnSpPr>
            <a:cxnSpLocks noChangeShapeType="1"/>
            <a:stCxn id="25662" idx="3"/>
            <a:endCxn id="25655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0" name="Text Box 50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5631" name="Text Box 51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5632" name="Text Box 52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5633" name="Text Box 53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634" name="Text Box 54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5635" name="Text Box 55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5636" name="Text Box 56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5637" name="Text Box 57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5638" name="Text Box 58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5639" name="Text Box 59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5640" name="Text Box 60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641" name="Text Box 61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5642" name="Text Box 62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5643" name="Text Box 63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5644" name="Freeform 65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45" name="Freeform 67"/>
          <p:cNvSpPr>
            <a:spLocks/>
          </p:cNvSpPr>
          <p:nvPr/>
        </p:nvSpPr>
        <p:spPr bwMode="auto">
          <a:xfrm>
            <a:off x="2347913" y="3060700"/>
            <a:ext cx="790575" cy="727075"/>
          </a:xfrm>
          <a:custGeom>
            <a:avLst/>
            <a:gdLst>
              <a:gd name="T0" fmla="*/ 168851263 w 498"/>
              <a:gd name="T1" fmla="*/ 15120938 h 458"/>
              <a:gd name="T2" fmla="*/ 0 w 498"/>
              <a:gd name="T3" fmla="*/ 549394063 h 458"/>
              <a:gd name="T4" fmla="*/ 168851263 w 498"/>
              <a:gd name="T5" fmla="*/ 947578750 h 458"/>
              <a:gd name="T6" fmla="*/ 488910313 w 498"/>
              <a:gd name="T7" fmla="*/ 947578750 h 458"/>
              <a:gd name="T8" fmla="*/ 688003450 w 498"/>
              <a:gd name="T9" fmla="*/ 1071067200 h 458"/>
              <a:gd name="T10" fmla="*/ 902215938 w 498"/>
              <a:gd name="T11" fmla="*/ 1131550950 h 458"/>
              <a:gd name="T12" fmla="*/ 947578750 w 498"/>
              <a:gd name="T13" fmla="*/ 1146671888 h 458"/>
              <a:gd name="T14" fmla="*/ 1176913763 w 498"/>
              <a:gd name="T15" fmla="*/ 1053425313 h 458"/>
              <a:gd name="T16" fmla="*/ 1192034700 w 498"/>
              <a:gd name="T17" fmla="*/ 1008062500 h 458"/>
              <a:gd name="T18" fmla="*/ 1222276575 w 498"/>
              <a:gd name="T19" fmla="*/ 962699688 h 458"/>
              <a:gd name="T20" fmla="*/ 1255037813 w 498"/>
              <a:gd name="T21" fmla="*/ 763608138 h 458"/>
              <a:gd name="T22" fmla="*/ 1192034700 w 498"/>
              <a:gd name="T23" fmla="*/ 398184688 h 458"/>
              <a:gd name="T24" fmla="*/ 1176913763 w 498"/>
              <a:gd name="T25" fmla="*/ 153730325 h 458"/>
              <a:gd name="T26" fmla="*/ 947578750 w 498"/>
              <a:gd name="T27" fmla="*/ 0 h 458"/>
              <a:gd name="T28" fmla="*/ 811490313 w 498"/>
              <a:gd name="T29" fmla="*/ 15120938 h 458"/>
              <a:gd name="T30" fmla="*/ 612398763 w 498"/>
              <a:gd name="T31" fmla="*/ 138609388 h 458"/>
              <a:gd name="T32" fmla="*/ 488910313 w 498"/>
              <a:gd name="T33" fmla="*/ 168851263 h 458"/>
              <a:gd name="T34" fmla="*/ 352821875 w 498"/>
              <a:gd name="T35" fmla="*/ 123488450 h 458"/>
              <a:gd name="T36" fmla="*/ 259576888 w 498"/>
              <a:gd name="T37" fmla="*/ 15120938 h 458"/>
              <a:gd name="T38" fmla="*/ 183972200 w 498"/>
              <a:gd name="T39" fmla="*/ 30241875 h 458"/>
              <a:gd name="T40" fmla="*/ 168851263 w 498"/>
              <a:gd name="T41" fmla="*/ 15120938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98" h="458">
                <a:moveTo>
                  <a:pt x="67" y="6"/>
                </a:moveTo>
                <a:cubicBezTo>
                  <a:pt x="49" y="77"/>
                  <a:pt x="18" y="146"/>
                  <a:pt x="0" y="218"/>
                </a:cubicBezTo>
                <a:cubicBezTo>
                  <a:pt x="6" y="287"/>
                  <a:pt x="7" y="336"/>
                  <a:pt x="67" y="376"/>
                </a:cubicBezTo>
                <a:cubicBezTo>
                  <a:pt x="107" y="372"/>
                  <a:pt x="154" y="363"/>
                  <a:pt x="194" y="376"/>
                </a:cubicBezTo>
                <a:cubicBezTo>
                  <a:pt x="221" y="385"/>
                  <a:pt x="239" y="414"/>
                  <a:pt x="273" y="425"/>
                </a:cubicBezTo>
                <a:cubicBezTo>
                  <a:pt x="301" y="434"/>
                  <a:pt x="330" y="440"/>
                  <a:pt x="358" y="449"/>
                </a:cubicBezTo>
                <a:cubicBezTo>
                  <a:pt x="364" y="451"/>
                  <a:pt x="376" y="455"/>
                  <a:pt x="376" y="455"/>
                </a:cubicBezTo>
                <a:cubicBezTo>
                  <a:pt x="456" y="448"/>
                  <a:pt x="430" y="458"/>
                  <a:pt x="467" y="418"/>
                </a:cubicBezTo>
                <a:cubicBezTo>
                  <a:pt x="469" y="412"/>
                  <a:pt x="470" y="406"/>
                  <a:pt x="473" y="400"/>
                </a:cubicBezTo>
                <a:cubicBezTo>
                  <a:pt x="476" y="394"/>
                  <a:pt x="483" y="389"/>
                  <a:pt x="485" y="382"/>
                </a:cubicBezTo>
                <a:cubicBezTo>
                  <a:pt x="490" y="369"/>
                  <a:pt x="496" y="314"/>
                  <a:pt x="498" y="303"/>
                </a:cubicBezTo>
                <a:cubicBezTo>
                  <a:pt x="493" y="250"/>
                  <a:pt x="483" y="211"/>
                  <a:pt x="473" y="158"/>
                </a:cubicBezTo>
                <a:cubicBezTo>
                  <a:pt x="471" y="126"/>
                  <a:pt x="478" y="92"/>
                  <a:pt x="467" y="61"/>
                </a:cubicBezTo>
                <a:cubicBezTo>
                  <a:pt x="464" y="53"/>
                  <a:pt x="386" y="3"/>
                  <a:pt x="376" y="0"/>
                </a:cubicBezTo>
                <a:cubicBezTo>
                  <a:pt x="358" y="2"/>
                  <a:pt x="340" y="2"/>
                  <a:pt x="322" y="6"/>
                </a:cubicBezTo>
                <a:cubicBezTo>
                  <a:pt x="291" y="13"/>
                  <a:pt x="272" y="45"/>
                  <a:pt x="243" y="55"/>
                </a:cubicBezTo>
                <a:cubicBezTo>
                  <a:pt x="215" y="64"/>
                  <a:pt x="231" y="60"/>
                  <a:pt x="194" y="67"/>
                </a:cubicBezTo>
                <a:cubicBezTo>
                  <a:pt x="177" y="64"/>
                  <a:pt x="152" y="65"/>
                  <a:pt x="140" y="49"/>
                </a:cubicBezTo>
                <a:cubicBezTo>
                  <a:pt x="123" y="27"/>
                  <a:pt x="134" y="16"/>
                  <a:pt x="103" y="6"/>
                </a:cubicBezTo>
                <a:cubicBezTo>
                  <a:pt x="93" y="8"/>
                  <a:pt x="83" y="10"/>
                  <a:pt x="73" y="12"/>
                </a:cubicBezTo>
                <a:cubicBezTo>
                  <a:pt x="52" y="17"/>
                  <a:pt x="48" y="25"/>
                  <a:pt x="67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46" name="Freeform 68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47" name="Freeform 70"/>
          <p:cNvSpPr>
            <a:spLocks/>
          </p:cNvSpPr>
          <p:nvPr/>
        </p:nvSpPr>
        <p:spPr bwMode="auto">
          <a:xfrm>
            <a:off x="3870325" y="2859088"/>
            <a:ext cx="701675" cy="577850"/>
          </a:xfrm>
          <a:custGeom>
            <a:avLst/>
            <a:gdLst>
              <a:gd name="T0" fmla="*/ 120967500 w 442"/>
              <a:gd name="T1" fmla="*/ 60483750 h 364"/>
              <a:gd name="T2" fmla="*/ 30241875 w 442"/>
              <a:gd name="T3" fmla="*/ 304939700 h 364"/>
              <a:gd name="T4" fmla="*/ 90725625 w 442"/>
              <a:gd name="T5" fmla="*/ 672882513 h 364"/>
              <a:gd name="T6" fmla="*/ 136088438 w 442"/>
              <a:gd name="T7" fmla="*/ 778729075 h 364"/>
              <a:gd name="T8" fmla="*/ 410786263 w 442"/>
              <a:gd name="T9" fmla="*/ 917336875 h 364"/>
              <a:gd name="T10" fmla="*/ 808970950 w 442"/>
              <a:gd name="T11" fmla="*/ 839212825 h 364"/>
              <a:gd name="T12" fmla="*/ 1113909063 w 442"/>
              <a:gd name="T13" fmla="*/ 365423450 h 364"/>
              <a:gd name="T14" fmla="*/ 884575638 w 442"/>
              <a:gd name="T15" fmla="*/ 105846563 h 364"/>
              <a:gd name="T16" fmla="*/ 839212825 w 442"/>
              <a:gd name="T17" fmla="*/ 60483750 h 364"/>
              <a:gd name="T18" fmla="*/ 745966250 w 442"/>
              <a:gd name="T19" fmla="*/ 30241875 h 364"/>
              <a:gd name="T20" fmla="*/ 365423450 w 442"/>
              <a:gd name="T21" fmla="*/ 30241875 h 364"/>
              <a:gd name="T22" fmla="*/ 274697825 w 442"/>
              <a:gd name="T23" fmla="*/ 0 h 364"/>
              <a:gd name="T24" fmla="*/ 226814063 w 442"/>
              <a:gd name="T25" fmla="*/ 15120938 h 364"/>
              <a:gd name="T26" fmla="*/ 120967500 w 442"/>
              <a:gd name="T27" fmla="*/ 60483750 h 3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2" h="364">
                <a:moveTo>
                  <a:pt x="48" y="24"/>
                </a:moveTo>
                <a:cubicBezTo>
                  <a:pt x="39" y="58"/>
                  <a:pt x="32" y="92"/>
                  <a:pt x="12" y="121"/>
                </a:cubicBezTo>
                <a:cubicBezTo>
                  <a:pt x="0" y="173"/>
                  <a:pt x="20" y="218"/>
                  <a:pt x="36" y="267"/>
                </a:cubicBezTo>
                <a:cubicBezTo>
                  <a:pt x="41" y="282"/>
                  <a:pt x="43" y="298"/>
                  <a:pt x="54" y="309"/>
                </a:cubicBezTo>
                <a:cubicBezTo>
                  <a:pt x="84" y="339"/>
                  <a:pt x="125" y="349"/>
                  <a:pt x="163" y="364"/>
                </a:cubicBezTo>
                <a:cubicBezTo>
                  <a:pt x="200" y="361"/>
                  <a:pt x="284" y="358"/>
                  <a:pt x="321" y="333"/>
                </a:cubicBezTo>
                <a:cubicBezTo>
                  <a:pt x="373" y="298"/>
                  <a:pt x="422" y="204"/>
                  <a:pt x="442" y="145"/>
                </a:cubicBezTo>
                <a:cubicBezTo>
                  <a:pt x="415" y="108"/>
                  <a:pt x="380" y="77"/>
                  <a:pt x="351" y="42"/>
                </a:cubicBezTo>
                <a:cubicBezTo>
                  <a:pt x="346" y="35"/>
                  <a:pt x="340" y="28"/>
                  <a:pt x="333" y="24"/>
                </a:cubicBezTo>
                <a:cubicBezTo>
                  <a:pt x="322" y="18"/>
                  <a:pt x="296" y="12"/>
                  <a:pt x="296" y="12"/>
                </a:cubicBezTo>
                <a:cubicBezTo>
                  <a:pt x="229" y="18"/>
                  <a:pt x="217" y="23"/>
                  <a:pt x="145" y="12"/>
                </a:cubicBezTo>
                <a:cubicBezTo>
                  <a:pt x="132" y="10"/>
                  <a:pt x="109" y="0"/>
                  <a:pt x="109" y="0"/>
                </a:cubicBezTo>
                <a:cubicBezTo>
                  <a:pt x="103" y="2"/>
                  <a:pt x="95" y="2"/>
                  <a:pt x="90" y="6"/>
                </a:cubicBezTo>
                <a:cubicBezTo>
                  <a:pt x="72" y="20"/>
                  <a:pt x="77" y="53"/>
                  <a:pt x="48" y="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48" name="Freeform 71"/>
          <p:cNvSpPr>
            <a:spLocks/>
          </p:cNvSpPr>
          <p:nvPr/>
        </p:nvSpPr>
        <p:spPr bwMode="auto">
          <a:xfrm>
            <a:off x="3538538" y="3735388"/>
            <a:ext cx="1096962" cy="654050"/>
          </a:xfrm>
          <a:custGeom>
            <a:avLst/>
            <a:gdLst>
              <a:gd name="T0" fmla="*/ 647679067 w 691"/>
              <a:gd name="T1" fmla="*/ 45362813 h 412"/>
              <a:gd name="T2" fmla="*/ 448587608 w 691"/>
              <a:gd name="T3" fmla="*/ 226814063 h 412"/>
              <a:gd name="T4" fmla="*/ 264615492 w 691"/>
              <a:gd name="T5" fmla="*/ 410786263 h 412"/>
              <a:gd name="T6" fmla="*/ 113406186 w 691"/>
              <a:gd name="T7" fmla="*/ 579635938 h 412"/>
              <a:gd name="T8" fmla="*/ 50403102 w 691"/>
              <a:gd name="T9" fmla="*/ 670361563 h 412"/>
              <a:gd name="T10" fmla="*/ 5040310 w 691"/>
              <a:gd name="T11" fmla="*/ 763608138 h 412"/>
              <a:gd name="T12" fmla="*/ 279736422 w 691"/>
              <a:gd name="T13" fmla="*/ 1038304375 h 412"/>
              <a:gd name="T14" fmla="*/ 1290319412 w 691"/>
              <a:gd name="T15" fmla="*/ 992941563 h 412"/>
              <a:gd name="T16" fmla="*/ 1685982969 w 691"/>
              <a:gd name="T17" fmla="*/ 763608138 h 412"/>
              <a:gd name="T18" fmla="*/ 1517133371 w 691"/>
              <a:gd name="T19" fmla="*/ 350302513 h 412"/>
              <a:gd name="T20" fmla="*/ 1441528718 w 691"/>
              <a:gd name="T21" fmla="*/ 259576888 h 412"/>
              <a:gd name="T22" fmla="*/ 1350803134 w 691"/>
              <a:gd name="T23" fmla="*/ 181451250 h 412"/>
              <a:gd name="T24" fmla="*/ 1045863573 w 691"/>
              <a:gd name="T25" fmla="*/ 105846563 h 412"/>
              <a:gd name="T26" fmla="*/ 892134906 w 691"/>
              <a:gd name="T27" fmla="*/ 0 h 412"/>
              <a:gd name="T28" fmla="*/ 753525582 w 691"/>
              <a:gd name="T29" fmla="*/ 15120938 h 412"/>
              <a:gd name="T30" fmla="*/ 723283720 w 691"/>
              <a:gd name="T31" fmla="*/ 60483750 h 412"/>
              <a:gd name="T32" fmla="*/ 677920929 w 691"/>
              <a:gd name="T33" fmla="*/ 75604688 h 412"/>
              <a:gd name="T34" fmla="*/ 647679067 w 691"/>
              <a:gd name="T35" fmla="*/ 45362813 h 4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1" h="412">
                <a:moveTo>
                  <a:pt x="257" y="18"/>
                </a:moveTo>
                <a:cubicBezTo>
                  <a:pt x="233" y="50"/>
                  <a:pt x="207" y="63"/>
                  <a:pt x="178" y="90"/>
                </a:cubicBezTo>
                <a:cubicBezTo>
                  <a:pt x="153" y="113"/>
                  <a:pt x="129" y="139"/>
                  <a:pt x="105" y="163"/>
                </a:cubicBezTo>
                <a:cubicBezTo>
                  <a:pt x="84" y="184"/>
                  <a:pt x="64" y="207"/>
                  <a:pt x="45" y="230"/>
                </a:cubicBezTo>
                <a:cubicBezTo>
                  <a:pt x="36" y="241"/>
                  <a:pt x="20" y="266"/>
                  <a:pt x="20" y="266"/>
                </a:cubicBezTo>
                <a:cubicBezTo>
                  <a:pt x="16" y="279"/>
                  <a:pt x="0" y="289"/>
                  <a:pt x="2" y="303"/>
                </a:cubicBezTo>
                <a:cubicBezTo>
                  <a:pt x="11" y="353"/>
                  <a:pt x="65" y="401"/>
                  <a:pt x="111" y="412"/>
                </a:cubicBezTo>
                <a:cubicBezTo>
                  <a:pt x="262" y="408"/>
                  <a:pt x="366" y="400"/>
                  <a:pt x="512" y="394"/>
                </a:cubicBezTo>
                <a:cubicBezTo>
                  <a:pt x="567" y="374"/>
                  <a:pt x="618" y="334"/>
                  <a:pt x="669" y="303"/>
                </a:cubicBezTo>
                <a:cubicBezTo>
                  <a:pt x="691" y="232"/>
                  <a:pt x="649" y="182"/>
                  <a:pt x="602" y="139"/>
                </a:cubicBezTo>
                <a:cubicBezTo>
                  <a:pt x="592" y="109"/>
                  <a:pt x="603" y="129"/>
                  <a:pt x="572" y="103"/>
                </a:cubicBezTo>
                <a:cubicBezTo>
                  <a:pt x="554" y="87"/>
                  <a:pt x="564" y="86"/>
                  <a:pt x="536" y="72"/>
                </a:cubicBezTo>
                <a:cubicBezTo>
                  <a:pt x="498" y="53"/>
                  <a:pt x="454" y="56"/>
                  <a:pt x="415" y="42"/>
                </a:cubicBezTo>
                <a:cubicBezTo>
                  <a:pt x="390" y="33"/>
                  <a:pt x="373" y="19"/>
                  <a:pt x="354" y="0"/>
                </a:cubicBezTo>
                <a:cubicBezTo>
                  <a:pt x="336" y="2"/>
                  <a:pt x="316" y="0"/>
                  <a:pt x="299" y="6"/>
                </a:cubicBezTo>
                <a:cubicBezTo>
                  <a:pt x="292" y="8"/>
                  <a:pt x="293" y="19"/>
                  <a:pt x="287" y="24"/>
                </a:cubicBezTo>
                <a:cubicBezTo>
                  <a:pt x="282" y="28"/>
                  <a:pt x="275" y="28"/>
                  <a:pt x="269" y="30"/>
                </a:cubicBezTo>
                <a:cubicBezTo>
                  <a:pt x="248" y="23"/>
                  <a:pt x="247" y="28"/>
                  <a:pt x="257" y="1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49" name="Freeform 72"/>
          <p:cNvSpPr>
            <a:spLocks/>
          </p:cNvSpPr>
          <p:nvPr/>
        </p:nvSpPr>
        <p:spPr bwMode="auto">
          <a:xfrm>
            <a:off x="4989513" y="3138488"/>
            <a:ext cx="708025" cy="800100"/>
          </a:xfrm>
          <a:custGeom>
            <a:avLst/>
            <a:gdLst>
              <a:gd name="T0" fmla="*/ 239415638 w 446"/>
              <a:gd name="T1" fmla="*/ 15120938 h 504"/>
              <a:gd name="T2" fmla="*/ 25201563 w 446"/>
              <a:gd name="T3" fmla="*/ 441028138 h 504"/>
              <a:gd name="T4" fmla="*/ 194052825 w 446"/>
              <a:gd name="T5" fmla="*/ 1038304375 h 504"/>
              <a:gd name="T6" fmla="*/ 834172513 w 446"/>
              <a:gd name="T7" fmla="*/ 1267639388 h 504"/>
              <a:gd name="T8" fmla="*/ 942538438 w 446"/>
              <a:gd name="T9" fmla="*/ 1252518450 h 504"/>
              <a:gd name="T10" fmla="*/ 1123989688 w 446"/>
              <a:gd name="T11" fmla="*/ 869454700 h 504"/>
              <a:gd name="T12" fmla="*/ 1108868750 w 446"/>
              <a:gd name="T13" fmla="*/ 549394063 h 504"/>
              <a:gd name="T14" fmla="*/ 1018143125 w 446"/>
              <a:gd name="T15" fmla="*/ 335181575 h 504"/>
              <a:gd name="T16" fmla="*/ 987901250 w 446"/>
              <a:gd name="T17" fmla="*/ 136088438 h 504"/>
              <a:gd name="T18" fmla="*/ 819051575 w 446"/>
              <a:gd name="T19" fmla="*/ 90725625 h 504"/>
              <a:gd name="T20" fmla="*/ 574595625 w 446"/>
              <a:gd name="T21" fmla="*/ 0 h 504"/>
              <a:gd name="T22" fmla="*/ 390625013 w 446"/>
              <a:gd name="T23" fmla="*/ 15120938 h 504"/>
              <a:gd name="T24" fmla="*/ 239415638 w 446"/>
              <a:gd name="T25" fmla="*/ 15120938 h 5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6" h="504">
                <a:moveTo>
                  <a:pt x="95" y="6"/>
                </a:moveTo>
                <a:cubicBezTo>
                  <a:pt x="77" y="69"/>
                  <a:pt x="30" y="114"/>
                  <a:pt x="10" y="175"/>
                </a:cubicBezTo>
                <a:cubicBezTo>
                  <a:pt x="12" y="224"/>
                  <a:pt x="0" y="388"/>
                  <a:pt x="77" y="412"/>
                </a:cubicBezTo>
                <a:cubicBezTo>
                  <a:pt x="127" y="462"/>
                  <a:pt x="262" y="489"/>
                  <a:pt x="331" y="503"/>
                </a:cubicBezTo>
                <a:cubicBezTo>
                  <a:pt x="345" y="501"/>
                  <a:pt x="361" y="504"/>
                  <a:pt x="374" y="497"/>
                </a:cubicBezTo>
                <a:cubicBezTo>
                  <a:pt x="424" y="472"/>
                  <a:pt x="436" y="392"/>
                  <a:pt x="446" y="345"/>
                </a:cubicBezTo>
                <a:cubicBezTo>
                  <a:pt x="444" y="303"/>
                  <a:pt x="443" y="260"/>
                  <a:pt x="440" y="218"/>
                </a:cubicBezTo>
                <a:cubicBezTo>
                  <a:pt x="437" y="186"/>
                  <a:pt x="411" y="164"/>
                  <a:pt x="404" y="133"/>
                </a:cubicBezTo>
                <a:cubicBezTo>
                  <a:pt x="398" y="107"/>
                  <a:pt x="405" y="77"/>
                  <a:pt x="392" y="54"/>
                </a:cubicBezTo>
                <a:cubicBezTo>
                  <a:pt x="384" y="40"/>
                  <a:pt x="330" y="37"/>
                  <a:pt x="325" y="36"/>
                </a:cubicBezTo>
                <a:cubicBezTo>
                  <a:pt x="292" y="25"/>
                  <a:pt x="263" y="9"/>
                  <a:pt x="228" y="0"/>
                </a:cubicBezTo>
                <a:cubicBezTo>
                  <a:pt x="204" y="2"/>
                  <a:pt x="179" y="2"/>
                  <a:pt x="155" y="6"/>
                </a:cubicBezTo>
                <a:cubicBezTo>
                  <a:pt x="121" y="12"/>
                  <a:pt x="107" y="41"/>
                  <a:pt x="95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50" name="Freeform 73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51" name="Freeform 74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52" name="Freeform 75"/>
          <p:cNvSpPr>
            <a:spLocks/>
          </p:cNvSpPr>
          <p:nvPr/>
        </p:nvSpPr>
        <p:spPr bwMode="auto">
          <a:xfrm>
            <a:off x="3830638" y="1973263"/>
            <a:ext cx="654050" cy="654050"/>
          </a:xfrm>
          <a:custGeom>
            <a:avLst/>
            <a:gdLst>
              <a:gd name="T0" fmla="*/ 168851263 w 412"/>
              <a:gd name="T1" fmla="*/ 15120938 h 412"/>
              <a:gd name="T2" fmla="*/ 45362813 w 412"/>
              <a:gd name="T3" fmla="*/ 488910313 h 412"/>
              <a:gd name="T4" fmla="*/ 15120938 w 412"/>
              <a:gd name="T5" fmla="*/ 579635938 h 412"/>
              <a:gd name="T6" fmla="*/ 0 w 412"/>
              <a:gd name="T7" fmla="*/ 657761575 h 412"/>
              <a:gd name="T8" fmla="*/ 15120938 w 412"/>
              <a:gd name="T9" fmla="*/ 793850013 h 412"/>
              <a:gd name="T10" fmla="*/ 274697825 w 412"/>
              <a:gd name="T11" fmla="*/ 1038304375 h 412"/>
              <a:gd name="T12" fmla="*/ 778729075 w 412"/>
              <a:gd name="T13" fmla="*/ 992941563 h 412"/>
              <a:gd name="T14" fmla="*/ 917336875 w 412"/>
              <a:gd name="T15" fmla="*/ 932457813 h 412"/>
              <a:gd name="T16" fmla="*/ 1038304375 w 412"/>
              <a:gd name="T17" fmla="*/ 549394063 h 412"/>
              <a:gd name="T18" fmla="*/ 992941563 w 412"/>
              <a:gd name="T19" fmla="*/ 365423450 h 412"/>
              <a:gd name="T20" fmla="*/ 917336875 w 412"/>
              <a:gd name="T21" fmla="*/ 229335013 h 412"/>
              <a:gd name="T22" fmla="*/ 856853125 w 412"/>
              <a:gd name="T23" fmla="*/ 105846563 h 412"/>
              <a:gd name="T24" fmla="*/ 688003450 w 412"/>
              <a:gd name="T25" fmla="*/ 0 h 412"/>
              <a:gd name="T26" fmla="*/ 168851263 w 412"/>
              <a:gd name="T27" fmla="*/ 15120938 h 4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2" h="412">
                <a:moveTo>
                  <a:pt x="67" y="6"/>
                </a:moveTo>
                <a:cubicBezTo>
                  <a:pt x="36" y="67"/>
                  <a:pt x="33" y="129"/>
                  <a:pt x="18" y="194"/>
                </a:cubicBezTo>
                <a:cubicBezTo>
                  <a:pt x="15" y="206"/>
                  <a:pt x="8" y="218"/>
                  <a:pt x="6" y="230"/>
                </a:cubicBezTo>
                <a:cubicBezTo>
                  <a:pt x="4" y="240"/>
                  <a:pt x="2" y="251"/>
                  <a:pt x="0" y="261"/>
                </a:cubicBezTo>
                <a:cubicBezTo>
                  <a:pt x="2" y="279"/>
                  <a:pt x="0" y="298"/>
                  <a:pt x="6" y="315"/>
                </a:cubicBezTo>
                <a:cubicBezTo>
                  <a:pt x="20" y="357"/>
                  <a:pt x="70" y="399"/>
                  <a:pt x="109" y="412"/>
                </a:cubicBezTo>
                <a:cubicBezTo>
                  <a:pt x="177" y="408"/>
                  <a:pt x="241" y="401"/>
                  <a:pt x="309" y="394"/>
                </a:cubicBezTo>
                <a:cubicBezTo>
                  <a:pt x="353" y="380"/>
                  <a:pt x="335" y="389"/>
                  <a:pt x="364" y="370"/>
                </a:cubicBezTo>
                <a:cubicBezTo>
                  <a:pt x="394" y="325"/>
                  <a:pt x="403" y="270"/>
                  <a:pt x="412" y="218"/>
                </a:cubicBezTo>
                <a:cubicBezTo>
                  <a:pt x="406" y="195"/>
                  <a:pt x="405" y="167"/>
                  <a:pt x="394" y="145"/>
                </a:cubicBezTo>
                <a:cubicBezTo>
                  <a:pt x="385" y="127"/>
                  <a:pt x="372" y="110"/>
                  <a:pt x="364" y="91"/>
                </a:cubicBezTo>
                <a:cubicBezTo>
                  <a:pt x="341" y="40"/>
                  <a:pt x="365" y="69"/>
                  <a:pt x="340" y="42"/>
                </a:cubicBezTo>
                <a:cubicBezTo>
                  <a:pt x="331" y="16"/>
                  <a:pt x="300" y="7"/>
                  <a:pt x="273" y="0"/>
                </a:cubicBezTo>
                <a:cubicBezTo>
                  <a:pt x="205" y="5"/>
                  <a:pt x="133" y="6"/>
                  <a:pt x="67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21996" name="Text Box 76"/>
          <p:cNvSpPr txBox="1">
            <a:spLocks noChangeArrowheads="1"/>
          </p:cNvSpPr>
          <p:nvPr/>
        </p:nvSpPr>
        <p:spPr bwMode="auto">
          <a:xfrm>
            <a:off x="566738" y="4806950"/>
            <a:ext cx="83550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A, B, C, D, E,  F,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I 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HG-1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CI-3, GF-3, CF-4, AB-4,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}</a:t>
            </a:r>
          </a:p>
        </p:txBody>
      </p:sp>
      <p:sp>
        <p:nvSpPr>
          <p:cNvPr id="25654" name="TextBox 71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/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xmlns="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xmlns="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grpSp>
        <p:nvGrpSpPr>
          <p:cNvPr id="26630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6693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94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6631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6691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92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6632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6689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90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6633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6687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88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6634" name="AutoShape 15"/>
          <p:cNvCxnSpPr>
            <a:cxnSpLocks noChangeShapeType="1"/>
            <a:stCxn id="26694" idx="0"/>
            <a:endCxn id="26692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6"/>
          <p:cNvCxnSpPr>
            <a:cxnSpLocks noChangeShapeType="1"/>
            <a:stCxn id="26690" idx="2"/>
            <a:endCxn id="26688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17"/>
          <p:cNvCxnSpPr>
            <a:cxnSpLocks noChangeShapeType="1"/>
            <a:stCxn id="26689" idx="2"/>
            <a:endCxn id="26692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37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6685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86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6638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6683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84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6639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6681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82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6640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6679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80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6641" name="AutoShape 30"/>
          <p:cNvCxnSpPr>
            <a:cxnSpLocks noChangeShapeType="1"/>
            <a:stCxn id="26690" idx="3"/>
            <a:endCxn id="26680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31"/>
          <p:cNvCxnSpPr>
            <a:cxnSpLocks noChangeShapeType="1"/>
            <a:stCxn id="26686" idx="3"/>
            <a:endCxn id="26694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32"/>
          <p:cNvCxnSpPr>
            <a:cxnSpLocks noChangeShapeType="1"/>
            <a:stCxn id="26694" idx="3"/>
            <a:endCxn id="26681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AutoShape 33"/>
          <p:cNvCxnSpPr>
            <a:cxnSpLocks noChangeShapeType="1"/>
            <a:stCxn id="26682" idx="0"/>
            <a:endCxn id="26688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5" name="AutoShape 34"/>
          <p:cNvCxnSpPr>
            <a:cxnSpLocks noChangeShapeType="1"/>
            <a:stCxn id="26686" idx="3"/>
            <a:endCxn id="26692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6" name="AutoShape 35"/>
          <p:cNvCxnSpPr>
            <a:cxnSpLocks noChangeShapeType="1"/>
            <a:stCxn id="26694" idx="3"/>
            <a:endCxn id="26687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47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6677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6678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6648" name="AutoShape 39"/>
          <p:cNvCxnSpPr>
            <a:cxnSpLocks noChangeShapeType="1"/>
            <a:stCxn id="26682" idx="3"/>
            <a:endCxn id="26680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9" name="AutoShape 40"/>
          <p:cNvCxnSpPr>
            <a:cxnSpLocks noChangeShapeType="1"/>
            <a:stCxn id="26680" idx="3"/>
            <a:endCxn id="26677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0" name="AutoShape 41"/>
          <p:cNvCxnSpPr>
            <a:cxnSpLocks noChangeShapeType="1"/>
            <a:stCxn id="26684" idx="1"/>
            <a:endCxn id="26690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1" name="AutoShape 42"/>
          <p:cNvCxnSpPr>
            <a:cxnSpLocks noChangeShapeType="1"/>
            <a:stCxn id="26684" idx="2"/>
            <a:endCxn id="26680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2" name="AutoShape 43"/>
          <p:cNvCxnSpPr>
            <a:cxnSpLocks noChangeShapeType="1"/>
            <a:stCxn id="26684" idx="3"/>
            <a:endCxn id="26677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3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6654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6655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6656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6657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6658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6659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6660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6661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6662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6663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6664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6665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6666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6667" name="Freeform 58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68" name="Freeform 60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69" name="Freeform 61"/>
          <p:cNvSpPr>
            <a:spLocks/>
          </p:cNvSpPr>
          <p:nvPr/>
        </p:nvSpPr>
        <p:spPr bwMode="auto">
          <a:xfrm>
            <a:off x="3870325" y="2859088"/>
            <a:ext cx="701675" cy="577850"/>
          </a:xfrm>
          <a:custGeom>
            <a:avLst/>
            <a:gdLst>
              <a:gd name="T0" fmla="*/ 120967500 w 442"/>
              <a:gd name="T1" fmla="*/ 60483750 h 364"/>
              <a:gd name="T2" fmla="*/ 30241875 w 442"/>
              <a:gd name="T3" fmla="*/ 304939700 h 364"/>
              <a:gd name="T4" fmla="*/ 90725625 w 442"/>
              <a:gd name="T5" fmla="*/ 672882513 h 364"/>
              <a:gd name="T6" fmla="*/ 136088438 w 442"/>
              <a:gd name="T7" fmla="*/ 778729075 h 364"/>
              <a:gd name="T8" fmla="*/ 410786263 w 442"/>
              <a:gd name="T9" fmla="*/ 917336875 h 364"/>
              <a:gd name="T10" fmla="*/ 808970950 w 442"/>
              <a:gd name="T11" fmla="*/ 839212825 h 364"/>
              <a:gd name="T12" fmla="*/ 1113909063 w 442"/>
              <a:gd name="T13" fmla="*/ 365423450 h 364"/>
              <a:gd name="T14" fmla="*/ 884575638 w 442"/>
              <a:gd name="T15" fmla="*/ 105846563 h 364"/>
              <a:gd name="T16" fmla="*/ 839212825 w 442"/>
              <a:gd name="T17" fmla="*/ 60483750 h 364"/>
              <a:gd name="T18" fmla="*/ 745966250 w 442"/>
              <a:gd name="T19" fmla="*/ 30241875 h 364"/>
              <a:gd name="T20" fmla="*/ 365423450 w 442"/>
              <a:gd name="T21" fmla="*/ 30241875 h 364"/>
              <a:gd name="T22" fmla="*/ 274697825 w 442"/>
              <a:gd name="T23" fmla="*/ 0 h 364"/>
              <a:gd name="T24" fmla="*/ 226814063 w 442"/>
              <a:gd name="T25" fmla="*/ 15120938 h 364"/>
              <a:gd name="T26" fmla="*/ 120967500 w 442"/>
              <a:gd name="T27" fmla="*/ 60483750 h 3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2" h="364">
                <a:moveTo>
                  <a:pt x="48" y="24"/>
                </a:moveTo>
                <a:cubicBezTo>
                  <a:pt x="39" y="58"/>
                  <a:pt x="32" y="92"/>
                  <a:pt x="12" y="121"/>
                </a:cubicBezTo>
                <a:cubicBezTo>
                  <a:pt x="0" y="173"/>
                  <a:pt x="20" y="218"/>
                  <a:pt x="36" y="267"/>
                </a:cubicBezTo>
                <a:cubicBezTo>
                  <a:pt x="41" y="282"/>
                  <a:pt x="43" y="298"/>
                  <a:pt x="54" y="309"/>
                </a:cubicBezTo>
                <a:cubicBezTo>
                  <a:pt x="84" y="339"/>
                  <a:pt x="125" y="349"/>
                  <a:pt x="163" y="364"/>
                </a:cubicBezTo>
                <a:cubicBezTo>
                  <a:pt x="200" y="361"/>
                  <a:pt x="284" y="358"/>
                  <a:pt x="321" y="333"/>
                </a:cubicBezTo>
                <a:cubicBezTo>
                  <a:pt x="373" y="298"/>
                  <a:pt x="422" y="204"/>
                  <a:pt x="442" y="145"/>
                </a:cubicBezTo>
                <a:cubicBezTo>
                  <a:pt x="415" y="108"/>
                  <a:pt x="380" y="77"/>
                  <a:pt x="351" y="42"/>
                </a:cubicBezTo>
                <a:cubicBezTo>
                  <a:pt x="346" y="35"/>
                  <a:pt x="340" y="28"/>
                  <a:pt x="333" y="24"/>
                </a:cubicBezTo>
                <a:cubicBezTo>
                  <a:pt x="322" y="18"/>
                  <a:pt x="296" y="12"/>
                  <a:pt x="296" y="12"/>
                </a:cubicBezTo>
                <a:cubicBezTo>
                  <a:pt x="229" y="18"/>
                  <a:pt x="217" y="23"/>
                  <a:pt x="145" y="12"/>
                </a:cubicBezTo>
                <a:cubicBezTo>
                  <a:pt x="132" y="10"/>
                  <a:pt x="109" y="0"/>
                  <a:pt x="109" y="0"/>
                </a:cubicBezTo>
                <a:cubicBezTo>
                  <a:pt x="103" y="2"/>
                  <a:pt x="95" y="2"/>
                  <a:pt x="90" y="6"/>
                </a:cubicBezTo>
                <a:cubicBezTo>
                  <a:pt x="72" y="20"/>
                  <a:pt x="77" y="53"/>
                  <a:pt x="48" y="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70" name="Freeform 63"/>
          <p:cNvSpPr>
            <a:spLocks/>
          </p:cNvSpPr>
          <p:nvPr/>
        </p:nvSpPr>
        <p:spPr bwMode="auto">
          <a:xfrm>
            <a:off x="4989513" y="3138488"/>
            <a:ext cx="708025" cy="800100"/>
          </a:xfrm>
          <a:custGeom>
            <a:avLst/>
            <a:gdLst>
              <a:gd name="T0" fmla="*/ 239415638 w 446"/>
              <a:gd name="T1" fmla="*/ 15120938 h 504"/>
              <a:gd name="T2" fmla="*/ 25201563 w 446"/>
              <a:gd name="T3" fmla="*/ 441028138 h 504"/>
              <a:gd name="T4" fmla="*/ 194052825 w 446"/>
              <a:gd name="T5" fmla="*/ 1038304375 h 504"/>
              <a:gd name="T6" fmla="*/ 834172513 w 446"/>
              <a:gd name="T7" fmla="*/ 1267639388 h 504"/>
              <a:gd name="T8" fmla="*/ 942538438 w 446"/>
              <a:gd name="T9" fmla="*/ 1252518450 h 504"/>
              <a:gd name="T10" fmla="*/ 1123989688 w 446"/>
              <a:gd name="T11" fmla="*/ 869454700 h 504"/>
              <a:gd name="T12" fmla="*/ 1108868750 w 446"/>
              <a:gd name="T13" fmla="*/ 549394063 h 504"/>
              <a:gd name="T14" fmla="*/ 1018143125 w 446"/>
              <a:gd name="T15" fmla="*/ 335181575 h 504"/>
              <a:gd name="T16" fmla="*/ 987901250 w 446"/>
              <a:gd name="T17" fmla="*/ 136088438 h 504"/>
              <a:gd name="T18" fmla="*/ 819051575 w 446"/>
              <a:gd name="T19" fmla="*/ 90725625 h 504"/>
              <a:gd name="T20" fmla="*/ 574595625 w 446"/>
              <a:gd name="T21" fmla="*/ 0 h 504"/>
              <a:gd name="T22" fmla="*/ 390625013 w 446"/>
              <a:gd name="T23" fmla="*/ 15120938 h 504"/>
              <a:gd name="T24" fmla="*/ 239415638 w 446"/>
              <a:gd name="T25" fmla="*/ 15120938 h 5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6" h="504">
                <a:moveTo>
                  <a:pt x="95" y="6"/>
                </a:moveTo>
                <a:cubicBezTo>
                  <a:pt x="77" y="69"/>
                  <a:pt x="30" y="114"/>
                  <a:pt x="10" y="175"/>
                </a:cubicBezTo>
                <a:cubicBezTo>
                  <a:pt x="12" y="224"/>
                  <a:pt x="0" y="388"/>
                  <a:pt x="77" y="412"/>
                </a:cubicBezTo>
                <a:cubicBezTo>
                  <a:pt x="127" y="462"/>
                  <a:pt x="262" y="489"/>
                  <a:pt x="331" y="503"/>
                </a:cubicBezTo>
                <a:cubicBezTo>
                  <a:pt x="345" y="501"/>
                  <a:pt x="361" y="504"/>
                  <a:pt x="374" y="497"/>
                </a:cubicBezTo>
                <a:cubicBezTo>
                  <a:pt x="424" y="472"/>
                  <a:pt x="436" y="392"/>
                  <a:pt x="446" y="345"/>
                </a:cubicBezTo>
                <a:cubicBezTo>
                  <a:pt x="444" y="303"/>
                  <a:pt x="443" y="260"/>
                  <a:pt x="440" y="218"/>
                </a:cubicBezTo>
                <a:cubicBezTo>
                  <a:pt x="437" y="186"/>
                  <a:pt x="411" y="164"/>
                  <a:pt x="404" y="133"/>
                </a:cubicBezTo>
                <a:cubicBezTo>
                  <a:pt x="398" y="107"/>
                  <a:pt x="405" y="77"/>
                  <a:pt x="392" y="54"/>
                </a:cubicBezTo>
                <a:cubicBezTo>
                  <a:pt x="384" y="40"/>
                  <a:pt x="330" y="37"/>
                  <a:pt x="325" y="36"/>
                </a:cubicBezTo>
                <a:cubicBezTo>
                  <a:pt x="292" y="25"/>
                  <a:pt x="263" y="9"/>
                  <a:pt x="228" y="0"/>
                </a:cubicBezTo>
                <a:cubicBezTo>
                  <a:pt x="204" y="2"/>
                  <a:pt x="179" y="2"/>
                  <a:pt x="155" y="6"/>
                </a:cubicBezTo>
                <a:cubicBezTo>
                  <a:pt x="121" y="12"/>
                  <a:pt x="107" y="41"/>
                  <a:pt x="95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71" name="Freeform 64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72" name="Freeform 65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73" name="Freeform 66"/>
          <p:cNvSpPr>
            <a:spLocks/>
          </p:cNvSpPr>
          <p:nvPr/>
        </p:nvSpPr>
        <p:spPr bwMode="auto">
          <a:xfrm>
            <a:off x="3830638" y="1973263"/>
            <a:ext cx="654050" cy="654050"/>
          </a:xfrm>
          <a:custGeom>
            <a:avLst/>
            <a:gdLst>
              <a:gd name="T0" fmla="*/ 168851263 w 412"/>
              <a:gd name="T1" fmla="*/ 15120938 h 412"/>
              <a:gd name="T2" fmla="*/ 45362813 w 412"/>
              <a:gd name="T3" fmla="*/ 488910313 h 412"/>
              <a:gd name="T4" fmla="*/ 15120938 w 412"/>
              <a:gd name="T5" fmla="*/ 579635938 h 412"/>
              <a:gd name="T6" fmla="*/ 0 w 412"/>
              <a:gd name="T7" fmla="*/ 657761575 h 412"/>
              <a:gd name="T8" fmla="*/ 15120938 w 412"/>
              <a:gd name="T9" fmla="*/ 793850013 h 412"/>
              <a:gd name="T10" fmla="*/ 274697825 w 412"/>
              <a:gd name="T11" fmla="*/ 1038304375 h 412"/>
              <a:gd name="T12" fmla="*/ 778729075 w 412"/>
              <a:gd name="T13" fmla="*/ 992941563 h 412"/>
              <a:gd name="T14" fmla="*/ 917336875 w 412"/>
              <a:gd name="T15" fmla="*/ 932457813 h 412"/>
              <a:gd name="T16" fmla="*/ 1038304375 w 412"/>
              <a:gd name="T17" fmla="*/ 549394063 h 412"/>
              <a:gd name="T18" fmla="*/ 992941563 w 412"/>
              <a:gd name="T19" fmla="*/ 365423450 h 412"/>
              <a:gd name="T20" fmla="*/ 917336875 w 412"/>
              <a:gd name="T21" fmla="*/ 229335013 h 412"/>
              <a:gd name="T22" fmla="*/ 856853125 w 412"/>
              <a:gd name="T23" fmla="*/ 105846563 h 412"/>
              <a:gd name="T24" fmla="*/ 688003450 w 412"/>
              <a:gd name="T25" fmla="*/ 0 h 412"/>
              <a:gd name="T26" fmla="*/ 168851263 w 412"/>
              <a:gd name="T27" fmla="*/ 15120938 h 4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2" h="412">
                <a:moveTo>
                  <a:pt x="67" y="6"/>
                </a:moveTo>
                <a:cubicBezTo>
                  <a:pt x="36" y="67"/>
                  <a:pt x="33" y="129"/>
                  <a:pt x="18" y="194"/>
                </a:cubicBezTo>
                <a:cubicBezTo>
                  <a:pt x="15" y="206"/>
                  <a:pt x="8" y="218"/>
                  <a:pt x="6" y="230"/>
                </a:cubicBezTo>
                <a:cubicBezTo>
                  <a:pt x="4" y="240"/>
                  <a:pt x="2" y="251"/>
                  <a:pt x="0" y="261"/>
                </a:cubicBezTo>
                <a:cubicBezTo>
                  <a:pt x="2" y="279"/>
                  <a:pt x="0" y="298"/>
                  <a:pt x="6" y="315"/>
                </a:cubicBezTo>
                <a:cubicBezTo>
                  <a:pt x="20" y="357"/>
                  <a:pt x="70" y="399"/>
                  <a:pt x="109" y="412"/>
                </a:cubicBezTo>
                <a:cubicBezTo>
                  <a:pt x="177" y="408"/>
                  <a:pt x="241" y="401"/>
                  <a:pt x="309" y="394"/>
                </a:cubicBezTo>
                <a:cubicBezTo>
                  <a:pt x="353" y="380"/>
                  <a:pt x="335" y="389"/>
                  <a:pt x="364" y="370"/>
                </a:cubicBezTo>
                <a:cubicBezTo>
                  <a:pt x="394" y="325"/>
                  <a:pt x="403" y="270"/>
                  <a:pt x="412" y="218"/>
                </a:cubicBezTo>
                <a:cubicBezTo>
                  <a:pt x="406" y="195"/>
                  <a:pt x="405" y="167"/>
                  <a:pt x="394" y="145"/>
                </a:cubicBezTo>
                <a:cubicBezTo>
                  <a:pt x="385" y="127"/>
                  <a:pt x="372" y="110"/>
                  <a:pt x="364" y="91"/>
                </a:cubicBezTo>
                <a:cubicBezTo>
                  <a:pt x="341" y="40"/>
                  <a:pt x="365" y="69"/>
                  <a:pt x="340" y="42"/>
                </a:cubicBezTo>
                <a:cubicBezTo>
                  <a:pt x="331" y="16"/>
                  <a:pt x="300" y="7"/>
                  <a:pt x="273" y="0"/>
                </a:cubicBezTo>
                <a:cubicBezTo>
                  <a:pt x="205" y="5"/>
                  <a:pt x="133" y="6"/>
                  <a:pt x="67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74" name="Freeform 67"/>
          <p:cNvSpPr>
            <a:spLocks/>
          </p:cNvSpPr>
          <p:nvPr/>
        </p:nvSpPr>
        <p:spPr bwMode="auto">
          <a:xfrm>
            <a:off x="2292350" y="3079750"/>
            <a:ext cx="2298700" cy="1357313"/>
          </a:xfrm>
          <a:custGeom>
            <a:avLst/>
            <a:gdLst>
              <a:gd name="T0" fmla="*/ 120967500 w 1448"/>
              <a:gd name="T1" fmla="*/ 183972268 h 855"/>
              <a:gd name="T2" fmla="*/ 151209375 w 1448"/>
              <a:gd name="T3" fmla="*/ 887095327 h 855"/>
              <a:gd name="T4" fmla="*/ 395665325 w 1448"/>
              <a:gd name="T5" fmla="*/ 992941928 h 855"/>
              <a:gd name="T6" fmla="*/ 839212825 w 1448"/>
              <a:gd name="T7" fmla="*/ 1252518911 h 855"/>
              <a:gd name="T8" fmla="*/ 1020664075 w 1448"/>
              <a:gd name="T9" fmla="*/ 1451610535 h 855"/>
              <a:gd name="T10" fmla="*/ 1174392813 w 1448"/>
              <a:gd name="T11" fmla="*/ 1864916312 h 855"/>
              <a:gd name="T12" fmla="*/ 1219755625 w 1448"/>
              <a:gd name="T13" fmla="*/ 1880037255 h 855"/>
              <a:gd name="T14" fmla="*/ 1587698438 w 1448"/>
              <a:gd name="T15" fmla="*/ 1895158198 h 855"/>
              <a:gd name="T16" fmla="*/ 1938000950 w 1448"/>
              <a:gd name="T17" fmla="*/ 1955641970 h 855"/>
              <a:gd name="T18" fmla="*/ 2106850625 w 1448"/>
              <a:gd name="T19" fmla="*/ 2033767637 h 855"/>
              <a:gd name="T20" fmla="*/ 2147483646 w 1448"/>
              <a:gd name="T21" fmla="*/ 2147483646 h 855"/>
              <a:gd name="T22" fmla="*/ 2147483646 w 1448"/>
              <a:gd name="T23" fmla="*/ 2018646694 h 855"/>
              <a:gd name="T24" fmla="*/ 2147483646 w 1448"/>
              <a:gd name="T25" fmla="*/ 1970762913 h 855"/>
              <a:gd name="T26" fmla="*/ 2147483646 w 1448"/>
              <a:gd name="T27" fmla="*/ 1789311597 h 855"/>
              <a:gd name="T28" fmla="*/ 2147483646 w 1448"/>
              <a:gd name="T29" fmla="*/ 1008062871 h 855"/>
              <a:gd name="T30" fmla="*/ 2147483646 w 1448"/>
              <a:gd name="T31" fmla="*/ 1023183814 h 855"/>
              <a:gd name="T32" fmla="*/ 2147483646 w 1448"/>
              <a:gd name="T33" fmla="*/ 1055946651 h 855"/>
              <a:gd name="T34" fmla="*/ 2147483646 w 1448"/>
              <a:gd name="T35" fmla="*/ 947579099 h 855"/>
              <a:gd name="T36" fmla="*/ 2106850625 w 1448"/>
              <a:gd name="T37" fmla="*/ 763608419 h 855"/>
              <a:gd name="T38" fmla="*/ 2043847513 w 1448"/>
              <a:gd name="T39" fmla="*/ 703124647 h 855"/>
              <a:gd name="T40" fmla="*/ 1799391563 w 1448"/>
              <a:gd name="T41" fmla="*/ 413305777 h 855"/>
              <a:gd name="T42" fmla="*/ 1678424063 w 1448"/>
              <a:gd name="T43" fmla="*/ 289818869 h 855"/>
              <a:gd name="T44" fmla="*/ 1373485950 w 1448"/>
              <a:gd name="T45" fmla="*/ 108367552 h 855"/>
              <a:gd name="T46" fmla="*/ 821570938 w 1448"/>
              <a:gd name="T47" fmla="*/ 0 h 855"/>
              <a:gd name="T48" fmla="*/ 257055938 w 1448"/>
              <a:gd name="T49" fmla="*/ 78125666 h 855"/>
              <a:gd name="T50" fmla="*/ 136088438 w 1448"/>
              <a:gd name="T51" fmla="*/ 168851325 h 855"/>
              <a:gd name="T52" fmla="*/ 120967500 w 1448"/>
              <a:gd name="T53" fmla="*/ 214214154 h 855"/>
              <a:gd name="T54" fmla="*/ 120967500 w 1448"/>
              <a:gd name="T55" fmla="*/ 183972268 h 85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448" h="855">
                <a:moveTo>
                  <a:pt x="48" y="73"/>
                </a:moveTo>
                <a:cubicBezTo>
                  <a:pt x="35" y="150"/>
                  <a:pt x="0" y="299"/>
                  <a:pt x="60" y="352"/>
                </a:cubicBezTo>
                <a:cubicBezTo>
                  <a:pt x="89" y="377"/>
                  <a:pt x="121" y="385"/>
                  <a:pt x="157" y="394"/>
                </a:cubicBezTo>
                <a:cubicBezTo>
                  <a:pt x="219" y="458"/>
                  <a:pt x="252" y="471"/>
                  <a:pt x="333" y="497"/>
                </a:cubicBezTo>
                <a:cubicBezTo>
                  <a:pt x="364" y="519"/>
                  <a:pt x="381" y="547"/>
                  <a:pt x="405" y="576"/>
                </a:cubicBezTo>
                <a:cubicBezTo>
                  <a:pt x="406" y="579"/>
                  <a:pt x="446" y="713"/>
                  <a:pt x="466" y="740"/>
                </a:cubicBezTo>
                <a:cubicBezTo>
                  <a:pt x="470" y="745"/>
                  <a:pt x="478" y="746"/>
                  <a:pt x="484" y="746"/>
                </a:cubicBezTo>
                <a:cubicBezTo>
                  <a:pt x="533" y="750"/>
                  <a:pt x="581" y="750"/>
                  <a:pt x="630" y="752"/>
                </a:cubicBezTo>
                <a:cubicBezTo>
                  <a:pt x="676" y="760"/>
                  <a:pt x="723" y="768"/>
                  <a:pt x="769" y="776"/>
                </a:cubicBezTo>
                <a:cubicBezTo>
                  <a:pt x="793" y="788"/>
                  <a:pt x="809" y="801"/>
                  <a:pt x="836" y="807"/>
                </a:cubicBezTo>
                <a:cubicBezTo>
                  <a:pt x="871" y="825"/>
                  <a:pt x="907" y="845"/>
                  <a:pt x="945" y="855"/>
                </a:cubicBezTo>
                <a:cubicBezTo>
                  <a:pt x="1069" y="847"/>
                  <a:pt x="1185" y="812"/>
                  <a:pt x="1309" y="801"/>
                </a:cubicBezTo>
                <a:cubicBezTo>
                  <a:pt x="1329" y="793"/>
                  <a:pt x="1349" y="789"/>
                  <a:pt x="1369" y="782"/>
                </a:cubicBezTo>
                <a:cubicBezTo>
                  <a:pt x="1381" y="745"/>
                  <a:pt x="1397" y="755"/>
                  <a:pt x="1406" y="710"/>
                </a:cubicBezTo>
                <a:cubicBezTo>
                  <a:pt x="1403" y="596"/>
                  <a:pt x="1448" y="444"/>
                  <a:pt x="1315" y="400"/>
                </a:cubicBezTo>
                <a:cubicBezTo>
                  <a:pt x="1281" y="402"/>
                  <a:pt x="1246" y="403"/>
                  <a:pt x="1212" y="406"/>
                </a:cubicBezTo>
                <a:cubicBezTo>
                  <a:pt x="1176" y="409"/>
                  <a:pt x="1103" y="419"/>
                  <a:pt x="1103" y="419"/>
                </a:cubicBezTo>
                <a:cubicBezTo>
                  <a:pt x="970" y="404"/>
                  <a:pt x="972" y="433"/>
                  <a:pt x="909" y="376"/>
                </a:cubicBezTo>
                <a:cubicBezTo>
                  <a:pt x="859" y="330"/>
                  <a:pt x="872" y="339"/>
                  <a:pt x="836" y="303"/>
                </a:cubicBezTo>
                <a:cubicBezTo>
                  <a:pt x="828" y="295"/>
                  <a:pt x="811" y="279"/>
                  <a:pt x="811" y="279"/>
                </a:cubicBezTo>
                <a:cubicBezTo>
                  <a:pt x="796" y="234"/>
                  <a:pt x="748" y="197"/>
                  <a:pt x="714" y="164"/>
                </a:cubicBezTo>
                <a:cubicBezTo>
                  <a:pt x="697" y="147"/>
                  <a:pt x="686" y="129"/>
                  <a:pt x="666" y="115"/>
                </a:cubicBezTo>
                <a:cubicBezTo>
                  <a:pt x="646" y="55"/>
                  <a:pt x="603" y="50"/>
                  <a:pt x="545" y="43"/>
                </a:cubicBezTo>
                <a:cubicBezTo>
                  <a:pt x="473" y="34"/>
                  <a:pt x="395" y="22"/>
                  <a:pt x="326" y="0"/>
                </a:cubicBezTo>
                <a:cubicBezTo>
                  <a:pt x="250" y="8"/>
                  <a:pt x="178" y="24"/>
                  <a:pt x="102" y="31"/>
                </a:cubicBezTo>
                <a:cubicBezTo>
                  <a:pt x="80" y="38"/>
                  <a:pt x="65" y="45"/>
                  <a:pt x="54" y="67"/>
                </a:cubicBezTo>
                <a:cubicBezTo>
                  <a:pt x="51" y="73"/>
                  <a:pt x="52" y="81"/>
                  <a:pt x="48" y="85"/>
                </a:cubicBezTo>
                <a:cubicBezTo>
                  <a:pt x="45" y="88"/>
                  <a:pt x="48" y="77"/>
                  <a:pt x="48" y="73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4212" name="Text Box 68"/>
          <p:cNvSpPr txBox="1">
            <a:spLocks noChangeArrowheads="1"/>
          </p:cNvSpPr>
          <p:nvPr/>
        </p:nvSpPr>
        <p:spPr bwMode="auto">
          <a:xfrm>
            <a:off x="566738" y="4791075"/>
            <a:ext cx="79994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</a:t>
            </a: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A, B,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D, E, F,</a:t>
            </a: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GH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CI-3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GF-3, CF-4, AB-4,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 }</a:t>
            </a:r>
          </a:p>
        </p:txBody>
      </p:sp>
      <p:sp>
        <p:nvSpPr>
          <p:cNvPr id="26676" name="TextBox 69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7716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17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7714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15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7655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7712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13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7656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7710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11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7657" name="AutoShape 15"/>
          <p:cNvCxnSpPr>
            <a:cxnSpLocks noChangeShapeType="1"/>
            <a:stCxn id="27717" idx="0"/>
            <a:endCxn id="27715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8" name="AutoShape 16"/>
          <p:cNvCxnSpPr>
            <a:cxnSpLocks noChangeShapeType="1"/>
            <a:stCxn id="27713" idx="2"/>
            <a:endCxn id="27711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17"/>
          <p:cNvCxnSpPr>
            <a:cxnSpLocks noChangeShapeType="1"/>
            <a:stCxn id="27712" idx="2"/>
            <a:endCxn id="27715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60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7708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09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7661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7706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07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7662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7704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05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7663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7702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03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7664" name="AutoShape 30"/>
          <p:cNvCxnSpPr>
            <a:cxnSpLocks noChangeShapeType="1"/>
            <a:stCxn id="27713" idx="3"/>
            <a:endCxn id="27703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31"/>
          <p:cNvCxnSpPr>
            <a:cxnSpLocks noChangeShapeType="1"/>
            <a:stCxn id="27709" idx="3"/>
            <a:endCxn id="27717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32"/>
          <p:cNvCxnSpPr>
            <a:cxnSpLocks noChangeShapeType="1"/>
            <a:stCxn id="27717" idx="3"/>
            <a:endCxn id="27704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33"/>
          <p:cNvCxnSpPr>
            <a:cxnSpLocks noChangeShapeType="1"/>
            <a:stCxn id="27705" idx="0"/>
            <a:endCxn id="27711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8" name="AutoShape 34"/>
          <p:cNvCxnSpPr>
            <a:cxnSpLocks noChangeShapeType="1"/>
            <a:stCxn id="27709" idx="3"/>
            <a:endCxn id="27715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9" name="AutoShape 35"/>
          <p:cNvCxnSpPr>
            <a:cxnSpLocks noChangeShapeType="1"/>
            <a:stCxn id="27717" idx="3"/>
            <a:endCxn id="27710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70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7700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7701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7671" name="AutoShape 39"/>
          <p:cNvCxnSpPr>
            <a:cxnSpLocks noChangeShapeType="1"/>
            <a:stCxn id="27705" idx="3"/>
            <a:endCxn id="27703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40"/>
          <p:cNvCxnSpPr>
            <a:cxnSpLocks noChangeShapeType="1"/>
            <a:stCxn id="27703" idx="3"/>
            <a:endCxn id="27700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3" name="AutoShape 41"/>
          <p:cNvCxnSpPr>
            <a:cxnSpLocks noChangeShapeType="1"/>
            <a:stCxn id="27707" idx="1"/>
            <a:endCxn id="27713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4" name="AutoShape 42"/>
          <p:cNvCxnSpPr>
            <a:cxnSpLocks noChangeShapeType="1"/>
            <a:stCxn id="27707" idx="2"/>
            <a:endCxn id="27703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43"/>
          <p:cNvCxnSpPr>
            <a:cxnSpLocks noChangeShapeType="1"/>
            <a:stCxn id="27707" idx="3"/>
            <a:endCxn id="27700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6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7677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7678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7679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7680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7681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7682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683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7684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7685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686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7687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7688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7689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7690" name="Freeform 58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1" name="Freeform 60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2" name="Freeform 63"/>
          <p:cNvSpPr>
            <a:spLocks/>
          </p:cNvSpPr>
          <p:nvPr/>
        </p:nvSpPr>
        <p:spPr bwMode="auto">
          <a:xfrm>
            <a:off x="4989513" y="3138488"/>
            <a:ext cx="708025" cy="800100"/>
          </a:xfrm>
          <a:custGeom>
            <a:avLst/>
            <a:gdLst>
              <a:gd name="T0" fmla="*/ 239415638 w 446"/>
              <a:gd name="T1" fmla="*/ 15120938 h 504"/>
              <a:gd name="T2" fmla="*/ 25201563 w 446"/>
              <a:gd name="T3" fmla="*/ 441028138 h 504"/>
              <a:gd name="T4" fmla="*/ 194052825 w 446"/>
              <a:gd name="T5" fmla="*/ 1038304375 h 504"/>
              <a:gd name="T6" fmla="*/ 834172513 w 446"/>
              <a:gd name="T7" fmla="*/ 1267639388 h 504"/>
              <a:gd name="T8" fmla="*/ 942538438 w 446"/>
              <a:gd name="T9" fmla="*/ 1252518450 h 504"/>
              <a:gd name="T10" fmla="*/ 1123989688 w 446"/>
              <a:gd name="T11" fmla="*/ 869454700 h 504"/>
              <a:gd name="T12" fmla="*/ 1108868750 w 446"/>
              <a:gd name="T13" fmla="*/ 549394063 h 504"/>
              <a:gd name="T14" fmla="*/ 1018143125 w 446"/>
              <a:gd name="T15" fmla="*/ 335181575 h 504"/>
              <a:gd name="T16" fmla="*/ 987901250 w 446"/>
              <a:gd name="T17" fmla="*/ 136088438 h 504"/>
              <a:gd name="T18" fmla="*/ 819051575 w 446"/>
              <a:gd name="T19" fmla="*/ 90725625 h 504"/>
              <a:gd name="T20" fmla="*/ 574595625 w 446"/>
              <a:gd name="T21" fmla="*/ 0 h 504"/>
              <a:gd name="T22" fmla="*/ 390625013 w 446"/>
              <a:gd name="T23" fmla="*/ 15120938 h 504"/>
              <a:gd name="T24" fmla="*/ 239415638 w 446"/>
              <a:gd name="T25" fmla="*/ 15120938 h 5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6" h="504">
                <a:moveTo>
                  <a:pt x="95" y="6"/>
                </a:moveTo>
                <a:cubicBezTo>
                  <a:pt x="77" y="69"/>
                  <a:pt x="30" y="114"/>
                  <a:pt x="10" y="175"/>
                </a:cubicBezTo>
                <a:cubicBezTo>
                  <a:pt x="12" y="224"/>
                  <a:pt x="0" y="388"/>
                  <a:pt x="77" y="412"/>
                </a:cubicBezTo>
                <a:cubicBezTo>
                  <a:pt x="127" y="462"/>
                  <a:pt x="262" y="489"/>
                  <a:pt x="331" y="503"/>
                </a:cubicBezTo>
                <a:cubicBezTo>
                  <a:pt x="345" y="501"/>
                  <a:pt x="361" y="504"/>
                  <a:pt x="374" y="497"/>
                </a:cubicBezTo>
                <a:cubicBezTo>
                  <a:pt x="424" y="472"/>
                  <a:pt x="436" y="392"/>
                  <a:pt x="446" y="345"/>
                </a:cubicBezTo>
                <a:cubicBezTo>
                  <a:pt x="444" y="303"/>
                  <a:pt x="443" y="260"/>
                  <a:pt x="440" y="218"/>
                </a:cubicBezTo>
                <a:cubicBezTo>
                  <a:pt x="437" y="186"/>
                  <a:pt x="411" y="164"/>
                  <a:pt x="404" y="133"/>
                </a:cubicBezTo>
                <a:cubicBezTo>
                  <a:pt x="398" y="107"/>
                  <a:pt x="405" y="77"/>
                  <a:pt x="392" y="54"/>
                </a:cubicBezTo>
                <a:cubicBezTo>
                  <a:pt x="384" y="40"/>
                  <a:pt x="330" y="37"/>
                  <a:pt x="325" y="36"/>
                </a:cubicBezTo>
                <a:cubicBezTo>
                  <a:pt x="292" y="25"/>
                  <a:pt x="263" y="9"/>
                  <a:pt x="228" y="0"/>
                </a:cubicBezTo>
                <a:cubicBezTo>
                  <a:pt x="204" y="2"/>
                  <a:pt x="179" y="2"/>
                  <a:pt x="155" y="6"/>
                </a:cubicBezTo>
                <a:cubicBezTo>
                  <a:pt x="121" y="12"/>
                  <a:pt x="107" y="41"/>
                  <a:pt x="95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3" name="Freeform 64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4" name="Freeform 65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5" name="Freeform 67"/>
          <p:cNvSpPr>
            <a:spLocks/>
          </p:cNvSpPr>
          <p:nvPr/>
        </p:nvSpPr>
        <p:spPr bwMode="auto">
          <a:xfrm>
            <a:off x="2374900" y="3108325"/>
            <a:ext cx="2068513" cy="1252538"/>
          </a:xfrm>
          <a:custGeom>
            <a:avLst/>
            <a:gdLst>
              <a:gd name="T0" fmla="*/ 126007843 w 1303"/>
              <a:gd name="T1" fmla="*/ 78125669 h 789"/>
              <a:gd name="T2" fmla="*/ 5040314 w 1303"/>
              <a:gd name="T3" fmla="*/ 199093217 h 789"/>
              <a:gd name="T4" fmla="*/ 20161255 w 1303"/>
              <a:gd name="T5" fmla="*/ 597278063 h 789"/>
              <a:gd name="T6" fmla="*/ 126007843 w 1303"/>
              <a:gd name="T7" fmla="*/ 718245612 h 789"/>
              <a:gd name="T8" fmla="*/ 325101029 w 1303"/>
              <a:gd name="T9" fmla="*/ 932458185 h 789"/>
              <a:gd name="T10" fmla="*/ 660281097 w 1303"/>
              <a:gd name="T11" fmla="*/ 1146672345 h 789"/>
              <a:gd name="T12" fmla="*/ 1227317184 w 1303"/>
              <a:gd name="T13" fmla="*/ 1285280201 h 789"/>
              <a:gd name="T14" fmla="*/ 1333163772 w 1303"/>
              <a:gd name="T15" fmla="*/ 1315522088 h 789"/>
              <a:gd name="T16" fmla="*/ 1423889419 w 1303"/>
              <a:gd name="T17" fmla="*/ 1345763975 h 789"/>
              <a:gd name="T18" fmla="*/ 1517134429 w 1303"/>
              <a:gd name="T19" fmla="*/ 1499494361 h 789"/>
              <a:gd name="T20" fmla="*/ 1622981017 w 1303"/>
              <a:gd name="T21" fmla="*/ 1650703796 h 789"/>
              <a:gd name="T22" fmla="*/ 1761590438 w 1303"/>
              <a:gd name="T23" fmla="*/ 1743948821 h 789"/>
              <a:gd name="T24" fmla="*/ 1945561095 w 1303"/>
              <a:gd name="T25" fmla="*/ 1774190708 h 789"/>
              <a:gd name="T26" fmla="*/ 2147483646 w 1303"/>
              <a:gd name="T27" fmla="*/ 1864916369 h 789"/>
              <a:gd name="T28" fmla="*/ 2147483646 w 1303"/>
              <a:gd name="T29" fmla="*/ 1955642031 h 789"/>
              <a:gd name="T30" fmla="*/ 2147483646 w 1303"/>
              <a:gd name="T31" fmla="*/ 1988404869 h 789"/>
              <a:gd name="T32" fmla="*/ 2147483646 w 1303"/>
              <a:gd name="T33" fmla="*/ 1973283925 h 789"/>
              <a:gd name="T34" fmla="*/ 2147483646 w 1303"/>
              <a:gd name="T35" fmla="*/ 1819553539 h 789"/>
              <a:gd name="T36" fmla="*/ 2147483646 w 1303"/>
              <a:gd name="T37" fmla="*/ 1590220022 h 789"/>
              <a:gd name="T38" fmla="*/ 2147483646 w 1303"/>
              <a:gd name="T39" fmla="*/ 1071067628 h 789"/>
              <a:gd name="T40" fmla="*/ 2147483646 w 1303"/>
              <a:gd name="T41" fmla="*/ 1055946684 h 789"/>
              <a:gd name="T42" fmla="*/ 2147483646 w 1303"/>
              <a:gd name="T43" fmla="*/ 1025704797 h 789"/>
              <a:gd name="T44" fmla="*/ 2147483646 w 1303"/>
              <a:gd name="T45" fmla="*/ 977821015 h 789"/>
              <a:gd name="T46" fmla="*/ 2142133330 w 1303"/>
              <a:gd name="T47" fmla="*/ 856853467 h 789"/>
              <a:gd name="T48" fmla="*/ 1882557968 w 1303"/>
              <a:gd name="T49" fmla="*/ 612399007 h 789"/>
              <a:gd name="T50" fmla="*/ 1668343841 w 1303"/>
              <a:gd name="T51" fmla="*/ 383063903 h 789"/>
              <a:gd name="T52" fmla="*/ 1532255370 w 1303"/>
              <a:gd name="T53" fmla="*/ 199093217 h 789"/>
              <a:gd name="T54" fmla="*/ 1287800949 w 1303"/>
              <a:gd name="T55" fmla="*/ 63004725 h 789"/>
              <a:gd name="T56" fmla="*/ 814011459 w 1303"/>
              <a:gd name="T57" fmla="*/ 63004725 h 789"/>
              <a:gd name="T58" fmla="*/ 614918274 w 1303"/>
              <a:gd name="T59" fmla="*/ 0 h 789"/>
              <a:gd name="T60" fmla="*/ 249496323 w 1303"/>
              <a:gd name="T61" fmla="*/ 47883782 h 789"/>
              <a:gd name="T62" fmla="*/ 126007843 w 1303"/>
              <a:gd name="T63" fmla="*/ 78125669 h 78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03" h="789">
                <a:moveTo>
                  <a:pt x="50" y="31"/>
                </a:moveTo>
                <a:cubicBezTo>
                  <a:pt x="29" y="45"/>
                  <a:pt x="16" y="58"/>
                  <a:pt x="2" y="79"/>
                </a:cubicBezTo>
                <a:cubicBezTo>
                  <a:pt x="4" y="132"/>
                  <a:pt x="0" y="185"/>
                  <a:pt x="8" y="237"/>
                </a:cubicBezTo>
                <a:cubicBezTo>
                  <a:pt x="13" y="271"/>
                  <a:pt x="31" y="269"/>
                  <a:pt x="50" y="285"/>
                </a:cubicBezTo>
                <a:cubicBezTo>
                  <a:pt x="80" y="311"/>
                  <a:pt x="95" y="348"/>
                  <a:pt x="129" y="370"/>
                </a:cubicBezTo>
                <a:cubicBezTo>
                  <a:pt x="142" y="409"/>
                  <a:pt x="222" y="445"/>
                  <a:pt x="262" y="455"/>
                </a:cubicBezTo>
                <a:cubicBezTo>
                  <a:pt x="336" y="501"/>
                  <a:pt x="397" y="505"/>
                  <a:pt x="487" y="510"/>
                </a:cubicBezTo>
                <a:cubicBezTo>
                  <a:pt x="547" y="530"/>
                  <a:pt x="454" y="499"/>
                  <a:pt x="529" y="522"/>
                </a:cubicBezTo>
                <a:cubicBezTo>
                  <a:pt x="541" y="526"/>
                  <a:pt x="565" y="534"/>
                  <a:pt x="565" y="534"/>
                </a:cubicBezTo>
                <a:cubicBezTo>
                  <a:pt x="584" y="552"/>
                  <a:pt x="584" y="576"/>
                  <a:pt x="602" y="595"/>
                </a:cubicBezTo>
                <a:cubicBezTo>
                  <a:pt x="608" y="639"/>
                  <a:pt x="606" y="642"/>
                  <a:pt x="644" y="655"/>
                </a:cubicBezTo>
                <a:cubicBezTo>
                  <a:pt x="657" y="668"/>
                  <a:pt x="681" y="687"/>
                  <a:pt x="699" y="692"/>
                </a:cubicBezTo>
                <a:cubicBezTo>
                  <a:pt x="723" y="699"/>
                  <a:pt x="772" y="704"/>
                  <a:pt x="772" y="704"/>
                </a:cubicBezTo>
                <a:cubicBezTo>
                  <a:pt x="802" y="714"/>
                  <a:pt x="854" y="722"/>
                  <a:pt x="881" y="740"/>
                </a:cubicBezTo>
                <a:cubicBezTo>
                  <a:pt x="907" y="757"/>
                  <a:pt x="930" y="766"/>
                  <a:pt x="960" y="776"/>
                </a:cubicBezTo>
                <a:cubicBezTo>
                  <a:pt x="999" y="788"/>
                  <a:pt x="1094" y="788"/>
                  <a:pt x="1111" y="789"/>
                </a:cubicBezTo>
                <a:cubicBezTo>
                  <a:pt x="1145" y="787"/>
                  <a:pt x="1180" y="789"/>
                  <a:pt x="1214" y="783"/>
                </a:cubicBezTo>
                <a:cubicBezTo>
                  <a:pt x="1236" y="779"/>
                  <a:pt x="1233" y="743"/>
                  <a:pt x="1238" y="722"/>
                </a:cubicBezTo>
                <a:cubicBezTo>
                  <a:pt x="1241" y="710"/>
                  <a:pt x="1277" y="651"/>
                  <a:pt x="1287" y="631"/>
                </a:cubicBezTo>
                <a:cubicBezTo>
                  <a:pt x="1282" y="500"/>
                  <a:pt x="1303" y="503"/>
                  <a:pt x="1251" y="425"/>
                </a:cubicBezTo>
                <a:cubicBezTo>
                  <a:pt x="1246" y="418"/>
                  <a:pt x="1234" y="421"/>
                  <a:pt x="1226" y="419"/>
                </a:cubicBezTo>
                <a:cubicBezTo>
                  <a:pt x="1206" y="415"/>
                  <a:pt x="1185" y="413"/>
                  <a:pt x="1166" y="407"/>
                </a:cubicBezTo>
                <a:cubicBezTo>
                  <a:pt x="1112" y="389"/>
                  <a:pt x="996" y="388"/>
                  <a:pt x="996" y="388"/>
                </a:cubicBezTo>
                <a:cubicBezTo>
                  <a:pt x="943" y="377"/>
                  <a:pt x="903" y="350"/>
                  <a:pt x="850" y="340"/>
                </a:cubicBezTo>
                <a:cubicBezTo>
                  <a:pt x="817" y="307"/>
                  <a:pt x="778" y="278"/>
                  <a:pt x="747" y="243"/>
                </a:cubicBezTo>
                <a:cubicBezTo>
                  <a:pt x="720" y="212"/>
                  <a:pt x="692" y="181"/>
                  <a:pt x="662" y="152"/>
                </a:cubicBezTo>
                <a:cubicBezTo>
                  <a:pt x="641" y="132"/>
                  <a:pt x="630" y="98"/>
                  <a:pt x="608" y="79"/>
                </a:cubicBezTo>
                <a:cubicBezTo>
                  <a:pt x="581" y="55"/>
                  <a:pt x="546" y="32"/>
                  <a:pt x="511" y="25"/>
                </a:cubicBezTo>
                <a:cubicBezTo>
                  <a:pt x="430" y="31"/>
                  <a:pt x="408" y="36"/>
                  <a:pt x="323" y="25"/>
                </a:cubicBezTo>
                <a:cubicBezTo>
                  <a:pt x="299" y="22"/>
                  <a:pt x="268" y="6"/>
                  <a:pt x="244" y="0"/>
                </a:cubicBezTo>
                <a:cubicBezTo>
                  <a:pt x="184" y="4"/>
                  <a:pt x="151" y="4"/>
                  <a:pt x="99" y="19"/>
                </a:cubicBezTo>
                <a:cubicBezTo>
                  <a:pt x="83" y="24"/>
                  <a:pt x="38" y="43"/>
                  <a:pt x="50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696" name="Freeform 68"/>
          <p:cNvSpPr>
            <a:spLocks/>
          </p:cNvSpPr>
          <p:nvPr/>
        </p:nvSpPr>
        <p:spPr bwMode="auto">
          <a:xfrm>
            <a:off x="3783013" y="1962150"/>
            <a:ext cx="692150" cy="1538288"/>
          </a:xfrm>
          <a:custGeom>
            <a:avLst/>
            <a:gdLst>
              <a:gd name="T0" fmla="*/ 748487200 w 436"/>
              <a:gd name="T1" fmla="*/ 2147483646 h 969"/>
              <a:gd name="T2" fmla="*/ 244455950 w 436"/>
              <a:gd name="T3" fmla="*/ 2147483646 h 969"/>
              <a:gd name="T4" fmla="*/ 168851263 w 436"/>
              <a:gd name="T5" fmla="*/ 2147483646 h 969"/>
              <a:gd name="T6" fmla="*/ 60483750 w 436"/>
              <a:gd name="T7" fmla="*/ 2064009433 h 969"/>
              <a:gd name="T8" fmla="*/ 30241875 w 436"/>
              <a:gd name="T9" fmla="*/ 1912800009 h 969"/>
              <a:gd name="T10" fmla="*/ 90725625 w 436"/>
              <a:gd name="T11" fmla="*/ 1575098962 h 969"/>
              <a:gd name="T12" fmla="*/ 30241875 w 436"/>
              <a:gd name="T13" fmla="*/ 1025704721 h 969"/>
              <a:gd name="T14" fmla="*/ 136088438 w 436"/>
              <a:gd name="T15" fmla="*/ 322580105 h 969"/>
              <a:gd name="T16" fmla="*/ 304939700 w 436"/>
              <a:gd name="T17" fmla="*/ 201612566 h 969"/>
              <a:gd name="T18" fmla="*/ 428426563 w 436"/>
              <a:gd name="T19" fmla="*/ 123488490 h 969"/>
              <a:gd name="T20" fmla="*/ 657761575 w 436"/>
              <a:gd name="T21" fmla="*/ 32762836 h 969"/>
              <a:gd name="T22" fmla="*/ 748487200 w 436"/>
              <a:gd name="T23" fmla="*/ 2520951 h 969"/>
              <a:gd name="T24" fmla="*/ 932457813 w 436"/>
              <a:gd name="T25" fmla="*/ 17641893 h 969"/>
              <a:gd name="T26" fmla="*/ 962699688 w 436"/>
              <a:gd name="T27" fmla="*/ 63004720 h 969"/>
              <a:gd name="T28" fmla="*/ 1083667188 w 436"/>
              <a:gd name="T29" fmla="*/ 246975393 h 969"/>
              <a:gd name="T30" fmla="*/ 1023183438 w 436"/>
              <a:gd name="T31" fmla="*/ 675402095 h 969"/>
              <a:gd name="T32" fmla="*/ 977820625 w 436"/>
              <a:gd name="T33" fmla="*/ 811490576 h 969"/>
              <a:gd name="T34" fmla="*/ 962699688 w 436"/>
              <a:gd name="T35" fmla="*/ 856853404 h 969"/>
              <a:gd name="T36" fmla="*/ 1008062500 w 436"/>
              <a:gd name="T37" fmla="*/ 1285280105 h 969"/>
              <a:gd name="T38" fmla="*/ 1053425313 w 436"/>
              <a:gd name="T39" fmla="*/ 2064009433 h 969"/>
              <a:gd name="T40" fmla="*/ 992941563 w 436"/>
              <a:gd name="T41" fmla="*/ 2147483646 h 969"/>
              <a:gd name="T42" fmla="*/ 793850013 w 436"/>
              <a:gd name="T43" fmla="*/ 2147483646 h 969"/>
              <a:gd name="T44" fmla="*/ 748487200 w 436"/>
              <a:gd name="T45" fmla="*/ 2147483646 h 96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36" h="969">
                <a:moveTo>
                  <a:pt x="297" y="947"/>
                </a:moveTo>
                <a:cubicBezTo>
                  <a:pt x="230" y="943"/>
                  <a:pt x="163" y="945"/>
                  <a:pt x="97" y="935"/>
                </a:cubicBezTo>
                <a:cubicBezTo>
                  <a:pt x="84" y="933"/>
                  <a:pt x="78" y="917"/>
                  <a:pt x="67" y="910"/>
                </a:cubicBezTo>
                <a:cubicBezTo>
                  <a:pt x="46" y="879"/>
                  <a:pt x="31" y="856"/>
                  <a:pt x="24" y="819"/>
                </a:cubicBezTo>
                <a:cubicBezTo>
                  <a:pt x="20" y="799"/>
                  <a:pt x="12" y="759"/>
                  <a:pt x="12" y="759"/>
                </a:cubicBezTo>
                <a:cubicBezTo>
                  <a:pt x="15" y="718"/>
                  <a:pt x="4" y="659"/>
                  <a:pt x="36" y="625"/>
                </a:cubicBezTo>
                <a:cubicBezTo>
                  <a:pt x="59" y="556"/>
                  <a:pt x="26" y="476"/>
                  <a:pt x="12" y="407"/>
                </a:cubicBezTo>
                <a:cubicBezTo>
                  <a:pt x="2" y="308"/>
                  <a:pt x="0" y="213"/>
                  <a:pt x="54" y="128"/>
                </a:cubicBezTo>
                <a:cubicBezTo>
                  <a:pt x="68" y="106"/>
                  <a:pt x="100" y="94"/>
                  <a:pt x="121" y="80"/>
                </a:cubicBezTo>
                <a:cubicBezTo>
                  <a:pt x="139" y="68"/>
                  <a:pt x="149" y="56"/>
                  <a:pt x="170" y="49"/>
                </a:cubicBezTo>
                <a:cubicBezTo>
                  <a:pt x="198" y="31"/>
                  <a:pt x="230" y="23"/>
                  <a:pt x="261" y="13"/>
                </a:cubicBezTo>
                <a:cubicBezTo>
                  <a:pt x="273" y="9"/>
                  <a:pt x="297" y="1"/>
                  <a:pt x="297" y="1"/>
                </a:cubicBezTo>
                <a:cubicBezTo>
                  <a:pt x="321" y="3"/>
                  <a:pt x="347" y="0"/>
                  <a:pt x="370" y="7"/>
                </a:cubicBezTo>
                <a:cubicBezTo>
                  <a:pt x="377" y="9"/>
                  <a:pt x="377" y="19"/>
                  <a:pt x="382" y="25"/>
                </a:cubicBezTo>
                <a:cubicBezTo>
                  <a:pt x="402" y="49"/>
                  <a:pt x="420" y="68"/>
                  <a:pt x="430" y="98"/>
                </a:cubicBezTo>
                <a:cubicBezTo>
                  <a:pt x="436" y="163"/>
                  <a:pt x="432" y="209"/>
                  <a:pt x="406" y="268"/>
                </a:cubicBezTo>
                <a:cubicBezTo>
                  <a:pt x="398" y="285"/>
                  <a:pt x="394" y="304"/>
                  <a:pt x="388" y="322"/>
                </a:cubicBezTo>
                <a:cubicBezTo>
                  <a:pt x="386" y="328"/>
                  <a:pt x="382" y="340"/>
                  <a:pt x="382" y="340"/>
                </a:cubicBezTo>
                <a:cubicBezTo>
                  <a:pt x="372" y="402"/>
                  <a:pt x="381" y="453"/>
                  <a:pt x="400" y="510"/>
                </a:cubicBezTo>
                <a:cubicBezTo>
                  <a:pt x="405" y="613"/>
                  <a:pt x="411" y="716"/>
                  <a:pt x="418" y="819"/>
                </a:cubicBezTo>
                <a:cubicBezTo>
                  <a:pt x="414" y="845"/>
                  <a:pt x="412" y="882"/>
                  <a:pt x="394" y="904"/>
                </a:cubicBezTo>
                <a:cubicBezTo>
                  <a:pt x="378" y="923"/>
                  <a:pt x="338" y="927"/>
                  <a:pt x="315" y="935"/>
                </a:cubicBezTo>
                <a:cubicBezTo>
                  <a:pt x="295" y="962"/>
                  <a:pt x="297" y="969"/>
                  <a:pt x="297" y="94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5237" name="Text Box 69"/>
          <p:cNvSpPr txBox="1">
            <a:spLocks noChangeArrowheads="1"/>
          </p:cNvSpPr>
          <p:nvPr/>
        </p:nvSpPr>
        <p:spPr bwMode="auto">
          <a:xfrm>
            <a:off x="566738" y="4791075"/>
            <a:ext cx="7578725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A, B,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D, E,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GF-3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CF-4, AB-4,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 }</a:t>
            </a:r>
          </a:p>
        </p:txBody>
      </p:sp>
      <p:sp>
        <p:nvSpPr>
          <p:cNvPr id="775239" name="Rectangle 71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27699" name="TextBox 68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8739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40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8737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38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8679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8735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36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8680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8733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34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8681" name="AutoShape 15"/>
          <p:cNvCxnSpPr>
            <a:cxnSpLocks noChangeShapeType="1"/>
            <a:stCxn id="28740" idx="0"/>
            <a:endCxn id="28738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2" name="AutoShape 16"/>
          <p:cNvCxnSpPr>
            <a:cxnSpLocks noChangeShapeType="1"/>
            <a:stCxn id="28736" idx="2"/>
            <a:endCxn id="28734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3" name="AutoShape 17"/>
          <p:cNvCxnSpPr>
            <a:cxnSpLocks noChangeShapeType="1"/>
            <a:stCxn id="28735" idx="2"/>
            <a:endCxn id="28738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84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8731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32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8685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8729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30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8686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8727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28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8687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8725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26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8688" name="AutoShape 30"/>
          <p:cNvCxnSpPr>
            <a:cxnSpLocks noChangeShapeType="1"/>
            <a:stCxn id="28736" idx="3"/>
            <a:endCxn id="28726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AutoShape 31"/>
          <p:cNvCxnSpPr>
            <a:cxnSpLocks noChangeShapeType="1"/>
            <a:stCxn id="28732" idx="3"/>
            <a:endCxn id="28740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32"/>
          <p:cNvCxnSpPr>
            <a:cxnSpLocks noChangeShapeType="1"/>
            <a:stCxn id="28740" idx="3"/>
            <a:endCxn id="28727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1" name="AutoShape 33"/>
          <p:cNvCxnSpPr>
            <a:cxnSpLocks noChangeShapeType="1"/>
            <a:stCxn id="28728" idx="0"/>
            <a:endCxn id="28734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2" name="AutoShape 34"/>
          <p:cNvCxnSpPr>
            <a:cxnSpLocks noChangeShapeType="1"/>
            <a:stCxn id="28732" idx="3"/>
            <a:endCxn id="28738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3" name="AutoShape 35"/>
          <p:cNvCxnSpPr>
            <a:cxnSpLocks noChangeShapeType="1"/>
            <a:stCxn id="28740" idx="3"/>
            <a:endCxn id="28733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94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8723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8724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8695" name="AutoShape 39"/>
          <p:cNvCxnSpPr>
            <a:cxnSpLocks noChangeShapeType="1"/>
            <a:stCxn id="28728" idx="3"/>
            <a:endCxn id="28726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40"/>
          <p:cNvCxnSpPr>
            <a:cxnSpLocks noChangeShapeType="1"/>
            <a:stCxn id="28726" idx="3"/>
            <a:endCxn id="28723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41"/>
          <p:cNvCxnSpPr>
            <a:cxnSpLocks noChangeShapeType="1"/>
            <a:stCxn id="28730" idx="1"/>
            <a:endCxn id="28736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42"/>
          <p:cNvCxnSpPr>
            <a:cxnSpLocks noChangeShapeType="1"/>
            <a:stCxn id="28730" idx="2"/>
            <a:endCxn id="28726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9" name="AutoShape 43"/>
          <p:cNvCxnSpPr>
            <a:cxnSpLocks noChangeShapeType="1"/>
            <a:stCxn id="28730" idx="3"/>
            <a:endCxn id="28723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0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8701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8702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8703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8704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8705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8706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8707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8708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8709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8710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8711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8712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8713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8714" name="Freeform 58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15" name="Freeform 60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16" name="Freeform 64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17" name="Freeform 65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18" name="Freeform 67"/>
          <p:cNvSpPr>
            <a:spLocks/>
          </p:cNvSpPr>
          <p:nvPr/>
        </p:nvSpPr>
        <p:spPr bwMode="auto">
          <a:xfrm>
            <a:off x="3805238" y="1895475"/>
            <a:ext cx="642937" cy="1563688"/>
          </a:xfrm>
          <a:custGeom>
            <a:avLst/>
            <a:gdLst>
              <a:gd name="T0" fmla="*/ 423385921 w 405"/>
              <a:gd name="T1" fmla="*/ 78125662 h 985"/>
              <a:gd name="T2" fmla="*/ 299897567 w 405"/>
              <a:gd name="T3" fmla="*/ 229335086 h 985"/>
              <a:gd name="T4" fmla="*/ 178930161 w 405"/>
              <a:gd name="T5" fmla="*/ 352821988 h 985"/>
              <a:gd name="T6" fmla="*/ 70564320 w 405"/>
              <a:gd name="T7" fmla="*/ 582157074 h 985"/>
              <a:gd name="T8" fmla="*/ 40322469 w 405"/>
              <a:gd name="T9" fmla="*/ 672882728 h 985"/>
              <a:gd name="T10" fmla="*/ 25201543 w 405"/>
              <a:gd name="T11" fmla="*/ 718245555 h 985"/>
              <a:gd name="T12" fmla="*/ 85685246 w 405"/>
              <a:gd name="T13" fmla="*/ 1161793196 h 985"/>
              <a:gd name="T14" fmla="*/ 100806172 w 405"/>
              <a:gd name="T15" fmla="*/ 2147483646 h 985"/>
              <a:gd name="T16" fmla="*/ 133567384 w 405"/>
              <a:gd name="T17" fmla="*/ 2147483646 h 985"/>
              <a:gd name="T18" fmla="*/ 468748698 w 405"/>
              <a:gd name="T19" fmla="*/ 2147483646 h 985"/>
              <a:gd name="T20" fmla="*/ 834170276 w 405"/>
              <a:gd name="T21" fmla="*/ 2147483646 h 985"/>
              <a:gd name="T22" fmla="*/ 927416779 w 405"/>
              <a:gd name="T23" fmla="*/ 2147483646 h 985"/>
              <a:gd name="T24" fmla="*/ 1003021407 w 405"/>
              <a:gd name="T25" fmla="*/ 2147483646 h 985"/>
              <a:gd name="T26" fmla="*/ 987900482 w 405"/>
              <a:gd name="T27" fmla="*/ 1559978011 h 985"/>
              <a:gd name="T28" fmla="*/ 942537705 w 405"/>
              <a:gd name="T29" fmla="*/ 1345763868 h 985"/>
              <a:gd name="T30" fmla="*/ 927416779 w 405"/>
              <a:gd name="T31" fmla="*/ 1300401041 h 985"/>
              <a:gd name="T32" fmla="*/ 942537705 w 405"/>
              <a:gd name="T33" fmla="*/ 826611514 h 985"/>
              <a:gd name="T34" fmla="*/ 927416779 w 405"/>
              <a:gd name="T35" fmla="*/ 307459161 h 985"/>
              <a:gd name="T36" fmla="*/ 897174927 w 405"/>
              <a:gd name="T37" fmla="*/ 183972259 h 985"/>
              <a:gd name="T38" fmla="*/ 574595178 w 405"/>
              <a:gd name="T39" fmla="*/ 0 h 985"/>
              <a:gd name="T40" fmla="*/ 498990549 w 405"/>
              <a:gd name="T41" fmla="*/ 17641893 h 985"/>
              <a:gd name="T42" fmla="*/ 423385921 w 405"/>
              <a:gd name="T43" fmla="*/ 78125662 h 9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05" h="985">
                <a:moveTo>
                  <a:pt x="168" y="31"/>
                </a:moveTo>
                <a:cubicBezTo>
                  <a:pt x="160" y="65"/>
                  <a:pt x="145" y="69"/>
                  <a:pt x="119" y="91"/>
                </a:cubicBezTo>
                <a:cubicBezTo>
                  <a:pt x="101" y="107"/>
                  <a:pt x="92" y="126"/>
                  <a:pt x="71" y="140"/>
                </a:cubicBezTo>
                <a:cubicBezTo>
                  <a:pt x="52" y="169"/>
                  <a:pt x="41" y="199"/>
                  <a:pt x="28" y="231"/>
                </a:cubicBezTo>
                <a:cubicBezTo>
                  <a:pt x="23" y="243"/>
                  <a:pt x="20" y="255"/>
                  <a:pt x="16" y="267"/>
                </a:cubicBezTo>
                <a:cubicBezTo>
                  <a:pt x="14" y="273"/>
                  <a:pt x="10" y="285"/>
                  <a:pt x="10" y="285"/>
                </a:cubicBezTo>
                <a:cubicBezTo>
                  <a:pt x="0" y="346"/>
                  <a:pt x="19" y="402"/>
                  <a:pt x="34" y="461"/>
                </a:cubicBezTo>
                <a:cubicBezTo>
                  <a:pt x="44" y="599"/>
                  <a:pt x="33" y="735"/>
                  <a:pt x="40" y="874"/>
                </a:cubicBezTo>
                <a:cubicBezTo>
                  <a:pt x="40" y="875"/>
                  <a:pt x="48" y="928"/>
                  <a:pt x="53" y="934"/>
                </a:cubicBezTo>
                <a:cubicBezTo>
                  <a:pt x="88" y="973"/>
                  <a:pt x="137" y="977"/>
                  <a:pt x="186" y="983"/>
                </a:cubicBezTo>
                <a:cubicBezTo>
                  <a:pt x="234" y="981"/>
                  <a:pt x="283" y="985"/>
                  <a:pt x="331" y="977"/>
                </a:cubicBezTo>
                <a:cubicBezTo>
                  <a:pt x="346" y="975"/>
                  <a:pt x="368" y="952"/>
                  <a:pt x="368" y="952"/>
                </a:cubicBezTo>
                <a:cubicBezTo>
                  <a:pt x="388" y="922"/>
                  <a:pt x="390" y="899"/>
                  <a:pt x="398" y="861"/>
                </a:cubicBezTo>
                <a:cubicBezTo>
                  <a:pt x="405" y="780"/>
                  <a:pt x="400" y="700"/>
                  <a:pt x="392" y="619"/>
                </a:cubicBezTo>
                <a:cubicBezTo>
                  <a:pt x="386" y="563"/>
                  <a:pt x="390" y="582"/>
                  <a:pt x="374" y="534"/>
                </a:cubicBezTo>
                <a:cubicBezTo>
                  <a:pt x="372" y="528"/>
                  <a:pt x="368" y="516"/>
                  <a:pt x="368" y="516"/>
                </a:cubicBezTo>
                <a:cubicBezTo>
                  <a:pt x="391" y="447"/>
                  <a:pt x="377" y="423"/>
                  <a:pt x="374" y="328"/>
                </a:cubicBezTo>
                <a:cubicBezTo>
                  <a:pt x="372" y="259"/>
                  <a:pt x="371" y="191"/>
                  <a:pt x="368" y="122"/>
                </a:cubicBezTo>
                <a:cubicBezTo>
                  <a:pt x="367" y="105"/>
                  <a:pt x="368" y="85"/>
                  <a:pt x="356" y="73"/>
                </a:cubicBezTo>
                <a:cubicBezTo>
                  <a:pt x="320" y="38"/>
                  <a:pt x="274" y="17"/>
                  <a:pt x="228" y="0"/>
                </a:cubicBezTo>
                <a:cubicBezTo>
                  <a:pt x="218" y="2"/>
                  <a:pt x="206" y="1"/>
                  <a:pt x="198" y="7"/>
                </a:cubicBezTo>
                <a:cubicBezTo>
                  <a:pt x="165" y="33"/>
                  <a:pt x="183" y="60"/>
                  <a:pt x="168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19" name="Freeform 68"/>
          <p:cNvSpPr>
            <a:spLocks/>
          </p:cNvSpPr>
          <p:nvPr/>
        </p:nvSpPr>
        <p:spPr bwMode="auto">
          <a:xfrm>
            <a:off x="2397125" y="3070225"/>
            <a:ext cx="3252788" cy="1366838"/>
          </a:xfrm>
          <a:custGeom>
            <a:avLst/>
            <a:gdLst>
              <a:gd name="T0" fmla="*/ 15120940 w 2049"/>
              <a:gd name="T1" fmla="*/ 183972267 h 861"/>
              <a:gd name="T2" fmla="*/ 45362819 w 2049"/>
              <a:gd name="T3" fmla="*/ 763608417 h 861"/>
              <a:gd name="T4" fmla="*/ 685482605 w 2049"/>
              <a:gd name="T5" fmla="*/ 1237397965 h 861"/>
              <a:gd name="T6" fmla="*/ 929938593 w 2049"/>
              <a:gd name="T7" fmla="*/ 1527215246 h 861"/>
              <a:gd name="T8" fmla="*/ 1174392993 w 2049"/>
              <a:gd name="T9" fmla="*/ 1590219969 h 861"/>
              <a:gd name="T10" fmla="*/ 2061488129 w 2049"/>
              <a:gd name="T11" fmla="*/ 1771671286 h 861"/>
              <a:gd name="T12" fmla="*/ 2147483646 w 2049"/>
              <a:gd name="T13" fmla="*/ 1910279136 h 861"/>
              <a:gd name="T14" fmla="*/ 2147483646 w 2049"/>
              <a:gd name="T15" fmla="*/ 1895158193 h 861"/>
              <a:gd name="T16" fmla="*/ 2147483646 w 2049"/>
              <a:gd name="T17" fmla="*/ 1955641965 h 861"/>
              <a:gd name="T18" fmla="*/ 2147483646 w 2049"/>
              <a:gd name="T19" fmla="*/ 2001004794 h 861"/>
              <a:gd name="T20" fmla="*/ 2147483646 w 2049"/>
              <a:gd name="T21" fmla="*/ 2064009518 h 861"/>
              <a:gd name="T22" fmla="*/ 2147483646 w 2049"/>
              <a:gd name="T23" fmla="*/ 2139614233 h 861"/>
              <a:gd name="T24" fmla="*/ 2147483646 w 2049"/>
              <a:gd name="T25" fmla="*/ 2147483646 h 861"/>
              <a:gd name="T26" fmla="*/ 2147483646 w 2049"/>
              <a:gd name="T27" fmla="*/ 2139614233 h 861"/>
              <a:gd name="T28" fmla="*/ 2147483646 w 2049"/>
              <a:gd name="T29" fmla="*/ 2109372347 h 861"/>
              <a:gd name="T30" fmla="*/ 2147483646 w 2049"/>
              <a:gd name="T31" fmla="*/ 1985883851 h 861"/>
              <a:gd name="T32" fmla="*/ 2147483646 w 2049"/>
              <a:gd name="T33" fmla="*/ 1880037250 h 861"/>
              <a:gd name="T34" fmla="*/ 2147483646 w 2049"/>
              <a:gd name="T35" fmla="*/ 1726308456 h 861"/>
              <a:gd name="T36" fmla="*/ 2147483646 w 2049"/>
              <a:gd name="T37" fmla="*/ 1512094303 h 861"/>
              <a:gd name="T38" fmla="*/ 2147483646 w 2049"/>
              <a:gd name="T39" fmla="*/ 1071067592 h 861"/>
              <a:gd name="T40" fmla="*/ 2147483646 w 2049"/>
              <a:gd name="T41" fmla="*/ 808971246 h 861"/>
              <a:gd name="T42" fmla="*/ 2147483646 w 2049"/>
              <a:gd name="T43" fmla="*/ 534273320 h 861"/>
              <a:gd name="T44" fmla="*/ 2147483646 w 2049"/>
              <a:gd name="T45" fmla="*/ 504031434 h 861"/>
              <a:gd name="T46" fmla="*/ 2147483646 w 2049"/>
              <a:gd name="T47" fmla="*/ 443547662 h 861"/>
              <a:gd name="T48" fmla="*/ 2147483646 w 2049"/>
              <a:gd name="T49" fmla="*/ 398184833 h 861"/>
              <a:gd name="T50" fmla="*/ 2147483646 w 2049"/>
              <a:gd name="T51" fmla="*/ 367942947 h 861"/>
              <a:gd name="T52" fmla="*/ 2147483646 w 2049"/>
              <a:gd name="T53" fmla="*/ 428426719 h 861"/>
              <a:gd name="T54" fmla="*/ 2147483646 w 2049"/>
              <a:gd name="T55" fmla="*/ 534273320 h 861"/>
              <a:gd name="T56" fmla="*/ 2147483646 w 2049"/>
              <a:gd name="T57" fmla="*/ 703124645 h 861"/>
              <a:gd name="T58" fmla="*/ 2147483646 w 2049"/>
              <a:gd name="T59" fmla="*/ 808971246 h 861"/>
              <a:gd name="T60" fmla="*/ 2147483646 w 2049"/>
              <a:gd name="T61" fmla="*/ 871974381 h 861"/>
              <a:gd name="T62" fmla="*/ 2147483646 w 2049"/>
              <a:gd name="T63" fmla="*/ 962700040 h 861"/>
              <a:gd name="T64" fmla="*/ 2147483646 w 2049"/>
              <a:gd name="T65" fmla="*/ 992941926 h 861"/>
              <a:gd name="T66" fmla="*/ 2147483646 w 2049"/>
              <a:gd name="T67" fmla="*/ 1071067592 h 861"/>
              <a:gd name="T68" fmla="*/ 2147483646 w 2049"/>
              <a:gd name="T69" fmla="*/ 1101309478 h 861"/>
              <a:gd name="T70" fmla="*/ 2147483646 w 2049"/>
              <a:gd name="T71" fmla="*/ 1116430421 h 861"/>
              <a:gd name="T72" fmla="*/ 2147483646 w 2049"/>
              <a:gd name="T73" fmla="*/ 1055946649 h 861"/>
              <a:gd name="T74" fmla="*/ 2121971889 w 2049"/>
              <a:gd name="T75" fmla="*/ 917337211 h 861"/>
              <a:gd name="T76" fmla="*/ 1940520611 w 2049"/>
              <a:gd name="T77" fmla="*/ 977820983 h 861"/>
              <a:gd name="T78" fmla="*/ 1512093982 w 2049"/>
              <a:gd name="T79" fmla="*/ 582157100 h 861"/>
              <a:gd name="T80" fmla="*/ 1496973043 w 2049"/>
              <a:gd name="T81" fmla="*/ 519152377 h 861"/>
              <a:gd name="T82" fmla="*/ 1451610223 w 2049"/>
              <a:gd name="T83" fmla="*/ 488910491 h 861"/>
              <a:gd name="T84" fmla="*/ 1373486161 w 2049"/>
              <a:gd name="T85" fmla="*/ 398184833 h 861"/>
              <a:gd name="T86" fmla="*/ 1207155823 w 2049"/>
              <a:gd name="T87" fmla="*/ 337701061 h 861"/>
              <a:gd name="T88" fmla="*/ 1098788294 w 2049"/>
              <a:gd name="T89" fmla="*/ 214214153 h 861"/>
              <a:gd name="T90" fmla="*/ 685482605 w 2049"/>
              <a:gd name="T91" fmla="*/ 0 h 861"/>
              <a:gd name="T92" fmla="*/ 320060687 w 2049"/>
              <a:gd name="T93" fmla="*/ 75604715 h 861"/>
              <a:gd name="T94" fmla="*/ 0 w 2049"/>
              <a:gd name="T95" fmla="*/ 153730381 h 861"/>
              <a:gd name="T96" fmla="*/ 15120940 w 2049"/>
              <a:gd name="T97" fmla="*/ 183972267 h 8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49" h="861">
                <a:moveTo>
                  <a:pt x="6" y="73"/>
                </a:moveTo>
                <a:cubicBezTo>
                  <a:pt x="10" y="150"/>
                  <a:pt x="13" y="226"/>
                  <a:pt x="18" y="303"/>
                </a:cubicBezTo>
                <a:cubicBezTo>
                  <a:pt x="26" y="421"/>
                  <a:pt x="181" y="461"/>
                  <a:pt x="272" y="491"/>
                </a:cubicBezTo>
                <a:cubicBezTo>
                  <a:pt x="289" y="534"/>
                  <a:pt x="324" y="586"/>
                  <a:pt x="369" y="606"/>
                </a:cubicBezTo>
                <a:cubicBezTo>
                  <a:pt x="400" y="619"/>
                  <a:pt x="434" y="621"/>
                  <a:pt x="466" y="631"/>
                </a:cubicBezTo>
                <a:cubicBezTo>
                  <a:pt x="590" y="671"/>
                  <a:pt x="686" y="695"/>
                  <a:pt x="818" y="703"/>
                </a:cubicBezTo>
                <a:cubicBezTo>
                  <a:pt x="861" y="713"/>
                  <a:pt x="914" y="734"/>
                  <a:pt x="952" y="758"/>
                </a:cubicBezTo>
                <a:cubicBezTo>
                  <a:pt x="958" y="756"/>
                  <a:pt x="964" y="750"/>
                  <a:pt x="970" y="752"/>
                </a:cubicBezTo>
                <a:cubicBezTo>
                  <a:pt x="984" y="757"/>
                  <a:pt x="994" y="768"/>
                  <a:pt x="1006" y="776"/>
                </a:cubicBezTo>
                <a:cubicBezTo>
                  <a:pt x="1019" y="785"/>
                  <a:pt x="1036" y="786"/>
                  <a:pt x="1049" y="794"/>
                </a:cubicBezTo>
                <a:cubicBezTo>
                  <a:pt x="1061" y="802"/>
                  <a:pt x="1071" y="814"/>
                  <a:pt x="1085" y="819"/>
                </a:cubicBezTo>
                <a:cubicBezTo>
                  <a:pt x="1114" y="829"/>
                  <a:pt x="1141" y="840"/>
                  <a:pt x="1170" y="849"/>
                </a:cubicBezTo>
                <a:cubicBezTo>
                  <a:pt x="1182" y="853"/>
                  <a:pt x="1206" y="861"/>
                  <a:pt x="1206" y="861"/>
                </a:cubicBezTo>
                <a:cubicBezTo>
                  <a:pt x="1261" y="857"/>
                  <a:pt x="1316" y="858"/>
                  <a:pt x="1370" y="849"/>
                </a:cubicBezTo>
                <a:cubicBezTo>
                  <a:pt x="1377" y="848"/>
                  <a:pt x="1382" y="840"/>
                  <a:pt x="1388" y="837"/>
                </a:cubicBezTo>
                <a:cubicBezTo>
                  <a:pt x="1421" y="820"/>
                  <a:pt x="1467" y="811"/>
                  <a:pt x="1497" y="788"/>
                </a:cubicBezTo>
                <a:cubicBezTo>
                  <a:pt x="1520" y="770"/>
                  <a:pt x="1537" y="755"/>
                  <a:pt x="1564" y="746"/>
                </a:cubicBezTo>
                <a:cubicBezTo>
                  <a:pt x="1594" y="700"/>
                  <a:pt x="1578" y="720"/>
                  <a:pt x="1612" y="685"/>
                </a:cubicBezTo>
                <a:cubicBezTo>
                  <a:pt x="1599" y="647"/>
                  <a:pt x="1604" y="668"/>
                  <a:pt x="1612" y="600"/>
                </a:cubicBezTo>
                <a:cubicBezTo>
                  <a:pt x="1637" y="398"/>
                  <a:pt x="1841" y="429"/>
                  <a:pt x="1994" y="425"/>
                </a:cubicBezTo>
                <a:cubicBezTo>
                  <a:pt x="2006" y="386"/>
                  <a:pt x="2021" y="352"/>
                  <a:pt x="2049" y="321"/>
                </a:cubicBezTo>
                <a:cubicBezTo>
                  <a:pt x="2037" y="285"/>
                  <a:pt x="2031" y="248"/>
                  <a:pt x="2019" y="212"/>
                </a:cubicBezTo>
                <a:cubicBezTo>
                  <a:pt x="2017" y="205"/>
                  <a:pt x="2007" y="203"/>
                  <a:pt x="2000" y="200"/>
                </a:cubicBezTo>
                <a:cubicBezTo>
                  <a:pt x="1976" y="189"/>
                  <a:pt x="1948" y="182"/>
                  <a:pt x="1922" y="176"/>
                </a:cubicBezTo>
                <a:cubicBezTo>
                  <a:pt x="1889" y="155"/>
                  <a:pt x="1918" y="170"/>
                  <a:pt x="1873" y="158"/>
                </a:cubicBezTo>
                <a:cubicBezTo>
                  <a:pt x="1861" y="155"/>
                  <a:pt x="1837" y="146"/>
                  <a:pt x="1837" y="146"/>
                </a:cubicBezTo>
                <a:cubicBezTo>
                  <a:pt x="1771" y="150"/>
                  <a:pt x="1706" y="149"/>
                  <a:pt x="1643" y="170"/>
                </a:cubicBezTo>
                <a:cubicBezTo>
                  <a:pt x="1621" y="177"/>
                  <a:pt x="1615" y="197"/>
                  <a:pt x="1600" y="212"/>
                </a:cubicBezTo>
                <a:cubicBezTo>
                  <a:pt x="1568" y="244"/>
                  <a:pt x="1527" y="265"/>
                  <a:pt x="1485" y="279"/>
                </a:cubicBezTo>
                <a:cubicBezTo>
                  <a:pt x="1429" y="335"/>
                  <a:pt x="1496" y="257"/>
                  <a:pt x="1473" y="321"/>
                </a:cubicBezTo>
                <a:cubicBezTo>
                  <a:pt x="1469" y="332"/>
                  <a:pt x="1456" y="337"/>
                  <a:pt x="1449" y="346"/>
                </a:cubicBezTo>
                <a:cubicBezTo>
                  <a:pt x="1440" y="357"/>
                  <a:pt x="1435" y="373"/>
                  <a:pt x="1424" y="382"/>
                </a:cubicBezTo>
                <a:cubicBezTo>
                  <a:pt x="1414" y="390"/>
                  <a:pt x="1400" y="390"/>
                  <a:pt x="1388" y="394"/>
                </a:cubicBezTo>
                <a:cubicBezTo>
                  <a:pt x="1374" y="404"/>
                  <a:pt x="1361" y="417"/>
                  <a:pt x="1346" y="425"/>
                </a:cubicBezTo>
                <a:cubicBezTo>
                  <a:pt x="1335" y="431"/>
                  <a:pt x="1321" y="433"/>
                  <a:pt x="1309" y="437"/>
                </a:cubicBezTo>
                <a:cubicBezTo>
                  <a:pt x="1303" y="439"/>
                  <a:pt x="1291" y="443"/>
                  <a:pt x="1291" y="443"/>
                </a:cubicBezTo>
                <a:cubicBezTo>
                  <a:pt x="1201" y="439"/>
                  <a:pt x="1113" y="431"/>
                  <a:pt x="1024" y="419"/>
                </a:cubicBezTo>
                <a:cubicBezTo>
                  <a:pt x="959" y="394"/>
                  <a:pt x="912" y="372"/>
                  <a:pt x="842" y="364"/>
                </a:cubicBezTo>
                <a:cubicBezTo>
                  <a:pt x="811" y="369"/>
                  <a:pt x="798" y="379"/>
                  <a:pt x="770" y="388"/>
                </a:cubicBezTo>
                <a:cubicBezTo>
                  <a:pt x="703" y="367"/>
                  <a:pt x="632" y="295"/>
                  <a:pt x="600" y="231"/>
                </a:cubicBezTo>
                <a:cubicBezTo>
                  <a:pt x="598" y="223"/>
                  <a:pt x="599" y="213"/>
                  <a:pt x="594" y="206"/>
                </a:cubicBezTo>
                <a:cubicBezTo>
                  <a:pt x="590" y="200"/>
                  <a:pt x="581" y="199"/>
                  <a:pt x="576" y="194"/>
                </a:cubicBezTo>
                <a:cubicBezTo>
                  <a:pt x="564" y="182"/>
                  <a:pt x="562" y="166"/>
                  <a:pt x="545" y="158"/>
                </a:cubicBezTo>
                <a:cubicBezTo>
                  <a:pt x="521" y="146"/>
                  <a:pt x="501" y="153"/>
                  <a:pt x="479" y="134"/>
                </a:cubicBezTo>
                <a:cubicBezTo>
                  <a:pt x="463" y="120"/>
                  <a:pt x="452" y="99"/>
                  <a:pt x="436" y="85"/>
                </a:cubicBezTo>
                <a:cubicBezTo>
                  <a:pt x="391" y="46"/>
                  <a:pt x="329" y="14"/>
                  <a:pt x="272" y="0"/>
                </a:cubicBezTo>
                <a:cubicBezTo>
                  <a:pt x="213" y="6"/>
                  <a:pt x="183" y="24"/>
                  <a:pt x="127" y="30"/>
                </a:cubicBezTo>
                <a:cubicBezTo>
                  <a:pt x="70" y="47"/>
                  <a:pt x="71" y="55"/>
                  <a:pt x="0" y="61"/>
                </a:cubicBezTo>
                <a:cubicBezTo>
                  <a:pt x="7" y="89"/>
                  <a:pt x="6" y="93"/>
                  <a:pt x="6" y="73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6261" name="Text Box 69"/>
          <p:cNvSpPr txBox="1">
            <a:spLocks noChangeArrowheads="1"/>
          </p:cNvSpPr>
          <p:nvPr/>
        </p:nvSpPr>
        <p:spPr bwMode="auto">
          <a:xfrm>
            <a:off x="566738" y="4791075"/>
            <a:ext cx="7245350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A, B,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I, D, E,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GH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CF-4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AB-4,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 }</a:t>
            </a:r>
          </a:p>
        </p:txBody>
      </p:sp>
      <p:sp>
        <p:nvSpPr>
          <p:cNvPr id="776263" name="Rectangle 71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28722" name="TextBox 67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1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29762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63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29760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61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9703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29758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59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29756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57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29705" name="AutoShape 15"/>
          <p:cNvCxnSpPr>
            <a:cxnSpLocks noChangeShapeType="1"/>
            <a:stCxn id="29763" idx="0"/>
            <a:endCxn id="29761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16"/>
          <p:cNvCxnSpPr>
            <a:cxnSpLocks noChangeShapeType="1"/>
            <a:stCxn id="29759" idx="2"/>
            <a:endCxn id="29757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AutoShape 17"/>
          <p:cNvCxnSpPr>
            <a:cxnSpLocks noChangeShapeType="1"/>
            <a:stCxn id="29758" idx="2"/>
            <a:endCxn id="29761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708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29754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55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29709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29752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53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29710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29750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51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29711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29748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49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29712" name="AutoShape 30"/>
          <p:cNvCxnSpPr>
            <a:cxnSpLocks noChangeShapeType="1"/>
            <a:stCxn id="29759" idx="3"/>
            <a:endCxn id="29749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31"/>
          <p:cNvCxnSpPr>
            <a:cxnSpLocks noChangeShapeType="1"/>
            <a:stCxn id="29755" idx="3"/>
            <a:endCxn id="29763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32"/>
          <p:cNvCxnSpPr>
            <a:cxnSpLocks noChangeShapeType="1"/>
            <a:stCxn id="29763" idx="3"/>
            <a:endCxn id="29750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AutoShape 33"/>
          <p:cNvCxnSpPr>
            <a:cxnSpLocks noChangeShapeType="1"/>
            <a:stCxn id="29751" idx="0"/>
            <a:endCxn id="29757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6" name="AutoShape 34"/>
          <p:cNvCxnSpPr>
            <a:cxnSpLocks noChangeShapeType="1"/>
            <a:stCxn id="29755" idx="3"/>
            <a:endCxn id="29761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7" name="AutoShape 35"/>
          <p:cNvCxnSpPr>
            <a:cxnSpLocks noChangeShapeType="1"/>
            <a:stCxn id="29763" idx="3"/>
            <a:endCxn id="29756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718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29746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9747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29719" name="AutoShape 39"/>
          <p:cNvCxnSpPr>
            <a:cxnSpLocks noChangeShapeType="1"/>
            <a:stCxn id="29751" idx="3"/>
            <a:endCxn id="29749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0" name="AutoShape 40"/>
          <p:cNvCxnSpPr>
            <a:cxnSpLocks noChangeShapeType="1"/>
            <a:stCxn id="29749" idx="3"/>
            <a:endCxn id="29746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1" name="AutoShape 41"/>
          <p:cNvCxnSpPr>
            <a:cxnSpLocks noChangeShapeType="1"/>
            <a:stCxn id="29753" idx="1"/>
            <a:endCxn id="29759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2" name="AutoShape 42"/>
          <p:cNvCxnSpPr>
            <a:cxnSpLocks noChangeShapeType="1"/>
            <a:stCxn id="29753" idx="2"/>
            <a:endCxn id="29749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3" name="AutoShape 43"/>
          <p:cNvCxnSpPr>
            <a:cxnSpLocks noChangeShapeType="1"/>
            <a:stCxn id="29753" idx="3"/>
            <a:endCxn id="29746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4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725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9726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9727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9728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9729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9730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9731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9732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9733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9734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9735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29736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9737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9738" name="Freeform 58"/>
          <p:cNvSpPr>
            <a:spLocks/>
          </p:cNvSpPr>
          <p:nvPr/>
        </p:nvSpPr>
        <p:spPr bwMode="auto">
          <a:xfrm>
            <a:off x="2378075" y="1885950"/>
            <a:ext cx="3303588" cy="2638425"/>
          </a:xfrm>
          <a:custGeom>
            <a:avLst/>
            <a:gdLst>
              <a:gd name="T0" fmla="*/ 75604699 w 2081"/>
              <a:gd name="T1" fmla="*/ 2147483646 h 1662"/>
              <a:gd name="T2" fmla="*/ 0 w 2081"/>
              <a:gd name="T3" fmla="*/ 2147483646 h 1662"/>
              <a:gd name="T4" fmla="*/ 229335047 w 2081"/>
              <a:gd name="T5" fmla="*/ 1955641250 h 1662"/>
              <a:gd name="T6" fmla="*/ 365423505 w 2081"/>
              <a:gd name="T7" fmla="*/ 1880036563 h 1662"/>
              <a:gd name="T8" fmla="*/ 488910386 w 2081"/>
              <a:gd name="T9" fmla="*/ 1819552813 h 1662"/>
              <a:gd name="T10" fmla="*/ 778729193 w 2081"/>
              <a:gd name="T11" fmla="*/ 1973283138 h 1662"/>
              <a:gd name="T12" fmla="*/ 884575771 w 2081"/>
              <a:gd name="T13" fmla="*/ 1880036563 h 1662"/>
              <a:gd name="T14" fmla="*/ 1083667352 w 2081"/>
              <a:gd name="T15" fmla="*/ 1880036563 h 1662"/>
              <a:gd name="T16" fmla="*/ 1174392990 w 2081"/>
              <a:gd name="T17" fmla="*/ 1849794688 h 1662"/>
              <a:gd name="T18" fmla="*/ 1436489280 w 2081"/>
              <a:gd name="T19" fmla="*/ 1559977513 h 1662"/>
              <a:gd name="T20" fmla="*/ 1572577738 w 2081"/>
              <a:gd name="T21" fmla="*/ 1466730938 h 1662"/>
              <a:gd name="T22" fmla="*/ 1877517484 w 2081"/>
              <a:gd name="T23" fmla="*/ 1176913763 h 1662"/>
              <a:gd name="T24" fmla="*/ 2046367185 w 2081"/>
              <a:gd name="T25" fmla="*/ 992941563 h 1662"/>
              <a:gd name="T26" fmla="*/ 2106850944 w 2081"/>
              <a:gd name="T27" fmla="*/ 902215938 h 1662"/>
              <a:gd name="T28" fmla="*/ 2147483646 w 2081"/>
              <a:gd name="T29" fmla="*/ 766127500 h 1662"/>
              <a:gd name="T30" fmla="*/ 2147483646 w 2081"/>
              <a:gd name="T31" fmla="*/ 292338125 h 1662"/>
              <a:gd name="T32" fmla="*/ 2147483646 w 2081"/>
              <a:gd name="T33" fmla="*/ 214214075 h 1662"/>
              <a:gd name="T34" fmla="*/ 2147483646 w 2081"/>
              <a:gd name="T35" fmla="*/ 214214075 h 1662"/>
              <a:gd name="T36" fmla="*/ 2147483646 w 2081"/>
              <a:gd name="T37" fmla="*/ 123488450 h 1662"/>
              <a:gd name="T38" fmla="*/ 2147483646 w 2081"/>
              <a:gd name="T39" fmla="*/ 0 h 1662"/>
              <a:gd name="T40" fmla="*/ 2147483646 w 2081"/>
              <a:gd name="T41" fmla="*/ 153730325 h 1662"/>
              <a:gd name="T42" fmla="*/ 2147483646 w 2081"/>
              <a:gd name="T43" fmla="*/ 244455950 h 1662"/>
              <a:gd name="T44" fmla="*/ 2147483646 w 2081"/>
              <a:gd name="T45" fmla="*/ 383063750 h 1662"/>
              <a:gd name="T46" fmla="*/ 2147483646 w 2081"/>
              <a:gd name="T47" fmla="*/ 688003450 h 1662"/>
              <a:gd name="T48" fmla="*/ 2147483646 w 2081"/>
              <a:gd name="T49" fmla="*/ 781248438 h 1662"/>
              <a:gd name="T50" fmla="*/ 2147483646 w 2081"/>
              <a:gd name="T51" fmla="*/ 992941563 h 1662"/>
              <a:gd name="T52" fmla="*/ 2147483646 w 2081"/>
              <a:gd name="T53" fmla="*/ 1330642500 h 1662"/>
              <a:gd name="T54" fmla="*/ 2147483646 w 2081"/>
              <a:gd name="T55" fmla="*/ 1728827188 h 1662"/>
              <a:gd name="T56" fmla="*/ 2147483646 w 2081"/>
              <a:gd name="T57" fmla="*/ 1864915625 h 1662"/>
              <a:gd name="T58" fmla="*/ 2147483646 w 2081"/>
              <a:gd name="T59" fmla="*/ 1895157500 h 1662"/>
              <a:gd name="T60" fmla="*/ 2147483646 w 2081"/>
              <a:gd name="T61" fmla="*/ 2147483646 h 1662"/>
              <a:gd name="T62" fmla="*/ 2147483646 w 2081"/>
              <a:gd name="T63" fmla="*/ 2147483646 h 1662"/>
              <a:gd name="T64" fmla="*/ 2147483646 w 2081"/>
              <a:gd name="T65" fmla="*/ 2147483646 h 1662"/>
              <a:gd name="T66" fmla="*/ 2147483646 w 2081"/>
              <a:gd name="T67" fmla="*/ 2147483646 h 1662"/>
              <a:gd name="T68" fmla="*/ 2147483646 w 2081"/>
              <a:gd name="T69" fmla="*/ 2147483646 h 1662"/>
              <a:gd name="T70" fmla="*/ 2147483646 w 2081"/>
              <a:gd name="T71" fmla="*/ 2147483646 h 1662"/>
              <a:gd name="T72" fmla="*/ 2147483646 w 2081"/>
              <a:gd name="T73" fmla="*/ 2147483646 h 1662"/>
              <a:gd name="T74" fmla="*/ 2147483646 w 2081"/>
              <a:gd name="T75" fmla="*/ 2147483646 h 1662"/>
              <a:gd name="T76" fmla="*/ 2147483646 w 2081"/>
              <a:gd name="T77" fmla="*/ 2147483646 h 1662"/>
              <a:gd name="T78" fmla="*/ 2147483646 w 2081"/>
              <a:gd name="T79" fmla="*/ 2147483646 h 1662"/>
              <a:gd name="T80" fmla="*/ 2147483646 w 2081"/>
              <a:gd name="T81" fmla="*/ 2147483646 h 1662"/>
              <a:gd name="T82" fmla="*/ 2147483646 w 2081"/>
              <a:gd name="T83" fmla="*/ 2147483646 h 1662"/>
              <a:gd name="T84" fmla="*/ 2147483646 w 2081"/>
              <a:gd name="T85" fmla="*/ 2147483646 h 1662"/>
              <a:gd name="T86" fmla="*/ 2147483646 w 2081"/>
              <a:gd name="T87" fmla="*/ 2147483646 h 1662"/>
              <a:gd name="T88" fmla="*/ 2147483646 w 2081"/>
              <a:gd name="T89" fmla="*/ 2147483646 h 1662"/>
              <a:gd name="T90" fmla="*/ 2147483646 w 2081"/>
              <a:gd name="T91" fmla="*/ 2147483646 h 1662"/>
              <a:gd name="T92" fmla="*/ 2147483646 w 2081"/>
              <a:gd name="T93" fmla="*/ 2147483646 h 1662"/>
              <a:gd name="T94" fmla="*/ 2147483646 w 2081"/>
              <a:gd name="T95" fmla="*/ 2147483646 h 1662"/>
              <a:gd name="T96" fmla="*/ 2147483646 w 2081"/>
              <a:gd name="T97" fmla="*/ 2147483646 h 1662"/>
              <a:gd name="T98" fmla="*/ 1663303377 w 2081"/>
              <a:gd name="T99" fmla="*/ 2147483646 h 1662"/>
              <a:gd name="T100" fmla="*/ 1572577738 w 2081"/>
              <a:gd name="T101" fmla="*/ 2147483646 h 1662"/>
              <a:gd name="T102" fmla="*/ 1388607098 w 2081"/>
              <a:gd name="T103" fmla="*/ 2147483646 h 1662"/>
              <a:gd name="T104" fmla="*/ 1207155820 w 2081"/>
              <a:gd name="T105" fmla="*/ 2147483646 h 1662"/>
              <a:gd name="T106" fmla="*/ 640119784 w 2081"/>
              <a:gd name="T107" fmla="*/ 2147483646 h 1662"/>
              <a:gd name="T108" fmla="*/ 244455987 w 2081"/>
              <a:gd name="T109" fmla="*/ 2147483646 h 1662"/>
              <a:gd name="T110" fmla="*/ 75604699 w 2081"/>
              <a:gd name="T111" fmla="*/ 2147483646 h 16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81" h="1662">
                <a:moveTo>
                  <a:pt x="30" y="1055"/>
                </a:moveTo>
                <a:cubicBezTo>
                  <a:pt x="23" y="1014"/>
                  <a:pt x="10" y="975"/>
                  <a:pt x="0" y="934"/>
                </a:cubicBezTo>
                <a:cubicBezTo>
                  <a:pt x="7" y="877"/>
                  <a:pt x="32" y="798"/>
                  <a:pt x="91" y="776"/>
                </a:cubicBezTo>
                <a:cubicBezTo>
                  <a:pt x="127" y="740"/>
                  <a:pt x="87" y="774"/>
                  <a:pt x="145" y="746"/>
                </a:cubicBezTo>
                <a:cubicBezTo>
                  <a:pt x="161" y="738"/>
                  <a:pt x="194" y="722"/>
                  <a:pt x="194" y="722"/>
                </a:cubicBezTo>
                <a:cubicBezTo>
                  <a:pt x="249" y="729"/>
                  <a:pt x="272" y="743"/>
                  <a:pt x="309" y="783"/>
                </a:cubicBezTo>
                <a:cubicBezTo>
                  <a:pt x="333" y="774"/>
                  <a:pt x="329" y="761"/>
                  <a:pt x="351" y="746"/>
                </a:cubicBezTo>
                <a:cubicBezTo>
                  <a:pt x="385" y="757"/>
                  <a:pt x="374" y="756"/>
                  <a:pt x="430" y="746"/>
                </a:cubicBezTo>
                <a:cubicBezTo>
                  <a:pt x="442" y="744"/>
                  <a:pt x="466" y="734"/>
                  <a:pt x="466" y="734"/>
                </a:cubicBezTo>
                <a:cubicBezTo>
                  <a:pt x="503" y="699"/>
                  <a:pt x="531" y="652"/>
                  <a:pt x="570" y="619"/>
                </a:cubicBezTo>
                <a:cubicBezTo>
                  <a:pt x="587" y="605"/>
                  <a:pt x="609" y="597"/>
                  <a:pt x="624" y="582"/>
                </a:cubicBezTo>
                <a:cubicBezTo>
                  <a:pt x="663" y="543"/>
                  <a:pt x="705" y="506"/>
                  <a:pt x="745" y="467"/>
                </a:cubicBezTo>
                <a:cubicBezTo>
                  <a:pt x="769" y="444"/>
                  <a:pt x="792" y="421"/>
                  <a:pt x="812" y="394"/>
                </a:cubicBezTo>
                <a:cubicBezTo>
                  <a:pt x="821" y="382"/>
                  <a:pt x="826" y="368"/>
                  <a:pt x="836" y="358"/>
                </a:cubicBezTo>
                <a:cubicBezTo>
                  <a:pt x="853" y="342"/>
                  <a:pt x="879" y="304"/>
                  <a:pt x="879" y="304"/>
                </a:cubicBezTo>
                <a:cubicBezTo>
                  <a:pt x="901" y="235"/>
                  <a:pt x="964" y="140"/>
                  <a:pt x="1036" y="116"/>
                </a:cubicBezTo>
                <a:cubicBezTo>
                  <a:pt x="1060" y="92"/>
                  <a:pt x="1089" y="90"/>
                  <a:pt x="1121" y="85"/>
                </a:cubicBezTo>
                <a:cubicBezTo>
                  <a:pt x="1144" y="89"/>
                  <a:pt x="1178" y="98"/>
                  <a:pt x="1200" y="85"/>
                </a:cubicBezTo>
                <a:cubicBezTo>
                  <a:pt x="1213" y="77"/>
                  <a:pt x="1219" y="60"/>
                  <a:pt x="1230" y="49"/>
                </a:cubicBezTo>
                <a:cubicBezTo>
                  <a:pt x="1249" y="30"/>
                  <a:pt x="1271" y="9"/>
                  <a:pt x="1297" y="0"/>
                </a:cubicBezTo>
                <a:cubicBezTo>
                  <a:pt x="1322" y="8"/>
                  <a:pt x="1341" y="40"/>
                  <a:pt x="1358" y="61"/>
                </a:cubicBezTo>
                <a:cubicBezTo>
                  <a:pt x="1367" y="72"/>
                  <a:pt x="1382" y="97"/>
                  <a:pt x="1382" y="97"/>
                </a:cubicBezTo>
                <a:cubicBezTo>
                  <a:pt x="1389" y="125"/>
                  <a:pt x="1388" y="136"/>
                  <a:pt x="1412" y="152"/>
                </a:cubicBezTo>
                <a:cubicBezTo>
                  <a:pt x="1437" y="189"/>
                  <a:pt x="1447" y="231"/>
                  <a:pt x="1461" y="273"/>
                </a:cubicBezTo>
                <a:cubicBezTo>
                  <a:pt x="1465" y="285"/>
                  <a:pt x="1473" y="310"/>
                  <a:pt x="1473" y="310"/>
                </a:cubicBezTo>
                <a:cubicBezTo>
                  <a:pt x="1535" y="289"/>
                  <a:pt x="1542" y="352"/>
                  <a:pt x="1570" y="394"/>
                </a:cubicBezTo>
                <a:cubicBezTo>
                  <a:pt x="1588" y="451"/>
                  <a:pt x="1650" y="487"/>
                  <a:pt x="1691" y="528"/>
                </a:cubicBezTo>
                <a:cubicBezTo>
                  <a:pt x="1712" y="590"/>
                  <a:pt x="1746" y="647"/>
                  <a:pt x="1800" y="686"/>
                </a:cubicBezTo>
                <a:cubicBezTo>
                  <a:pt x="1817" y="712"/>
                  <a:pt x="1847" y="722"/>
                  <a:pt x="1873" y="740"/>
                </a:cubicBezTo>
                <a:cubicBezTo>
                  <a:pt x="1879" y="744"/>
                  <a:pt x="1891" y="752"/>
                  <a:pt x="1891" y="752"/>
                </a:cubicBezTo>
                <a:cubicBezTo>
                  <a:pt x="1919" y="794"/>
                  <a:pt x="1954" y="831"/>
                  <a:pt x="1982" y="873"/>
                </a:cubicBezTo>
                <a:cubicBezTo>
                  <a:pt x="1994" y="891"/>
                  <a:pt x="2014" y="905"/>
                  <a:pt x="2025" y="922"/>
                </a:cubicBezTo>
                <a:cubicBezTo>
                  <a:pt x="2035" y="937"/>
                  <a:pt x="2044" y="953"/>
                  <a:pt x="2049" y="970"/>
                </a:cubicBezTo>
                <a:cubicBezTo>
                  <a:pt x="2051" y="976"/>
                  <a:pt x="2052" y="983"/>
                  <a:pt x="2055" y="989"/>
                </a:cubicBezTo>
                <a:cubicBezTo>
                  <a:pt x="2062" y="1002"/>
                  <a:pt x="2079" y="1025"/>
                  <a:pt x="2079" y="1025"/>
                </a:cubicBezTo>
                <a:cubicBezTo>
                  <a:pt x="2077" y="1088"/>
                  <a:pt x="2081" y="1151"/>
                  <a:pt x="2073" y="1213"/>
                </a:cubicBezTo>
                <a:cubicBezTo>
                  <a:pt x="2063" y="1285"/>
                  <a:pt x="1929" y="1291"/>
                  <a:pt x="1879" y="1298"/>
                </a:cubicBezTo>
                <a:cubicBezTo>
                  <a:pt x="1833" y="1313"/>
                  <a:pt x="1801" y="1323"/>
                  <a:pt x="1752" y="1328"/>
                </a:cubicBezTo>
                <a:cubicBezTo>
                  <a:pt x="1744" y="1330"/>
                  <a:pt x="1736" y="1332"/>
                  <a:pt x="1728" y="1334"/>
                </a:cubicBezTo>
                <a:cubicBezTo>
                  <a:pt x="1716" y="1338"/>
                  <a:pt x="1691" y="1346"/>
                  <a:pt x="1691" y="1346"/>
                </a:cubicBezTo>
                <a:cubicBezTo>
                  <a:pt x="1677" y="1362"/>
                  <a:pt x="1661" y="1365"/>
                  <a:pt x="1643" y="1377"/>
                </a:cubicBezTo>
                <a:cubicBezTo>
                  <a:pt x="1618" y="1414"/>
                  <a:pt x="1564" y="1432"/>
                  <a:pt x="1528" y="1462"/>
                </a:cubicBezTo>
                <a:cubicBezTo>
                  <a:pt x="1498" y="1487"/>
                  <a:pt x="1467" y="1525"/>
                  <a:pt x="1431" y="1540"/>
                </a:cubicBezTo>
                <a:cubicBezTo>
                  <a:pt x="1410" y="1549"/>
                  <a:pt x="1388" y="1547"/>
                  <a:pt x="1370" y="1565"/>
                </a:cubicBezTo>
                <a:cubicBezTo>
                  <a:pt x="1342" y="1593"/>
                  <a:pt x="1321" y="1632"/>
                  <a:pt x="1279" y="1643"/>
                </a:cubicBezTo>
                <a:cubicBezTo>
                  <a:pt x="1239" y="1653"/>
                  <a:pt x="1193" y="1656"/>
                  <a:pt x="1152" y="1662"/>
                </a:cubicBezTo>
                <a:cubicBezTo>
                  <a:pt x="1124" y="1655"/>
                  <a:pt x="1095" y="1650"/>
                  <a:pt x="1067" y="1643"/>
                </a:cubicBezTo>
                <a:cubicBezTo>
                  <a:pt x="1009" y="1604"/>
                  <a:pt x="953" y="1548"/>
                  <a:pt x="903" y="1498"/>
                </a:cubicBezTo>
                <a:cubicBezTo>
                  <a:pt x="890" y="1485"/>
                  <a:pt x="871" y="1482"/>
                  <a:pt x="855" y="1474"/>
                </a:cubicBezTo>
                <a:cubicBezTo>
                  <a:pt x="792" y="1443"/>
                  <a:pt x="730" y="1432"/>
                  <a:pt x="660" y="1425"/>
                </a:cubicBezTo>
                <a:cubicBezTo>
                  <a:pt x="628" y="1414"/>
                  <a:pt x="654" y="1426"/>
                  <a:pt x="624" y="1401"/>
                </a:cubicBezTo>
                <a:cubicBezTo>
                  <a:pt x="605" y="1385"/>
                  <a:pt x="574" y="1372"/>
                  <a:pt x="551" y="1365"/>
                </a:cubicBezTo>
                <a:cubicBezTo>
                  <a:pt x="530" y="1351"/>
                  <a:pt x="498" y="1334"/>
                  <a:pt x="479" y="1316"/>
                </a:cubicBezTo>
                <a:cubicBezTo>
                  <a:pt x="409" y="1251"/>
                  <a:pt x="344" y="1174"/>
                  <a:pt x="254" y="1134"/>
                </a:cubicBezTo>
                <a:cubicBezTo>
                  <a:pt x="198" y="1109"/>
                  <a:pt x="164" y="1114"/>
                  <a:pt x="97" y="1110"/>
                </a:cubicBezTo>
                <a:cubicBezTo>
                  <a:pt x="68" y="1103"/>
                  <a:pt x="30" y="1091"/>
                  <a:pt x="30" y="10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7275" name="Text Box 59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CFGHI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D, E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AB-4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HI-6, CD-6,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 }</a:t>
            </a:r>
          </a:p>
        </p:txBody>
      </p:sp>
      <p:sp>
        <p:nvSpPr>
          <p:cNvPr id="29740" name="Freeform 60"/>
          <p:cNvSpPr>
            <a:spLocks/>
          </p:cNvSpPr>
          <p:nvPr/>
        </p:nvSpPr>
        <p:spPr bwMode="auto">
          <a:xfrm>
            <a:off x="1020763" y="2473325"/>
            <a:ext cx="804862" cy="762000"/>
          </a:xfrm>
          <a:custGeom>
            <a:avLst/>
            <a:gdLst>
              <a:gd name="T0" fmla="*/ 181451137 w 507"/>
              <a:gd name="T1" fmla="*/ 138609388 h 480"/>
              <a:gd name="T2" fmla="*/ 45362784 w 507"/>
              <a:gd name="T3" fmla="*/ 443547500 h 480"/>
              <a:gd name="T4" fmla="*/ 0 w 507"/>
              <a:gd name="T5" fmla="*/ 642640638 h 480"/>
              <a:gd name="T6" fmla="*/ 15120928 w 507"/>
              <a:gd name="T7" fmla="*/ 871974063 h 480"/>
              <a:gd name="T8" fmla="*/ 136088353 w 507"/>
              <a:gd name="T9" fmla="*/ 962699688 h 480"/>
              <a:gd name="T10" fmla="*/ 244454211 w 507"/>
              <a:gd name="T11" fmla="*/ 1071067200 h 480"/>
              <a:gd name="T12" fmla="*/ 410784420 w 507"/>
              <a:gd name="T13" fmla="*/ 1131550950 h 480"/>
              <a:gd name="T14" fmla="*/ 624998362 w 507"/>
              <a:gd name="T15" fmla="*/ 1207155638 h 480"/>
              <a:gd name="T16" fmla="*/ 839210716 w 507"/>
              <a:gd name="T17" fmla="*/ 1192034700 h 480"/>
              <a:gd name="T18" fmla="*/ 1176911444 w 507"/>
              <a:gd name="T19" fmla="*/ 887095000 h 480"/>
              <a:gd name="T20" fmla="*/ 1237395156 w 507"/>
              <a:gd name="T21" fmla="*/ 551915013 h 480"/>
              <a:gd name="T22" fmla="*/ 1207153300 w 507"/>
              <a:gd name="T23" fmla="*/ 45362813 h 480"/>
              <a:gd name="T24" fmla="*/ 1113908371 w 507"/>
              <a:gd name="T25" fmla="*/ 0 h 480"/>
              <a:gd name="T26" fmla="*/ 808968860 w 507"/>
              <a:gd name="T27" fmla="*/ 15120938 h 480"/>
              <a:gd name="T28" fmla="*/ 609877434 w 507"/>
              <a:gd name="T29" fmla="*/ 60483750 h 480"/>
              <a:gd name="T30" fmla="*/ 473789081 w 507"/>
              <a:gd name="T31" fmla="*/ 108367513 h 480"/>
              <a:gd name="T32" fmla="*/ 259575139 w 507"/>
              <a:gd name="T33" fmla="*/ 60483750 h 480"/>
              <a:gd name="T34" fmla="*/ 181451137 w 507"/>
              <a:gd name="T35" fmla="*/ 138609388 h 4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7" h="480">
                <a:moveTo>
                  <a:pt x="72" y="55"/>
                </a:moveTo>
                <a:cubicBezTo>
                  <a:pt x="52" y="96"/>
                  <a:pt x="33" y="132"/>
                  <a:pt x="18" y="176"/>
                </a:cubicBezTo>
                <a:cubicBezTo>
                  <a:pt x="9" y="202"/>
                  <a:pt x="0" y="255"/>
                  <a:pt x="0" y="255"/>
                </a:cubicBezTo>
                <a:cubicBezTo>
                  <a:pt x="2" y="285"/>
                  <a:pt x="1" y="316"/>
                  <a:pt x="6" y="346"/>
                </a:cubicBezTo>
                <a:cubicBezTo>
                  <a:pt x="10" y="370"/>
                  <a:pt x="38" y="374"/>
                  <a:pt x="54" y="382"/>
                </a:cubicBezTo>
                <a:cubicBezTo>
                  <a:pt x="77" y="393"/>
                  <a:pt x="80" y="410"/>
                  <a:pt x="97" y="425"/>
                </a:cubicBezTo>
                <a:cubicBezTo>
                  <a:pt x="114" y="440"/>
                  <a:pt x="142" y="442"/>
                  <a:pt x="163" y="449"/>
                </a:cubicBezTo>
                <a:cubicBezTo>
                  <a:pt x="187" y="471"/>
                  <a:pt x="217" y="469"/>
                  <a:pt x="248" y="479"/>
                </a:cubicBezTo>
                <a:cubicBezTo>
                  <a:pt x="276" y="477"/>
                  <a:pt x="305" y="480"/>
                  <a:pt x="333" y="473"/>
                </a:cubicBezTo>
                <a:cubicBezTo>
                  <a:pt x="378" y="462"/>
                  <a:pt x="441" y="388"/>
                  <a:pt x="467" y="352"/>
                </a:cubicBezTo>
                <a:cubicBezTo>
                  <a:pt x="478" y="308"/>
                  <a:pt x="483" y="264"/>
                  <a:pt x="491" y="219"/>
                </a:cubicBezTo>
                <a:cubicBezTo>
                  <a:pt x="488" y="152"/>
                  <a:pt x="507" y="79"/>
                  <a:pt x="479" y="18"/>
                </a:cubicBezTo>
                <a:cubicBezTo>
                  <a:pt x="475" y="9"/>
                  <a:pt x="450" y="3"/>
                  <a:pt x="442" y="0"/>
                </a:cubicBezTo>
                <a:cubicBezTo>
                  <a:pt x="389" y="11"/>
                  <a:pt x="388" y="11"/>
                  <a:pt x="321" y="6"/>
                </a:cubicBezTo>
                <a:cubicBezTo>
                  <a:pt x="221" y="16"/>
                  <a:pt x="288" y="0"/>
                  <a:pt x="242" y="24"/>
                </a:cubicBezTo>
                <a:cubicBezTo>
                  <a:pt x="225" y="33"/>
                  <a:pt x="188" y="43"/>
                  <a:pt x="188" y="43"/>
                </a:cubicBezTo>
                <a:cubicBezTo>
                  <a:pt x="153" y="39"/>
                  <a:pt x="134" y="36"/>
                  <a:pt x="103" y="24"/>
                </a:cubicBezTo>
                <a:cubicBezTo>
                  <a:pt x="89" y="39"/>
                  <a:pt x="92" y="55"/>
                  <a:pt x="72" y="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9741" name="Freeform 61"/>
          <p:cNvSpPr>
            <a:spLocks/>
          </p:cNvSpPr>
          <p:nvPr/>
        </p:nvSpPr>
        <p:spPr bwMode="auto">
          <a:xfrm>
            <a:off x="2309813" y="2011363"/>
            <a:ext cx="776287" cy="741362"/>
          </a:xfrm>
          <a:custGeom>
            <a:avLst/>
            <a:gdLst>
              <a:gd name="T0" fmla="*/ 304937916 w 489"/>
              <a:gd name="T1" fmla="*/ 78123997 h 467"/>
              <a:gd name="T2" fmla="*/ 93244927 w 489"/>
              <a:gd name="T3" fmla="*/ 519151837 h 467"/>
              <a:gd name="T4" fmla="*/ 15120928 w 489"/>
              <a:gd name="T5" fmla="*/ 703122326 h 467"/>
              <a:gd name="T6" fmla="*/ 0 w 489"/>
              <a:gd name="T7" fmla="*/ 748485108 h 467"/>
              <a:gd name="T8" fmla="*/ 60483711 w 489"/>
              <a:gd name="T9" fmla="*/ 962699038 h 467"/>
              <a:gd name="T10" fmla="*/ 183970494 w 489"/>
              <a:gd name="T11" fmla="*/ 1071064890 h 467"/>
              <a:gd name="T12" fmla="*/ 488909998 w 489"/>
              <a:gd name="T13" fmla="*/ 1176911381 h 467"/>
              <a:gd name="T14" fmla="*/ 871973501 w 489"/>
              <a:gd name="T15" fmla="*/ 1116427672 h 467"/>
              <a:gd name="T16" fmla="*/ 1023182778 w 489"/>
              <a:gd name="T17" fmla="*/ 1055943963 h 467"/>
              <a:gd name="T18" fmla="*/ 1192032345 w 489"/>
              <a:gd name="T19" fmla="*/ 947578111 h 467"/>
              <a:gd name="T20" fmla="*/ 1207153272 w 489"/>
              <a:gd name="T21" fmla="*/ 413305346 h 467"/>
              <a:gd name="T22" fmla="*/ 962699067 w 489"/>
              <a:gd name="T23" fmla="*/ 0 h 467"/>
              <a:gd name="T24" fmla="*/ 597275853 w 489"/>
              <a:gd name="T25" fmla="*/ 108365852 h 467"/>
              <a:gd name="T26" fmla="*/ 337700720 w 489"/>
              <a:gd name="T27" fmla="*/ 45362782 h 467"/>
              <a:gd name="T28" fmla="*/ 304937916 w 489"/>
              <a:gd name="T29" fmla="*/ 78123997 h 4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9" h="467">
                <a:moveTo>
                  <a:pt x="121" y="31"/>
                </a:moveTo>
                <a:cubicBezTo>
                  <a:pt x="96" y="90"/>
                  <a:pt x="59" y="146"/>
                  <a:pt x="37" y="206"/>
                </a:cubicBezTo>
                <a:cubicBezTo>
                  <a:pt x="27" y="232"/>
                  <a:pt x="15" y="252"/>
                  <a:pt x="6" y="279"/>
                </a:cubicBezTo>
                <a:cubicBezTo>
                  <a:pt x="4" y="285"/>
                  <a:pt x="0" y="297"/>
                  <a:pt x="0" y="297"/>
                </a:cubicBezTo>
                <a:cubicBezTo>
                  <a:pt x="6" y="326"/>
                  <a:pt x="15" y="354"/>
                  <a:pt x="24" y="382"/>
                </a:cubicBezTo>
                <a:cubicBezTo>
                  <a:pt x="32" y="405"/>
                  <a:pt x="54" y="416"/>
                  <a:pt x="73" y="425"/>
                </a:cubicBezTo>
                <a:cubicBezTo>
                  <a:pt x="116" y="446"/>
                  <a:pt x="147" y="458"/>
                  <a:pt x="194" y="467"/>
                </a:cubicBezTo>
                <a:cubicBezTo>
                  <a:pt x="246" y="461"/>
                  <a:pt x="295" y="455"/>
                  <a:pt x="346" y="443"/>
                </a:cubicBezTo>
                <a:cubicBezTo>
                  <a:pt x="368" y="438"/>
                  <a:pt x="383" y="425"/>
                  <a:pt x="406" y="419"/>
                </a:cubicBezTo>
                <a:cubicBezTo>
                  <a:pt x="426" y="399"/>
                  <a:pt x="447" y="385"/>
                  <a:pt x="473" y="376"/>
                </a:cubicBezTo>
                <a:cubicBezTo>
                  <a:pt x="489" y="313"/>
                  <a:pt x="475" y="229"/>
                  <a:pt x="479" y="164"/>
                </a:cubicBezTo>
                <a:cubicBezTo>
                  <a:pt x="471" y="85"/>
                  <a:pt x="473" y="18"/>
                  <a:pt x="382" y="0"/>
                </a:cubicBezTo>
                <a:cubicBezTo>
                  <a:pt x="332" y="7"/>
                  <a:pt x="287" y="31"/>
                  <a:pt x="237" y="43"/>
                </a:cubicBezTo>
                <a:cubicBezTo>
                  <a:pt x="200" y="38"/>
                  <a:pt x="169" y="30"/>
                  <a:pt x="134" y="18"/>
                </a:cubicBezTo>
                <a:cubicBezTo>
                  <a:pt x="120" y="39"/>
                  <a:pt x="121" y="45"/>
                  <a:pt x="121" y="3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9742" name="Freeform 62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9743" name="Freeform 63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7281" name="Rectangle 65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29745" name="TextBox 66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0785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86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0783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84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0781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82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0728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0779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80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0729" name="AutoShape 15"/>
          <p:cNvCxnSpPr>
            <a:cxnSpLocks noChangeShapeType="1"/>
            <a:stCxn id="30786" idx="0"/>
            <a:endCxn id="30784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0" name="AutoShape 16"/>
          <p:cNvCxnSpPr>
            <a:cxnSpLocks noChangeShapeType="1"/>
            <a:stCxn id="30782" idx="2"/>
            <a:endCxn id="30780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1" name="AutoShape 17"/>
          <p:cNvCxnSpPr>
            <a:cxnSpLocks noChangeShapeType="1"/>
            <a:stCxn id="30781" idx="2"/>
            <a:endCxn id="30784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32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0777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0733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0775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76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0734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0773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74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0735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0771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72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0736" name="AutoShape 30"/>
          <p:cNvCxnSpPr>
            <a:cxnSpLocks noChangeShapeType="1"/>
            <a:stCxn id="30782" idx="3"/>
            <a:endCxn id="30772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31"/>
          <p:cNvCxnSpPr>
            <a:cxnSpLocks noChangeShapeType="1"/>
            <a:stCxn id="30778" idx="3"/>
            <a:endCxn id="30786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32"/>
          <p:cNvCxnSpPr>
            <a:cxnSpLocks noChangeShapeType="1"/>
            <a:stCxn id="30786" idx="3"/>
            <a:endCxn id="30773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33"/>
          <p:cNvCxnSpPr>
            <a:cxnSpLocks noChangeShapeType="1"/>
            <a:stCxn id="30774" idx="0"/>
            <a:endCxn id="30780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34"/>
          <p:cNvCxnSpPr>
            <a:cxnSpLocks noChangeShapeType="1"/>
            <a:stCxn id="30778" idx="3"/>
            <a:endCxn id="30784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35"/>
          <p:cNvCxnSpPr>
            <a:cxnSpLocks noChangeShapeType="1"/>
            <a:stCxn id="30786" idx="3"/>
            <a:endCxn id="30779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42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0769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0770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0743" name="AutoShape 39"/>
          <p:cNvCxnSpPr>
            <a:cxnSpLocks noChangeShapeType="1"/>
            <a:stCxn id="30774" idx="3"/>
            <a:endCxn id="30772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40"/>
          <p:cNvCxnSpPr>
            <a:cxnSpLocks noChangeShapeType="1"/>
            <a:stCxn id="30772" idx="3"/>
            <a:endCxn id="30769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41"/>
          <p:cNvCxnSpPr>
            <a:cxnSpLocks noChangeShapeType="1"/>
            <a:stCxn id="30776" idx="1"/>
            <a:endCxn id="30782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42"/>
          <p:cNvCxnSpPr>
            <a:cxnSpLocks noChangeShapeType="1"/>
            <a:stCxn id="30776" idx="2"/>
            <a:endCxn id="30772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43"/>
          <p:cNvCxnSpPr>
            <a:cxnSpLocks noChangeShapeType="1"/>
            <a:stCxn id="30776" idx="3"/>
            <a:endCxn id="30769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8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749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0750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0751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0752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0753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0754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0755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0756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0757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0758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0759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0760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0761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30762" name="Freeform 58"/>
          <p:cNvSpPr>
            <a:spLocks/>
          </p:cNvSpPr>
          <p:nvPr/>
        </p:nvSpPr>
        <p:spPr bwMode="auto">
          <a:xfrm>
            <a:off x="2378075" y="1885950"/>
            <a:ext cx="3303588" cy="2638425"/>
          </a:xfrm>
          <a:custGeom>
            <a:avLst/>
            <a:gdLst>
              <a:gd name="T0" fmla="*/ 75604699 w 2081"/>
              <a:gd name="T1" fmla="*/ 2147483646 h 1662"/>
              <a:gd name="T2" fmla="*/ 0 w 2081"/>
              <a:gd name="T3" fmla="*/ 2147483646 h 1662"/>
              <a:gd name="T4" fmla="*/ 229335047 w 2081"/>
              <a:gd name="T5" fmla="*/ 1955641250 h 1662"/>
              <a:gd name="T6" fmla="*/ 365423505 w 2081"/>
              <a:gd name="T7" fmla="*/ 1880036563 h 1662"/>
              <a:gd name="T8" fmla="*/ 488910386 w 2081"/>
              <a:gd name="T9" fmla="*/ 1819552813 h 1662"/>
              <a:gd name="T10" fmla="*/ 778729193 w 2081"/>
              <a:gd name="T11" fmla="*/ 1973283138 h 1662"/>
              <a:gd name="T12" fmla="*/ 884575771 w 2081"/>
              <a:gd name="T13" fmla="*/ 1880036563 h 1662"/>
              <a:gd name="T14" fmla="*/ 1083667352 w 2081"/>
              <a:gd name="T15" fmla="*/ 1880036563 h 1662"/>
              <a:gd name="T16" fmla="*/ 1174392990 w 2081"/>
              <a:gd name="T17" fmla="*/ 1849794688 h 1662"/>
              <a:gd name="T18" fmla="*/ 1436489280 w 2081"/>
              <a:gd name="T19" fmla="*/ 1559977513 h 1662"/>
              <a:gd name="T20" fmla="*/ 1572577738 w 2081"/>
              <a:gd name="T21" fmla="*/ 1466730938 h 1662"/>
              <a:gd name="T22" fmla="*/ 1877517484 w 2081"/>
              <a:gd name="T23" fmla="*/ 1176913763 h 1662"/>
              <a:gd name="T24" fmla="*/ 2046367185 w 2081"/>
              <a:gd name="T25" fmla="*/ 992941563 h 1662"/>
              <a:gd name="T26" fmla="*/ 2106850944 w 2081"/>
              <a:gd name="T27" fmla="*/ 902215938 h 1662"/>
              <a:gd name="T28" fmla="*/ 2147483646 w 2081"/>
              <a:gd name="T29" fmla="*/ 766127500 h 1662"/>
              <a:gd name="T30" fmla="*/ 2147483646 w 2081"/>
              <a:gd name="T31" fmla="*/ 292338125 h 1662"/>
              <a:gd name="T32" fmla="*/ 2147483646 w 2081"/>
              <a:gd name="T33" fmla="*/ 214214075 h 1662"/>
              <a:gd name="T34" fmla="*/ 2147483646 w 2081"/>
              <a:gd name="T35" fmla="*/ 214214075 h 1662"/>
              <a:gd name="T36" fmla="*/ 2147483646 w 2081"/>
              <a:gd name="T37" fmla="*/ 123488450 h 1662"/>
              <a:gd name="T38" fmla="*/ 2147483646 w 2081"/>
              <a:gd name="T39" fmla="*/ 0 h 1662"/>
              <a:gd name="T40" fmla="*/ 2147483646 w 2081"/>
              <a:gd name="T41" fmla="*/ 153730325 h 1662"/>
              <a:gd name="T42" fmla="*/ 2147483646 w 2081"/>
              <a:gd name="T43" fmla="*/ 244455950 h 1662"/>
              <a:gd name="T44" fmla="*/ 2147483646 w 2081"/>
              <a:gd name="T45" fmla="*/ 383063750 h 1662"/>
              <a:gd name="T46" fmla="*/ 2147483646 w 2081"/>
              <a:gd name="T47" fmla="*/ 688003450 h 1662"/>
              <a:gd name="T48" fmla="*/ 2147483646 w 2081"/>
              <a:gd name="T49" fmla="*/ 781248438 h 1662"/>
              <a:gd name="T50" fmla="*/ 2147483646 w 2081"/>
              <a:gd name="T51" fmla="*/ 992941563 h 1662"/>
              <a:gd name="T52" fmla="*/ 2147483646 w 2081"/>
              <a:gd name="T53" fmla="*/ 1330642500 h 1662"/>
              <a:gd name="T54" fmla="*/ 2147483646 w 2081"/>
              <a:gd name="T55" fmla="*/ 1728827188 h 1662"/>
              <a:gd name="T56" fmla="*/ 2147483646 w 2081"/>
              <a:gd name="T57" fmla="*/ 1864915625 h 1662"/>
              <a:gd name="T58" fmla="*/ 2147483646 w 2081"/>
              <a:gd name="T59" fmla="*/ 1895157500 h 1662"/>
              <a:gd name="T60" fmla="*/ 2147483646 w 2081"/>
              <a:gd name="T61" fmla="*/ 2147483646 h 1662"/>
              <a:gd name="T62" fmla="*/ 2147483646 w 2081"/>
              <a:gd name="T63" fmla="*/ 2147483646 h 1662"/>
              <a:gd name="T64" fmla="*/ 2147483646 w 2081"/>
              <a:gd name="T65" fmla="*/ 2147483646 h 1662"/>
              <a:gd name="T66" fmla="*/ 2147483646 w 2081"/>
              <a:gd name="T67" fmla="*/ 2147483646 h 1662"/>
              <a:gd name="T68" fmla="*/ 2147483646 w 2081"/>
              <a:gd name="T69" fmla="*/ 2147483646 h 1662"/>
              <a:gd name="T70" fmla="*/ 2147483646 w 2081"/>
              <a:gd name="T71" fmla="*/ 2147483646 h 1662"/>
              <a:gd name="T72" fmla="*/ 2147483646 w 2081"/>
              <a:gd name="T73" fmla="*/ 2147483646 h 1662"/>
              <a:gd name="T74" fmla="*/ 2147483646 w 2081"/>
              <a:gd name="T75" fmla="*/ 2147483646 h 1662"/>
              <a:gd name="T76" fmla="*/ 2147483646 w 2081"/>
              <a:gd name="T77" fmla="*/ 2147483646 h 1662"/>
              <a:gd name="T78" fmla="*/ 2147483646 w 2081"/>
              <a:gd name="T79" fmla="*/ 2147483646 h 1662"/>
              <a:gd name="T80" fmla="*/ 2147483646 w 2081"/>
              <a:gd name="T81" fmla="*/ 2147483646 h 1662"/>
              <a:gd name="T82" fmla="*/ 2147483646 w 2081"/>
              <a:gd name="T83" fmla="*/ 2147483646 h 1662"/>
              <a:gd name="T84" fmla="*/ 2147483646 w 2081"/>
              <a:gd name="T85" fmla="*/ 2147483646 h 1662"/>
              <a:gd name="T86" fmla="*/ 2147483646 w 2081"/>
              <a:gd name="T87" fmla="*/ 2147483646 h 1662"/>
              <a:gd name="T88" fmla="*/ 2147483646 w 2081"/>
              <a:gd name="T89" fmla="*/ 2147483646 h 1662"/>
              <a:gd name="T90" fmla="*/ 2147483646 w 2081"/>
              <a:gd name="T91" fmla="*/ 2147483646 h 1662"/>
              <a:gd name="T92" fmla="*/ 2147483646 w 2081"/>
              <a:gd name="T93" fmla="*/ 2147483646 h 1662"/>
              <a:gd name="T94" fmla="*/ 2147483646 w 2081"/>
              <a:gd name="T95" fmla="*/ 2147483646 h 1662"/>
              <a:gd name="T96" fmla="*/ 2147483646 w 2081"/>
              <a:gd name="T97" fmla="*/ 2147483646 h 1662"/>
              <a:gd name="T98" fmla="*/ 1663303377 w 2081"/>
              <a:gd name="T99" fmla="*/ 2147483646 h 1662"/>
              <a:gd name="T100" fmla="*/ 1572577738 w 2081"/>
              <a:gd name="T101" fmla="*/ 2147483646 h 1662"/>
              <a:gd name="T102" fmla="*/ 1388607098 w 2081"/>
              <a:gd name="T103" fmla="*/ 2147483646 h 1662"/>
              <a:gd name="T104" fmla="*/ 1207155820 w 2081"/>
              <a:gd name="T105" fmla="*/ 2147483646 h 1662"/>
              <a:gd name="T106" fmla="*/ 640119784 w 2081"/>
              <a:gd name="T107" fmla="*/ 2147483646 h 1662"/>
              <a:gd name="T108" fmla="*/ 244455987 w 2081"/>
              <a:gd name="T109" fmla="*/ 2147483646 h 1662"/>
              <a:gd name="T110" fmla="*/ 75604699 w 2081"/>
              <a:gd name="T111" fmla="*/ 2147483646 h 16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81" h="1662">
                <a:moveTo>
                  <a:pt x="30" y="1055"/>
                </a:moveTo>
                <a:cubicBezTo>
                  <a:pt x="23" y="1014"/>
                  <a:pt x="10" y="975"/>
                  <a:pt x="0" y="934"/>
                </a:cubicBezTo>
                <a:cubicBezTo>
                  <a:pt x="7" y="877"/>
                  <a:pt x="32" y="798"/>
                  <a:pt x="91" y="776"/>
                </a:cubicBezTo>
                <a:cubicBezTo>
                  <a:pt x="127" y="740"/>
                  <a:pt x="87" y="774"/>
                  <a:pt x="145" y="746"/>
                </a:cubicBezTo>
                <a:cubicBezTo>
                  <a:pt x="161" y="738"/>
                  <a:pt x="194" y="722"/>
                  <a:pt x="194" y="722"/>
                </a:cubicBezTo>
                <a:cubicBezTo>
                  <a:pt x="249" y="729"/>
                  <a:pt x="272" y="743"/>
                  <a:pt x="309" y="783"/>
                </a:cubicBezTo>
                <a:cubicBezTo>
                  <a:pt x="333" y="774"/>
                  <a:pt x="329" y="761"/>
                  <a:pt x="351" y="746"/>
                </a:cubicBezTo>
                <a:cubicBezTo>
                  <a:pt x="385" y="757"/>
                  <a:pt x="374" y="756"/>
                  <a:pt x="430" y="746"/>
                </a:cubicBezTo>
                <a:cubicBezTo>
                  <a:pt x="442" y="744"/>
                  <a:pt x="466" y="734"/>
                  <a:pt x="466" y="734"/>
                </a:cubicBezTo>
                <a:cubicBezTo>
                  <a:pt x="503" y="699"/>
                  <a:pt x="531" y="652"/>
                  <a:pt x="570" y="619"/>
                </a:cubicBezTo>
                <a:cubicBezTo>
                  <a:pt x="587" y="605"/>
                  <a:pt x="609" y="597"/>
                  <a:pt x="624" y="582"/>
                </a:cubicBezTo>
                <a:cubicBezTo>
                  <a:pt x="663" y="543"/>
                  <a:pt x="705" y="506"/>
                  <a:pt x="745" y="467"/>
                </a:cubicBezTo>
                <a:cubicBezTo>
                  <a:pt x="769" y="444"/>
                  <a:pt x="792" y="421"/>
                  <a:pt x="812" y="394"/>
                </a:cubicBezTo>
                <a:cubicBezTo>
                  <a:pt x="821" y="382"/>
                  <a:pt x="826" y="368"/>
                  <a:pt x="836" y="358"/>
                </a:cubicBezTo>
                <a:cubicBezTo>
                  <a:pt x="853" y="342"/>
                  <a:pt x="879" y="304"/>
                  <a:pt x="879" y="304"/>
                </a:cubicBezTo>
                <a:cubicBezTo>
                  <a:pt x="901" y="235"/>
                  <a:pt x="964" y="140"/>
                  <a:pt x="1036" y="116"/>
                </a:cubicBezTo>
                <a:cubicBezTo>
                  <a:pt x="1060" y="92"/>
                  <a:pt x="1089" y="90"/>
                  <a:pt x="1121" y="85"/>
                </a:cubicBezTo>
                <a:cubicBezTo>
                  <a:pt x="1144" y="89"/>
                  <a:pt x="1178" y="98"/>
                  <a:pt x="1200" y="85"/>
                </a:cubicBezTo>
                <a:cubicBezTo>
                  <a:pt x="1213" y="77"/>
                  <a:pt x="1219" y="60"/>
                  <a:pt x="1230" y="49"/>
                </a:cubicBezTo>
                <a:cubicBezTo>
                  <a:pt x="1249" y="30"/>
                  <a:pt x="1271" y="9"/>
                  <a:pt x="1297" y="0"/>
                </a:cubicBezTo>
                <a:cubicBezTo>
                  <a:pt x="1322" y="8"/>
                  <a:pt x="1341" y="40"/>
                  <a:pt x="1358" y="61"/>
                </a:cubicBezTo>
                <a:cubicBezTo>
                  <a:pt x="1367" y="72"/>
                  <a:pt x="1382" y="97"/>
                  <a:pt x="1382" y="97"/>
                </a:cubicBezTo>
                <a:cubicBezTo>
                  <a:pt x="1389" y="125"/>
                  <a:pt x="1388" y="136"/>
                  <a:pt x="1412" y="152"/>
                </a:cubicBezTo>
                <a:cubicBezTo>
                  <a:pt x="1437" y="189"/>
                  <a:pt x="1447" y="231"/>
                  <a:pt x="1461" y="273"/>
                </a:cubicBezTo>
                <a:cubicBezTo>
                  <a:pt x="1465" y="285"/>
                  <a:pt x="1473" y="310"/>
                  <a:pt x="1473" y="310"/>
                </a:cubicBezTo>
                <a:cubicBezTo>
                  <a:pt x="1535" y="289"/>
                  <a:pt x="1542" y="352"/>
                  <a:pt x="1570" y="394"/>
                </a:cubicBezTo>
                <a:cubicBezTo>
                  <a:pt x="1588" y="451"/>
                  <a:pt x="1650" y="487"/>
                  <a:pt x="1691" y="528"/>
                </a:cubicBezTo>
                <a:cubicBezTo>
                  <a:pt x="1712" y="590"/>
                  <a:pt x="1746" y="647"/>
                  <a:pt x="1800" y="686"/>
                </a:cubicBezTo>
                <a:cubicBezTo>
                  <a:pt x="1817" y="712"/>
                  <a:pt x="1847" y="722"/>
                  <a:pt x="1873" y="740"/>
                </a:cubicBezTo>
                <a:cubicBezTo>
                  <a:pt x="1879" y="744"/>
                  <a:pt x="1891" y="752"/>
                  <a:pt x="1891" y="752"/>
                </a:cubicBezTo>
                <a:cubicBezTo>
                  <a:pt x="1919" y="794"/>
                  <a:pt x="1954" y="831"/>
                  <a:pt x="1982" y="873"/>
                </a:cubicBezTo>
                <a:cubicBezTo>
                  <a:pt x="1994" y="891"/>
                  <a:pt x="2014" y="905"/>
                  <a:pt x="2025" y="922"/>
                </a:cubicBezTo>
                <a:cubicBezTo>
                  <a:pt x="2035" y="937"/>
                  <a:pt x="2044" y="953"/>
                  <a:pt x="2049" y="970"/>
                </a:cubicBezTo>
                <a:cubicBezTo>
                  <a:pt x="2051" y="976"/>
                  <a:pt x="2052" y="983"/>
                  <a:pt x="2055" y="989"/>
                </a:cubicBezTo>
                <a:cubicBezTo>
                  <a:pt x="2062" y="1002"/>
                  <a:pt x="2079" y="1025"/>
                  <a:pt x="2079" y="1025"/>
                </a:cubicBezTo>
                <a:cubicBezTo>
                  <a:pt x="2077" y="1088"/>
                  <a:pt x="2081" y="1151"/>
                  <a:pt x="2073" y="1213"/>
                </a:cubicBezTo>
                <a:cubicBezTo>
                  <a:pt x="2063" y="1285"/>
                  <a:pt x="1929" y="1291"/>
                  <a:pt x="1879" y="1298"/>
                </a:cubicBezTo>
                <a:cubicBezTo>
                  <a:pt x="1833" y="1313"/>
                  <a:pt x="1801" y="1323"/>
                  <a:pt x="1752" y="1328"/>
                </a:cubicBezTo>
                <a:cubicBezTo>
                  <a:pt x="1744" y="1330"/>
                  <a:pt x="1736" y="1332"/>
                  <a:pt x="1728" y="1334"/>
                </a:cubicBezTo>
                <a:cubicBezTo>
                  <a:pt x="1716" y="1338"/>
                  <a:pt x="1691" y="1346"/>
                  <a:pt x="1691" y="1346"/>
                </a:cubicBezTo>
                <a:cubicBezTo>
                  <a:pt x="1677" y="1362"/>
                  <a:pt x="1661" y="1365"/>
                  <a:pt x="1643" y="1377"/>
                </a:cubicBezTo>
                <a:cubicBezTo>
                  <a:pt x="1618" y="1414"/>
                  <a:pt x="1564" y="1432"/>
                  <a:pt x="1528" y="1462"/>
                </a:cubicBezTo>
                <a:cubicBezTo>
                  <a:pt x="1498" y="1487"/>
                  <a:pt x="1467" y="1525"/>
                  <a:pt x="1431" y="1540"/>
                </a:cubicBezTo>
                <a:cubicBezTo>
                  <a:pt x="1410" y="1549"/>
                  <a:pt x="1388" y="1547"/>
                  <a:pt x="1370" y="1565"/>
                </a:cubicBezTo>
                <a:cubicBezTo>
                  <a:pt x="1342" y="1593"/>
                  <a:pt x="1321" y="1632"/>
                  <a:pt x="1279" y="1643"/>
                </a:cubicBezTo>
                <a:cubicBezTo>
                  <a:pt x="1239" y="1653"/>
                  <a:pt x="1193" y="1656"/>
                  <a:pt x="1152" y="1662"/>
                </a:cubicBezTo>
                <a:cubicBezTo>
                  <a:pt x="1124" y="1655"/>
                  <a:pt x="1095" y="1650"/>
                  <a:pt x="1067" y="1643"/>
                </a:cubicBezTo>
                <a:cubicBezTo>
                  <a:pt x="1009" y="1604"/>
                  <a:pt x="953" y="1548"/>
                  <a:pt x="903" y="1498"/>
                </a:cubicBezTo>
                <a:cubicBezTo>
                  <a:pt x="890" y="1485"/>
                  <a:pt x="871" y="1482"/>
                  <a:pt x="855" y="1474"/>
                </a:cubicBezTo>
                <a:cubicBezTo>
                  <a:pt x="792" y="1443"/>
                  <a:pt x="730" y="1432"/>
                  <a:pt x="660" y="1425"/>
                </a:cubicBezTo>
                <a:cubicBezTo>
                  <a:pt x="628" y="1414"/>
                  <a:pt x="654" y="1426"/>
                  <a:pt x="624" y="1401"/>
                </a:cubicBezTo>
                <a:cubicBezTo>
                  <a:pt x="605" y="1385"/>
                  <a:pt x="574" y="1372"/>
                  <a:pt x="551" y="1365"/>
                </a:cubicBezTo>
                <a:cubicBezTo>
                  <a:pt x="530" y="1351"/>
                  <a:pt x="498" y="1334"/>
                  <a:pt x="479" y="1316"/>
                </a:cubicBezTo>
                <a:cubicBezTo>
                  <a:pt x="409" y="1251"/>
                  <a:pt x="344" y="1174"/>
                  <a:pt x="254" y="1134"/>
                </a:cubicBezTo>
                <a:cubicBezTo>
                  <a:pt x="198" y="1109"/>
                  <a:pt x="164" y="1114"/>
                  <a:pt x="97" y="1110"/>
                </a:cubicBezTo>
                <a:cubicBezTo>
                  <a:pt x="68" y="1103"/>
                  <a:pt x="30" y="1091"/>
                  <a:pt x="30" y="10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763" name="Freeform 59"/>
          <p:cNvSpPr>
            <a:spLocks/>
          </p:cNvSpPr>
          <p:nvPr/>
        </p:nvSpPr>
        <p:spPr bwMode="auto">
          <a:xfrm>
            <a:off x="1076325" y="2079625"/>
            <a:ext cx="2016125" cy="1173163"/>
          </a:xfrm>
          <a:custGeom>
            <a:avLst/>
            <a:gdLst>
              <a:gd name="T0" fmla="*/ 63004700 w 1270"/>
              <a:gd name="T1" fmla="*/ 914817902 h 739"/>
              <a:gd name="T2" fmla="*/ 32762825 w 1270"/>
              <a:gd name="T3" fmla="*/ 1098788593 h 739"/>
              <a:gd name="T4" fmla="*/ 491431263 w 1270"/>
              <a:gd name="T5" fmla="*/ 1832155168 h 739"/>
              <a:gd name="T6" fmla="*/ 720764688 w 1270"/>
              <a:gd name="T7" fmla="*/ 1862397056 h 739"/>
              <a:gd name="T8" fmla="*/ 950099700 w 1270"/>
              <a:gd name="T9" fmla="*/ 1756550449 h 739"/>
              <a:gd name="T10" fmla="*/ 1164312188 w 1270"/>
              <a:gd name="T11" fmla="*/ 1527215338 h 739"/>
              <a:gd name="T12" fmla="*/ 1270158750 w 1270"/>
              <a:gd name="T13" fmla="*/ 1421368731 h 739"/>
              <a:gd name="T14" fmla="*/ 1806952825 w 1270"/>
              <a:gd name="T15" fmla="*/ 947579154 h 739"/>
              <a:gd name="T16" fmla="*/ 1882557513 w 1270"/>
              <a:gd name="T17" fmla="*/ 884576015 h 739"/>
              <a:gd name="T18" fmla="*/ 1973283138 w 1270"/>
              <a:gd name="T19" fmla="*/ 854334127 h 739"/>
              <a:gd name="T20" fmla="*/ 2147483646 w 1270"/>
              <a:gd name="T21" fmla="*/ 869455071 h 739"/>
              <a:gd name="T22" fmla="*/ 2147483646 w 1270"/>
              <a:gd name="T23" fmla="*/ 899696958 h 739"/>
              <a:gd name="T24" fmla="*/ 2147483646 w 1270"/>
              <a:gd name="T25" fmla="*/ 914817902 h 739"/>
              <a:gd name="T26" fmla="*/ 2147483646 w 1270"/>
              <a:gd name="T27" fmla="*/ 1023183874 h 739"/>
              <a:gd name="T28" fmla="*/ 2147483646 w 1270"/>
              <a:gd name="T29" fmla="*/ 962700098 h 739"/>
              <a:gd name="T30" fmla="*/ 2147483646 w 1270"/>
              <a:gd name="T31" fmla="*/ 884576015 h 739"/>
              <a:gd name="T32" fmla="*/ 2147483646 w 1270"/>
              <a:gd name="T33" fmla="*/ 380544550 h 739"/>
              <a:gd name="T34" fmla="*/ 2147483646 w 1270"/>
              <a:gd name="T35" fmla="*/ 196572271 h 739"/>
              <a:gd name="T36" fmla="*/ 2147483646 w 1270"/>
              <a:gd name="T37" fmla="*/ 136088496 h 739"/>
              <a:gd name="T38" fmla="*/ 2147483646 w 1270"/>
              <a:gd name="T39" fmla="*/ 0 h 739"/>
              <a:gd name="T40" fmla="*/ 2033766888 w 1270"/>
              <a:gd name="T41" fmla="*/ 45362832 h 739"/>
              <a:gd name="T42" fmla="*/ 1544856575 w 1270"/>
              <a:gd name="T43" fmla="*/ 196572271 h 739"/>
              <a:gd name="T44" fmla="*/ 1393647200 w 1270"/>
              <a:gd name="T45" fmla="*/ 259576998 h 739"/>
              <a:gd name="T46" fmla="*/ 1300400625 w 1270"/>
              <a:gd name="T47" fmla="*/ 289818886 h 739"/>
              <a:gd name="T48" fmla="*/ 1103828438 w 1270"/>
              <a:gd name="T49" fmla="*/ 380544550 h 739"/>
              <a:gd name="T50" fmla="*/ 675401875 w 1270"/>
              <a:gd name="T51" fmla="*/ 640119960 h 739"/>
              <a:gd name="T52" fmla="*/ 400705638 w 1270"/>
              <a:gd name="T53" fmla="*/ 778729407 h 739"/>
              <a:gd name="T54" fmla="*/ 277217188 w 1270"/>
              <a:gd name="T55" fmla="*/ 839213183 h 739"/>
              <a:gd name="T56" fmla="*/ 93246575 w 1270"/>
              <a:gd name="T57" fmla="*/ 778729407 h 739"/>
              <a:gd name="T58" fmla="*/ 47883763 w 1270"/>
              <a:gd name="T59" fmla="*/ 1038304818 h 7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270" h="739">
                <a:moveTo>
                  <a:pt x="25" y="363"/>
                </a:moveTo>
                <a:cubicBezTo>
                  <a:pt x="22" y="387"/>
                  <a:pt x="13" y="411"/>
                  <a:pt x="13" y="436"/>
                </a:cubicBezTo>
                <a:cubicBezTo>
                  <a:pt x="13" y="582"/>
                  <a:pt x="61" y="670"/>
                  <a:pt x="195" y="727"/>
                </a:cubicBezTo>
                <a:cubicBezTo>
                  <a:pt x="217" y="736"/>
                  <a:pt x="276" y="738"/>
                  <a:pt x="286" y="739"/>
                </a:cubicBezTo>
                <a:cubicBezTo>
                  <a:pt x="338" y="730"/>
                  <a:pt x="336" y="724"/>
                  <a:pt x="377" y="697"/>
                </a:cubicBezTo>
                <a:cubicBezTo>
                  <a:pt x="397" y="667"/>
                  <a:pt x="432" y="626"/>
                  <a:pt x="462" y="606"/>
                </a:cubicBezTo>
                <a:cubicBezTo>
                  <a:pt x="496" y="555"/>
                  <a:pt x="442" y="632"/>
                  <a:pt x="504" y="564"/>
                </a:cubicBezTo>
                <a:cubicBezTo>
                  <a:pt x="570" y="491"/>
                  <a:pt x="620" y="407"/>
                  <a:pt x="717" y="376"/>
                </a:cubicBezTo>
                <a:cubicBezTo>
                  <a:pt x="727" y="365"/>
                  <a:pt x="732" y="358"/>
                  <a:pt x="747" y="351"/>
                </a:cubicBezTo>
                <a:cubicBezTo>
                  <a:pt x="759" y="346"/>
                  <a:pt x="783" y="339"/>
                  <a:pt x="783" y="339"/>
                </a:cubicBezTo>
                <a:cubicBezTo>
                  <a:pt x="815" y="341"/>
                  <a:pt x="848" y="341"/>
                  <a:pt x="880" y="345"/>
                </a:cubicBezTo>
                <a:cubicBezTo>
                  <a:pt x="893" y="347"/>
                  <a:pt x="905" y="353"/>
                  <a:pt x="917" y="357"/>
                </a:cubicBezTo>
                <a:cubicBezTo>
                  <a:pt x="923" y="359"/>
                  <a:pt x="935" y="363"/>
                  <a:pt x="935" y="363"/>
                </a:cubicBezTo>
                <a:cubicBezTo>
                  <a:pt x="952" y="381"/>
                  <a:pt x="995" y="398"/>
                  <a:pt x="1020" y="406"/>
                </a:cubicBezTo>
                <a:cubicBezTo>
                  <a:pt x="1095" y="401"/>
                  <a:pt x="1107" y="401"/>
                  <a:pt x="1165" y="382"/>
                </a:cubicBezTo>
                <a:cubicBezTo>
                  <a:pt x="1183" y="369"/>
                  <a:pt x="1193" y="358"/>
                  <a:pt x="1214" y="351"/>
                </a:cubicBezTo>
                <a:cubicBezTo>
                  <a:pt x="1270" y="295"/>
                  <a:pt x="1263" y="176"/>
                  <a:pt x="1183" y="151"/>
                </a:cubicBezTo>
                <a:cubicBezTo>
                  <a:pt x="1144" y="112"/>
                  <a:pt x="1176" y="112"/>
                  <a:pt x="1153" y="78"/>
                </a:cubicBezTo>
                <a:cubicBezTo>
                  <a:pt x="1145" y="66"/>
                  <a:pt x="1129" y="62"/>
                  <a:pt x="1117" y="54"/>
                </a:cubicBezTo>
                <a:cubicBezTo>
                  <a:pt x="1073" y="24"/>
                  <a:pt x="1011" y="13"/>
                  <a:pt x="959" y="0"/>
                </a:cubicBezTo>
                <a:cubicBezTo>
                  <a:pt x="901" y="3"/>
                  <a:pt x="859" y="2"/>
                  <a:pt x="807" y="18"/>
                </a:cubicBezTo>
                <a:cubicBezTo>
                  <a:pt x="755" y="53"/>
                  <a:pt x="672" y="57"/>
                  <a:pt x="613" y="78"/>
                </a:cubicBezTo>
                <a:cubicBezTo>
                  <a:pt x="591" y="86"/>
                  <a:pt x="575" y="96"/>
                  <a:pt x="553" y="103"/>
                </a:cubicBezTo>
                <a:cubicBezTo>
                  <a:pt x="541" y="107"/>
                  <a:pt x="516" y="115"/>
                  <a:pt x="516" y="115"/>
                </a:cubicBezTo>
                <a:cubicBezTo>
                  <a:pt x="491" y="132"/>
                  <a:pt x="465" y="137"/>
                  <a:pt x="438" y="151"/>
                </a:cubicBezTo>
                <a:cubicBezTo>
                  <a:pt x="381" y="181"/>
                  <a:pt x="324" y="223"/>
                  <a:pt x="268" y="254"/>
                </a:cubicBezTo>
                <a:cubicBezTo>
                  <a:pt x="232" y="274"/>
                  <a:pt x="193" y="286"/>
                  <a:pt x="159" y="309"/>
                </a:cubicBezTo>
                <a:cubicBezTo>
                  <a:pt x="145" y="337"/>
                  <a:pt x="140" y="343"/>
                  <a:pt x="110" y="333"/>
                </a:cubicBezTo>
                <a:cubicBezTo>
                  <a:pt x="81" y="304"/>
                  <a:pt x="80" y="302"/>
                  <a:pt x="37" y="309"/>
                </a:cubicBezTo>
                <a:cubicBezTo>
                  <a:pt x="0" y="364"/>
                  <a:pt x="19" y="343"/>
                  <a:pt x="19" y="4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8300" name="Text Box 60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CFG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HI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D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E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HI-6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CD-6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 }</a:t>
            </a:r>
          </a:p>
        </p:txBody>
      </p:sp>
      <p:sp>
        <p:nvSpPr>
          <p:cNvPr id="30765" name="Freeform 63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766" name="Freeform 64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8306" name="Rectangle 66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l" eaLnBrk="1" hangingPunct="1">
              <a:defRPr/>
            </a:pPr>
            <a:r>
              <a:rPr lang="da-DK" dirty="0" smtClean="0"/>
              <a:t>...Kruskal’s Example</a:t>
            </a:r>
          </a:p>
        </p:txBody>
      </p:sp>
      <p:sp>
        <p:nvSpPr>
          <p:cNvPr id="30768" name="TextBox 65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1809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10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1807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08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1805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06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1752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1803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04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1753" name="AutoShape 15"/>
          <p:cNvCxnSpPr>
            <a:cxnSpLocks noChangeShapeType="1"/>
            <a:stCxn id="31810" idx="0"/>
            <a:endCxn id="31808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4" name="AutoShape 16"/>
          <p:cNvCxnSpPr>
            <a:cxnSpLocks noChangeShapeType="1"/>
            <a:stCxn id="31806" idx="2"/>
            <a:endCxn id="31804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5" name="AutoShape 17"/>
          <p:cNvCxnSpPr>
            <a:cxnSpLocks noChangeShapeType="1"/>
            <a:stCxn id="31805" idx="2"/>
            <a:endCxn id="31808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6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1801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02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1757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1799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800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1758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1797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798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1759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1795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796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1760" name="AutoShape 30"/>
          <p:cNvCxnSpPr>
            <a:cxnSpLocks noChangeShapeType="1"/>
            <a:stCxn id="31806" idx="3"/>
            <a:endCxn id="31796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31"/>
          <p:cNvCxnSpPr>
            <a:cxnSpLocks noChangeShapeType="1"/>
            <a:stCxn id="31802" idx="3"/>
            <a:endCxn id="31810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32"/>
          <p:cNvCxnSpPr>
            <a:cxnSpLocks noChangeShapeType="1"/>
            <a:stCxn id="31810" idx="3"/>
            <a:endCxn id="31797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33"/>
          <p:cNvCxnSpPr>
            <a:cxnSpLocks noChangeShapeType="1"/>
            <a:stCxn id="31798" idx="0"/>
            <a:endCxn id="31804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34"/>
          <p:cNvCxnSpPr>
            <a:cxnSpLocks noChangeShapeType="1"/>
            <a:stCxn id="31802" idx="3"/>
            <a:endCxn id="31808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35"/>
          <p:cNvCxnSpPr>
            <a:cxnSpLocks noChangeShapeType="1"/>
            <a:stCxn id="31810" idx="3"/>
            <a:endCxn id="31803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66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1793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1794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1767" name="AutoShape 39"/>
          <p:cNvCxnSpPr>
            <a:cxnSpLocks noChangeShapeType="1"/>
            <a:stCxn id="31798" idx="3"/>
            <a:endCxn id="31796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40"/>
          <p:cNvCxnSpPr>
            <a:cxnSpLocks noChangeShapeType="1"/>
            <a:stCxn id="31796" idx="3"/>
            <a:endCxn id="31793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41"/>
          <p:cNvCxnSpPr>
            <a:cxnSpLocks noChangeShapeType="1"/>
            <a:stCxn id="31800" idx="1"/>
            <a:endCxn id="31806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42"/>
          <p:cNvCxnSpPr>
            <a:cxnSpLocks noChangeShapeType="1"/>
            <a:stCxn id="31800" idx="2"/>
            <a:endCxn id="31796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43"/>
          <p:cNvCxnSpPr>
            <a:cxnSpLocks noChangeShapeType="1"/>
            <a:stCxn id="31800" idx="3"/>
            <a:endCxn id="31793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2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1773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1774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1775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1776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1777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1778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1779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1780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1781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1782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1783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1784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1785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31786" name="Freeform 58"/>
          <p:cNvSpPr>
            <a:spLocks/>
          </p:cNvSpPr>
          <p:nvPr/>
        </p:nvSpPr>
        <p:spPr bwMode="auto">
          <a:xfrm>
            <a:off x="2378075" y="1885950"/>
            <a:ext cx="3303588" cy="2638425"/>
          </a:xfrm>
          <a:custGeom>
            <a:avLst/>
            <a:gdLst>
              <a:gd name="T0" fmla="*/ 75604699 w 2081"/>
              <a:gd name="T1" fmla="*/ 2147483646 h 1662"/>
              <a:gd name="T2" fmla="*/ 0 w 2081"/>
              <a:gd name="T3" fmla="*/ 2147483646 h 1662"/>
              <a:gd name="T4" fmla="*/ 229335047 w 2081"/>
              <a:gd name="T5" fmla="*/ 1955641250 h 1662"/>
              <a:gd name="T6" fmla="*/ 365423505 w 2081"/>
              <a:gd name="T7" fmla="*/ 1880036563 h 1662"/>
              <a:gd name="T8" fmla="*/ 488910386 w 2081"/>
              <a:gd name="T9" fmla="*/ 1819552813 h 1662"/>
              <a:gd name="T10" fmla="*/ 778729193 w 2081"/>
              <a:gd name="T11" fmla="*/ 1973283138 h 1662"/>
              <a:gd name="T12" fmla="*/ 884575771 w 2081"/>
              <a:gd name="T13" fmla="*/ 1880036563 h 1662"/>
              <a:gd name="T14" fmla="*/ 1083667352 w 2081"/>
              <a:gd name="T15" fmla="*/ 1880036563 h 1662"/>
              <a:gd name="T16" fmla="*/ 1174392990 w 2081"/>
              <a:gd name="T17" fmla="*/ 1849794688 h 1662"/>
              <a:gd name="T18" fmla="*/ 1436489280 w 2081"/>
              <a:gd name="T19" fmla="*/ 1559977513 h 1662"/>
              <a:gd name="T20" fmla="*/ 1572577738 w 2081"/>
              <a:gd name="T21" fmla="*/ 1466730938 h 1662"/>
              <a:gd name="T22" fmla="*/ 1877517484 w 2081"/>
              <a:gd name="T23" fmla="*/ 1176913763 h 1662"/>
              <a:gd name="T24" fmla="*/ 2046367185 w 2081"/>
              <a:gd name="T25" fmla="*/ 992941563 h 1662"/>
              <a:gd name="T26" fmla="*/ 2106850944 w 2081"/>
              <a:gd name="T27" fmla="*/ 902215938 h 1662"/>
              <a:gd name="T28" fmla="*/ 2147483646 w 2081"/>
              <a:gd name="T29" fmla="*/ 766127500 h 1662"/>
              <a:gd name="T30" fmla="*/ 2147483646 w 2081"/>
              <a:gd name="T31" fmla="*/ 292338125 h 1662"/>
              <a:gd name="T32" fmla="*/ 2147483646 w 2081"/>
              <a:gd name="T33" fmla="*/ 214214075 h 1662"/>
              <a:gd name="T34" fmla="*/ 2147483646 w 2081"/>
              <a:gd name="T35" fmla="*/ 214214075 h 1662"/>
              <a:gd name="T36" fmla="*/ 2147483646 w 2081"/>
              <a:gd name="T37" fmla="*/ 123488450 h 1662"/>
              <a:gd name="T38" fmla="*/ 2147483646 w 2081"/>
              <a:gd name="T39" fmla="*/ 0 h 1662"/>
              <a:gd name="T40" fmla="*/ 2147483646 w 2081"/>
              <a:gd name="T41" fmla="*/ 153730325 h 1662"/>
              <a:gd name="T42" fmla="*/ 2147483646 w 2081"/>
              <a:gd name="T43" fmla="*/ 244455950 h 1662"/>
              <a:gd name="T44" fmla="*/ 2147483646 w 2081"/>
              <a:gd name="T45" fmla="*/ 383063750 h 1662"/>
              <a:gd name="T46" fmla="*/ 2147483646 w 2081"/>
              <a:gd name="T47" fmla="*/ 688003450 h 1662"/>
              <a:gd name="T48" fmla="*/ 2147483646 w 2081"/>
              <a:gd name="T49" fmla="*/ 781248438 h 1662"/>
              <a:gd name="T50" fmla="*/ 2147483646 w 2081"/>
              <a:gd name="T51" fmla="*/ 992941563 h 1662"/>
              <a:gd name="T52" fmla="*/ 2147483646 w 2081"/>
              <a:gd name="T53" fmla="*/ 1330642500 h 1662"/>
              <a:gd name="T54" fmla="*/ 2147483646 w 2081"/>
              <a:gd name="T55" fmla="*/ 1728827188 h 1662"/>
              <a:gd name="T56" fmla="*/ 2147483646 w 2081"/>
              <a:gd name="T57" fmla="*/ 1864915625 h 1662"/>
              <a:gd name="T58" fmla="*/ 2147483646 w 2081"/>
              <a:gd name="T59" fmla="*/ 1895157500 h 1662"/>
              <a:gd name="T60" fmla="*/ 2147483646 w 2081"/>
              <a:gd name="T61" fmla="*/ 2147483646 h 1662"/>
              <a:gd name="T62" fmla="*/ 2147483646 w 2081"/>
              <a:gd name="T63" fmla="*/ 2147483646 h 1662"/>
              <a:gd name="T64" fmla="*/ 2147483646 w 2081"/>
              <a:gd name="T65" fmla="*/ 2147483646 h 1662"/>
              <a:gd name="T66" fmla="*/ 2147483646 w 2081"/>
              <a:gd name="T67" fmla="*/ 2147483646 h 1662"/>
              <a:gd name="T68" fmla="*/ 2147483646 w 2081"/>
              <a:gd name="T69" fmla="*/ 2147483646 h 1662"/>
              <a:gd name="T70" fmla="*/ 2147483646 w 2081"/>
              <a:gd name="T71" fmla="*/ 2147483646 h 1662"/>
              <a:gd name="T72" fmla="*/ 2147483646 w 2081"/>
              <a:gd name="T73" fmla="*/ 2147483646 h 1662"/>
              <a:gd name="T74" fmla="*/ 2147483646 w 2081"/>
              <a:gd name="T75" fmla="*/ 2147483646 h 1662"/>
              <a:gd name="T76" fmla="*/ 2147483646 w 2081"/>
              <a:gd name="T77" fmla="*/ 2147483646 h 1662"/>
              <a:gd name="T78" fmla="*/ 2147483646 w 2081"/>
              <a:gd name="T79" fmla="*/ 2147483646 h 1662"/>
              <a:gd name="T80" fmla="*/ 2147483646 w 2081"/>
              <a:gd name="T81" fmla="*/ 2147483646 h 1662"/>
              <a:gd name="T82" fmla="*/ 2147483646 w 2081"/>
              <a:gd name="T83" fmla="*/ 2147483646 h 1662"/>
              <a:gd name="T84" fmla="*/ 2147483646 w 2081"/>
              <a:gd name="T85" fmla="*/ 2147483646 h 1662"/>
              <a:gd name="T86" fmla="*/ 2147483646 w 2081"/>
              <a:gd name="T87" fmla="*/ 2147483646 h 1662"/>
              <a:gd name="T88" fmla="*/ 2147483646 w 2081"/>
              <a:gd name="T89" fmla="*/ 2147483646 h 1662"/>
              <a:gd name="T90" fmla="*/ 2147483646 w 2081"/>
              <a:gd name="T91" fmla="*/ 2147483646 h 1662"/>
              <a:gd name="T92" fmla="*/ 2147483646 w 2081"/>
              <a:gd name="T93" fmla="*/ 2147483646 h 1662"/>
              <a:gd name="T94" fmla="*/ 2147483646 w 2081"/>
              <a:gd name="T95" fmla="*/ 2147483646 h 1662"/>
              <a:gd name="T96" fmla="*/ 2147483646 w 2081"/>
              <a:gd name="T97" fmla="*/ 2147483646 h 1662"/>
              <a:gd name="T98" fmla="*/ 1663303377 w 2081"/>
              <a:gd name="T99" fmla="*/ 2147483646 h 1662"/>
              <a:gd name="T100" fmla="*/ 1572577738 w 2081"/>
              <a:gd name="T101" fmla="*/ 2147483646 h 1662"/>
              <a:gd name="T102" fmla="*/ 1388607098 w 2081"/>
              <a:gd name="T103" fmla="*/ 2147483646 h 1662"/>
              <a:gd name="T104" fmla="*/ 1207155820 w 2081"/>
              <a:gd name="T105" fmla="*/ 2147483646 h 1662"/>
              <a:gd name="T106" fmla="*/ 640119784 w 2081"/>
              <a:gd name="T107" fmla="*/ 2147483646 h 1662"/>
              <a:gd name="T108" fmla="*/ 244455987 w 2081"/>
              <a:gd name="T109" fmla="*/ 2147483646 h 1662"/>
              <a:gd name="T110" fmla="*/ 75604699 w 2081"/>
              <a:gd name="T111" fmla="*/ 2147483646 h 16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81" h="1662">
                <a:moveTo>
                  <a:pt x="30" y="1055"/>
                </a:moveTo>
                <a:cubicBezTo>
                  <a:pt x="23" y="1014"/>
                  <a:pt x="10" y="975"/>
                  <a:pt x="0" y="934"/>
                </a:cubicBezTo>
                <a:cubicBezTo>
                  <a:pt x="7" y="877"/>
                  <a:pt x="32" y="798"/>
                  <a:pt x="91" y="776"/>
                </a:cubicBezTo>
                <a:cubicBezTo>
                  <a:pt x="127" y="740"/>
                  <a:pt x="87" y="774"/>
                  <a:pt x="145" y="746"/>
                </a:cubicBezTo>
                <a:cubicBezTo>
                  <a:pt x="161" y="738"/>
                  <a:pt x="194" y="722"/>
                  <a:pt x="194" y="722"/>
                </a:cubicBezTo>
                <a:cubicBezTo>
                  <a:pt x="249" y="729"/>
                  <a:pt x="272" y="743"/>
                  <a:pt x="309" y="783"/>
                </a:cubicBezTo>
                <a:cubicBezTo>
                  <a:pt x="333" y="774"/>
                  <a:pt x="329" y="761"/>
                  <a:pt x="351" y="746"/>
                </a:cubicBezTo>
                <a:cubicBezTo>
                  <a:pt x="385" y="757"/>
                  <a:pt x="374" y="756"/>
                  <a:pt x="430" y="746"/>
                </a:cubicBezTo>
                <a:cubicBezTo>
                  <a:pt x="442" y="744"/>
                  <a:pt x="466" y="734"/>
                  <a:pt x="466" y="734"/>
                </a:cubicBezTo>
                <a:cubicBezTo>
                  <a:pt x="503" y="699"/>
                  <a:pt x="531" y="652"/>
                  <a:pt x="570" y="619"/>
                </a:cubicBezTo>
                <a:cubicBezTo>
                  <a:pt x="587" y="605"/>
                  <a:pt x="609" y="597"/>
                  <a:pt x="624" y="582"/>
                </a:cubicBezTo>
                <a:cubicBezTo>
                  <a:pt x="663" y="543"/>
                  <a:pt x="705" y="506"/>
                  <a:pt x="745" y="467"/>
                </a:cubicBezTo>
                <a:cubicBezTo>
                  <a:pt x="769" y="444"/>
                  <a:pt x="792" y="421"/>
                  <a:pt x="812" y="394"/>
                </a:cubicBezTo>
                <a:cubicBezTo>
                  <a:pt x="821" y="382"/>
                  <a:pt x="826" y="368"/>
                  <a:pt x="836" y="358"/>
                </a:cubicBezTo>
                <a:cubicBezTo>
                  <a:pt x="853" y="342"/>
                  <a:pt x="879" y="304"/>
                  <a:pt x="879" y="304"/>
                </a:cubicBezTo>
                <a:cubicBezTo>
                  <a:pt x="901" y="235"/>
                  <a:pt x="964" y="140"/>
                  <a:pt x="1036" y="116"/>
                </a:cubicBezTo>
                <a:cubicBezTo>
                  <a:pt x="1060" y="92"/>
                  <a:pt x="1089" y="90"/>
                  <a:pt x="1121" y="85"/>
                </a:cubicBezTo>
                <a:cubicBezTo>
                  <a:pt x="1144" y="89"/>
                  <a:pt x="1178" y="98"/>
                  <a:pt x="1200" y="85"/>
                </a:cubicBezTo>
                <a:cubicBezTo>
                  <a:pt x="1213" y="77"/>
                  <a:pt x="1219" y="60"/>
                  <a:pt x="1230" y="49"/>
                </a:cubicBezTo>
                <a:cubicBezTo>
                  <a:pt x="1249" y="30"/>
                  <a:pt x="1271" y="9"/>
                  <a:pt x="1297" y="0"/>
                </a:cubicBezTo>
                <a:cubicBezTo>
                  <a:pt x="1322" y="8"/>
                  <a:pt x="1341" y="40"/>
                  <a:pt x="1358" y="61"/>
                </a:cubicBezTo>
                <a:cubicBezTo>
                  <a:pt x="1367" y="72"/>
                  <a:pt x="1382" y="97"/>
                  <a:pt x="1382" y="97"/>
                </a:cubicBezTo>
                <a:cubicBezTo>
                  <a:pt x="1389" y="125"/>
                  <a:pt x="1388" y="136"/>
                  <a:pt x="1412" y="152"/>
                </a:cubicBezTo>
                <a:cubicBezTo>
                  <a:pt x="1437" y="189"/>
                  <a:pt x="1447" y="231"/>
                  <a:pt x="1461" y="273"/>
                </a:cubicBezTo>
                <a:cubicBezTo>
                  <a:pt x="1465" y="285"/>
                  <a:pt x="1473" y="310"/>
                  <a:pt x="1473" y="310"/>
                </a:cubicBezTo>
                <a:cubicBezTo>
                  <a:pt x="1535" y="289"/>
                  <a:pt x="1542" y="352"/>
                  <a:pt x="1570" y="394"/>
                </a:cubicBezTo>
                <a:cubicBezTo>
                  <a:pt x="1588" y="451"/>
                  <a:pt x="1650" y="487"/>
                  <a:pt x="1691" y="528"/>
                </a:cubicBezTo>
                <a:cubicBezTo>
                  <a:pt x="1712" y="590"/>
                  <a:pt x="1746" y="647"/>
                  <a:pt x="1800" y="686"/>
                </a:cubicBezTo>
                <a:cubicBezTo>
                  <a:pt x="1817" y="712"/>
                  <a:pt x="1847" y="722"/>
                  <a:pt x="1873" y="740"/>
                </a:cubicBezTo>
                <a:cubicBezTo>
                  <a:pt x="1879" y="744"/>
                  <a:pt x="1891" y="752"/>
                  <a:pt x="1891" y="752"/>
                </a:cubicBezTo>
                <a:cubicBezTo>
                  <a:pt x="1919" y="794"/>
                  <a:pt x="1954" y="831"/>
                  <a:pt x="1982" y="873"/>
                </a:cubicBezTo>
                <a:cubicBezTo>
                  <a:pt x="1994" y="891"/>
                  <a:pt x="2014" y="905"/>
                  <a:pt x="2025" y="922"/>
                </a:cubicBezTo>
                <a:cubicBezTo>
                  <a:pt x="2035" y="937"/>
                  <a:pt x="2044" y="953"/>
                  <a:pt x="2049" y="970"/>
                </a:cubicBezTo>
                <a:cubicBezTo>
                  <a:pt x="2051" y="976"/>
                  <a:pt x="2052" y="983"/>
                  <a:pt x="2055" y="989"/>
                </a:cubicBezTo>
                <a:cubicBezTo>
                  <a:pt x="2062" y="1002"/>
                  <a:pt x="2079" y="1025"/>
                  <a:pt x="2079" y="1025"/>
                </a:cubicBezTo>
                <a:cubicBezTo>
                  <a:pt x="2077" y="1088"/>
                  <a:pt x="2081" y="1151"/>
                  <a:pt x="2073" y="1213"/>
                </a:cubicBezTo>
                <a:cubicBezTo>
                  <a:pt x="2063" y="1285"/>
                  <a:pt x="1929" y="1291"/>
                  <a:pt x="1879" y="1298"/>
                </a:cubicBezTo>
                <a:cubicBezTo>
                  <a:pt x="1833" y="1313"/>
                  <a:pt x="1801" y="1323"/>
                  <a:pt x="1752" y="1328"/>
                </a:cubicBezTo>
                <a:cubicBezTo>
                  <a:pt x="1744" y="1330"/>
                  <a:pt x="1736" y="1332"/>
                  <a:pt x="1728" y="1334"/>
                </a:cubicBezTo>
                <a:cubicBezTo>
                  <a:pt x="1716" y="1338"/>
                  <a:pt x="1691" y="1346"/>
                  <a:pt x="1691" y="1346"/>
                </a:cubicBezTo>
                <a:cubicBezTo>
                  <a:pt x="1677" y="1362"/>
                  <a:pt x="1661" y="1365"/>
                  <a:pt x="1643" y="1377"/>
                </a:cubicBezTo>
                <a:cubicBezTo>
                  <a:pt x="1618" y="1414"/>
                  <a:pt x="1564" y="1432"/>
                  <a:pt x="1528" y="1462"/>
                </a:cubicBezTo>
                <a:cubicBezTo>
                  <a:pt x="1498" y="1487"/>
                  <a:pt x="1467" y="1525"/>
                  <a:pt x="1431" y="1540"/>
                </a:cubicBezTo>
                <a:cubicBezTo>
                  <a:pt x="1410" y="1549"/>
                  <a:pt x="1388" y="1547"/>
                  <a:pt x="1370" y="1565"/>
                </a:cubicBezTo>
                <a:cubicBezTo>
                  <a:pt x="1342" y="1593"/>
                  <a:pt x="1321" y="1632"/>
                  <a:pt x="1279" y="1643"/>
                </a:cubicBezTo>
                <a:cubicBezTo>
                  <a:pt x="1239" y="1653"/>
                  <a:pt x="1193" y="1656"/>
                  <a:pt x="1152" y="1662"/>
                </a:cubicBezTo>
                <a:cubicBezTo>
                  <a:pt x="1124" y="1655"/>
                  <a:pt x="1095" y="1650"/>
                  <a:pt x="1067" y="1643"/>
                </a:cubicBezTo>
                <a:cubicBezTo>
                  <a:pt x="1009" y="1604"/>
                  <a:pt x="953" y="1548"/>
                  <a:pt x="903" y="1498"/>
                </a:cubicBezTo>
                <a:cubicBezTo>
                  <a:pt x="890" y="1485"/>
                  <a:pt x="871" y="1482"/>
                  <a:pt x="855" y="1474"/>
                </a:cubicBezTo>
                <a:cubicBezTo>
                  <a:pt x="792" y="1443"/>
                  <a:pt x="730" y="1432"/>
                  <a:pt x="660" y="1425"/>
                </a:cubicBezTo>
                <a:cubicBezTo>
                  <a:pt x="628" y="1414"/>
                  <a:pt x="654" y="1426"/>
                  <a:pt x="624" y="1401"/>
                </a:cubicBezTo>
                <a:cubicBezTo>
                  <a:pt x="605" y="1385"/>
                  <a:pt x="574" y="1372"/>
                  <a:pt x="551" y="1365"/>
                </a:cubicBezTo>
                <a:cubicBezTo>
                  <a:pt x="530" y="1351"/>
                  <a:pt x="498" y="1334"/>
                  <a:pt x="479" y="1316"/>
                </a:cubicBezTo>
                <a:cubicBezTo>
                  <a:pt x="409" y="1251"/>
                  <a:pt x="344" y="1174"/>
                  <a:pt x="254" y="1134"/>
                </a:cubicBezTo>
                <a:cubicBezTo>
                  <a:pt x="198" y="1109"/>
                  <a:pt x="164" y="1114"/>
                  <a:pt x="97" y="1110"/>
                </a:cubicBezTo>
                <a:cubicBezTo>
                  <a:pt x="68" y="1103"/>
                  <a:pt x="30" y="1091"/>
                  <a:pt x="30" y="105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1787" name="Freeform 59"/>
          <p:cNvSpPr>
            <a:spLocks/>
          </p:cNvSpPr>
          <p:nvPr/>
        </p:nvSpPr>
        <p:spPr bwMode="auto">
          <a:xfrm>
            <a:off x="1076325" y="2079625"/>
            <a:ext cx="2016125" cy="1173163"/>
          </a:xfrm>
          <a:custGeom>
            <a:avLst/>
            <a:gdLst>
              <a:gd name="T0" fmla="*/ 63004700 w 1270"/>
              <a:gd name="T1" fmla="*/ 914817902 h 739"/>
              <a:gd name="T2" fmla="*/ 32762825 w 1270"/>
              <a:gd name="T3" fmla="*/ 1098788593 h 739"/>
              <a:gd name="T4" fmla="*/ 491431263 w 1270"/>
              <a:gd name="T5" fmla="*/ 1832155168 h 739"/>
              <a:gd name="T6" fmla="*/ 720764688 w 1270"/>
              <a:gd name="T7" fmla="*/ 1862397056 h 739"/>
              <a:gd name="T8" fmla="*/ 950099700 w 1270"/>
              <a:gd name="T9" fmla="*/ 1756550449 h 739"/>
              <a:gd name="T10" fmla="*/ 1164312188 w 1270"/>
              <a:gd name="T11" fmla="*/ 1527215338 h 739"/>
              <a:gd name="T12" fmla="*/ 1270158750 w 1270"/>
              <a:gd name="T13" fmla="*/ 1421368731 h 739"/>
              <a:gd name="T14" fmla="*/ 1806952825 w 1270"/>
              <a:gd name="T15" fmla="*/ 947579154 h 739"/>
              <a:gd name="T16" fmla="*/ 1882557513 w 1270"/>
              <a:gd name="T17" fmla="*/ 884576015 h 739"/>
              <a:gd name="T18" fmla="*/ 1973283138 w 1270"/>
              <a:gd name="T19" fmla="*/ 854334127 h 739"/>
              <a:gd name="T20" fmla="*/ 2147483646 w 1270"/>
              <a:gd name="T21" fmla="*/ 869455071 h 739"/>
              <a:gd name="T22" fmla="*/ 2147483646 w 1270"/>
              <a:gd name="T23" fmla="*/ 899696958 h 739"/>
              <a:gd name="T24" fmla="*/ 2147483646 w 1270"/>
              <a:gd name="T25" fmla="*/ 914817902 h 739"/>
              <a:gd name="T26" fmla="*/ 2147483646 w 1270"/>
              <a:gd name="T27" fmla="*/ 1023183874 h 739"/>
              <a:gd name="T28" fmla="*/ 2147483646 w 1270"/>
              <a:gd name="T29" fmla="*/ 962700098 h 739"/>
              <a:gd name="T30" fmla="*/ 2147483646 w 1270"/>
              <a:gd name="T31" fmla="*/ 884576015 h 739"/>
              <a:gd name="T32" fmla="*/ 2147483646 w 1270"/>
              <a:gd name="T33" fmla="*/ 380544550 h 739"/>
              <a:gd name="T34" fmla="*/ 2147483646 w 1270"/>
              <a:gd name="T35" fmla="*/ 196572271 h 739"/>
              <a:gd name="T36" fmla="*/ 2147483646 w 1270"/>
              <a:gd name="T37" fmla="*/ 136088496 h 739"/>
              <a:gd name="T38" fmla="*/ 2147483646 w 1270"/>
              <a:gd name="T39" fmla="*/ 0 h 739"/>
              <a:gd name="T40" fmla="*/ 2033766888 w 1270"/>
              <a:gd name="T41" fmla="*/ 45362832 h 739"/>
              <a:gd name="T42" fmla="*/ 1544856575 w 1270"/>
              <a:gd name="T43" fmla="*/ 196572271 h 739"/>
              <a:gd name="T44" fmla="*/ 1393647200 w 1270"/>
              <a:gd name="T45" fmla="*/ 259576998 h 739"/>
              <a:gd name="T46" fmla="*/ 1300400625 w 1270"/>
              <a:gd name="T47" fmla="*/ 289818886 h 739"/>
              <a:gd name="T48" fmla="*/ 1103828438 w 1270"/>
              <a:gd name="T49" fmla="*/ 380544550 h 739"/>
              <a:gd name="T50" fmla="*/ 675401875 w 1270"/>
              <a:gd name="T51" fmla="*/ 640119960 h 739"/>
              <a:gd name="T52" fmla="*/ 400705638 w 1270"/>
              <a:gd name="T53" fmla="*/ 778729407 h 739"/>
              <a:gd name="T54" fmla="*/ 277217188 w 1270"/>
              <a:gd name="T55" fmla="*/ 839213183 h 739"/>
              <a:gd name="T56" fmla="*/ 93246575 w 1270"/>
              <a:gd name="T57" fmla="*/ 778729407 h 739"/>
              <a:gd name="T58" fmla="*/ 47883763 w 1270"/>
              <a:gd name="T59" fmla="*/ 1038304818 h 7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270" h="739">
                <a:moveTo>
                  <a:pt x="25" y="363"/>
                </a:moveTo>
                <a:cubicBezTo>
                  <a:pt x="22" y="387"/>
                  <a:pt x="13" y="411"/>
                  <a:pt x="13" y="436"/>
                </a:cubicBezTo>
                <a:cubicBezTo>
                  <a:pt x="13" y="582"/>
                  <a:pt x="61" y="670"/>
                  <a:pt x="195" y="727"/>
                </a:cubicBezTo>
                <a:cubicBezTo>
                  <a:pt x="217" y="736"/>
                  <a:pt x="276" y="738"/>
                  <a:pt x="286" y="739"/>
                </a:cubicBezTo>
                <a:cubicBezTo>
                  <a:pt x="338" y="730"/>
                  <a:pt x="336" y="724"/>
                  <a:pt x="377" y="697"/>
                </a:cubicBezTo>
                <a:cubicBezTo>
                  <a:pt x="397" y="667"/>
                  <a:pt x="432" y="626"/>
                  <a:pt x="462" y="606"/>
                </a:cubicBezTo>
                <a:cubicBezTo>
                  <a:pt x="496" y="555"/>
                  <a:pt x="442" y="632"/>
                  <a:pt x="504" y="564"/>
                </a:cubicBezTo>
                <a:cubicBezTo>
                  <a:pt x="570" y="491"/>
                  <a:pt x="620" y="407"/>
                  <a:pt x="717" y="376"/>
                </a:cubicBezTo>
                <a:cubicBezTo>
                  <a:pt x="727" y="365"/>
                  <a:pt x="732" y="358"/>
                  <a:pt x="747" y="351"/>
                </a:cubicBezTo>
                <a:cubicBezTo>
                  <a:pt x="759" y="346"/>
                  <a:pt x="783" y="339"/>
                  <a:pt x="783" y="339"/>
                </a:cubicBezTo>
                <a:cubicBezTo>
                  <a:pt x="815" y="341"/>
                  <a:pt x="848" y="341"/>
                  <a:pt x="880" y="345"/>
                </a:cubicBezTo>
                <a:cubicBezTo>
                  <a:pt x="893" y="347"/>
                  <a:pt x="905" y="353"/>
                  <a:pt x="917" y="357"/>
                </a:cubicBezTo>
                <a:cubicBezTo>
                  <a:pt x="923" y="359"/>
                  <a:pt x="935" y="363"/>
                  <a:pt x="935" y="363"/>
                </a:cubicBezTo>
                <a:cubicBezTo>
                  <a:pt x="952" y="381"/>
                  <a:pt x="995" y="398"/>
                  <a:pt x="1020" y="406"/>
                </a:cubicBezTo>
                <a:cubicBezTo>
                  <a:pt x="1095" y="401"/>
                  <a:pt x="1107" y="401"/>
                  <a:pt x="1165" y="382"/>
                </a:cubicBezTo>
                <a:cubicBezTo>
                  <a:pt x="1183" y="369"/>
                  <a:pt x="1193" y="358"/>
                  <a:pt x="1214" y="351"/>
                </a:cubicBezTo>
                <a:cubicBezTo>
                  <a:pt x="1270" y="295"/>
                  <a:pt x="1263" y="176"/>
                  <a:pt x="1183" y="151"/>
                </a:cubicBezTo>
                <a:cubicBezTo>
                  <a:pt x="1144" y="112"/>
                  <a:pt x="1176" y="112"/>
                  <a:pt x="1153" y="78"/>
                </a:cubicBezTo>
                <a:cubicBezTo>
                  <a:pt x="1145" y="66"/>
                  <a:pt x="1129" y="62"/>
                  <a:pt x="1117" y="54"/>
                </a:cubicBezTo>
                <a:cubicBezTo>
                  <a:pt x="1073" y="24"/>
                  <a:pt x="1011" y="13"/>
                  <a:pt x="959" y="0"/>
                </a:cubicBezTo>
                <a:cubicBezTo>
                  <a:pt x="901" y="3"/>
                  <a:pt x="859" y="2"/>
                  <a:pt x="807" y="18"/>
                </a:cubicBezTo>
                <a:cubicBezTo>
                  <a:pt x="755" y="53"/>
                  <a:pt x="672" y="57"/>
                  <a:pt x="613" y="78"/>
                </a:cubicBezTo>
                <a:cubicBezTo>
                  <a:pt x="591" y="86"/>
                  <a:pt x="575" y="96"/>
                  <a:pt x="553" y="103"/>
                </a:cubicBezTo>
                <a:cubicBezTo>
                  <a:pt x="541" y="107"/>
                  <a:pt x="516" y="115"/>
                  <a:pt x="516" y="115"/>
                </a:cubicBezTo>
                <a:cubicBezTo>
                  <a:pt x="491" y="132"/>
                  <a:pt x="465" y="137"/>
                  <a:pt x="438" y="151"/>
                </a:cubicBezTo>
                <a:cubicBezTo>
                  <a:pt x="381" y="181"/>
                  <a:pt x="324" y="223"/>
                  <a:pt x="268" y="254"/>
                </a:cubicBezTo>
                <a:cubicBezTo>
                  <a:pt x="232" y="274"/>
                  <a:pt x="193" y="286"/>
                  <a:pt x="159" y="309"/>
                </a:cubicBezTo>
                <a:cubicBezTo>
                  <a:pt x="145" y="337"/>
                  <a:pt x="140" y="343"/>
                  <a:pt x="110" y="333"/>
                </a:cubicBezTo>
                <a:cubicBezTo>
                  <a:pt x="81" y="304"/>
                  <a:pt x="80" y="302"/>
                  <a:pt x="37" y="309"/>
                </a:cubicBezTo>
                <a:cubicBezTo>
                  <a:pt x="0" y="364"/>
                  <a:pt x="19" y="343"/>
                  <a:pt x="19" y="4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8300" name="Text Box 60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FGHI,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E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CD-6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BC-8,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 }</a:t>
            </a:r>
          </a:p>
        </p:txBody>
      </p:sp>
      <p:sp>
        <p:nvSpPr>
          <p:cNvPr id="31789" name="Freeform 63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1790" name="Freeform 64"/>
          <p:cNvSpPr>
            <a:spLocks/>
          </p:cNvSpPr>
          <p:nvPr/>
        </p:nvSpPr>
        <p:spPr bwMode="auto">
          <a:xfrm>
            <a:off x="5351463" y="1852613"/>
            <a:ext cx="808037" cy="717550"/>
          </a:xfrm>
          <a:custGeom>
            <a:avLst/>
            <a:gdLst>
              <a:gd name="T0" fmla="*/ 352821657 w 509"/>
              <a:gd name="T1" fmla="*/ 115927188 h 452"/>
              <a:gd name="T2" fmla="*/ 214212355 w 509"/>
              <a:gd name="T3" fmla="*/ 252015625 h 452"/>
              <a:gd name="T4" fmla="*/ 108365858 w 509"/>
              <a:gd name="T5" fmla="*/ 420866888 h 452"/>
              <a:gd name="T6" fmla="*/ 75604641 w 509"/>
              <a:gd name="T7" fmla="*/ 466229700 h 452"/>
              <a:gd name="T8" fmla="*/ 60483713 w 509"/>
              <a:gd name="T9" fmla="*/ 680442188 h 452"/>
              <a:gd name="T10" fmla="*/ 153728642 w 509"/>
              <a:gd name="T11" fmla="*/ 756046875 h 452"/>
              <a:gd name="T12" fmla="*/ 259575139 w 509"/>
              <a:gd name="T13" fmla="*/ 834172513 h 452"/>
              <a:gd name="T14" fmla="*/ 443547226 w 509"/>
              <a:gd name="T15" fmla="*/ 955140013 h 452"/>
              <a:gd name="T16" fmla="*/ 612396796 w 509"/>
              <a:gd name="T17" fmla="*/ 1030744700 h 452"/>
              <a:gd name="T18" fmla="*/ 871973523 w 509"/>
              <a:gd name="T19" fmla="*/ 1139110625 h 452"/>
              <a:gd name="T20" fmla="*/ 1131548662 w 509"/>
              <a:gd name="T21" fmla="*/ 955140013 h 452"/>
              <a:gd name="T22" fmla="*/ 1237395159 w 509"/>
              <a:gd name="T23" fmla="*/ 604837500 h 452"/>
              <a:gd name="T24" fmla="*/ 1252516087 w 509"/>
              <a:gd name="T25" fmla="*/ 481350638 h 452"/>
              <a:gd name="T26" fmla="*/ 1282757944 w 509"/>
              <a:gd name="T27" fmla="*/ 390625013 h 452"/>
              <a:gd name="T28" fmla="*/ 1038303733 w 509"/>
              <a:gd name="T29" fmla="*/ 115927188 h 452"/>
              <a:gd name="T30" fmla="*/ 352821657 w 509"/>
              <a:gd name="T31" fmla="*/ 115927188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9" h="452">
                <a:moveTo>
                  <a:pt x="140" y="46"/>
                </a:moveTo>
                <a:cubicBezTo>
                  <a:pt x="122" y="64"/>
                  <a:pt x="103" y="82"/>
                  <a:pt x="85" y="100"/>
                </a:cubicBezTo>
                <a:cubicBezTo>
                  <a:pt x="66" y="118"/>
                  <a:pt x="57" y="145"/>
                  <a:pt x="43" y="167"/>
                </a:cubicBezTo>
                <a:cubicBezTo>
                  <a:pt x="39" y="173"/>
                  <a:pt x="30" y="185"/>
                  <a:pt x="30" y="185"/>
                </a:cubicBezTo>
                <a:cubicBezTo>
                  <a:pt x="23" y="213"/>
                  <a:pt x="0" y="242"/>
                  <a:pt x="24" y="270"/>
                </a:cubicBezTo>
                <a:cubicBezTo>
                  <a:pt x="34" y="282"/>
                  <a:pt x="49" y="290"/>
                  <a:pt x="61" y="300"/>
                </a:cubicBezTo>
                <a:cubicBezTo>
                  <a:pt x="74" y="311"/>
                  <a:pt x="103" y="331"/>
                  <a:pt x="103" y="331"/>
                </a:cubicBezTo>
                <a:cubicBezTo>
                  <a:pt x="122" y="359"/>
                  <a:pt x="145" y="371"/>
                  <a:pt x="176" y="379"/>
                </a:cubicBezTo>
                <a:cubicBezTo>
                  <a:pt x="221" y="409"/>
                  <a:pt x="198" y="400"/>
                  <a:pt x="243" y="409"/>
                </a:cubicBezTo>
                <a:cubicBezTo>
                  <a:pt x="275" y="432"/>
                  <a:pt x="309" y="440"/>
                  <a:pt x="346" y="452"/>
                </a:cubicBezTo>
                <a:cubicBezTo>
                  <a:pt x="396" y="444"/>
                  <a:pt x="419" y="419"/>
                  <a:pt x="449" y="379"/>
                </a:cubicBezTo>
                <a:cubicBezTo>
                  <a:pt x="464" y="333"/>
                  <a:pt x="476" y="286"/>
                  <a:pt x="491" y="240"/>
                </a:cubicBezTo>
                <a:cubicBezTo>
                  <a:pt x="493" y="224"/>
                  <a:pt x="494" y="207"/>
                  <a:pt x="497" y="191"/>
                </a:cubicBezTo>
                <a:cubicBezTo>
                  <a:pt x="500" y="179"/>
                  <a:pt x="509" y="155"/>
                  <a:pt x="509" y="155"/>
                </a:cubicBezTo>
                <a:cubicBezTo>
                  <a:pt x="501" y="97"/>
                  <a:pt x="483" y="47"/>
                  <a:pt x="412" y="46"/>
                </a:cubicBezTo>
                <a:cubicBezTo>
                  <a:pt x="122" y="40"/>
                  <a:pt x="41" y="0"/>
                  <a:pt x="140" y="4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8306" name="Rectangle 66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1792" name="TextBox 65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2837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38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2835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36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2775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2833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34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2776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2831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32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2777" name="AutoShape 15"/>
          <p:cNvCxnSpPr>
            <a:cxnSpLocks noChangeShapeType="1"/>
            <a:stCxn id="32838" idx="0"/>
            <a:endCxn id="32836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AutoShape 16"/>
          <p:cNvCxnSpPr>
            <a:cxnSpLocks noChangeShapeType="1"/>
            <a:stCxn id="32834" idx="2"/>
            <a:endCxn id="32832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7"/>
          <p:cNvCxnSpPr>
            <a:cxnSpLocks noChangeShapeType="1"/>
            <a:stCxn id="32833" idx="2"/>
            <a:endCxn id="32836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80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2829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30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2781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2827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28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2782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2825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26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2783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2823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24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2784" name="AutoShape 30"/>
          <p:cNvCxnSpPr>
            <a:cxnSpLocks noChangeShapeType="1"/>
            <a:stCxn id="32834" idx="3"/>
            <a:endCxn id="32824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31"/>
          <p:cNvCxnSpPr>
            <a:cxnSpLocks noChangeShapeType="1"/>
            <a:stCxn id="32830" idx="3"/>
            <a:endCxn id="32838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32"/>
          <p:cNvCxnSpPr>
            <a:cxnSpLocks noChangeShapeType="1"/>
            <a:stCxn id="32838" idx="3"/>
            <a:endCxn id="32825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33"/>
          <p:cNvCxnSpPr>
            <a:cxnSpLocks noChangeShapeType="1"/>
            <a:stCxn id="32826" idx="0"/>
            <a:endCxn id="32832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34"/>
          <p:cNvCxnSpPr>
            <a:cxnSpLocks noChangeShapeType="1"/>
            <a:stCxn id="32830" idx="3"/>
            <a:endCxn id="32836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35"/>
          <p:cNvCxnSpPr>
            <a:cxnSpLocks noChangeShapeType="1"/>
            <a:stCxn id="32838" idx="3"/>
            <a:endCxn id="32831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90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2821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2822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2791" name="AutoShape 39"/>
          <p:cNvCxnSpPr>
            <a:cxnSpLocks noChangeShapeType="1"/>
            <a:stCxn id="32826" idx="3"/>
            <a:endCxn id="32824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40"/>
          <p:cNvCxnSpPr>
            <a:cxnSpLocks noChangeShapeType="1"/>
            <a:stCxn id="32824" idx="3"/>
            <a:endCxn id="32821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41"/>
          <p:cNvCxnSpPr>
            <a:cxnSpLocks noChangeShapeType="1"/>
            <a:stCxn id="32828" idx="1"/>
            <a:endCxn id="32834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42"/>
          <p:cNvCxnSpPr>
            <a:cxnSpLocks noChangeShapeType="1"/>
            <a:stCxn id="32828" idx="2"/>
            <a:endCxn id="32824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5" name="AutoShape 43"/>
          <p:cNvCxnSpPr>
            <a:cxnSpLocks noChangeShapeType="1"/>
            <a:stCxn id="32828" idx="3"/>
            <a:endCxn id="32821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6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2797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2798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2799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2800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2801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2802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2803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2804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2805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2806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2807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2808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2809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cxnSp>
        <p:nvCxnSpPr>
          <p:cNvPr id="32810" name="AutoShape 58"/>
          <p:cNvCxnSpPr>
            <a:cxnSpLocks noChangeShapeType="1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11" name="AutoShape 59"/>
          <p:cNvCxnSpPr>
            <a:cxnSpLocks noChangeShapeType="1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12" name="AutoShape 60"/>
          <p:cNvCxnSpPr>
            <a:cxnSpLocks noChangeShapeType="1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13" name="AutoShape 61"/>
          <p:cNvCxnSpPr>
            <a:cxnSpLocks noChangeShapeType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14" name="AutoShape 62"/>
          <p:cNvCxnSpPr>
            <a:cxnSpLocks noChangeShapeType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15" name="Freeform 64"/>
          <p:cNvSpPr>
            <a:spLocks/>
          </p:cNvSpPr>
          <p:nvPr/>
        </p:nvSpPr>
        <p:spPr bwMode="auto">
          <a:xfrm>
            <a:off x="1076325" y="2079625"/>
            <a:ext cx="2016125" cy="1173163"/>
          </a:xfrm>
          <a:custGeom>
            <a:avLst/>
            <a:gdLst>
              <a:gd name="T0" fmla="*/ 63004700 w 1270"/>
              <a:gd name="T1" fmla="*/ 914817902 h 739"/>
              <a:gd name="T2" fmla="*/ 32762825 w 1270"/>
              <a:gd name="T3" fmla="*/ 1098788593 h 739"/>
              <a:gd name="T4" fmla="*/ 491431263 w 1270"/>
              <a:gd name="T5" fmla="*/ 1832155168 h 739"/>
              <a:gd name="T6" fmla="*/ 720764688 w 1270"/>
              <a:gd name="T7" fmla="*/ 1862397056 h 739"/>
              <a:gd name="T8" fmla="*/ 950099700 w 1270"/>
              <a:gd name="T9" fmla="*/ 1756550449 h 739"/>
              <a:gd name="T10" fmla="*/ 1164312188 w 1270"/>
              <a:gd name="T11" fmla="*/ 1527215338 h 739"/>
              <a:gd name="T12" fmla="*/ 1270158750 w 1270"/>
              <a:gd name="T13" fmla="*/ 1421368731 h 739"/>
              <a:gd name="T14" fmla="*/ 1806952825 w 1270"/>
              <a:gd name="T15" fmla="*/ 947579154 h 739"/>
              <a:gd name="T16" fmla="*/ 1882557513 w 1270"/>
              <a:gd name="T17" fmla="*/ 884576015 h 739"/>
              <a:gd name="T18" fmla="*/ 1973283138 w 1270"/>
              <a:gd name="T19" fmla="*/ 854334127 h 739"/>
              <a:gd name="T20" fmla="*/ 2147483646 w 1270"/>
              <a:gd name="T21" fmla="*/ 869455071 h 739"/>
              <a:gd name="T22" fmla="*/ 2147483646 w 1270"/>
              <a:gd name="T23" fmla="*/ 899696958 h 739"/>
              <a:gd name="T24" fmla="*/ 2147483646 w 1270"/>
              <a:gd name="T25" fmla="*/ 914817902 h 739"/>
              <a:gd name="T26" fmla="*/ 2147483646 w 1270"/>
              <a:gd name="T27" fmla="*/ 1023183874 h 739"/>
              <a:gd name="T28" fmla="*/ 2147483646 w 1270"/>
              <a:gd name="T29" fmla="*/ 962700098 h 739"/>
              <a:gd name="T30" fmla="*/ 2147483646 w 1270"/>
              <a:gd name="T31" fmla="*/ 884576015 h 739"/>
              <a:gd name="T32" fmla="*/ 2147483646 w 1270"/>
              <a:gd name="T33" fmla="*/ 380544550 h 739"/>
              <a:gd name="T34" fmla="*/ 2147483646 w 1270"/>
              <a:gd name="T35" fmla="*/ 196572271 h 739"/>
              <a:gd name="T36" fmla="*/ 2147483646 w 1270"/>
              <a:gd name="T37" fmla="*/ 136088496 h 739"/>
              <a:gd name="T38" fmla="*/ 2147483646 w 1270"/>
              <a:gd name="T39" fmla="*/ 0 h 739"/>
              <a:gd name="T40" fmla="*/ 2033766888 w 1270"/>
              <a:gd name="T41" fmla="*/ 45362832 h 739"/>
              <a:gd name="T42" fmla="*/ 1544856575 w 1270"/>
              <a:gd name="T43" fmla="*/ 196572271 h 739"/>
              <a:gd name="T44" fmla="*/ 1393647200 w 1270"/>
              <a:gd name="T45" fmla="*/ 259576998 h 739"/>
              <a:gd name="T46" fmla="*/ 1300400625 w 1270"/>
              <a:gd name="T47" fmla="*/ 289818886 h 739"/>
              <a:gd name="T48" fmla="*/ 1103828438 w 1270"/>
              <a:gd name="T49" fmla="*/ 380544550 h 739"/>
              <a:gd name="T50" fmla="*/ 675401875 w 1270"/>
              <a:gd name="T51" fmla="*/ 640119960 h 739"/>
              <a:gd name="T52" fmla="*/ 400705638 w 1270"/>
              <a:gd name="T53" fmla="*/ 778729407 h 739"/>
              <a:gd name="T54" fmla="*/ 277217188 w 1270"/>
              <a:gd name="T55" fmla="*/ 839213183 h 739"/>
              <a:gd name="T56" fmla="*/ 93246575 w 1270"/>
              <a:gd name="T57" fmla="*/ 778729407 h 739"/>
              <a:gd name="T58" fmla="*/ 47883763 w 1270"/>
              <a:gd name="T59" fmla="*/ 1038304818 h 7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270" h="739">
                <a:moveTo>
                  <a:pt x="25" y="363"/>
                </a:moveTo>
                <a:cubicBezTo>
                  <a:pt x="22" y="387"/>
                  <a:pt x="13" y="411"/>
                  <a:pt x="13" y="436"/>
                </a:cubicBezTo>
                <a:cubicBezTo>
                  <a:pt x="13" y="582"/>
                  <a:pt x="61" y="670"/>
                  <a:pt x="195" y="727"/>
                </a:cubicBezTo>
                <a:cubicBezTo>
                  <a:pt x="217" y="736"/>
                  <a:pt x="276" y="738"/>
                  <a:pt x="286" y="739"/>
                </a:cubicBezTo>
                <a:cubicBezTo>
                  <a:pt x="338" y="730"/>
                  <a:pt x="336" y="724"/>
                  <a:pt x="377" y="697"/>
                </a:cubicBezTo>
                <a:cubicBezTo>
                  <a:pt x="397" y="667"/>
                  <a:pt x="432" y="626"/>
                  <a:pt x="462" y="606"/>
                </a:cubicBezTo>
                <a:cubicBezTo>
                  <a:pt x="496" y="555"/>
                  <a:pt x="442" y="632"/>
                  <a:pt x="504" y="564"/>
                </a:cubicBezTo>
                <a:cubicBezTo>
                  <a:pt x="570" y="491"/>
                  <a:pt x="620" y="407"/>
                  <a:pt x="717" y="376"/>
                </a:cubicBezTo>
                <a:cubicBezTo>
                  <a:pt x="727" y="365"/>
                  <a:pt x="732" y="358"/>
                  <a:pt x="747" y="351"/>
                </a:cubicBezTo>
                <a:cubicBezTo>
                  <a:pt x="759" y="346"/>
                  <a:pt x="783" y="339"/>
                  <a:pt x="783" y="339"/>
                </a:cubicBezTo>
                <a:cubicBezTo>
                  <a:pt x="815" y="341"/>
                  <a:pt x="848" y="341"/>
                  <a:pt x="880" y="345"/>
                </a:cubicBezTo>
                <a:cubicBezTo>
                  <a:pt x="893" y="347"/>
                  <a:pt x="905" y="353"/>
                  <a:pt x="917" y="357"/>
                </a:cubicBezTo>
                <a:cubicBezTo>
                  <a:pt x="923" y="359"/>
                  <a:pt x="935" y="363"/>
                  <a:pt x="935" y="363"/>
                </a:cubicBezTo>
                <a:cubicBezTo>
                  <a:pt x="952" y="381"/>
                  <a:pt x="995" y="398"/>
                  <a:pt x="1020" y="406"/>
                </a:cubicBezTo>
                <a:cubicBezTo>
                  <a:pt x="1095" y="401"/>
                  <a:pt x="1107" y="401"/>
                  <a:pt x="1165" y="382"/>
                </a:cubicBezTo>
                <a:cubicBezTo>
                  <a:pt x="1183" y="369"/>
                  <a:pt x="1193" y="358"/>
                  <a:pt x="1214" y="351"/>
                </a:cubicBezTo>
                <a:cubicBezTo>
                  <a:pt x="1270" y="295"/>
                  <a:pt x="1263" y="176"/>
                  <a:pt x="1183" y="151"/>
                </a:cubicBezTo>
                <a:cubicBezTo>
                  <a:pt x="1144" y="112"/>
                  <a:pt x="1176" y="112"/>
                  <a:pt x="1153" y="78"/>
                </a:cubicBezTo>
                <a:cubicBezTo>
                  <a:pt x="1145" y="66"/>
                  <a:pt x="1129" y="62"/>
                  <a:pt x="1117" y="54"/>
                </a:cubicBezTo>
                <a:cubicBezTo>
                  <a:pt x="1073" y="24"/>
                  <a:pt x="1011" y="13"/>
                  <a:pt x="959" y="0"/>
                </a:cubicBezTo>
                <a:cubicBezTo>
                  <a:pt x="901" y="3"/>
                  <a:pt x="859" y="2"/>
                  <a:pt x="807" y="18"/>
                </a:cubicBezTo>
                <a:cubicBezTo>
                  <a:pt x="755" y="53"/>
                  <a:pt x="672" y="57"/>
                  <a:pt x="613" y="78"/>
                </a:cubicBezTo>
                <a:cubicBezTo>
                  <a:pt x="591" y="86"/>
                  <a:pt x="575" y="96"/>
                  <a:pt x="553" y="103"/>
                </a:cubicBezTo>
                <a:cubicBezTo>
                  <a:pt x="541" y="107"/>
                  <a:pt x="516" y="115"/>
                  <a:pt x="516" y="115"/>
                </a:cubicBezTo>
                <a:cubicBezTo>
                  <a:pt x="491" y="132"/>
                  <a:pt x="465" y="137"/>
                  <a:pt x="438" y="151"/>
                </a:cubicBezTo>
                <a:cubicBezTo>
                  <a:pt x="381" y="181"/>
                  <a:pt x="324" y="223"/>
                  <a:pt x="268" y="254"/>
                </a:cubicBezTo>
                <a:cubicBezTo>
                  <a:pt x="232" y="274"/>
                  <a:pt x="193" y="286"/>
                  <a:pt x="159" y="309"/>
                </a:cubicBezTo>
                <a:cubicBezTo>
                  <a:pt x="145" y="337"/>
                  <a:pt x="140" y="343"/>
                  <a:pt x="110" y="333"/>
                </a:cubicBezTo>
                <a:cubicBezTo>
                  <a:pt x="81" y="304"/>
                  <a:pt x="80" y="302"/>
                  <a:pt x="37" y="309"/>
                </a:cubicBezTo>
                <a:cubicBezTo>
                  <a:pt x="0" y="364"/>
                  <a:pt x="19" y="343"/>
                  <a:pt x="19" y="4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816" name="Freeform 65"/>
          <p:cNvSpPr>
            <a:spLocks/>
          </p:cNvSpPr>
          <p:nvPr/>
        </p:nvSpPr>
        <p:spPr bwMode="auto">
          <a:xfrm>
            <a:off x="2406650" y="1800225"/>
            <a:ext cx="3757613" cy="2790825"/>
          </a:xfrm>
          <a:custGeom>
            <a:avLst/>
            <a:gdLst>
              <a:gd name="T0" fmla="*/ 45362819 w 2367"/>
              <a:gd name="T1" fmla="*/ 2147483646 h 1758"/>
              <a:gd name="T2" fmla="*/ 30241879 w 2367"/>
              <a:gd name="T3" fmla="*/ 2147483646 h 1758"/>
              <a:gd name="T4" fmla="*/ 0 w 2367"/>
              <a:gd name="T5" fmla="*/ 2147483646 h 1758"/>
              <a:gd name="T6" fmla="*/ 214214104 w 2367"/>
              <a:gd name="T7" fmla="*/ 2147483646 h 1758"/>
              <a:gd name="T8" fmla="*/ 274697862 w 2367"/>
              <a:gd name="T9" fmla="*/ 2147483646 h 1758"/>
              <a:gd name="T10" fmla="*/ 519152257 w 2367"/>
              <a:gd name="T11" fmla="*/ 2147483646 h 1758"/>
              <a:gd name="T12" fmla="*/ 733366360 w 2367"/>
              <a:gd name="T13" fmla="*/ 2147483646 h 1758"/>
              <a:gd name="T14" fmla="*/ 793850118 w 2367"/>
              <a:gd name="T15" fmla="*/ 2147483646 h 1758"/>
              <a:gd name="T16" fmla="*/ 1129030150 w 2367"/>
              <a:gd name="T17" fmla="*/ 2147483646 h 1758"/>
              <a:gd name="T18" fmla="*/ 1391126435 w 2367"/>
              <a:gd name="T19" fmla="*/ 2147483646 h 1758"/>
              <a:gd name="T20" fmla="*/ 1557456770 w 2367"/>
              <a:gd name="T21" fmla="*/ 2147483646 h 1758"/>
              <a:gd name="T22" fmla="*/ 1862396510 w 2367"/>
              <a:gd name="T23" fmla="*/ 2147483646 h 1758"/>
              <a:gd name="T24" fmla="*/ 2147483646 w 2367"/>
              <a:gd name="T25" fmla="*/ 2147483646 h 1758"/>
              <a:gd name="T26" fmla="*/ 2147483646 w 2367"/>
              <a:gd name="T27" fmla="*/ 2147483646 h 1758"/>
              <a:gd name="T28" fmla="*/ 2147483646 w 2367"/>
              <a:gd name="T29" fmla="*/ 2147483646 h 1758"/>
              <a:gd name="T30" fmla="*/ 2147483646 w 2367"/>
              <a:gd name="T31" fmla="*/ 2147483646 h 1758"/>
              <a:gd name="T32" fmla="*/ 2147483646 w 2367"/>
              <a:gd name="T33" fmla="*/ 2147483646 h 1758"/>
              <a:gd name="T34" fmla="*/ 2147483646 w 2367"/>
              <a:gd name="T35" fmla="*/ 2147483646 h 1758"/>
              <a:gd name="T36" fmla="*/ 2147483646 w 2367"/>
              <a:gd name="T37" fmla="*/ 2147483646 h 1758"/>
              <a:gd name="T38" fmla="*/ 2147483646 w 2367"/>
              <a:gd name="T39" fmla="*/ 2147483646 h 1758"/>
              <a:gd name="T40" fmla="*/ 2147483646 w 2367"/>
              <a:gd name="T41" fmla="*/ 2147483646 h 1758"/>
              <a:gd name="T42" fmla="*/ 2147483646 w 2367"/>
              <a:gd name="T43" fmla="*/ 2147483646 h 1758"/>
              <a:gd name="T44" fmla="*/ 2147483646 w 2367"/>
              <a:gd name="T45" fmla="*/ 2147483646 h 1758"/>
              <a:gd name="T46" fmla="*/ 2147483646 w 2367"/>
              <a:gd name="T47" fmla="*/ 2147483646 h 1758"/>
              <a:gd name="T48" fmla="*/ 2147483646 w 2367"/>
              <a:gd name="T49" fmla="*/ 1880036563 h 1758"/>
              <a:gd name="T50" fmla="*/ 2147483646 w 2367"/>
              <a:gd name="T51" fmla="*/ 1068546250 h 1758"/>
              <a:gd name="T52" fmla="*/ 2147483646 w 2367"/>
              <a:gd name="T53" fmla="*/ 932457813 h 1758"/>
              <a:gd name="T54" fmla="*/ 2147483646 w 2367"/>
              <a:gd name="T55" fmla="*/ 0 h 1758"/>
              <a:gd name="T56" fmla="*/ 2147483646 w 2367"/>
              <a:gd name="T57" fmla="*/ 90725625 h 1758"/>
              <a:gd name="T58" fmla="*/ 2147483646 w 2367"/>
              <a:gd name="T59" fmla="*/ 136088438 h 1758"/>
              <a:gd name="T60" fmla="*/ 2147483646 w 2367"/>
              <a:gd name="T61" fmla="*/ 151209375 h 1758"/>
              <a:gd name="T62" fmla="*/ 2147483646 w 2367"/>
              <a:gd name="T63" fmla="*/ 90725625 h 1758"/>
              <a:gd name="T64" fmla="*/ 2147483646 w 2367"/>
              <a:gd name="T65" fmla="*/ 75604688 h 1758"/>
              <a:gd name="T66" fmla="*/ 2147483646 w 2367"/>
              <a:gd name="T67" fmla="*/ 120967500 h 1758"/>
              <a:gd name="T68" fmla="*/ 2147483646 w 2367"/>
              <a:gd name="T69" fmla="*/ 320060638 h 1758"/>
              <a:gd name="T70" fmla="*/ 2147483646 w 2367"/>
              <a:gd name="T71" fmla="*/ 473789375 h 1758"/>
              <a:gd name="T72" fmla="*/ 2147483646 w 2367"/>
              <a:gd name="T73" fmla="*/ 824091888 h 1758"/>
              <a:gd name="T74" fmla="*/ 2124492795 w 2367"/>
              <a:gd name="T75" fmla="*/ 1237397513 h 1758"/>
              <a:gd name="T76" fmla="*/ 1940520571 w 2367"/>
              <a:gd name="T77" fmla="*/ 1557456563 h 1758"/>
              <a:gd name="T78" fmla="*/ 1801912752 w 2367"/>
              <a:gd name="T79" fmla="*/ 1741428763 h 1758"/>
              <a:gd name="T80" fmla="*/ 1756549934 w 2367"/>
              <a:gd name="T81" fmla="*/ 1786791575 h 1758"/>
              <a:gd name="T82" fmla="*/ 1358365193 w 2367"/>
              <a:gd name="T83" fmla="*/ 1801912513 h 1758"/>
              <a:gd name="T84" fmla="*/ 902216058 w 2367"/>
              <a:gd name="T85" fmla="*/ 1864915625 h 1758"/>
              <a:gd name="T86" fmla="*/ 504031317 w 2367"/>
              <a:gd name="T87" fmla="*/ 1985883125 h 1758"/>
              <a:gd name="T88" fmla="*/ 335181620 w 2367"/>
              <a:gd name="T89" fmla="*/ 2031245938 h 1758"/>
              <a:gd name="T90" fmla="*/ 199093164 w 2367"/>
              <a:gd name="T91" fmla="*/ 2109371575 h 1758"/>
              <a:gd name="T92" fmla="*/ 105846577 w 2367"/>
              <a:gd name="T93" fmla="*/ 2147483646 h 1758"/>
              <a:gd name="T94" fmla="*/ 45362819 w 2367"/>
              <a:gd name="T95" fmla="*/ 2147483646 h 175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67" h="1758">
                <a:moveTo>
                  <a:pt x="18" y="891"/>
                </a:moveTo>
                <a:cubicBezTo>
                  <a:pt x="16" y="899"/>
                  <a:pt x="14" y="907"/>
                  <a:pt x="12" y="915"/>
                </a:cubicBezTo>
                <a:cubicBezTo>
                  <a:pt x="8" y="927"/>
                  <a:pt x="0" y="952"/>
                  <a:pt x="0" y="952"/>
                </a:cubicBezTo>
                <a:cubicBezTo>
                  <a:pt x="6" y="1055"/>
                  <a:pt x="13" y="1147"/>
                  <a:pt x="85" y="1225"/>
                </a:cubicBezTo>
                <a:cubicBezTo>
                  <a:pt x="92" y="1245"/>
                  <a:pt x="103" y="1259"/>
                  <a:pt x="109" y="1279"/>
                </a:cubicBezTo>
                <a:cubicBezTo>
                  <a:pt x="126" y="1339"/>
                  <a:pt x="142" y="1394"/>
                  <a:pt x="206" y="1413"/>
                </a:cubicBezTo>
                <a:cubicBezTo>
                  <a:pt x="235" y="1451"/>
                  <a:pt x="254" y="1473"/>
                  <a:pt x="291" y="1510"/>
                </a:cubicBezTo>
                <a:cubicBezTo>
                  <a:pt x="300" y="1519"/>
                  <a:pt x="305" y="1533"/>
                  <a:pt x="315" y="1540"/>
                </a:cubicBezTo>
                <a:cubicBezTo>
                  <a:pt x="356" y="1569"/>
                  <a:pt x="411" y="1563"/>
                  <a:pt x="448" y="1600"/>
                </a:cubicBezTo>
                <a:cubicBezTo>
                  <a:pt x="482" y="1634"/>
                  <a:pt x="519" y="1663"/>
                  <a:pt x="552" y="1697"/>
                </a:cubicBezTo>
                <a:cubicBezTo>
                  <a:pt x="574" y="1720"/>
                  <a:pt x="592" y="1741"/>
                  <a:pt x="618" y="1758"/>
                </a:cubicBezTo>
                <a:cubicBezTo>
                  <a:pt x="658" y="1754"/>
                  <a:pt x="700" y="1737"/>
                  <a:pt x="739" y="1734"/>
                </a:cubicBezTo>
                <a:cubicBezTo>
                  <a:pt x="790" y="1731"/>
                  <a:pt x="840" y="1730"/>
                  <a:pt x="891" y="1728"/>
                </a:cubicBezTo>
                <a:cubicBezTo>
                  <a:pt x="982" y="1713"/>
                  <a:pt x="859" y="1732"/>
                  <a:pt x="1037" y="1716"/>
                </a:cubicBezTo>
                <a:cubicBezTo>
                  <a:pt x="1128" y="1708"/>
                  <a:pt x="1218" y="1670"/>
                  <a:pt x="1309" y="1655"/>
                </a:cubicBezTo>
                <a:cubicBezTo>
                  <a:pt x="1389" y="1642"/>
                  <a:pt x="1457" y="1619"/>
                  <a:pt x="1534" y="1588"/>
                </a:cubicBezTo>
                <a:cubicBezTo>
                  <a:pt x="1546" y="1583"/>
                  <a:pt x="1559" y="1583"/>
                  <a:pt x="1570" y="1576"/>
                </a:cubicBezTo>
                <a:cubicBezTo>
                  <a:pt x="1588" y="1564"/>
                  <a:pt x="1610" y="1555"/>
                  <a:pt x="1625" y="1540"/>
                </a:cubicBezTo>
                <a:cubicBezTo>
                  <a:pt x="1643" y="1522"/>
                  <a:pt x="1652" y="1505"/>
                  <a:pt x="1673" y="1491"/>
                </a:cubicBezTo>
                <a:cubicBezTo>
                  <a:pt x="1694" y="1460"/>
                  <a:pt x="1725" y="1437"/>
                  <a:pt x="1746" y="1406"/>
                </a:cubicBezTo>
                <a:cubicBezTo>
                  <a:pt x="1781" y="1354"/>
                  <a:pt x="1830" y="1305"/>
                  <a:pt x="1891" y="1285"/>
                </a:cubicBezTo>
                <a:cubicBezTo>
                  <a:pt x="1948" y="1229"/>
                  <a:pt x="2008" y="1151"/>
                  <a:pt x="2031" y="1073"/>
                </a:cubicBezTo>
                <a:cubicBezTo>
                  <a:pt x="2044" y="1029"/>
                  <a:pt x="2036" y="978"/>
                  <a:pt x="2061" y="940"/>
                </a:cubicBezTo>
                <a:cubicBezTo>
                  <a:pt x="2072" y="906"/>
                  <a:pt x="2118" y="877"/>
                  <a:pt x="2146" y="855"/>
                </a:cubicBezTo>
                <a:cubicBezTo>
                  <a:pt x="2155" y="819"/>
                  <a:pt x="2170" y="746"/>
                  <a:pt x="2170" y="746"/>
                </a:cubicBezTo>
                <a:cubicBezTo>
                  <a:pt x="2176" y="603"/>
                  <a:pt x="2168" y="536"/>
                  <a:pt x="2243" y="424"/>
                </a:cubicBezTo>
                <a:cubicBezTo>
                  <a:pt x="2254" y="408"/>
                  <a:pt x="2256" y="386"/>
                  <a:pt x="2267" y="370"/>
                </a:cubicBezTo>
                <a:cubicBezTo>
                  <a:pt x="2308" y="239"/>
                  <a:pt x="2367" y="49"/>
                  <a:pt x="2219" y="0"/>
                </a:cubicBezTo>
                <a:cubicBezTo>
                  <a:pt x="2154" y="5"/>
                  <a:pt x="2095" y="20"/>
                  <a:pt x="2031" y="36"/>
                </a:cubicBezTo>
                <a:cubicBezTo>
                  <a:pt x="2008" y="42"/>
                  <a:pt x="1981" y="53"/>
                  <a:pt x="1958" y="54"/>
                </a:cubicBezTo>
                <a:cubicBezTo>
                  <a:pt x="1926" y="56"/>
                  <a:pt x="1893" y="58"/>
                  <a:pt x="1861" y="60"/>
                </a:cubicBezTo>
                <a:cubicBezTo>
                  <a:pt x="1806" y="81"/>
                  <a:pt x="1777" y="40"/>
                  <a:pt x="1728" y="36"/>
                </a:cubicBezTo>
                <a:cubicBezTo>
                  <a:pt x="1681" y="32"/>
                  <a:pt x="1635" y="32"/>
                  <a:pt x="1588" y="30"/>
                </a:cubicBezTo>
                <a:cubicBezTo>
                  <a:pt x="1516" y="37"/>
                  <a:pt x="1472" y="44"/>
                  <a:pt x="1394" y="48"/>
                </a:cubicBezTo>
                <a:cubicBezTo>
                  <a:pt x="1288" y="61"/>
                  <a:pt x="1176" y="84"/>
                  <a:pt x="1079" y="127"/>
                </a:cubicBezTo>
                <a:cubicBezTo>
                  <a:pt x="1028" y="150"/>
                  <a:pt x="975" y="158"/>
                  <a:pt x="927" y="188"/>
                </a:cubicBezTo>
                <a:cubicBezTo>
                  <a:pt x="916" y="234"/>
                  <a:pt x="911" y="288"/>
                  <a:pt x="885" y="327"/>
                </a:cubicBezTo>
                <a:cubicBezTo>
                  <a:pt x="875" y="378"/>
                  <a:pt x="868" y="444"/>
                  <a:pt x="843" y="491"/>
                </a:cubicBezTo>
                <a:cubicBezTo>
                  <a:pt x="821" y="533"/>
                  <a:pt x="791" y="575"/>
                  <a:pt x="770" y="618"/>
                </a:cubicBezTo>
                <a:cubicBezTo>
                  <a:pt x="754" y="651"/>
                  <a:pt x="742" y="664"/>
                  <a:pt x="715" y="691"/>
                </a:cubicBezTo>
                <a:cubicBezTo>
                  <a:pt x="709" y="697"/>
                  <a:pt x="705" y="709"/>
                  <a:pt x="697" y="709"/>
                </a:cubicBezTo>
                <a:cubicBezTo>
                  <a:pt x="644" y="711"/>
                  <a:pt x="592" y="713"/>
                  <a:pt x="539" y="715"/>
                </a:cubicBezTo>
                <a:cubicBezTo>
                  <a:pt x="461" y="741"/>
                  <a:pt x="471" y="734"/>
                  <a:pt x="358" y="740"/>
                </a:cubicBezTo>
                <a:cubicBezTo>
                  <a:pt x="301" y="747"/>
                  <a:pt x="251" y="763"/>
                  <a:pt x="200" y="788"/>
                </a:cubicBezTo>
                <a:cubicBezTo>
                  <a:pt x="179" y="798"/>
                  <a:pt x="153" y="795"/>
                  <a:pt x="133" y="806"/>
                </a:cubicBezTo>
                <a:cubicBezTo>
                  <a:pt x="115" y="816"/>
                  <a:pt x="97" y="827"/>
                  <a:pt x="79" y="837"/>
                </a:cubicBezTo>
                <a:cubicBezTo>
                  <a:pt x="66" y="844"/>
                  <a:pt x="42" y="861"/>
                  <a:pt x="42" y="861"/>
                </a:cubicBezTo>
                <a:cubicBezTo>
                  <a:pt x="42" y="862"/>
                  <a:pt x="18" y="919"/>
                  <a:pt x="18" y="89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9330" name="Text Box 66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A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DFGHI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E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BC-8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AH-8, DE-9,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CD-6 }</a:t>
            </a:r>
          </a:p>
        </p:txBody>
      </p:sp>
      <p:sp>
        <p:nvSpPr>
          <p:cNvPr id="32818" name="Freeform 69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79336" name="Rectangle 72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2820" name="TextBox 69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7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3860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61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3858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59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3856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57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3800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3854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55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3801" name="AutoShape 15"/>
          <p:cNvCxnSpPr>
            <a:cxnSpLocks noChangeShapeType="1"/>
            <a:stCxn id="33861" idx="0"/>
            <a:endCxn id="33859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2" name="AutoShape 16"/>
          <p:cNvCxnSpPr>
            <a:cxnSpLocks noChangeShapeType="1"/>
            <a:stCxn id="33857" idx="2"/>
            <a:endCxn id="33855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AutoShape 17"/>
          <p:cNvCxnSpPr>
            <a:cxnSpLocks noChangeShapeType="1"/>
            <a:stCxn id="33856" idx="2"/>
            <a:endCxn id="33859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04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3852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53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3805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3850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51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3806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3848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49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3807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3846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47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3808" name="AutoShape 30"/>
          <p:cNvCxnSpPr>
            <a:cxnSpLocks noChangeShapeType="1"/>
            <a:stCxn id="33857" idx="3"/>
            <a:endCxn id="33847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31"/>
          <p:cNvCxnSpPr>
            <a:cxnSpLocks noChangeShapeType="1"/>
            <a:stCxn id="33853" idx="3"/>
            <a:endCxn id="33861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32"/>
          <p:cNvCxnSpPr>
            <a:cxnSpLocks noChangeShapeType="1"/>
            <a:stCxn id="33861" idx="3"/>
            <a:endCxn id="33848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1" name="AutoShape 33"/>
          <p:cNvCxnSpPr>
            <a:cxnSpLocks noChangeShapeType="1"/>
            <a:stCxn id="33849" idx="0"/>
            <a:endCxn id="33855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2" name="AutoShape 34"/>
          <p:cNvCxnSpPr>
            <a:cxnSpLocks noChangeShapeType="1"/>
            <a:stCxn id="33853" idx="3"/>
            <a:endCxn id="33859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35"/>
          <p:cNvCxnSpPr>
            <a:cxnSpLocks noChangeShapeType="1"/>
            <a:stCxn id="33861" idx="3"/>
            <a:endCxn id="33854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14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3844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3845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3815" name="AutoShape 39"/>
          <p:cNvCxnSpPr>
            <a:cxnSpLocks noChangeShapeType="1"/>
            <a:stCxn id="33849" idx="3"/>
            <a:endCxn id="33847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40"/>
          <p:cNvCxnSpPr>
            <a:cxnSpLocks noChangeShapeType="1"/>
            <a:stCxn id="33847" idx="3"/>
            <a:endCxn id="33844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41"/>
          <p:cNvCxnSpPr>
            <a:cxnSpLocks noChangeShapeType="1"/>
            <a:stCxn id="33851" idx="1"/>
            <a:endCxn id="33857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8" name="AutoShape 42"/>
          <p:cNvCxnSpPr>
            <a:cxnSpLocks noChangeShapeType="1"/>
            <a:stCxn id="33851" idx="2"/>
            <a:endCxn id="33847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9" name="AutoShape 43"/>
          <p:cNvCxnSpPr>
            <a:cxnSpLocks noChangeShapeType="1"/>
            <a:stCxn id="33851" idx="3"/>
            <a:endCxn id="33844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0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21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3822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3824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3825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3826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3827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3828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3829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3830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3831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3832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3833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cxnSp>
        <p:nvCxnSpPr>
          <p:cNvPr id="33834" name="AutoShape 58"/>
          <p:cNvCxnSpPr>
            <a:cxnSpLocks noChangeShapeType="1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35" name="AutoShape 59"/>
          <p:cNvCxnSpPr>
            <a:cxnSpLocks noChangeShapeType="1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36" name="AutoShape 60"/>
          <p:cNvCxnSpPr>
            <a:cxnSpLocks noChangeShapeType="1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37" name="AutoShape 61"/>
          <p:cNvCxnSpPr>
            <a:cxnSpLocks noChangeShapeType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38" name="AutoShape 62"/>
          <p:cNvCxnSpPr>
            <a:cxnSpLocks noChangeShapeType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39" name="Freeform 65"/>
          <p:cNvSpPr>
            <a:spLocks/>
          </p:cNvSpPr>
          <p:nvPr/>
        </p:nvSpPr>
        <p:spPr bwMode="auto">
          <a:xfrm>
            <a:off x="1009650" y="1784350"/>
            <a:ext cx="5130800" cy="2711450"/>
          </a:xfrm>
          <a:custGeom>
            <a:avLst/>
            <a:gdLst>
              <a:gd name="T0" fmla="*/ 216733438 w 3232"/>
              <a:gd name="T1" fmla="*/ 1277720013 h 1708"/>
              <a:gd name="T2" fmla="*/ 123488450 w 3232"/>
              <a:gd name="T3" fmla="*/ 1446569688 h 1708"/>
              <a:gd name="T4" fmla="*/ 47883763 w 3232"/>
              <a:gd name="T5" fmla="*/ 1706146575 h 1708"/>
              <a:gd name="T6" fmla="*/ 17641888 w 3232"/>
              <a:gd name="T7" fmla="*/ 1890117188 h 1708"/>
              <a:gd name="T8" fmla="*/ 138609388 w 3232"/>
              <a:gd name="T9" fmla="*/ 2147483646 h 1708"/>
              <a:gd name="T10" fmla="*/ 383063750 w 3232"/>
              <a:gd name="T11" fmla="*/ 2147483646 h 1708"/>
              <a:gd name="T12" fmla="*/ 476310325 w 3232"/>
              <a:gd name="T13" fmla="*/ 2147483646 h 1708"/>
              <a:gd name="T14" fmla="*/ 521673138 w 3232"/>
              <a:gd name="T15" fmla="*/ 2147483646 h 1708"/>
              <a:gd name="T16" fmla="*/ 657761575 w 3232"/>
              <a:gd name="T17" fmla="*/ 2147483646 h 1708"/>
              <a:gd name="T18" fmla="*/ 1454130950 w 3232"/>
              <a:gd name="T19" fmla="*/ 2147483646 h 1708"/>
              <a:gd name="T20" fmla="*/ 1789310938 w 3232"/>
              <a:gd name="T21" fmla="*/ 2147483646 h 1708"/>
              <a:gd name="T22" fmla="*/ 1927920325 w 3232"/>
              <a:gd name="T23" fmla="*/ 2147483646 h 1708"/>
              <a:gd name="T24" fmla="*/ 2147483646 w 3232"/>
              <a:gd name="T25" fmla="*/ 2147483646 h 1708"/>
              <a:gd name="T26" fmla="*/ 2147483646 w 3232"/>
              <a:gd name="T27" fmla="*/ 2147483646 h 1708"/>
              <a:gd name="T28" fmla="*/ 2147483646 w 3232"/>
              <a:gd name="T29" fmla="*/ 2147483646 h 1708"/>
              <a:gd name="T30" fmla="*/ 2147483646 w 3232"/>
              <a:gd name="T31" fmla="*/ 2147483646 h 1708"/>
              <a:gd name="T32" fmla="*/ 2147483646 w 3232"/>
              <a:gd name="T33" fmla="*/ 2147483646 h 1708"/>
              <a:gd name="T34" fmla="*/ 2147483646 w 3232"/>
              <a:gd name="T35" fmla="*/ 2147483646 h 1708"/>
              <a:gd name="T36" fmla="*/ 2147483646 w 3232"/>
              <a:gd name="T37" fmla="*/ 2147483646 h 1708"/>
              <a:gd name="T38" fmla="*/ 2147483646 w 3232"/>
              <a:gd name="T39" fmla="*/ 2147483646 h 1708"/>
              <a:gd name="T40" fmla="*/ 2147483646 w 3232"/>
              <a:gd name="T41" fmla="*/ 2147483646 h 1708"/>
              <a:gd name="T42" fmla="*/ 2147483646 w 3232"/>
              <a:gd name="T43" fmla="*/ 2147483646 h 1708"/>
              <a:gd name="T44" fmla="*/ 2147483646 w 3232"/>
              <a:gd name="T45" fmla="*/ 2147483646 h 1708"/>
              <a:gd name="T46" fmla="*/ 2147483646 w 3232"/>
              <a:gd name="T47" fmla="*/ 2147483646 h 1708"/>
              <a:gd name="T48" fmla="*/ 2147483646 w 3232"/>
              <a:gd name="T49" fmla="*/ 2147483646 h 1708"/>
              <a:gd name="T50" fmla="*/ 2147483646 w 3232"/>
              <a:gd name="T51" fmla="*/ 2147483646 h 1708"/>
              <a:gd name="T52" fmla="*/ 2147483646 w 3232"/>
              <a:gd name="T53" fmla="*/ 2147483646 h 1708"/>
              <a:gd name="T54" fmla="*/ 2147483646 w 3232"/>
              <a:gd name="T55" fmla="*/ 2147483646 h 1708"/>
              <a:gd name="T56" fmla="*/ 2147483646 w 3232"/>
              <a:gd name="T57" fmla="*/ 2147483646 h 1708"/>
              <a:gd name="T58" fmla="*/ 2147483646 w 3232"/>
              <a:gd name="T59" fmla="*/ 2147483646 h 1708"/>
              <a:gd name="T60" fmla="*/ 2147483646 w 3232"/>
              <a:gd name="T61" fmla="*/ 2147483646 h 1708"/>
              <a:gd name="T62" fmla="*/ 2147483646 w 3232"/>
              <a:gd name="T63" fmla="*/ 1890117188 h 1708"/>
              <a:gd name="T64" fmla="*/ 2147483646 w 3232"/>
              <a:gd name="T65" fmla="*/ 1033264063 h 1708"/>
              <a:gd name="T66" fmla="*/ 2147483646 w 3232"/>
              <a:gd name="T67" fmla="*/ 788809700 h 1708"/>
              <a:gd name="T68" fmla="*/ 2147483646 w 3232"/>
              <a:gd name="T69" fmla="*/ 483870000 h 1708"/>
              <a:gd name="T70" fmla="*/ 2147483646 w 3232"/>
              <a:gd name="T71" fmla="*/ 131048125 h 1708"/>
              <a:gd name="T72" fmla="*/ 2147483646 w 3232"/>
              <a:gd name="T73" fmla="*/ 55443438 h 1708"/>
              <a:gd name="T74" fmla="*/ 2147483646 w 3232"/>
              <a:gd name="T75" fmla="*/ 115927188 h 1708"/>
              <a:gd name="T76" fmla="*/ 2147483646 w 3232"/>
              <a:gd name="T77" fmla="*/ 40322500 h 1708"/>
              <a:gd name="T78" fmla="*/ 2147483646 w 3232"/>
              <a:gd name="T79" fmla="*/ 10080625 h 1708"/>
              <a:gd name="T80" fmla="*/ 2147483646 w 3232"/>
              <a:gd name="T81" fmla="*/ 25201563 h 1708"/>
              <a:gd name="T82" fmla="*/ 2147483646 w 3232"/>
              <a:gd name="T83" fmla="*/ 85685313 h 1708"/>
              <a:gd name="T84" fmla="*/ 2147483646 w 3232"/>
              <a:gd name="T85" fmla="*/ 115927188 h 1708"/>
              <a:gd name="T86" fmla="*/ 2147483646 w 3232"/>
              <a:gd name="T87" fmla="*/ 161290000 h 1708"/>
              <a:gd name="T88" fmla="*/ 2147483646 w 3232"/>
              <a:gd name="T89" fmla="*/ 209173763 h 1708"/>
              <a:gd name="T90" fmla="*/ 2147483646 w 3232"/>
              <a:gd name="T91" fmla="*/ 390625013 h 1708"/>
              <a:gd name="T92" fmla="*/ 2147483646 w 3232"/>
              <a:gd name="T93" fmla="*/ 390625013 h 1708"/>
              <a:gd name="T94" fmla="*/ 2147483646 w 3232"/>
              <a:gd name="T95" fmla="*/ 299899388 h 1708"/>
              <a:gd name="T96" fmla="*/ 2147483646 w 3232"/>
              <a:gd name="T97" fmla="*/ 315020325 h 1708"/>
              <a:gd name="T98" fmla="*/ 2147483646 w 3232"/>
              <a:gd name="T99" fmla="*/ 390625013 h 1708"/>
              <a:gd name="T100" fmla="*/ 2147483646 w 3232"/>
              <a:gd name="T101" fmla="*/ 498990938 h 1708"/>
              <a:gd name="T102" fmla="*/ 2147483646 w 3232"/>
              <a:gd name="T103" fmla="*/ 559474688 h 1708"/>
              <a:gd name="T104" fmla="*/ 1973283138 w 3232"/>
              <a:gd name="T105" fmla="*/ 619958438 h 1708"/>
              <a:gd name="T106" fmla="*/ 1101309075 w 3232"/>
              <a:gd name="T107" fmla="*/ 698084075 h 1708"/>
              <a:gd name="T108" fmla="*/ 720764688 w 3232"/>
              <a:gd name="T109" fmla="*/ 1003022188 h 1708"/>
              <a:gd name="T110" fmla="*/ 443547500 w 3232"/>
              <a:gd name="T111" fmla="*/ 1078626875 h 1708"/>
              <a:gd name="T112" fmla="*/ 352821875 w 3232"/>
              <a:gd name="T113" fmla="*/ 1139110625 h 1708"/>
              <a:gd name="T114" fmla="*/ 337700938 w 3232"/>
              <a:gd name="T115" fmla="*/ 1186994388 h 1708"/>
              <a:gd name="T116" fmla="*/ 292338125 w 3232"/>
              <a:gd name="T117" fmla="*/ 1217236263 h 1708"/>
              <a:gd name="T118" fmla="*/ 199093138 w 3232"/>
              <a:gd name="T119" fmla="*/ 1247478138 h 1708"/>
              <a:gd name="T120" fmla="*/ 216733438 w 3232"/>
              <a:gd name="T121" fmla="*/ 1277720013 h 170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232" h="1708">
                <a:moveTo>
                  <a:pt x="86" y="507"/>
                </a:moveTo>
                <a:cubicBezTo>
                  <a:pt x="66" y="526"/>
                  <a:pt x="64" y="551"/>
                  <a:pt x="49" y="574"/>
                </a:cubicBezTo>
                <a:cubicBezTo>
                  <a:pt x="39" y="608"/>
                  <a:pt x="25" y="642"/>
                  <a:pt x="19" y="677"/>
                </a:cubicBezTo>
                <a:cubicBezTo>
                  <a:pt x="15" y="701"/>
                  <a:pt x="7" y="750"/>
                  <a:pt x="7" y="750"/>
                </a:cubicBezTo>
                <a:cubicBezTo>
                  <a:pt x="11" y="835"/>
                  <a:pt x="0" y="881"/>
                  <a:pt x="55" y="937"/>
                </a:cubicBezTo>
                <a:cubicBezTo>
                  <a:pt x="77" y="960"/>
                  <a:pt x="123" y="964"/>
                  <a:pt x="152" y="974"/>
                </a:cubicBezTo>
                <a:cubicBezTo>
                  <a:pt x="199" y="990"/>
                  <a:pt x="140" y="970"/>
                  <a:pt x="189" y="986"/>
                </a:cubicBezTo>
                <a:cubicBezTo>
                  <a:pt x="195" y="988"/>
                  <a:pt x="207" y="992"/>
                  <a:pt x="207" y="992"/>
                </a:cubicBezTo>
                <a:cubicBezTo>
                  <a:pt x="225" y="1010"/>
                  <a:pt x="239" y="1033"/>
                  <a:pt x="261" y="1047"/>
                </a:cubicBezTo>
                <a:cubicBezTo>
                  <a:pt x="351" y="1104"/>
                  <a:pt x="481" y="1092"/>
                  <a:pt x="577" y="1095"/>
                </a:cubicBezTo>
                <a:cubicBezTo>
                  <a:pt x="622" y="1106"/>
                  <a:pt x="666" y="1116"/>
                  <a:pt x="710" y="1131"/>
                </a:cubicBezTo>
                <a:cubicBezTo>
                  <a:pt x="728" y="1137"/>
                  <a:pt x="765" y="1150"/>
                  <a:pt x="765" y="1150"/>
                </a:cubicBezTo>
                <a:cubicBezTo>
                  <a:pt x="803" y="1175"/>
                  <a:pt x="848" y="1196"/>
                  <a:pt x="880" y="1229"/>
                </a:cubicBezTo>
                <a:cubicBezTo>
                  <a:pt x="919" y="1269"/>
                  <a:pt x="949" y="1336"/>
                  <a:pt x="1001" y="1362"/>
                </a:cubicBezTo>
                <a:cubicBezTo>
                  <a:pt x="1030" y="1376"/>
                  <a:pt x="1099" y="1373"/>
                  <a:pt x="1110" y="1374"/>
                </a:cubicBezTo>
                <a:cubicBezTo>
                  <a:pt x="1215" y="1408"/>
                  <a:pt x="1309" y="1464"/>
                  <a:pt x="1407" y="1513"/>
                </a:cubicBezTo>
                <a:cubicBezTo>
                  <a:pt x="1434" y="1542"/>
                  <a:pt x="1401" y="1510"/>
                  <a:pt x="1456" y="1538"/>
                </a:cubicBezTo>
                <a:cubicBezTo>
                  <a:pt x="1491" y="1555"/>
                  <a:pt x="1516" y="1574"/>
                  <a:pt x="1553" y="1586"/>
                </a:cubicBezTo>
                <a:cubicBezTo>
                  <a:pt x="1629" y="1611"/>
                  <a:pt x="1559" y="1602"/>
                  <a:pt x="1607" y="1629"/>
                </a:cubicBezTo>
                <a:cubicBezTo>
                  <a:pt x="1661" y="1659"/>
                  <a:pt x="1780" y="1674"/>
                  <a:pt x="1844" y="1683"/>
                </a:cubicBezTo>
                <a:cubicBezTo>
                  <a:pt x="1918" y="1708"/>
                  <a:pt x="1986" y="1692"/>
                  <a:pt x="2068" y="1689"/>
                </a:cubicBezTo>
                <a:cubicBezTo>
                  <a:pt x="2109" y="1681"/>
                  <a:pt x="2149" y="1669"/>
                  <a:pt x="2189" y="1659"/>
                </a:cubicBezTo>
                <a:cubicBezTo>
                  <a:pt x="2219" y="1651"/>
                  <a:pt x="2242" y="1629"/>
                  <a:pt x="2274" y="1623"/>
                </a:cubicBezTo>
                <a:cubicBezTo>
                  <a:pt x="2352" y="1609"/>
                  <a:pt x="2433" y="1608"/>
                  <a:pt x="2511" y="1604"/>
                </a:cubicBezTo>
                <a:cubicBezTo>
                  <a:pt x="2530" y="1591"/>
                  <a:pt x="2546" y="1575"/>
                  <a:pt x="2565" y="1562"/>
                </a:cubicBezTo>
                <a:cubicBezTo>
                  <a:pt x="2572" y="1551"/>
                  <a:pt x="2583" y="1543"/>
                  <a:pt x="2590" y="1532"/>
                </a:cubicBezTo>
                <a:cubicBezTo>
                  <a:pt x="2619" y="1484"/>
                  <a:pt x="2565" y="1544"/>
                  <a:pt x="2614" y="1495"/>
                </a:cubicBezTo>
                <a:cubicBezTo>
                  <a:pt x="2628" y="1453"/>
                  <a:pt x="2653" y="1438"/>
                  <a:pt x="2687" y="1404"/>
                </a:cubicBezTo>
                <a:cubicBezTo>
                  <a:pt x="2720" y="1371"/>
                  <a:pt x="2744" y="1326"/>
                  <a:pt x="2778" y="1295"/>
                </a:cubicBezTo>
                <a:cubicBezTo>
                  <a:pt x="2795" y="1244"/>
                  <a:pt x="2838" y="1220"/>
                  <a:pt x="2875" y="1186"/>
                </a:cubicBezTo>
                <a:cubicBezTo>
                  <a:pt x="2895" y="1146"/>
                  <a:pt x="2904" y="1108"/>
                  <a:pt x="2911" y="1065"/>
                </a:cubicBezTo>
                <a:cubicBezTo>
                  <a:pt x="2918" y="956"/>
                  <a:pt x="2933" y="831"/>
                  <a:pt x="3014" y="750"/>
                </a:cubicBezTo>
                <a:cubicBezTo>
                  <a:pt x="3043" y="600"/>
                  <a:pt x="3017" y="534"/>
                  <a:pt x="3105" y="410"/>
                </a:cubicBezTo>
                <a:cubicBezTo>
                  <a:pt x="3125" y="349"/>
                  <a:pt x="3154" y="345"/>
                  <a:pt x="3202" y="313"/>
                </a:cubicBezTo>
                <a:cubicBezTo>
                  <a:pt x="3232" y="268"/>
                  <a:pt x="3220" y="295"/>
                  <a:pt x="3202" y="192"/>
                </a:cubicBezTo>
                <a:cubicBezTo>
                  <a:pt x="3197" y="162"/>
                  <a:pt x="3164" y="67"/>
                  <a:pt x="3141" y="52"/>
                </a:cubicBezTo>
                <a:cubicBezTo>
                  <a:pt x="3114" y="34"/>
                  <a:pt x="3087" y="28"/>
                  <a:pt x="3056" y="22"/>
                </a:cubicBezTo>
                <a:cubicBezTo>
                  <a:pt x="3018" y="23"/>
                  <a:pt x="2853" y="0"/>
                  <a:pt x="2784" y="46"/>
                </a:cubicBezTo>
                <a:cubicBezTo>
                  <a:pt x="2727" y="126"/>
                  <a:pt x="2645" y="43"/>
                  <a:pt x="2590" y="16"/>
                </a:cubicBezTo>
                <a:cubicBezTo>
                  <a:pt x="2583" y="12"/>
                  <a:pt x="2553" y="6"/>
                  <a:pt x="2547" y="4"/>
                </a:cubicBezTo>
                <a:cubicBezTo>
                  <a:pt x="2503" y="6"/>
                  <a:pt x="2458" y="5"/>
                  <a:pt x="2414" y="10"/>
                </a:cubicBezTo>
                <a:cubicBezTo>
                  <a:pt x="2394" y="12"/>
                  <a:pt x="2367" y="28"/>
                  <a:pt x="2347" y="34"/>
                </a:cubicBezTo>
                <a:cubicBezTo>
                  <a:pt x="2307" y="46"/>
                  <a:pt x="2224" y="45"/>
                  <a:pt x="2202" y="46"/>
                </a:cubicBezTo>
                <a:cubicBezTo>
                  <a:pt x="2161" y="52"/>
                  <a:pt x="2121" y="59"/>
                  <a:pt x="2080" y="64"/>
                </a:cubicBezTo>
                <a:cubicBezTo>
                  <a:pt x="2060" y="71"/>
                  <a:pt x="2041" y="78"/>
                  <a:pt x="2020" y="83"/>
                </a:cubicBezTo>
                <a:cubicBezTo>
                  <a:pt x="1968" y="116"/>
                  <a:pt x="1902" y="120"/>
                  <a:pt x="1850" y="155"/>
                </a:cubicBezTo>
                <a:cubicBezTo>
                  <a:pt x="1821" y="200"/>
                  <a:pt x="1791" y="172"/>
                  <a:pt x="1753" y="155"/>
                </a:cubicBezTo>
                <a:cubicBezTo>
                  <a:pt x="1715" y="138"/>
                  <a:pt x="1673" y="127"/>
                  <a:pt x="1632" y="119"/>
                </a:cubicBezTo>
                <a:cubicBezTo>
                  <a:pt x="1482" y="124"/>
                  <a:pt x="1333" y="119"/>
                  <a:pt x="1183" y="125"/>
                </a:cubicBezTo>
                <a:cubicBezTo>
                  <a:pt x="1124" y="137"/>
                  <a:pt x="1081" y="150"/>
                  <a:pt x="1019" y="155"/>
                </a:cubicBezTo>
                <a:cubicBezTo>
                  <a:pt x="989" y="165"/>
                  <a:pt x="956" y="183"/>
                  <a:pt x="928" y="198"/>
                </a:cubicBezTo>
                <a:cubicBezTo>
                  <a:pt x="915" y="205"/>
                  <a:pt x="906" y="220"/>
                  <a:pt x="892" y="222"/>
                </a:cubicBezTo>
                <a:cubicBezTo>
                  <a:pt x="855" y="227"/>
                  <a:pt x="820" y="241"/>
                  <a:pt x="783" y="246"/>
                </a:cubicBezTo>
                <a:cubicBezTo>
                  <a:pt x="668" y="261"/>
                  <a:pt x="552" y="261"/>
                  <a:pt x="437" y="277"/>
                </a:cubicBezTo>
                <a:cubicBezTo>
                  <a:pt x="373" y="298"/>
                  <a:pt x="339" y="361"/>
                  <a:pt x="286" y="398"/>
                </a:cubicBezTo>
                <a:cubicBezTo>
                  <a:pt x="255" y="419"/>
                  <a:pt x="211" y="417"/>
                  <a:pt x="176" y="428"/>
                </a:cubicBezTo>
                <a:cubicBezTo>
                  <a:pt x="164" y="436"/>
                  <a:pt x="152" y="444"/>
                  <a:pt x="140" y="452"/>
                </a:cubicBezTo>
                <a:cubicBezTo>
                  <a:pt x="134" y="456"/>
                  <a:pt x="138" y="466"/>
                  <a:pt x="134" y="471"/>
                </a:cubicBezTo>
                <a:cubicBezTo>
                  <a:pt x="130" y="477"/>
                  <a:pt x="123" y="480"/>
                  <a:pt x="116" y="483"/>
                </a:cubicBezTo>
                <a:cubicBezTo>
                  <a:pt x="104" y="488"/>
                  <a:pt x="79" y="495"/>
                  <a:pt x="79" y="495"/>
                </a:cubicBezTo>
                <a:cubicBezTo>
                  <a:pt x="71" y="518"/>
                  <a:pt x="67" y="516"/>
                  <a:pt x="86" y="50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0354" name="Text Box 66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BCDFG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AH-8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DE-9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CD-6, BC-8 }</a:t>
            </a:r>
          </a:p>
        </p:txBody>
      </p:sp>
      <p:sp>
        <p:nvSpPr>
          <p:cNvPr id="33841" name="Freeform 67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0357" name="Rectangle 69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3843" name="TextBox 68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1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4884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85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4882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83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4880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81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4824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4878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79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4825" name="AutoShape 15"/>
          <p:cNvCxnSpPr>
            <a:cxnSpLocks noChangeShapeType="1"/>
            <a:stCxn id="34885" idx="0"/>
            <a:endCxn id="34883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6" name="AutoShape 16"/>
          <p:cNvCxnSpPr>
            <a:cxnSpLocks noChangeShapeType="1"/>
            <a:stCxn id="34881" idx="2"/>
            <a:endCxn id="34879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7" name="AutoShape 17"/>
          <p:cNvCxnSpPr>
            <a:cxnSpLocks noChangeShapeType="1"/>
            <a:stCxn id="34880" idx="2"/>
            <a:endCxn id="34883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28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4876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77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4874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75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4830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4872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73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4831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4870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71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4832" name="AutoShape 30"/>
          <p:cNvCxnSpPr>
            <a:cxnSpLocks noChangeShapeType="1"/>
            <a:stCxn id="34881" idx="3"/>
            <a:endCxn id="34871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31"/>
          <p:cNvCxnSpPr>
            <a:cxnSpLocks noChangeShapeType="1"/>
            <a:stCxn id="34877" idx="3"/>
            <a:endCxn id="34885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32"/>
          <p:cNvCxnSpPr>
            <a:cxnSpLocks noChangeShapeType="1"/>
            <a:stCxn id="34885" idx="3"/>
            <a:endCxn id="34872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33"/>
          <p:cNvCxnSpPr>
            <a:cxnSpLocks noChangeShapeType="1"/>
            <a:stCxn id="34873" idx="0"/>
            <a:endCxn id="34879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34"/>
          <p:cNvCxnSpPr>
            <a:cxnSpLocks noChangeShapeType="1"/>
            <a:stCxn id="34877" idx="3"/>
            <a:endCxn id="34883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35"/>
          <p:cNvCxnSpPr>
            <a:cxnSpLocks noChangeShapeType="1"/>
            <a:stCxn id="34885" idx="3"/>
            <a:endCxn id="34878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838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4869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4839" name="AutoShape 39"/>
          <p:cNvCxnSpPr>
            <a:cxnSpLocks noChangeShapeType="1"/>
            <a:stCxn id="34873" idx="3"/>
            <a:endCxn id="34871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40"/>
          <p:cNvCxnSpPr>
            <a:cxnSpLocks noChangeShapeType="1"/>
            <a:stCxn id="34871" idx="3"/>
            <a:endCxn id="34868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41"/>
          <p:cNvCxnSpPr>
            <a:cxnSpLocks noChangeShapeType="1"/>
            <a:stCxn id="34875" idx="1"/>
            <a:endCxn id="34881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42"/>
          <p:cNvCxnSpPr>
            <a:cxnSpLocks noChangeShapeType="1"/>
            <a:stCxn id="34875" idx="2"/>
            <a:endCxn id="34871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43"/>
          <p:cNvCxnSpPr>
            <a:cxnSpLocks noChangeShapeType="1"/>
            <a:stCxn id="34875" idx="3"/>
            <a:endCxn id="34868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4845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4846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4847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4848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4849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4850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4851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4852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4853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4854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4855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4856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4857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cxnSp>
        <p:nvCxnSpPr>
          <p:cNvPr id="34858" name="AutoShape 58"/>
          <p:cNvCxnSpPr>
            <a:cxnSpLocks noChangeShapeType="1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59" name="AutoShape 59"/>
          <p:cNvCxnSpPr>
            <a:cxnSpLocks noChangeShapeType="1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60" name="AutoShape 60"/>
          <p:cNvCxnSpPr>
            <a:cxnSpLocks noChangeShapeType="1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61" name="AutoShape 61"/>
          <p:cNvCxnSpPr>
            <a:cxnSpLocks noChangeShapeType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62" name="AutoShape 62"/>
          <p:cNvCxnSpPr>
            <a:cxnSpLocks noChangeShapeType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63" name="Freeform 65"/>
          <p:cNvSpPr>
            <a:spLocks/>
          </p:cNvSpPr>
          <p:nvPr/>
        </p:nvSpPr>
        <p:spPr bwMode="auto">
          <a:xfrm>
            <a:off x="1009650" y="1784350"/>
            <a:ext cx="5130800" cy="2711450"/>
          </a:xfrm>
          <a:custGeom>
            <a:avLst/>
            <a:gdLst>
              <a:gd name="T0" fmla="*/ 216733438 w 3232"/>
              <a:gd name="T1" fmla="*/ 1277720013 h 1708"/>
              <a:gd name="T2" fmla="*/ 123488450 w 3232"/>
              <a:gd name="T3" fmla="*/ 1446569688 h 1708"/>
              <a:gd name="T4" fmla="*/ 47883763 w 3232"/>
              <a:gd name="T5" fmla="*/ 1706146575 h 1708"/>
              <a:gd name="T6" fmla="*/ 17641888 w 3232"/>
              <a:gd name="T7" fmla="*/ 1890117188 h 1708"/>
              <a:gd name="T8" fmla="*/ 138609388 w 3232"/>
              <a:gd name="T9" fmla="*/ 2147483646 h 1708"/>
              <a:gd name="T10" fmla="*/ 383063750 w 3232"/>
              <a:gd name="T11" fmla="*/ 2147483646 h 1708"/>
              <a:gd name="T12" fmla="*/ 476310325 w 3232"/>
              <a:gd name="T13" fmla="*/ 2147483646 h 1708"/>
              <a:gd name="T14" fmla="*/ 521673138 w 3232"/>
              <a:gd name="T15" fmla="*/ 2147483646 h 1708"/>
              <a:gd name="T16" fmla="*/ 657761575 w 3232"/>
              <a:gd name="T17" fmla="*/ 2147483646 h 1708"/>
              <a:gd name="T18" fmla="*/ 1454130950 w 3232"/>
              <a:gd name="T19" fmla="*/ 2147483646 h 1708"/>
              <a:gd name="T20" fmla="*/ 1789310938 w 3232"/>
              <a:gd name="T21" fmla="*/ 2147483646 h 1708"/>
              <a:gd name="T22" fmla="*/ 1927920325 w 3232"/>
              <a:gd name="T23" fmla="*/ 2147483646 h 1708"/>
              <a:gd name="T24" fmla="*/ 2147483646 w 3232"/>
              <a:gd name="T25" fmla="*/ 2147483646 h 1708"/>
              <a:gd name="T26" fmla="*/ 2147483646 w 3232"/>
              <a:gd name="T27" fmla="*/ 2147483646 h 1708"/>
              <a:gd name="T28" fmla="*/ 2147483646 w 3232"/>
              <a:gd name="T29" fmla="*/ 2147483646 h 1708"/>
              <a:gd name="T30" fmla="*/ 2147483646 w 3232"/>
              <a:gd name="T31" fmla="*/ 2147483646 h 1708"/>
              <a:gd name="T32" fmla="*/ 2147483646 w 3232"/>
              <a:gd name="T33" fmla="*/ 2147483646 h 1708"/>
              <a:gd name="T34" fmla="*/ 2147483646 w 3232"/>
              <a:gd name="T35" fmla="*/ 2147483646 h 1708"/>
              <a:gd name="T36" fmla="*/ 2147483646 w 3232"/>
              <a:gd name="T37" fmla="*/ 2147483646 h 1708"/>
              <a:gd name="T38" fmla="*/ 2147483646 w 3232"/>
              <a:gd name="T39" fmla="*/ 2147483646 h 1708"/>
              <a:gd name="T40" fmla="*/ 2147483646 w 3232"/>
              <a:gd name="T41" fmla="*/ 2147483646 h 1708"/>
              <a:gd name="T42" fmla="*/ 2147483646 w 3232"/>
              <a:gd name="T43" fmla="*/ 2147483646 h 1708"/>
              <a:gd name="T44" fmla="*/ 2147483646 w 3232"/>
              <a:gd name="T45" fmla="*/ 2147483646 h 1708"/>
              <a:gd name="T46" fmla="*/ 2147483646 w 3232"/>
              <a:gd name="T47" fmla="*/ 2147483646 h 1708"/>
              <a:gd name="T48" fmla="*/ 2147483646 w 3232"/>
              <a:gd name="T49" fmla="*/ 2147483646 h 1708"/>
              <a:gd name="T50" fmla="*/ 2147483646 w 3232"/>
              <a:gd name="T51" fmla="*/ 2147483646 h 1708"/>
              <a:gd name="T52" fmla="*/ 2147483646 w 3232"/>
              <a:gd name="T53" fmla="*/ 2147483646 h 1708"/>
              <a:gd name="T54" fmla="*/ 2147483646 w 3232"/>
              <a:gd name="T55" fmla="*/ 2147483646 h 1708"/>
              <a:gd name="T56" fmla="*/ 2147483646 w 3232"/>
              <a:gd name="T57" fmla="*/ 2147483646 h 1708"/>
              <a:gd name="T58" fmla="*/ 2147483646 w 3232"/>
              <a:gd name="T59" fmla="*/ 2147483646 h 1708"/>
              <a:gd name="T60" fmla="*/ 2147483646 w 3232"/>
              <a:gd name="T61" fmla="*/ 2147483646 h 1708"/>
              <a:gd name="T62" fmla="*/ 2147483646 w 3232"/>
              <a:gd name="T63" fmla="*/ 1890117188 h 1708"/>
              <a:gd name="T64" fmla="*/ 2147483646 w 3232"/>
              <a:gd name="T65" fmla="*/ 1033264063 h 1708"/>
              <a:gd name="T66" fmla="*/ 2147483646 w 3232"/>
              <a:gd name="T67" fmla="*/ 788809700 h 1708"/>
              <a:gd name="T68" fmla="*/ 2147483646 w 3232"/>
              <a:gd name="T69" fmla="*/ 483870000 h 1708"/>
              <a:gd name="T70" fmla="*/ 2147483646 w 3232"/>
              <a:gd name="T71" fmla="*/ 131048125 h 1708"/>
              <a:gd name="T72" fmla="*/ 2147483646 w 3232"/>
              <a:gd name="T73" fmla="*/ 55443438 h 1708"/>
              <a:gd name="T74" fmla="*/ 2147483646 w 3232"/>
              <a:gd name="T75" fmla="*/ 115927188 h 1708"/>
              <a:gd name="T76" fmla="*/ 2147483646 w 3232"/>
              <a:gd name="T77" fmla="*/ 40322500 h 1708"/>
              <a:gd name="T78" fmla="*/ 2147483646 w 3232"/>
              <a:gd name="T79" fmla="*/ 10080625 h 1708"/>
              <a:gd name="T80" fmla="*/ 2147483646 w 3232"/>
              <a:gd name="T81" fmla="*/ 25201563 h 1708"/>
              <a:gd name="T82" fmla="*/ 2147483646 w 3232"/>
              <a:gd name="T83" fmla="*/ 85685313 h 1708"/>
              <a:gd name="T84" fmla="*/ 2147483646 w 3232"/>
              <a:gd name="T85" fmla="*/ 115927188 h 1708"/>
              <a:gd name="T86" fmla="*/ 2147483646 w 3232"/>
              <a:gd name="T87" fmla="*/ 161290000 h 1708"/>
              <a:gd name="T88" fmla="*/ 2147483646 w 3232"/>
              <a:gd name="T89" fmla="*/ 209173763 h 1708"/>
              <a:gd name="T90" fmla="*/ 2147483646 w 3232"/>
              <a:gd name="T91" fmla="*/ 390625013 h 1708"/>
              <a:gd name="T92" fmla="*/ 2147483646 w 3232"/>
              <a:gd name="T93" fmla="*/ 390625013 h 1708"/>
              <a:gd name="T94" fmla="*/ 2147483646 w 3232"/>
              <a:gd name="T95" fmla="*/ 299899388 h 1708"/>
              <a:gd name="T96" fmla="*/ 2147483646 w 3232"/>
              <a:gd name="T97" fmla="*/ 315020325 h 1708"/>
              <a:gd name="T98" fmla="*/ 2147483646 w 3232"/>
              <a:gd name="T99" fmla="*/ 390625013 h 1708"/>
              <a:gd name="T100" fmla="*/ 2147483646 w 3232"/>
              <a:gd name="T101" fmla="*/ 498990938 h 1708"/>
              <a:gd name="T102" fmla="*/ 2147483646 w 3232"/>
              <a:gd name="T103" fmla="*/ 559474688 h 1708"/>
              <a:gd name="T104" fmla="*/ 1973283138 w 3232"/>
              <a:gd name="T105" fmla="*/ 619958438 h 1708"/>
              <a:gd name="T106" fmla="*/ 1101309075 w 3232"/>
              <a:gd name="T107" fmla="*/ 698084075 h 1708"/>
              <a:gd name="T108" fmla="*/ 720764688 w 3232"/>
              <a:gd name="T109" fmla="*/ 1003022188 h 1708"/>
              <a:gd name="T110" fmla="*/ 443547500 w 3232"/>
              <a:gd name="T111" fmla="*/ 1078626875 h 1708"/>
              <a:gd name="T112" fmla="*/ 352821875 w 3232"/>
              <a:gd name="T113" fmla="*/ 1139110625 h 1708"/>
              <a:gd name="T114" fmla="*/ 337700938 w 3232"/>
              <a:gd name="T115" fmla="*/ 1186994388 h 1708"/>
              <a:gd name="T116" fmla="*/ 292338125 w 3232"/>
              <a:gd name="T117" fmla="*/ 1217236263 h 1708"/>
              <a:gd name="T118" fmla="*/ 199093138 w 3232"/>
              <a:gd name="T119" fmla="*/ 1247478138 h 1708"/>
              <a:gd name="T120" fmla="*/ 216733438 w 3232"/>
              <a:gd name="T121" fmla="*/ 1277720013 h 170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232" h="1708">
                <a:moveTo>
                  <a:pt x="86" y="507"/>
                </a:moveTo>
                <a:cubicBezTo>
                  <a:pt x="66" y="526"/>
                  <a:pt x="64" y="551"/>
                  <a:pt x="49" y="574"/>
                </a:cubicBezTo>
                <a:cubicBezTo>
                  <a:pt x="39" y="608"/>
                  <a:pt x="25" y="642"/>
                  <a:pt x="19" y="677"/>
                </a:cubicBezTo>
                <a:cubicBezTo>
                  <a:pt x="15" y="701"/>
                  <a:pt x="7" y="750"/>
                  <a:pt x="7" y="750"/>
                </a:cubicBezTo>
                <a:cubicBezTo>
                  <a:pt x="11" y="835"/>
                  <a:pt x="0" y="881"/>
                  <a:pt x="55" y="937"/>
                </a:cubicBezTo>
                <a:cubicBezTo>
                  <a:pt x="77" y="960"/>
                  <a:pt x="123" y="964"/>
                  <a:pt x="152" y="974"/>
                </a:cubicBezTo>
                <a:cubicBezTo>
                  <a:pt x="199" y="990"/>
                  <a:pt x="140" y="970"/>
                  <a:pt x="189" y="986"/>
                </a:cubicBezTo>
                <a:cubicBezTo>
                  <a:pt x="195" y="988"/>
                  <a:pt x="207" y="992"/>
                  <a:pt x="207" y="992"/>
                </a:cubicBezTo>
                <a:cubicBezTo>
                  <a:pt x="225" y="1010"/>
                  <a:pt x="239" y="1033"/>
                  <a:pt x="261" y="1047"/>
                </a:cubicBezTo>
                <a:cubicBezTo>
                  <a:pt x="351" y="1104"/>
                  <a:pt x="481" y="1092"/>
                  <a:pt x="577" y="1095"/>
                </a:cubicBezTo>
                <a:cubicBezTo>
                  <a:pt x="622" y="1106"/>
                  <a:pt x="666" y="1116"/>
                  <a:pt x="710" y="1131"/>
                </a:cubicBezTo>
                <a:cubicBezTo>
                  <a:pt x="728" y="1137"/>
                  <a:pt x="765" y="1150"/>
                  <a:pt x="765" y="1150"/>
                </a:cubicBezTo>
                <a:cubicBezTo>
                  <a:pt x="803" y="1175"/>
                  <a:pt x="848" y="1196"/>
                  <a:pt x="880" y="1229"/>
                </a:cubicBezTo>
                <a:cubicBezTo>
                  <a:pt x="919" y="1269"/>
                  <a:pt x="949" y="1336"/>
                  <a:pt x="1001" y="1362"/>
                </a:cubicBezTo>
                <a:cubicBezTo>
                  <a:pt x="1030" y="1376"/>
                  <a:pt x="1099" y="1373"/>
                  <a:pt x="1110" y="1374"/>
                </a:cubicBezTo>
                <a:cubicBezTo>
                  <a:pt x="1215" y="1408"/>
                  <a:pt x="1309" y="1464"/>
                  <a:pt x="1407" y="1513"/>
                </a:cubicBezTo>
                <a:cubicBezTo>
                  <a:pt x="1434" y="1542"/>
                  <a:pt x="1401" y="1510"/>
                  <a:pt x="1456" y="1538"/>
                </a:cubicBezTo>
                <a:cubicBezTo>
                  <a:pt x="1491" y="1555"/>
                  <a:pt x="1516" y="1574"/>
                  <a:pt x="1553" y="1586"/>
                </a:cubicBezTo>
                <a:cubicBezTo>
                  <a:pt x="1629" y="1611"/>
                  <a:pt x="1559" y="1602"/>
                  <a:pt x="1607" y="1629"/>
                </a:cubicBezTo>
                <a:cubicBezTo>
                  <a:pt x="1661" y="1659"/>
                  <a:pt x="1780" y="1674"/>
                  <a:pt x="1844" y="1683"/>
                </a:cubicBezTo>
                <a:cubicBezTo>
                  <a:pt x="1918" y="1708"/>
                  <a:pt x="1986" y="1692"/>
                  <a:pt x="2068" y="1689"/>
                </a:cubicBezTo>
                <a:cubicBezTo>
                  <a:pt x="2109" y="1681"/>
                  <a:pt x="2149" y="1669"/>
                  <a:pt x="2189" y="1659"/>
                </a:cubicBezTo>
                <a:cubicBezTo>
                  <a:pt x="2219" y="1651"/>
                  <a:pt x="2242" y="1629"/>
                  <a:pt x="2274" y="1623"/>
                </a:cubicBezTo>
                <a:cubicBezTo>
                  <a:pt x="2352" y="1609"/>
                  <a:pt x="2433" y="1608"/>
                  <a:pt x="2511" y="1604"/>
                </a:cubicBezTo>
                <a:cubicBezTo>
                  <a:pt x="2530" y="1591"/>
                  <a:pt x="2546" y="1575"/>
                  <a:pt x="2565" y="1562"/>
                </a:cubicBezTo>
                <a:cubicBezTo>
                  <a:pt x="2572" y="1551"/>
                  <a:pt x="2583" y="1543"/>
                  <a:pt x="2590" y="1532"/>
                </a:cubicBezTo>
                <a:cubicBezTo>
                  <a:pt x="2619" y="1484"/>
                  <a:pt x="2565" y="1544"/>
                  <a:pt x="2614" y="1495"/>
                </a:cubicBezTo>
                <a:cubicBezTo>
                  <a:pt x="2628" y="1453"/>
                  <a:pt x="2653" y="1438"/>
                  <a:pt x="2687" y="1404"/>
                </a:cubicBezTo>
                <a:cubicBezTo>
                  <a:pt x="2720" y="1371"/>
                  <a:pt x="2744" y="1326"/>
                  <a:pt x="2778" y="1295"/>
                </a:cubicBezTo>
                <a:cubicBezTo>
                  <a:pt x="2795" y="1244"/>
                  <a:pt x="2838" y="1220"/>
                  <a:pt x="2875" y="1186"/>
                </a:cubicBezTo>
                <a:cubicBezTo>
                  <a:pt x="2895" y="1146"/>
                  <a:pt x="2904" y="1108"/>
                  <a:pt x="2911" y="1065"/>
                </a:cubicBezTo>
                <a:cubicBezTo>
                  <a:pt x="2918" y="956"/>
                  <a:pt x="2933" y="831"/>
                  <a:pt x="3014" y="750"/>
                </a:cubicBezTo>
                <a:cubicBezTo>
                  <a:pt x="3043" y="600"/>
                  <a:pt x="3017" y="534"/>
                  <a:pt x="3105" y="410"/>
                </a:cubicBezTo>
                <a:cubicBezTo>
                  <a:pt x="3125" y="349"/>
                  <a:pt x="3154" y="345"/>
                  <a:pt x="3202" y="313"/>
                </a:cubicBezTo>
                <a:cubicBezTo>
                  <a:pt x="3232" y="268"/>
                  <a:pt x="3220" y="295"/>
                  <a:pt x="3202" y="192"/>
                </a:cubicBezTo>
                <a:cubicBezTo>
                  <a:pt x="3197" y="162"/>
                  <a:pt x="3164" y="67"/>
                  <a:pt x="3141" y="52"/>
                </a:cubicBezTo>
                <a:cubicBezTo>
                  <a:pt x="3114" y="34"/>
                  <a:pt x="3087" y="28"/>
                  <a:pt x="3056" y="22"/>
                </a:cubicBezTo>
                <a:cubicBezTo>
                  <a:pt x="3018" y="23"/>
                  <a:pt x="2853" y="0"/>
                  <a:pt x="2784" y="46"/>
                </a:cubicBezTo>
                <a:cubicBezTo>
                  <a:pt x="2727" y="126"/>
                  <a:pt x="2645" y="43"/>
                  <a:pt x="2590" y="16"/>
                </a:cubicBezTo>
                <a:cubicBezTo>
                  <a:pt x="2583" y="12"/>
                  <a:pt x="2553" y="6"/>
                  <a:pt x="2547" y="4"/>
                </a:cubicBezTo>
                <a:cubicBezTo>
                  <a:pt x="2503" y="6"/>
                  <a:pt x="2458" y="5"/>
                  <a:pt x="2414" y="10"/>
                </a:cubicBezTo>
                <a:cubicBezTo>
                  <a:pt x="2394" y="12"/>
                  <a:pt x="2367" y="28"/>
                  <a:pt x="2347" y="34"/>
                </a:cubicBezTo>
                <a:cubicBezTo>
                  <a:pt x="2307" y="46"/>
                  <a:pt x="2224" y="45"/>
                  <a:pt x="2202" y="46"/>
                </a:cubicBezTo>
                <a:cubicBezTo>
                  <a:pt x="2161" y="52"/>
                  <a:pt x="2121" y="59"/>
                  <a:pt x="2080" y="64"/>
                </a:cubicBezTo>
                <a:cubicBezTo>
                  <a:pt x="2060" y="71"/>
                  <a:pt x="2041" y="78"/>
                  <a:pt x="2020" y="83"/>
                </a:cubicBezTo>
                <a:cubicBezTo>
                  <a:pt x="1968" y="116"/>
                  <a:pt x="1902" y="120"/>
                  <a:pt x="1850" y="155"/>
                </a:cubicBezTo>
                <a:cubicBezTo>
                  <a:pt x="1821" y="200"/>
                  <a:pt x="1791" y="172"/>
                  <a:pt x="1753" y="155"/>
                </a:cubicBezTo>
                <a:cubicBezTo>
                  <a:pt x="1715" y="138"/>
                  <a:pt x="1673" y="127"/>
                  <a:pt x="1632" y="119"/>
                </a:cubicBezTo>
                <a:cubicBezTo>
                  <a:pt x="1482" y="124"/>
                  <a:pt x="1333" y="119"/>
                  <a:pt x="1183" y="125"/>
                </a:cubicBezTo>
                <a:cubicBezTo>
                  <a:pt x="1124" y="137"/>
                  <a:pt x="1081" y="150"/>
                  <a:pt x="1019" y="155"/>
                </a:cubicBezTo>
                <a:cubicBezTo>
                  <a:pt x="989" y="165"/>
                  <a:pt x="956" y="183"/>
                  <a:pt x="928" y="198"/>
                </a:cubicBezTo>
                <a:cubicBezTo>
                  <a:pt x="915" y="205"/>
                  <a:pt x="906" y="220"/>
                  <a:pt x="892" y="222"/>
                </a:cubicBezTo>
                <a:cubicBezTo>
                  <a:pt x="855" y="227"/>
                  <a:pt x="820" y="241"/>
                  <a:pt x="783" y="246"/>
                </a:cubicBezTo>
                <a:cubicBezTo>
                  <a:pt x="668" y="261"/>
                  <a:pt x="552" y="261"/>
                  <a:pt x="437" y="277"/>
                </a:cubicBezTo>
                <a:cubicBezTo>
                  <a:pt x="373" y="298"/>
                  <a:pt x="339" y="361"/>
                  <a:pt x="286" y="398"/>
                </a:cubicBezTo>
                <a:cubicBezTo>
                  <a:pt x="255" y="419"/>
                  <a:pt x="211" y="417"/>
                  <a:pt x="176" y="428"/>
                </a:cubicBezTo>
                <a:cubicBezTo>
                  <a:pt x="164" y="436"/>
                  <a:pt x="152" y="444"/>
                  <a:pt x="140" y="452"/>
                </a:cubicBezTo>
                <a:cubicBezTo>
                  <a:pt x="134" y="456"/>
                  <a:pt x="138" y="466"/>
                  <a:pt x="134" y="471"/>
                </a:cubicBezTo>
                <a:cubicBezTo>
                  <a:pt x="130" y="477"/>
                  <a:pt x="123" y="480"/>
                  <a:pt x="116" y="483"/>
                </a:cubicBezTo>
                <a:cubicBezTo>
                  <a:pt x="104" y="488"/>
                  <a:pt x="79" y="495"/>
                  <a:pt x="79" y="495"/>
                </a:cubicBezTo>
                <a:cubicBezTo>
                  <a:pt x="71" y="518"/>
                  <a:pt x="67" y="516"/>
                  <a:pt x="86" y="50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0354" name="Text Box 66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ABC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FGHI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DE-9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EF-10, BH-12, DF-13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CD-6, BC-8 }</a:t>
            </a:r>
          </a:p>
        </p:txBody>
      </p:sp>
      <p:sp>
        <p:nvSpPr>
          <p:cNvPr id="34865" name="Freeform 67"/>
          <p:cNvSpPr>
            <a:spLocks/>
          </p:cNvSpPr>
          <p:nvPr/>
        </p:nvSpPr>
        <p:spPr bwMode="auto">
          <a:xfrm>
            <a:off x="6083300" y="3108325"/>
            <a:ext cx="615950" cy="731838"/>
          </a:xfrm>
          <a:custGeom>
            <a:avLst/>
            <a:gdLst>
              <a:gd name="T0" fmla="*/ 763608138 w 388"/>
              <a:gd name="T1" fmla="*/ 0 h 461"/>
              <a:gd name="T2" fmla="*/ 289818763 w 388"/>
              <a:gd name="T3" fmla="*/ 259577065 h 461"/>
              <a:gd name="T4" fmla="*/ 30241875 w 388"/>
              <a:gd name="T5" fmla="*/ 367943064 h 461"/>
              <a:gd name="T6" fmla="*/ 75604688 w 388"/>
              <a:gd name="T7" fmla="*/ 657762024 h 461"/>
              <a:gd name="T8" fmla="*/ 153730325 w 388"/>
              <a:gd name="T9" fmla="*/ 796369919 h 461"/>
              <a:gd name="T10" fmla="*/ 443547500 w 388"/>
              <a:gd name="T11" fmla="*/ 1161793619 h 461"/>
              <a:gd name="T12" fmla="*/ 793850013 w 388"/>
              <a:gd name="T13" fmla="*/ 1055946984 h 461"/>
              <a:gd name="T14" fmla="*/ 902215938 w 388"/>
              <a:gd name="T15" fmla="*/ 917337502 h 461"/>
              <a:gd name="T16" fmla="*/ 977820625 w 388"/>
              <a:gd name="T17" fmla="*/ 703124868 h 461"/>
              <a:gd name="T18" fmla="*/ 887095000 w 388"/>
              <a:gd name="T19" fmla="*/ 168851378 h 461"/>
              <a:gd name="T20" fmla="*/ 763608138 w 388"/>
              <a:gd name="T21" fmla="*/ 0 h 4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461">
                <a:moveTo>
                  <a:pt x="303" y="0"/>
                </a:moveTo>
                <a:cubicBezTo>
                  <a:pt x="230" y="24"/>
                  <a:pt x="189" y="82"/>
                  <a:pt x="115" y="103"/>
                </a:cubicBezTo>
                <a:cubicBezTo>
                  <a:pt x="84" y="126"/>
                  <a:pt x="46" y="129"/>
                  <a:pt x="12" y="146"/>
                </a:cubicBezTo>
                <a:cubicBezTo>
                  <a:pt x="0" y="183"/>
                  <a:pt x="18" y="225"/>
                  <a:pt x="30" y="261"/>
                </a:cubicBezTo>
                <a:cubicBezTo>
                  <a:pt x="37" y="281"/>
                  <a:pt x="61" y="316"/>
                  <a:pt x="61" y="316"/>
                </a:cubicBezTo>
                <a:cubicBezTo>
                  <a:pt x="80" y="373"/>
                  <a:pt x="114" y="440"/>
                  <a:pt x="176" y="461"/>
                </a:cubicBezTo>
                <a:cubicBezTo>
                  <a:pt x="271" y="454"/>
                  <a:pt x="251" y="461"/>
                  <a:pt x="315" y="419"/>
                </a:cubicBezTo>
                <a:cubicBezTo>
                  <a:pt x="328" y="399"/>
                  <a:pt x="343" y="383"/>
                  <a:pt x="358" y="364"/>
                </a:cubicBezTo>
                <a:cubicBezTo>
                  <a:pt x="368" y="333"/>
                  <a:pt x="382" y="312"/>
                  <a:pt x="388" y="279"/>
                </a:cubicBezTo>
                <a:cubicBezTo>
                  <a:pt x="384" y="202"/>
                  <a:pt x="386" y="135"/>
                  <a:pt x="352" y="67"/>
                </a:cubicBezTo>
                <a:cubicBezTo>
                  <a:pt x="336" y="35"/>
                  <a:pt x="342" y="10"/>
                  <a:pt x="303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0357" name="Rectangle 69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4867" name="TextBox 68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Group 3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5907" name="Oval 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908" name="Text Box 5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5905" name="Oval 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906" name="Text Box 8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5847" name="Group 9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5903" name="Oval 10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904" name="Text Box 11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5848" name="Group 12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5901" name="Oval 1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902" name="Text Box 14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5849" name="AutoShape 15"/>
          <p:cNvCxnSpPr>
            <a:cxnSpLocks noChangeShapeType="1"/>
            <a:stCxn id="35908" idx="0"/>
            <a:endCxn id="35906" idx="2"/>
          </p:cNvCxnSpPr>
          <p:nvPr/>
        </p:nvCxnSpPr>
        <p:spPr bwMode="auto">
          <a:xfrm flipV="1">
            <a:off x="2730500" y="2619375"/>
            <a:ext cx="3175" cy="598488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0" name="AutoShape 16"/>
          <p:cNvCxnSpPr>
            <a:cxnSpLocks noChangeShapeType="1"/>
            <a:stCxn id="35904" idx="2"/>
            <a:endCxn id="35902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1" name="AutoShape 17"/>
          <p:cNvCxnSpPr>
            <a:cxnSpLocks noChangeShapeType="1"/>
            <a:stCxn id="35903" idx="2"/>
            <a:endCxn id="35906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52" name="Group 18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5899" name="Oval 1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900" name="Text Box 2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5853" name="Group 21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5897" name="Oval 2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898" name="Text Box 23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5854" name="Group 24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5895" name="Oval 25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896" name="Text Box 26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5855" name="Group 27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5893" name="Oval 2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894" name="Text Box 29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5856" name="AutoShape 30"/>
          <p:cNvCxnSpPr>
            <a:cxnSpLocks noChangeShapeType="1"/>
            <a:stCxn id="35904" idx="3"/>
            <a:endCxn id="35894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31"/>
          <p:cNvCxnSpPr>
            <a:cxnSpLocks noChangeShapeType="1"/>
            <a:stCxn id="35900" idx="3"/>
            <a:endCxn id="35908" idx="1"/>
          </p:cNvCxnSpPr>
          <p:nvPr/>
        </p:nvCxnSpPr>
        <p:spPr bwMode="auto">
          <a:xfrm>
            <a:off x="1573213" y="2846388"/>
            <a:ext cx="987425" cy="5556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32"/>
          <p:cNvCxnSpPr>
            <a:cxnSpLocks noChangeShapeType="1"/>
            <a:stCxn id="35908" idx="3"/>
            <a:endCxn id="35895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9" name="AutoShape 33"/>
          <p:cNvCxnSpPr>
            <a:cxnSpLocks noChangeShapeType="1"/>
            <a:stCxn id="35896" idx="0"/>
            <a:endCxn id="35902" idx="2"/>
          </p:cNvCxnSpPr>
          <p:nvPr/>
        </p:nvCxnSpPr>
        <p:spPr bwMode="auto">
          <a:xfrm flipV="1">
            <a:off x="4133850" y="3363913"/>
            <a:ext cx="3175" cy="53022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0" name="AutoShape 34"/>
          <p:cNvCxnSpPr>
            <a:cxnSpLocks noChangeShapeType="1"/>
            <a:stCxn id="35900" idx="3"/>
            <a:endCxn id="35906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AutoShape 35"/>
          <p:cNvCxnSpPr>
            <a:cxnSpLocks noChangeShapeType="1"/>
            <a:stCxn id="35908" idx="3"/>
            <a:endCxn id="35901" idx="2"/>
          </p:cNvCxnSpPr>
          <p:nvPr/>
        </p:nvCxnSpPr>
        <p:spPr bwMode="auto">
          <a:xfrm flipV="1">
            <a:off x="2898775" y="3179763"/>
            <a:ext cx="1062038" cy="2222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62" name="Group 36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5891" name="Oval 3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5892" name="Text Box 38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5863" name="AutoShape 39"/>
          <p:cNvCxnSpPr>
            <a:cxnSpLocks noChangeShapeType="1"/>
            <a:stCxn id="35896" idx="3"/>
            <a:endCxn id="35894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40"/>
          <p:cNvCxnSpPr>
            <a:cxnSpLocks noChangeShapeType="1"/>
            <a:stCxn id="35894" idx="3"/>
            <a:endCxn id="35891" idx="2"/>
          </p:cNvCxnSpPr>
          <p:nvPr/>
        </p:nvCxnSpPr>
        <p:spPr bwMode="auto">
          <a:xfrm flipV="1">
            <a:off x="5476875" y="3494088"/>
            <a:ext cx="735013" cy="523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41"/>
          <p:cNvCxnSpPr>
            <a:cxnSpLocks noChangeShapeType="1"/>
            <a:stCxn id="35898" idx="1"/>
            <a:endCxn id="35904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42"/>
          <p:cNvCxnSpPr>
            <a:cxnSpLocks noChangeShapeType="1"/>
            <a:stCxn id="35898" idx="2"/>
            <a:endCxn id="35894" idx="0"/>
          </p:cNvCxnSpPr>
          <p:nvPr/>
        </p:nvCxnSpPr>
        <p:spPr bwMode="auto">
          <a:xfrm flipH="1">
            <a:off x="5326063" y="2405063"/>
            <a:ext cx="482600" cy="95726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43"/>
          <p:cNvCxnSpPr>
            <a:cxnSpLocks noChangeShapeType="1"/>
            <a:stCxn id="35898" idx="3"/>
            <a:endCxn id="35891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8" name="Text Box 44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869" name="Text Box 45"/>
          <p:cNvSpPr txBox="1">
            <a:spLocks noChangeArrowheads="1"/>
          </p:cNvSpPr>
          <p:nvPr/>
        </p:nvSpPr>
        <p:spPr bwMode="auto">
          <a:xfrm>
            <a:off x="3349625" y="2925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5870" name="Text Box 46"/>
          <p:cNvSpPr txBox="1">
            <a:spLocks noChangeArrowheads="1"/>
          </p:cNvSpPr>
          <p:nvPr/>
        </p:nvSpPr>
        <p:spPr bwMode="auto">
          <a:xfrm>
            <a:off x="1828800" y="311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5871" name="Text Box 47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5872" name="Text Box 48"/>
          <p:cNvSpPr txBox="1">
            <a:spLocks noChangeArrowheads="1"/>
          </p:cNvSpPr>
          <p:nvPr/>
        </p:nvSpPr>
        <p:spPr bwMode="auto">
          <a:xfrm>
            <a:off x="2359025" y="2709863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5873" name="Text Box 49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5874" name="Text Box 50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5875" name="Text Box 51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5876" name="Text Box 52"/>
          <p:cNvSpPr txBox="1">
            <a:spLocks noChangeArrowheads="1"/>
          </p:cNvSpPr>
          <p:nvPr/>
        </p:nvSpPr>
        <p:spPr bwMode="auto">
          <a:xfrm>
            <a:off x="3857625" y="3432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35877" name="Text Box 53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5878" name="Text Box 54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5879" name="Text Box 55"/>
          <p:cNvSpPr txBox="1">
            <a:spLocks noChangeArrowheads="1"/>
          </p:cNvSpPr>
          <p:nvPr/>
        </p:nvSpPr>
        <p:spPr bwMode="auto">
          <a:xfrm>
            <a:off x="5202238" y="26162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35880" name="Text Box 56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5881" name="Text Box 57"/>
          <p:cNvSpPr txBox="1">
            <a:spLocks noChangeArrowheads="1"/>
          </p:cNvSpPr>
          <p:nvPr/>
        </p:nvSpPr>
        <p:spPr bwMode="auto">
          <a:xfrm>
            <a:off x="5708650" y="3175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10</a:t>
            </a:r>
          </a:p>
        </p:txBody>
      </p:sp>
      <p:cxnSp>
        <p:nvCxnSpPr>
          <p:cNvPr id="35882" name="AutoShape 58"/>
          <p:cNvCxnSpPr>
            <a:cxnSpLocks noChangeShapeType="1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3" name="AutoShape 59"/>
          <p:cNvCxnSpPr>
            <a:cxnSpLocks noChangeShapeType="1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4" name="AutoShape 60"/>
          <p:cNvCxnSpPr>
            <a:cxnSpLocks noChangeShapeType="1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5" name="AutoShape 61"/>
          <p:cNvCxnSpPr>
            <a:cxnSpLocks noChangeShapeType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6" name="AutoShape 62"/>
          <p:cNvCxnSpPr>
            <a:cxnSpLocks noChangeShapeType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7" name="Freeform 65"/>
          <p:cNvSpPr>
            <a:spLocks/>
          </p:cNvSpPr>
          <p:nvPr/>
        </p:nvSpPr>
        <p:spPr bwMode="auto">
          <a:xfrm>
            <a:off x="971550" y="1646238"/>
            <a:ext cx="5891213" cy="2925762"/>
          </a:xfrm>
          <a:custGeom>
            <a:avLst/>
            <a:gdLst>
              <a:gd name="T0" fmla="*/ 123488460 w 3711"/>
              <a:gd name="T1" fmla="*/ 2046366525 h 1843"/>
              <a:gd name="T2" fmla="*/ 657761631 w 3711"/>
              <a:gd name="T3" fmla="*/ 2147483646 h 1843"/>
              <a:gd name="T4" fmla="*/ 1025704475 w 3711"/>
              <a:gd name="T5" fmla="*/ 2147483646 h 1843"/>
              <a:gd name="T6" fmla="*/ 1665824216 w 3711"/>
              <a:gd name="T7" fmla="*/ 2147483646 h 1843"/>
              <a:gd name="T8" fmla="*/ 1819552967 w 3711"/>
              <a:gd name="T9" fmla="*/ 2147483646 h 1843"/>
              <a:gd name="T10" fmla="*/ 2147483646 w 3711"/>
              <a:gd name="T11" fmla="*/ 2147483646 h 1843"/>
              <a:gd name="T12" fmla="*/ 2147483646 w 3711"/>
              <a:gd name="T13" fmla="*/ 2147483646 h 1843"/>
              <a:gd name="T14" fmla="*/ 2147483646 w 3711"/>
              <a:gd name="T15" fmla="*/ 2147483646 h 1843"/>
              <a:gd name="T16" fmla="*/ 2147483646 w 3711"/>
              <a:gd name="T17" fmla="*/ 2147483646 h 1843"/>
              <a:gd name="T18" fmla="*/ 2147483646 w 3711"/>
              <a:gd name="T19" fmla="*/ 2147483646 h 1843"/>
              <a:gd name="T20" fmla="*/ 2147483646 w 3711"/>
              <a:gd name="T21" fmla="*/ 2147483646 h 1843"/>
              <a:gd name="T22" fmla="*/ 2147483646 w 3711"/>
              <a:gd name="T23" fmla="*/ 2147483646 h 1843"/>
              <a:gd name="T24" fmla="*/ 2147483646 w 3711"/>
              <a:gd name="T25" fmla="*/ 2147483646 h 1843"/>
              <a:gd name="T26" fmla="*/ 2147483646 w 3711"/>
              <a:gd name="T27" fmla="*/ 2147483646 h 1843"/>
              <a:gd name="T28" fmla="*/ 2147483646 w 3711"/>
              <a:gd name="T29" fmla="*/ 2147483646 h 1843"/>
              <a:gd name="T30" fmla="*/ 2147483646 w 3711"/>
              <a:gd name="T31" fmla="*/ 2147483646 h 1843"/>
              <a:gd name="T32" fmla="*/ 2147483646 w 3711"/>
              <a:gd name="T33" fmla="*/ 2147483646 h 1843"/>
              <a:gd name="T34" fmla="*/ 2147483646 w 3711"/>
              <a:gd name="T35" fmla="*/ 2147483646 h 1843"/>
              <a:gd name="T36" fmla="*/ 2147483646 w 3711"/>
              <a:gd name="T37" fmla="*/ 1237395714 h 1843"/>
              <a:gd name="T38" fmla="*/ 2147483646 w 3711"/>
              <a:gd name="T39" fmla="*/ 1023183263 h 1843"/>
              <a:gd name="T40" fmla="*/ 2147483646 w 3711"/>
              <a:gd name="T41" fmla="*/ 793848289 h 1843"/>
              <a:gd name="T42" fmla="*/ 2147483646 w 3711"/>
              <a:gd name="T43" fmla="*/ 504031164 h 1843"/>
              <a:gd name="T44" fmla="*/ 2147483646 w 3711"/>
              <a:gd name="T45" fmla="*/ 365421800 h 1843"/>
              <a:gd name="T46" fmla="*/ 2147483646 w 3711"/>
              <a:gd name="T47" fmla="*/ 289817125 h 1843"/>
              <a:gd name="T48" fmla="*/ 2147483646 w 3711"/>
              <a:gd name="T49" fmla="*/ 166330284 h 1843"/>
              <a:gd name="T50" fmla="*/ 2147483646 w 3711"/>
              <a:gd name="T51" fmla="*/ 30241870 h 1843"/>
              <a:gd name="T52" fmla="*/ 2147483646 w 3711"/>
              <a:gd name="T53" fmla="*/ 395663670 h 1843"/>
              <a:gd name="T54" fmla="*/ 2147483646 w 3711"/>
              <a:gd name="T55" fmla="*/ 564514904 h 1843"/>
              <a:gd name="T56" fmla="*/ 2147483646 w 3711"/>
              <a:gd name="T57" fmla="*/ 549393969 h 1843"/>
              <a:gd name="T58" fmla="*/ 2147483646 w 3711"/>
              <a:gd name="T59" fmla="*/ 672880810 h 1843"/>
              <a:gd name="T60" fmla="*/ 1421368246 w 3711"/>
              <a:gd name="T61" fmla="*/ 839211094 h 1843"/>
              <a:gd name="T62" fmla="*/ 642640692 w 3711"/>
              <a:gd name="T63" fmla="*/ 1252516648 h 1843"/>
              <a:gd name="T64" fmla="*/ 504031293 w 3711"/>
              <a:gd name="T65" fmla="*/ 1297879453 h 1843"/>
              <a:gd name="T66" fmla="*/ 168851277 w 3711"/>
              <a:gd name="T67" fmla="*/ 1496972557 h 1843"/>
              <a:gd name="T68" fmla="*/ 63004705 w 3711"/>
              <a:gd name="T69" fmla="*/ 1602819101 h 1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1" h="1843">
                <a:moveTo>
                  <a:pt x="25" y="636"/>
                </a:moveTo>
                <a:cubicBezTo>
                  <a:pt x="28" y="692"/>
                  <a:pt x="26" y="758"/>
                  <a:pt x="49" y="812"/>
                </a:cubicBezTo>
                <a:cubicBezTo>
                  <a:pt x="73" y="870"/>
                  <a:pt x="138" y="980"/>
                  <a:pt x="188" y="1024"/>
                </a:cubicBezTo>
                <a:cubicBezTo>
                  <a:pt x="209" y="1042"/>
                  <a:pt x="238" y="1057"/>
                  <a:pt x="261" y="1073"/>
                </a:cubicBezTo>
                <a:cubicBezTo>
                  <a:pt x="324" y="1115"/>
                  <a:pt x="214" y="1060"/>
                  <a:pt x="304" y="1128"/>
                </a:cubicBezTo>
                <a:cubicBezTo>
                  <a:pt x="339" y="1154"/>
                  <a:pt x="373" y="1179"/>
                  <a:pt x="407" y="1206"/>
                </a:cubicBezTo>
                <a:cubicBezTo>
                  <a:pt x="452" y="1242"/>
                  <a:pt x="493" y="1282"/>
                  <a:pt x="540" y="1316"/>
                </a:cubicBezTo>
                <a:cubicBezTo>
                  <a:pt x="579" y="1344"/>
                  <a:pt x="614" y="1390"/>
                  <a:pt x="661" y="1406"/>
                </a:cubicBezTo>
                <a:cubicBezTo>
                  <a:pt x="710" y="1459"/>
                  <a:pt x="631" y="1378"/>
                  <a:pt x="692" y="1425"/>
                </a:cubicBezTo>
                <a:cubicBezTo>
                  <a:pt x="704" y="1435"/>
                  <a:pt x="710" y="1451"/>
                  <a:pt x="722" y="1461"/>
                </a:cubicBezTo>
                <a:cubicBezTo>
                  <a:pt x="754" y="1486"/>
                  <a:pt x="754" y="1484"/>
                  <a:pt x="789" y="1497"/>
                </a:cubicBezTo>
                <a:cubicBezTo>
                  <a:pt x="853" y="1494"/>
                  <a:pt x="901" y="1498"/>
                  <a:pt x="958" y="1479"/>
                </a:cubicBezTo>
                <a:cubicBezTo>
                  <a:pt x="1043" y="1487"/>
                  <a:pt x="1048" y="1492"/>
                  <a:pt x="1116" y="1534"/>
                </a:cubicBezTo>
                <a:cubicBezTo>
                  <a:pt x="1155" y="1558"/>
                  <a:pt x="1212" y="1575"/>
                  <a:pt x="1255" y="1600"/>
                </a:cubicBezTo>
                <a:cubicBezTo>
                  <a:pt x="1301" y="1627"/>
                  <a:pt x="1338" y="1658"/>
                  <a:pt x="1389" y="1673"/>
                </a:cubicBezTo>
                <a:cubicBezTo>
                  <a:pt x="1442" y="1689"/>
                  <a:pt x="1499" y="1697"/>
                  <a:pt x="1553" y="1710"/>
                </a:cubicBezTo>
                <a:cubicBezTo>
                  <a:pt x="1587" y="1718"/>
                  <a:pt x="1656" y="1728"/>
                  <a:pt x="1656" y="1728"/>
                </a:cubicBezTo>
                <a:cubicBezTo>
                  <a:pt x="1695" y="1741"/>
                  <a:pt x="1732" y="1757"/>
                  <a:pt x="1771" y="1770"/>
                </a:cubicBezTo>
                <a:cubicBezTo>
                  <a:pt x="1783" y="1774"/>
                  <a:pt x="1807" y="1782"/>
                  <a:pt x="1807" y="1782"/>
                </a:cubicBezTo>
                <a:cubicBezTo>
                  <a:pt x="1919" y="1771"/>
                  <a:pt x="1937" y="1763"/>
                  <a:pt x="2050" y="1776"/>
                </a:cubicBezTo>
                <a:cubicBezTo>
                  <a:pt x="2085" y="1780"/>
                  <a:pt x="2115" y="1801"/>
                  <a:pt x="2147" y="1813"/>
                </a:cubicBezTo>
                <a:cubicBezTo>
                  <a:pt x="2185" y="1827"/>
                  <a:pt x="2228" y="1825"/>
                  <a:pt x="2268" y="1831"/>
                </a:cubicBezTo>
                <a:cubicBezTo>
                  <a:pt x="2292" y="1835"/>
                  <a:pt x="2341" y="1843"/>
                  <a:pt x="2341" y="1843"/>
                </a:cubicBezTo>
                <a:cubicBezTo>
                  <a:pt x="2379" y="1841"/>
                  <a:pt x="2418" y="1840"/>
                  <a:pt x="2456" y="1837"/>
                </a:cubicBezTo>
                <a:cubicBezTo>
                  <a:pt x="2546" y="1829"/>
                  <a:pt x="2640" y="1766"/>
                  <a:pt x="2717" y="1722"/>
                </a:cubicBezTo>
                <a:cubicBezTo>
                  <a:pt x="2805" y="1672"/>
                  <a:pt x="2893" y="1629"/>
                  <a:pt x="2990" y="1600"/>
                </a:cubicBezTo>
                <a:cubicBezTo>
                  <a:pt x="3031" y="1572"/>
                  <a:pt x="3083" y="1567"/>
                  <a:pt x="3129" y="1552"/>
                </a:cubicBezTo>
                <a:cubicBezTo>
                  <a:pt x="3192" y="1531"/>
                  <a:pt x="3255" y="1512"/>
                  <a:pt x="3317" y="1491"/>
                </a:cubicBezTo>
                <a:cubicBezTo>
                  <a:pt x="3352" y="1479"/>
                  <a:pt x="3381" y="1457"/>
                  <a:pt x="3414" y="1443"/>
                </a:cubicBezTo>
                <a:cubicBezTo>
                  <a:pt x="3422" y="1439"/>
                  <a:pt x="3430" y="1434"/>
                  <a:pt x="3438" y="1431"/>
                </a:cubicBezTo>
                <a:cubicBezTo>
                  <a:pt x="3450" y="1426"/>
                  <a:pt x="3475" y="1419"/>
                  <a:pt x="3475" y="1419"/>
                </a:cubicBezTo>
                <a:cubicBezTo>
                  <a:pt x="3507" y="1398"/>
                  <a:pt x="3534" y="1372"/>
                  <a:pt x="3566" y="1352"/>
                </a:cubicBezTo>
                <a:cubicBezTo>
                  <a:pt x="3576" y="1336"/>
                  <a:pt x="3585" y="1318"/>
                  <a:pt x="3596" y="1303"/>
                </a:cubicBezTo>
                <a:cubicBezTo>
                  <a:pt x="3603" y="1294"/>
                  <a:pt x="3614" y="1289"/>
                  <a:pt x="3620" y="1279"/>
                </a:cubicBezTo>
                <a:cubicBezTo>
                  <a:pt x="3642" y="1243"/>
                  <a:pt x="3650" y="1201"/>
                  <a:pt x="3681" y="1170"/>
                </a:cubicBezTo>
                <a:cubicBezTo>
                  <a:pt x="3688" y="1150"/>
                  <a:pt x="3697" y="1137"/>
                  <a:pt x="3711" y="1121"/>
                </a:cubicBezTo>
                <a:cubicBezTo>
                  <a:pt x="3698" y="960"/>
                  <a:pt x="3631" y="818"/>
                  <a:pt x="3596" y="661"/>
                </a:cubicBezTo>
                <a:cubicBezTo>
                  <a:pt x="3588" y="590"/>
                  <a:pt x="3569" y="556"/>
                  <a:pt x="3547" y="491"/>
                </a:cubicBezTo>
                <a:cubicBezTo>
                  <a:pt x="3547" y="491"/>
                  <a:pt x="3537" y="450"/>
                  <a:pt x="3535" y="448"/>
                </a:cubicBezTo>
                <a:cubicBezTo>
                  <a:pt x="3506" y="419"/>
                  <a:pt x="3475" y="427"/>
                  <a:pt x="3444" y="406"/>
                </a:cubicBezTo>
                <a:cubicBezTo>
                  <a:pt x="3408" y="382"/>
                  <a:pt x="3372" y="361"/>
                  <a:pt x="3335" y="339"/>
                </a:cubicBezTo>
                <a:cubicBezTo>
                  <a:pt x="3323" y="332"/>
                  <a:pt x="3311" y="323"/>
                  <a:pt x="3299" y="315"/>
                </a:cubicBezTo>
                <a:cubicBezTo>
                  <a:pt x="3293" y="311"/>
                  <a:pt x="3281" y="303"/>
                  <a:pt x="3281" y="303"/>
                </a:cubicBezTo>
                <a:cubicBezTo>
                  <a:pt x="3258" y="270"/>
                  <a:pt x="3241" y="213"/>
                  <a:pt x="3202" y="200"/>
                </a:cubicBezTo>
                <a:cubicBezTo>
                  <a:pt x="3194" y="176"/>
                  <a:pt x="3183" y="172"/>
                  <a:pt x="3159" y="164"/>
                </a:cubicBezTo>
                <a:cubicBezTo>
                  <a:pt x="3110" y="128"/>
                  <a:pt x="3150" y="152"/>
                  <a:pt x="3026" y="145"/>
                </a:cubicBezTo>
                <a:cubicBezTo>
                  <a:pt x="2936" y="140"/>
                  <a:pt x="2951" y="141"/>
                  <a:pt x="2874" y="133"/>
                </a:cubicBezTo>
                <a:cubicBezTo>
                  <a:pt x="2841" y="122"/>
                  <a:pt x="2805" y="121"/>
                  <a:pt x="2771" y="115"/>
                </a:cubicBezTo>
                <a:cubicBezTo>
                  <a:pt x="2757" y="110"/>
                  <a:pt x="2743" y="102"/>
                  <a:pt x="2729" y="97"/>
                </a:cubicBezTo>
                <a:cubicBezTo>
                  <a:pt x="2693" y="85"/>
                  <a:pt x="2655" y="80"/>
                  <a:pt x="2620" y="66"/>
                </a:cubicBezTo>
                <a:cubicBezTo>
                  <a:pt x="2565" y="14"/>
                  <a:pt x="2527" y="7"/>
                  <a:pt x="2450" y="0"/>
                </a:cubicBezTo>
                <a:cubicBezTo>
                  <a:pt x="2434" y="1"/>
                  <a:pt x="2310" y="1"/>
                  <a:pt x="2262" y="12"/>
                </a:cubicBezTo>
                <a:cubicBezTo>
                  <a:pt x="2147" y="38"/>
                  <a:pt x="2036" y="81"/>
                  <a:pt x="1922" y="109"/>
                </a:cubicBezTo>
                <a:cubicBezTo>
                  <a:pt x="1870" y="122"/>
                  <a:pt x="1825" y="148"/>
                  <a:pt x="1771" y="157"/>
                </a:cubicBezTo>
                <a:cubicBezTo>
                  <a:pt x="1734" y="184"/>
                  <a:pt x="1682" y="189"/>
                  <a:pt x="1637" y="200"/>
                </a:cubicBezTo>
                <a:cubicBezTo>
                  <a:pt x="1625" y="218"/>
                  <a:pt x="1627" y="224"/>
                  <a:pt x="1601" y="224"/>
                </a:cubicBezTo>
                <a:cubicBezTo>
                  <a:pt x="1495" y="224"/>
                  <a:pt x="1385" y="210"/>
                  <a:pt x="1280" y="206"/>
                </a:cubicBezTo>
                <a:cubicBezTo>
                  <a:pt x="1205" y="210"/>
                  <a:pt x="1130" y="211"/>
                  <a:pt x="1055" y="218"/>
                </a:cubicBezTo>
                <a:cubicBezTo>
                  <a:pt x="1016" y="222"/>
                  <a:pt x="940" y="248"/>
                  <a:pt x="940" y="248"/>
                </a:cubicBezTo>
                <a:cubicBezTo>
                  <a:pt x="930" y="253"/>
                  <a:pt x="911" y="266"/>
                  <a:pt x="898" y="267"/>
                </a:cubicBezTo>
                <a:cubicBezTo>
                  <a:pt x="851" y="272"/>
                  <a:pt x="758" y="279"/>
                  <a:pt x="758" y="279"/>
                </a:cubicBezTo>
                <a:cubicBezTo>
                  <a:pt x="694" y="300"/>
                  <a:pt x="628" y="312"/>
                  <a:pt x="564" y="333"/>
                </a:cubicBezTo>
                <a:cubicBezTo>
                  <a:pt x="480" y="361"/>
                  <a:pt x="400" y="397"/>
                  <a:pt x="322" y="436"/>
                </a:cubicBezTo>
                <a:cubicBezTo>
                  <a:pt x="310" y="449"/>
                  <a:pt x="269" y="491"/>
                  <a:pt x="255" y="497"/>
                </a:cubicBezTo>
                <a:cubicBezTo>
                  <a:pt x="243" y="502"/>
                  <a:pt x="231" y="505"/>
                  <a:pt x="219" y="509"/>
                </a:cubicBezTo>
                <a:cubicBezTo>
                  <a:pt x="213" y="511"/>
                  <a:pt x="200" y="515"/>
                  <a:pt x="200" y="515"/>
                </a:cubicBezTo>
                <a:cubicBezTo>
                  <a:pt x="175" y="532"/>
                  <a:pt x="148" y="544"/>
                  <a:pt x="122" y="558"/>
                </a:cubicBezTo>
                <a:cubicBezTo>
                  <a:pt x="103" y="568"/>
                  <a:pt x="88" y="587"/>
                  <a:pt x="67" y="594"/>
                </a:cubicBezTo>
                <a:cubicBezTo>
                  <a:pt x="36" y="604"/>
                  <a:pt x="23" y="608"/>
                  <a:pt x="0" y="630"/>
                </a:cubicBezTo>
                <a:cubicBezTo>
                  <a:pt x="8" y="664"/>
                  <a:pt x="0" y="661"/>
                  <a:pt x="25" y="63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1378" name="Text Box 66"/>
          <p:cNvSpPr txBox="1">
            <a:spLocks noChangeArrowheads="1"/>
          </p:cNvSpPr>
          <p:nvPr/>
        </p:nvSpPr>
        <p:spPr bwMode="auto">
          <a:xfrm>
            <a:off x="566738" y="4791075"/>
            <a:ext cx="6373812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ABCDEFGHI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EF-10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BH-12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DF-13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CD-6, BC-8, DE-9 }</a:t>
            </a:r>
          </a:p>
        </p:txBody>
      </p:sp>
      <p:sp>
        <p:nvSpPr>
          <p:cNvPr id="781380" name="Rectangle 68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5890" name="TextBox 67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9" name="Group 2"/>
          <p:cNvGrpSpPr>
            <a:grpSpLocks/>
          </p:cNvGrpSpPr>
          <p:nvPr/>
        </p:nvGrpSpPr>
        <p:grpSpPr bwMode="auto">
          <a:xfrm>
            <a:off x="2532063" y="3209925"/>
            <a:ext cx="366712" cy="381000"/>
            <a:chOff x="490" y="3159"/>
            <a:chExt cx="231" cy="240"/>
          </a:xfrm>
        </p:grpSpPr>
        <p:sp>
          <p:nvSpPr>
            <p:cNvPr id="36918" name="Oval 3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08" y="3164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2544763" y="2244725"/>
            <a:ext cx="354012" cy="381000"/>
            <a:chOff x="490" y="3159"/>
            <a:chExt cx="223" cy="240"/>
          </a:xfrm>
        </p:grpSpPr>
        <p:sp>
          <p:nvSpPr>
            <p:cNvPr id="36916" name="Oval 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17" name="Text Box 7"/>
            <p:cNvSpPr txBox="1">
              <a:spLocks noChangeArrowheads="1"/>
            </p:cNvSpPr>
            <p:nvPr/>
          </p:nvSpPr>
          <p:spPr bwMode="auto">
            <a:xfrm>
              <a:off x="508" y="316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943350" y="2120900"/>
            <a:ext cx="354013" cy="381000"/>
            <a:chOff x="490" y="3159"/>
            <a:chExt cx="223" cy="240"/>
          </a:xfrm>
        </p:grpSpPr>
        <p:sp>
          <p:nvSpPr>
            <p:cNvPr id="36914" name="Oval 9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15" name="Text Box 10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36872" name="Group 11"/>
          <p:cNvGrpSpPr>
            <a:grpSpLocks/>
          </p:cNvGrpSpPr>
          <p:nvPr/>
        </p:nvGrpSpPr>
        <p:grpSpPr bwMode="auto">
          <a:xfrm>
            <a:off x="3973513" y="2989263"/>
            <a:ext cx="354012" cy="381000"/>
            <a:chOff x="490" y="3159"/>
            <a:chExt cx="223" cy="240"/>
          </a:xfrm>
        </p:grpSpPr>
        <p:sp>
          <p:nvSpPr>
            <p:cNvPr id="36912" name="Oval 12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13" name="Text Box 13"/>
            <p:cNvSpPr txBox="1">
              <a:spLocks noChangeArrowheads="1"/>
            </p:cNvSpPr>
            <p:nvPr/>
          </p:nvSpPr>
          <p:spPr bwMode="auto">
            <a:xfrm>
              <a:off x="508" y="3164"/>
              <a:ext cx="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I</a:t>
              </a:r>
            </a:p>
          </p:txBody>
        </p:sp>
      </p:grpSp>
      <p:cxnSp>
        <p:nvCxnSpPr>
          <p:cNvPr id="36873" name="AutoShape 15"/>
          <p:cNvCxnSpPr>
            <a:cxnSpLocks noChangeShapeType="1"/>
            <a:stCxn id="36915" idx="2"/>
            <a:endCxn id="36913" idx="0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4" name="AutoShape 16"/>
          <p:cNvCxnSpPr>
            <a:cxnSpLocks noChangeShapeType="1"/>
            <a:stCxn id="36914" idx="2"/>
            <a:endCxn id="36917" idx="3"/>
          </p:cNvCxnSpPr>
          <p:nvPr/>
        </p:nvCxnSpPr>
        <p:spPr bwMode="auto">
          <a:xfrm flipH="1">
            <a:off x="2892425" y="2311400"/>
            <a:ext cx="1038225" cy="1254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5" name="Group 17"/>
          <p:cNvGrpSpPr>
            <a:grpSpLocks/>
          </p:cNvGrpSpPr>
          <p:nvPr/>
        </p:nvGrpSpPr>
        <p:grpSpPr bwMode="auto">
          <a:xfrm>
            <a:off x="1223963" y="2654300"/>
            <a:ext cx="354012" cy="381000"/>
            <a:chOff x="490" y="3159"/>
            <a:chExt cx="223" cy="240"/>
          </a:xfrm>
        </p:grpSpPr>
        <p:sp>
          <p:nvSpPr>
            <p:cNvPr id="36910" name="Oval 18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11" name="Text Box 19"/>
            <p:cNvSpPr txBox="1">
              <a:spLocks noChangeArrowheads="1"/>
            </p:cNvSpPr>
            <p:nvPr/>
          </p:nvSpPr>
          <p:spPr bwMode="auto">
            <a:xfrm>
              <a:off x="508" y="316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36876" name="Group 20"/>
          <p:cNvGrpSpPr>
            <a:grpSpLocks/>
          </p:cNvGrpSpPr>
          <p:nvPr/>
        </p:nvGrpSpPr>
        <p:grpSpPr bwMode="auto">
          <a:xfrm>
            <a:off x="5610225" y="2030413"/>
            <a:ext cx="368300" cy="381000"/>
            <a:chOff x="490" y="3159"/>
            <a:chExt cx="232" cy="240"/>
          </a:xfrm>
        </p:grpSpPr>
        <p:sp>
          <p:nvSpPr>
            <p:cNvPr id="36908" name="Oval 21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09" name="Text Box 22"/>
            <p:cNvSpPr txBox="1">
              <a:spLocks noChangeArrowheads="1"/>
            </p:cNvSpPr>
            <p:nvPr/>
          </p:nvSpPr>
          <p:spPr bwMode="auto">
            <a:xfrm>
              <a:off x="508" y="316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36877" name="Group 23"/>
          <p:cNvGrpSpPr>
            <a:grpSpLocks/>
          </p:cNvGrpSpPr>
          <p:nvPr/>
        </p:nvGrpSpPr>
        <p:grpSpPr bwMode="auto">
          <a:xfrm>
            <a:off x="3937000" y="3886200"/>
            <a:ext cx="365125" cy="381000"/>
            <a:chOff x="490" y="3159"/>
            <a:chExt cx="230" cy="240"/>
          </a:xfrm>
        </p:grpSpPr>
        <p:sp>
          <p:nvSpPr>
            <p:cNvPr id="36906" name="Oval 24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07" name="Text Box 25"/>
            <p:cNvSpPr txBox="1">
              <a:spLocks noChangeArrowheads="1"/>
            </p:cNvSpPr>
            <p:nvPr/>
          </p:nvSpPr>
          <p:spPr bwMode="auto">
            <a:xfrm>
              <a:off x="508" y="316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6878" name="Group 26"/>
          <p:cNvGrpSpPr>
            <a:grpSpLocks/>
          </p:cNvGrpSpPr>
          <p:nvPr/>
        </p:nvGrpSpPr>
        <p:grpSpPr bwMode="auto">
          <a:xfrm>
            <a:off x="5145088" y="3354388"/>
            <a:ext cx="354012" cy="381000"/>
            <a:chOff x="490" y="3159"/>
            <a:chExt cx="223" cy="240"/>
          </a:xfrm>
        </p:grpSpPr>
        <p:sp>
          <p:nvSpPr>
            <p:cNvPr id="36904" name="Oval 27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05" name="Text Box 28"/>
            <p:cNvSpPr txBox="1">
              <a:spLocks noChangeArrowheads="1"/>
            </p:cNvSpPr>
            <p:nvPr/>
          </p:nvSpPr>
          <p:spPr bwMode="auto">
            <a:xfrm>
              <a:off x="508" y="316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F</a:t>
              </a:r>
            </a:p>
          </p:txBody>
        </p:sp>
      </p:grpSp>
      <p:cxnSp>
        <p:nvCxnSpPr>
          <p:cNvPr id="36879" name="AutoShape 29"/>
          <p:cNvCxnSpPr>
            <a:cxnSpLocks noChangeShapeType="1"/>
            <a:stCxn id="36915" idx="3"/>
            <a:endCxn id="36905" idx="0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31"/>
          <p:cNvCxnSpPr>
            <a:cxnSpLocks noChangeShapeType="1"/>
            <a:stCxn id="36919" idx="3"/>
            <a:endCxn id="36906" idx="2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33"/>
          <p:cNvCxnSpPr>
            <a:cxnSpLocks noChangeShapeType="1"/>
            <a:stCxn id="36911" idx="3"/>
            <a:endCxn id="36917" idx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82" name="Group 35"/>
          <p:cNvGrpSpPr>
            <a:grpSpLocks/>
          </p:cNvGrpSpPr>
          <p:nvPr/>
        </p:nvGrpSpPr>
        <p:grpSpPr bwMode="auto">
          <a:xfrm>
            <a:off x="6224588" y="3303588"/>
            <a:ext cx="354012" cy="381000"/>
            <a:chOff x="490" y="3159"/>
            <a:chExt cx="223" cy="240"/>
          </a:xfrm>
        </p:grpSpPr>
        <p:sp>
          <p:nvSpPr>
            <p:cNvPr id="36902" name="Oval 36"/>
            <p:cNvSpPr>
              <a:spLocks noChangeArrowheads="1"/>
            </p:cNvSpPr>
            <p:nvPr/>
          </p:nvSpPr>
          <p:spPr bwMode="auto">
            <a:xfrm>
              <a:off x="490" y="3159"/>
              <a:ext cx="223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36903" name="Text Box 37"/>
            <p:cNvSpPr txBox="1">
              <a:spLocks noChangeArrowheads="1"/>
            </p:cNvSpPr>
            <p:nvPr/>
          </p:nvSpPr>
          <p:spPr bwMode="auto">
            <a:xfrm>
              <a:off x="508" y="31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E</a:t>
              </a:r>
            </a:p>
          </p:txBody>
        </p:sp>
      </p:grpSp>
      <p:cxnSp>
        <p:nvCxnSpPr>
          <p:cNvPr id="36883" name="AutoShape 38"/>
          <p:cNvCxnSpPr>
            <a:cxnSpLocks noChangeShapeType="1"/>
            <a:stCxn id="36907" idx="3"/>
            <a:endCxn id="36905" idx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40"/>
          <p:cNvCxnSpPr>
            <a:cxnSpLocks noChangeShapeType="1"/>
            <a:stCxn id="36909" idx="1"/>
            <a:endCxn id="36915" idx="3"/>
          </p:cNvCxnSpPr>
          <p:nvPr/>
        </p:nvCxnSpPr>
        <p:spPr bwMode="auto">
          <a:xfrm flipH="1">
            <a:off x="4292600" y="2222500"/>
            <a:ext cx="1346200" cy="904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5" name="AutoShape 42"/>
          <p:cNvCxnSpPr>
            <a:cxnSpLocks noChangeShapeType="1"/>
            <a:stCxn id="36909" idx="3"/>
            <a:endCxn id="36902" idx="0"/>
          </p:cNvCxnSpPr>
          <p:nvPr/>
        </p:nvCxnSpPr>
        <p:spPr bwMode="auto">
          <a:xfrm>
            <a:off x="5978525" y="2222500"/>
            <a:ext cx="423863" cy="1068388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6" name="Text Box 43"/>
          <p:cNvSpPr txBox="1">
            <a:spLocks noChangeArrowheads="1"/>
          </p:cNvSpPr>
          <p:nvPr/>
        </p:nvSpPr>
        <p:spPr bwMode="auto">
          <a:xfrm>
            <a:off x="3260725" y="3724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6887" name="Text Box 46"/>
          <p:cNvSpPr txBox="1">
            <a:spLocks noChangeArrowheads="1"/>
          </p:cNvSpPr>
          <p:nvPr/>
        </p:nvSpPr>
        <p:spPr bwMode="auto">
          <a:xfrm>
            <a:off x="1919288" y="22733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6888" name="Text Box 48"/>
          <p:cNvSpPr txBox="1">
            <a:spLocks noChangeArrowheads="1"/>
          </p:cNvSpPr>
          <p:nvPr/>
        </p:nvSpPr>
        <p:spPr bwMode="auto">
          <a:xfrm>
            <a:off x="3286125" y="20304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6889" name="Text Box 49"/>
          <p:cNvSpPr txBox="1">
            <a:spLocks noChangeArrowheads="1"/>
          </p:cNvSpPr>
          <p:nvPr/>
        </p:nvSpPr>
        <p:spPr bwMode="auto">
          <a:xfrm>
            <a:off x="3848100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6890" name="Text Box 50"/>
          <p:cNvSpPr txBox="1">
            <a:spLocks noChangeArrowheads="1"/>
          </p:cNvSpPr>
          <p:nvPr/>
        </p:nvSpPr>
        <p:spPr bwMode="auto">
          <a:xfrm>
            <a:off x="4870450" y="19129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6891" name="Text Box 52"/>
          <p:cNvSpPr txBox="1">
            <a:spLocks noChangeArrowheads="1"/>
          </p:cNvSpPr>
          <p:nvPr/>
        </p:nvSpPr>
        <p:spPr bwMode="auto">
          <a:xfrm>
            <a:off x="4564063" y="34591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6892" name="Text Box 53"/>
          <p:cNvSpPr txBox="1">
            <a:spLocks noChangeArrowheads="1"/>
          </p:cNvSpPr>
          <p:nvPr/>
        </p:nvSpPr>
        <p:spPr bwMode="auto">
          <a:xfrm>
            <a:off x="4816475" y="2624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6893" name="Text Box 55"/>
          <p:cNvSpPr txBox="1">
            <a:spLocks noChangeArrowheads="1"/>
          </p:cNvSpPr>
          <p:nvPr/>
        </p:nvSpPr>
        <p:spPr bwMode="auto">
          <a:xfrm>
            <a:off x="6162675" y="2578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9</a:t>
            </a:r>
          </a:p>
        </p:txBody>
      </p:sp>
      <p:cxnSp>
        <p:nvCxnSpPr>
          <p:cNvPr id="36894" name="AutoShape 57"/>
          <p:cNvCxnSpPr>
            <a:cxnSpLocks noChangeShapeType="1"/>
          </p:cNvCxnSpPr>
          <p:nvPr/>
        </p:nvCxnSpPr>
        <p:spPr bwMode="auto">
          <a:xfrm>
            <a:off x="4132263" y="2495550"/>
            <a:ext cx="4762" cy="501650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5" name="AutoShape 58"/>
          <p:cNvCxnSpPr>
            <a:cxnSpLocks noChangeShapeType="1"/>
          </p:cNvCxnSpPr>
          <p:nvPr/>
        </p:nvCxnSpPr>
        <p:spPr bwMode="auto">
          <a:xfrm>
            <a:off x="4292600" y="2312988"/>
            <a:ext cx="1033463" cy="104933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6" name="AutoShape 59"/>
          <p:cNvCxnSpPr>
            <a:cxnSpLocks noChangeShapeType="1"/>
          </p:cNvCxnSpPr>
          <p:nvPr/>
        </p:nvCxnSpPr>
        <p:spPr bwMode="auto">
          <a:xfrm>
            <a:off x="2898775" y="3402013"/>
            <a:ext cx="1025525" cy="674687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7" name="AutoShape 60"/>
          <p:cNvCxnSpPr>
            <a:cxnSpLocks noChangeShapeType="1"/>
          </p:cNvCxnSpPr>
          <p:nvPr/>
        </p:nvCxnSpPr>
        <p:spPr bwMode="auto">
          <a:xfrm flipV="1">
            <a:off x="1573213" y="2436813"/>
            <a:ext cx="1000125" cy="409575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8" name="AutoShape 61"/>
          <p:cNvCxnSpPr>
            <a:cxnSpLocks noChangeShapeType="1"/>
          </p:cNvCxnSpPr>
          <p:nvPr/>
        </p:nvCxnSpPr>
        <p:spPr bwMode="auto">
          <a:xfrm flipV="1">
            <a:off x="4302125" y="3546475"/>
            <a:ext cx="871538" cy="531813"/>
          </a:xfrm>
          <a:prstGeom prst="straightConnector1">
            <a:avLst/>
          </a:prstGeom>
          <a:noFill/>
          <a:ln w="762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3775" name="Text Box 63"/>
          <p:cNvSpPr txBox="1">
            <a:spLocks noChangeArrowheads="1"/>
          </p:cNvSpPr>
          <p:nvPr/>
        </p:nvSpPr>
        <p:spPr bwMode="auto">
          <a:xfrm>
            <a:off x="566738" y="4791075"/>
            <a:ext cx="8356600" cy="83026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= {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ABCDEFGHI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= { }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E’ = { HG-1, CI-3, GF-3, CF-4, AB-4, CD-6, BC-8, DE-9 }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Total Cost := 38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83776" name="Rectangle 64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da-DK" smtClean="0"/>
              <a:t>...Kruskal’s Example</a:t>
            </a:r>
          </a:p>
        </p:txBody>
      </p:sp>
      <p:sp>
        <p:nvSpPr>
          <p:cNvPr id="36901" name="TextBox 54"/>
          <p:cNvSpPr txBox="1">
            <a:spLocks noChangeArrowheads="1"/>
          </p:cNvSpPr>
          <p:nvPr/>
        </p:nvSpPr>
        <p:spPr bwMode="auto">
          <a:xfrm>
            <a:off x="566738" y="5734050"/>
            <a:ext cx="5905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S</a:t>
            </a:r>
            <a:r>
              <a:rPr lang="en-US" sz="1400">
                <a:solidFill>
                  <a:srgbClr val="006600"/>
                </a:solidFill>
              </a:rPr>
              <a:t> is the set of distinct tree(s).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min priority queue of the graph edges.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i="1">
                <a:solidFill>
                  <a:srgbClr val="006600"/>
                </a:solidFill>
              </a:rPr>
              <a:t>E’</a:t>
            </a:r>
            <a:r>
              <a:rPr lang="en-US" sz="1400" i="1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is the queue of the minimum spanning tree edges.</a:t>
            </a:r>
            <a:endParaRPr lang="en-US" sz="1400" b="1" i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7538" y="1869142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4163" y="1878107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xmlns="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</a:t>
                </a:r>
                <a:r>
                  <a:rPr lang="en-US" altLang="zh-TW" dirty="0" smtClean="0">
                    <a:ea typeface="PMingLiU" panose="02020500000000000000" pitchFamily="18" charset="-120"/>
                  </a:rPr>
                  <a:t>acyclic.</a:t>
                </a:r>
                <a:endParaRPr lang="en-US" altLang="zh-TW" dirty="0">
                  <a:ea typeface="PMingLiU" panose="02020500000000000000" pitchFamily="18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 smtClean="0">
                    <a:ea typeface="PMingLiU" panose="02020500000000000000" pitchFamily="18" charset="-120"/>
                  </a:rPr>
                  <a:t>minimum </a:t>
                </a:r>
                <a:r>
                  <a:rPr lang="en-US" altLang="zh-TW" dirty="0" smtClean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 rotWithShape="0"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73838"/>
            <a:ext cx="226853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CSC2105: Data Structure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Mushfiqur Rahman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MST</a:t>
            </a:r>
            <a:r>
              <a:rPr lang="en-US" sz="1400" smtClean="0">
                <a:sym typeface="Wingdings" panose="05000000000000000000" pitchFamily="2" charset="2"/>
              </a:rPr>
              <a:t></a:t>
            </a:r>
            <a:fld id="{1B407B04-0033-4A3A-9B96-DD6647BA8151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 smtClean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4000" dirty="0" smtClean="0"/>
              <a:t>Minimum Spanning Trees (MST)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9388" cy="2771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Undirected, connected graph 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Weight </a:t>
            </a:r>
            <a:r>
              <a:rPr lang="en-US" sz="2400" b="1" i="1" dirty="0" smtClean="0"/>
              <a:t>W</a:t>
            </a:r>
            <a:endParaRPr lang="en-US" sz="2400" dirty="0" smtClean="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200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2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73838"/>
            <a:ext cx="226853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CSC2105: Data Structure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Mushfiqur Rahman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MST</a:t>
            </a:r>
            <a:r>
              <a:rPr lang="en-US" sz="1400" smtClean="0">
                <a:sym typeface="Wingdings" panose="05000000000000000000" pitchFamily="2" charset="2"/>
              </a:rPr>
              <a:t></a:t>
            </a:r>
            <a:fld id="{BB8AE44E-CF75-4411-A409-D9D8365F392C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400" smtClean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4000" dirty="0" smtClean="0"/>
              <a:t>Minimum Spanning Trees (MST)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9388" cy="2771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Undirected, connected graph 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Weight </a:t>
            </a:r>
            <a:r>
              <a:rPr lang="en-US" sz="2400" b="1" i="1" dirty="0" smtClean="0"/>
              <a:t>W</a:t>
            </a:r>
            <a:endParaRPr lang="en-US" sz="2400" dirty="0" smtClean="0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b="1">
                <a:latin typeface="Tahoma" panose="020B0604030504040204" pitchFamily="34" charset="0"/>
              </a:rPr>
              <a:t>Spanning tree</a:t>
            </a:r>
            <a:r>
              <a:rPr lang="en-US" sz="2400">
                <a:latin typeface="Tahoma" panose="020B0604030504040204" pitchFamily="34" charset="0"/>
              </a:rPr>
              <a:t>: </a:t>
            </a:r>
            <a:r>
              <a:rPr lang="en-US">
                <a:latin typeface="Tahoma" panose="020B0604030504040204" pitchFamily="34" charset="0"/>
                <a:cs typeface="Tahoma" panose="020B0604030504040204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9224" name="Group 23"/>
          <p:cNvGrpSpPr>
            <a:grpSpLocks/>
          </p:cNvGrpSpPr>
          <p:nvPr/>
        </p:nvGrpSpPr>
        <p:grpSpPr bwMode="auto">
          <a:xfrm>
            <a:off x="6132513" y="1941513"/>
            <a:ext cx="2311400" cy="1825625"/>
            <a:chOff x="3863" y="1223"/>
            <a:chExt cx="1456" cy="1150"/>
          </a:xfrm>
        </p:grpSpPr>
        <p:sp>
          <p:nvSpPr>
            <p:cNvPr id="9226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27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28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29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31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aphicFrame>
        <p:nvGraphicFramePr>
          <p:cNvPr id="9225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0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73838"/>
            <a:ext cx="2339975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CSC2105: Data Structure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Mushfiqur Rahman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MST</a:t>
            </a:r>
            <a:r>
              <a:rPr lang="en-US" sz="1400" smtClean="0">
                <a:sym typeface="Wingdings" panose="05000000000000000000" pitchFamily="2" charset="2"/>
              </a:rPr>
              <a:t></a:t>
            </a:r>
            <a:fld id="{562B5CA7-EB80-400E-807F-A28CF3EEBB9D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 smtClean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9388" cy="2771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Undirected, connected graph 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Weight </a:t>
            </a:r>
            <a:r>
              <a:rPr lang="en-US" sz="2400" b="1" i="1" dirty="0" smtClean="0"/>
              <a:t>W</a:t>
            </a:r>
            <a:endParaRPr lang="en-US" sz="2400" dirty="0" smtClean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b="1">
                <a:latin typeface="Tahoma" panose="020B0604030504040204" pitchFamily="34" charset="0"/>
              </a:rPr>
              <a:t>Minimum spanning tree</a:t>
            </a:r>
            <a:r>
              <a:rPr lang="en-US" sz="2400">
                <a:latin typeface="Tahoma" panose="020B0604030504040204" pitchFamily="34" charset="0"/>
              </a:rPr>
              <a:t> (</a:t>
            </a:r>
            <a:r>
              <a:rPr lang="en-US" sz="2400" b="1">
                <a:latin typeface="Tahoma" panose="020B0604030504040204" pitchFamily="34" charset="0"/>
              </a:rPr>
              <a:t>MST</a:t>
            </a:r>
            <a:r>
              <a:rPr lang="en-US" sz="2400">
                <a:latin typeface="Tahoma" panose="020B0604030504040204" pitchFamily="34" charset="0"/>
              </a:rPr>
              <a:t>): Spanning tree where total weight of the tree is minimum.</a:t>
            </a:r>
            <a:endParaRPr lang="en-GB" sz="2400" i="1">
              <a:latin typeface="Tahoma" panose="020B0604030504040204" pitchFamily="34" charset="0"/>
            </a:endParaRPr>
          </a:p>
        </p:txBody>
      </p:sp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4000" dirty="0" smtClean="0"/>
              <a:t>Minimum Spanning Trees (MST)</a:t>
            </a:r>
          </a:p>
        </p:txBody>
      </p:sp>
      <p:graphicFrame>
        <p:nvGraphicFramePr>
          <p:cNvPr id="10249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4ED6AC-F5E4-44A0-BF75-C8F8A55C7B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DD8284-6061-4958-A821-C1BF3C686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1951D-8799-48B9-A57C-B04FA9E17D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642</TotalTime>
  <Words>2826</Words>
  <Application>Microsoft Office PowerPoint</Application>
  <PresentationFormat>On-screen Show (4:3)</PresentationFormat>
  <Paragraphs>1213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Cambria Math</vt:lpstr>
      <vt:lpstr>Corbel</vt:lpstr>
      <vt:lpstr>PMingLiU</vt:lpstr>
      <vt:lpstr>Symbol</vt:lpstr>
      <vt:lpstr>Tahoma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Trees (MST)</vt:lpstr>
      <vt:lpstr>Minimum Spanning Trees (MST)</vt:lpstr>
      <vt:lpstr>Minimum Spanning Trees (MST)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Prim-Jarnik’s Algorithm</vt:lpstr>
      <vt:lpstr>Prim-Jarnik Algorithm</vt:lpstr>
      <vt:lpstr>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...Prim-Jarnik’s Example</vt:lpstr>
      <vt:lpstr>Kruskal's Algorithm</vt:lpstr>
      <vt:lpstr>Kruskal’s Example</vt:lpstr>
      <vt:lpstr>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...Kruskal’s Example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31</cp:revision>
  <dcterms:created xsi:type="dcterms:W3CDTF">2018-12-10T17:20:29Z</dcterms:created>
  <dcterms:modified xsi:type="dcterms:W3CDTF">2021-04-04T05:59:23Z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