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53896" y="22098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Civil Plan With Conduit Layout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4996934"/>
            <a:ext cx="350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Course: Computer Aided Design &amp; Drafting</a:t>
            </a:r>
          </a:p>
          <a:p>
            <a:r>
              <a:rPr lang="en-US" sz="1600" dirty="0" smtClean="0"/>
              <a:t>Faculty: Sumaiya Umme Hani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86585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2734579"/>
            <a:ext cx="38206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Thank You</a:t>
            </a:r>
            <a:endParaRPr lang="en-US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144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0" y="1752600"/>
            <a:ext cx="37529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Presented by:-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sz="1600" dirty="0" smtClean="0"/>
              <a:t>Name: Nafinur Leo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Id: 20-42195-1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Section: J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Serial Number: 24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46098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1447800"/>
            <a:ext cx="1656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Overview:-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43200" y="2209800"/>
            <a:ext cx="32560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1600" dirty="0"/>
              <a:t>Steps Of Designing Civil </a:t>
            </a:r>
            <a:r>
              <a:rPr lang="en-US" sz="1600" dirty="0" smtClean="0"/>
              <a:t>Plan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1600" dirty="0"/>
              <a:t>Civil </a:t>
            </a:r>
            <a:r>
              <a:rPr lang="en-US" sz="1600" dirty="0" smtClean="0"/>
              <a:t>Plan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1600" dirty="0"/>
              <a:t>Fittings And </a:t>
            </a:r>
            <a:r>
              <a:rPr lang="en-US" sz="1600" dirty="0" smtClean="0"/>
              <a:t>Fixture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1600" dirty="0"/>
              <a:t>Fittings And Fixture </a:t>
            </a:r>
            <a:r>
              <a:rPr lang="en-US" sz="1600" dirty="0" smtClean="0"/>
              <a:t>Layout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1600" dirty="0"/>
              <a:t>Conduit </a:t>
            </a:r>
            <a:r>
              <a:rPr lang="en-US" sz="1600" dirty="0" smtClean="0"/>
              <a:t>Layout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1600" dirty="0"/>
              <a:t>Conduit Layout with </a:t>
            </a:r>
            <a:r>
              <a:rPr lang="en-US" sz="1600" dirty="0" smtClean="0"/>
              <a:t>Generator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236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143000"/>
            <a:ext cx="4395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Steps Of Designing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Civil Plan:-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05000" y="1981200"/>
            <a:ext cx="374974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AutoCAD file </a:t>
            </a:r>
            <a:r>
              <a:rPr lang="en-US" sz="1600" dirty="0" smtClean="0"/>
              <a:t>setup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File name (.dwg</a:t>
            </a:r>
            <a:r>
              <a:rPr lang="en-US" sz="1600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Status </a:t>
            </a:r>
            <a:r>
              <a:rPr lang="en-US" sz="1600" dirty="0" smtClean="0"/>
              <a:t>bar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Drawing all brick line using solid </a:t>
            </a:r>
            <a:r>
              <a:rPr lang="en-US" sz="1600" dirty="0" smtClean="0"/>
              <a:t>line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Offset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Filet and </a:t>
            </a:r>
            <a:r>
              <a:rPr lang="en-US" sz="1600" dirty="0" smtClean="0"/>
              <a:t>Trim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Stair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Dimension and Text</a:t>
            </a:r>
          </a:p>
        </p:txBody>
      </p:sp>
    </p:spTree>
    <p:extLst>
      <p:ext uri="{BB962C8B-B14F-4D97-AF65-F5344CB8AC3E}">
        <p14:creationId xmlns:p14="http://schemas.microsoft.com/office/powerpoint/2010/main" val="3709294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1219200"/>
            <a:ext cx="1657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Civil Plan:-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115312"/>
            <a:ext cx="3276600" cy="304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133600"/>
            <a:ext cx="3352800" cy="304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43000" y="5421868"/>
            <a:ext cx="1778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Brick Line Design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48200" y="5394138"/>
            <a:ext cx="26932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Interior And Exterior Design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40529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914400"/>
            <a:ext cx="3006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Fittings And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Fixture:-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95600" y="1676400"/>
            <a:ext cx="3288080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Switchboards – </a:t>
            </a:r>
            <a:r>
              <a:rPr lang="en-US" sz="1600" dirty="0" smtClean="0"/>
              <a:t>SB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Light – </a:t>
            </a:r>
            <a:r>
              <a:rPr lang="en-US" sz="1600" dirty="0" smtClean="0"/>
              <a:t>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One Kind Of Light – 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Tube Light </a:t>
            </a:r>
            <a:r>
              <a:rPr lang="en-US" sz="1600" dirty="0" smtClean="0"/>
              <a:t>–T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Fan – </a:t>
            </a:r>
            <a:r>
              <a:rPr lang="en-US" sz="1600" dirty="0" smtClean="0"/>
              <a:t>F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Exhaust Fan – </a:t>
            </a:r>
            <a:r>
              <a:rPr lang="en-US" sz="1600" dirty="0" smtClean="0"/>
              <a:t>EF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Television – TV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Refrigerator – REF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Air Conditioner – AC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2 Pin Socket – </a:t>
            </a:r>
            <a:r>
              <a:rPr lang="en-US" sz="1600" dirty="0" smtClean="0"/>
              <a:t>2S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3 Pin Socket – </a:t>
            </a:r>
            <a:r>
              <a:rPr lang="en-US" sz="1600" dirty="0" smtClean="0"/>
              <a:t>3S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Sub Distribution Board – SDB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Main Distribution Board – </a:t>
            </a:r>
            <a:r>
              <a:rPr lang="en-US" sz="1600" dirty="0" smtClean="0"/>
              <a:t>MDB</a:t>
            </a:r>
          </a:p>
        </p:txBody>
      </p:sp>
    </p:spTree>
    <p:extLst>
      <p:ext uri="{BB962C8B-B14F-4D97-AF65-F5344CB8AC3E}">
        <p14:creationId xmlns:p14="http://schemas.microsoft.com/office/powerpoint/2010/main" val="2472145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685800"/>
            <a:ext cx="4016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Fittings And Fixture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Layout:-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6274109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798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09600"/>
            <a:ext cx="2444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Conduit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Layout:-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08" y="1219200"/>
            <a:ext cx="6172200" cy="482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977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762000"/>
            <a:ext cx="4549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Conduit Layout with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Generator:-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502665"/>
            <a:ext cx="60960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1383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41</TotalTime>
  <Words>155</Words>
  <Application>Microsoft Office PowerPoint</Application>
  <PresentationFormat>On-screen Show (4:3)</PresentationFormat>
  <Paragraphs>46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Perspective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7</cp:revision>
  <dcterms:created xsi:type="dcterms:W3CDTF">2006-08-16T00:00:00Z</dcterms:created>
  <dcterms:modified xsi:type="dcterms:W3CDTF">2021-04-27T10:23:16Z</dcterms:modified>
</cp:coreProperties>
</file>