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6AF94E-C03E-41F9-9EA2-33E143F14A7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00D433-2197-4F6A-9519-5076490111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6934200" cy="1752600"/>
          </a:xfrm>
        </p:spPr>
        <p:txBody>
          <a:bodyPr>
            <a:normAutofit/>
          </a:bodyPr>
          <a:lstStyle/>
          <a:p>
            <a:r>
              <a:rPr lang="en-US" sz="3600" smtClean="0"/>
              <a:t>Title: </a:t>
            </a:r>
            <a:r>
              <a:rPr lang="en-US" sz="3600" dirty="0" smtClean="0"/>
              <a:t>P-type and n-type materials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7800"/>
            <a:ext cx="4724400" cy="1600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Presented By:</a:t>
            </a:r>
          </a:p>
          <a:p>
            <a:pPr algn="l"/>
            <a:r>
              <a:rPr lang="en-US" dirty="0" smtClean="0"/>
              <a:t>Name: Nafinur Leo</a:t>
            </a:r>
          </a:p>
          <a:p>
            <a:pPr algn="l"/>
            <a:r>
              <a:rPr lang="en-US" dirty="0" smtClean="0"/>
              <a:t>Id: 20-42195-1</a:t>
            </a:r>
          </a:p>
          <a:p>
            <a:pPr algn="l"/>
            <a:r>
              <a:rPr lang="en-US" dirty="0" smtClean="0"/>
              <a:t>Section: J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13316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Course: Electronic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6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86000"/>
            <a:ext cx="388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 Thank</a:t>
            </a:r>
          </a:p>
          <a:p>
            <a:r>
              <a:rPr lang="en-US" sz="8000" dirty="0"/>
              <a:t> </a:t>
            </a:r>
            <a:r>
              <a:rPr lang="en-US" sz="8000" dirty="0" smtClean="0"/>
              <a:t>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657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050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Outlines:-</a:t>
            </a:r>
          </a:p>
          <a:p>
            <a:endParaRPr lang="en-US" dirty="0"/>
          </a:p>
          <a:p>
            <a:r>
              <a:rPr lang="en-US" dirty="0" smtClean="0"/>
              <a:t>	1. Introduction</a:t>
            </a:r>
          </a:p>
          <a:p>
            <a:r>
              <a:rPr lang="en-US" dirty="0"/>
              <a:t>	</a:t>
            </a:r>
            <a:r>
              <a:rPr lang="en-US" dirty="0" smtClean="0"/>
              <a:t>2. P-type materials</a:t>
            </a:r>
          </a:p>
          <a:p>
            <a:r>
              <a:rPr lang="en-US" dirty="0"/>
              <a:t>	</a:t>
            </a:r>
            <a:r>
              <a:rPr lang="en-US" dirty="0" smtClean="0"/>
              <a:t>3. N-type materials</a:t>
            </a:r>
          </a:p>
          <a:p>
            <a:r>
              <a:rPr lang="en-US" dirty="0" smtClean="0"/>
              <a:t>	4. Difference between p-type</a:t>
            </a:r>
          </a:p>
          <a:p>
            <a:r>
              <a:rPr lang="en-US" dirty="0"/>
              <a:t>	</a:t>
            </a:r>
            <a:r>
              <a:rPr lang="en-US" dirty="0" smtClean="0"/>
              <a:t>    and n-type materials</a:t>
            </a:r>
          </a:p>
          <a:p>
            <a:r>
              <a:rPr lang="en-US" dirty="0"/>
              <a:t>	</a:t>
            </a:r>
            <a:r>
              <a:rPr lang="en-US" dirty="0" smtClean="0"/>
              <a:t>5.Conclusion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251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560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Semiconductor: Semiconductor are materials whose electrical properties</a:t>
            </a:r>
          </a:p>
          <a:p>
            <a:r>
              <a:rPr lang="en-US" dirty="0"/>
              <a:t>l</a:t>
            </a:r>
            <a:r>
              <a:rPr lang="en-US" dirty="0" smtClean="0"/>
              <a:t>ie between conductors and insulators.</a:t>
            </a:r>
          </a:p>
          <a:p>
            <a:r>
              <a:rPr lang="en-US" dirty="0" smtClean="0"/>
              <a:t>Example: Germanium(Ge), Silicon(SI), Gallium Arsenide(</a:t>
            </a:r>
            <a:r>
              <a:rPr lang="en-US" dirty="0" err="1" smtClean="0"/>
              <a:t>GaAs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Two-types of semiconductor:</a:t>
            </a:r>
          </a:p>
          <a:p>
            <a:r>
              <a:rPr lang="en-US" dirty="0" smtClean="0"/>
              <a:t>	1. Intrinsic semiconductor</a:t>
            </a:r>
          </a:p>
          <a:p>
            <a:r>
              <a:rPr lang="en-US" dirty="0"/>
              <a:t>	</a:t>
            </a:r>
            <a:r>
              <a:rPr lang="en-US" dirty="0" smtClean="0"/>
              <a:t>2. Extrinsic semiconductor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Two-types of extrinsic materials:</a:t>
            </a:r>
          </a:p>
          <a:p>
            <a:r>
              <a:rPr lang="en-US" dirty="0"/>
              <a:t>		</a:t>
            </a:r>
            <a:r>
              <a:rPr lang="en-US" dirty="0" smtClean="0"/>
              <a:t>i) P-type material</a:t>
            </a:r>
          </a:p>
          <a:p>
            <a:r>
              <a:rPr lang="en-US" dirty="0"/>
              <a:t>	</a:t>
            </a:r>
            <a:r>
              <a:rPr lang="en-US" dirty="0" smtClean="0"/>
              <a:t>	ii) N-type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P-type material:-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7252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extrinsic p-type material is formed</a:t>
            </a:r>
            <a:r>
              <a:rPr lang="en-US" dirty="0"/>
              <a:t> when a trivalent </a:t>
            </a:r>
            <a:r>
              <a:rPr lang="en-US" dirty="0" smtClean="0"/>
              <a:t>impurity</a:t>
            </a:r>
          </a:p>
          <a:p>
            <a:r>
              <a:rPr lang="en-US" dirty="0" smtClean="0"/>
              <a:t>is </a:t>
            </a:r>
            <a:r>
              <a:rPr lang="en-US" dirty="0"/>
              <a:t>added to a pure semiconductor in a small amount, and as a result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/>
              <a:t>large number of holes are created in it. A large number of holes are </a:t>
            </a:r>
            <a:endParaRPr lang="en-US" dirty="0" smtClean="0"/>
          </a:p>
          <a:p>
            <a:r>
              <a:rPr lang="en-US" dirty="0" smtClean="0"/>
              <a:t>provided </a:t>
            </a:r>
            <a:r>
              <a:rPr lang="en-US" dirty="0"/>
              <a:t>in the </a:t>
            </a:r>
            <a:r>
              <a:rPr lang="en-US" dirty="0" smtClean="0"/>
              <a:t>semiconductor material</a:t>
            </a:r>
            <a:r>
              <a:rPr lang="en-US" dirty="0"/>
              <a:t> by the addition of trivalent </a:t>
            </a:r>
            <a:endParaRPr lang="en-US" dirty="0" smtClean="0"/>
          </a:p>
          <a:p>
            <a:r>
              <a:rPr lang="en-US" dirty="0" smtClean="0"/>
              <a:t>impurities </a:t>
            </a:r>
            <a:r>
              <a:rPr lang="en-US" dirty="0"/>
              <a:t>like Gallium and </a:t>
            </a:r>
            <a:r>
              <a:rPr lang="en-US" dirty="0" smtClean="0"/>
              <a:t>Indium.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581400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p-type, </a:t>
            </a:r>
            <a:r>
              <a:rPr lang="en-US" dirty="0"/>
              <a:t>the effect of a positive charge is </a:t>
            </a:r>
            <a:r>
              <a:rPr lang="en-US" dirty="0" smtClean="0"/>
              <a:t>created in the</a:t>
            </a:r>
            <a:r>
              <a:rPr lang="en-US" dirty="0"/>
              <a:t>  </a:t>
            </a:r>
            <a:r>
              <a:rPr lang="en-US" dirty="0" smtClean="0"/>
              <a:t>absence of</a:t>
            </a:r>
          </a:p>
          <a:p>
            <a:r>
              <a:rPr lang="en-US" smtClean="0"/>
              <a:t>an </a:t>
            </a:r>
            <a:r>
              <a:rPr lang="en-US" smtClean="0"/>
              <a:t>electron.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108561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P-type material formed:-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61927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0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95990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N-type material:-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1752600"/>
            <a:ext cx="6918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n-type semiconductor is a type of material used in electronics.</a:t>
            </a:r>
          </a:p>
          <a:p>
            <a:r>
              <a:rPr lang="en-US" dirty="0" smtClean="0"/>
              <a:t>It is made by adding an impurity to a pure semiconductor such as</a:t>
            </a:r>
          </a:p>
          <a:p>
            <a:r>
              <a:rPr lang="en-US" dirty="0" smtClean="0"/>
              <a:t>silicon or germanium. The impurities used may be phosphorus,</a:t>
            </a:r>
          </a:p>
          <a:p>
            <a:r>
              <a:rPr lang="en-US" dirty="0" smtClean="0"/>
              <a:t>arsenic, antimony, bismuth or some other chemical element. They</a:t>
            </a:r>
          </a:p>
          <a:p>
            <a:r>
              <a:rPr lang="en-US" dirty="0" smtClean="0"/>
              <a:t>are called donor impurities.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038600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n-type semiconductor results from implanting dopant atoms that</a:t>
            </a:r>
          </a:p>
          <a:p>
            <a:r>
              <a:rPr lang="en-US" dirty="0" smtClean="0"/>
              <a:t>have more electrons in their outer (bonding) shell than silicon. The</a:t>
            </a:r>
          </a:p>
          <a:p>
            <a:r>
              <a:rPr lang="en-US" dirty="0" smtClean="0"/>
              <a:t>resulting semiconductor crystal contains excess or free electrons that</a:t>
            </a:r>
          </a:p>
          <a:p>
            <a:r>
              <a:rPr lang="en-US" dirty="0" smtClean="0"/>
              <a:t>are available for conducting current.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3742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N-type material formed:-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" y="1752600"/>
            <a:ext cx="5791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264" y="11130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between p-type and n-type materials:-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9264" y="2057400"/>
            <a:ext cx="7234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impurity added in p-type semiconductor provides extra holes</a:t>
            </a:r>
          </a:p>
          <a:p>
            <a:r>
              <a:rPr lang="en-US" dirty="0" smtClean="0"/>
              <a:t>known as acceptor atom, whereas in n-type semiconductor impurity</a:t>
            </a:r>
          </a:p>
          <a:p>
            <a:r>
              <a:rPr lang="en-US" dirty="0" smtClean="0"/>
              <a:t>provides extra electrons and termed as donor atom. In a p-type</a:t>
            </a:r>
          </a:p>
          <a:p>
            <a:r>
              <a:rPr lang="en-US" dirty="0" smtClean="0"/>
              <a:t>semiconductor, the majority carriers are holes and the minority</a:t>
            </a:r>
          </a:p>
          <a:p>
            <a:r>
              <a:rPr lang="en-US" dirty="0" smtClean="0"/>
              <a:t>carriers are electrons.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1" y="3733800"/>
            <a:ext cx="3946243" cy="24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594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04" y="2057400"/>
            <a:ext cx="7069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N-type semi-conductors</a:t>
            </a:r>
          </a:p>
          <a:p>
            <a:endParaRPr lang="en-US" dirty="0"/>
          </a:p>
          <a:p>
            <a:r>
              <a:rPr lang="en-US" dirty="0"/>
              <a:t>In this case, the semi-conductor is given atoms by an </a:t>
            </a:r>
            <a:r>
              <a:rPr lang="en-US" dirty="0" smtClean="0"/>
              <a:t>impurity</a:t>
            </a:r>
          </a:p>
          <a:p>
            <a:r>
              <a:rPr lang="en-US" dirty="0" smtClean="0"/>
              <a:t>and </a:t>
            </a:r>
            <a:r>
              <a:rPr lang="en-US" dirty="0"/>
              <a:t>this impurity is known as donor, so it is given </a:t>
            </a:r>
            <a:r>
              <a:rPr lang="en-US" dirty="0" smtClean="0"/>
              <a:t>donor</a:t>
            </a:r>
          </a:p>
          <a:p>
            <a:r>
              <a:rPr lang="en-US" dirty="0" smtClean="0"/>
              <a:t>atoms </a:t>
            </a:r>
            <a:r>
              <a:rPr lang="en-US" dirty="0"/>
              <a:t>(donated).</a:t>
            </a:r>
          </a:p>
          <a:p>
            <a:endParaRPr lang="en-US" dirty="0"/>
          </a:p>
          <a:p>
            <a:r>
              <a:rPr lang="en-US" dirty="0"/>
              <a:t>P-type semi-conductors</a:t>
            </a:r>
          </a:p>
          <a:p>
            <a:endParaRPr lang="en-US" dirty="0"/>
          </a:p>
          <a:p>
            <a:r>
              <a:rPr lang="en-US" dirty="0"/>
              <a:t>The impurity within the semi-conductor accepts atoms with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electrons </a:t>
            </a:r>
            <a:r>
              <a:rPr lang="en-US" dirty="0"/>
              <a:t>(dopants). This forms a ‘hole’ within the semi-conductors.</a:t>
            </a:r>
          </a:p>
        </p:txBody>
      </p:sp>
    </p:spTree>
    <p:extLst>
      <p:ext uri="{BB962C8B-B14F-4D97-AF65-F5344CB8AC3E}">
        <p14:creationId xmlns:p14="http://schemas.microsoft.com/office/powerpoint/2010/main" val="105723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</TotalTime>
  <Words>297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Title: P-type and n-type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P-type and n-type materials</dc:title>
  <dc:creator>Dell</dc:creator>
  <cp:lastModifiedBy>Dell</cp:lastModifiedBy>
  <cp:revision>11</cp:revision>
  <dcterms:created xsi:type="dcterms:W3CDTF">2021-02-18T08:57:13Z</dcterms:created>
  <dcterms:modified xsi:type="dcterms:W3CDTF">2021-02-26T11:06:23Z</dcterms:modified>
</cp:coreProperties>
</file>