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7" r:id="rId5"/>
    <p:sldId id="262" r:id="rId6"/>
    <p:sldId id="268" r:id="rId7"/>
    <p:sldId id="269" r:id="rId8"/>
    <p:sldId id="270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-11</a:t>
            </a:r>
            <a:endParaRPr lang="en-US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7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Outcome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4817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lecture student will be able to</a:t>
            </a:r>
          </a:p>
          <a:p>
            <a:r>
              <a:rPr lang="en-US" dirty="0" smtClean="0"/>
              <a:t>Apply Fourier transform to solve partial differential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5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Next 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Discrete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5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923"/>
            <a:ext cx="10515600" cy="4946040"/>
          </a:xfrm>
        </p:spPr>
        <p:txBody>
          <a:bodyPr/>
          <a:lstStyle/>
          <a:p>
            <a:r>
              <a:rPr lang="en-US" dirty="0" smtClean="0"/>
              <a:t>To apply Fourier transform to solve partial differential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9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partial differential equations (Boundary Value Problem) by Fourier transform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transforms of partial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sine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(2)  cosine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finite sine and cosine transform</a:t>
            </a:r>
            <a:endParaRPr lang="en-US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decide the choice of finite sine or cosine transform by the form of boundary conditions, such that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        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sine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            and              or           ,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cosine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329832"/>
              </p:ext>
            </p:extLst>
          </p:nvPr>
        </p:nvGraphicFramePr>
        <p:xfrm>
          <a:off x="3135085" y="3584213"/>
          <a:ext cx="688076" cy="34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Уравнение" r:id="rId3" imgW="444307" imgH="203112" progId="Equation.3">
                  <p:embed/>
                </p:oleObj>
              </mc:Choice>
              <mc:Fallback>
                <p:oleObj name="Уравнение" r:id="rId3" imgW="444307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85" y="3584213"/>
                        <a:ext cx="688076" cy="344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72197"/>
              </p:ext>
            </p:extLst>
          </p:nvPr>
        </p:nvGraphicFramePr>
        <p:xfrm>
          <a:off x="4414156" y="3592920"/>
          <a:ext cx="641166" cy="32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Уравнение" r:id="rId5" imgW="418918" imgH="203112" progId="Equation.3">
                  <p:embed/>
                </p:oleObj>
              </mc:Choice>
              <mc:Fallback>
                <p:oleObj name="Уравнение" r:id="rId5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56" y="3592920"/>
                        <a:ext cx="641166" cy="320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69113"/>
              </p:ext>
            </p:extLst>
          </p:nvPr>
        </p:nvGraphicFramePr>
        <p:xfrm>
          <a:off x="4560710" y="4029261"/>
          <a:ext cx="943197" cy="39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Уравнение" r:id="rId7" imgW="482391" imgH="228501" progId="Equation.3">
                  <p:embed/>
                </p:oleObj>
              </mc:Choice>
              <mc:Fallback>
                <p:oleObj name="Уравнение" r:id="rId7" imgW="48239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710" y="4029261"/>
                        <a:ext cx="943197" cy="399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44419"/>
              </p:ext>
            </p:extLst>
          </p:nvPr>
        </p:nvGraphicFramePr>
        <p:xfrm>
          <a:off x="5904424" y="4010305"/>
          <a:ext cx="700633" cy="52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Уравнение" r:id="rId9" imgW="533169" imgH="393529" progId="Equation.3">
                  <p:embed/>
                </p:oleObj>
              </mc:Choice>
              <mc:Fallback>
                <p:oleObj name="Уравнение" r:id="rId9" imgW="533169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424" y="4010305"/>
                        <a:ext cx="700633" cy="522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62546"/>
              </p:ext>
            </p:extLst>
          </p:nvPr>
        </p:nvGraphicFramePr>
        <p:xfrm>
          <a:off x="3235233" y="4050125"/>
          <a:ext cx="688076" cy="34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Уравнение" r:id="rId11" imgW="444307" imgH="203112" progId="Equation.3">
                  <p:embed/>
                </p:oleObj>
              </mc:Choice>
              <mc:Fallback>
                <p:oleObj name="Уравнение" r:id="rId11" imgW="444307" imgH="203112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33" y="4050125"/>
                        <a:ext cx="688076" cy="344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39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Fourier transformation to solve the following boundary value problem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that,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sides finite sine transformation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330" y="2730135"/>
            <a:ext cx="6831876" cy="77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366" y="4016147"/>
            <a:ext cx="1285468" cy="64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6160" y="5384076"/>
            <a:ext cx="4911634" cy="98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088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Let,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76" y="1567537"/>
            <a:ext cx="3324361" cy="10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1131" y="2653885"/>
            <a:ext cx="5120640" cy="100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6213" y="3881846"/>
            <a:ext cx="3324224" cy="102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3465" y="4953001"/>
            <a:ext cx="4938306" cy="95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82833" y="5945778"/>
            <a:ext cx="809895" cy="4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77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 Fourier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496" y="1802670"/>
            <a:ext cx="6074230" cy="71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125" y="2795450"/>
            <a:ext cx="3531326" cy="49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2125" y="3700190"/>
            <a:ext cx="2442754" cy="91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60761" y="3328987"/>
            <a:ext cx="1476107" cy="3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61341" y="4618131"/>
            <a:ext cx="4261077" cy="91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21127" y="5585054"/>
            <a:ext cx="1867989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61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 Fourier Transform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from equation (iii), we get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515" y="2756260"/>
            <a:ext cx="5656216" cy="7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87872" y="3845226"/>
            <a:ext cx="3693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 sine transformation is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928" y="4027985"/>
            <a:ext cx="5002395" cy="104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567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finite Fourier transform to solve the following boundary value problems: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with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where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0&lt;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&lt;2.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with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where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&gt;0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0&lt;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with</m:t>
                    </m:r>
                    <m:r>
                      <a:rPr lang="en-US" sz="2400" i="1">
                        <a:latin typeface="Cambria Math"/>
                      </a:rPr>
                      <m:t>      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6,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>
                        <a:latin typeface="Cambria Math"/>
                      </a:rPr>
                      <m:t>     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1,   0&lt;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0,    3&lt;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&lt;6</m:t>
                              </m:r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where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0&lt;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&lt;6.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17A2F-0D0A-4DC0-83A1-A34D176C8B12}"/>
</file>

<file path=customXml/itemProps2.xml><?xml version="1.0" encoding="utf-8"?>
<ds:datastoreItem xmlns:ds="http://schemas.openxmlformats.org/officeDocument/2006/customXml" ds:itemID="{485BAD4F-5C4C-49E9-BB26-3B8BB785516C}"/>
</file>

<file path=customXml/itemProps3.xml><?xml version="1.0" encoding="utf-8"?>
<ds:datastoreItem xmlns:ds="http://schemas.openxmlformats.org/officeDocument/2006/customXml" ds:itemID="{D9EC89E5-AA19-4100-BC85-63639D72EBAB}"/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384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Уравнение</vt:lpstr>
      <vt:lpstr>Lecture -11</vt:lpstr>
      <vt:lpstr>Objective</vt:lpstr>
      <vt:lpstr>Application of Fourier Transform</vt:lpstr>
      <vt:lpstr>Application of Fourier Transform</vt:lpstr>
      <vt:lpstr>Application of  Fourier Transform </vt:lpstr>
      <vt:lpstr>Application of  Fourier Transform </vt:lpstr>
      <vt:lpstr>Application of  Fourier Transform </vt:lpstr>
      <vt:lpstr>Application of  Fourier Transform </vt:lpstr>
      <vt:lpstr>Sample Exercise</vt:lpstr>
      <vt:lpstr>Outcome</vt:lpstr>
      <vt:lpstr>Next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Administrator</dc:creator>
  <cp:lastModifiedBy>Teacher</cp:lastModifiedBy>
  <cp:revision>45</cp:revision>
  <dcterms:created xsi:type="dcterms:W3CDTF">2020-05-09T06:37:32Z</dcterms:created>
  <dcterms:modified xsi:type="dcterms:W3CDTF">2020-05-10T10:19:57Z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