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2" r:id="rId5"/>
    <p:sldId id="266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5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6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0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9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2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4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4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91731-FAAE-42D1-948B-1B7DDD729A9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45962-8DCA-4D5C-A8D9-9897FD92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-12</a:t>
            </a:r>
            <a:endParaRPr lang="en-US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</a:t>
            </a:r>
            <a:endParaRPr 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38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Objective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/>
          <a:lstStyle/>
          <a:p>
            <a:r>
              <a:rPr lang="en-US" dirty="0" smtClean="0"/>
              <a:t>To discuss about discrete Fourier transform</a:t>
            </a:r>
          </a:p>
          <a:p>
            <a:r>
              <a:rPr lang="en-US" dirty="0" smtClean="0"/>
              <a:t>To solve problem using discrete Fourier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8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Fourier Transform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 Fourier Transforms are helpful in digital signal processing for making convolution and many other signal manipulations. 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 Fourier transform(DFT)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then defined as the discrete sum,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≡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𝜋</m:t>
                          </m:r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sz="24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3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Discrete Fourier Transform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175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endParaRPr lang="en-US" sz="2400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-point DFT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+0.9 </m:t>
                    </m:r>
                    <m:r>
                      <a:rPr lang="en-US" sz="2400" i="1">
                        <a:latin typeface="Cambria Math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−6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the unit impulse function,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𝛿</m:t>
                    </m:r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defined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𝛿</m:t>
                    </m:r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]=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/>
                              </a:rPr>
                              <m:t>1    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𝑓𝑜𝑟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r>
                              <a:rPr lang="en-US" sz="2400" i="1">
                                <a:latin typeface="Cambria Math"/>
                              </a:rPr>
                              <m:t>0    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𝑓𝑜𝑟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≠0.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𝛥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𝛥</m:t>
                    </m:r>
                    <m:r>
                      <a:rPr lang="en-US" sz="24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discrete Fourier transform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≡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𝜋</m:t>
                          </m:r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sz="2400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+0.9 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𝜋</m:t>
                          </m:r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sz="2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1751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8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Discrete Fourier Transform (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175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i="1" smtClean="0">
                          <a:latin typeface="Cambria Math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+0.9 </m:t>
                      </m:r>
                      <m:r>
                        <a:rPr lang="en-US" sz="2400" i="1">
                          <a:latin typeface="Cambria Math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6−6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𝜋</m:t>
                          </m:r>
                          <m:r>
                            <a:rPr lang="en-US" sz="2400" i="1">
                              <a:latin typeface="Cambria Math"/>
                            </a:rPr>
                            <m:t>6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=1+0.9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12</m:t>
                          </m:r>
                          <m:r>
                            <a:rPr lang="en-US" sz="2400" i="1">
                              <a:latin typeface="Cambria Math"/>
                            </a:rPr>
                            <m:t>𝜋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=1+0.9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12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12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/>
                        </a:rPr>
                        <m:t>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∵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=0, 1, 2, …, </m:t>
                    </m:r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−1.</m:t>
                    </m:r>
                  </m:oMath>
                </a14:m>
                <a:r>
                  <a:rPr lang="en-US" sz="2400" dirty="0"/>
                  <a:t>		(</a:t>
                </a:r>
                <a:r>
                  <a:rPr lang="en-US" sz="2400" dirty="0" err="1" smtClean="0"/>
                  <a:t>Ans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1751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0" y="1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Exercise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-point DFT for the following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=1.7 </m:t>
                    </m:r>
                    <m:r>
                      <a:rPr lang="en-US" sz="2400" i="1">
                        <a:latin typeface="Cambria Math"/>
                      </a:rPr>
                      <m:t>𝛿</m:t>
                    </m:r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=5.5 </m:t>
                    </m:r>
                    <m:r>
                      <a:rPr lang="en-US" sz="2400" i="1">
                        <a:latin typeface="Cambria Math"/>
                      </a:rPr>
                      <m:t>𝛿</m:t>
                    </m:r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−3]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=3 </m:t>
                    </m:r>
                    <m:r>
                      <a:rPr lang="en-US" sz="2400" i="1">
                        <a:latin typeface="Cambria Math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+8 </m:t>
                    </m:r>
                    <m:r>
                      <a:rPr lang="en-US" sz="2400" i="1">
                        <a:latin typeface="Cambria Math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=0.5 </m:t>
                    </m:r>
                    <m:r>
                      <a:rPr lang="en-US" sz="2400" i="1">
                        <a:latin typeface="Cambria Math"/>
                      </a:rPr>
                      <m:t>𝛿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−2 </m:t>
                    </m:r>
                    <m:r>
                      <a:rPr lang="en-US" sz="2400" i="1">
                        <a:latin typeface="Cambria Math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−4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9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Sample MCQ</a:t>
            </a: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8832"/>
                <a:ext cx="10515600" cy="4688132"/>
              </a:xfrm>
            </p:spPr>
            <p:txBody>
              <a:bodyPr/>
              <a:lstStyle/>
              <a:p>
                <a:r>
                  <a:rPr lang="en-US" dirty="0" smtClean="0"/>
                  <a:t>What is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at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b="0" i="0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514350" indent="-514350">
                  <a:buAutoNum type="alphaLcParenR"/>
                </a:pPr>
                <a:r>
                  <a:rPr lang="en-US" dirty="0" smtClean="0"/>
                  <a:t>1    b)   0    c)   3    d)    4</a:t>
                </a:r>
              </a:p>
              <a:p>
                <a:r>
                  <a:rPr lang="en-US" dirty="0"/>
                  <a:t>What is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−4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at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4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a) 1    b)   0    c)   </a:t>
                </a:r>
                <a:r>
                  <a:rPr lang="en-US" dirty="0" smtClean="0"/>
                  <a:t>both    </a:t>
                </a:r>
                <a:r>
                  <a:rPr lang="en-US" dirty="0"/>
                  <a:t>d)    </a:t>
                </a:r>
                <a:r>
                  <a:rPr lang="en-US" dirty="0" smtClean="0"/>
                  <a:t>none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8832"/>
                <a:ext cx="10515600" cy="4688132"/>
              </a:xfrm>
              <a:blipFill rotWithShape="1">
                <a:blip r:embed="rId2"/>
                <a:stretch>
                  <a:fillRect l="-1217" t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38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4" ma:contentTypeDescription="Create a new document." ma:contentTypeScope="" ma:versionID="9581587646d939fd7b65b9829486e3d5">
  <xsd:schema xmlns:xsd="http://www.w3.org/2001/XMLSchema" xmlns:xs="http://www.w3.org/2001/XMLSchema" xmlns:p="http://schemas.microsoft.com/office/2006/metadata/properties" xmlns:ns2="0e313d05-41d7-4c14-bfea-73edb09cef36" targetNamespace="http://schemas.microsoft.com/office/2006/metadata/properties" ma:root="true" ma:fieldsID="bea1a7218c9a3662defec2537d03757a" ns2:_=""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96AD90-2070-4DE9-B4D7-54E40D450274}"/>
</file>

<file path=customXml/itemProps2.xml><?xml version="1.0" encoding="utf-8"?>
<ds:datastoreItem xmlns:ds="http://schemas.openxmlformats.org/officeDocument/2006/customXml" ds:itemID="{D28199E3-24F3-4B62-8EC2-59F534C35244}"/>
</file>

<file path=customXml/itemProps3.xml><?xml version="1.0" encoding="utf-8"?>
<ds:datastoreItem xmlns:ds="http://schemas.openxmlformats.org/officeDocument/2006/customXml" ds:itemID="{779D7B71-C0D4-4A4E-BD38-21B03D52507E}"/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395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Lecture -12</vt:lpstr>
      <vt:lpstr>Objective</vt:lpstr>
      <vt:lpstr>Discrete Fourier Transform</vt:lpstr>
      <vt:lpstr>Example of Discrete Fourier Transform </vt:lpstr>
      <vt:lpstr>Example of Discrete Fourier Transform (continued)</vt:lpstr>
      <vt:lpstr>Sample Exercise</vt:lpstr>
      <vt:lpstr>Sample MCQ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Administrator</dc:creator>
  <cp:lastModifiedBy>Teacher</cp:lastModifiedBy>
  <cp:revision>36</cp:revision>
  <dcterms:created xsi:type="dcterms:W3CDTF">2020-05-09T06:37:32Z</dcterms:created>
  <dcterms:modified xsi:type="dcterms:W3CDTF">2020-05-10T10:29:43Z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