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67" r:id="rId6"/>
    <p:sldId id="269" r:id="rId7"/>
    <p:sldId id="262" r:id="rId8"/>
    <p:sldId id="264" r:id="rId9"/>
    <p:sldId id="265" r:id="rId10"/>
    <p:sldId id="273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0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1731-FAAE-42D1-948B-1B7DDD729A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.wmf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wmf"/><Relationship Id="rId5" Type="http://schemas.openxmlformats.org/officeDocument/2006/relationships/image" Target="../media/image1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9.wmf"/><Relationship Id="rId5" Type="http://schemas.openxmlformats.org/officeDocument/2006/relationships/image" Target="../media/image1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1.wmf"/><Relationship Id="rId3" Type="http://schemas.openxmlformats.org/officeDocument/2006/relationships/image" Target="../media/image23.png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-9</a:t>
            </a:r>
            <a:endParaRPr lang="en-US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Integral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Sample MCQ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Which of the following is the formula for Fourier sine integral?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a)                                                                                  b)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c) Both        d) none </a:t>
            </a:r>
          </a:p>
          <a:p>
            <a:r>
              <a:rPr lang="en-US" sz="2000" dirty="0"/>
              <a:t>Which of the following is the formula for Fourier </a:t>
            </a:r>
            <a:r>
              <a:rPr lang="en-US" sz="2000" dirty="0" smtClean="0"/>
              <a:t>cosine </a:t>
            </a:r>
            <a:r>
              <a:rPr lang="en-US" sz="2000" dirty="0"/>
              <a:t>integral?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a</a:t>
            </a:r>
            <a:r>
              <a:rPr lang="en-US" sz="2000" dirty="0"/>
              <a:t>) </a:t>
            </a:r>
            <a:r>
              <a:rPr lang="en-US" sz="2000" dirty="0" smtClean="0"/>
              <a:t>                                                                                 </a:t>
            </a:r>
            <a:r>
              <a:rPr lang="en-US" sz="2000" dirty="0"/>
              <a:t>b</a:t>
            </a:r>
            <a:r>
              <a:rPr lang="en-US" sz="2000" dirty="0" smtClean="0"/>
              <a:t>)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c) Both        d) none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65232"/>
              </p:ext>
            </p:extLst>
          </p:nvPr>
        </p:nvGraphicFramePr>
        <p:xfrm>
          <a:off x="1220667" y="2410435"/>
          <a:ext cx="38925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Уравнение" r:id="rId3" imgW="2578100" imgH="482600" progId="Equation.3">
                  <p:embed/>
                </p:oleObj>
              </mc:Choice>
              <mc:Fallback>
                <p:oleObj name="Уравнение" r:id="rId3" imgW="25781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667" y="2410435"/>
                        <a:ext cx="38925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660357"/>
              </p:ext>
            </p:extLst>
          </p:nvPr>
        </p:nvGraphicFramePr>
        <p:xfrm>
          <a:off x="6195400" y="2378563"/>
          <a:ext cx="3208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Уравнение" r:id="rId5" imgW="1612800" imgH="482400" progId="Equation.3">
                  <p:embed/>
                </p:oleObj>
              </mc:Choice>
              <mc:Fallback>
                <p:oleObj name="Уравнение" r:id="rId5" imgW="1612800" imgH="48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400" y="2378563"/>
                        <a:ext cx="3208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00680"/>
              </p:ext>
            </p:extLst>
          </p:nvPr>
        </p:nvGraphicFramePr>
        <p:xfrm>
          <a:off x="1372578" y="4380523"/>
          <a:ext cx="38925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Уравнение" r:id="rId7" imgW="2578100" imgH="482600" progId="Equation.3">
                  <p:embed/>
                </p:oleObj>
              </mc:Choice>
              <mc:Fallback>
                <p:oleObj name="Уравнение" r:id="rId7" imgW="25781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578" y="4380523"/>
                        <a:ext cx="38925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05721"/>
              </p:ext>
            </p:extLst>
          </p:nvPr>
        </p:nvGraphicFramePr>
        <p:xfrm>
          <a:off x="6205782" y="4348039"/>
          <a:ext cx="32829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Уравнение" r:id="rId8" imgW="1651000" imgH="482600" progId="Equation.3">
                  <p:embed/>
                </p:oleObj>
              </mc:Choice>
              <mc:Fallback>
                <p:oleObj name="Уравнение" r:id="rId8" imgW="1651000" imgH="482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782" y="4348039"/>
                        <a:ext cx="32829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01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85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Outcome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this lecture students will be able </a:t>
            </a:r>
          </a:p>
          <a:p>
            <a:r>
              <a:rPr lang="en-US" dirty="0"/>
              <a:t>t</a:t>
            </a:r>
            <a:r>
              <a:rPr lang="en-US" dirty="0" smtClean="0"/>
              <a:t>o calculate Fourier sine integral</a:t>
            </a:r>
          </a:p>
          <a:p>
            <a:r>
              <a:rPr lang="en-US" dirty="0"/>
              <a:t>to calculate Fourier </a:t>
            </a:r>
            <a:r>
              <a:rPr lang="en-US" dirty="0" smtClean="0"/>
              <a:t>cosine </a:t>
            </a:r>
            <a:r>
              <a:rPr lang="en-US" dirty="0"/>
              <a:t>integral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6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12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Next class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4899148"/>
          </a:xfrm>
        </p:spPr>
        <p:txBody>
          <a:bodyPr/>
          <a:lstStyle/>
          <a:p>
            <a:r>
              <a:rPr lang="en-US" dirty="0" smtClean="0"/>
              <a:t>Application of Fourier transform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02810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discuss Fourier sine integral</a:t>
            </a:r>
          </a:p>
          <a:p>
            <a:r>
              <a:rPr lang="en-US" dirty="0"/>
              <a:t>t</a:t>
            </a:r>
            <a:r>
              <a:rPr lang="en-US" dirty="0" smtClean="0"/>
              <a:t>o discuss Fourier cosine integral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 integral is a formula for the decomposition of a non-periodic function into harmonic components whose frequencies range over a continuous set of values.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integral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non-periodic function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piecewise continuous in any infinite interval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                                               and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6707"/>
              </p:ext>
            </p:extLst>
          </p:nvPr>
        </p:nvGraphicFramePr>
        <p:xfrm>
          <a:off x="3853550" y="3435529"/>
          <a:ext cx="5698907" cy="10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Уравнение" r:id="rId3" imgW="2578100" imgH="482600" progId="Equation.3">
                  <p:embed/>
                </p:oleObj>
              </mc:Choice>
              <mc:Fallback>
                <p:oleObj name="Уравнение" r:id="rId3" imgW="25781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550" y="3435529"/>
                        <a:ext cx="5698907" cy="1001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58022"/>
              </p:ext>
            </p:extLst>
          </p:nvPr>
        </p:nvGraphicFramePr>
        <p:xfrm>
          <a:off x="2560323" y="4572008"/>
          <a:ext cx="2508065" cy="72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Уравнение" r:id="rId5" imgW="1714500" imgH="469900" progId="Equation.3">
                  <p:embed/>
                </p:oleObj>
              </mc:Choice>
              <mc:Fallback>
                <p:oleObj name="Уравнение" r:id="rId5" imgW="17145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3" y="4572008"/>
                        <a:ext cx="2508065" cy="726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69510"/>
              </p:ext>
            </p:extLst>
          </p:nvPr>
        </p:nvGraphicFramePr>
        <p:xfrm>
          <a:off x="6831875" y="4624260"/>
          <a:ext cx="2560319" cy="72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Уравнение" r:id="rId7" imgW="1689100" imgH="469900" progId="Equation.3">
                  <p:embed/>
                </p:oleObj>
              </mc:Choice>
              <mc:Fallback>
                <p:oleObj name="Уравнение" r:id="rId7" imgW="16891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875" y="4624260"/>
                        <a:ext cx="2560319" cy="726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33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814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cosine integral:</a:t>
                </a:r>
              </a:p>
              <a:p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 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(even) and                (odd)   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cosine integral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814"/>
                <a:ext cx="10515600" cy="4351338"/>
              </a:xfrm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113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03477"/>
              </p:ext>
            </p:extLst>
          </p:nvPr>
        </p:nvGraphicFramePr>
        <p:xfrm>
          <a:off x="3905794" y="2246811"/>
          <a:ext cx="3892732" cy="82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Уравнение" r:id="rId4" imgW="2578100" imgH="482600" progId="Equation.3">
                  <p:embed/>
                </p:oleObj>
              </mc:Choice>
              <mc:Fallback>
                <p:oleObj name="Уравнение" r:id="rId4" imgW="25781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94" y="2246811"/>
                        <a:ext cx="3892732" cy="821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56934"/>
              </p:ext>
            </p:extLst>
          </p:nvPr>
        </p:nvGraphicFramePr>
        <p:xfrm>
          <a:off x="2325194" y="2926083"/>
          <a:ext cx="2730134" cy="7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Уравнение" r:id="rId6" imgW="1714500" imgH="469900" progId="Equation.3">
                  <p:embed/>
                </p:oleObj>
              </mc:Choice>
              <mc:Fallback>
                <p:oleObj name="Уравнение" r:id="rId6" imgW="17145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194" y="2926083"/>
                        <a:ext cx="2730134" cy="773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582189"/>
              </p:ext>
            </p:extLst>
          </p:nvPr>
        </p:nvGraphicFramePr>
        <p:xfrm>
          <a:off x="6178739" y="2873829"/>
          <a:ext cx="2521118" cy="75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Уравнение" r:id="rId8" imgW="1689100" imgH="469900" progId="Equation.3">
                  <p:embed/>
                </p:oleObj>
              </mc:Choice>
              <mc:Fallback>
                <p:oleObj name="Уравнение" r:id="rId8" imgW="16891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739" y="2873829"/>
                        <a:ext cx="2521118" cy="757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90746"/>
              </p:ext>
            </p:extLst>
          </p:nvPr>
        </p:nvGraphicFramePr>
        <p:xfrm>
          <a:off x="3618411" y="4663456"/>
          <a:ext cx="2448667" cy="73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Уравнение" r:id="rId10" imgW="1701800" imgH="482600" progId="Equation.3">
                  <p:embed/>
                </p:oleObj>
              </mc:Choice>
              <mc:Fallback>
                <p:oleObj name="Уравнение" r:id="rId10" imgW="17018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411" y="4663456"/>
                        <a:ext cx="2448667" cy="731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76431"/>
              </p:ext>
            </p:extLst>
          </p:nvPr>
        </p:nvGraphicFramePr>
        <p:xfrm>
          <a:off x="7667903" y="4802239"/>
          <a:ext cx="953588" cy="35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Уравнение" r:id="rId12" imgW="596641" imgH="203112" progId="Equation.3">
                  <p:embed/>
                </p:oleObj>
              </mc:Choice>
              <mc:Fallback>
                <p:oleObj name="Уравнение" r:id="rId12" imgW="596641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903" y="4802239"/>
                        <a:ext cx="953588" cy="357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619125"/>
              </p:ext>
            </p:extLst>
          </p:nvPr>
        </p:nvGraphicFramePr>
        <p:xfrm>
          <a:off x="6779642" y="5355784"/>
          <a:ext cx="3284022" cy="8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Уравнение" r:id="rId14" imgW="1651000" imgH="482600" progId="Equation.3">
                  <p:embed/>
                </p:oleObj>
              </mc:Choice>
              <mc:Fallback>
                <p:oleObj name="Уравнение" r:id="rId14" imgW="1651000" imgH="482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642" y="5355784"/>
                        <a:ext cx="3284022" cy="851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50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814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sine integral:</a:t>
                </a:r>
              </a:p>
              <a:p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 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and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(odd)      and                                           (even)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814"/>
                <a:ext cx="10515600" cy="4351338"/>
              </a:xfrm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113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05794" y="2246811"/>
          <a:ext cx="3892732" cy="82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Уравнение" r:id="rId4" imgW="2578100" imgH="482600" progId="Equation.3">
                  <p:embed/>
                </p:oleObj>
              </mc:Choice>
              <mc:Fallback>
                <p:oleObj name="Уравнение" r:id="rId4" imgW="2578100" imgH="482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94" y="2246811"/>
                        <a:ext cx="3892732" cy="821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25194" y="2926083"/>
          <a:ext cx="2730134" cy="7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Уравнение" r:id="rId6" imgW="1714500" imgH="469900" progId="Equation.3">
                  <p:embed/>
                </p:oleObj>
              </mc:Choice>
              <mc:Fallback>
                <p:oleObj name="Уравнение" r:id="rId6" imgW="1714500" imgH="469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194" y="2926083"/>
                        <a:ext cx="2730134" cy="773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178739" y="2873829"/>
          <a:ext cx="2521118" cy="75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Уравнение" r:id="rId8" imgW="1689100" imgH="469900" progId="Equation.3">
                  <p:embed/>
                </p:oleObj>
              </mc:Choice>
              <mc:Fallback>
                <p:oleObj name="Уравнение" r:id="rId8" imgW="1689100" imgH="4699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739" y="2873829"/>
                        <a:ext cx="2521118" cy="757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852640"/>
              </p:ext>
            </p:extLst>
          </p:nvPr>
        </p:nvGraphicFramePr>
        <p:xfrm>
          <a:off x="4885873" y="4664075"/>
          <a:ext cx="23939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Уравнение" r:id="rId10" imgW="1663560" imgH="482400" progId="Equation.3">
                  <p:embed/>
                </p:oleObj>
              </mc:Choice>
              <mc:Fallback>
                <p:oleObj name="Уравнение" r:id="rId10" imgW="1663560" imgH="4824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873" y="4664075"/>
                        <a:ext cx="239395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74707"/>
              </p:ext>
            </p:extLst>
          </p:nvPr>
        </p:nvGraphicFramePr>
        <p:xfrm>
          <a:off x="1903413" y="4802188"/>
          <a:ext cx="9334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Уравнение" r:id="rId12" imgW="583920" imgH="203040" progId="Equation.3">
                  <p:embed/>
                </p:oleObj>
              </mc:Choice>
              <mc:Fallback>
                <p:oleObj name="Уравнение" r:id="rId12" imgW="583920" imgH="20304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802188"/>
                        <a:ext cx="933450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218527"/>
              </p:ext>
            </p:extLst>
          </p:nvPr>
        </p:nvGraphicFramePr>
        <p:xfrm>
          <a:off x="6816725" y="5356225"/>
          <a:ext cx="3208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Уравнение" r:id="rId14" imgW="1612800" imgH="482400" progId="Equation.3">
                  <p:embed/>
                </p:oleObj>
              </mc:Choice>
              <mc:Fallback>
                <p:oleObj name="Уравнение" r:id="rId14" imgW="1612800" imgH="4824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5356225"/>
                        <a:ext cx="3208338" cy="85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6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Integral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formula: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1" y="2612571"/>
            <a:ext cx="4480560" cy="112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612" y="3867967"/>
            <a:ext cx="4441372" cy="105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63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Integral (continued)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813"/>
                <a:ext cx="10515600" cy="4888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Fourier integral of         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where                                       and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prove that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813"/>
                <a:ext cx="10515600" cy="4888683"/>
              </a:xfrm>
              <a:blipFill>
                <a:blip r:embed="rId3"/>
                <a:stretch>
                  <a:fillRect l="-928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65661"/>
              </p:ext>
            </p:extLst>
          </p:nvPr>
        </p:nvGraphicFramePr>
        <p:xfrm>
          <a:off x="4689567" y="2325193"/>
          <a:ext cx="1123406" cy="37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Уравнение" r:id="rId4" imgW="723586" imgH="228501" progId="Equation.3">
                  <p:embed/>
                </p:oleObj>
              </mc:Choice>
              <mc:Fallback>
                <p:oleObj name="Уравнение" r:id="rId4" imgW="723586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567" y="2325193"/>
                        <a:ext cx="1123406" cy="379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45638"/>
              </p:ext>
            </p:extLst>
          </p:nvPr>
        </p:nvGraphicFramePr>
        <p:xfrm>
          <a:off x="7014762" y="2364376"/>
          <a:ext cx="2351314" cy="35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Уравнение" r:id="rId6" imgW="1574800" imgH="203200" progId="Equation.3">
                  <p:embed/>
                </p:oleObj>
              </mc:Choice>
              <mc:Fallback>
                <p:oleObj name="Уравнение" r:id="rId6" imgW="15748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4762" y="2364376"/>
                        <a:ext cx="2351314" cy="352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675693"/>
              </p:ext>
            </p:extLst>
          </p:nvPr>
        </p:nvGraphicFramePr>
        <p:xfrm>
          <a:off x="2717081" y="2743205"/>
          <a:ext cx="2338246" cy="78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Уравнение" r:id="rId8" imgW="1447172" imgH="482391" progId="Equation.3">
                  <p:embed/>
                </p:oleObj>
              </mc:Choice>
              <mc:Fallback>
                <p:oleObj name="Уравнение" r:id="rId8" imgW="1447172" imgH="4823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81" y="2743205"/>
                        <a:ext cx="2338246" cy="783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71971"/>
              </p:ext>
            </p:extLst>
          </p:nvPr>
        </p:nvGraphicFramePr>
        <p:xfrm>
          <a:off x="3065417" y="3679376"/>
          <a:ext cx="1123406" cy="37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Уравнение" r:id="rId10" imgW="723586" imgH="228501" progId="Equation.3">
                  <p:embed/>
                </p:oleObj>
              </mc:Choice>
              <mc:Fallback>
                <p:oleObj name="Уравнение" r:id="rId10" imgW="723586" imgH="228501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17" y="3679376"/>
                        <a:ext cx="1123406" cy="379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52823"/>
              </p:ext>
            </p:extLst>
          </p:nvPr>
        </p:nvGraphicFramePr>
        <p:xfrm>
          <a:off x="2534195" y="4088679"/>
          <a:ext cx="4558411" cy="74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Уравнение" r:id="rId11" imgW="3060700" imgH="469900" progId="Equation.3">
                  <p:embed/>
                </p:oleObj>
              </mc:Choice>
              <mc:Fallback>
                <p:oleObj name="Уравнение" r:id="rId11" imgW="30607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195" y="4088679"/>
                        <a:ext cx="4558411" cy="747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97945"/>
              </p:ext>
            </p:extLst>
          </p:nvPr>
        </p:nvGraphicFramePr>
        <p:xfrm>
          <a:off x="2717081" y="4914367"/>
          <a:ext cx="2635551" cy="79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Уравнение" r:id="rId13" imgW="1701800" imgH="469900" progId="Equation.3">
                  <p:embed/>
                </p:oleObj>
              </mc:Choice>
              <mc:Fallback>
                <p:oleObj name="Уравнение" r:id="rId13" imgW="1701800" imgH="469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81" y="4914367"/>
                        <a:ext cx="2635551" cy="793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68154"/>
              </p:ext>
            </p:extLst>
          </p:nvPr>
        </p:nvGraphicFramePr>
        <p:xfrm>
          <a:off x="5481447" y="4984431"/>
          <a:ext cx="2158750" cy="72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Уравнение" r:id="rId15" imgW="1282700" imgH="482600" progId="Equation.3">
                  <p:embed/>
                </p:oleObj>
              </mc:Choice>
              <mc:Fallback>
                <p:oleObj name="Уравнение" r:id="rId15" imgW="1282700" imgH="482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447" y="4984431"/>
                        <a:ext cx="2158750" cy="723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48631"/>
              </p:ext>
            </p:extLst>
          </p:nvPr>
        </p:nvGraphicFramePr>
        <p:xfrm>
          <a:off x="3545910" y="5751437"/>
          <a:ext cx="3113996" cy="71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Уравнение" r:id="rId17" imgW="2298700" imgH="508000" progId="Equation.3">
                  <p:embed/>
                </p:oleObj>
              </mc:Choice>
              <mc:Fallback>
                <p:oleObj name="Уравнение" r:id="rId17" imgW="2298700" imgH="508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910" y="5751437"/>
                        <a:ext cx="3113996" cy="715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09138"/>
              </p:ext>
            </p:extLst>
          </p:nvPr>
        </p:nvGraphicFramePr>
        <p:xfrm>
          <a:off x="8919255" y="5790240"/>
          <a:ext cx="15319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9" imgW="863280" imgH="431640" progId="Equation.DSMT4">
                  <p:embed/>
                </p:oleObj>
              </mc:Choice>
              <mc:Fallback>
                <p:oleObj name="Equation" r:id="rId19" imgW="863280" imgH="431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255" y="5790240"/>
                        <a:ext cx="1531937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88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Fourier Integral 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Fourier integral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is,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(proved)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3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528488"/>
              </p:ext>
            </p:extLst>
          </p:nvPr>
        </p:nvGraphicFramePr>
        <p:xfrm>
          <a:off x="2728652" y="2521831"/>
          <a:ext cx="4808617" cy="84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Уравнение" r:id="rId3" imgW="2578100" imgH="482600" progId="Equation.3">
                  <p:embed/>
                </p:oleObj>
              </mc:Choice>
              <mc:Fallback>
                <p:oleObj name="Уравнение" r:id="rId3" imgW="25781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52" y="2521831"/>
                        <a:ext cx="4808617" cy="844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0" y="26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5008"/>
              </p:ext>
            </p:extLst>
          </p:nvPr>
        </p:nvGraphicFramePr>
        <p:xfrm>
          <a:off x="3605349" y="3436883"/>
          <a:ext cx="3187337" cy="74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Уравнение" r:id="rId5" imgW="2159000" imgH="482600" progId="Equation.3">
                  <p:embed/>
                </p:oleObj>
              </mc:Choice>
              <mc:Fallback>
                <p:oleObj name="Уравнение" r:id="rId5" imgW="21590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349" y="3436883"/>
                        <a:ext cx="3187337" cy="744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55837"/>
              </p:ext>
            </p:extLst>
          </p:nvPr>
        </p:nvGraphicFramePr>
        <p:xfrm>
          <a:off x="3801292" y="4519759"/>
          <a:ext cx="2704012" cy="79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Уравнение" r:id="rId7" imgW="1447172" imgH="482391" progId="Equation.3">
                  <p:embed/>
                </p:oleObj>
              </mc:Choice>
              <mc:Fallback>
                <p:oleObj name="Уравнение" r:id="rId7" imgW="1447172" imgH="4823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292" y="4519759"/>
                        <a:ext cx="2704012" cy="796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3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Exercise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Fourier integral of the function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  0     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when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&lt;0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    1      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when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=0  .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when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Fourier integral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𝑘𝑥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                                        for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hence prove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Fourier integral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𝑘𝑥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for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hence prove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04082"/>
              </p:ext>
            </p:extLst>
          </p:nvPr>
        </p:nvGraphicFramePr>
        <p:xfrm>
          <a:off x="7192747" y="3526975"/>
          <a:ext cx="2201408" cy="343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Уравнение" r:id="rId4" imgW="1548728" imgH="203112" progId="Equation.3">
                  <p:embed/>
                </p:oleObj>
              </mc:Choice>
              <mc:Fallback>
                <p:oleObj name="Уравнение" r:id="rId4" imgW="1548728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747" y="3526975"/>
                        <a:ext cx="2201408" cy="343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127478"/>
              </p:ext>
            </p:extLst>
          </p:nvPr>
        </p:nvGraphicFramePr>
        <p:xfrm>
          <a:off x="4702643" y="3814363"/>
          <a:ext cx="3472172" cy="97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r:id="rId6" imgW="1790700" imgH="469900" progId="Equation.DSMT4">
                  <p:embed/>
                </p:oleObj>
              </mc:Choice>
              <mc:Fallback>
                <p:oleObj r:id="rId6" imgW="17907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643" y="3814363"/>
                        <a:ext cx="3472172" cy="970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76742"/>
              </p:ext>
            </p:extLst>
          </p:nvPr>
        </p:nvGraphicFramePr>
        <p:xfrm>
          <a:off x="7262947" y="4911643"/>
          <a:ext cx="2455817" cy="36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Уравнение" r:id="rId8" imgW="1459866" imgH="203112" progId="Equation.3">
                  <p:embed/>
                </p:oleObj>
              </mc:Choice>
              <mc:Fallback>
                <p:oleObj name="Уравнение" r:id="rId8" imgW="1459866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947" y="4911643"/>
                        <a:ext cx="2455817" cy="365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80401"/>
              </p:ext>
            </p:extLst>
          </p:nvPr>
        </p:nvGraphicFramePr>
        <p:xfrm>
          <a:off x="5003075" y="5303533"/>
          <a:ext cx="3461656" cy="8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r:id="rId10" imgW="1752600" imgH="469900" progId="Equation.DSMT4">
                  <p:embed/>
                </p:oleObj>
              </mc:Choice>
              <mc:Fallback>
                <p:oleObj r:id="rId10" imgW="1752600" imgH="469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075" y="5303533"/>
                        <a:ext cx="3461656" cy="873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69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0C6C33-A6DE-4F83-BED2-6B24687AD95C}"/>
</file>

<file path=customXml/itemProps2.xml><?xml version="1.0" encoding="utf-8"?>
<ds:datastoreItem xmlns:ds="http://schemas.openxmlformats.org/officeDocument/2006/customXml" ds:itemID="{750BB54A-7B47-47FD-A228-8999B96B23E8}"/>
</file>

<file path=customXml/itemProps3.xml><?xml version="1.0" encoding="utf-8"?>
<ds:datastoreItem xmlns:ds="http://schemas.openxmlformats.org/officeDocument/2006/customXml" ds:itemID="{87B7505F-7AF5-4BB9-A7BE-3DA676C43940}"/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280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Уравнение</vt:lpstr>
      <vt:lpstr>MathType 7.0 Equation</vt:lpstr>
      <vt:lpstr>Lecture -9</vt:lpstr>
      <vt:lpstr>Objective</vt:lpstr>
      <vt:lpstr> Fourier Integral</vt:lpstr>
      <vt:lpstr> Fourier Integral</vt:lpstr>
      <vt:lpstr> Fourier Integral</vt:lpstr>
      <vt:lpstr>Fourier Integral</vt:lpstr>
      <vt:lpstr>Example of Fourier Integral (continued)</vt:lpstr>
      <vt:lpstr>Example of Fourier Integral (continued)</vt:lpstr>
      <vt:lpstr>Sample Exercise</vt:lpstr>
      <vt:lpstr>Sample MCQ</vt:lpstr>
      <vt:lpstr>Outcome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Administrator</dc:creator>
  <cp:lastModifiedBy>Jannat-E-Mahbuba</cp:lastModifiedBy>
  <cp:revision>36</cp:revision>
  <dcterms:created xsi:type="dcterms:W3CDTF">2020-05-09T06:37:32Z</dcterms:created>
  <dcterms:modified xsi:type="dcterms:W3CDTF">2020-10-07T15:12:16Z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