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01" r:id="rId3"/>
    <p:sldId id="302" r:id="rId4"/>
    <p:sldId id="303" r:id="rId5"/>
    <p:sldId id="305" r:id="rId6"/>
    <p:sldId id="306" r:id="rId7"/>
    <p:sldId id="307" r:id="rId8"/>
    <p:sldId id="308" r:id="rId9"/>
    <p:sldId id="313" r:id="rId10"/>
    <p:sldId id="310" r:id="rId11"/>
    <p:sldId id="31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0:36.7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1361 140 155,'0'0'69,"0"0"-69,4 0-12,-2 8 8,3 22 3,-1 4 2,1 11 8,0-3-5,-1 7 10,2 7 5,-2-1-17,-2 2 16,3-2-11,-2 1-6,0-14 6,-1-4-5,0-9-2,1-15 0,-1-4 10,1-3-14,-3-7 4,0 0 0,0 0 8,0 0-7,0 0 10,0-17 2,0-14-13,0-16 0,0-5-10,0-11 5,-5 2-2,-5 0 8,0-3-1,3 3 0,4 5-11,1-3 10,0 4-7,-5 1 8,4-4-6,3 2 14,0 4-8,0 5 3,0 7 1,20 0 14,4 6-18,6-7 4,10 11-9,-2 7 10,4 8-5,-7 8 0,-4 7-2,-6 0-5,-6 7 2,-2 29 5,-5 12 0,-7 14 3,-5 4-3,0 4 0,-15-4 1,-14 1 7,-11-10-1,-2-5-5,1-5 10,0-14-7,10-12 14,2-3-13,8-6-2,6-7 16,7-2-19,6-3 16,2 0 9,0 0-26,0 0 16,0 0-16,0 0 0,4 0 0,2 0 9,-1 0-9,2 0 0,9 10-4,7 21-4,4 12 10,3 3-2,2 7 0,0-2 6,-1-1-6,-2-10 0,-5-5 2,-2 0-10,-6-6 8,1-12-7,-2-3 2,-1-1-66,-5-6-20,4-7-55</inkml:trace>
  <inkml:trace contextRef="#ctx0" brushRef="#br0" timeOffset="-924.06">539 199 130,'-2'0'115,"2"0"-99,0 0 1,0 0-15,0 0-4,0 4-6,0 21-4,0 13 12,0 10 6,0 11 5,2 2-3,-2 3-4,0-3 3,0 3-3,0-12 2,0 3 0,0-2-6,0-10 0,0-12 0,-2-13 6,2-8-6,0-10 0,0 0 2,0 0 10,0 0-4,0-20 24,0-19-24,0-17-1,0-13-13,0-1 6,0-2 0,0 0-8,0-1 10,0 6-2,0 1 0,0 10 7,0 2-7,0 6 0,-3 12 0,3-2-4,0 8 5,0-3-1,0 2 0,0 8 1,5 0-6,9 3 5,13-3 0,7 5-6,5 1 8,4 11-2,-4 6 0,-3 0-2,-2 3-5,-8 22 1,-7 11 2,-5 10 4,-14 0-13,0 18 11,-4-1 0,-28 3 2,-5-6 13,-3-13-7,7-14-5,11-12 7,10-16 1,12-5 0,0 0 3,0 0-10,0 0 16,7 0-16,16-28 8,12-1-10,12 2 4,1-1-8,-3 10 4,-6 16 0,-9 2-12,0 0 9,-1 35 3,-2 14-5,-6 9 2,-9 1-1,-8 7-1,-4 1 5,-2-7-8,-27 2 14,-13-9-6,-10 6 7,-3-6-6,-2-10 13,-2-1-9,6-15-1,5-2 5,7-11-1,10-7-8,12-7 2,4 0 3,5 0 0,4-28-5,0-3-1,3-1-7,3 6-7,0 0 7,0 14-12,9-1-73,9 13-20,7 0-54</inkml:trace>
  <inkml:trace contextRef="#ctx0" brushRef="#br0" timeOffset="-2822.17">-78-4 56,'-2'3'236,"-1"-3"-217,3 0-7,0 0-11,0 0 27,0 0-16,0 0 10,0 0 21,0 0-28,0 0 17,0 0-17,0 0-15,0 0 14,0 0-8,0 0-6,0 0 0,0 0 1,0 7-9,0 18 4,-2 19 4,0 17-1,-1 16 5,1 11 2,-4 10-6,2 1 9,-1 3-9,0-12 0,5-10 0,0-6-3,0-10 10,0-18-7,0-17 0,0-18 4,0-11-9,0 0 5,0 0 0,0 0 5,0 0 3,0 0-16,0 0 8,0-17-59,8-15-30,6-21-159</inkml:trace>
  <inkml:trace contextRef="#ctx0" brushRef="#br0" timeOffset="-2088.12">-417 126 64,'-9'10'35,"9"-7"-22,0-3 5,-2 0 3,2 2 13,0-2-21,-2 6 13,-3-3 4,0 2-20,-1 4 21,3-6-20,3-3-5,0 0 16,0 0-22,0 0 14,0 0-8,0 0 3,0 0-7,3 0 1,11 0-3,22-17 18,24-12-18,22-5 17,8-8-10,-6 1 1,-10 7-1,-9 4-7,-6 5 0,-9 5 0,-9 5 6,-12 4-7,-12 5 1,-10 3 0,-7-1-4,0 1 5,0 3-1,0-2 0,0-1-9,0 3 9,0 0-24,0 0-20,0 0-50,-5 21-2</inkml:trace>
  <inkml:trace contextRef="#ctx0" brushRef="#br0" timeOffset="476.02">2191-459 188,'8'-26'50,"-1"15"-48,-1 5 35,-2 1-27,-2 5 0,-2 0-10,2 0 2,5 11 1,5 23-1,5 12 3,3 13 11,-3 11-13,-2 7 18,-4 6-6,-6 5-12,-5 7 10,0 9-10,-3 0-1,-21 3 7,0-11-3,2-20-2,6-22-4,8-24 0,6-16 3,2-12 2,0-2-5,0 0 13,26 0-11,47-16 24,47-34 2,44-16 17,20-13-10,-11 13-31,-25 13 5,-31 19-9,-27 14 9,-23 15-19,-26 5 6,-19 0-29,-22 28-36,-30 10-110</inkml:trace>
  <inkml:trace contextRef="#ctx0" brushRef="#br0" timeOffset="11807.67">-390 2598 113,'-2'0'24,"2"0"16,0 0-9,0 0 1,0 0-11,0 0-18,0 0 13,0 0-16,0 8-20,0 22 20,0 10-2,11 12 2,-4 4 2,2-4 7,-2 0-7,-2-4-2,4-5 0,-5-4-4,0-10 12,-1-3-8,-3-12 0,0 1 5,2-13-14,-2-2 9,0 0-4,0 0-1,0 0-7,0 0 7,0 0-103,-2-23 45</inkml:trace>
  <inkml:trace contextRef="#ctx0" brushRef="#br0" timeOffset="12361.7">-454 2738 63,'-4'0'44,"4"0"-44,0 0 30,0 0-18,0 0-5,0 0-1,0 0 1,0 0-1,0 0 24,0 0-19,0 0 14,0 0-2,0 0-18,0 0 18,0 0-14,0 0-8,-5 0 7,5 0 0,0 0-4,0 0 1,0 0 1,0 0 3,0 0-7,0 0-2,0 0 1,0 0 3,0 0-4,0 0 0,0 0 4,0 0 3,0 0-4,0-3-1,0 0 5,0-4 2,0 5-3,0-3-2,2 1-2,1 1 25,6-8-26,5-10 9,4 7-10,-7-3 6,-1 10-8,-8 5 2,0 2 0,0 0-9,7-9 8,-2 3-2,7-5 1,6-4-18,-1 2 19,-2 0-13,-5 4-7,-8 7 4,-4 2-35,0 0 5,0 0-42,0 0-46</inkml:trace>
  <inkml:trace contextRef="#ctx0" brushRef="#br0" timeOffset="13664.78">22 2784 60,'1'0'61,"-1"0"-61,5 0-9,3 0 8,-2 11-4,6 18 5,1 4 1,2 5 3,-3 1 3,-1 1-7,2 4 2,-4-7-3,0-5 5,-1-3-4,-1-6 0,-2-5 3,-5-13-5,0 1 2,0-6 0,0 0 14,0 0-8,0 0 33,0 0 16,0-26-24,0-12-30,-3-8 1,-3-9-2,-5-2 0,5-7 5,-2 4-10,4 1 5,4 7 0,0 12-2,0 8 2,0 9 0,0 5 0,2 13 1,8 2-8,0 3 7,3 0 0,-3 0-6,2 11-12,-3 18 15,-1 6 1,-5 0 1,-3-3 1,0-4 0,-5 3 1,-12-11 8,-3 5-8,-1-8 7,0 0-8,4-12-6,5-5 2,2 0-54,8 0-66</inkml:trace>
  <inkml:trace contextRef="#ctx0" brushRef="#br0" timeOffset="11368.65">-183 1734 92,'-3'0'51,"3"0"-47,0 0 22,0 0-20,0 0 1,0 0-1,0 0-2,0 0 15,0 0-19,0 0 2,0 0-4,0 0 1,5 11 1,7 9-2,-1 8 7,3 8 3,4-1-8,-4-2 0,2-2-2,2 1 7,-4-4-5,-1 1 0,-1-6 7,-8-9-9,1 1 2,-2-6 0,-3-7 0,0-2 9,0 0-2,0 0 12,0 0-3,0 0 24,2 0-31,0 0 10,1 0 15,5-15-20,4-16 11,-1-12-25,6 2 0,0 1 1,-5 10 3,-2 9-4,2-7 0,-5 3-1,3-1-5,-1 3 5,-6 8-8,0 3 1,-3 9-10,0 3-24,0 0-59,-9 10-85</inkml:trace>
  <inkml:trace contextRef="#ctx0" brushRef="#br0" timeOffset="10839.62">-104 1461 5,'0'-5'34,"-3"0"-15,3-1 18,0 2-23,0 3 5,0-6 3,-3 4-16,1-5 1,2 6 3,0-3 5,0 2 17,0 1-27,0-1 14,0 3 7,0-3-20,-2 3 17,2 0-16,0 0-7,0 0 6,0 0-6,0 0 0,0 0 0,0 23-22,0 11 22,0 13-1,0 7 2,7-1 1,0 2 5,1-3-7,-1-3 3,-2-11 8,-3-9-13,-2-7 2,0-10 0,0-7-5,0-2 10,3-3-5,-3 0 1,2 0 7,-2 0-13,0 0 5,0 0-4,0 0-1,0-3-54,0-15-88</inkml:trace>
  <inkml:trace contextRef="#ctx0" brushRef="#br0" timeOffset="13062.74">-210 2816 149,'0'0'41,"0"0"-33,0 0 4,0 0-6,0 0-12,0 0-6,0 0 12,0 0-8,2 0 7,-2 0 1,4 11-3,2 9 7,0 1-3,3 4-1,-2-8 0,0 7-3,0-7 7,0-9-5,-2 2 1,-1-7 0,1-1-2,1-2 7,-2 0-5,1 0 11,0 0-9,2 0 18,-3-2-14,2-11-5,-2-5 16,0 0-12,0-10-3,1 7 0,-3-6 6,-2-1-1,0 4-7,0 7 0,0 2 0,0 12 2,0 3 13,-2 0-15,-3 0-7,-1 0 5,-3 0-11,-3 0 13,-2 13-2,-1 5 3,3-3-2,5-2-6,1-5-37,0 7 32,-4-4-14,3-6-21,3 5-35</inkml:trace>
  <inkml:trace contextRef="#ctx0" brushRef="#br0" timeOffset="15961.91">725 2341 67,'-2'-7'42,"2"7"-25,0 0 13,0-5-3,0 5-21,0 0 14,0 0-9,0 0-6,0 0-5,0 0-13,0 20-1,0 18 12,0 8 4,0 0 1,7 1-3,-2-12 0,2-6-3,-2-3 4,-1-12-1,-4-3 0,0-4 8,0-7-11,0 0 3,0 0 0,0 0 19,0 0-15,0 0 14,0-21-9,0-11 5,0-8-15,0-6 1,-7 0 0,0 0-5,2-1 7,3 6-2,2 4 0,0-2 0,0 5-7,0 9 7,12 8 0,6-1-4,-2 8 6,1 3-2,2 7 0,-7 0-11,3 6 7,-4 25-3,-3 1 7,-4 7-2,-4 3-9,0 0 9,0-1 0,-21 2 4,2-5 15,-3-10-17,7-6 0,8-17 5,5-5 2,2 0-5,0 0-2,0 0-7,0 0 5,4 0-10,7 0 12,3 0-5,3-2 13,0-1-8,-6 3 0,1 0 0,-2 0-6,-1 0 3,2 23 3,-7 3 0,-1 4 0,-3-2-4,0 4 4,-5-3 0,-15-3 16,2-8-15,1-4 13,2-6-1,5-5-8,4-3 0,0 0-5,4 0 0,0-8-3,0-25-32,-1 0-40,3-6-47</inkml:trace>
  <inkml:trace contextRef="#ctx0" brushRef="#br0" timeOffset="14702.84">636 1468 41,'-3'-23'59,"3"8"-39,0 5 17,0 2-23,0 8 23,0 0-37,0 0 2,0 0-8,0 0-10,6 23 16,10 10-2,5 12 8,2 2-6,-4 0 0,2-8 0,0-6 3,-8-7 0,-6-9-3,0-12 6,-3-2-1,-2-3 6,-2 0 9,0 0 11,3 0 18,3-3-17,8-28 3,3-9-35,6-4 12,-5 4-17,-3-1 5,0 9-5,-1 1 5,-2 4-22,-2 8 2,-1 9-17,-2 10-53,1 0-12</inkml:trace>
  <inkml:trace contextRef="#ctx0" brushRef="#br0" timeOffset="14341.82">725 1150 121,'3'-4'39,"-1"2"-37,0 2 20,1 0-14,-3-4 2,0 4-5,0 0 0,0 0 1,0 0-6,0 0-13,4 29 11,1 6 0,5 14 2,0 4 9,-1-2-5,-2 4 6,-2-6-10,1-4 3,-4 1-2,3-12 0,-3-5-1,-2-6 0,0-2-1,0-6-3,0-2-3,0-4-21,0 0 10,-15-2-70</inkml:trace>
  <inkml:trace contextRef="#ctx0" brushRef="#br0" timeOffset="16358.93">1026 2365 31,'7'-11'16,"6"-2"-6,-1 1 39,0 4-48,-5-7 10,1 7 10,-3-7-14,-3 3 16,0 2-9,0-8-14,-2 7 16,0-2-10,0 5 0,0 5 6,-2 3-10,-2 0 11,1 0-13,-3 0-4,-1 0 1,-7 9 6,0 17-2,-3 9-1,2-1 9,9 3-13,-5 1 4,9-7 0,2-4-11,0-3 9,0-14-4,0 2 6,2-6 0,9-2-6,3-4 3,6 0 3,3 0-2,2 0-12,-2-6-44,-3-10-50</inkml:trace>
  <inkml:trace contextRef="#ctx0" brushRef="#br0" timeOffset="16627.95">1154 2052 26,'-4'-12'94,"4"6"-81,0 6 24,0 0-19,0 0-18,0 0-3,0 3-11,0 25 13,0 17 1,0 7 11,4 3-7,0 3 9,5-6-13,-5-9 4,1-2-4,-2-14 7,1-2-9,-4-11 2,3-7-6,1 4 4,-1-11-16,-1 0-12,3 0-92</inkml:trace>
  <inkml:trace contextRef="#ctx0" brushRef="#br0" timeOffset="17004.97">1258 2118 119,'0'-5'34,"0"5"-18,0 0 5,0 0-21,0 5-19,0 25 19,2 4-6,3 6 6,5 1 10,-3-3-3,3-10-6,0-5-1,-4-8 0,-1-7-4,-1-8 2,-2 0 2,-1 0 14,-1 0-10,5 0 25,0-8-8,-2-10-10,4-4-5,-5-4 0,0 0 1,-2-4-7,0 2 2,0 2 16,0-3-16,0 5 2,-8 7-4,-5 3 1,3 5-8,1 4 4,-1 5-19,4 0 12,-5 0-54,6 0 25,0 7-36</inkml:trace>
  <inkml:trace contextRef="#ctx0" brushRef="#br0" timeOffset="17477.99">1258 2118 101,'140'-137'8,"-140"137"46,0 0-54,0 0 0,0 5-8,0 23 4,0 2 4,0-2 2,6-5 4,3-8-3,0-7-3,-2-5 0,0-3-3,-5 0 12,4 0-9,-4 0 21,2 0-12,4-21 3,-1 1-12,-2 12 0,-2 1-1,-1 7 8,-2 0-14,0 0 5,0 0-22,7 0 13,1 13-6,4 4 17,4 1 2,2-3 4,-2-10-1,2-2-5,-6-3 1,2 0 13,1 0-9,-4-12 10,1-14-7,-2 3-4,-8-3 12,-2-3-9,0-3-2,0-3-5,-19-8-5,-1 3 1,1-6 1,5 5-26,1 5-2,4 14-44</inkml:trace>
  <inkml:trace contextRef="#ctx0" brushRef="#br0" timeOffset="18477.05">1818 1357 79,'-5'-14'26,"5"3"-1,0 2 44,0 0-46,0 6 5,0 3-16,0 0-4,0 0 4,0 0-12,0 0-2,0 7-6,17 21-3,4 4 11,4 10 0,-1-1 0,-3-3-5,-4-8 10,-5-7-5,-2-13 0,-6-6 4,0-4-4,-4 0 0,0 0 3,0 0 27,4 0-10,6-29 29,4-17-49,6-15 10,1 0-15,0 3 5,1 2-7,-3 18 5,-2 9-23,0 17 7,-4 12-52,-1 0-79</inkml:trace>
  <inkml:trace contextRef="#ctx0" brushRef="#br0" timeOffset="19480.1">2003 1918 81,'0'0'58,"0"0"-58,0 10-5,0 6 1,0 8-6,0 14 10,0-4 0,0 1 5,0-7-2,0 0-3,0-10 0,0-5 0,0-8 4,0-5-4,0 0 4,0 0-3,0 0 21,0 0 5,0-5 29,0-29-50,0-14 4,0-9-12,0-6 2,0 0 0,0-5 9,11 10-9,-3 9 0,4 12-1,-5 13 6,3 9-10,-5 10 5,1 5-8,0 0 2,-1 0-4,4 5 10,-4 25-2,1 10-5,-6 1-1,0 6 7,0-7 1,0-7-4,-13-2 6,3-11-2,2 0 0,2-15 1,1-2 7,5-3-6,0 0-2,0 0 18,0 0-17,0 0 11,0 0-5,0 0-6,0 0 4,0 0-5,0-6 0,0 6-6,2 0 1,1 0 3,7 0 0,2 0-2,3 0-4,2 3 8,-1 12 0,4 3-4,-4-2 9,-2-6-6,1-5 1,-7-2 0,-1-3 0,-1 0 5,5 0 0,1-14 14,0-16-19,3-7 20,-4 0-20,6-6 0,1-3 11,-7 8-7,1 5-4,-4 16 1,-6 14 10,-2 3-12,0 0 1,0 0-18,0 3 10,0 26-7,5 3 15,1 2 0,2 5 5,-4-11-11,4-7 6,-4-1-6,-4-9 2,0-2-45,0-4-24,0-5-13</inkml:trace>
  <inkml:trace contextRef="#ctx0" brushRef="#br0" timeOffset="18123.03">1907 921 63,'0'-4'62,"0"2"-25,0 2 15,0 0-22,0 0-14,0 0 0,0 0 11,0 0-18,0-3 21,0 3-26,0 0-4,0 0 0,2 30-24,5 12 24,1 13 2,0 9 7,5 1-10,-3-9 1,3-7 0,-7-3-5,2-4 10,-1-11-5,-3-8 0,-1-3-2,-1-8-4,-2 2-1,0-4-8,0-3-19,0 1-59,0-6-22</inkml:trace>
  <inkml:trace contextRef="#ctx0" brushRef="#br0" timeOffset="20072.14">2310 1524 74,'156'62'38,"-156"-53"-38,-10 21 5,1 9-8,-1-1 3,6 2-5,4-7 4,0-8-6,0-5 7,0-2 0,0-10 4,0-2-4,0-6 3,0 0-2,0 0 17,0 0-8,0 0 22,0 0-17,2 0-11,5 0-8,5 8 1,3 12 0,-3 15 3,0 13-12,-5 9 9,-7 3 2,0 2 1,0-2-7,-3-11 11,-11-5-4,-3-16 9,3-14-4,-1-4 14,5-10-9,6 0 2,2 0 19,2-10-31,0-21-3,0-7-17,0-11 9,19-3-2,1 3-38,1 0-8</inkml:trace>
  <inkml:trace contextRef="#ctx0" brushRef="#br0" timeOffset="19647.12">2310 1524 183,'-6'-5'71,"6"3"-50,0 2-14,0 0-7,0 0-60,0 0-37,0 0 38,8 17-4</inkml:trace>
  <inkml:trace contextRef="#ctx0" brushRef="#br0" timeOffset="20511.16">2570 1633 26,'2'-43'68,"0"8"-13,1 9-8,-3 3-31,2 10 26,0 8-21,-2 5-21,0 0 24,0 0-24,0 0-5,0 41-20,0 13 25,9 19 8,-3-2-7,2-4 3,-4-1-2,1-11 5,-3-10-7,3-14 0,-5-10 0,2-13-4,1-8 7,-3 0-3,2 0 16,4 0-13,-1-29 10,-1-12-13,-2-17 0,4-5 8,-2-6-8,-2 5 0,3 6 1,-2 12 7,2 16-5,-3 20-1,-2 7 0,0 3-2,0 0-5,0 3-11,0 31 4,3 21 12,6 9 5,0 7-5,3-3 0,1-4-5,1 2 1,-3-13-1,-3-5-16,-6-5-73,-2-8-21</inkml:trace>
  <inkml:trace contextRef="#ctx0" brushRef="#br0" timeOffset="20631.18">2681 1928 198,'0'-38'11,"21"-3"-11,13 6 0,7 4-30,7-5-50</inkml:trace>
  <inkml:trace contextRef="#ctx0" brushRef="#br0" timeOffset="21588.23">3038 1072 136,'0'-10'29,"0"8"-4,0 2 22,0 0-42,0 0-2,0 0-6,0 0-16,14 28 19,6 22 0,1 1 5,1 5-5,-3-7 0,-5-7 7,-1-15-9,-6-12 2,-3-9 0,-1-6 8,-3 0-7,0 0 32,0 0 5,5-21 8,5-13-18,2-18-24,4-6-4,-2 10 0,4 3-6,-6 17 1,-5 15-7,0 12-30,1 1-19,-4 0-78</inkml:trace>
  <inkml:trace contextRef="#ctx0" brushRef="#br0" timeOffset="21264.21">3126 750 92,'-2'-8'76,"2"5"-60,0 3 37,0 0-36,0-3-1,0 3-16,0 0 13,0 0-5,0 0-8,0 0 0,0 0-6,0 6-9,0 23 13,0 11-1,2 18 6,2 5 0,0 6 2,0-8-5,4-3 0,-4-7-2,-1-12-3,3-4 4,-4-7-12,-2-4 9,0-7-62,0-5-57</inkml:trace>
  <inkml:trace contextRef="#ctx0" brushRef="#br0" timeOffset="36731.1">3172 1638 22,'0'-10'45,"0"0"-44,0 10 14,0-3 4,0 3-3,0 0 23,0 0-17,0 0 0,0 0 1,0 0-20,0 0 3,0 0-6,0 0 7,0 0-16,0 0 9,0 0-11,0 13 7,0 23-3,0 12 7,0 5 6,3 2-4,4 2 2,3-9-2,-3-8-2,3-3 0,-3-7 6,0-10-8,-2-8 2,1-7-9,5-5 7,1 0 4,5 0 9,4-4 16,4-21-25,1-3 17,0-8-19,-2-1 0,0-4 0,-1-5 5,-4 3-5,-5-1 0,-4 9 0,-3 10-1,-7 5 1,0-1 0,0 13-1,0-5 4,0 11-3,0-1 7,0 1 0,0-6-3,0 5-4,0 3 0,0-4-3,0 4 11,0-6-8,0-1 0,0 0 7,0-8-11,0 4 4,0-7 0,0 6-3,0-2 10,0 0-7,0 0 0,-2 2 5,0-3-5,-1 7 5,1 5-5,2-1 0,0 4 2,0 0-5,0 0-4,-6 10-17,2 18 20,-1 18 2,-2 10 2,5 2 0,2 3 10,0-10-16,0-4 6,0-5 0,2-12-8,12-5 3,1-7 1,-1-7 3,6-5 2,4-6-1,5 0 2,7-2 0,2-31-2,-1-10 6,-8-9-6,-3 3 1,-6-10 8,-4-3-14,1-5 5,-8-3 0,-1-10-7,-6-4 7,-2-3 0,0 1 0,0 13 4,0 19-7,-2 16 5,-2 23-2,-2 7 11,4 4-4,-1 4-14,1 0 5,0 30-14,-3 28 11,2 21 8,3 12-3,0-4 0,0 4 8,0-5-12,0 0 4,0-2 0,3-3-3,-3-3 8,2-5-5,1-13 0,-1-5 3,-2-9-9,0-15 6,0 0 0,0-14-7,0-6 1,0-8-16,0-3-36,0 0-30</inkml:trace>
  <inkml:trace contextRef="#ctx0" brushRef="#br0" timeOffset="36903.11">3720 1730 126,'0'-25'31,"15"-1"1,14-3-31,11-3-1,6 6-1,2-4-4,-2-1 2,-2-1-25,-3 1-13,-5-7-49</inkml:trace>
  <inkml:trace contextRef="#ctx0" brushRef="#br0" timeOffset="37244.12">4108 1381 48,'-4'-45'239,"4"3"-215,0 1-2,28-10-21,21-5-1,8 10-14,6 13-12,3-9-83</inkml:trace>
  <inkml:trace contextRef="#ctx0" brushRef="#br0" timeOffset="37103.11">4132 1008 80,'0'-20'14,"0"11"45,0 9-29,0 0-29,0 0-1,0 32-22,0 24 20,0 23 2,8 9 0,2 1 11,-2 3-9,3-8-2,-3-8 0,1-10-8,-5-11 2,0-17-67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5.833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87 57 7,'0'-7'34,"2"-4"-13,-2 4 7,0 0-19,2-3 5,-2 7 12,0-2-24,0 5 22,0 0-4,0 0-11,0 0-8,0 0-1,0 5 0,-12 33 4,-2 11 2,-5 9-1,2 9-5,3-3 0,3-3 1,7-7 0,4-5-1,0-12 0,0-4 6,2-7-9,11-6 3,1-11 0,0-3-4,3-6 1,7 0 3,5-6 9,6-23-8,1-2 9,-1-10-10,-4 3 0,-2-2-3,-4-4 12,-6 4-9,-4 5 3,-7-3 1,-2 10 5,-6-3-9,0 4 1,0 1 8,-8 0-4,-11 1-3,-2 4 1,-4 0 3,2 10-10,-1-2 4,5 8 0,2 3-1,0-2 4,2 4-10,1 0 7,-1 0-6,-5 6 5,1 14-12,0-5 7,5 0-23,9-7-20,3-5-18</inkml:trace>
  <inkml:trace contextRef="#ctx0" brushRef="#br0" timeOffset="585.03">621-145 145,'0'-13'6,"0"11"20,0 2 34,0 0-42,0 0-9,0 0-9,0 0-4,0 0 0,0 32-7,0 19 11,0 21 11,0 16-10,0 1 12,0 4-13,0-4 1,0-5 0,2-5 3,4-15-4,-1-13 0,-1-16 5,-2-12-6,1-11 1,2-11 0,-3-1-5,0 0 0,4 0 0,1 0-2,-1-28-14,7-10-24,3-8-74</inkml:trace>
  <inkml:trace contextRef="#ctx0" brushRef="#br0" timeOffset="1125.06">1146-257 172,'0'-7'27,"0"7"-27,0 0 0,0 14-1,-16 34 2,-11 16-1,-2 12 3,3-4 2,2-9-3,10 1-2,5-14 0,3-9-2,6-8 10,0-6-8,0-13 0,2-2-1,13-9-6,-1-3 7,3 0 0,5 0 15,0-15-12,4-14 6,1-3-9,2-5 7,-2-10-8,-4 6 5,-6-4-4,-7 4 5,-6 5 7,1-2-6,-5 5-6,0 3 1,0 5 1,-7 8 3,-7 3-5,-7 4 0,-2 2-3,-1 3 1,2-1-4,8 6-13,0-2 5,7 2-19,-1-4 16,-1 0-14,9 4-48</inkml:trace>
  <inkml:trace contextRef="#ctx0" brushRef="#br0" timeOffset="1559.08">1676-484 83,'0'-9'70,"0"6"-65,0 3 15,0 0 1,0 0-18,0 8-3,-7 35-4,-13 24 4,-5 9 7,0 7-7,7-2 12,11-8-9,2-9-3,5-13 0,0-10 8,12-12-11,12-8 3,-1-13 0,9-6-1,4-2 8,5 0 2,4-22-2,1-16-1,0-14 5,-10-3-11,-4-3 0,-10 0 17,-10 4-14,-10 1 7,-2 2 1,0 4-5,-22 10-12,-10 4 6,-13 8-30,-6 10-30,-7 10-62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08.378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167 63 13,'0'-2'15,"0"2"0,0 0 10,0 0-17,0-4 15,0 4-17,0 0 2,0-3 7,-2 3-11,-1 0 2,1 0-6,0 0 5,2 0-7,-2 0 2,-1 0 0,0 0-2,-1 0 7,-3 0-5,2 0 0,-2 0 0,-1 0-6,-2 0 6,3 0 0,2 0-1,-3 0 5,4 0-6,1 0 2,-3 0 0,0 7-7,4-5 7,-3 3 0,3 1 0,-1 9 1,-4-4-4,3 9 3,-2 2 0,-1-5-5,2 3 7,2 0-2,1 1 0,2-4-2,0 3 0,0-5 2,0 1-10,0-3 9,0 6-12,0-9 13,0 8-4,0-3 8,0 3-8,0-8 4,0 2 0,0-3-2,0-3-3,5-1 5,4 8-1,2-5 6,-2 0-11,1 4 13,0-4-5,-6 2 3,7 5 0,-7-9-5,-1-1 0,4-2 7,-5 0-12,3 4 5,0-6 0,1 3 0,-4-2 5,2 4 0,-1-3-2,2 6 0,-3-6-2,1 2 0,1-2-1,1-1 5,0 2-2,4-4-6,-1 0 3,2 0 0,8 0 9,-4 0-8,0 0 5,4 0-6,-5 0-3,7 0-2,-3 0-12,2 0-56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0.462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1112 99 4,'9'-28'78,"-5"0"-64,-2 4-4,1 13 18,-3 1 1,0-1-14,0 2 18,0 4 0,0 2-24,0 3 10,0 0-19,0 0 2,0 0 7,0 0-3,0 0-4,0 0-2,0 0 1,-18 3-6,-9 21 8,0 5-3,-8 11 0,4 6 8,1 0-11,9 7 3,5-2 0,9-8-1,3 7 1,4-10 0,0 0-2,4-5-3,19-4 0,13-1-3,6-7 8,6-5 6,0-13-6,0-5 3,-4 0 5,-5 0-4,-6-23 9,-4-6-13,-5 1 2,-7-4 12,-3-9-12,-6 3 10,-6 2-12,-2-9 2,0 7 11,0 5-12,-8 0-1,-5 2 7,-2 6 0,-5 4-7,1 0 0,0 7 1,0 2-9,3 9 4,-2 0-6,-1 3 7,-1 0-40,-4 0-21,5 18-14,5-1-53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2.039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1973-3 77,'0'-20'49,"0"-1"-34,0 7 25,0 7 0,0 4-20,0 0 17,0 3-16,0 0 5,0 0-21,0 0 3,0 0-16,0 13-5,0 23 8,0 19-3,-7 5 16,2 11-8,-2-5 0,5-5 6,0-3-6,0-7 0,-2-8 0,2-9-1,0-5 6,2-6-5,0-5 0,0-11 1,0 0-11,0-3 9,0 1-5,0-5-8,17 0-71,7 0-52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2.466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2521-107 114,'0'-17'106,"0"12"-103,0 5-4,0 0 3,0 0-4,0 16-21,0 26 23,-8 27 0,-4 7 3,6 2 3,1-1-6,5-19 6,0 1-10,0-16 4,2-2 0,19-6-2,1-12 8,6-11-6,1-7 15,-3-5-2,-2 0 5,-3 0 3,4-26 7,-2-8-5,1-7-20,-5-8 12,-7-6-15,-6 4 0,-3-5 0,-3 10 5,0-1 3,-9 10-8,-15 5-10,-3 6 6,-4 3-13,0 6-18,6 8-40,0-3-104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0:37.2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3076-459 188,'8'-26'50,"-2"15"-48,1 5 35,-3 1-27,-2 5 0,-2 0-10,2 0 2,5 11 1,5 23-1,5 12 3,3 13 11,-3 11-13,-3 7 18,-2 6-6,-7 5-12,-5 7 10,0 9-10,-3 0-1,-21 3 7,0-11-3,2-20-2,6-22-4,8-24 0,6-16 3,2-12 2,0-2-5,0 0 13,26 0-11,47-16 24,47-34 2,45-16 17,19-13-10,-11 13-31,-25 13 5,-31 19-9,-27 14 9,-23 15-19,-26 5 6,-19 0-29,-22 28-36,-29 10-110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0:35.8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539 198 130,'-2'0'115,"2"0"-99,0 0 1,0 0-15,0 0-4,0 4-6,0 21-4,0 13 12,0 10 6,0 11 5,2 2-3,-2 3-4,0-3 3,0 3-3,0-12 2,0 3 0,0-2-6,0-10 0,0-12 0,-2-13 6,2-8-6,0-10 0,0 0 2,0 0 10,0 0-4,0-20 24,0-19-24,0-17-1,0-13-13,0-1 6,0-2 0,0 0-8,0-1 10,0 6-2,0 1 0,0 10 7,0 2-7,0 6 0,-3 12 0,3-1-4,0 7 5,0-3-1,0 2 0,0 8 1,5 0-6,9 3 5,13-3 0,7 5-6,5 1 8,4 11-2,-4 6 0,-4 0-2,0 3-5,-10 22 1,-5 11 2,-6 10 4,-14 0-13,0 18 11,-4-2 0,-28 4 2,-5-6 13,-3-13-7,7-14-5,11-12 7,10-16 1,12-5 0,0 0 3,0 0-10,0 0 16,7 0-16,16-28 8,12-1-10,11 2 4,2-1-8,-2 10 4,-8 16 0,-7 2-12,-2 0 9,0 35 3,-2 14-5,-6 9 2,-9 1-1,-7 7-1,-5 1 5,-2-7-8,-27 2 14,-14-9-6,-8 6 7,-4-6-6,-3-10 13,0-1-9,5-15-1,5-3 5,7-10-1,10-7-8,12-7 2,4 0 3,5 0 0,3-27-5,1-4-1,4-1-7,2 6-7,0 0 7,0 14-12,8-1-73,11 13-20,6 0-54</inkml:trace>
  <inkml:trace contextRef="#ctx0" brushRef="#br0" timeOffset="-1898.11">-78-4 56,'-3'3'236,"1"-3"-217,2 0-7,0 0-11,0 0 27,0 0-16,0 0 10,0 0 21,0 0-28,0 0 17,0 0-17,0 0-15,0 0 14,0 0-8,0 0-6,0 0 0,0 0 1,0 7-9,0 18 4,-2 19 4,0 16-1,-1 17 5,1 11 2,-4 10-6,2 1 9,-1 3-9,0-12 0,5-10 0,0-6-3,0-10 10,0-18-7,0-18 0,0-17 4,0-11-9,0 0 5,0 0 0,0 0 5,0 0 3,0 0-16,0 0 8,0-17-59,7-14-30,8-22-159</inkml:trace>
  <inkml:trace contextRef="#ctx0" brushRef="#br0" timeOffset="-1164.07">-417 125 64,'-9'10'35,"9"-7"-22,0-3 5,-2 0 3,2 2 13,0-2-21,-2 6 13,-3-3 4,0 2-20,-2 4 21,5-6-20,2-3-5,0 0 16,0 0-22,0 0 14,0 0-8,0 0 3,0 0-7,2 0 1,13 0-3,21-17 18,24-12-18,22-5 17,7-7-10,-5 0 1,-9 7-1,-10 4-7,-7 5 0,-7 5 0,-10 5 6,-12 4-7,-12 5 1,-11 3 0,-6-1-4,0 1 5,0 3-1,0-2 0,0-1-9,0 3 9,0 0-24,0 0-20,0 0-50,-4 21-2</inkml:trace>
  <inkml:trace contextRef="#ctx0" brushRef="#br0" timeOffset="924.05">1361 139 155,'0'0'69,"0"0"-69,3 0-12,0 8 8,1 22 3,1 4 2,0 11 8,-1-3-5,1 7 10,0 7 5,0-1-17,-3 2 16,2-2-11,0 1-6,-2-14 6,1-4-5,-1-9-2,0-15 0,0-4 10,1-3-14,-3-7 4,0 0 0,0 0 8,0 0-7,0 0 10,0-17 2,0-14-13,0-16 0,0-5-10,0-11 5,-5 2-2,-4 0 8,-1-3-1,3 3 0,4 5-11,1-3 10,-1 4-7,-3 1 8,3-3-6,3 1 14,0 4-8,0 5 3,0 7 1,19 0 14,5 6-18,7-7 4,9 11-9,-3 7 10,5 8-5,-7 8 0,-3 7-2,-7 0-5,-7 7 2,0 29 5,-6 12 0,-8 14 3,-4 4-3,0 4 0,-14-4 1,-15 1 7,-12-11-1,0-4-5,0-5 10,0-14-7,10-12 14,2-3-13,7-6-2,8-7 16,6-2-19,6-3 16,2 0 9,0 0-26,0 0 16,0 0-16,0 0 0,4 0 0,2 0 9,-1 0-9,1 0 0,11 10-4,5 21-4,5 12 10,4 3-2,1 7 0,-1-2 6,1-1-6,-3-10 0,-6-5 2,0 0-10,-7-6 8,1-12-7,-2-3 2,-1-1-66,-5-6-20,4-7-55</inkml:trace>
  <inkml:trace contextRef="#ctx0" brushRef="#br0" timeOffset="12731.72">-390 2595 113,'-2'0'24,"2"0"16,0 0-9,0 0 1,0 0-11,0 0-18,0 0 13,0 0-16,0 8-20,0 22 20,0 10-2,11 11 2,-5 5 2,4-4 7,-3 0-7,-2-4-2,4-5 0,-5-4-4,0-10 12,-1-3-8,-3-12 0,0 1 5,2-13-14,-2-2 9,0 0-4,0 0-1,0 0-7,0 0 7,0 0-103,-2-23 45</inkml:trace>
  <inkml:trace contextRef="#ctx0" brushRef="#br0" timeOffset="13285.75">-454 2734 63,'-5'0'44,"5"0"-44,0 0 30,0 0-18,0 0-5,0 0-1,0 0 1,0 0-1,0 0 24,0 0-19,0 0 14,0 0-2,0 0-18,0 0 18,0 0-14,0 0-8,-4 0 7,4 0 0,0 0-4,0 0 1,0 0 1,0 0 3,0 0-7,0 0-2,0 0 1,0 0 3,0 0-4,0 0 0,0 0 4,0 0 3,0 0-4,0-3-1,0 0 5,0-3 2,0 4-3,0-3-2,2 1-2,0 1 25,8-8-26,4-10 9,4 7-10,-7-3 6,-1 10-8,-8 5 2,0 2 0,0 0-9,7-9 8,-3 3-2,9-5 1,5-4-18,-1 2 19,-2 0-13,-5 4-7,-8 7 4,-4 2-35,0 0 5,0 0-42,0 0-46</inkml:trace>
  <inkml:trace contextRef="#ctx0" brushRef="#br0" timeOffset="11763.67">-105 1459 5,'0'-5'34,"-2"0"-15,2-1 18,0 2-23,0 3 5,0-6 3,-3 4-16,1-5 1,2 6 3,0-3 5,0 2 17,0 1-27,0-1 14,0 3 7,0-3-20,-2 3 17,2 0-16,0 0-7,0 0 6,0 0-6,0 0 0,0 0 0,0 23-22,0 11 22,0 13-1,0 7 2,7-1 1,0 2 5,1-3-7,-1-3 3,-3-11 8,-1-9-13,-3-8 2,0-9 0,0-7-5,0-2 10,3-3-5,-3 0 1,2 0 7,-2 0-13,0 0 5,0 0-4,0 0-1,0-3-54,0-15-88</inkml:trace>
  <inkml:trace contextRef="#ctx0" brushRef="#br0" timeOffset="12292.7">-183 1732 92,'-3'0'51,"3"0"-47,0 0 22,0 0-20,0 0 1,0 0-1,0 0-2,0 0 15,0 0-19,0 0 2,0 0-4,0 0 1,5 11 1,7 9-2,-1 8 7,3 8 3,4-2-8,-4-1 0,2-2-2,2 1 7,-4-4-5,-1 1 0,-1-6 7,-8-9-9,1 1 2,-2-6 0,-3-7 0,0-2 9,0 0-2,0 0 12,0 0-3,0 0 24,2 0-31,0 0 10,0 0 15,7-15-20,3-16 11,-1-12-25,5 2 0,2 1 1,-6 10 3,-2 9-4,2-6 0,-5 2-1,3-1-5,-1 3 5,-6 8-8,0 3 1,-3 9-10,0 3-24,0 0-59,-9 10-85</inkml:trace>
  <inkml:trace contextRef="#ctx0" brushRef="#br0" timeOffset="13986.8">-210 2812 149,'0'0'41,"0"0"-33,0 0 4,0 0-6,0 0-12,0 0-6,0 0 12,0 0-8,2 0 7,-2 0 1,4 11-3,2 9 7,0 1-3,3 4-1,-3-8 0,2 7-3,-1-7 7,0-9-5,-2 2 1,-1-7 0,1-1-2,1-2 7,-2 0-5,1 0 11,0 0-9,2 0 18,-3-2-14,1-11-5,0-5 16,-1 0-12,0-10-3,1 7 0,-3-6 6,-2-1-1,0 4-7,0 7 0,0 2 0,0 12 2,0 3 13,-2 0-15,-3 0-7,-1 0 5,-3 0-11,-3 0 13,-2 13-2,-1 5 3,3-3-2,5-2-6,1-5-37,0 7 32,-4-4-14,3-6-21,2 5-35</inkml:trace>
  <inkml:trace contextRef="#ctx0" brushRef="#br0" timeOffset="14588.83">21 2780 60,'2'0'61,"-2"0"-61,4 0-9,5 0 8,-3 11-4,6 18 5,1 4 1,1 5 3,-2 1 3,0 1-7,0 4 2,-2-7-3,-1-5 5,-1-3-4,-1-6 0,-2-5 3,-5-13-5,0 1 2,0-6 0,0 0 14,0 0-8,0 0 33,0 0 16,0-26-24,0-12-30,-3-8 1,-3-9-2,-5-2 0,4-7 5,0 4-10,2 1 5,5 8 0,0 11-2,0 8 2,0 9 0,0 5 0,3 13 1,6 2-8,2 3 7,2 0 0,-3 0-6,2 11-12,-3 18 15,-1 6 1,-5 0 1,-3-4 1,0-3 0,-5 3 1,-12-11 8,-3 5-8,-1-8 7,0 0-8,3-12-6,6-5 2,3 0-54,6 0-66</inkml:trace>
  <inkml:trace contextRef="#ctx0" brushRef="#br0" timeOffset="16885.96">725 2338 67,'-2'-7'42,"2"7"-25,0 0 13,0-5-3,0 5-21,0 0 14,0 0-9,0 0-6,0 0-5,0 0-13,0 20-1,0 18 12,0 8 4,0 0 1,7 1-3,-2-12 0,1-6-3,-1-3 4,0-12-1,-5-3 0,0-4 8,0-7-11,0 0 3,0 0 0,0 0 19,0 0-15,0 0 14,0-21-9,0-11 5,0-8-15,0-6 1,-7 0 0,0 0-5,2-1 7,3 6-2,2 4 0,0-2 0,0 5-7,0 9 7,11 8 0,7-1-4,-1 8 6,0 3-2,2 7 0,-7 0-11,3 6 7,-4 25-3,-4 1 7,-2 7-2,-5 3-9,0 0 9,0-1 0,-21 2 4,1-5 15,-1-10-17,6-6 0,8-17 5,5-5 2,2 0-5,0 0-2,0 0-7,0 0 5,4 0-10,7 0 12,3 0-5,2-2 13,2-1-8,-7 3 0,1 0 0,-2 0-6,-1 0 3,1 23 3,-5 3 0,-2 4 0,-3-2-4,0 4 4,-6-3 0,-13-3 16,0-8-15,3-5 13,1-5-1,5-5-8,3-3 0,1 0-5,5 0 0,-2-8-3,1-24-32,0-1-40,2-6-47</inkml:trace>
  <inkml:trace contextRef="#ctx0" brushRef="#br0" timeOffset="17552">1154 2049 26,'-5'-12'94,"5"6"-81,0 6 24,0 0-19,0 0-18,0 0-3,0 3-11,0 25 13,0 17 1,0 7 11,5 3-7,-1 3 9,4-6-13,-3-9 4,-1-2-4,-1-14 7,2-2-9,-5-11 2,2-7-6,3 4 4,-2-11-16,-1 0-12,2 0-92</inkml:trace>
  <inkml:trace contextRef="#ctx0" brushRef="#br0" timeOffset="17282.98">1026 2362 31,'7'-11'16,"6"-2"-6,-1 1 39,0 4-48,-6-7 10,3 7 10,-5-7-14,-2 3 16,1 2-9,-1-8-14,-2 7 16,0-2-10,0 5 0,0 5 6,-2 3-10,-3 0 11,3 0-13,-4 0-4,-1 0 1,-7 9 6,0 17-2,-4 9-1,4-1 9,7 3-13,-3 1 4,8-7 0,2-4-11,0-3 9,0-14-4,0 2 6,2-6 0,8-2-6,5-4 3,4 0 3,4 0-2,2 0-12,-2-6-44,-2-10-50</inkml:trace>
  <inkml:trace contextRef="#ctx0" brushRef="#br0" timeOffset="17929.02">1258 2115 119,'0'-5'34,"0"5"-18,0 0 5,0 0-21,0 5-19,0 25 19,2 4-6,3 6 6,4 1 10,-2-3-3,4-10-6,-2-5-1,-2-8 0,-2-7-4,-2-8 2,0 0 2,-2 0 14,-1 0-10,5 0 25,-1-8-8,0-10-10,3-4-5,-5-4 0,0 0 1,-2-4-7,0 2 2,0 2 16,0-3-16,0 5 2,-9 7-4,-4 3 1,4 5-8,0 4 4,-1 5-19,3 0 12,-3 0-54,5 0 25,0 7-36</inkml:trace>
  <inkml:trace contextRef="#ctx0" brushRef="#br0" timeOffset="18402.05">1258 2115 101,'139'-137'8,"-139"137"46,0 0-54,0 0 0,0 5-8,0 23 4,0 2 4,0-2 2,7-5 4,1-8-3,1-7-3,-1-5 0,-1-3-3,-5 0 12,4 0-9,-4 0 21,2 0-12,4-21 3,-1 1-12,-3 12 0,-1 1-1,0 7 8,-3 0-14,0 0 5,0 0-22,6 0 13,3 13-6,3 4 17,4 1 2,1-3 4,0-10-1,0-2-5,-5-3 1,2 0 13,1 0-9,-3-12 10,0-14-7,-2 3-4,-8-3 12,-2-3-9,0-3-2,0-3-5,-19-8-5,-1 3 1,1-5 1,5 4-26,1 5-2,4 14-44</inkml:trace>
  <inkml:trace contextRef="#ctx0" brushRef="#br0" timeOffset="15265.87">725 1148 121,'3'-4'39,"-1"2"-37,0 2 20,1 0-14,-3-4 2,0 4-5,0 0 0,0 0 1,0 0-6,0 0-13,4 29 11,1 6 0,4 14 2,2 4 9,-2-2-5,-2 4 6,-2-6-10,1-4 3,-4 1-2,2-12 0,-1-5-1,-3-6 0,0-2-1,0-6-3,0-2-3,0-4-21,0 0 10,-15-2-70</inkml:trace>
  <inkml:trace contextRef="#ctx0" brushRef="#br0" timeOffset="15626.89">636 1466 41,'-3'-23'59,"3"8"-39,0 5 17,0 2-23,0 8 23,0 0-37,0 0 2,0 0-8,0 0-10,6 23 16,10 10-2,5 12 8,2 2-6,-4 0 0,2-8 0,-1-6 3,-6-7 0,-7-9-3,0-12 6,-3-2-1,-2-3 6,-2 0 9,0 0 11,2 0 18,4-3-17,9-28 3,2-9-35,5-4 12,-3 4-17,-4-1 5,-1 9-5,1 1 5,-3 4-22,-3 8 2,1 9-17,-3 10-53,1 0-12</inkml:trace>
  <inkml:trace contextRef="#ctx0" brushRef="#br0" timeOffset="19401.09">1817 1355 79,'-4'-14'26,"4"3"-1,0 2 44,0 0-46,0 6 5,0 3-16,0 0-4,0 0 4,0 0-12,0 0-2,0 7-6,16 21-3,5 4 11,4 10 0,-1-1 0,-2-3-5,-5-8 10,-6-7-5,-1-13 0,-6-6 4,0-4-4,-4 0 0,0 0 3,0 0 27,4 0-10,6-29 29,4-17-49,6-15 10,1 0-15,0 3 5,2 2-7,-5 18 5,0 9-23,-2 17 7,-3 12-52,-1 0-79</inkml:trace>
  <inkml:trace contextRef="#ctx0" brushRef="#br0" timeOffset="20404.16">2002 1915 81,'0'0'58,"0"0"-58,0 10-5,0 6 1,0 8-6,0 14 10,0-4 0,0 1 5,0-7-2,0 0-3,0-10 0,0-5 0,0-8 4,0-5-4,0 0 4,0 0-3,0 0 21,0 0 5,0-5 29,0-29-50,0-14 4,0-9-12,0-6 2,0 0 0,0-4 9,11 9-9,-2 9 0,3 12-1,-5 13 6,2 9-10,-4 10 5,1 5-8,1 0 2,-3 0-4,6 5 10,-6 25-2,2 10-5,-6 1-1,0 6 7,0-8 1,0-6-4,-12-2 6,2-11-2,1 0 0,3-15 1,1-2 7,5-3-6,0 0-2,0 0 18,0 0-17,0 0 11,0 0-5,0 0-6,0 0 4,0 0-5,0-6 0,0 6-6,3 0 1,-1 0 3,8 0 0,2 0-2,3 0-4,2 3 8,-1 12 0,4 3-4,-4-2 9,-1-6-6,0-5 1,-8-2 0,0-3 0,0 0 5,3 0 0,2-14 14,0-16-19,3-7 20,-4 0-20,6-6 0,1-2 11,-7 7-7,1 5-4,-4 16 1,-5 14 10,-3 3-12,0 0 1,0 0-18,0 3 10,0 26-7,4 3 15,3 2 0,0 4 5,-2-10-11,2-7 6,-2-1-6,-5-9 2,0-2-45,0-4-24,0-5-13</inkml:trace>
  <inkml:trace contextRef="#ctx0" brushRef="#br0" timeOffset="19047.08">1907 920 63,'0'-4'62,"0"2"-25,0 2 15,0 0-22,0 0-14,0 0 0,0 0 11,0 0-18,0-3 21,0 3-26,0 0-4,0 0 0,2 30-24,5 11 24,0 14 2,2 9 7,4 1-10,-4-9 1,4-7 0,-7-3-5,2-4 10,-1-11-5,-2-8 0,-3-3-2,1-8-4,-3 2-1,0-4-8,0-3-19,0 1-59,0-6-22</inkml:trace>
  <inkml:trace contextRef="#ctx0" brushRef="#br0" timeOffset="20996.2">2309 1522 74,'157'62'38,"-157"-53"-38,-11 21 5,2 9-8,0-1 3,4 2-5,5-7 4,0-8-6,0-5 7,0-2 0,0-11 4,0-1-4,0-6 3,0 0-2,0 0 17,0 0-8,0 0 22,0 0-17,2 0-11,5 0-8,5 8 1,3 12 0,-3 15 3,0 13-12,-5 9 9,-7 3 2,0 2 1,0-2-7,-2-11 11,-13-5-4,-1-16 9,1-14-4,1-4 14,3-10-9,7 0 2,2 0 19,2-10-31,0-21-3,0-7-17,0-11 9,19-3-2,2 3-38,-1 0-8</inkml:trace>
  <inkml:trace contextRef="#ctx0" brushRef="#br0" timeOffset="20571.16">2309 1522 183,'-6'-5'71,"6"3"-50,0 2-14,0 0-7,0 0-60,0 0-37,0 0 38,8 17-4</inkml:trace>
  <inkml:trace contextRef="#ctx0" brushRef="#br0" timeOffset="21435.22">2569 1631 26,'3'-43'68,"-1"8"-13,0 9-8,-2 3-31,2 10 26,1 8-21,-3 5-21,0 0 24,0 0-24,0 0-5,0 41-20,0 13 25,8 19 8,-1-2-7,0-4 3,-2-2-2,-1-10 5,-2-10-7,4-14 0,-6-10 0,2-13-4,0-8 7,-2 0-3,2 0 16,4 0-13,-1-29 10,-1-12-13,-1-17 0,2-4 8,-1-7-8,-1 5 0,1 6 1,0 12 7,0 16-5,-1 20-1,-3 7 0,0 3-2,0 0-5,0 3-11,0 31 4,2 21 12,8 9 5,-1 7-5,3-4 0,0-3-5,3 2 1,-5-13-1,-2-5-16,-5-5-73,-3-8-21</inkml:trace>
  <inkml:trace contextRef="#ctx0" brushRef="#br0" timeOffset="21555.23">2680 1925 198,'0'-38'11,"21"-3"-11,13 7 0,7 3-30,7-5-50</inkml:trace>
  <inkml:trace contextRef="#ctx0" brushRef="#br0" timeOffset="22512.28">3037 1070 136,'0'-10'29,"0"8"-4,0 2 22,0 0-42,0 0-2,0 0-6,0 0-16,15 28 19,4 22 0,2 1 5,2 5-5,-5-7 0,-3-7 7,-3-15-9,-5-12 2,-3-9 0,-1-6 8,-3 0-7,0 0 32,0 0 5,5-21 8,5-13-18,2-18-24,4-6-4,-2 10 0,4 3-6,-6 17 1,-5 15-7,0 12-30,1 1-19,-3 0-78</inkml:trace>
  <inkml:trace contextRef="#ctx0" brushRef="#br0" timeOffset="22188.26">3126 749 92,'-2'-8'76,"2"5"-60,0 3 37,0 0-36,0-3-1,0 3-16,0 0 13,0 0-5,0 0-8,0 0 0,0 0-6,0 6-9,0 23 13,0 11-1,2 18 6,1 5 0,1 5 2,1-7-5,2-3 0,-2-7-2,-3-12-3,4-4 4,-4-7-12,-2-4 9,0-7-62,0-5-57</inkml:trace>
  <inkml:trace contextRef="#ctx0" brushRef="#br0" timeOffset="37655.15">3171 1636 22,'0'-10'45,"0"0"-44,0 10 14,0-3 4,0 3-3,0 0 23,0 0-17,0 0 0,0 0 1,0 0-20,0 0 3,0 0-6,0 0 7,0 0-16,0 0 9,0 0-11,0 13 7,0 23-3,0 12 7,0 5 6,3 2-4,4 1 2,4-8-2,-5-8-2,4-3 0,-3-7 6,0-10-8,-2-8 2,2-7-9,3-5 7,2 0 4,5 0 9,4-4 16,4-21-25,1-3 17,1-8-19,-3-1 0,0-4 0,-2-5 5,-3 4-5,-5-2 0,-3 9 0,-5 10-1,-6 5 1,0-1 0,0 13-1,0-5 4,0 11-3,0-1 7,0 1 0,0-6-3,0 5-4,0 3 0,0-4-3,0 4 11,0-6-8,0-1 0,0 0 7,0-8-11,0 4 4,0-7 0,0 6-3,0-2 10,0 0-7,0 0 0,-2 2 5,0-3-5,0 7 5,-1 5-5,3-1 0,0 4 2,0 0-5,0 0-4,-6 10-17,2 18 20,-1 18 2,-2 10 2,5 2 0,2 3 10,0-10-16,0-4 6,0-6 0,2-11-8,12-5 3,1-7 1,-1-7 3,6-5 2,4-6-1,5 0 2,7-2 0,2-31-2,-1-10 6,-8-8-6,-3 2 1,-6-10 8,-3-3-14,-1-5 5,-7-3 0,-1-10-7,-5-4 7,-3-3 0,0 1 0,0 13 4,0 19-7,-3 16 5,-1 23-2,-2 7 11,4 4-4,-1 4-14,1 0 5,0 30-14,-3 28 11,2 21 8,3 12-3,0-4 0,0 4 8,0-5-12,0 0 4,0-2 0,3-3-3,-3-3 8,2-6-5,1-12 0,-1-5 3,-2-9-9,0-15 6,0 0 0,0-14-7,0-6 1,0-8-16,0-3-36,0 0-30</inkml:trace>
  <inkml:trace contextRef="#ctx0" brushRef="#br0" timeOffset="37827.15">3720 1728 126,'0'-25'31,"14"-1"1,15-3-31,11-3-1,6 6-1,2-4-4,-2-1 2,-2-1-25,-3 1-13,-5-7-49</inkml:trace>
  <inkml:trace contextRef="#ctx0" brushRef="#br0" timeOffset="38168.18">4107 1379 48,'-4'-45'239,"4"3"-215,0 1-2,28-10-21,21-5-1,8 10-14,6 13-12,3-9-83</inkml:trace>
  <inkml:trace contextRef="#ctx0" brushRef="#br0" timeOffset="38027.17">4131 1006 80,'0'-20'14,"0"11"45,0 9-29,0 0-29,0 0-1,0 32-22,0 24 20,0 23 2,8 9 0,2 1 11,-1 3-9,1-8-2,-2-8 0,1-10-8,-5-11 2,1-17-67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00.802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0-2 222,'14'17'79,"-4"-13"-68,-10-4 8,2 0 4,0 0 9,-2 0-17,3 0-14,-3 0 26,0 0-21,0 0-3,0 0 5,0 0 1,0 7-7,0-7-2,0 5 1,0-3-10,0 5 8,0-3-6,0 18 4,0 12-9,0 18 12,10 15 6,-3 1-1,3-4-1,-6-5-4,4-10 0,-2-7-1,-1-5 11,3-8-12,-6-7 2,3-8 0,-5-5-1,0-6 4,2-3-3,-2 0 0,3 0 10,-3 0-17,0 0 7,0 0-22,0 0-17,0 0-102</inkml:trace>
  <inkml:trace contextRef="#ctx0" brushRef="#br0" timeOffset="7575.42">160 63 13,'0'-2'15,"0"2"0,0 0 10,0 0-17,0-4 15,0 4-17,0 0 2,0-3 7,-2 3-11,0 0 2,0 0-6,-1 0 5,3 0-7,-2 0 2,-1 0 0,1 0-2,-3 0 7,-1 0-5,0 0 0,0 0 0,-3 0-6,0 0 6,2 0 0,2 0-1,-3 0 5,4 0-6,1 0 2,-3 0 0,0 7-7,4-5 7,-2 3 0,1 1 0,0 9 1,-3-4-4,1 9 3,-1 1 0,-1-4-5,3 3 7,1 0-2,1 1 0,2-4-2,0 3 0,0-5 2,0 1-10,0-3 9,0 5-12,0-8 13,0 8-4,0-3 8,0 3-8,0-8 4,0 2 0,0-3-2,0-3-3,5-1 5,4 8-1,1-5 6,-1 0-11,1 4 13,1-4-5,-8 1 3,8 6 0,-7-9-5,-1-1 0,4-2 7,-5 0-12,3 4 5,-1-6 0,2 3 0,-3-2 5,1 4 0,-2-3-2,4 6 0,-4-6-2,0 2 0,3-2-1,-1-1 5,1 2-2,4-4-6,0 0 3,0 0 0,9 0 9,-4 0-8,-1 0 5,5 0-6,-4 0-3,5 0-2,-2 0-12,2 0-56</inkml:trace>
  <inkml:trace contextRef="#ctx0" brushRef="#br0" timeOffset="6294.36">106 57 1,'0'0'5,"0"0"1,0 0 12,0 0-18,0 0 11,0 0 6,0 0-11,0 0 17,0 0-17,0 0-4,0 0 3,0 0 2,0 0-7,0 0 6,0 0-1,0 0 10,0 0-12,0 0 0,0 0 16,0 0-12,0 0 11,0 0-3,0 0-15,0 0 16,0 0-12,0 0-1,0 0 5,0 0 0,0 0-8,0 0 0,0 0 5,0 0 3,0-3-7,0-3-1,-3 6 0,1-4 10,2 3-10,-3 1 0,1 0 0,2-3 1,0 3 5,-2 0-6,2-3 0,0 3 9,0 0-5,-3 0-3,3-4 0,0 4 11,0 0-6,0 0-4,-2 0-2,2 0 10,0 0-10,0 0 0,0 0 0,0 0 2,0 0 5,0 0-7,0 0 0,0 0 8,0 0-6,0 0-2,0 0 0,0 0 3,0 0 3,0 0-6,0 0 0,0 0-10,0 0 6,0 0-7,0 10 8,-2 21-7,-4 10 18,1 2-8,-1 7 0,3-2 6,-2-4-13,5 2 7,0-6 0,0-2-6,0 0 6,0-10 0,0 0 0,0-8-6,5-4 2,1-7-6,0 0 10,2-7-6,-1 1 12,2 1-1,9-1-2,3-3 0,8 0 10,0 0-8,-1 0-5,2 0 0,-7 0 11,-1 0-10,-2-10-1,-6-4 1,0-3 13,-1-7-12,-4 2 4,-1-10 5,-2-3-7,-3-6-6,-1 2 2,2-6 0,-4 7 7,0 0-2,0-4 2,0 13-7,-9-1 9,0 5-6,0 11-3,-2-7 0,4 10-8,2 2 10,-2 4-2,3 5 0,-4-3-2,-7 3-6,-6 0 5,-6 0 3,-2 0-4,0 0 4,4 4 0,-2 13 0,-2-7-15,7 5 15,6-7-32,5-2-26,11-3-37</inkml:trace>
  <inkml:trace contextRef="#ctx0" brushRef="#br0" timeOffset="9659.54">883 99 4,'8'-28'78,"-3"0"-64,-3 4-4,0 13 18,-2 1 1,0-1-14,0 2 18,0 4 0,0 2-24,0 3 10,0 0-19,0 0 2,0 0 7,0 0-3,0 0-4,0 0-2,0 0 1,-17 3-6,-10 21 8,0 5-3,-8 11 0,4 6 8,1 0-11,9 7 3,5-2 0,9-8-1,3 7 1,4-10 0,0 0-2,4-5-3,19-4 0,13-1-3,6-7 8,6-5 6,-1-13-6,1-5 3,-3 0 5,-6 0-4,-6-23 9,-4-6-13,-5 1 2,-8-4 12,-2-9-12,-5 3 10,-7 2-12,-2-9 2,0 7 11,0 5-12,-8 0-1,-6 2 7,0 6 0,-6 4-7,1 0 0,0 7 1,0 2-9,2 9 4,-1 0-6,0 3 7,-2 0-40,-5 0-21,7 18-14,3-1-53</inkml:trace>
  <inkml:trace contextRef="#ctx0" brushRef="#br0" timeOffset="11236.64">1488-3 77,'0'-20'49,"0"-1"-34,0 7 25,0 7 0,0 4-20,0 0 17,0 3-16,0 0 5,0 0-21,0 0 3,0 0-16,0 13-5,0 23 8,0 19-3,-7 6 16,2 10-8,-2-5 0,5-5 6,0-3-6,-1-7 0,0-7 0,0-10-1,1-5 6,2-6-5,0-5 0,0-11 1,0 0-11,0-3 9,0 1-5,0-5-8,17 0-71,8 0-52</inkml:trace>
  <inkml:trace contextRef="#ctx0" brushRef="#br0" timeOffset="11663.66">1898-107 114,'0'-17'106,"0"12"-103,0 5-4,0 0 3,0 0-4,0 16-21,0 26 23,-8 27 0,-4 7 3,5 2 3,3-1-6,4-19 6,0 1-10,0-16 4,2-2 0,19-6-2,2-12 8,4-11-6,2-7 15,-2-5-2,-3 0 5,-2 0 3,3-26 7,-2-8-5,2-7-20,-6-8 12,-7-6-15,-6 4 0,-3-5 0,-3 10 5,0-1 3,-9 10-8,-15 5-10,-3 6 6,-5 3-13,1 6-18,5 8-40,1-3-104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5.833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87 57 7,'0'-7'34,"2"-4"-13,-2 4 7,0 0-19,3-3 5,-3 7 12,0-2-24,0 5 22,0 0-4,0 0-11,0 0-8,0 0-1,0 5 0,-12 33 4,-3 11 2,-4 9-1,2 9-5,3-2 0,4-4 1,5-7 0,5-5-1,0-12 0,0-4 6,2-7-9,11-6 3,1-11 0,1-3-4,2-6 1,6 0 3,6-6 9,6-23-8,1-2 9,-1-10-10,-3 3 0,-3-2-3,-4-4 12,-7 4-9,-3 4 3,-6-2 1,-3 10 5,-6-3-9,0 4 1,0 1 8,-8 0-4,-11 1-3,-2 4 1,-4 0 3,2 10-10,-2-2 4,6 8 0,2 3-1,0-2 4,2 4-10,1 0 7,0 0-6,-6 6 5,0 14-12,1-5 7,5 0-23,10-7-20,1-5-18</inkml:trace>
  <inkml:trace contextRef="#ctx0" brushRef="#br0" timeOffset="585.03">622-145 145,'0'-13'6,"0"11"20,0 2 34,0 0-42,0 0-9,0 0-9,0 0-4,0 0 0,0 32-7,0 19 11,0 21 11,0 16-10,0 1 12,0 4-13,0-3 1,0-6 0,2-5 3,4-15-4,-1-13 0,-1-16 5,-2-12-6,1-11 1,2-11 0,-3-1-5,0 0 0,4 0 0,1 0-2,-1-28-14,7-10-24,3-8-74</inkml:trace>
  <inkml:trace contextRef="#ctx0" brushRef="#br0" timeOffset="1125.06">1148-257 172,'0'-7'27,"0"7"-27,0 0 0,0 14-1,-17 34 2,-10 16-1,-2 12 3,4-4 2,0-9-3,11 1-2,5-14 0,3-9-2,6-8 10,0-5-8,0-14 0,2-2-1,13-9-6,-1-3 7,3 0 0,5 0 15,0-15-12,5-15 6,-1-2-9,3-5 7,-1-10-8,-5 6 5,-6-4-4,-7 4 5,-6 5 7,1-2-6,-5 5-6,0 3 1,0 5 1,-7 8 3,-7 3-5,-7 4 0,-3 2-3,0 3 1,3-1-4,6 6-13,1-2 5,7 2-19,-1-4 16,-1 0-14,9 4-48</inkml:trace>
  <inkml:trace contextRef="#ctx0" brushRef="#br0" timeOffset="1559.08">1677-484 83,'0'-9'70,"0"6"-65,0 3 15,0 0 1,0 0-18,0 8-3,-6 35-4,-15 24 4,-4 9 7,0 7-7,6-2 12,13-8-9,0-9-3,6-13 0,0-10 8,12-12-11,13-8 3,-2-13 0,9-6-1,5-2 8,3 0 2,6-22-2,0-16-1,-1-14 5,-9-3-11,-3-3 0,-12 0 17,-9 4-14,-9 1 7,-3 2 1,0 4-5,-23 10-12,-8 4 6,-15 8-30,-4 10-30,-8 10-62</inkml:trace>
  <inkml:trace contextRef="#ctx0" brushRef="#br0" timeOffset="54727.13">6644 459 145,'5'0'97,"-5"0"-90,0 0-1,0 0 9,0 0-13,0 0 0,0 0 12,0 0-1,0 0 10,0 0-20,0 0-2,0 0 15,0 0-14,0 0-1,0 0 1,0 0 9,-13 15-14,-15 9 3,-6 7-2,-5 14-4,3 1 11,4 7-5,8 2 1,5 0 8,9-6-12,6-2 3,4-6-2,0-6-7,4-2 8,21-7 1,10-5 4,9-12 2,2-9 2,2 0-8,-11-3 0,0-27 5,-8 2-1,-7 0 3,-6-5-6,-3 3 6,-7-4-5,0 2-2,-4-6 1,-2 9 2,0-2 2,0 0-3,-2-1-2,-10 0 6,-5 1 0,0 3-5,2 3 0,-4 5-1,5 6 1,4-1-1,-2 9 0,3-3-14,0-6 13,3 13-33,1-3-33,5 5-38,0 0-29</inkml:trace>
  <inkml:trace contextRef="#ctx0" brushRef="#br0" timeOffset="56649.24">7168 459 51,'0'-11'36,"0"8"-19,0 3 4,0 0 10,0 0-22,0 0-1,0 0 26,0 0-20,0 0 13,0 0-7,0 0-13,0 0 21,0 0-18,0 0-3,0 0 11,0 0-16,0 0 7,0 0-9,0 0 6,0 0-14,0 0 8,0 12-6,0 16 0,0 16 9,0 9-3,0-2 0,0-5 6,0-1-6,0-6 0,0 1 0,0-5-2,0-1 9,0-1-7,0-7 0,0 0 0,0-11-3,0-7 4,0-2-1,0-6 0,0 2 1,0-2-5,0 0 4,0 0-4,0 0-3,0-12-8,0-9-49,0-9-65</inkml:trace>
  <inkml:trace contextRef="#ctx0" brushRef="#br0" timeOffset="57045.25">7410 344 223,'0'-6'32,"0"1"-25,0 5 13,0 0-3,0 0-13,0 0-4,0 0-1,0 0-2,0 25-5,0 18 8,0 9 14,0 0-13,0 0 9,0 4 0,0-4-8,0-3 10,0-4-10,0-3 2,0-7 3,0-7-1,0-3-6,0-5 0,0-7 9,0-4-13,0-6 4,0-3-3,0 0-4,0 0-14,0 0-6,7-20-97</inkml:trace>
  <inkml:trace contextRef="#ctx0" brushRef="#br0" timeOffset="57473.28">7784 169 261,'0'-12'69,"0"6"-69,0 6 1,0 0 8,0 0-9,0 10-23,0 36 23,0 17 0,0 18 3,0 2 2,-2-6 2,2-14-7,0-10 0,0-12 0,0-10-5,2-6 5,7-12 0,1-1 0,-4-9-3,4-3 3,3 0 1,3-10 14,8-24 8,0-3-14,-2-7-3,-5-1 3,-5-1-5,-4 0-8,-6 1 4,-2 4 0,0 5 0,0-2 0,-10 8 0,-9 3-4,-8 13-20,-6 5 3,-1 9-36,-7 0-79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0:27.49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 1964 24,'4'-8'44,"-4"2"-8,0 0-13,3-6-5,0 4-18,-1 3 10,-2-4 0,0 4 14,0 2-23,0 0 12,0-1-5,0 4 12,0 0-8,0 0-6,0 0 0,0 0-6,0 0 3,0 0-11,0 0 8,0 0-2,0 15 1,2 19 1,0 7 0,4 8 0,1 6 2,0 0-3,0-4 3,0 4-2,1 0 0,-1 1 5,1-4-10,-2-3 5,0-13 0,-2-3-3,-2-13 5,-2-14-2,0-4 0,0-2 6,0 0-6,3 0 0,-3 0 0,2 0 6,4 0-3,-2 0-3,6 0 0,7-8 4,12-15 8,11-7-12,8 2 0,13-3-9,12-11 7,8 3 2,9-2 0,4-5 1,2 4-14,10-3 9,13-5 1,10 7-5,9 3 6,-5 2-1,-5 7 3,-8 5 0,-2-1-10,3 8 8,-5 1-6,-3 0-2,-5 7 8,-1-6-2,-4 3 1,-1 0 3,-11 2-7,-7-3 7,-4 1-8,-5-1 3,-3 7-22,-3-4 25,0 1 2,-6-1-4,-3-1 2,-6 3-2,-2 2 4,-6-2-7,-6 5 9,-1 3-2,-3-5 0,-3 4 4,-6 0-10,-6 1 7,-8 2-1,-5 0 1,-6 0 8,-2 0-6,0 0-3,0 0 1,0 0-1,0 0 5,0 0-5,0-5 4,0 5 3,0 0-7,2 0 0,-2 0 0,2 0-3,-2 0 6,3 0-3,-1 0 0,4 0 2,-2 0-8,6 0 6,-1 0 0,-1 0-6,-4 0 6,1 0 0,-3 0 0,2 0 9,2 0-9,-1 0 0,5-4 0,-4 4-4,0-3 8,-3 3-4,-3 0 0,0 0 9,0 0-7,0 0 0,0-4 4,0 4 11,0-2-16,0-6 18,0-7 7,0-2-25,2-18 18,-1 0-11,5-14-5,-1-8 7,-1-7-5,4-12 7,-1-10-8,5-15 3,5-9-10,2-6 3,5 4 0,-2 10-2,2 17 7,-4 11-5,-6 14 0,-4 16 4,-6 8-4,1 6 5,-5 12-5,0 1 4,0 6 7,0-1-11,0 7 0,0 2 0,0 0-4,0 3 5,0-5-1,0-5 0,0 3 4,0-4-7,0-3 3,0 0 0,0-6-1,0 0 4,0 0-3,-5-1 1,5 9 7,-2 1-5,0 4-3,2 6 3,0-3-10,-3 4 9,3 0-2,0 0 0,-3 0 6,3 0-10,0 0 4,0 0 0,0-2-10,0 2 6,0 0 4,-2 0 0,2 0-8,0 0 3,0 0 3,0 0 2,0 0-4,0 0-2,-2 0 6,0 0-1,-6 17 2,-3 11-3,-4 10 2,-2-6 0,-1 3-6,2 0 8,-4-4-2,4 4 0,2-8 4,-4 2-9,4-7 5,0 1 0,1-2-2,9-16 7,-1 1-5,5-6 0,0 0 6,0 0-5,0 0 2,0-22-3,11-16 0,7-8-4,-3 2 4,2-5 0,-1 5 4,-1 4-2,2 2-2,-1 2 0,2 5 0,-4 9-8,0 4 4,1 5 4,-4 3 0,-1 4-7,2 2 7,-1 4 0,-2 0-10,0 0 24,-2 0-14,4 0 0,3 0 1,5 10-14,2 16 11,6 5 2,4 6 0,3 9 1,5-1-7,-1 1-6,-9 3-83,-10-11-64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00.802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0-2 222,'14'17'79,"-4"-13"-68,-10-4 8,2 0 4,0 0 9,-2 0-17,3 0-14,-3 0 26,0 0-21,0 0-3,0 0 5,0 0 1,0 7-7,0-7-2,0 5 1,0-3-10,0 5 8,0-3-6,0 18 4,0 12-9,0 18 12,10 15 6,-3 1-1,3-4-1,-6-5-4,4-10 0,-2-7-1,-1-5 11,3-8-12,-6-7 2,3-8 0,-5-5-1,0-6 4,2-3-3,-2 0 0,3 0 10,-3 0-17,0 0 7,0 0-22,0 0-17,0 0-102</inkml:trace>
  <inkml:trace contextRef="#ctx0" brushRef="#br0" timeOffset="6294.36">106 57 1,'0'0'5,"0"0"1,0 0 12,0 0-18,0 0 11,0 0 6,0 0-11,0 0 17,0 0-17,0 0-4,0 0 3,0 0 2,0 0-7,0 0 6,0 0-1,0 0 10,0 0-12,0 0 0,0 0 16,0 0-12,0 0 11,0 0-3,0 0-15,0 0 16,0 0-12,0 0-1,0 0 5,0 0 0,0 0-8,0 0 0,0 0 5,0 0 3,0-3-7,0-3-1,-3 6 0,1-4 10,2 3-10,-3 1 0,1 0 0,2-3 1,0 3 5,-2 0-6,2-3 0,0 3 9,0 0-5,-3 0-3,3-4 0,0 4 11,0 0-6,0 0-4,-2 0-2,2 0 10,0 0-10,0 0 0,0 0 0,0 0 2,0 0 5,0 0-7,0 0 0,0 0 8,0 0-6,0 0-2,0 0 0,0 0 3,0 0 3,0 0-6,0 0 0,0 0-10,0 0 6,0 0-7,0 10 8,-2 21-7,-4 10 18,1 2-8,-1 7 0,3-2 6,-2-4-13,5 2 7,0-6 0,0-2-6,0 0 6,0-10 0,0 0 0,0-8-6,5-4 2,1-7-6,0 0 10,2-7-6,-1 1 12,2 1-1,9-1-2,3-3 0,8 0 10,0 0-8,-1 0-5,2 0 0,-7 0 11,-1 0-10,-2-10-1,-6-4 1,0-3 13,-1-7-12,-4 2 4,-1-10 5,-2-3-7,-3-6-6,-1 2 2,2-6 0,-4 7 7,0 0-2,0-4 2,0 13-7,-9-1 9,0 5-6,0 11-3,-2-7 0,4 10-8,2 2 10,-2 4-2,3 5 0,-4-3-2,-7 3-6,-6 0 5,-6 0 3,-2 0-4,0 0 4,4 4 0,-2 13 0,-2-7-15,7 5 15,6-7-32,5-2-26,11-3-37</inkml:trace>
  <inkml:trace contextRef="#ctx0" brushRef="#br0" timeOffset="7575.42">160 63 13,'0'-2'15,"0"2"0,0 0 10,0 0-17,0-4 15,0 4-17,0 0 2,0-3 7,-2 3-11,0 0 2,0 0-6,-1 0 5,3 0-7,-2 0 2,-1 0 0,1 0-2,-3 0 7,-1 0-5,0 0 0,0 0 0,-3 0-6,0 0 6,2 0 0,2 0-1,-3 0 5,4 0-6,1 0 2,-3 0 0,0 7-7,4-5 7,-2 3 0,1 1 0,0 9 1,-3-4-4,1 9 3,-1 1 0,-1-4-5,3 3 7,1 0-2,1 1 0,2-4-2,0 3 0,0-5 2,0 1-10,0-3 9,0 5-12,0-8 13,0 8-4,0-3 8,0 3-8,0-8 4,0 2 0,0-3-2,0-3-3,5-1 5,4 8-1,1-5 6,-1 0-11,1 4 13,1-4-5,-8 1 3,8 6 0,-7-9-5,-1-1 0,4-2 7,-5 0-12,3 4 5,-1-6 0,2 3 0,-3-2 5,1 4 0,-2-3-2,4 6 0,-4-6-2,0 2 0,3-2-1,-1-1 5,1 2-2,4-4-6,0 0 3,0 0 0,9 0 9,-4 0-8,-1 0 5,5 0-6,-4 0-3,5 0-2,-2 0-12,2 0-56</inkml:trace>
  <inkml:trace contextRef="#ctx0" brushRef="#br0" timeOffset="9659.54">883 99 4,'8'-28'78,"-3"0"-64,-3 4-4,0 13 18,-2 1 1,0-1-14,0 2 18,0 4 0,0 2-24,0 3 10,0 0-19,0 0 2,0 0 7,0 0-3,0 0-4,0 0-2,0 0 1,-17 3-6,-10 21 8,0 5-3,-8 11 0,4 6 8,1 0-11,9 7 3,5-2 0,9-8-1,3 7 1,4-10 0,0 0-2,4-5-3,19-4 0,13-1-3,6-7 8,6-5 6,-1-13-6,1-5 3,-3 0 5,-6 0-4,-6-23 9,-4-6-13,-5 1 2,-8-4 12,-2-9-12,-5 3 10,-7 2-12,-2-9 2,0 7 11,0 5-12,-8 0-1,-6 2 7,0 6 0,-6 4-7,1 0 0,0 7 1,0 2-9,2 9 4,-1 0-6,0 3 7,-2 0-40,-5 0-21,7 18-14,3-1-53</inkml:trace>
  <inkml:trace contextRef="#ctx0" brushRef="#br0" timeOffset="11236.64">1488-3 77,'0'-20'49,"0"-1"-34,0 7 25,0 7 0,0 4-20,0 0 17,0 3-16,0 0 5,0 0-21,0 0 3,0 0-16,0 13-5,0 23 8,0 19-3,-7 6 16,2 10-8,-2-5 0,5-5 6,0-3-6,-1-7 0,0-7 0,0-10-1,1-5 6,2-6-5,0-5 0,0-11 1,0 0-11,0-3 9,0 1-5,0-5-8,17 0-71,8 0-52</inkml:trace>
  <inkml:trace contextRef="#ctx0" brushRef="#br0" timeOffset="11663.66">1898-107 114,'0'-17'106,"0"12"-103,0 5-4,0 0 3,0 0-4,0 16-21,0 26 23,-8 27 0,-4 7 3,5 2 3,3-1-6,4-19 6,0 1-10,0-16 4,2-2 0,19-6-2,2-12 8,4-11-6,2-7 15,-2-5-2,-3 0 5,-2 0 3,3-26 7,-2-8-5,2-7-20,-6-8 12,-7-6-15,-6 4 0,-3-5 0,-3 10 5,0-1 3,-9 10-8,-15 5-10,-3 6 6,-5 3-13,1 6-18,5 8-40,1-3-104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0:35.24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403-279 13,'0'-3'1,"0"3"2,0-3-3,0-4 3,0 7 0,0 0-3,0 0 0,0 0 14,0 0-12,0 0 6,0 0-8,0 0 2,0 0-9,0 0 7,0 0 0,0 0-4,0 0 1,0 0 3,0 0-4,0 0-4,0 0 4,0 0 4,0 0 0,0 0-3,0 0 7,0 0-5,0 0 1,0 0 0,0 0 9,0 0-6,0 0-3,0 0 0,0 0 6,0 0 4,0 0-8,0 0 1,0 0 21,0 0-21,0 0 5,0 0 0,-3 0-2,3 0 2,0 0-6,0 0-1,0 0 19,0 0-18,0 0 10,0 0-9,0 0 5,0 0-7,0 0-1,0 0 0,0 0 13,0 0-13,0-1 25,0-16-3,0-10-18,0-5-1,0-7-3,0 3 0,0-6 13,0-10-10,0 0 5,-9-1-4,2 7 5,-6-6-4,1-4-5,3 4 0,-7 2-6,-2 8 10,-6-3-4,-9 7 3,-6 5 1,-2 2-1,-5 5-3,1 6 0,0 6-3,0 7 3,-3 0 0,-5 7 0,-2 0 0,-2 0-5,3 0 5,0 0 0,3 0-3,2 0 7,6 2-5,-1 7 1,8-3 0,5-1-6,0-2 9,4 0-3,0-3 0,-1 0 0,-1 0-6,-1 0 6,-1 4 0,-2-4-5,-5 4 1,1 0 4,-4-1-1,-1-3 0,2 0-3,0 3 4,0-3 0,4 2-6,0 3 9,6 0-3,1 3 0,6-5 3,3 6-9,-1-3 6,1 5 0,4-1-10,-5-2 8,5-1 2,-4 4 0,4-4 0,-1 3-4,0 0 4,3 1 0,0-4-5,-4 6 10,4-5-5,-1 0 0,5 2 4,1-4-5,4-3 1,-2 2 0,-3 8-7,-4 4 11,-4-1-4,2-1 0,-3 3 7,0-7-11,2 7 4,-3-6 0,1 1-4,0-2 11,0-4-7,5 3 0,-6-2 4,0 0-8,3 7 4,1-7 0,-4 7-2,6-3 8,-5-4-6,-1 7 0,1-3 0,0 2-7,-2 4 10,-2-1-3,0 7 0,-2-9 6,-1 3-6,3 0 0,-4-3 0,6 3-2,-2-2 6,2 1-4,-6 8 0,-4 1 5,-3-4-8,-2 15 3,-1-9 0,4-5-6,0 5 10,1-1-4,3-2 0,0 1 9,5 3-11,-3 1 2,3 0 0,3-1-5,2-4 8,-1 5-3,-1-1 0,-1 5 7,-1 6-10,-2 5 3,-2 1 0,3-2-3,0 4 6,4-7-3,5 7 0,6-12 5,0 5-6,4-5 1,3-1 0,2-3-1,0-7 2,0-7-1,0-3 0,12-3 3,4-4-3,6 0 0,5 2 0,2-8 10,4-2-10,8 0 13,2 0-5,3 0 1,0 0 3,0-12-12,2-1 0,-4-5 7,-9 6 2,-3-3-9,-10 7 0,-8 0 1,-5-2-2,-3 8 7,-6-1-6,0 3 0,0 0 8,0 0-7,0 0-1,0 0 0,0 0 8,0 0-3,0-4-5,0-1 0,0-5-1,0-4-5,0 5 6,0-3 0,0 7-8,0 2 1,0 1 7,0 2 0,0 0-21,0 0 19,0 0-18,0 0-6,0 0 26,0 0-8,0 0 8,0 0 0,0 0-4,0 0 2,0 0-33,0 0-7,0 0 20,0 0-12,0 0 25,0 0-9,0 0-64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2:07.293"/>
    </inkml:context>
    <inkml:brush xml:id="br0">
      <inkml:brushProperty name="width" value="0.13333" units="cm"/>
      <inkml:brushProperty name="height" value="0.13333" units="cm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4893-2626 133,'0'-13'36,"-2"2"-30,2 5 8,0 3 28,0 3-32,0 0 0,0 0 13,0 0-22,0 0 2,0 23-3,12 23 0,9 20 5,0 10-5,2 0 0,-7-2 0,1-4 7,-4-11-9,-7-11 2,4-7 0,-8-15-10,1-9 13,-3-14-3,0-3 0,0 0 6,0 0-1,0 0 1,0-11 1,0-36-1,-15-12-6,0-8 0,-3-13 0,3-8 4,0-13-9,3 2 5,6-3 0,3 14-4,3 5 14,0 16-8,0 1-2,0 6 8,7 11-18,7 11 10,-1 10 0,-1 10-4,-3 12-7,1 6 11,-3 0-3,1 0-7,6 17 9,1 25-16,-1 9 17,1 7 4,-4 3 0,-1 3-4,-5-4 0,-5-3 3,0-4-4,0-4 1,-7-11 0,-18-5-4,-8-3 9,-9-5-5,2-4 0,1-13-14,16-4-30,10-4-62</inkml:trace>
  <inkml:trace contextRef="#ctx0" brushRef="#br0" timeOffset="698.03">5281-2202 183,'0'-8'31,"0"1"-31,0 6 26,0-6-5,0 7-14,0 0-5,0-3 20,0 3-20,0-3 2,0-1-4,0 4 0,0 0-4,-3-1 8,-9-5-4,-2 2 0,-1-3 1,1 0-6,1 1 5,4 1 0,2-1 7,7-3 0,-3 4-4,3-5-3,0-1 8,0 4-5,0 0-3,0 1 0,0 6 3,0 0 3,0 0-6,0 0 0,0 0-13,0 0 10,8 0 3,9 8 0,0 18-2,0 12-6,-3 15 8,-5 10 0,-6 6 4,-3 1-11,0-4 11,0-9-4,-7-9 0,0-23 9,5-15-6,2-10-1,0 0-2,0 0 17,4 0-15,25-10 13,9-18 12,18-2-17,7 2-16,6 5 6,4 13-22,-9 10-28,-10 0-260</inkml:trace>
  <inkml:trace contextRef="#ctx0" brushRef="#br0" timeOffset="-128037.33">5719-3728 179,'0'0'11,"0"0"-7,0 0 13,0 0-10,0 0 9,0 0 1,0 0 0,0 0 23,0 0-29,0 0 1,0 0-2,0 0-3,-3 0 0,1 0-7,0 0 2,2 0-9,-5 8 7,-7 33-1,-15 29-1,-14 35 4,-5 18 1,6 8-3,17-6 7,17-8-20,6-8 13,0-14 0,29-9 0,2-9 2,7-14-6,4-7 4,-1-7 0,0-13 0,-5-6 0,-4-6 0,-9-13-4,-8 0 10,-10-7-6,-5-4 0,0 0 0,0 0-4,0 0 3,0 0-2,0-12-30,5-18-109</inkml:trace>
  <inkml:trace contextRef="#ctx0" brushRef="#br0" timeOffset="-75629.33">6220-3479 66,'0'-11'22,"0"0"-17,0 1 8,0 7-13,4-2 6,-4 5-6,0 0 0,2 0 6,-2 0-6,3 0 0,-3 0 1,0 0-3,0 0 9,0 0-7,0 0 12,0 0-9,0 0 20,0 0-10,0 0 3,0 0 9,0 0-23,0 0 23,0 0-12,0 0-9,0 0 8,0 0-8,0 0-4,0 23 0,0 18-2,0 10 2,0 20 1,0-3 0,0 8 8,0-10-3,-3 4-2,-1-12-4,4-5 7,-2-5-15,2-1 8,-6-7-17,1-7 16,1-8-52,-2-17-97</inkml:trace>
  <inkml:trace contextRef="#ctx0" brushRef="#br0" timeOffset="-1537.09">5992-3648 25,'0'0'23,"0"6"-21,0 9 19,0-5 9,0 6-30,0-1 8,0-8 3,0 4-10,0-1 18,0-3-15,0 6 7,5 2 12,7 8-10,5 3 8,4-1-5,2 10-15,6-1 5,2 14-6,7-5-12,-1 6-33</inkml:trace>
  <inkml:trace contextRef="#ctx0" brushRef="#br0" timeOffset="-75154.3">6118-3327 86,'0'-25'41,"0"1"-8,0 12-18,0 4 32,0-1-14,0 6-11,0 0 11,0 3-31,0 0 12,0 0-7,0 0 0,0-3 5,0 3-12,0 0 1,0 0 14,0 0-10,0 0 1,0 0 8,0 0-14,0 0 23,0 0-22,0 0 3,0 0 5,0 0 0,0 0-5,0 0-3,0 0 3,0 0 4,0 0-5,0 0-3,0 0 0,0 0-16,2 6 13,10 22-11,7 17 14,10 1 3,13 10-1,1-3-2,8-4 0,3 4-2,4 2-4,-58-55-30,107 97-93</inkml:trace>
  <inkml:trace contextRef="#ctx0" brushRef="#br0" timeOffset="-2129.13">6245-3882 22,'0'-6'25,"2"-2"-3,1 1-5,-3 7-13,0 0 8,0 0 4,0 0-9,0 0 15,0 0-18,0 0 8,0 0-5,0 0 0,0-3 1,0 3-2,0 0-1,0 0 21,0 0-20,0 0 10,0 0-6,0 0-6,0 0 2,0 0-6,0 0 0,0 0-10,3 0 7,1 13 3,-2 9 0,1 4 7,3 4 2,-6 7-7,2 5-2,0 0 12,-2 4-8,0 1-4,2-7 0,-2 1 9,0-5-14,0-3 5,0-3 0,0-5-4,0-9 8,0 6-6,0-6 2,0 2-26,5 2 9,0-5-87</inkml:trace>
  <inkml:trace contextRef="#ctx0" brushRef="#br1" timeOffset="91260.37">5725-5469 3,'0'0'72,"0"0"-39,0 0-13,0 0-5,0 0 0,0 0-13,3 0-2,-3 0 19,0 0-15,0 0 11,0 0-8,0 0-5,0 0 6,0 0-5,0 0 1,0 0 9,0 0-11,0 0 17,0 0-4,0 0-3,0 0 16,0 0-20,0 0 7,0 0 4,0 0-13,0 0 13,2 0-8,-2 0-4,0 0 15,2 0-21,-2 0 9,0 0 5,0 0-14,0 0 11,0 0-12,2 0 2,-2 0-9,3 0 2,5 3 1,4 29 1,7 14 3,10 27 9,5 17-9,7 14 0,5 1-3,5 7 4,1-2-1,0-5 0,-8-10 7,-6-11-7,-11-17 0,-11-14 0,-5-15-5,-5-15 8,-4-15-3,2 2 0,-4-10 6,0 0 2,0 0-8,0 0 1,0 0-2,0-13 1,0-2-14,0-3-88,-4 5-192</inkml:trace>
  <inkml:trace contextRef="#ctx0" brushRef="#br0" timeOffset="-125697.19">6845-3559 1,'-2'4'140,"2"3"-140,0 18 2,-2 9-7,-1 9 7,0-2-4,3 2 2,0-8 0,0 3-6,0 0 6,0-6-6,0-6-15</inkml:trace>
  <inkml:trace contextRef="#ctx0" brushRef="#br0" timeOffset="-126409.24">6736-4211 234,'0'-10'23,"0"7"-8,0 3-15,0 0-7,0 5 6,-2 41-23,-12 20 24,-11 18 0,2-1-11,-2 2-34,-4-12-127</inkml:trace>
  <inkml:trace contextRef="#ctx0" brushRef="#br0" timeOffset="-124826.14">7089-4173 48,'0'-7'38,"0"7"-25,0 0 27,0 0-29,0 0 11,0 0-9,0 0-10,0 0 19,0-3-21,0 0 19,0-1-2,0 3-11,0-3 15,7-2-13,8-4-5,-1-3 4,3 2-2,-5 7-6,-2 2 0,-3 2 4,3 0-12,-3 0 8,0 0-12,-2 0 11,-1 26-27,-1 16 22,0 6 2,-3 6 8,0 2-4,0-10 0,-8-6 1,-2-12-2,6-7 7,2-12-6,-1-7 2,3-2 6,0 0 3,0 0-10,0 0 2,3 0 0,11-2 6,1-18-9,4 2 0,-1 0 6,0 6-11,-9 7 5,1 5 0,-3 0-1,-3 0-4,7 0 4,-1 0-1,-1 15-15,-1 13 14,-6 7-15,-2 9 18,0-1 3,0 7 7,-13-9-6,-8-2-4,-8-1 4,-5-8 0,-2-2-2,2-8-2,5-7 0,5-6-20,10-7-15,4 0-64</inkml:trace>
  <inkml:trace contextRef="#ctx0" brushRef="#br0" timeOffset="-124457.13">7352-4827 99,'2'-7'79,"3"0"-79,9 7 0,9 0 0,13 35 4,12 26-4,10 25 13,4 29-3,-3 28 12,-11 14-18,-23 11 2,-19-1-6,-6 4 3,-45-3-12,-28-9 2,-31-11-58</inkml:trace>
  <inkml:trace contextRef="#ctx0" brushRef="#br0" timeOffset="-201867.55">3319-1590 114,'0'-11'0,"11"11"-3,20 0 3,13 0 9,6 49-3,8 17 4,0 35-2,-7 18-2,-11 17 19,-15 10-23,-18 0 5,-7-11-7,-18-5 4,-20-17-8,-5-14-29,-1-22-93</inkml:trace>
  <inkml:trace contextRef="#ctx0" brushRef="#br0" timeOffset="-91541.24">-4 43 47,'0'-2'29,"0"-1"-11,0 3 18,0-2-34,0-2 7,0 4-5,6-6-2,19 5 37,6-9-30,3 7-3,0-2 7,-1-1-9,-4 2 3,-4 2-7,-6 2 0,-2 0-1,-5 0 1,0 0 0,-3 0 0,1 0 3,-1 6-3,-1 0 0,-4-5 0,-1 3-4,-3-1 5,0 3-1,0-6 0,0 0 7,0 0-14,0 0 7,0 0 0,0 0 1,0 0 5,0 0-6,0 0 0,0 0 2,0 0-10,0 4 8,0 0 0,0 8 3,-5 8 3,-9 6-2,-6 9-4,-1 13 6,-6 7-5,-2 9-1,3 0 0,4-7-4,8-3-2,8-9-11,4-27-143</inkml:trace>
  <inkml:trace contextRef="#ctx0" brushRef="#br0" timeOffset="-207647.88">1996-528 150,'0'-5'40,"0"5"-28,0 0 7,0 0 28,0 0-45,0 0 3,0 0-5,0 0-1,0 23-2,0 10 4,0 13-1,0-4 10,0 5-5,0-10-5,0 4 0,0-5-10,0-1-3,-2-7-117</inkml:trace>
  <inkml:trace contextRef="#ctx0" brushRef="#br0" timeOffset="-206862.84">2437-729 156,'-2'-5'16,"2"2"-16,-2 3 9,-5 0-21,-6 26 11,-5 32 1,-7 22 17,0 21-14,0 24 13,2 4 28,9 8-31,7-16 8,7-17-21,0-17 1,23-21-7,16-16 6,5-16 0,11-22-5,5-7-29,13-5-42</inkml:trace>
  <inkml:trace contextRef="#ctx0" brushRef="#br0" timeOffset="-203802.66">2643-389 66,'0'-2'9,"0"-1"5,0 1 23,0-1-27,0 0 10,0 3-6,0-4 2,0 4 6,0-5-21,0 5 14,0 0-4,0 0-11,0 0 21,0 0-19,0 0 4,0 0-2,0 0 5,0 0-6,0 0-3,0 0 3,-5 17-4,-4 16 6,-2 10-5,1-1 1,4 8 9,1 0-10,-1-8 0,6 1 0,0-6-6,0-6 11,0-6-5,2-10 0,9-2 4,1-13-7,3 0 3,6 0 0,4 0-7,-2 0 17,-1-25-7,-7 2-3,0 0 11,-4-3-13,-1-3 2,-4 0 0,2-3-3,-4-3 9,-1 5-6,-3 0 0,0 2 8,0 7-8,0 7 0,0-3 0,-3 6 3,-6-6 3,0 6-6,-3 1 0,-3 2 2,-4 1-11,-1 4 8,2-4-5,0 2 3,6 5-9,3 0-2,-1 0-11,1 0-16,-6 17 11,5 4-30,6-9-45</inkml:trace>
  <inkml:trace contextRef="#ctx0" brushRef="#br0" timeOffset="-203109.62">3016-298 196,'0'-7'13,"0"7"-2,0 0 23,0 0-33,0 0-1,0 0-6,0 0 5,0 28-2,0 18 5,-5 3-4,-2 3 2,-3 0-4,1-3 1,-3-3-23,0 0-37</inkml:trace>
  <inkml:trace contextRef="#ctx0" brushRef="#br0" timeOffset="-202198.57">3392-1286 156,'0'-16'15,"0"6"-4,0 8 19,0 2-7,0 0-23,0 0-10,0 0 8,0 23-17,0 20 19,-7 12 0,2 5 1,1 1-7,1-6-14,3-9-35,0-8-55</inkml:trace>
  <inkml:trace contextRef="#ctx0" brushRef="#br1" timeOffset="207900.04">426-477 4,'-5'0'6,"1"0"2,4 0 18,0 0-19,0 0 22,0 0-16,0 0-7,0 0 15,0 0-14,0 0 17,0 0-2,0 0-16,0 0 18,0 0-12,0 0-3,0 0 17,0 0-20,0 0 9,0 0 2,0 0-16,0 0 16,0 0-17,0 0 2,0 0-5,0 0 2,0 0 0,0 0 0,12 17 1,10 16 1,6 18-1,10 7 5,12 11 3,5 12-5,11-4 5,9-1-7,9 0 8,-3-8-7,-2 1-2,-8-4 0,-8-5-4,-11-2 10,-8-7-6,-11-3 0,-6-13 4,-10-13-4,-8-2 0,-2-14 0,-7-3-3,0-3 11,0 0-6,0 0 7,0 0-5,0 0 17,0 0-20,0 0 3,0 0-4,0 0 5,0 0-8,0 0 3,0 0 0,0 0-7,0 0 7,0 0-3,0 0-8,0 0-45,0 0-44,-9 0-66</inkml:trace>
  <inkml:trace contextRef="#ctx0" brushRef="#br0" timeOffset="-202469.59">3084-810 157,'0'-14'8,"0"5"-1,0 9 16,0 0-7,0 0-16,0 0-1,0 0-2,0 12-6,0 22 9,14 7 0,3 0 3,0-10-6,-1-6 3,2-3 0,-4-14 0,-4-5 0,-4-3-2,0 0 4,1 0-2,3 0 24,3-11-15,1-15 0,-3-4-1,-1 2-1,-3 2 7,-1 5-12,-4 7 3,0 5 13,-2 1-17,0 8 6,0 0-7,0 0 4,0 0-9,0 0 1,0 14-5,0 21 4,0 10 10,0 1-3,0 2-2,0-8 11,0-7-15,0 3 4,0-16-6,0-3 0,0-7-9,2-5-7,6-5-76</inkml:trace>
  <inkml:trace contextRef="#ctx0" brushRef="#br0" timeOffset="-207985.9">1651 185 7,'0'0'22,"0"-5"-18,0 5 17,-3 0 5,3 0-20,0 0 9,-2 0-8,2 0 3,-2 0 12,2 0-5,0 0 14,0 0-3,0 0-9,0 0 17,0 0-19,0 0-1,0 0 6,0 0-22,0 0 5,0 0-5,7 0 0,11 17-4,-2 17 7,6-1-3,0 9 0,-3 0 5,0-4-7,-5 4 2,-3-8 0,-5-2-5,-1-10 9,-2-10-4,-3-7 0,0-5 7,0 0-7,0 0 2,0 0 5,0 0 24,0-17-23,-14-19-1,-3-8-7,2-9 8,3-4-6,2-6-2,1-3 0,3-7 9,2 10-3,2 4-6,2 7 0,0 11 7,0 5-10,0 6 3,0 1 0,4 12-3,4-1 12,1 11-9,-1 4 0,-4 3 2,1 0-11,-3 0 8,1 0-10,2 9 10,-1 21-12,2 7 13,-1 9 0,-5-4 7,0 2-6,0-13-1,0-5 0,0-5 1,0-13 7,0 0-8,0-3 0,-13 2 5,-6-1-10,-3 1 5,1-6 0,3-1-3,9 0-7,2 0 9,7 0-28,0-11-39,0-9-19,0-6-57</inkml:trace>
  <inkml:trace contextRef="#ctx0" brushRef="#br0" timeOffset="-180492.33">2085 298 3,'0'-10'2,"0"10"5,0-5 1,0 2-8,0 3 8,0-3-6,0 3 12,0 0-14,0-3 17,0 3-1,0 0-6,0 0 24,0 0-18,0 0-4,0 0 12,0 0-20,0 0 8,0 0 3,0 0-14,0 0 17,0 0-16,0 0 8,0 0 13,0 0-17,0 0 13,0 0 0,0 0-17,0 0 7,0 0-9,0 0 0,0 0-2,0 9-3,2 26 5,15 2 0,2-2 7,1 1-8,-4-6 2,2-9-1,-4 4 0,-4-4 11,0-10-11,-3-3 0,0 2 0,-2-5-2,-1-1 3,2 1-1,-1 1 0,-3 2-25,2-5-44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2:19.02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-2 0 30,'2'0'20,"2"0"-6,-4 0 16,0 0 14,0 0-22,3 0 0,-3 0-22,0 0 20,3 0-13,-3 0-5,0 0 22,0 0-19,0 0 10,0 0 7,0 0-19,0 0 20,3 0-17,-3 0-4,0 0 4,0 0 1,0 0-7,0 0 0,0 0 6,0 0 5,0 0-4,0 0-1,0 0 16,0 0-22,0 0 13,0 0-6,0 0-2,0 0-6,0 0 1,2 0 0,-2 0-6,0 0 5,2 0 1,-2 0 0,0 0-9,0 14 3,0-1 4,0 8 2,0-7-4,2 7 12,0 0-8,-2-2 0,4 2 1,-2 0-6,1-6 7,1 3-2,-4-8 0,3-5 6,-3-2-7,0-3 1,0 0 0,0 3 1,0-3 3,0 0-4,0 0 0,0 0 6,0 0-8,0 0 2,2 0-7,1 0 3,0 0-12,4 0-12,3 0-69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2:21.20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0 3 1,'0'0'23,"0"0"-12,0 0 14,0 0-11,0 0 1,0 0 5,0 0-20,0 0 16,0 0-7,0 0-5,0 0 14,0 0-14,0 0 8,0 0-2,0 0-6,0 0 5,0 0-1,0 0-3,0 0 12,7 0-15,0 0 2,6 0-4,-2 0 9,-1 0-11,-3 0 2,0 0 0,6 0-7,0 0 9,2 0-2,0 0 0,-5 10 0,0 0-5,-2-2 5,-3 3-3,-3 6-1,-2 1-3,0 9 4,0 6 3,0 13-2,0-1 2,0 3 0,-7 0 0,1-3-2,0 4 9,0-10-7,-2 0 0,4-5-2,-5-4-1,3 3 3,0-8 0,-3-1-4,0-3 1,2-8 3,2 1 0,2-9 6,3-2-4,0-3-2,0 0 0,0 0 7,0 0-6,11 0 10,14 0-2,15 0-5,13 0-4,3 0 0,-3 0-17,2 0-14,-10 0-115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9:32.18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4062-831 275,'-8'-32'16,"6"11"-10,2 19 13,0 2 0,0 0-17,0 0-4,0 11-11,14 34 13,15 19 1,-1 2 2,9-1 5,-2-3-7,0-17-1,0-15 0,-3-12 9,1-18-8,0 0 2,0-10 10,-3-31 13,-2-3-22,-5 3-1,-8 12 5,-11 11-1,0 14-5,-4 4-2,0 0-14,0 33 13,0 43-6,-15 24 7,-9 16 3,2-10 5,-1-10 0,3-11-8,2-11 0,1-12 5,4-6 3,4-20-8,3-9 0,3-13 2,3-1-12,0-8 5,0-5-19,13 0-15,20 0-78,10-32-74</inkml:trace>
  <inkml:trace contextRef="#ctx0" brushRef="#br0" timeOffset="368.02">4812-276 270,'0'-24'27,"0"3"-19,2-7 36,20-5-33,15-6-11,5 6 8,3 7-6,-8 8 8,-6 18-10,-8 0-15,-6 44 13,-12 23-2,-5 15 4,-5 11 8,-27-3-6,-9-2 8,1-12-9,2-18-1,11-21 7,12-14 2,7-18-8,8-1-1,0-4 6,0 0-2,6 0-4,15 0-10,12 0 5,15-6 10,10-18-2,2-3-3,1 1-54,2-6-43,-8-3-152</inkml:trace>
  <inkml:trace contextRef="#ctx0" brushRef="#br0" timeOffset="585.03">5569-605 183,'0'0'130,"3"-4"-117,17-8 2,8-12-9,11 2-6,7-1-28,-3 10-11,0-1-91</inkml:trace>
  <inkml:trace contextRef="#ctx0" brushRef="#br0" timeOffset="1684.09">5773-1152 188,'-9'-32'76,"6"11"-52,0 12 13,3 7 15,0-1-49,0 3-3,0 0-4,0 32-13,3 29 12,19 21 10,7-7-1,3 5-4,3-14 1,-3-9-5,-1-13 4,-3-10 0,-3-13-5,0-14 13,6-7-8,-2 0 1,3-7 3,5-32 24,-5-9-25,-5 1 1,-3-1 23,-12 16-26,-4 8 11,-6 11-8,-2 12-4,0 1 1,0 0-1,0 1-8,0 57-5,0 22 13,-7 26 5,-4 14-2,7-17-2,4-4-1,0-23 0,0-12-1,0-13-4,7-17-66,8-16-37,8-18-74</inkml:trace>
  <inkml:trace contextRef="#ctx0" brushRef="#br0" timeOffset="1818.1">6521-645 334,'0'0'47,"0"0"-42,0 27-5,0 37-7,0 27 0,-15 30 7,-2 3-38,-20-9-130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9:31.580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133 687 175,'-50'7'79,"4"-4"-77,22-2 7,10-1 8,14 0 3,16 0-20,47 0 10,39-1 4,57-33 23,49-13-25,39-3 25,34-12-14,19-5-22,7-8 15,3 8-13,-16 0 0,-18 10-3,-36 4 6,-41 18-11,-49 3 5,-59 11-13,-50 9 7,-41 2-61,-28 5-30,-63 5 35,-52 0-84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9:30.869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-1 88 235,'11'-16'55,"-11"-10"-25,0 2-27,0 18 26,0 2-8,0-5-6,2 6 13,0 3-22,1 0 20,-3 0-17,3 0-1,5 0-16,14 22 8,11 20 0,12 24-8,3 14 12,-3 19-4,-5 7 0,-5 7 5,-5-11-6,-9-14 1,-6-12 0,-3-21-2,-7-19 4,-1-19-2,-2-6 0,-2-11 2,0 0 8,2 0-6,0-13 6,-2-48 7,0-32-8,3-34-8,5-14-1,7 11 0,5 14-3,3 23 4,4 30-1,-1 17 0,-6 25-7,-3 12 2,1 9-6,2 16 5,8 38-6,2 21 13,-2 16-1,-5 3 0,-6-2 5,-4-7-11,-9-6 6,-2-18 0,-2-21-3,0-21 8,0-8-5,0-11 0,3 0 7,0 0 4,0-30-7,6-31-3,4-23-1,7-15 3,6 7-3,4 4 0,-3 6 5,1 23-14,-4 15 9,-7 23 0,-6 15-4,3 6-7,5 10 8,9 44 0,7 30 3,-2 19-4,-3 12 12,-7-1-7,-4-15-1,-4-12 10,-6-22-11,1-10 1,1-11 0,-4-12-8,-2-14 6,3-4-4,-1-9-4,3-5-70,6 0 15,8-11-34,12-40-78</inkml:trace>
  <inkml:trace contextRef="#ctx0" brushRef="#br0" timeOffset="158">1653 492 295,'9'0'50,"-5"-3"-38,9-6-15,12-6 3,11-3-4,11 3-9,6 0-20,-3 13-3,-2 2-51,-10 0-58</inkml:trace>
  <inkml:trace contextRef="#ctx0" brushRef="#br0" timeOffset="291.01">1845 643 177,'-5'0'128,"5"0"-109,0 0-15,42 0 12,29-14-16,25-15-19,20 15-8,-3-11-127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9:37.31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-11 601 147,'0'21'118,"0"-16"-94,0-5-19,24 0 19,72-40-24,28 0 14,50-8 0,56-7 12,55-3-9,62 4 25,58 6-21,37 8 8,30 3-21,5 8 0,-10-5-8,-21 4 0,-43 6 0,-46 0 4,-55 3 8,-47 5-10,-48 1-2,-59 9-6,-52 1-2,-55 1-2,-41 4-4,-46 0-58,-76 0 48,-58 4-31,-80 17-106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9:34.89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5367 1395 132,'0'-55'53,"0"23"-7,0 13-3,0 19 13,0 0-56,0 19 1,0 42-1,17 19 8,4 11-2,4 3-2,5-6 1,3-11-5,5 0 0,2-19-19,0-8 11,3-8-35,-5-12-69,-4-20-48</inkml:trace>
  <inkml:trace contextRef="#ctx0" brushRef="#br0" timeOffset="-211.02">5678 1310 162,'0'-54'140,"0"10"-140,0 22 24,0 22 22,0 0-45,-4 15-2,-16 51-14,-10 28 15,-5 16 10,-2-1-2,8-8-6,6-16-2,6-8-7,4-16 2,1-16-8,1-7-22,3-24-60,-1-14-35</inkml:trace>
  <inkml:trace contextRef="#ctx0" brushRef="#br0" timeOffset="313.01">5951 1722 69,'8'-37'209,"12"2"-209,10 1 2,12 7-1,8 11-1,-2 13 0,-2 3-1,-11 13 4,-2 43-3,-12 27 8,-17 19-5,-4 26 12,-10 7-9,-28-7 1,-5-20 16,6-31-20,9-22 21,15-28-12,10-18-8,3-9 4,0 0-8,14 0-5,26-18 5,23-25 5,17-2-5,4-9-15,-3 7-85,-11-6-49</inkml:trace>
  <inkml:trace contextRef="#ctx0" brushRef="#br0" timeOffset="712.04">6761 1456 295,'0'-3'14,"0"-9"-11,9-1 1,24-1-4,6-2-13,6 8-10,1-2-50,2 7-59</inkml:trace>
  <inkml:trace contextRef="#ctx0" brushRef="#br0" timeOffset="1199.06">7315 1008 251,'-2'-2'24,"2"2"18,0 0-28,2 0-14,26 31-4,7 13 4,8 16 12,0 11-12,2-1 0,-2 1-6,3-2-2,-7-11-7,2-19-66,-4-11-143</inkml:trace>
  <inkml:trace contextRef="#ctx0" brushRef="#br0" timeOffset="995.05">7646 713 269,'0'-9'44,"0"9"-16,0 0-20,0 2-4,-11 49-4,-11 25 0,-4 15 7,-1 5-3,6 4-3,6-15-1,8-1-1,-1-11 0,3-15-9,-2-14-17,-3-12-66,-3-13-38</inkml:trace>
  <inkml:trace contextRef="#ctx0" brushRef="#br0" timeOffset="1356.07">7948 1217 218,'0'0'50,"2"9"-40,3 47-10,0 27 21,3 8-9,-3 0-3,-1-1-9,0-5 0,-2-14-8,-2-13-129</inkml:trace>
  <inkml:trace contextRef="#ctx0" brushRef="#br0" timeOffset="10273.58">10979-1534 274,'23'-19'30,"-8"-7"-10,-7-1-20,-4 9 15,1 12-14,1-2 14,-6 8-13,0-2 27,0 2 2,0 0-28,0 0 21,0 0-24,0 0-4,0 0 4,-15 37-15,-5 32 15,-10 21 4,-1 11-1,5-23 5,14-18-8,9-15 0,3-11-8,0-10 8,9-5 0,18-1 0,13-4 2,15-2-9,6-6 19,-3 1-12,-8 5 0,-14 3 4,-11 3-8,-10 9 4,-10-3-3,-5 6-7,0 1 13,0 7-3,-11 1 3,-15 4 6,-11-1-2,3-10-7,1-14 2,5-7-8,8-11 2,0 0-10,2 0-16,1-36-68,11-23-50</inkml:trace>
  <inkml:trace contextRef="#ctx0" brushRef="#br0" timeOffset="10476.59">11112-1597 178,'-5'-12'105,"5"5"-84,0-1-5,0 5 44,0-8-60,29-6 0,18-6-2,17 2-1,6 3 3,-5 14-52,-10 4-36,-5 0-10</inkml:trace>
  <inkml:trace contextRef="#ctx0" brushRef="#br0" timeOffset="10685.61">11724-1219 202,'0'0'36,"5"0"-36,38 0 0,20-20 7,22-3-7,14 5-60,2-6-97</inkml:trace>
  <inkml:trace contextRef="#ctx0" brushRef="#br0" timeOffset="1701.09">8648-179 370,'0'-5'59,"0"5"-53,2-6 27,15-2-33,12-8-14,3 0 1,8 0 13,1 11-14,-3 5-43,-11 0-48,-7 10 3</inkml:trace>
  <inkml:trace contextRef="#ctx0" brushRef="#br0" timeOffset="1813.1">8781-18 82,'-3'6'58,"3"-3"-27,5 1 29,43-4-15,31 0-18,26 0 1,16 0-28,7 0-40</inkml:trace>
  <inkml:trace contextRef="#ctx0" brushRef="#br0" timeOffset="11077.63">13147-1866 298,'0'-18'21,"0"10"-7,0 8 31,0 0-23,0 0-22,-5 0-4,-12 32 4,-16 28 0,-13 25 5,-2 6-2,5-1-3,13-8 0,12-13-7,12-13 13,6-6-6,0-20 0,4-5-7,22-11 2,9-6 0,17-8 5,11 0 11,3-19-5,-1-27 4,-15 2 7,-9-11-16,-17-1 24,-8 0-15,-16 0-8,0 6-2,-5 5-1,-36 13 0,-16 9-19,-16 23-33,-13 0-16,3 0-198</inkml:trace>
  <inkml:trace contextRef="#ctx0" brushRef="#br0" timeOffset="19619.12">11513 598 223,'2'0'55,"9"0"-45,-7-33-3,5-1 37,6-8-41,-6 15 8,-1 6 32,-1 9-21,-2 3-2,-5 9-8,0 0-5,0 0-14,0 21-3,-5 51 4,-23 37 6,-14 30 1,-5 0 11,-1-2-12,12-23 7,11-15-7,12-20 0,10-28 0,3-9-4,0-21 4,8-8-3,15-7 0,5-6 3,9 0 1,7-21 0,4-19 10,-4-8-6,2 0 3,-12 2-5,-3 7-3,-8 13 0,-10 7 3,-9 12 1,-4 7-4,0 0 0,0 0-4,0 0-4,-4 27-4,-7 30 12,-1 23-2,-1 8 5,5-4 2,4 1-5,4-10 3,0-9-10,0-11 2,0-16-18,7-9-36,11-8-32,12-22-33</inkml:trace>
  <inkml:trace contextRef="#ctx0" brushRef="#br0" timeOffset="20211.14">12147 1000 276,'-5'-15'23,"5"9"-5,0 3 11,0 3 13,0 0-42,0 0-10,7 0 7,9 0-8,14-5 11,20 3 17,15-10-17,11 0 6,5-2-6,-1 1-24,-1 5-30,-1-5-45,-8 4-31</inkml:trace>
  <inkml:trace contextRef="#ctx0" brushRef="#br0" timeOffset="19949.14">12480 542 289,'0'-16'43,"0"3"-38,0 13 36,0 0-20,0 0-21,0 0-2,0 47-15,0 19 17,-11 21 21,-1 9-21,2 5 18,-1-8-18,5-6 0,-3-12-6,3 1 11,0-16-5,1-3 0,-2-6 0,-2-3-7,0-8-1,-1-6-22,3-11-59,-1-4-69</inkml:trace>
  <inkml:trace contextRef="#ctx0" brushRef="#br0" timeOffset="20468.16">13426 561 284,'0'-5'68,"0"5"-41,0 0-21,0 4-6,3 34 0,2 19 0,2 28 1,4 12 15,2 16-10,-7 12-6,1 17 0,-7-6-85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9:56.18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20990-180 332,'13'0'0,"40"0"8,28 0-14,21-17 6,9-6-46,-7-8-141</inkml:trace>
  <inkml:trace contextRef="#ctx0" brushRef="#br0" timeOffset="-142.01">21008-670 205,'-22'18'118,"9"-12"-114,13-3 1,0 4 39,0-7-33,0 0 9,5 0-20,18 0 0,17 0 10,25-4-6,14-8-4,-1 7-10,-11 5-104,-21 0-32</inkml:trace>
  <inkml:trace contextRef="#ctx0" brushRef="#br0" timeOffset="1740.09">22400 386 47,'-2'2'85,"2"3"-85,0-5 37,0 6-1,0-6-25,0 0 29,7 0-21,33 0 1,26-13 26,25-20-12,19-3 9,-2-1-39,-1 7 0,-11 9-8,-6 10-79,-23-2-143</inkml:trace>
  <inkml:trace contextRef="#ctx0" brushRef="#br0" timeOffset="1268.07">22730-1327 4,'21'-32'321,"-17"11"-301,-2 18-16,-2 3 47,0 0-51,0 0-9,0 42 4,0 41-29,-2 51 34,-15 48 16,-9 16-9,2 3-7,1-23 0,2-27 5,12-29-9,3-21 4,4-27 0,2-27-3,0-17 8,0-20-5,0-10 1,0 0 0,0-34 29,0-41-29,0-28-1,10-27 0,-1-18 8,4-14-9,-2 1 1,-2 7 0,4 18 0,-2 30 8,-2 19-8,-1 26 0,-1 9 13,-1 19-12,-3 10-1,-1 10 0,0 12 10,-2 1-5,0 0-5,0 0 0,0 0-9,0 0 7,0 14-11,-13 28 13,-9 10-5,-4 7 14,-1-4-8,2-7-1,5-8 7,5-13-15,8-4 8,3-7 0,2-3-4,2-5-2,0 1-1,0 9-39,0 6-46,0 5-33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5.833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87 57 7,'0'-7'34,"2"-4"-13,-2 4 7,0 0-19,2-3 5,-2 7 12,0-2-24,0 5 22,0 0-4,0 0-11,0 0-8,0 0-1,0 5 0,-12 33 4,-2 11 2,-5 9-1,2 9-5,3-3 0,3-3 1,7-7 0,4-5-1,0-12 0,0-4 6,2-7-9,11-6 3,1-11 0,0-3-4,4-6 1,5 0 3,6-6 9,6-23-8,1-2 9,-1-10-10,-5 3 0,-1-2-3,-4-4 12,-6 4-9,-4 5 3,-7-3 1,-2 10 5,-6-3-9,0 4 1,0 1 8,-7 0-4,-13 1-3,-1 4 1,-4 0 3,2 10-10,0-2 4,4 8 0,2 3-1,0-2 4,2 4-10,1 0 7,0 0-6,-7 6 5,2 14-12,0-5 7,5 0-23,9-7-20,3-5-18</inkml:trace>
  <inkml:trace contextRef="#ctx0" brushRef="#br0" timeOffset="585.03">620-145 145,'0'-13'6,"0"11"20,0 2 34,0 0-42,0 0-9,0 0-9,0 0-4,0 0 0,0 32-7,0 19 11,0 21 11,0 16-10,0 1 12,0 4-13,0-4 1,0-5 0,2-5 3,4-15-4,-1-13 0,-1-16 5,-1-12-6,0-11 1,1-11 0,-2-1-5,1 0 0,3 0 0,0 0-2,0-28-14,7-10-24,4-8-74</inkml:trace>
  <inkml:trace contextRef="#ctx0" brushRef="#br0" timeOffset="1125.06">1144-257 172,'0'-7'27,"0"7"-27,0 0 0,0 14-1,-16 34 2,-11 16-1,-2 12 3,3-4 2,1-9-3,11 1-2,5-14 0,4-9-2,5-8 10,0-6-8,0-13 0,1-2-1,14-9-6,0-3 7,2 0 0,5 0 15,-1-15-12,6-14 6,0-3-9,2-5 7,-1-10-8,-6 6 5,-5-4-4,-8 4 5,-5 5 7,1-2-6,-5 5-6,0 3 1,0 5 1,-7 8 3,-6 3-5,-7 4 0,-4 2-3,0 3 1,2-1-4,8 6-13,0-2 5,7 2-19,-1-4 16,-1 0-14,9 4-48</inkml:trace>
  <inkml:trace contextRef="#ctx0" brushRef="#br0" timeOffset="1559.08">1673-484 83,'0'-9'70,"0"6"-65,0 3 15,0 0 1,0 0-18,0 8-3,-7 35-4,-14 24 4,-3 9 7,-1 7-7,6-2 12,12-8-9,2-9-3,5-13 0,0-10 8,12-12-11,13-8 3,-2-13 0,9-6-1,4-2 8,4 0 2,5-22-2,1-16-1,0-14 5,-10-3-11,-4-3 0,-10 0 17,-10 4-14,-10 1 7,-2 2 1,0 4-5,-22 10-12,-10 4 6,-14 8-30,-4 10-30,-8 10-62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3:10.560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8782 453 145,'4'0'97,"-4"0"-90,0 0-1,0 0 9,0 0-13,0 0 0,0 0 12,0 0-1,0 0 10,0 0-20,0 0-2,0 0 15,0 0-14,0 0-1,0 0 1,0 0 9,-13 15-14,-16 8 3,-5 8-2,-5 13-4,3 1 11,4 7-5,8 2 1,5 0 8,9-5-12,6-3 3,4-6-2,0-5-7,4-3 8,21-6 1,10-6 4,9-11 2,2-9 2,2 0-8,-10-3 0,0-26 5,-10 1-1,-6 1 3,-5-6-6,-5 4 6,-6-5-5,0 3-2,-3-7 1,-3 10 2,0-3 2,0 1-3,-3-2-2,-9 1 6,-5 1 0,1 2-5,0 3 0,-2 6-1,3 5 1,5-1-1,-2 9 0,3-2-14,1-7 13,2 13-33,0-3-33,6 5-38,0 0-29</inkml:trace>
  <inkml:trace contextRef="#ctx0" brushRef="#br0" timeOffset="1922.11">9306 453 51,'0'-11'36,"0"8"-19,0 3 4,0 0 10,0 0-22,0 0-1,0 0 26,0 0-20,0 0 13,0 0-7,0 0-13,0 0 21,0 0-18,0 0-3,0 0 11,0 0-16,0 0 7,0 0-9,0 0 6,0 0-14,0 0 8,0 12-6,0 16 0,0 15 9,0 9-3,0-2 0,0-5 6,0-1-6,0-5 0,0 0 0,0-4-2,0-2 9,0-1-7,0-6 0,0 0 0,0-12-3,0-6 4,0-2-1,0-6 0,0 2 1,0-2-5,0 0 4,0 0-4,0 0-3,0-12-8,0-8-49,0-10-65</inkml:trace>
  <inkml:trace contextRef="#ctx0" brushRef="#br0" timeOffset="2318.13">9549 340 223,'0'-6'32,"0"1"-25,0 5 13,0 0-3,0 0-13,0 0-4,0 0-1,0 0-2,0 25-5,0 17 8,0 9 14,0 0-13,0 0 9,0 4 0,0-4-8,0-2 10,0-5-10,0-3 2,0-6 3,0-8-1,0-2-6,0-6 0,0-6 9,0-4-13,0-6 4,0-3-3,0 0-4,0 0-14,0 0-6,7-20-97</inkml:trace>
  <inkml:trace contextRef="#ctx0" brushRef="#br0" timeOffset="2746.15">9924 169 261,'0'-12'69,"0"6"-69,0 6 1,0 0 8,0 0-9,0 10-23,0 35 23,0 17 0,0 17 3,0 2 2,-3-5 2,3-14-7,0-10 0,0-12 0,0-9-5,3-7 5,6-11 0,0-1 0,-2-9-3,3-3 3,3 0 1,3-10 14,8-23 8,0-4-14,-2-6-3,-5-1 3,-5-1-5,-4-1-8,-6 2 4,-2 4 0,0 5 0,0-3 0,-10 9 0,-9 3-4,-8 12-20,-6 6 3,-1 8-36,-7 0-79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3:50.272"/>
    </inkml:context>
    <inkml:brush xml:id="br0">
      <inkml:brushProperty name="width" value="0.13333" units="cm"/>
      <inkml:brushProperty name="height" value="0.13333" units="cm"/>
      <inkml:brushProperty name="color" value="#3165BB"/>
    </inkml:brush>
  </inkml:definitions>
  <inkml:trace contextRef="#ctx0" brushRef="#br0">77 54 139,'-6'7'-7,"3"-5"7,-1 3 0,2 1 0,-1 9 1,-4-4-4,2 9 3,-1 1 0,0-4-5,1 3 7,2 0-2,1 1 0,2-4-2,0 3 0,0-5 2,0 1-10,0-3 9,0 5-12,0-8 13,0 8-4,0-3 8,0 3-8,0-8 4,0 2 0,0-3-2,0-3-3,5-1 5,4 8-1,2-5 6,-2 0-11,0 4 13,2-4-5,-7 1 3,6 6 0,-5-9-5,-3-1 0,5-2 7,-4 0-12,1 4 5,1-6 0,1 3 0,-4-2 5,2 4 0,-1-3-2,2 6 0,-3-6-2,0 2 0,3-2-1,-1-1 5,2 2-2,3-4-6,-1 0 3,1 0 0,9 0 9,-4 0-8,-1 0 5,5 0-6,-4 0-3,5 0-2,-1 0-12,0 0-56</inkml:trace>
  <inkml:trace contextRef="#ctx0" brushRef="#br0" timeOffset="17">37 90 438,'0'10'-12,"0"42"12,10 15 6,-3 1-1,3-4-1,-6-5-4,5-10 0,-3-7-1,-2-5 11,4-8-12,-5-7 2,1-8 0,-4-5-1,0-6 4,2-3-3,-2 0 0,3 0 10,-3 0-17,0 0 7,0 0-22,0 0-17,0 0-102</inkml:trace>
  <inkml:trace contextRef="#ctx0" brushRef="#br0" timeOffset="-1">167 63 13,'0'-2'15,"0"2"0,0 0 10,0 0-17,0-4 15,0 4-17,0 0 2,0-3 7,-3 3-11,1 0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4:50.44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8038-4989 0,'-2'0'41,"2"0"-22,0 0 14,0 0-14,0 0 1,0 0 1,0 0-17,0 0 9,0 0-8,0 0 3,0 0-12,0 0 4,-2 0 0,2 0 2,0 0 2,-3 0-4,3 0 0,-2 0-2,0 0-3,-3 0 5,-2 0 0,-2 0 1,1 11 6,0-3-7,1-2 0,-1 3 3,6-7-6,-1-2 7,3 4-4,0-4 1,0 0 6,0 0-2,0 0 1,0 0-6,0 0 20,0 0-16,0 0 5,0 0 3,0 0-10,0 0 11,0 0-11,0 0 8,5 0 8,6-11-18,-2-2 6,0 2-1,2-3 2,-2-7-2,7 1-5,2-6 0,1-1 0,2 4 2,1 0-2,-2 3 0,-1-3 9,0 3-14,-2-1 5,-3 4 0,3-3-3,-3 2 9,-2-2-6,4-1 0,-4 3 7,2 1-7,1-1 0,-3 4 0,5-3-6,-1-1 12,1 7-6,-2 2 0,-1-6 3,-5 8-5,3-9 2,3 1 0,-1 1-4,4 0 10,-2 0-6,-2 3 0,4-9 5,-4 10-11,1-1 6,-1-4 0,-2 0-2,5-1 8,0-5-6,4 7 0,1-3 1,2 1-8,-4 1 7,2-2 0,-6 1-4,-2 3 11,-1-4-7,-1 7 0,-3-8 4,4 8-4,-3-8 1,-3 6-1,2-3 0,0 5 6,2-8-10,1 1 4,-1-1 0,3 1-1,-1 0 6,1-4-5,1 1 0,2 3 2,2-3-7,-2 2 5,1 0 0,-5 2-4,1 0 6,1 0-2,-5 3 0,2 0 8,-3 1-8,5-1 0,2-4 0,-4 1-8,0 3 11,-3 0-3,1 1 0,2-1 7,1-4-12,-2 1 5,1 3 0,-1 0-4,1-1 8,-4-1-4,2 2 0,-1 0 5,4 2-10,-1 0 5,2-7 0,-1 5-6,1-4 9,-3 4-3,2 1 0,-1 1 6,-2-4-12,1 7 6,4-7 0,-3 5-3,-1 3 6,-3-4-3,0 1 0,1 0 4,3-5-9,1 5 5,-3 0 0,-4-1-2,4-2 6,-1-2-4,2 7 0,-5-4 5,4 4-7,1-4 2,-1-4 0,1 3-5,1-1 9,0-1-4,0 2 0,2-3 3,0-1-6,-1 4 3,-1 0 0,-3 1-4,1 1 5,2-1-1,-2 1 0,-1-1 5,4-3-9,-4 1 4,3 3 0,-5-4-2,0 6 9,4-2-7,-5-3 0,2 4 0,-1-2-2,3 2 3,-1-3-1,1 0 0,0 2 3,-1 0-5,-1 1 2,-3 2 0,-1 0-2,-1 4 6,-3 4-4,0-1 2,0 1 6,0 0-5,0 0-3,0 0-5,0 0 0,0 0-2,0 0 4,-3 0 1,1 0 2,0 0-6,-1 0 6,-5 1 0,-3 19 6,-6 5-6,-3 3 7,-1-1-7,0 0 6,-6 7-12,-5 4 6,-4 2 0,-2-5-3,-4 0 6,2-3-3,-2-1 0,1-1 5,3-5-11,2 3 6,-3 0 0,1 0-5,1 0 6,0 3-1,-3-3 0,4 1 3,-3 0-6,4-1 3,1-2 0,2 3-5,-2 0 6,4 0-1,-4 1 0,2 1 6,3-3-6,5-2 0,-3 4 0,4-5-6,-4 3 9,0 0-3,4-5 0,0-3 6,4-3-9,5 4 3,-3-8 0,8 5-6,-4-6 8,1 3-2,2-4 0,-5 7 4,-1-4-7,-1 6 3,-4-6 0,2 5-1,-1-1 10,0-6-9,4 5 0,4-6 0,-3 3-10,3 3 8,3-4 2,-3 1 0,1 4 3,0-1-6,-3 4 3,-1 0 0,3-3-3,-2 3 6,1-1-3,2-6 0,1 4 2,-2-7-5,-1 4 3,4-2 0,-3 4-5,2-4 8,-2 5-3,2-4 0,-2 7 0,4-3-5,-3-5 5,1 7 0,1 1-5,-3-4 8,0 6-3,2-6 0,1 1 2,0 2-8,1 0 6,0-1-6,-1 8 3,-1-4-7,3 0 10,-1-3-1,2-2-6,0 2 2,2-6 5,2-3 0,2 0-5,-3 2-2,3-1 5,-2-4 1,2 4-8,0-9 6,0-3-14,0 0-7,0 0 24,0 0-10,0 0 10,0 0 22,9-3-22,3-14 14,5 2-9,2-9-3,3-1 10,0-5-8,-4 5 3,2-4 4,-2 2-8,-2 2 12,-2-1-14,4 6 2,-4-8 5,3 3-2,0-10-3,-1 6-2,4-4 1,2 4 4,-1-3-5,4 4-1,-2-4 0,4 3 12,0 0-11,-1 0-1,-4 2 0,-1 2 7,-4-1-6,0 5 1,-1 1-2,-1 0 10,0 3-9,-1 0-1,-1-5 2,-1 12-5,-3 0 9,1-3-6,0 5 0,-1-6 7,1 1-13,0-1 6,1 3 0,1-6-2,3 6 6,0-7-4,-3 3 0,-1 0 3,1 4-8,1 3 5,-3-4 0,1 0-1,-1-1 6,2 0-5,0 1 0,-3-2 5,6 0-9,-3-4 4,3 1 0,-3 6-4,2-9 8,2 9-4,-8-6 0,4 7 8,-2-1-7,5-7-1,2-5 0,5-1-5,-4 5 8,5-5-3,-2 0 0,-3 6 5,5-4-7,-1 3 2,-3 2 0,1 0-5,-2-4 10,0 4-5,-4 5 0,0 4 5,-1-5-5,-2 3 0,-1 0 0,0-1 1,-1-1 3,1-1-4,2-2 0,-1-3 6,0 3-5,3-3-1,1-2 0,-3 4-3,2-1 4,-4 4-1,2 0 0,0-5 3,2 4-10,-4 4 7,2-6 0,-2 7 0,-1-2 7,1-7-8,3 6 1,-5-2 0,0 3-7,-1-4 11,-1 9-4,1 1 0,0-8 6,0 3-7,3-8 1,-4 7 0,-1-6-5,5 4 9,-2-4-4,3-5 0,1 2 2,-2-1-4,0 7 2,-1-7 0,-2 1 1,6 4 3,-6-2-4,0 10 0,0-4 9,0-3-9,-2 0 0,1 7 0,0 0-2,-3 5 6,-1-7-4,1 8 0,-1-1 7,0-2-12,3 1 5,1-7 0,-2 2-4,0 0 8,5 4-4,-5-3 0,-2 1 6,0 7-11,-2 0 5,0 0 0,0 0-4,0 0 4,0 0-3,0 0 3,0 0-6,0 0 2,0 0 4,0 0 0,0 0-2,0 0 7,0 0-5,0 0 0,0 0 4,0 0-7,0 0 3,0 0 0,0 0-8,0 0 10,0 0-2,0 0 0,0 0 5,0 0-7,0 0 2,0 0-2,0 0-2,0 0-8,0 0 12,0 0 0,0 0-2,0 0-5,0 0 4,0 0 3,0 0-1,0 0-14,0 0 1,0 0-23,0 0-31,0 0 27,0 0-19,-4 0-5,0 3 27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4:42.11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3647-243 36,'0'0'25,"0"0"-18,0 0-4,0 0 5,0 0-4,0 0 2,0 0-5,0 0 13,0 0-13,0 0 15,0 0-11,0 0 3,0 2 5,-2 8-10,-5 1 7,-3 9-2,-2 5-6,3-4 14,-1 14-14,-2 6 0,3 9 6,-2-2-5,5 8 1,-2-2-4,-1 1 0,-1 0-1,-2 3 6,-3-3-5,0 3 2,-1-4 4,-3 2-2,-6 5-4,-1 2 0,-5 3 7,-4 4-4,0-7 1,-1-1-4,-1-8 9,3-3-11,-2 0 2,6-11 0,-6-2-1,-3 5 5,-3-5-4,0-1 0,-4 3 3,-6-7-2,-2-1-1,-7-1 0,1-2-1,4 0 6,1 0-5,0 0 0,2-7 5,-1 2-8,9-7 3,2 1 0,1-7-1,1-2 5,-2-4-4,-2-1 0,-1-1 6,0-3-8,3 0 2,1 0 0,7 0 7,-1 0-5,6 0 8,1 0 0,5 0-7,-2 0 6,-1 0-9,-2 0 0,2 0-4,4 0 10,-4 0-6,5 0 3,-1-3 0,1-2 10,-1-8-12,0 2 5,1 5-3,-2-6 5,2 4-5,1 3-3,-4-5 4,0-1-1,-2 3-1,-5 1-2,3-3 0,0 6 9,2-3-9,6 5 0,-3-1 0,2 1 1,-1-1 3,-2-4-4,8 2 4,-1 0 2,3 1 2,-2-2-8,2-2 3,3 5-1,0 0 3,0-1-5,3-1 3,-6-1 6,0-5-7,-1 2-2,-7 4 0,5-8 3,-1 8 4,2-4-6,0 1 5,2-1-1,3 4 0,-2 1-5,-1-4 0,1 0-3,1 1 9,2 2-6,1 2 0,3-4 7,2-1-5,-2 6-2,1-1 0,4 0 5,-3 3 1,5-4-6,-2 1 0,-2-2 8,-2-8-9,0 3 1,-4-2 0,3 3 13,1-2-7,-1 0-3,3 2-3,-1 0 7,-2 1-14,-1 3 7,3-2 0,-2 4-3,2 0 7,1 3-4,-1-4 0,2 3 3,1-6-7,0 4 4,-1 3 0,1 0 0,2 0 7,-2 0-7,2 0 0,0 0 0,0 0-8,0 0 8,0 0 0,0 0 0,0 3-20,0 33 20,0 12-1,0 15 1,0-2-3,0 1 4,0-7-1,2-9 0,3-3 5,-3-12-7,0-4 2,-2-13 0,3 3-6,-3-7 8,0-5-2,0 5 0,0-9 9,2 5-13,-2-6 4,0 0 0,0 0-1,0 0 10,0 0-9,0-6 1,0-20 9,0-17-12,0-1 2,0-7 0,-9-7-8,2 0 13,1 2-5,4 10 0,-1 8 5,1 5-6,0 4 1,2 7 0,0 4-4,0-6 8,0 10-4,0-1 0,0 2 2,0 6-6,0 1 4,0 0 0,0-8-5,9-1 15,8-5-10,-3 8 0,-2 1 7,3 5-13,0 0 6,6 3 0,6 1-3,0 2 4,-4 0-5,-5 0 0,-5 0-12,0 32 8,-8 7-31,-5-2-82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5:02.72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-2 3545 12,'0'-18'6,"0"4"19,0-4 11,0 6-20,0 1-5,0 3 6,0 2 15,0 2-25,0 2 14,0-3 13,0 5-29,0 0 17,0-4 3,0 4-22,0 0 14,0 0-17,0 0 0,0 0-4,0 0-11,16 0 15,7 0 7,8 15 3,8-1-7,3 3-3,3-4 0,6 0-1,2-8 10,7-1-9,7-1 1,6-3 6,-2 0-5,-5 0-2,-5 0 0,-3 0 3,-3 0 2,-1-3-2,-2-1-3,-1-3 5,3-8-4,-4 4 0,0-7-1,1 1 5,-3-3 5,-4-1-9,-4 4-1,0-7 2,-5 2 17,3-4-19,-3 1 6,-4-6-3,-1 6 4,-7-7-1,4-2-6,2-1 1,-6 0 6,0-6-4,-2-2 3,-2 1-1,1-3 7,-1 2-12,-2 5 0,-1-3 0,2 3 1,-4-1 1,-4-6-2,2 3 0,-3-7 10,-2-3-17,3 9 7,0 2 0,-7 6 5,3 1 0,0-2-5,-6-5 0,4 8 9,1 2-9,-3-7 0,2 0-3,-1 0-3,0 2 9,-1 5-3,4 0 1,-4 2 10,0-1-15,3 1 4,-3 2 0,3-9-2,-2 1 7,-3 4-5,0-4 0,2 4 3,-2-8-7,0 2 4,2-1 0,-2-5-1,0 2 6,0 6-5,0-5 0,0 3 4,0 2-2,0-6-2,0 8 0,0-2-1,0 2 6,0 2-5,-2 1 0,0-1 8,2-7-9,-3 0 1,0 2 0,-1-6-6,2 11 9,-3-4-3,-1 4 0,2 2 3,-1-1-7,0 5 8,0-3-4,1 0 0,-1 0 9,0 0-9,1 0 0,-1 5 1,-1-3-5,2 9 6,-1-3-2,2 8 0,-1-2 8,-1 2-12,3-6 4,-3 3 0,0-1-3,1 1 3,-5-7 0,3 1 0,-2-2 1,1-2-3,-3 0 2,3 2 0,-3 0-4,1 3 6,2 6-2,0 0 0,-1 1 5,3-4-8,-2 6 3,-2-7 0,1 4-9,-1-7 11,-3 1-2,2 2 0,-3 0 10,0-6-15,1 10 5,0-1 0,1 2-10,2 2 12,-1 4-2,1 0 0,-1 1 8,2-1-16,2 3 8,1 1 0,2 0-2,-1 0 7,-3 1-5,1-4 0,-3 2 4,-1-2-11,1 4 7,-1-4 0,-2 4-7,5-3 11,-1 5-4,4-5 0,2 5 5,2 0-5,0 0 0,-3 0 0,3 0-4,0 0 8,0 0-4,0 0 0,0 0 6,0 0-13,0 0 7,0 0 0,0 0-4,0 0 7,0 0-3,0 0 0,0 0 1,0 0-7,0-2 6,0 2 0,0 0-2,0 0 6,0 0-10,0 0 6,0 0-21,0 0-16,0 0-69,-3 0-62</inkml:trace>
  <inkml:trace contextRef="#ctx0" brushRef="#br0" timeOffset="-24148.73">187 3109 7,'0'-8'42,"0"1"-30,0-5 0,0 10 5,0-2-2,0 1-6,0 3 17,0 0-7,0 0-18,0 0 18,0 0-12,0 0-3,0 0 16,0 0-20,0 0 10,0 0 8,0 0-15,0-2 16,0 2-11,0 0-5,0 0 7,0 0-7,2 0-3,11 0 1,4 0 2,3 0 1,0 0-4,-4 0 0,-1 0-2,-5 0 7,-3 0-5,-3 0 0,-2 0-4,-2 0 0,2 0-1,-2 16 5,0 6-5,0 6 2,0 2 3,0-4 0,0 0 6,0-2-6,-8-4 0,1 2 0,3-1-3,-2-9 9,3-3-6,3-3 0,0-6 5,0 0-1,0 0-2,0 0 1,15 0 38,13-18-31,12-3-3,8 0-7,0-1 0,2 7-6,-4 12-17,-6 3-42,-4 0-97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2.039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1973-3 77,'0'-20'49,"0"-1"-34,0 7 25,0 7 0,0 4-20,0 0 17,0 3-16,0 0 5,0 0-21,0 0 3,0 0-16,0 13-5,0 23 8,0 19-3,-7 5 16,2 11-8,-2-5 0,5-5 6,0-3-6,0-7 0,-2-8 0,2-9-1,0-5 6,2-6-5,0-5 0,0-11 1,0 0-11,0-3 9,0 1-5,0-5-8,17 0-71,7 0-52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0.461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1112 99 4,'9'-28'78,"-5"0"-64,-2 4-4,1 13 18,-3 1 1,0-1-14,0 2 18,0 4 0,0 2-24,0 3 10,0 0-19,0 0 2,0 0 7,0 0-3,0 0-4,0 0-2,0 0 1,-18 3-6,-9 21 8,0 5-3,-8 11 0,4 6 8,1 0-11,9 7 3,5-2 0,9-8-1,3 7 1,4-10 0,0 0-2,4-5-3,19-4 0,13-1-3,6-7 8,6-5 6,0-13-6,0-5 3,-4 0 5,-5 0-4,-6-23 9,-4-6-13,-5 1 2,-7-4 12,-3-9-12,-6 3 10,-6 2-12,-2-9 2,0 7 11,0 5-12,-8 0-1,-5 2 7,-2 6 0,-5 4-7,1 0 0,0 7 1,0 2-9,3 9 4,-2 0-6,-1 3 7,-1 0-40,-4 0-21,5 18-14,5-1-53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3:50.269"/>
    </inkml:context>
    <inkml:brush xml:id="br0">
      <inkml:brushProperty name="width" value="0.13333" units="cm"/>
      <inkml:brushProperty name="height" value="0.13333" units="cm"/>
      <inkml:brushProperty name="color" value="#3165BB"/>
    </inkml:brush>
  </inkml:definitions>
  <inkml:trace contextRef="#ctx0" brushRef="#br0">127 57 1,'0'0'5,"0"0"1,0 0 12,0 0-18,0 0 11,0 0 6,0 0-11,0 0 17,0 0-17,0 0-4,0 0 3,0 0 2,0 0-7,0 0 6,0 0-1,0 0 10,0 0-12,0 0 0,0 0 16,0 0-12,0 0 11,0 0-3,0 0-15,0 0 16,0 0-12,0 0-1,0 0 5,0 0 0,0 0-8,0 0 0,0 0 5,0 0 3,0-3-7</inkml:trace>
  <inkml:trace contextRef="#ctx0" brushRef="#br0" timeOffset="1">109 54 313,'-1'20'-10,"-5"21"18,1 2-8,-1 7 0,3-2 6,-2-4-13,5 2 7,0-6 0,0-2-6,0 0 6,0-10 0,0 0 0,0-8-6,5-4 2,1-7-6,0 0 10,2-7-6,-1 1 12,2 1-1,9-1-2,3-3 0,8 0 10,0 0-8,0 0-5,0 0 0,-6 0 11,0 0-10,-4-10-1,-4-4 1,-1-3 13,-1-7-12,-4 2 4,-2-10 5,0-3-7,-5-6-6,0 2 2,2-6 0,-4 7 7,0 0-2,0-4 2,0 13-7,-8-1 9,-2 5-6,1 11-3,-1-7 0,3 10-8,2 2 10,-2 4-2,2 5 0,-2-3-2,-8 3-6,-6 0 5,-6 0 3,-2 0-4,-1 0 4,5 4 0,-2 13 0,-2-7-15,7 5 15,6-7-32,5-2-26,11-3-37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5:07.13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9927-5967 0,'0'0'7,"0"0"0,0 0 10,0 0-5,0 0 26,0 0-11,0 0-12,0 0 9,0 0-18,0 0 3,0 0-5,0 0 3,0 0-7,0 0 0,0 0-1,0 0-5,0 0-1,0 0 0,0 23 0,4 7 7,3 7 1,6 10-1,-4-3 1,0-7 2,0-1-3,-5-9 0,4 2 0,-6-8 7,0-11-8,0-3 1,-2-2 0,0-5 6,0 0-5,0 0 7,0 0 10,0 0-16,0 0 27,0 0-2,0 0 0,0 0 19,0 0-20,0-5 9,0-16-20,0-11-8,0-6-8,0-1 1,0-6 0,-2 9-2,-2 1 10,1 2-7,0 12-1,1-4 10,2 5-7,0 9-3,0 3 0,0 4-6,0 4 2,0-6 4,0 6 0,0-5 6,0-4-6,12-4 0,11-8 0,9-4-2,7-6 9,-3 3-7,3-4 0,-5 6 4,-3 0-5,0 2 1,-4 10 0,-5 3-1,-8 11-15,-7 0-6,0 0-60,-7 24-48</inkml:trace>
  <inkml:trace contextRef="#ctx0" brushRef="#br0" timeOffset="-14163.82">9852-7302 17,'0'0'2,"0"0"1,0 0 12,0 0-14,5 0 18,-3 0-15,0 5 4,1 5-4,2 7-4,-1 6 0,4 5 0,-4 5 3,3 6-3,-1 6 0,-4-6 5,1 11 0,-3-4-2,0-3-3,0 3 11,-7-11-11,-11-4 13,-1-7-6,2-11-3,1-8 8,-4 1-11,6-6 8,0 0 3,1 0-4,4-24 38,1-7-29,4-8 3,4 0-2,0-8-15,0 6 7,0-2-2,0 8-8,9-2 9,1 7-8,5 2-1,-3 5 0,2 8 5,-3 1-5,2 5 0,-1 7-1,-2-1-7,-1 3 1,-4 0 5,0 0 0,-3 0-19,3 21 6,0 10-1,-3 6 5,0 1 7,-2 0 5,0-7-1,0-1 0,0-12-3,0-1 0,-2-6 3,-3-8 0,0-1 17,1-2-17,-1 0 14,0 0 13,1-16-19,-5-19 10,7 2-15,0-4 4,2 3-7,0 1 6,0 5-4,0 5-2,0 8 10,0 2-2,2 8-8,11-7-4,3 7 1,-1-4-5,-3 9 8,0 0-1,-7 0-10,-1 0 8,-4 3-22,3 18-2,0 4 25,-3 5-14,0-7 16,0 3 0,0-6 0,0-12-2,0 2 4,0-10-2,-6 0 12,2 0-10,2 0 14,-4 0 0,0-6-10,-1-19 14,-4-2-13,7-14 2,1 9-2,3 0-5,0 7 10,0 5-12,0 2 1,0 3-1,0 2 0,7 13 1,4-7-2,-2 7-12,-2 0 13,2 0-4,3 0-5,1 7 5,-1 15-13,-1-2 11,0 4 3,-4 1-11,-2 1 12,-5-3-10,0-2 11,0-1-4,-2-3 10,-13-5-1,0-9 5,1 0-7,-3-3 10,5 0-4,0 0-2,5-26 17,1-3-12,4-2-11,2-5 8,0 8-3,0-2-10,0 7 4,2 7 1,9-2 1,3 8-1,2-1 0,2 11-2,0 0-5,3 0 4,-5 6-2,-1 23-19,-1 6 18,-2 8-11,-4 3 16,-6 4-2,-2-7 0,0 1-1,-10-8 4,-11-9 0,-4-4 11,-1-10-9,2-13 6,4 0 6,4 0-14,4-13 25,1-27-21,4-6 2,3-7 0,1 2-2,3 3-4,0 12 0,0 3 2,0 10-6,0 10 6,5 0-2,4 4 0,4 7-7,3 2 4,3 0 2,-1 0-5,-3 7 2,-4 20-14,-1 5-4,0 2 22,-6 5-15,-4-4 15,0-4 0,0-6 2,0-5-2,-4-4 1,-8-7 3,-5-1 10,2-5-13,3-3 11,0 0-2,3-3-5,1-22 23,4-5-27,4 1 0,0 4-2,0 1-7,0 3 8,6 10-1,9 3 3,2-2-6,-1 10-5,-1 0 9,2 0-2,-1 0 3,2 13-8,-4 3 5,-4 12-15,-6-8 16,-4 0-25,0-5 24,0-2 1,0-4 2,-4-3 16,-2-3-13,2-3-4,2 0 20,2 0-19,0 0 13,0 0 8,0 0-9,0-18 20,0-5-33,0 0 0,2 3-13,6 7 13,4 6 0,0 7-2,-1 0-7,0 0 6,-4 0-12,-2 5-18,-3 21 16,-2 6-8,0 6 24,0 5-6,0-5 14,-2-10-11,-8-7 4,0-11 0,1-5 18,-1-5-18,1 0 21,-3 0-4,-1-10-14,1-18 13,3-6-4,1-13-12,1 4 9,2-6-8,5 3-1,0 13 0,0 4 1,0 7-7,0 12 7,10 3-1,0 7 0,4 0-16,0 0 11,0 0 0,-1 22-16,-6 13 8,2 2-2,-3 9-4,-6 0 18,0 1-2,0-10 3,0-5 0,-3-12 1,-9-2 2,-4-10 3,-4-3 0,-1-5 6,-4 0-6,2-5 2,0-26 2,6-10-7,3-2 13,7-4-12,2 1-2,5 3-4,0 9 1,0 4-2,0 10-4,3 7 7,6 6 0,5 1-9,-1 6 3,-1 0 3,0 0-13,-3 26 8,-1 3-12,-4 0 1,-4-3 9,0 0 1,0-2 9,-6-4 9,-4-9-8,3-4 9,-1-2-10,1 1-8,-5-4-8,-7-2-178</inkml:trace>
  <inkml:trace contextRef="#ctx0" brushRef="#br0" timeOffset="123246">8942-4211 234,'0'-10'23,"0"7"-8,0 3-15,0 0-7,0 5 6,-2 41-23,-12 20 24,-11 18 0,2 0-11,-2 1-34,-4-12-127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2.466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2521-107 114,'0'-17'106,"0"12"-103,0 5-4,0 0 3,0 0-4,0 16-21,0 26 23,-8 27 0,-4 7 3,6 2 3,1-1-6,5-19 6,0 1-10,0-16 4,2-2 0,19-6-2,2-12 8,4-11-6,2-7 15,-2-5-2,-3 0 5,-3 0 3,4-26 7,-2-8-5,1-7-20,-5-8 12,-6-6-15,-7 4 0,-4-5 0,-2 10 5,0-1 3,-8 10-8,-17 5-10,-2 6 6,-4 3-13,0 6-18,6 8-40,0-3-104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3:10.560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238-11 145,'4'0'97,"-4"0"-90,0 0-1,0 0 9,0 0-13,0 0 0,0 0 12,0 0-1,0 0 10,0 0-20,0 0-2,0 0 15,0 0-14,0 0-1,0 0 1,0 0 9,-13 15-14,-16 8 3,-5 8-2,-5 13-4,3 1 11,4 7-5,8 2 1,5 0 8,9-5-12,6-3 3,4-6-2,0-5-7,4-3 8,21-6 1,10-6 4,9-11 2,2-9 2,2 0-8,-10-3 0,0-26 5,-10 1-1,-6 1 3,-5-6-6,-5 4 6,-6-5-5,0 3-2,-3-7 1,-3 10 2,0-3 2,0 1-3,-3-2-2,-9 1 6,-5 1 0,1 2-5,0 3 0,-2 6-1,3 5 1,5-1-1,-2 9 0,3-2-14,1-7 13,2 13-33,0-3-33,6 5-38,0 0-29</inkml:trace>
  <inkml:trace contextRef="#ctx0" brushRef="#br0" timeOffset="1922.11">762-11 51,'0'-11'36,"0"8"-19,0 3 4,0 0 10,0 0-22,0 0-1,0 0 26,0 0-20,0 0 13,0 0-7,0 0-13,0 0 21,0 0-18,0 0-3,0 0 11,0 0-16,0 0 7,0 0-9,0 0 6,0 0-14,0 0 8,0 12-6,0 16 0,0 15 9,0 9-3,0-2 0,0-5 6,0-1-6,0-5 0,0 0 0,0-4-2,0-2 9,0-1-7,0-6 0,0 0 0,0-12-3,0-6 4,0-2-1,0-6 0,0 2 1,0-2-5,0 0 4,0 0-4,0 0-3,0-12-8,0-8-49,0-10-65</inkml:trace>
  <inkml:trace contextRef="#ctx0" brushRef="#br0" timeOffset="2318.13">1005-124 223,'0'-6'32,"0"1"-25,0 5 13,0 0-3,0 0-13,0 0-4,0 0-1,0 0-2,0 25-5,0 17 8,0 9 14,0 0-13,0 0 9,0 4 0,0-4-8,0-2 10,0-5-10,0-3 2,0-6 3,0-8-1,0-2-6,0-6 0,0-6 9,0-4-13,0-6 4,0-3-3,0 0-4,0 0-14,0 0-6,7-20-97</inkml:trace>
  <inkml:trace contextRef="#ctx0" brushRef="#br0" timeOffset="2746.15">1380-295 261,'0'-12'69,"0"6"-69,0 6 1,0 0 8,0 0-9,0 10-23,0 35 23,0 17 0,0 17 3,0 2 2,-3-5 2,3-14-7,0-10 0,0-12 0,0-9-5,3-7 5,6-11 0,0-1 0,-2-9-3,3-3 3,3 0 1,3-10 14,8-23 8,0-4-14,-2-6-3,-5-1 3,-5-1-5,-4-1-8,-6 2 4,-2 4 0,0 5 0,0-3 0,-10 9 0,-9 3-4,-8 12-20,-6 6 3,-1 8-36,-7 0-79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50:53.70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7995-117 22,'0'0'0,"0"0"9,0 0 36,0 0-33,0 0 7,0 0 24,5 0-11,19-1 6,10-24-34,19-5-1,10-2 17,7-5-20,4 5 15,-2 7 0,-3 3-12,-12 14 0,-6-2-2,-11 10-1,-9 0 0,-12 0-17,-9 0 4,-10 0-79</inkml:trace>
  <inkml:trace contextRef="#ctx0" brushRef="#br0" timeOffset="-502.03">8177-865 256,'0'-5'28,"2"5"-17,-2 0-8,0 0-3,0 0-20,6 12 6,1 32-2,3 14 16,-1 10 14,-3 5-12,-6-4 2,0-6-4,0-9 8,0-11-10,0-13 2,0-9 0,0-9-4,0-10 12,0-2-8,0 0 11,0 0-10,0 0 25,-6-8-11,-3-28-7,-1-18-8,-5-10 7,0-7 0,1-8-7,3-9 7,3 5-12,3-2 14,3 19-9,-1 11 5,3 15 2,0 15 0,0 16-6,0 7 3,0-5-4,0 7 0,-3 0 0,1 0 0,-1 0-16,-4 30 11,-6 24-7,-6 18 12,-5 0 17,2-8-13,5-16-4,3-18 0,6-13 7,5-5-14,3-9 7,0-3-8,0 0 7,0 0-28,0 0-4,3 0-30,10 0-35,5 0-24</inkml:trace>
  <inkml:trace contextRef="#ctx0" brushRef="#br0" timeOffset="-1118.07">7149-125 47,'0'0'77,"0"0"-51,0 0-17,27 0 11,16-3-17,7-12 6,9 1-14,-1-5 5,-3 8-33,0-6-41</inkml:trace>
  <inkml:trace contextRef="#ctx0" brushRef="#br0" timeOffset="-1516.09">5988-170 99,'0'0'91,"2"0"-66,4 0-15,-4 0-4,3 0 11,3 0-9,-2 0-8,0 0 2,1 0 0,1 0-4,5 13-13,2 23 6,1 5 4,-3 16 7,1-3-2,-1 4 0,-5-7 7,-1-8-10,-3-9 3,-2-10 0,2-6-1,-4-6 9,0-8-8,2-4 1,-2 0-1,0 0 21,3 0-14,-3 0 17,2 0 7,3-31-22,0-22 25,5-16-34,3-10 0,2 10-2,0 10 3,1 4-1,-6 19 0,-1 8-5,2 13-3,-7 7 2,-2 8 6,-2 0-3,0 0-12,9 0 1,0 30 2,4 19 4,0 5 3,-3-2 5,-3-2 0,-2-9-2,-2-10 7,0-10-5,0-8 0,-3-9 6,2-4-9,-2 0 4,2 0-1,0 0 17,-2 0-16,6-3 14,-1-29-3,2-17-8,3-8-3,3-3 0,-1 7-1,1 3 0,-1 15 2,-1 3-7,4 10 5,-3 2-1,1 2-6,-3 10 2,-5 6 5,-2 2-1,2 0-2,0 0-1,2 18-7,6 20 8,2 13-6,0 8 16,-2 4-7,0-4 0,-4-2 8,1-4-11,-2-3 3,-3 1 0,0-15-7,-2-4 3,1-1 2,4-13-8,5-6-70,2-10-28</inkml:trace>
  <inkml:trace contextRef="#ctx0" brushRef="#br0" timeOffset="-1282.08">7032-379 294,'6'-11'0,"12"-7"-4,6 0 2,9-5 2,8-2-12,2 14 11,-3 0-14,-2 11-22,-8 0-48,-10 0-53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51:36.334"/>
    </inkml:context>
    <inkml:brush xml:id="br0">
      <inkml:brushProperty name="width" value="0.46667" units="cm"/>
      <inkml:brushProperty name="height" value="0.46667" units="cm"/>
      <inkml:brushProperty name="color" value="#ED1C24"/>
      <inkml:brushProperty name="fitToCurve" value="1"/>
    </inkml:brush>
  </inkml:definitions>
  <inkml:trace contextRef="#ctx0" brushRef="#br0">-19 6 56,'-3'12'25,"0"-10"-23,3-2 7,0 0 5,0 0 10,0 0-17,0 0-5,0 0 17,0 0-15,0 0 0,0 0 7,0 0-6,0 0-5,0 0 2,0 0 4,0 0 6,0 0-10,0 0 3,0 0 4,0 0-3,0 0 1,0 0 6,0 0-12,0 0 18,0 0-16,0 0 1,0 0 10,0 0-11,0 0 11,0 0 0,0 0-14,0 0 16,0 0-16,0 0 1,0 0 0,0 0 10,0 0-11,0 0 0,0 0 1,0 0-9,0 0 8,0 0-8,0-11-14,0-14-161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0:36.7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1361 140 155,'0'0'69,"0"0"-69,4 0-12,-2 8 8,3 22 3,-1 4 2,2 11 8,-2-3-5,0 7 10,2 7 5,-2-1-17,-2 2 16,3-2-11,-1 1-6,-2-14 6,0-4-5,1-9-2,-1-15 0,0-4 10,1-3-14,-3-7 4,0 0 0,0 0 8,0 0-7,0 0 10,0-17 2,0-14-13,0-16 0,0-5-10,0-11 5,-5 2-2,-4 0 8,-2-3-1,5 3 0,2 5-11,2-3 10,0 4-7,-5 1 8,4-4-6,3 2 14,0 4-8,0 5 3,0 7 1,20 0 14,4 6-18,6-7 4,10 11-9,-2 7 10,4 8-5,-7 8 0,-4 7-2,-6 0-5,-6 7 2,-2 29 5,-5 12 0,-7 14 3,-5 4-3,0 4 0,-14-4 1,-16 1 7,-10-10-1,-2-5-5,1-5 10,1-14-7,8-12 14,4-3-13,6-6-2,8-7 16,5-2-19,7-3 16,2 0 9,0 0-26,0 0 16,0 0-16,0 0 0,5 0 0,1 0 9,-2 0-9,3 0 0,9 10-4,7 21-4,4 12 10,4 3-2,0 7 0,1-2 6,-1-1-6,-2-10 0,-5-5 2,-2 0-10,-5-6 8,-1-12-7,-1-3 2,-1-1-66,-4-6-20,2-7-55</inkml:trace>
  <inkml:trace contextRef="#ctx0" brushRef="#br0" timeOffset="-924.06">539 199 130,'-2'0'115,"2"0"-99,0 0 1,0 0-15,0 0-4,0 4-6,0 21-4,0 13 12,0 10 6,0 11 5,2 2-3,-2 3-4,0-3 3,0 3-3,0-12 2,0 3 0,0-2-6,0-10 0,0-12 0,-2-13 6,2-8-6,0-10 0,0 0 2,0 0 10,0 0-4,0-20 24,0-19-24,0-17-1,0-13-13,0-1 6,0-2 0,0 0-8,0-1 10,0 6-2,0 1 0,0 10 7,0 2-7,0 6 0,-2 12 0,2-2-4,0 8 5,0-3-1,0 2 0,0 8 1,4 0-6,11 3 5,11-3 0,8 5-6,5 1 8,5 11-2,-6 6 0,-2 0-2,-1 3-5,-10 22 1,-6 11 2,-4 10 4,-15 0-13,0 18 11,-5-1 0,-26 3 2,-7-6 13,-1-13-7,5-14-5,13-12 7,9-16 1,12-5 0,0 0 3,0 0-10,0 0 16,7 0-16,15-28 8,13-1-10,12 2 4,1-1-8,-2 10 4,-8 16 0,-8 2-12,0 0 9,-1 35 3,-2 14-5,-6 9 2,-9 1-1,-7 7-1,-5 1 5,-3-7-8,-25 2 14,-15-9-6,-9 6 7,-2-6-6,-4-10 13,-1-1-9,7-15-1,4-2 5,7-11-1,9-7-8,13-7 2,4 0 3,5 0 0,4-28-5,0-3-1,4-1-7,2 6-7,0 0 7,0 14-12,8-1-73,10 13-20,7 0-54</inkml:trace>
  <inkml:trace contextRef="#ctx0" brushRef="#br0" timeOffset="-2822.17">-77-4 56,'-3'3'236,"1"-3"-217,2 0-7,0 0-11,0 0 27,0 0-16,0 0 10,0 0 21,0 0-28,0 0 17,0 0-17,0 0-15,0 0 14,0 0-8,0 0-6,0 0 0,0 0 1,0 7-9,0 18 4,-3 19 4,1 17-1,0 16 5,-1 11 2,-3 10-6,2 1 9,0 3-9,-2-12 0,6-10 0,0-6-3,0-10 10,0-18-7,0-17 0,0-18 4,0-11-9,0 0 5,0 0 0,0 0 5,0 0 3,0 0-16,0 0 8,0-17-59,8-15-30,7-21-159</inkml:trace>
  <inkml:trace contextRef="#ctx0" brushRef="#br0" timeOffset="-2088.12">-417 126 64,'-8'10'35,"8"-7"-22,0-3 5,-3 0 3,3 2 13,0-2-21,-2 6 13,-3-3 4,0 2-20,-1 4 21,4-6-20,2-3-5,0 0 16,0 0-22,0 0 14,0 0-8,0 0 3,0 0-7,2 0 1,12 0-3,22-17 18,25-12-18,20-5 17,9-8-10,-6 1 1,-9 7-1,-11 4-7,-5 5 0,-9 5 0,-9 5 6,-12 4-7,-12 5 1,-10 3 0,-7-1-4,0 1 5,0 3-1,0-2 0,0-1-9,0 3 9,0 0-24,0 0-20,0 0-50,-5 21-2</inkml:trace>
  <inkml:trace contextRef="#ctx0" brushRef="#br0" timeOffset="476">2192-459 188,'7'-26'50,"0"15"-48,-1 5 35,-2 1-27,-2 5 0,-2 0-10,3 0 2,4 11 1,5 23-1,4 12 3,4 13 11,-2 11-13,-4 7 18,-3 6-6,-6 5-12,-5 7 10,0 9-10,-3 0-1,-21 3 7,0-11-3,3-20-2,4-22-4,10-24 0,4-16 3,3-12 2,0-2-5,0 0 13,27 0-11,45-16 24,48-34 2,44-16 17,20-13-10,-10 13-31,-27 13 5,-30 19-9,-27 14 9,-23 15-19,-26 5 6,-19 0-29,-22 28-36,-29 10-110</inkml:trace>
  <inkml:trace contextRef="#ctx0" brushRef="#br0" timeOffset="11807">-388 2598 113,'-3'0'24,"3"0"16,0 0-9,0 0 1,0 0-11,0 0-18,0 0 13,0 0-16,0 8-20,0 22 20,0 10-2,11 12 2,-5 4 2,4-4 7,-3 0-7,-2-4-2,4-5 0,-5-4-4,1-10 12,-3-3-8,-2-12 0,0 1 5,2-13-14,-2-2 9,0 0-4,0 0-1,0 0-7,0 0 7,0 0-103,-2-23 45</inkml:trace>
  <inkml:trace contextRef="#ctx0" brushRef="#br0" timeOffset="12361.03">-453 2738 63,'-5'0'44,"5"0"-44,0 0 30,0 0-18,0 0-5,0 0-1,0 0 1,0 0-1,0 0 24,0 0-19,0 0 14,0 0-2,0 0-18,0 0 18,0 0-14,0 0-8,-4 0 7,4 0 0,0 0-4,0 0 1,0 0 1,0 0 3,0 0-7,0 0-2,0 0 1,0 0 3,0 0-4,0 0 0,0 0 4,0 0 3,0 0-4,0-3-1,0 0 5,0-4 2,0 5-3,0-3-2,2 1-2,0 1 25,8-8-26,4-10 9,4 7-10,-7-3 6,-1 10-8,-8 5 2,0 2 0,1 0-9,5-9 8,-2 3-2,9-5 1,5-4-18,-1 2 19,-2 0-13,-5 4-7,-7 7 4,-5 2-35,0 0 5,0 0-42,0 0-46</inkml:trace>
  <inkml:trace contextRef="#ctx0" brushRef="#br0" timeOffset="15961.23">726 2341 67,'-2'-7'42,"2"7"-25,0 0 13,0-5-3,0 5-21,0 0 14,0 0-9,0 0-6,0 0-5,0 0-13,0 20-1,0 18 12,0 8 4,0 0 1,7 1-3,-2-12 0,1-6-3,0-3 4,-2-12-1,-4-3 0,0-4 8,0-7-11,0 0 3,0 0 0,0 0 19,0 0-15,0 0 14,0-21-9,0-11 5,0-8-15,0-6 1,-6 0 0,-2 0-5,4-1 7,1 6-2,3 4 0,0-2 0,0 5-7,0 9 7,11 8 0,7-1-4,-1 8 6,0 3-2,2 7 0,-7 0-11,3 6 7,-4 25-3,-3 1 7,-4 7-2,-4 3-9,0 0 9,0-1 0,-21 2 4,2-5 15,-3-10-17,7-6 0,8-17 5,5-5 2,2 0-5,0 0-2,0 0-7,0 0 5,5 0-10,5 0 12,4 0-5,3-2 13,0-1-8,-6 3 0,1 0 0,-2 0-6,-1 0 3,1 23 3,-5 3 0,-2 4 0,-3-2-4,0 4 4,-5-3 0,-15-3 16,1-8-15,3-4 13,1-6-1,5-5-8,3-3 0,1 0-5,5 0 0,-1-8-3,-1-25-32,1 0-40,2-6-47</inkml:trace>
  <inkml:trace contextRef="#ctx0" brushRef="#br0" timeOffset="14702.16">638 1468 41,'-4'-23'59,"4"8"-39,0 5 17,0 2-23,0 8 23,0 0-37,0 0 2,0 0-8,0 0-10,6 23 16,10 10-2,5 12 8,2 2-6,-4 0 0,2-8 0,-1-6 3,-6-7 0,-6-9-3,-2-12 6,-2-2-1,-2-3 6,-2 0 9,0 0 11,2 0 18,4-3-17,10-28 3,0-9-35,6-4 12,-3 4-17,-4-1 5,-1 9-5,2 1 5,-4 4-22,-4 8 2,2 9-17,-3 10-53,1 0-12</inkml:trace>
  <inkml:trace contextRef="#ctx0" brushRef="#br0" timeOffset="14341.82">725 1150 121,'3'-4'39,"-1"2"-37,1 2 20,-1 0-14,-2-4 2,0 4-5,0 0 0,0 0 1,0 0-6,0 0-13,5 29 11,0 6 0,4 14 2,1 4 9,-1-2-5,-1 4 6,-4-6-10,2-4 3,-3 1-2,1-12 0,-2-5-1,-2-6 0,0-2-1,0-6-3,0-2-3,0-4-21,0 0 10,-15-2-70</inkml:trace>
  <inkml:trace contextRef="#ctx0" brushRef="#br0" timeOffset="16358.26">1028 2365 31,'6'-11'16,"7"-2"-6,-1 1 39,0 4-48,-5-7 10,1 7 10,-4-7-14,-1 3 16,-1 2-9,0-8-14,-2 7 16,0-2-10,0 5 0,0 5 6,-2 3-10,-3 0 11,3 0-13,-4 0-4,0 0 1,-9 9 6,1 17-2,-3 9-1,3-1 9,7 3-13,-4 1 4,9-7 0,2-4-11,0-3 9,0-14-4,0 2 6,2-6 0,9-2-6,3-4 3,5 0 3,5 0-2,0 0-12,0-6-44,-4-10-50</inkml:trace>
  <inkml:trace contextRef="#ctx0" brushRef="#br0" timeOffset="16627.27">1155 2052 26,'-5'-12'94,"5"6"-81,0 6 24,0 0-19,0 0-18,0 0-3,0 3-11,0 25 13,0 17 1,0 7 11,5 3-7,0 3 9,3-6-13,-4-9 4,1-2-4,-2-14 7,1-2-9,-4-11 2,2-7-6,3 4 4,-2-11-16,-1 0-12,3 0-92</inkml:trace>
  <inkml:trace contextRef="#ctx0" brushRef="#br0" timeOffset="13062.74">-210 2816 149,'0'0'41,"0"0"-33,0 0 4,0 0-6,0 0-12,0 0-6,0 0 12,0 0-8,2 0 7,-2 0 1,5 11-3,0 9 7,2 1-3,1 4-1,-1-8 0,0 7-3,0-7 7,1-9-5,-4 2 1,0-7 0,1-1-2,1-2 7,-1 0-5,-1 0 11,1 0-9,2 0 18,-3-2-14,2-11-5,-2-5 16,1 0-12,-2-10-3,2 7 0,-3-6 6,-2-1-1,0 4-7,0 7 0,0 2 0,0 12 2,0 3 13,-2 0-15,-3 0-7,-1 0 5,-2 0-11,-4 0 13,-3 13-2,0 5 3,3-3-2,6-2-6,0-5-37,0 7 32,-5-4-14,4-6-21,3 5-35</inkml:trace>
  <inkml:trace contextRef="#ctx0" brushRef="#br0" timeOffset="13664.78">22 2784 60,'1'0'61,"-1"0"-61,5 0-9,3 0 8,-1 11-4,5 18 5,1 4 1,1 5 3,-2 1 3,-1 1-7,2 4 2,-3-7-3,-2-5 5,1-3-4,-2-6 0,-2-5 3,-5-13-5,0 1 2,0-6 0,0 0 14,0 0-8,0 0 33,0 0 16,0-26-24,0-12-30,-4-8 1,-2-9-2,-5-2 0,5-7 5,-2 4-10,4 1 5,4 7 0,0 12-2,0 8 2,0 9 0,0 5 0,2 13 1,8 2-8,0 3 7,3 0 0,-2 0-6,1 11-12,-4 18 15,1 6 1,-7 0 1,-2-3 1,0-4 0,-5 3 1,-12-11 8,-3 5-8,-1-8 7,0 0-8,4-12-6,5-5 2,2 0-54,8 0-66</inkml:trace>
  <inkml:trace contextRef="#ctx0" brushRef="#br0" timeOffset="10838.94">-104 1461 5,'0'-5'34,"-2"0"-15,2-1 18,0 2-23,0 3 5,0-6 3,-3 4-16,1-5 1,2 6 3,0-3 5,0 2 17,0 1-27,0-1 14,0 3 7,0-3-20,-2 3 17,2 0-16,0 0-7,0 0 6,0 0-6,0 0 0,0 0 0,0 23-22,0 11 22,0 13-1,0 7 2,7-1 1,0 2 5,1-3-7,-1-3 3,-3-11 8,0-9-13,-4-7 2,0-10 0,0-7-5,0-2 10,2-3-5,-2 0 1,2 0 7,-2 0-13,0 0 5,0 0-4,0 0-1,0-3-54,0-15-88</inkml:trace>
  <inkml:trace contextRef="#ctx0" brushRef="#br0" timeOffset="11367.97">-182 1734 92,'-2'0'51,"2"0"-47,0 0 22,0 0-20,0 0 1,0 0-1,0 0-2,0 0 15,0 0-19,0 0 2,0 0-4,0 0 1,4 11 1,8 9-2,-1 8 7,4 8 3,2-1-8,-3-2 0,3-2-2,1 1 7,-5-4-5,0 1 0,-1-6 7,-8-9-9,2 1 2,-4-6 0,-2-7 0,0-2 9,0 0-2,0 0 12,0 0-3,0 0 24,2 0-31,0 0 10,0 0 15,7-15-20,3-16 11,-1-12-25,5 2 0,2 1 1,-6 10 3,-2 9-4,2-7 0,-5 3-1,3-1-5,-1 3 5,-5 8-8,-2 3 1,-2 9-10,0 3-24,0 0-59,-8 10-85</inkml:trace>
  <inkml:trace contextRef="#ctx0" brushRef="#br0" timeOffset="17477.99">1258 2118 101,'140'-137'8,"-140"137"46,0 0-54,0 0 0,0 5-8,0 23 4,0 2 4,0-2 2,7-5 4,1-8-3,1-7-3,-1-5 0,-2-3-3,-4 0 12,4 0-9,-3 0 21,0 0-12,6-21 3,-2 1-12,-3 12 0,-1 1-1,-1 7 8,-2 0-14,0 0 5,0 0-22,7 0 13,1 13-6,4 4 17,5 1 2,0-3 4,-1-10-1,2-2-5,-6-3 1,2 0 13,1 0-9,-4-12 10,1-14-7,-1 3-4,-10-3 12,-1-3-9,0-3-2,0-3-5,-18-8-5,-3 3 1,2-6 1,5 5-26,2 5-2,2 14-44</inkml:trace>
  <inkml:trace contextRef="#ctx0" brushRef="#br0" timeOffset="17004.29">1259 2118 119,'0'-5'34,"0"5"-18,0 0 5,0 0-21,0 5-19,0 25 19,3 4-6,1 6 6,6 1 10,-4-3-3,5-10-6,-1-5-1,-3-8 0,-3-7-4,0-8 2,-2 0 2,0 0 14,-2 0-10,4 0 25,0-8-8,0-10-10,3-4-5,-5-4 0,1 0 1,-3-4-7,0 2 2,0 2 16,0-3-16,0 5 2,-10 7-4,-2 3 1,2 5-8,1 4 4,-1 5-19,3 0 12,-3 0-54,6 0 25,-2 7-36</inkml:trace>
  <inkml:trace contextRef="#ctx0" brushRef="#br0" timeOffset="18476.38">1819 1357 79,'-5'-14'26,"5"3"-1,0 2 44,0 0-46,0 6 5,0 3-16,0 0-4,0 0 4,0 0-12,0 0-2,0 7-6,17 21-3,4 4 11,3 10 0,0-1 0,-2-3-5,-4-8 10,-7-7-5,-2-13 0,-4-6 4,-1-4-4,-4 0 0,0 0 3,0 0 27,3 0-10,8-29 29,2-17-49,8-15 10,0 0-15,0 3 5,1 2-7,-3 18 5,-2 9-23,0 17 7,-5 12-52,0 0-79</inkml:trace>
  <inkml:trace contextRef="#ctx0" brushRef="#br0" timeOffset="19479.43">2004 1918 81,'0'0'58,"0"0"-58,0 10-5,0 6 1,0 8-6,0 14 10,0-4 0,0 1 5,0-7-2,0 0-3,0-10 0,0-5 0,0-8 4,0-5-4,0 0 4,0 0-3,0 0 21,0 0 5,0-5 29,0-29-50,0-14 4,0-9-12,0-6 2,0 0 0,0-5 9,10 10-9,0 9 0,2 12-1,-6 13 6,4 9-10,-6 10 5,2 5-8,1 0 2,-2 0-4,5 5 10,-6 25-2,2 10-5,-6 1-1,0 6 7,0-7 1,0-7-4,-13-2 6,4-11-2,-1 0 0,4-15 1,2-2 7,4-3-6,0 0-2,0 0 18,0 0-17,0 0 11,0 0-5,0 0-6,0 0 4,0 0-5,0-6 0,0 6-6,2 0 1,0 0 3,9 0 0,1 0-2,3 0-4,1 3 8,1 12 0,2 3-4,-2-2 9,-3-6-6,1-5 1,-7-2 0,-2-3 0,1 0 5,4 0 0,1-14 14,0-16-19,3-7 20,-4 0-20,5-6 0,2-3 11,-6 8-7,0 5-4,-4 16 1,-6 14 10,-2 3-12,0 0 1,0 0-18,0 3 10,0 26-7,5 3 15,2 2 0,0 5 5,-2-11-11,2-7 6,-2-1-6,-5-9 2,0-2-45,0-4-24,0-5-13</inkml:trace>
  <inkml:trace contextRef="#ctx0" brushRef="#br0" timeOffset="18122.36">1908 921 63,'0'-4'62,"0"2"-25,0 2 15,0 0-22,0 0-14,0 0 0,0 0 11,0 0-18,0-3 21,0 3-26,0 0-4,0 0 0,2 30-24,5 12 24,0 13 2,3 9 7,2 1-10,-2-9 1,3-7 0,-7-3-5,2-4 10,-1-11-5,-3-8 0,-2-3-2,2-8-4,-4 2-1,0-4-8,0-3-19,0 1-59,0-6-22</inkml:trace>
  <inkml:trace contextRef="#ctx0" brushRef="#br0" timeOffset="20071.47">2311 1524 74,'157'62'38,"-157"-53"-38,-11 21 5,2 9-8,-1-1 3,6 2-5,4-7 4,0-8-6,0-5 7,0-2 0,0-10 4,0-2-4,0-6 3,0 0-2,0 0 17,0 0-8,0 0 22,0 0-17,2 0-11,5 0-8,5 8 1,3 12 0,-3 15 3,0 13-12,-6 9 9,-6 3 2,0 2 1,0-2-7,-2-11 11,-12-5-4,-2-16 9,0-14-4,2-4 14,4-10-9,6 0 2,2 0 19,2-10-31,0-21-3,0-7-17,0-11 9,18-3-2,4 3-38,-2 0-8</inkml:trace>
  <inkml:trace contextRef="#ctx0" brushRef="#br0" timeOffset="19646.44">2311 1524 183,'-6'-5'71,"6"3"-50,0 2-14,0 0-7,0 0-60,0 0-37,0 0 38,8 17-4</inkml:trace>
  <inkml:trace contextRef="#ctx0" brushRef="#br0" timeOffset="20510.49">2571 1633 26,'2'-43'68,"1"8"-13,-1 9-8,-2 3-31,2 10 26,0 8-21,-2 5-21,0 0 24,0 0-24,0 0-5,0 41-20,0 13 25,8 19 8,-1-2-7,1-4 3,-4-1-2,1-11 5,-3-10-7,3-14 0,-5-10 0,3-13-4,-1-8 7,-2 0-3,2 0 16,4 0-13,-2-29 10,1-12-13,-3-17 0,3-5 8,0-6-8,-3 5 0,3 6 1,-1 12 7,0 16-5,-2 20-1,-2 7 0,0 3-2,0 0-5,0 3-11,0 31 4,2 21 12,8 9 5,-1 7-5,3-3 0,1-4-5,1 2 1,-3-13-1,-3-5-16,-6-5-73,-2-8-21</inkml:trace>
  <inkml:trace contextRef="#ctx0" brushRef="#br0" timeOffset="20630.5">2682 1928 198,'0'-38'11,"21"-3"-11,13 6 0,7 4-30,7-5-50</inkml:trace>
  <inkml:trace contextRef="#ctx0" brushRef="#br0" timeOffset="21587.55">3039 1072 136,'0'-10'29,"0"8"-4,0 2 22,0 0-42,0 0-2,0 0-6,0 0-16,14 28 19,6 22 0,1 1 5,1 5-5,-3-7 0,-5-7 7,-1-15-9,-6-12 2,-3-9 0,-1-6 8,-3 0-7,0 0 32,0 0 5,5-21 8,5-13-18,1-18-24,6-6-4,-3 10 0,3 3-6,-5 17 1,-4 15-7,-1 12-30,1 1-19,-3 0-78</inkml:trace>
  <inkml:trace contextRef="#ctx0" brushRef="#br0" timeOffset="21263.54">3128 750 92,'-3'-8'76,"3"5"-60,0 3 37,0 0-36,0-3-1,0 3-16,0 0 13,0 0-5,0 0-8,0 0 0,0 0-6,0 6-9,0 23 13,0 11-1,3 18 6,-1 5 0,3 6 2,0-8-5,2-3 0,-2-7-2,-3-12-3,4-4 4,-4-7-12,-2-4 9,0-7-62,0-5-57</inkml:trace>
  <inkml:trace contextRef="#ctx0" brushRef="#br0" timeOffset="36730.42">3173 1638 22,'0'-10'45,"0"0"-44,0 10 14,0-3 4,0 3-3,0 0 23,0 0-17,0 0 0,0 0 1,0 0-20,0 0 3,0 0-6,0 0 7,0 0-16,0 0 9,0 0-11,0 13 7,0 23-3,0 12 7,0 5 6,3 2-4,4 2 2,4-9-2,-5-8-2,4-3 0,-3-7 6,0-10-8,-2-8 2,2-7-9,3-5 7,2 0 4,4 0 9,6-4 16,3-21-25,1-3 17,1-8-19,-3-1 0,0-4 0,-2-5 5,-3 3-5,-5-1 0,-3 9 0,-5 10-1,-6 5 1,0-1 0,0 13-1,0-5 4,0 11-3,0-1 7,0 1 0,0-6-3,0 5-4,0 3 0,0-4-3,0 4 11,0-6-8,0-1 0,0 0 7,0-8-11,0 4 4,0-7 0,0 6-3,0-2 10,0 0-7,0 0 0,-2 2 5,0-3-5,0 7 5,-1 5-5,3-1 0,0 4 2,0 0-5,0 0-4,-6 10-17,2 18 20,-1 18 2,-2 10 2,4 2 0,3 3 10,0-10-16,0-4 6,0-5 0,3-12-8,11-5 3,1-7 1,-1-7 3,6-5 2,4-6-1,5 0 2,7-2 0,2-31-2,-1-10 6,-8-9-6,-3 3 1,-6-10 8,-3-3-14,-1-5 5,-7-3 0,-1-10-7,-5-4 7,-3-3 0,0 1 0,0 13 4,0 19-7,-3 16 5,-1 23-2,-2 7 11,3 4-4,1 4-14,0 0 5,0 30-14,-4 28 11,4 21 8,2 12-3,0-4 0,0 4 8,0-5-12,0 0 4,0-2 0,2-3-3,-2-3 8,3-5-5,0-13 0,-1-5 3,-2-9-9,0-15 6,0 0 0,0-14-7,0-6 1,0-8-16,0-3-36,0 0-30</inkml:trace>
  <inkml:trace contextRef="#ctx0" brushRef="#br0" timeOffset="36902.43">3722 1730 126,'0'-25'31,"14"-1"1,15-3-31,11-3-1,6 6-1,2-4-4,-2-1 2,-3-1-25,-1 1-13,-6-7-49</inkml:trace>
  <inkml:trace contextRef="#ctx0" brushRef="#br0" timeOffset="37243.45">4109 1381 48,'-4'-45'239,"4"3"-215,0 1-2,27-10-21,23-5-1,7 10-14,6 13-12,3-9-83</inkml:trace>
  <inkml:trace contextRef="#ctx0" brushRef="#br0" timeOffset="37102.44">4132 1008 80,'0'-20'14,"0"11"45,0 9-29,0 0-29,0 0-1,0 32-22,0 24 20,0 23 2,9 9 0,0 1 11,1 3-9,0-8-2,-2-8 0,0-10-8,-3-11 2,0-17-67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52:58.01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fitToCurve" value="1"/>
    </inkml:brush>
    <inkml:brush xml:id="br2">
      <inkml:brushProperty name="width" value="0.46667" units="cm"/>
      <inkml:brushProperty name="height" value="0.46667" units="cm"/>
      <inkml:brushProperty name="color" value="#ED1C24"/>
      <inkml:brushProperty name="fitToCurve" value="1"/>
    </inkml:brush>
    <inkml:brush xml:id="br3">
      <inkml:brushProperty name="width" value="0.13333" units="cm"/>
      <inkml:brushProperty name="height" value="0.13333" units="cm"/>
    </inkml:brush>
  </inkml:definitions>
  <inkml:trace contextRef="#ctx0" brushRef="#br0">-1239-293 75,'-11'0'8,"5"0"-5,0 0 24,6 0-20,-3 0 5,3 0-3,0 0-5,0 0 2,-2 0 12,2 0-9,0 0 21,-2 0-10,2 0-1,-2 0 10,-4 0-17,1 0 12,0 0-4,3 0-4,-1 0 11,3 0-24,-3 0 10,3 0-8,0 0 0,0 0-9,0 0 4,0 0-3,0 0-3,0 22-3,0 18 9,0 15 0,0 6 6,0-2-10,0-1 4,24-7 0,6-3-9,0-1 9,-1-12 0,-1-1 0,-8-10 4,-2-6-11,-8-1 6,-5 0 0,-1-5-3,-4 6-9,0 0 13,0 11-1,-4 4 5,-13 7-2,-4-1-2,4-9 0,4-4-2,0-7 3,6-4-1,-1-9 0,6 1-29,2-7-41,0 0-65</inkml:trace>
  <inkml:trace contextRef="#ctx0" brushRef="#br0" timeOffset="496.02">-1372 241 71,'-13'-3'98,"8"0"-92,5-4 15,0 4 10,0-2-30,0-4-1,18-14 12,17-3-12,4-7 4,7-1-4,-2 2-1,-8 0-8,0 0 16,-3 7-7,-8 2 1,-5 8 5,-2-1-5,-3 5-1,-7 6 0,-1-6 11,-5 8-10,-2 3 12,0 0 2,0 0-9,0 0 14,0 0-18,0 0 5,0 0-4,0 0 5,0 0-6,0 0-2,0 0 1,0 0-6,0 0 4,0 0-1,0 14-4,0 5 6,10 15 0,4 1 0,-3 4 1,4-10-2,1-2 2,-1-6-1,0-10 0,-2-4-16,-1-4 1,9-3-84</inkml:trace>
  <inkml:trace contextRef="#ctx0" brushRef="#br0" timeOffset="690.03">-1063-420 262,'-10'-22'72,"5"10"-65,5 1-7,0 4-3,0-2-32,15 4-35,12-3 19,1 8-108</inkml:trace>
  <inkml:trace contextRef="#ctx0" brushRef="#br0" timeOffset="1195.06">-816-216 10,'22'40'21,"2"-1"-15,-7-5 15,-4-6 4,-4-2-8,-6-15 4,-3-4-21,3-7 4,-3 0 15,0 0 12,0 0 23,0 0 5,0-22-42,0-14-7,-3-12-8,3-3-2,0-3 5,0 3-2,0-1 7,0 13-10,0 6 3,3 11-3,2 15 0,-3 7 1,3 0-3,5 0-8,5 26 10,5 10 0,6 3 4,-4 3-7,4-5 5,-4-8-4,1-5 1,-3-12-28,-3-8-20,6-4-104</inkml:trace>
  <inkml:trace contextRef="#ctx0" brushRef="#br0" timeOffset="1614.09">-378-1011 235,'-2'-32'35,"-1"20"-23,3 3 32,0 7-44,0 2 0,0 0-1,5 32-19,10 13 20,2 7 3,3-1 4,-2 0-9,-3 1 2,-2-12 0,-3-6-5,-5-8 7,-3-4-2,-2-5 0,0-5-5,0-2 2,0-10 0,0 0 3,0 0-5,0 0 9,0 0-4,-15 0 0,-3 0 0,3 0-6,4 0 6,0 0 0,0 14-7,2 2 10,1 8-3,1 5 0,-1 2-1,6 1-3,0-3 4,2-6 0,0-11-2,0-6-4,0-3 6,6-3 0,5 0 0,4 0 2,3 0 1,1-21-2,9-9 10,3 1-11,2-11-9,-3 6-23,-8 4-67</inkml:trace>
  <inkml:trace contextRef="#ctx0" brushRef="#br0" timeOffset="2996.17">349-2126 182,'0'-13'46,"0"8"-6,0 2 3,0 3-42,0 0 4,0 27-10,8 34 10,7 26-5,0 22 0,-3 11-23,-12-3-102</inkml:trace>
  <inkml:trace contextRef="#ctx0" brushRef="#br0" timeOffset="2710.15">12-1281 87,'-10'-24'33,"2"16"-19,5 3 17,3 5 3,0 0-16,0 0-4,0 0 9,0 0-22,0 0 5,0 0-3,0 0-2,0 6-2,0 36-6,6 7 7,9 8 3,4-2 1,2-10-4,-1-10 0,2-12 3,-4-9-6,-3-7 3,-2-7 0,-5 0 0,2 0 3,3 0 15,2-31-2,0-4-14,0-8 12,-6 4-14,0 2 0,-3 2 2,0 1 6,-3 3-8,-1 4 0,-2 6 6,0 4-7,0 13 4,0 1-3,0 3 0,0 0-2,0 0 2,0 18-8,0 28 6,0 14 2,0 15 2,0-8 5,0-2-6,0-9 8,0-6-14,0-7 5,0-9-4,0-12 1,0-12-23,0-3-36,0-7-57</inkml:trace>
  <inkml:trace contextRef="#ctx0" brushRef="#br0" timeOffset="5262.3">405-2113 7,'0'0'2,"0"0"12,0 0 8,0 0-19,-3 0 15,3 0-13,0 0-2,0 0 22,0 0-17,-3 0 8,3 0-3,0 0-8,0 0 9,0 0-10,0 0 7,0 0 2,0 0-10,0 0 5,0 0-7,0 0 3,0 0 5,0 0-9,0 0 0,0 0 12,0 0-12,0 0 14,-2 0 1,2 0-14,0 0 10,0 0-8,0 0-3,0 0 0,0-5 6,0 5-5,0-2-1,0 2 0,0 0 9,0 0-7,0 0 3,0 0-2,0 0 5,0 0-12,0 0 4,0 0-3,0 0-1,0 0-5,0 0 6,-2 2 2,-3 24 1,-1 3-3,3 8 3,1 6 0,0-3-7,2 8 10,0 2-3,-2 5 0,2 1 3,0-3-8,0 2 5,0-12 0,0-10-1,0-6-3,0-10 4,0-6 0,2-9-2,-2-2-2,0 0 4,0 0 0,0 0 0,0 0 7,0 0-7,0 0 0,0 0 1,0 0-5,0 0 6,2 0-4,-2 0-1,0 0-10,0 0 13,0 0 0,0-2 0,0 2 1,0 0 3,0-4-4,0 1 0,0-1-16,0-7 14,0 3-22,0-3-28,0 3 6,0 2-58</inkml:trace>
  <inkml:trace contextRef="#ctx0" brushRef="#br0" timeOffset="7877.45">532-961 1,'0'-2'17,"0"-3"-2,0-1 8,0 6-2,0 0 13,0 0-13,0 0-8,0 0 8,0 0-12,0 0 10,0 0-1,0 0-7,0 0 15,0 0-18,0 0 7,0 0 0,0 0-11,0 0 3,0 0-7,0 0-7,0 6 3,0 20-1,4 11 5,3 3 0,3 5 6,-2 1-7,2-7 1,-1 1 0,2-6-4,-3-8 9,-4-5-5,2-2 0,-2-11 2,-1 1-8,-3-5 6,0-4 0,0 0-1,0 0 5,0 0-4,0 0 2,0 0 1,0 0 8,0 0-9,0 0 4,-5-13-6,-7-14 6,-1 2-6,-2-10 0,2 4 3,-2-1-4,2 2 1,4 1 0,-2 5 0,7 3 7,-2 0-7,4 7 0,-1-1 2,3 4 3,0 1-1,0 3-4,0 3 0,0 3 4,0 1-5,0 0 1,0 0 0,0 0 5,0 0-4,0 0-1,0 0 0,0 0-2,0 0-1,0 22-6,0 18 9,13 12-4,4 5 7,3 1-3,2-7 0,-3-2 7,-2-7-13,-1-4 6,-3-4-13,-9-17-18</inkml:trace>
  <inkml:trace contextRef="#ctx0" brushRef="#br0" timeOffset="9227.52">506-748 24,'-3'-18'38,"3"4"-12,-3-2 10,3 8-10,0-2-11,0 4 9,0-5-15,0 6-6,0 0 4,0 3-4,0 2 3,0 0 2,0 0-6,0 0 11,0 0-13,-2 0 7,2-12 3,0 2-7,0-1-3,0-7 0,0 7 0,0-3-3,0 2 3,0 1 0,0 0 0,0 3 5,0 1-5,0 1 0,0 1 0,0-1-4,0 2 7,0 1-3,0 3 0,0-3 3,0 3-6,0 0 3,0 0-3,0 0-4,0 0 12,-6 21-5,2 16 9,-4 2-7,1-6 8,-1-3-10,3-5 3,1-11-5,0 2 6,4-7-4,0-5 0,0-3-1,0-1-3,0 0-17,0 0-40,10 0-82</inkml:trace>
  <inkml:trace contextRef="#ctx0" brushRef="#br1" timeOffset="188880.18">-960 1564 10,'0'0'18,"0"0"-15,0 0 16,0 0-5,0 0-1,0 0 6,0 0-8,0 0 9,0 0-9,0 0-6,0 0 11,0 0-15,0 0 7,0 0-6,0 0 5,0 0-2,0 0-3,0 0-1,0 0 16,0 0-16,4 0 3,-2 0-2,5-9 4,2-2 10,6-3-16,0-7 0,3-3 2,4 4 0,0-3-2,2-3 2,2-2 9,6-2-11,-3-3 0,0 0 0,-3 7 0,-4 3 5,-1 0-5,2 3 0,-2-2 7,3 1-11,3-9 4,-1 1 0,1 0-2,-4 0 5,4-1-3,-2 3 0,-2-2 5,-3 6-3,0 2-2,-1 0 0,2 5-4,-1-4 5,1 2-1,0-2 0,0-4 4,-3 4-2,1-2-2,-2-2 0,0 7-5,-1-1 10,2-2-5,0 0 0,-5 0 7,4 2-7,1 1 0,-4 3 0,5 4-4,-4-8 5,-1 2-1,1 5 0,-1 0 3,0-4-7,4 5 5,-5-4-1,10 0 0,-2 0 4,3 2-7,3-3 3,-1 1 0,-1 0 0,-4-1 2,1-5-2,-3 9 0,-5-7 4,3 3-6,0 0 2,0 4 0,0-9-4,-1 5 8,-1-3-4,-1 8 0,-1-5 4,-1 3-6,-7-2 2,4 5 0,-2-2-1,1-1 1,4 4 0,-5-7 0,-2 10 0,-1 2 0,-1 3 0,-1 0 0,-2 0-6,0 0 7,0 0-1,0 0 0,0 0 3,0 0-11,0 0 6,0 0 2,0 0-3,0 0 3,0 0 0,-9 0 0,-8 23 6,-2 2-2,-8 4-4,0 1 0,-2-5-4,-5 4 10,1 1-6,-3 2 0,0 0 4,-5-1-7,0 6 3,0 6 0,-2-2-7,2 5 9,-4-1-2,6 6 0,-3 0 2,3 4-7,3-2 5,5-7 0,2 0-5,-1-2 7,3 5-2,-5-7 0,0-4 0,1-5-9,0-2 8,5-7 1,1 0 0,4-4 6,4-3-11,0 2 5,3-2 0,0 1-2,-1 2 4,0-5-2,0 3 0,1-6 2,2-4-4,-1 6 2,2-5 0,1 2-2,-2-1 5,0 5-3,-5-4 0,2 3 2,-4-1-5,3 0 3,-4 4 0,6-8-4,4-2 9,1 0-5,6-7 0,0 0 4,3 0-8,0 0 4,0 0 0,0 0-3,0 0 0,0 0-3,6-14 2,9-10 8,-1-1-3,3-3-1,0-3 0,1 0 0,2-1 5,2 1-5,2-1 0,0 1 4,2-2-4,5-5 0,6-8 1,4-5-3,2-8 6,3 2-1,0-1-2,-3-1 3,5 3 3,1-3-7,-1 6 0,5 2 6,-5 4 0,4 1-1,2 5-5,-3 3 3,-8 7-4,-2 3 1,-10 3 0,-6 0 0,-9 2 10,-6 5-10,-1 7 1,-3-3 2,1 4 3,0 2-6,0-2 0,5-1 0,1 1-3,-4-2 3,5 1 0,-3-4 0,-2 7-9,0-7 12,1 6-3,-3 3 0,1 1 3,-3 3-9,-3-5 6,2 4 0,4 0-7,-1 0 9,3-2-2,0-2 0,-6 6 4,1 1-7,-5 0 3,0 0-11,0 0 7,0 0-16,0 0 20,-7 1-5,-13 27 10,-12 5 0,-7 5-5,-6 2 0,-5-1-5,-1 1 9,-1 4-4,1-4 0,3 6 5,2 0-6,-2 6 1,-1 4 0,3-2-8,1 1 9,2 0-1,-9 3 0,2 3 6,-5-1-12,1 1 6,0-3 0,4-7-3,8-3 7,3-8-4,5-3 0,5 1 3,2-5-7,6-8 4,2 1 0,4-9-3,3-1 9,2-9-6,8-4 0,-1 0 1,3-3-2,0 0 4,0 0-3,0 0 0,0 0 0,5-8 0,17-18 3,5-6 1,5-7-6,4-4 5,1-3-3,9 0 1,2-14 5,11-10-1,6 1-5,5-8 2,-1 6-2,-1 2 5,-5 3-4,-3 3 5,-3 9-3,0-1 4,-2 13-7,-2-6 0,-8 8-1,0 2 7,-15 7-6,-8 8 1,-8 9 6,-5-1-6,-6 9-1,0 3 0,-3 3-5,0 0 1,0 0 4,0 0-1,0 0 2,0 0-5,0 0 4,0 0 0,-3 0-6,-6 14 11,-3-2-5,0 6 0,0-7 7,-3 6-9,-3 3 2,-7 3 0,-7 12-5,-6 9 7,-10-1-2,-3 15 0,-4 11 6,-5 4-9,-6 13 3,-3 11 0,-8-6-7,-1 3 10,3-17-3,10-7 0,13-11 6,6-6-11,9-7 5,6-8 0,7-3-3,2-6 6,8-9-3,5-11 0,4-5 0,5-4-3,0 0 3,0 0 0,0 0 0,5 0-18,11-28 18,9 0 0,0-4 3,9-2-3,1-1 4,5-11-4,4-2 0,4-6 5,0-1-1,6-4-2,0-8 3,4 2-8,0-4 11,-3-2-4,-1 9-1,-6 7 1,-4 11 3,-4-1-7,-1 10 0,-5 2 0,-6 5 3,-1 5-3,-8 2 0,1 7 9,-8 0-11,-8 8 2,-2 2 0,2 4-8,-4 0 10,0 0-2,0 0 0,0 0 5,0 0-12,0 0 6,0 0-8,0 0 4,0 0-4,0 0 9,-15 10-1,-7 16 3,-9 2 0,-3 13-2,-9 2 0,-5 8-3,-9 12 5,0 0-2,-3 12 0,-5 3 4,-3-5-11,1 1 7,2-8 0,2-4-4,10-10 9,7-11-5,12-13 0,16-10 3,7-10-7,9-4 4,2-4 0,0 0-3,0 0-14,0 0 10,4 0-6,17-30 13,4-8 13,10-2-11,5-12-1,10-6 3,7-5 5,7-9-7,4-7-2,0 7 3,-6 0-1,1 9 5,-7 7-7,-1 10 1,0-2 8,-4 11-5,-6-3-4,2 6 0,-4 5 0,-5-3 3,-4 6-3,-5 3 0,-7 5 2,-5 3-6,-2 8 4,-7-3 0,5 2-3,-3 5 6,-1 0-3,3-1 0,0 0 1,3-3-9,0-3 8,-3 0 0,-1 2-2,-3-2 5,-3 8-3,-5 2 0,0 0 6,0-3-13,0 3 7,0 0 0,0 0-6,2 0 8,3-2-2,-3 2 0,-2 0 3,0 0-3,0 0 0,0 0-2,0 0-4,0 0 6,0 0 0,0 0 0,0 0 1,0 0-4,-12 2 3,0 13 0,-3 3 3,0-1 2,-1 0-5,-5 5 0,-4 2 4,-4 0-4,-3 5 0,-5-2 0,-10 12-4,-5 5 9,-8 3-5,-6 8 0,1 4 0,2 2-5,3 2 6,3 1-1,3 0 0,6-4 3,4-5-4,5 0 1,1-2 0,5-8-6,-5 8 9,-1 1-3,-2 4 0,-6 3 3,5-7-5,-1 1 2,7-13 0,4-5-4,10-11 8,5-6-4,5-2 0,5-10 3,1-2-8,4 3 5,2-9 0,0 0-6,0 0 2,0 0 4,0 0 0,0 0-6,0 0 1,0 0-4,0 0-15,0 0 0,0 0-28,0 0 1,0 0 17,0 0-59</inkml:trace>
  <inkml:trace contextRef="#ctx0" brushRef="#br1" timeOffset="210410.17">-731 1635 9,'0'0'21,"-2"0"0,2 0 2,0 0-23,0 4 0,-4 5-8,-4 2 8,-5 7 1,-3 4 0,-4-7 10,-1 7 5,-3-7-12,3-2 16,2-8-6,4-2-3,1-3 14,1 0-13,3 0 14,-2-21 1,3-16-21,7-7 9,2-11-15,0-1 5,0-6 9,0 7-14,11 6 10,3 6-10,3 0 6,8 8-14,4 0 8,0 9 0,-3 15-1,-2 11-2,-7 0-5,-2 13-2,-8 28-8,-2 15 18,-5 4 0,0 6 2,0-7 1,-10-13 0,-7-3-3,3-13 1,-4-9 4,2-4 3,-1-10-8,2-7 3,-1 0 12,2 0-14,-4-7 4,4-23-1,-1-8 6,5-11-1,4 6-9,6-3 0,0 9 1,0-2 5,0 7-12,12 1 4,9-2 2,4 7 6,-2 12-6,-4 8 0,-1 6-3,-4 0-21,-5 34 17,-4 11 2,-5 11 5,0 10 3,0-3-3,-21-14 0,-4 0 4,-3-12 3,-1 1-4,0-18-2,-2 0 1,4-11 6,-2-9-3,8 0-3,1 0 6,8-20-3,3-18 2,4-4-7,5-8 0,0-1-4,2 5 3,19 4 1,9 5-3,0 5 6,8 6-4,-5 8 1,5 16 0,-3 2-6,-2 0-3,-1 40 9,-3 3-7,-8 6 12,-7 6-11,-7-3 6,-7 0 0,0 0-4,-11 0 9,-18-6-3,-8-8 3,-1-8-1,-3-11 3,5-9-7,2-10 0,5 0 11,4-18-9,9-23 4,4-12-5,7 0 5,5-3-10,0 8 4,10-1 0,13 1-5,4 12 11,5 1-6,2 5 0,-1 5 1,6 7 5,-3 10-6,-7 8-8,-4 0 8,-9 22-16,-3 19 16,-6 12-1,-5 3 5,-2 6-3,0-4-1,-13-3 0,-6-3 0,-4-14 7,1-10-7,0-8 2,5-8 3,8-9 4,6-3-9,3 0 10,0-6-10,0-36-2,0-11 2,5-6-3,11 3 3,5 6-6,0 6 6,3 6 0,2 7-2,3 9 9,-4 7-12,-6 5 5,-7 10-8,-5 0 3,-5 0-5,-2 10 10,0 18-6,-2 7 12,-22 1-2,-2-5-4,1-6 3,6-10-2,4-9 1,9-6-2,0 0 0,4 0-11,2-9-21,0-21-104</inkml:trace>
  <inkml:trace contextRef="#ctx0" brushRef="#br1" timeOffset="205920.18">-923 1362 50,'0'-20'36,"0"-5"-34,6 2 0,9-2 9,-5 10-6,-5 9 0,-3 6 7,0 0-10,-2 0-2,4 0-6,3 0 6,2 24 6,6 4-5,-4 4 9,2 3-10,-6 9 4,-2-9-6,-5-1 3,0-5-1,0-7 0,-3 2 7,-13-7-6,-7 4-1,0-4 2,-4-12 11,0-5-13,4 0 11,0-5 15,6-24-24,5-8 11,8-1 6,4-1-9,0 1-10,0 0 12,0 3-12,16-1 0,7 8 5,-2 5-5,6 2 0,-1 10 1,-1 8-13,-1 3 12,-5 0-1,-2 0-4,-3 17-7,-10 16 6,-4 10 6,0 0 0,0 3 3,-21 0 2,-3-8-3,0-7 0,-3-7 5,5-10-2,5-2-5,6-9 2,1-3 18,4 0-16,-3 0 6,3-15-6,-2-10 2,1-6 7,5-5-12,2-1 1,0-5 4,0 7-6,5 4 3,7 6-10,-3 10 16,-3 7-19,-4 8 10,0 0-10,0 0 0,1 10-10,1 26 20,-1 10 0,-3 3 5,0 6 2,0 0-7,-16-4 0,-5-12 1,0-8 6,-1-7-5,2-10 5,2-10-4,-1-4 11,4 0-10,3-13 7,-1-27 1,9-9-10,4-16-2,0 1 2,0 6 1,12-1-5,7 16 2,1 10 0,-2 10-3,0 15 2,-1 6-1,-2 2-7,1 0 1,1 21 3,0 21 3,-3 12 2,-5 4 0,-3 1 4,-6-3-5,0-1 1,0-2 0,-10-9 0,-13-2 8,-2-13-8,0-8 3,4-9 3,4-12 3,3 0-4,2 0-2,-1-26 7,4-24-9,4-9-1,2-7 0,3 3 3,0 7-10,3 11 7,15 11 0,3 8-3,0 6 7,1 8-5,-5 9 1,-7 3-26,-1 0 16,-1 5-5,-6 25-15,2 4-35,-4-5-109</inkml:trace>
  <inkml:trace contextRef="#ctx0" brushRef="#br1" timeOffset="206930.18">-672 1685 6,'-8'0'0,"1"0"-5,0 0 4,0 0 2,-4 0 3,2 9 4,-1 6-8,-4 7 13,-5 1-8,-2 6 0,-2-3 8,2 0-12,2-6 0,1 1-1,5-4-7,0-6 1,3 2-15</inkml:trace>
  <inkml:trace contextRef="#ctx0" brushRef="#br1" timeOffset="207840.18">-743 1549 29,'0'0'0,"0"2"0,0 2-10,0 0 10,0-2-1,0-2 5,0 0 2,0 0 2,0 3-8,0-1 8,0 4-8,-4 6 0,-1 1-2,-1 4 4,2-1-2,2 2 0,-3-1 3,0-2-6,3 3 4,-3-11-1,3-1 3,2-3-2,0-3-1,0 0 1,0 0 6,0 0 16,4-15-10,8-4-1,1 7-12,-4 0 7,-7 9-5,-2 3-2,0 0-13,0 0-2,-2 12 15,-13 17 10,-4 0 7,-2 2-16,1-2 11,3-10-8,8-1-2,-1-8 5,8-2-5,2-5 0,0-3-2,0 0-6,0 0 5,0 0-3,7 0 4,7-22 25,3-2-24,0-2 6,-10 11-7,-5 7 4,-2 5-13,0 3 9,0 0-2,0 3 1,-9 23 2,-8 4 1,0-8 3,0-1 0,8-13-3,2-2-2,5-6 0,2 0 16,0 0-15,0 0 9,0 0-10,4-24 6,6-2-6,-3 4 0,0 2 2,-2 4-5,-1 1 6,0 8-3,-4 1 0,0-1 4,0 7-11,0 0 1,0 0-13,0 0 8,0 0-16,0 0 16,0 0-7,0 0-37</inkml:trace>
  <inkml:trace contextRef="#ctx0" brushRef="#br2" timeOffset="-76270.38">-887 1540 25,'-3'0'23,"-2"0"-13,3 0 6,2 0-9,0 0 8,0 0-7,0 0 6,0 0-9,0 0 2,0 0 6,0 0-1,0 0 12,-2-7 13,-1-2-36,1-4 17,-2 5-5,4 5-3,-2 0 7,2-1-10,0 4-4,0 0 9,0 0-6,0 0-4,0 0 3,0 0 1,0 0 6,0 0-8,0 0-1,0 0 7,0 0-5,0 0-5,0 0 0,0 0 4,0-4-12,0 0 9,0 0-1,0 4 0,0 0 7,0 0-8,0-2 1,0-4 0,0-1-7,0-7 13,6 1-6,6-3 0,-1-7 5,1 9-3,6-11-2,-1 0 0,3-1-12,0 5 12,-5-7 0,3 4 0,0 0 8,-3 1-19,3 1 11,0 1 0,1 0-3,1-2 2,-2 4 1,0 0 0,-1 4 8,-2-6-15,6 7 7,-3-7 0,-3 2-6,2 6 15,-2-4-9,-3 7 0,7-1 0,-8-4-5,7 1 5,-3 0 0,-2-4-2,2 0 9,-2-3-9,5 2 2,-3-2 0,2 0-3,-1 6 4,-1-6-1,-1 9 0,1-4 2,1 4-4,-5 1 2,0 5 0,2-4-7,-4-1 9,4 5-2,0-4 0,-3 3 6,5-5-15,0 1 9,0-4 0,0 2-4,-2 2 8,-5-2-4,-1 5 0,0-1 9,1-3-13,0-2 4,-1 1 0,4-2-3,1-4 8,3 1-5,-3-4 0,2 8-4,1 2-1,0-7 5,4 6 0,-1 2-6,-3-4 10,0 6-4,-5-7 0,3 9 2,-5-4-5,1 0 4,2-2-1,1-3 0,2 3 4,-3-3-5,2 4 1,-5 5 0,2-7-4,0 2 8,-3 6-4,1-2 0,-3-2 7,3 4-12,-1-7 5,0 5 0,4-2-3,-1-1 5,-1-2-2,4 5 0,0-7 3,0 3-7,-4 9 4,-3-7 0,-1 5-3,-5 5 7,2-4-4,0 1 0,4-1 5,-1-1-9,-1-4 4,5 0 0,-2 0-2,1 2 5,-3-1-3,-3 5 0,3-4 6,3 2-8,-1-10 2,-1 5 0,-2 9 4,-1-3 6,-3 4-10,0 0 0,0 0 1,0 0-9,0 0 9,0 0-1,0 0 0,0 0 9,0 0-15,0 0 6,0 0-16,0 0 11,0 0-29,0 0-36,0 15-52</inkml:trace>
  <inkml:trace contextRef="#ctx0" brushRef="#br1" timeOffset="37760.18">4544-2625 133,'0'-13'36,"-2"2"-30,2 5 8,0 3 28,0 3-32,0 0 0,0 0 13,0 0-22,0 0 2,0 23-3,12 23 0,10 20 5,-1 10-5,1 0 0,-5-2 0,-1-4 7,-3-11-9,-6-11 2,3-7 0,-8-15-10,0-9 13,-2-14-3,0-3 0,0 0 6,0 0-1,0 0 1,0-11 1,0-36-1,-14-12-6,-1-8 0,-4-13 0,5-8 4,-1-13-9,3 2 5,5-3 0,5 14-4,2 5 14,0 16-8,0 1-2,0 6 8,7 11-18,7 11 10,-1 10 0,-1 10-4,-3 12-7,0 6 11,-2 0-3,1 0-7,7 17 9,0 25-16,-1 9 17,0 7 4,-3 3 0,0 3-4,-7-4 0,-4-3 3,0-4-4,0-4 1,-6-11 0,-19-5-4,-9-3 9,-7-5-5,0-4 0,2-13-14,16-4-30,10-4-62</inkml:trace>
  <inkml:trace contextRef="#ctx0" brushRef="#br1" timeOffset="38460.18">4932-2201 183,'0'-8'31,"0"1"-31,0 6 26,0-6-5,0 7-14,0 0-5,0-3 20,0 3-20,0-3 2,0-1-4,0 4 0,0 0-4,-2-1 8,-10-5-4,-2 2 0,-1-3 1,0 0-6,3 1 5,3 1 0,1-1 7,8-3 0,-2 4-4,2-5-3,0-1 8,0 4-5,0 0-3,0 1 0,0 6 3,0 0 3,0 0-6,0 0 0,0 0-13,0 0 10,7 0 3,11 8 0,-2 18-2,1 12-6,-2 15 8,-6 10 0,-6 6 4,-3 1-11,0-4 11,0-9-4,-8-9 0,1-23 9,5-15-6,2-10-1,0 0-2,0 0 17,5 0-15,24-10 13,8-18 12,20-2-17,6 2-16,6 5 6,3 13-22,-7 10-28,-11 0-260</inkml:trace>
  <inkml:trace contextRef="#ctx0" brushRef="#br1" timeOffset="-90269.82">5370-3727 179,'0'0'11,"0"0"-7,0 0 13,0 0-10,0 0 9,0 0 1,0 0 0,0 0 23,0 0-29,0 0 1,0 0-2,0 0-3,-2 0 0,-1 0-7,1 0 2,2 0-9,-4 8 7,-8 33-1,-15 29-1,-15 35 4,-4 18 1,6 8-3,18-6 7,15-8-20,7-8 13,0-14 0,29-9 0,2-9 2,7-14-6,4-7 4,-1-7 0,0-13 0,-4-6 0,-6-6 0,-8-13-4,-8 0 10,-10-7-6,-5-4 0,0 0 0,0 0-4,0 0 3,0 0-2,0-12-30,5-18-109</inkml:trace>
  <inkml:trace contextRef="#ctx0" brushRef="#br1" timeOffset="-37859.83">5871-3478 66,'0'-11'22,"0"0"-17,0 1 8,0 7-13,4-2 6,-4 5-6,0 0 0,3 0 6,-3 0-6,2 0 0,-2 0 1,0 0-3,0 0 9,0 0-7,0 0 12,0 0-9,0 0 20,0 0-10,0 0 3,0 0 9,0 0-23,0 0 23,0 0-12,0 0-9,0 0 8,0 0-8,0 0-4,0 23 0,0 18-2,0 10 2,0 20 1,0-3 0,0 8 8,0-10-3,-2 4-2,-3-12-4,5-5 7,-2-5-15,2-1 8,-6-7-17,1-7 16,1-8-52,-1-17-97</inkml:trace>
  <inkml:trace contextRef="#ctx0" brushRef="#br1" timeOffset="36230.18">5644-3647 25,'0'0'23,"0"6"-21,0 9 19,0-5 9,0 6-30,0-1 8,0-8 3,0 4-10,0-1 18,0-3-15,0 6 7,4 2 12,8 8-10,5 3 8,4-1-5,2 10-15,6-1 5,2 14-6,7-5-12,-1 6-33</inkml:trace>
  <inkml:trace contextRef="#ctx0" brushRef="#br1" timeOffset="-37389.82">5769-3326 86,'0'-25'41,"0"1"-8,0 12-18,0 4 32,0-1-14,0 6-11,0 0 11,0 3-31,0 0 12,0 0-7,0 0 0,0-3 5,0 3-12,0 0 1,0 0 14,0 0-10,0 0 1,0 0 8,0 0-14,0 0 23,0 0-22,0 0 3,0 0 5,0 0 0,0 0-5,0 0-3,0 0 3,0 0 4,0 0-5,0 0-3,0 0 0,0 0-16,2 6 13,10 22-11,8 17 14,8 1 3,14 10-1,2-3-2,6-4 0,5 4-2,2 2-4,-57-55-30,107 97-93</inkml:trace>
  <inkml:trace contextRef="#ctx0" brushRef="#br1" timeOffset="35640.18">5896-3881 22,'0'-6'25,"3"-2"-3,0 1-5,-3 7-13,0 0 8,0 0 4,0 0-9,0 0 15,0 0-18,0 0 8,0 0-5,0 0 0,0-3 1,0 3-2,0 0-1,0 0 21,0 0-20,0 0 10,0 0-6,0 0-6,0 0 2,0 0-6,0 0 0,0 0-10,2 0 7,2 13 3,-1 9 0,-1 4 7,4 4 2,-6 7-7,2 5-2,0 0 12,-2 4-8,0 1-4,3-7 0,-3 1 9,0-5-14,0-3 5,0-3 0,0-5-4,0-9 8,0 6-6,0-6 2,0 2-26,4 2 9,1-5-87</inkml:trace>
  <inkml:trace contextRef="#ctx0" brushRef="#br0" timeOffset="129026.9">5377-5469 3,'0'0'72,"0"0"-39,0 0-13,0 0-5,0 0 0,0 0-13,2 0-2,-2 0 19,0 0-15,0 0 11,0 0-8,0 0-5,0 0 6,0 0-5,0 0 1,0 0 9,0 0-11,0 0 17,0 0-4,0 0-3,0 0 16,0 0-20,0 0 7,0 0 4,0 0-13,0 0 13,2 0-8,-2 0-4,0 0 15,2 0-21,-2 0 9,0 0 5,0 0-14,0 0 11,0 0-12,3 0 2,-3 0-9,2 0 2,6 3 1,4 29 1,7 14 3,10 27 9,5 17-9,7 14 0,6 1-3,3 7 4,2-2-1,0-5 0,-8-10 7,-6-11-7,-11-17 0,-11-14 0,-4-15-5,-7-15 8,-3-15-3,3 2 0,-5-10 6,0 0 2,0 0-8,0 0 1,0 0-2,0-13 1,0-2-14,0-3-88,-5 5-192</inkml:trace>
  <inkml:trace contextRef="#ctx0" brushRef="#br1" timeOffset="-87929.82">6496-3558 1,'-2'4'140,"2"3"-140,0 18 2,-2 9-7,-1 9 7,0-2-4,3 2 2,0-8 0,0 3-6,0 0 6,0-6-6,0-6-15</inkml:trace>
  <inkml:trace contextRef="#ctx0" brushRef="#br1" timeOffset="-87059.82">6740-4173 48,'0'-7'38,"0"7"-25,0 0 27,0 0-29,0 0 11,0 0-9,0 0-10,0 0 19,0-3-21,0 0 19,0-1-2,0 3-11,0-3 15,7-2-13,8-4-5,-1-3 4,3 2-2,-5 7-6,-2 2 0,-3 2 4,3 0-12,-3 0 8,0 0-12,-2 0 11,-1 26-27,-1 16 22,0 6 2,-3 6 8,0 2-4,0-10 0,-8-5 1,-2-13-2,6-7 7,2-12-6,-1-7 2,3-2 6,0 0 3,0 0-10,0 0 2,3 0 0,11-2 6,1-18-9,4 2 0,-1 0 6,0 6-11,-9 7 5,1 5 0,-3 0-1,-3 0-4,7 0 4,-1 0-1,-1 15-15,-1 13 14,-6 7-15,-2 9 18,0-1 3,0 7 7,-13-9-6,-8-2-4,-8-1 4,-5-8 0,-2-2-2,2-8-2,5-7 0,5-6-20,10-7-15,4 0-64</inkml:trace>
  <inkml:trace contextRef="#ctx0" brushRef="#br3" timeOffset="140750.18">7003-4827 99,'2'-7'79,"3"0"-79,9 7 0,9 0 0,13 35 4,12 26-4,10 25 13,4 29-3,-3 28 12,-11 14-18,-23 11 2,-19 0-6,-6 3 3,-45-3-12,-28-9 2,-23-23-58</inkml:trace>
  <inkml:trace contextRef="#ctx0" brushRef="#br0" timeOffset="-183829.82">78-476 4,'-4'0'6,"-1"0"2,5 0 18,0 0-19,0 0 22,0 0-16,0 0-7,0 0 15,0 0-14,0 0 17,0 0-2,0 0-16,0 0 18,0 0-12,0 0-3,0 0 17,0 0-20,0 0 9,0 0 2,0 0-16,0 0 16,0 0-17,0 0 2,0 0-5,0 0 2,0 0 0,0 0 0,12 17 1,10 16 1,7 18-1,9 7 5,11 11 3,6 12-5,12-4 5,8-1-7,8 0 8,-2-8-7,-1 1-2,-10-4 0,-7-5-4,-11-2 10,-8-7-6,-10-3 0,-7-13 4,-11-13-4,-7-2 0,-1-14 0,-8-3-3,0-3 11,0 0-6,0 0 7,0 0-5,0 0 17,0 0-20,0 0 3,0 0-4,0 0 5,0 0-8,0 0 3,0 0 0,0 0-7,0 0 7,0 0-3,0 0-8,0 0-45,0 0-44,-10 0-66</inkml:trace>
  <inkml:trace contextRef="#ctx0" brushRef="#br1" timeOffset="-170219.82">1304 186 7,'0'0'22,"0"-5"-18,0 5 17,-3 0 5,3 0-20,0 0 9,-3 0-8,3 0 3,-2 0 12,2 0-5,0 0 14,0 0-3,0 0-9,0 0 17,0 0-19,0 0-1,0 0 6,0 0-22,0 0 5,0 0-5,8 0 0,9 17-4,-1 17 7,6-1-3,0 9 0,-3 0 5,0-4-7,-5 4 2,-3-8 0,-4-2-5,-3-10 9,-1-10-4,-3-7 0,0-5 7,0 0-7,0 0 2,0 0 5,0 0 24,0-17-23,-14-19-1,-3-8-7,2-9 8,3-4-6,2-6-2,1-3 0,4-7 9,0 10-3,3 4-6,2 7 0,0 11 7,0 5-10,0 6 3,0 1 0,4 12-3,4-1 12,1 11-9,-1 4 0,-3 3 2,-1 0-11,-2 0 8,1 0-10,2 9 10,-1 21-12,2 7 13,-1 9 0,-5-4 7,0 2-6,0-13-1,0-5 0,0-5 1,0-13 7,0 0-8,0-3 0,-13 2 5,-6-1-10,-3 1 5,1-6 0,4-1-3,7 0-7,3 0 9,7 0-28,0-11-39,0-9-19,0-6-57</inkml:trace>
  <inkml:trace contextRef="#ctx0" brushRef="#br3" timeOffset="135720.18">2412-514 13,'0'-1'1</inkml:trace>
  <inkml:trace contextRef="#ctx0" brushRef="#br1" timeOffset="-165349.82">2668-297 196,'0'-7'13,"0"7"-2,0 0 23,0 0-33,0 0-1,0 0-6,0 0 5,0 28-2,0 18 5,-5 3-4,-2 3 2,-3 0-4,1-3 1,-3-3-23,0 0-37</inkml:trace>
  <inkml:trace contextRef="#ctx0" brushRef="#br1" timeOffset="-169879.82">1649-527 150,'0'-5'40,"0"5"-28,0 0 7,0 0 28,0 0-45,0 0 3,0 0-5,0 0-1,0 23-2,0 10 4,0 13-1,0-4 10,0 5-5,0-10-5,0 4 0,0-5-10,0-1-3,-3-7-117</inkml:trace>
  <inkml:trace contextRef="#ctx0" brushRef="#br1" timeOffset="-164709.82">2736-809 157,'0'-14'8,"0"5"-1,0 9 16,0 0-7,0 0-16,0 0-1,0 0-2,0 12-6,0 22 9,14 7 0,3 0 3,0-10-6,-1-6 3,2-3 0,-4-14 0,-4-5 0,-4-3-2,0 0 4,1 0-2,3 0 24,3-11-15,1-15 0,-3-4-1,-1 2-1,-3 2 7,-1 5-12,-4 7 3,0 5 13,-2 1-17,0 8 6,0 0-7,0 0 4,0 0-9,0 0 1,0 14-5,0 21 4,0 10 10,0 1-3,0 2-2,0-8 11,0-7-15,0 3 4,0-16-6,0-3 0,0-7-9,2-5-7,6-5-76</inkml:trace>
  <inkml:trace contextRef="#ctx0" brushRef="#br1" timeOffset="199131.7">3186-622 1,'0'-10'5,"0"3"8,0 2 7,0 2-3,0 0 16,0 0-22,0 0-9,0-2 15,0 0-16,0-3 9,0 3 3,0 4-9,0-6 19,0 4-15,0 0-2,0 3 17,0 0-20,0-2 12,0-1-5,0-4-7,0 4 15,0 2-14,0-4 1,0 3 21,0-2-23,0 4 12,0 0-5,0 0-7,0 0 12,0 0-14,0 0 2,0 0 8,0 0-4,0-2-3,0 2 2,0 0-2,0 0 9,0 0-13,0 0 0,0 0-2,0 0 6,0 0-4,0 0 0,0 0-5,0 0-3,0 0 2,0 0 6,0 0-2,0 0-15,0 0 17,0 0-8,0 0-6,0 8 10,0 11 0,0-4 4,3 5 0,1 1 0,-2-3-1,1 4 1,0-1 0,0-3-8,-1 1 12,0-8-4,1 4 0,-3-4 3,2-4-10,1 4 7,-3-6-1,0 0-6,0-1-7,0-1 1,0-3-19,0 0-43,0 0 7</inkml:trace>
  <inkml:trace contextRef="#ctx0" brushRef="#br1" timeOffset="-164099.82">2971-1590 114,'0'-11'0,"11"11"-3,20 0 3,13 0 9,6 49-3,8 17 4,0 35-2,-8 18-2,-9 17 19,-16 10-23,-19 1 5,-6-12-7,-17-5 4,-21-17-8,-6-14-29,1-22-93</inkml:trace>
  <inkml:trace contextRef="#ctx0" brushRef="#br1" timeOffset="-166039.82">2295-388 66,'0'-2'9,"0"-1"5,0 1 23,0-1-27,0 0 10,0 3-6,0-4 2,0 4 6,0-5-21,0 5 14,0 0-4,0 0-11,0 0 21,0 0-19,0 0 4,0 0-2,0 0 5,0 0-6,0 0-3,0 0 3,-5 17-4,-4 16 6,-2 10-5,1-1 1,4 8 9,1 0-10,-1-8 0,6 1 0,0-6-6,0-6 11,0-6-5,2-10 0,9-2 4,1-13-7,3 0 3,6 0 0,4 0-7,-2 0 17,-1-25-7,-7 2-3,0 0 11,-4-3-13,-1-3 2,-4 0 0,2-3-3,-4-3 9,-1 5-6,-3 0 0,0 2 8,0 7-8,0 7 0,0-3 0,-3 6 3,-6-6 3,0 6-6,-3 1 0,-3 2 2,-4 1-11,-1 4 8,2-4-5,0 2 3,6 5-9,3 0-2,-1 0-11,1 0-16,-6 17 11,5 4-30,6-9-45</inkml:trace>
  <inkml:trace contextRef="#ctx0" brushRef="#br1" timeOffset="-142729.82">1737 299 3,'0'-10'2,"0"10"5,0-5 1,0 2-8,0 3 8,0-3-6,0 3 12,0 0-14,0-3 17,0 3-1,0 0-6,0 0 24,0 0-18,0 0-4,0 0 12,0 0-20,0 0 8,0 0 3,0 0-14,0 0 17,0 0-16,0 0 8,0 0 13,0 0-17,0 0 13,0 0 0,0 0-17,0 0 7,0 0-9,0 0 0,0 0-2,0 9-3,2 26 5,16 2 0,0-2 7,2 1-8,-4-6 2,2-9-1,-4 4 0,-4-4 11,0-10-11,-3-3 0,0 2 0,-2-5-2,-1-1 3,2 1-1,-1 1 0,-3 2-25,2-5-44</inkml:trace>
  <inkml:trace contextRef="#ctx0" brushRef="#br1" timeOffset="-164429.82">3044-1286 156,'0'-16'15,"0"6"-4,0 8 19,0 2-7,0 0-23,0 0-10,0 0 8,0 23-17,0 20 19,-7 12 0,2 5 1,0 1-7,3-6-14,2-9-35,0-8-55</inkml:trace>
  <inkml:trace contextRef="#ctx0" brushRef="#br0" timeOffset="-127250.28">3551-2898 11,'-2'0'13,"2"-4"0,0 4 13,0 0-22,0 0 12,0 0-13,0 0 1,0 0 5,0-3-8,0 3 10,0 0 6,0 0-15,0-3 13,0 3-11,0 0-3,0-3 5,0 3-3,0 0-3,0 0 0,0 0-7,0 0 4,0 0-3,0 13 6,10 13-4,-1 10 9,6 9-5,3 7 0,3 9 6,-1 5-6,2 10 0,4 8 0,-2 3-3,4 7 8,-2 3-5,-2 6 0,4 3 6,-5 3-9,-2-11 3,-4 1 0,-1-15-2,-5-4 7,-1-11-5,-2-9 0,-3-6 4,0-8-7,-5-13 3,0-5 0,0-14-1,0 2 8,0-8-7,0-5 0,0 4 0,0-7-5,0 1 7,0-1-2,0 0 0,0 0 4,0 0-4,0 0 0,0 0 0,0 0-6,0 0 4,0 0 1,0 0-5,0-8-103</inkml:trace>
  <inkml:trace contextRef="#ctx0" brushRef="#br0" timeOffset="-126800.26">3773-1477 38,'0'0'70,"0"0"-67,0 0 7,0 0-10,0 0 0,0 0 3,4 21-4,9 24 5,2 5-1,0 12-1,-1 1 3,-3 1-3,-1-1 0,-1-5-2,-3-10 0,2-3 9,-3-15-12,0-14 3,-5-6 0,3-10 3,-1 0 0,2 0 4,-4 0 15,0 0-9,2 0 29,2 0-10,9-17-7,4-19-13,6-12-9,0 6-3,0 2 0,-4 1-4,2 3 3,2 3-12,-2 0-7,0 4 7,-3 10-49,-9 6 5,-3 13-28</inkml:trace>
  <inkml:trace contextRef="#ctx0" brushRef="#br1" timeOffset="-169099.82">2089-728 156,'-2'-5'16,"2"2"-16,-2 3 9,-5 0-21,-6 26 11,-5 32 1,-7 22 17,0 21-14,0 24 13,2 4 28,9 8-31,7-16 8,7-17-21,0-17 1,23-21-7,16-16 6,5-16 0,11-22-5,5-7-29,13-5-42</inkml:trace>
  <inkml:trace contextRef="#ctx0" brushRef="#br0" timeOffset="9840.56">532-303 0,'0'3'6,"0"4"-3,-2-3 6,2 6 4,-2-3-3,2-6 5,0-1-14,0 5 8,0-5-4,0 0-3,0 0 13,0 0 3,0 0-10,0 0 18,0 0-15,17-19 3,7 1-7,-2-6-6,0 0 5,4-2-6,-1-6 0,-2 6-1,-4-3 7,-1 12-5,-7 1-1,-7 11 5,-4 5-11,0 0-15,0 0-35,0 0-9</inkml:trace>
  <inkml:trace contextRef="#ctx0" brushRef="#br0" timeOffset="10847.62">643-321 4,'-2'0'26,"0"0"10,2-6-3,0 4-24,0-6 0,0-3 8,0 1-15,2-4 7,8 2 3,3 0-11,3-6 14,1-1-10,-2 1 8,5-3 3,-2-1-13,-3 8 1,0 4-4,-8 2-5,-1 4 0,-4 1 3,1 3-25,-3 0-56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5.833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7067 2219 7,'0'-7'34,"2"-4"-13,-2 4 7,0 0-19,2-3 5,-2 7 12,0-2-24,0 5 22,0 0-4,0 0-11,0 0-8,0 0-1,0 5 0,-12 33 4,-2 11 2,-5 9-1,2 9-5,3-3 0,3-3 1,7-7 0,4-5-1,0-12 0,0-4 6,2-7-9,11-6 3,1-11 0,0-3-4,3-6 1,7 0 3,5-6 9,6-23-8,1-2 9,-1-10-10,-4 3 0,-2-2-3,-4-4 12,-6 4-9,-4 5 3,-7-3 1,-2 10 5,-6-3-9,0 4 1,0 1 8,-8 0-4,-11 1-3,-2 4 1,-4 0 3,2 10-10,-1-2 4,5 8 0,2 3-1,0-2 4,2 4-10,1 0 7,-1 0-6,-5 6 5,1 14-12,0-5 7,5 0-23,9-7-20,3-5-18</inkml:trace>
  <inkml:trace contextRef="#ctx0" brushRef="#br0" timeOffset="585.03">7601 2017 145,'0'-13'6,"0"11"20,0 2 34,0 0-42,0 0-9,0 0-9,0 0-4,0 0 0,0 32-7,0 19 11,0 21 11,0 16-10,0 1 12,0 4-13,0-4 1,0-5 0,2-5 3,4-15-4,-1-13 0,-1-16 5,-2-12-6,1-11 1,2-11 0,-3-1-5,0 0 0,4 0 0,1 0-2,-1-28-14,7-10-24,3-8-74</inkml:trace>
  <inkml:trace contextRef="#ctx0" brushRef="#br0" timeOffset="1125.06">8126 1905 172,'0'-7'27,"0"7"-27,0 0 0,0 14-1,-16 34 2,-11 16-1,-2 12 3,3-4 2,2-9-3,10 1-2,5-14 0,3-9-2,6-8 10,0-6-8,0-13 0,2-2-1,13-9-6,-1-3 7,3 0 0,5 0 15,0-15-12,4-14 6,1-3-9,2-5 7,-2-10-8,-4 6 5,-6-4-4,-7 4 5,-6 5 7,1-2-6,-5 5-6,0 3 1,0 5 1,-7 8 3,-7 3-5,-7 4 0,-2 2-3,-1 3 1,2-1-4,8 6-13,0-2 5,7 2-19,-1-4 16,-1 0-14,9 4-48</inkml:trace>
  <inkml:trace contextRef="#ctx0" brushRef="#br0" timeOffset="1559.08">8656 1678 83,'0'-9'70,"0"6"-65,0 3 15,0 0 1,0 0-18,0 8-3,-7 35-4,-13 24 4,-5 9 7,0 7-7,7-2 12,11-8-9,2-9-3,5-13 0,0-10 8,12-12-11,12-8 3,-1-13 0,9-6-1,4-2 8,5 0 2,4-22-2,1-16-1,0-14 5,-10-3-11,-4-3 0,-10 0 17,-10 4-14,-10 1 7,-2 2 1,0 4-5,-22 10-12,-10 4 6,-13 8-30,-6 10-30,-7 10-62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4:24.31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-3774-3494 47,'-11'-2'130,"5"2"-121,4 0-7,2 0 14,0 0-13,0 0-3,0 0 5,0 0-5,0 0 15,0 0-15,0 0 2,0 0 13,0 0-12,0 0 5,0 0 7,0 0-4,2-3 16,8-2-15,4-3-1,-1 1 15,-2-2-20,1 5 2,-4 2-8,9-7 6,9-2-12,10-3 6,3 2 0,0 7-1,-8 2-6,-8 3 5,-2 0-20,-10 0-19,-1 0-46,-8 10-70</inkml:trace>
  <inkml:trace contextRef="#ctx0" brushRef="#br0" timeOffset="-422.03">-3639-3201 30,'-2'-14'8,"-8"-3"8,-5 2 6,4-1 28,1 6-38,3 0-1,4 5 21,1 2-5,0 0-10,-1-1 23,3 4-21,0 0 2,0 0 8,0 0-23,0 0 13,0 0-15,0 0 1,0 0-10,0 25-11,0 23 7,-4 25 4,-2 15 10,4 13-3,2-12 2,0-3-1,0-11 5,0-5-4,0-10-2,4-1 2,2-10 3,1-13-7,-2-6 0,-3-22 0,1 2-8,-1-10 7,0 0-7,0 0 7,1-11-21,4-30-2,4-12-112</inkml:trace>
  <inkml:trace contextRef="#ctx0" brushRef="#br0" timeOffset="396.02">-3666-2887 44,'0'0'20,"0"0"-7,0 0 9,0 0 9,0 0-14,0 0-5,4 0 23,7 0-21,9 0 9,3 0 14,7-10-31,-1 0 9,-1-1-15,2 4 6,-9 0-12,-2 3 6,-5 2 0,-3 2-4,1-5-5,-3 5 3,3 0-4,-2 0-22,-1 0-21,1 0-78</inkml:trace>
  <inkml:trace contextRef="#ctx0" brushRef="#br0" timeOffset="741.04">-3305-2943 95,'0'0'82,"0"0"-82,4 0 0,-2 0-4,6 0 1,-4 0 3,6 11 14,-3 0-12,-3 10-2,2 0 2,-3-1-2,1 2 6,-2 7-1,-2-3-3,3-1 2,-3 3 1,0-3-6,0-5 1,0 1 0,0-4-4,0-3 1,0 0 3,0-4-4,0-2-19,0-5 7,0 4-41,0-7-45</inkml:trace>
  <inkml:trace contextRef="#ctx0" brushRef="#br0" timeOffset="966.05">-3287-3207 90,'0'-18'109,"0"4"-109,0 8-28,0 4 7,5 2-27</inkml:trace>
  <inkml:trace contextRef="#ctx0" brushRef="#br0" timeOffset="1426.08">-3089-2872 20,'12'38'11,"-3"-4"-4,-4 2 13,1-9-15,-6-6 7,0-3-1,0-11-2,0-3 15,0-1-18,0-3 14,0 0 18,0 0-3,0 0 25,4-18-25,3-13-33,3-11-1,2-6 2,1 5 6,1 5-9,-1 12-3,-2 13 3,-1 9 0,-6 4 0,4 0-9,1 15 2,3 20 7,3 3 0,-3 8 2,-1-3-1,2-2-1,1-10-1,1-7-2,1-11-29,-1 2-19,2-12-73</inkml:trace>
  <inkml:trace contextRef="#ctx0" brushRef="#br0" timeOffset="1881.1">-2617-3329 9,'0'-20'172,"0"15"-139,0 5-20,0 0-7,5 23-6,3 25-9,2 20 9,1 9 7,-1-3-7,0-1 7,-3-12-1,-3-8-6,4-17 0,-4-8 4,-1-18-8,-1 3 4,-2-11 0,0-2 0,0 0 6,0 0-1,0 0 1,0-18-3,-7-4-6,-9-8-4,-3 14 3,2-4-2,-4 14 3,3 6 3,-1 0 0,-4 11 2,4 30-8,-2 4 6,4 5 0,7-10-4,10-5 2,0-12 0,0-6-3,17-4 5,2-6 0,1-3 4,3-1 2,4-3-3,3 0 2,3 0 3,3-3-8,3-15-27,-3 4-40</inkml:trace>
  <inkml:trace contextRef="#ctx0" brushRef="#br0" timeOffset="2929.16">-1918-3232 203,'0'-36'0,"0"10"0,17 11 1,6 1 5,0 14 4,-1 0-9,2 0 5,0 20-6,0 20 6,0 16-2,-5 8-4,-4 4 0,-5-1 7,-3-6-6,-7-6-1,0-9 0,0-8 4,-5-12 1,-2-8-3,2-12-1,3-6 14,2 0-6,0 0 19,0-17 18,0-19-46,0-12 4,0-11-4,0 1 1,14 0 2,6 10 1,-2 7-8,5 15 4,-2 16-15,1 10 13,-1 0-2,4 7-1,-4 28 3,1 11-3,-2 6 5,-6 0 0,-7-6 4,-2-4-12,-5-11 8,0-17 0,0-8-1,0-6 11,0 0-10,3 0 17,-1 0-6,2-31 17,7-14-28,0-12 0,9-4-3,-1 8 11,2 7-8,-1 18 0,1 13 0,-1 13-12,-1 2 8,1 5 1,-4 33-1,-1 10-4,-6 5 8,-3-4 0,-4-6 3,0-7-1,0-14-1,3-13-1,-2-4 0,-1-5 6,0 0-7,3 0 1,3 0 0,1-5 9,-1-9-6,4-3 1,0 1-4,-3 5 2,1 7-5,-1-3-7,-1 7-3,-3 0-6,1 2-55,-6 18-77</inkml:trace>
  <inkml:trace contextRef="#ctx0" brushRef="#br0" timeOffset="5060.28">-2183-1689 184,'-4'-11'33,"1"5"-30,3 6 59,0 0-55,-2 0-5,2 0-4,0 13-7,0 22 9,0 13 1,0 1 0,0-1 4,0 2 0,0-7-5,9 1 0,1-8 3,3-6-10,-2-7 2,3-5-13,3-16 0,3-2-82,-3 0 13</inkml:trace>
  <inkml:trace contextRef="#ctx0" brushRef="#br0" timeOffset="5405.3">-1918-1711 20,'2'-36'63,"2"13"-23,-4 15-3,0 8 14,0 0-41,0 5-2,0 42-8,0 10 8,-11 3-7,8-5 6,3-9-4,0-5-3,0-9 0,18-3 2,3-14-9,6-7 5,0-8 2,-1 0 3,-1-11 2,-4-19-4,-1 2 19,-9-7-19,-6-4 19,-5-2-16,0-1 6,0 8 22,-5-3-29,-8 11 14,-5 3-17,-3 8 3,2 10-9,-6 5 6,1 0-9,8 0 8,1 0-32,13 0-27,2 0-32</inkml:trace>
  <inkml:trace contextRef="#ctx0" brushRef="#br0" timeOffset="5865.33">-1534-1854 23,'7'0'19,"2"24"-3,6 18 2,-3 4 13,3 10-17,-3 0-11,-3-11-1,-1-1 2,-4-1 2,-1-8 11,-3-14-5,0-14 8,0-3-19,0-4 11,0 0 44,0 0-9,0-32-1,-5-18-46,-9-13 7,0-9-2,1-6-1,4-4-4,4 2 0,2 8 8,3 8-15,0 21 7,0 8 0,17 9-9,8 8 3,-2 13 6,6 5 0,-2 0 3,0 11-6,-6 29-5,-2 16 8,-9 6-2,-10 8 8,0 12-6,-15-4 4,-13-12 1,-6-5 4,5-15-9,2-17-2,10-12-4,3-9-18,7-8-46,-1 0-45</inkml:trace>
  <inkml:trace contextRef="#ctx0" brushRef="#br0" timeOffset="6088.34">-1213-2490 171,'23'26'7,"4"37"4,-2 20 11,-9 22-19,-9 20 5,-7 18-2,0 9-1,-31 1 0,-5-5-5,-5-21-14,-5-14-11,0-9-81</inkml:trace>
  <inkml:trace contextRef="#ctx0" brushRef="#br0" timeOffset="6576.37">-3280-1571 26,'-11'104'19,"11"22"-12,0 18 33,28 2-9,28-3-18,26-24 9,34-25-10,19-30 9,16-27-13,5-16-8,-1-21-26</inkml:trace>
  <inkml:trace contextRef="#ctx0" brushRef="#br0" timeOffset="4707.26">-2400-2033 152,'-24'-9'6,"-4"2"-6,-6 7 2,0 0 3,0 45-2,13 1 1,2 9 14,4 4-10,7 1-7,8 0 8,0-1-8,0-8 1,5-13-1,15-3 7,3-9-3,11-6-2,0-5-2,0-2 5,0-1 2,-5 1-8,-8-2 0,-7 0 8,-6 5-16,-8 5 5,0 9-2,0 3 4,-8 6 2,-15 5 8,-9-4 5,-4-6-8,-2 5 14,-1-12-14,5-3 1,5-2 2,5-7-4,10-5-5,4-4 0,4-6 0,3 0-6,0 0 0,3 0-18,0-6-72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59:42.005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275 0 121,'0'0'83,"0"0"-83,0 0-6,0 14 3,-19 34-6,-10 18 9,0 11 15,-3-5-12,4-2 4,5-8-1,-1-1 5,1-6 22,2-8-27,4-4 2,4-6-2,4-11 0,0-12-1,5-6-5,4-8 0,0 0 3,0 0 1,0 0-4,0 0 0,0 0-12,0 0 10,7 0-38,23-16-77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59:41.51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19 66 96,'-3'-8'36,"-3"-14"-25,4 7 21,0-1-23,2 11-1,0 5 5,0-3-9,0 3 4,0 0 17,0 0-22,0 0 16,0 0-11,0 0-8,0 0 10,0 0-5,0 0-4,-2 0 8,2 0-3,0 0 0,0 0-6,0 0 0,0 0-7,0 0 2,0 18-4,0 26 8,-3 21 1,1 4 4,2 3-4,0-6 1,0-7-6,0-6 8,0-8-3,0-8 0,0-10 9,0-9-14,0-13 5,0-5 0,0 0 1,0 0 6,0 0-7,0 0 0,0 0 4,0 0-11,0-5 3,0-30-27,0-26-184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8:00:24.59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8313-1146 235,'0'-30'18,"0"15"-1,3 3-9,-3 9 15,2 3-23,1 0 2,-3 0-8,8 0-6,5 21 8,6 13-3,10 1 14,3-1-1,1-1-6,2-10 3,7-7-9,-4-11 6,0-5-2,-3 0 2,-5 0 0,-2-15 13,-10 1-11,-5-5 2,-9 11 3,-4 1 0,0 4-7,0 3 12,0 0-12,0 0 18,0 0-18,0 0 0,0 0-6,0 10-9,-2 25 15,-11 20-5,-2 6 13,-3 0-9,5-2 1,-2-1 0,3-13 0,4 1 7,1-17-7,5-8 0,-2-11 8,4-7-14,0 0 6,0-3 0,0 0-2,0 0-4,0 3 5,0 4-10,4 1-32,5-5-37,7-3-112</inkml:trace>
  <inkml:trace contextRef="#ctx0" brushRef="#br0" timeOffset="946.05">9094-753 12,'0'-5'46,"0"3"-4,0 1-10,0-4 13,0 5-17,0-2 11,0 2 1,0 0-25,0 0 18,0 0-11,0 0-17,0 0 1,-3 0-6,3 0-5,-3 0 4,3 7-14,-2 19 12,2 4 3,0 2 0,0-4-2,0-10 7,0 4-5,0-2 0,0-7 6,0-1-10,0-6 4,0-3 0,0-3-8,0 2 3,0-2 3,0 0-10,0 0-36,0 0-54,0 0-26</inkml:trace>
  <inkml:trace contextRef="#ctx0" brushRef="#br0" timeOffset="1265.07">9239-1457 155,'0'-12'27,"0"12"22,0 0-36,0 0-6,0 0-7,0 30-14,-2 22 14,-11 5 11,-2-6-8,0-7 8,5-7-6,2-7-3,1-10 0,5-9 5,0-4-7,-2-7 0,4 1 0,0 3-3,0-1-2,0 3-1,0-1-18,4-5-84</inkml:trace>
  <inkml:trace contextRef="#ctx0" brushRef="#br0" timeOffset="-571.04">8623-170 68,'-22'8'109,"4"-8"-108,5 0 2,7 0-2,6 0 6,0 0-14,0 0 7,0 0 0,0 0 29,0 0-13,24 0 6,24 0-3,20-2-5,27-23 15,14-5-29,8 2 0,2-1 8,-11 3 1,-12 10-9,-20-3 2,-19 11 7,-9 8-17,-18 0 8,-7 0-13,-10 0 5,-13 0-45,0 0-42,-21 14-25</inkml:trace>
  <inkml:trace contextRef="#ctx0" brushRef="#br0" timeOffset="2421.13">9274 313 139,'0'-25'56,"0"10"-26,0 4 12,4 1-20,-4-1-7,0 3 14,0 6-23,2-1 1,-2 3-4,0 0 0,0 0-6,0 3-1,0 33-15,0 18 17,0 15 3,0 8-1,0-5 0,5 1 6,-3-14-7,0-4 1,2-9 0,-2-19-7,-2-15 9,3-3-2,-3-7 0,0-2 6,0 0-4,0 0-1,0 0 5,0-23 13,0-25-18,0-16-1,2-5 0,0-5 4,1 5-5,-1 2 1,-2 2 0,0 3-3,0 5 11,3 8-8,-3 14 0,0 8 4,0 9-1,0 11-3,0 6 0,0 1-5,0 0 7,0 0-2,0 0 0,0 0 8,0 0-12,0 0 4,0 1 0,-23 33-7,-7 12 15,-5-2-8,0-1 0,9-10 3,4-5-6,4-1 3,6-12 0,2 3 0,5-12 6,5-6-9,0 0 3,0 0-9,0 0 8,0 8-34,2 5 16,13 3-43,2 2-81</inkml:trace>
  <inkml:trace contextRef="#ctx0" brushRef="#br0" timeOffset="2765.15">9165 1140 69,'0'0'56,"0"0"-15,0 0 24,0 0-25,0 0-2,0 0-10,17-10-19,31-25 13,20-20 3,17-4-25,1 6 1,-13 21-1,-20 11-1,-11 17-16,-6 4-44,-24 0-89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8:00:11.802"/>
    </inkml:context>
    <inkml:brush xml:id="br0">
      <inkml:brushProperty name="width" value="0.13333" units="cm"/>
      <inkml:brushProperty name="height" value="0.13333" units="cm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2211-652 141,'-2'-8'24,"2"8"27,0 0-9,0 0-23,0 0-8,0 0-9,0 0-4,0 0-2,4 21-4,16 13 2,4 6 6,3 1 0,3-8-1,3-6-3,0-3 4,-6-14 0,-1-2 3,-4-8 0,-7 0-2,5 0-1,-2 0 19,0-11-11,-4-14 6,-3 1-8,-3 0-3,-1 6-2,-5 0 11,1 6-12,0 9 2,-3 3-2,0 0 0,0 0-20,0 0 2,0 8 18,-8 32-8,-5 14 8,-2 6 6,-2 4 1,-4 5-3,4-8-4,2 2 0,2-2-3,4-5 8,0-9-5,3-14 0,2-9 6,4-15-13,0-6 7,0-3-5,0 0 3,0 0-23,0 0-5,6 0-54,13-3-48</inkml:trace>
  <inkml:trace contextRef="#ctx0" brushRef="#br0" timeOffset="-2662.16">49 207 76,'-15'-53'13,"0"0"-3,5 11 42,5 12-14,2 20 2,3 4 8,0-2-27,-2 3 14,2 3-5,0 2-16,0 0 19,0 0-24,0 0-1,0 0-8,0 0-1,0 0 1,0 15-18,8 25 4,9 13 9,3 16 7,2 11-2,-1-1 0,-3 6 10,-1-8-11,-7-11 1,-2-8 0,-3-12-9,-3-11 11,-2-13-2,0-10 0,0-8 8,4-4-1,-2 0-4,2-4 7,7-42-1,-2-17-9,9-20 0,5-4 2,-1 0 6,6 6-9,-6 16 1,2 17-10,-9 27 3,-6 16-5,-1 5 11,4 15-5,9 37-24,-1 20 24,0 16-7,-7-1 13,-11-6-6,3-7 12,-5-18-6,0-19 0,0-16 3,0-13-7,0-8 12,0 0-4,3 0 23,0-35-20,1-25 3,1-20-10,5-3 0,4 1 0,-2 0 3,2 16-3,-1 11 0,-2 26 10,-7 8-12,-1 17 2,0 4-7,2 0 5,4 25-33,10 17 30,1 15-3,-3 7 16,-2 8-9,-2 0 1,-8-4 0,0-9 3,-3-9 1,2-13-4,-4-7 0,0-4 3,0-15-10,2-1 2,2-10-47,1 0-47,7 0-1</inkml:trace>
  <inkml:trace contextRef="#ctx0" brushRef="#br0" timeOffset="-2430.14">1063 351 102,'0'-1'102,"0"1"-64,2-5-37,1 5 37,3 0-38,6 0 0,9-2-4,11 2 4,8-4 25,5-1-25,-1 5-5,-2 0 2,-4 0-20,-5 0-69,-11 11-73</inkml:trace>
  <inkml:trace contextRef="#ctx0" brushRef="#br0" timeOffset="-2250.13">1179 599 49,'-20'3'85,"13"0"-40,4-3-19,3 0 34,0 0-44,0 0-14,6 0-4,13 0 1,10 0 1,5 0 0,1 7 0,1-6-12,-4 6-106</inkml:trace>
  <inkml:trace contextRef="#ctx0" brushRef="#br0" timeOffset="660.03">2808-373 143,'0'-3'51,"0"3"-46,0 0 0,0 0-10,0 5-4,0 27 9,0 10-2,0 6 8,0 4-2,0-8 3,0 3-1,0-3 3,0-3-7,0-7 1,0-6 1,0-7 4,0-6-4,0-5-4,0-5 6,0-5-10,0 0 4,2 0-5,2 3 4,2 3-32,7-6-31</inkml:trace>
  <inkml:trace contextRef="#ctx0" brushRef="#br0" timeOffset="1396.07">3233-313 143,'0'0'30,"0"0"-12,0 0 28,0 0-43,0 0 6,0-3-3,7 1-1,16-1 3,7-7 9,7 7-4,-4 0-5,-7 3-1,-11 0-14,0 0 3,-6 0 4,2 0 0,-3 0-3,-1 0 1,0 0-21,-1 0-76,1 0-9</inkml:trace>
  <inkml:trace contextRef="#ctx0" brushRef="#br0" timeOffset="-1732.1">2028 533 150,'-16'0'28,"4"0"-11,5 0 44,3 0-47,4-3 1,0-1-9,0 3-5,0-4 1,8-1-2,25-5 0,24-1 21,42-9-20,37-7 17,27 5-14,26-6-1,18 0 9,5-3-10,1-2 8,-13 1-10,-18-1 6,-23 0-12,-29 4 6,-26 2 0,-34 9-2,-29 12-4,-32 1 3,-9 6-9,-12 0-40,-39 0 31,-21 0-56</inkml:trace>
  <inkml:trace contextRef="#ctx0" brushRef="#br0" timeOffset="2446.13">2923-904 119,'0'-6'20,"0"6"-14,0-5 8,0 5-14,0 0 9,0 0-4,0 0 1,0 0-3,0 0 3,0 22-3,-4 9 7,-14 4 11,0 2-16,1-8 12,4-10-14,5-3 0,3-8 0,3-1 4,-3-1-7,5-6 0,0 2 7,0 2-12,-4 3 5,2 11-4,2-1-1,0 10-14,0-2-36</inkml:trace>
  <inkml:trace contextRef="#ctx0" brushRef="#br0" timeOffset="1868.1">3988-639 178,'0'-6'32,"0"6"-18,0 0 4,0 0-18,-2 9 0,-22 41-7,0 6 14,-4 10-7,3-3 0,10-1 0,7-7 1,8-11 3,0-1-4,0-13 0,8-9 6,9-2-17,4-12 11,6-7 0,9 0 19,3-7-16,6-30 23,1-13-17,-13 10-2,-5-9 9,-13 7-12,-13-2-2,-2 9-2,0-2 11,-15 5-8,-20 1-3,-13 9-32,-12 17-10,-1 5-68,-12 0-48</inkml:trace>
  <inkml:trace contextRef="#ctx0" brushRef="#br0" timeOffset="9479.54">2662 1123 18,'0'0'31,"0"0"22,2 0-15,-2 0-12,0 0 22,0 0-12,0 0 4,0 0-6,0 0-24,0 0 17,0 0-20,0 0-6,0 0-1,-5 3 4,-1 10-8,-8 17 4,-11 17 0,-5 20 9,-8 6-9,10 3 0,10-7-2,8 1 3,10-17-1,0-5 0,0-11-7,8-5 2,15-14-5,0-13-3,7-5 11,5 0 4,-2 0 13,2-28-15,-3-7 6,-4-12-1,-1 3-3,-4-7-2,-5 5 0,-9-2 9,-3 9-13,-6 4 4,0 6-2,0 5-3,-2 3 0,-14 7 5,-5-2-2,0 7 0,-5 6-4,-3 3 1,1 0-1,2 0 4,1 0-14,6 8-6,0 2-15,9 1-30,10-4 19,0 2-65</inkml:trace>
  <inkml:trace contextRef="#ctx0" brushRef="#br0" timeOffset="9817.56">3280 1341 198,'0'0'58,"6"0"-39,4 0-16,9 0 0,12-15 19,7-3-22,10 0 2,-4 3-6,0 4 4,-1 6 0,-8 3-10,-5 2-20,-8 0-33,-9 0-67</inkml:trace>
  <inkml:trace contextRef="#ctx0" brushRef="#br0" timeOffset="10101.57">3374 1126 139,'-7'-16'11,"1"14"16,4 1 5,2 1 17,0 0-30,0 0-19,0 0 0,0 0-1,0 0-1,2 32-2,8 13 8,-1 6 7,2 17-11,-6-9 3,-2 2-3,-1-10 4,1 1-4,2-5 0,0-6-11,5-9 5,0-6-53,-3-12-107</inkml:trace>
  <inkml:trace contextRef="#ctx0" brushRef="#br0" timeOffset="10418.59">3868 1169 132,'0'-4'56,"0"4"-34,0 0-12,0 0-10,0 7 2,0 32-2,2 3 3,-2 9 1,0-3 22,0 9-23,2-6 9,1-7-8,-1-1 4,2-10-8,-4-6 0,4-2 0,-2-14-7,1 0 6,1 2-4,4-8-21,0-5-125</inkml:trace>
  <inkml:trace contextRef="#ctx0" brushRef="#br0" timeOffset="11137.63">5130 201 23,'0'0'67,"0"0"-53,0 0 16,12 0-11,14 0-16,9 0 26,11-4-28,-3-7 8,-1 7-9,-3 4-17,-15 0-42</inkml:trace>
  <inkml:trace contextRef="#ctx0" brushRef="#br0" timeOffset="10950.62">5190-120 188,'0'-21'20,"0"13"3,0 4 33,0 1-37,0 3-3,0 0-16,0 0 0,0-3-7,11-2 7,4-1 0,13-7 3,9 7-3,4 3-1,-1 3-21,-10 0-44,-8 0-17,-7 7-27</inkml:trace>
  <inkml:trace contextRef="#ctx0" brushRef="#br0" timeOffset="19966.14">2125 3207 36,'-15'-30'43,"7"5"-11,1 7-11,-1-2 42,6 2-36,-3 5 7,2 8 35,3 2-45,0 3-4,-2 0-18,2 0-2,0 0 0,0 0-19,0 18 4,5 27 10,15 8 7,5 0-2,6 0 0,-1-3 1,5-15-8,3-3-2,-1-11 9,4-10-11,-4-11 5,4 0 3,-6 0 2,-2-6-8,-8-18 9,-10 3 5,-2-1 3,-5 1-1,-6-4-3,0 2-2,-2 1-2,0 8 0,0 7 3,0 7-2,0 0-1,0 0 0,0 0-4,0 17 0,-12 31 4,-6 18 0,-2 12 4,1 7-1,0-7-3,7 0 1,1-11 8,5-13-11,2-14 2,4-10 0,0-12-7,0-7 5,6 2-3,16-10-17,11-3-53,5 0-32</inkml:trace>
  <inkml:trace contextRef="#ctx0" brushRef="#br0" timeOffset="20259.14">2818 3555 126,'0'-13'46,"0"12"-6,0 1 13,0 0-30,0 0-23,0 22-5,0 20 5,0 16 2,2 0 0,1-5 0,-3-2 8,2-7-3,-2-11-3,0-5-3,0-14 7,0-5-9,0-5 1,0-4 0,0 0-5,0 0 7,0 0-2,0 0 0,2 0-6,-2-10 1,2-17-27,2-7-82,-2-9-40</inkml:trace>
  <inkml:trace contextRef="#ctx0" brushRef="#br0" timeOffset="20771.18">3041 2776 160,'0'-33'8,"0"8"38,0 10-5,0 8-28,-2 7 9,2 0-10,0 0-8,-3 17-8,3 27-4,-2 19 8,0 5 7,-3 2-2,-3-12-5,3-10 0,0-8 9,-1-11-11,4-11 2,2-4 0,0-9-1,0-2 5,0-3-7,0 0 3,0 0-10,0 0 9,0 0-33,0 0-43,13 0-48</inkml:trace>
  <inkml:trace contextRef="#ctx0" brushRef="#br0" timeOffset="16562.94">493 4539 79,'0'0'137,"0"0"-129,6 0 8,36-18-2,12-15-13,16-10-2,9 1 0,3-6-10,4 3 0,-2-2-6,-12 9-32,-16 7-14,-14 1-39</inkml:trace>
  <inkml:trace contextRef="#ctx0" brushRef="#br0" timeOffset="16383.93">625 3938 70,'-17'15'86,"0"-8"-38,3-7 12,12 0-25,2 0-1,0 0-34,5 0 0,25-22 8,16-8-2,17 0-6,12-1 10,3 7-4,-2 5-12,-9 11-2,-14 8-15,-14 0 8,-18 3-48,-15 41-6,-6 15-18</inkml:trace>
  <inkml:trace contextRef="#ctx0" brushRef="#br0" timeOffset="16870.96">1029 3654 172,'-14'-25'27,"7"6"-23,7 6 30,0 7-11,0 4-19,10 2-4,16 0 6,9 0-4,14 8-2,8 31 5,3 9-2,0 10-3,-2-1 0,-5-9 0,-8 4 1,-10-7-1,-7-10 0,-10 4-7,-13-2 3,-5 13-18,0 13 22,-36 10 3,-22 10-1,-10 5 9,-1-5-11,8-18 3,15-10-10,22-13 0,13-15-12,9-9-72</inkml:trace>
  <inkml:trace contextRef="#ctx0" brushRef="#br0" timeOffset="21088.2">3600 3292 207,'-13'0'40,"9"0"-39,4 0 40,0 0-3,0 0-32,2 0-4,21-14-2,15-9 11,10-4-17,9-3 6,-7 5-8,-12 14-14,-7 5-54,-11 6 4,-8 0-28</inkml:trace>
  <inkml:trace contextRef="#ctx0" brushRef="#br0" timeOffset="21223.21">3668 3589 61,'-5'0'62,"5"0"-46,0 0 5,0 0 23,2 0-44,29-5 4,14-19 10,19-6-14,3 1-18,1-2-39</inkml:trace>
  <inkml:trace contextRef="#ctx0" brushRef="#br0" timeOffset="21951.25">4466 2836 121,'-3'-24'37,"3"2"1,0 4 6,0-6-41,13 9-1,2 9 13,-2 6-15,-1 0 1,-2 6-1,1 33-13,-1 9 13,-5 13 0,-1 0 2,-4-5 3,0-4 1,0-17-3,0-6-3,0-10 7,0-11-10,0-5 3,0-3 0,0 0 15,0 0-13,0 0 23,6-24 7,4-18-30,5-16-2,2 1 2,3 2-2,-1 13 0,-2 15-7,-2 8 5,-7 19-4,2 0-2,-3 0 3,4 29-11,-5 18 16,5 1-5,-7 6 13,1-7-7,1-17-1,-6-9 3,0-13-8,3-5 9,-3-3-4,2 0 11,0 0-11,6-11 21,4-28-21,6-16 5,7-10-15,3-9 14,5 5-4,-5 11 0,-6 18 1,-7 18-4,-8 11 3,-7 9 0,0 2-5,0 0-7,0 27 9,0 18-4,0 16 14,4-1-6,0-4-1,1-8-3,3-8 1,2-6-31,0-9-58,5-18-34</inkml:trace>
  <inkml:trace contextRef="#ctx0" brushRef="#br0" timeOffset="22617.29">5231 2881 86,'-2'-6'37,"2"2"-13,0 3-1,0-6-5,12 1-10,26 3-6,10-6 21,7 0-19,1 0-8,-11 2 3,-7 7-30,-16 0-25</inkml:trace>
  <inkml:trace contextRef="#ctx0" brushRef="#br0" timeOffset="22459.28">5304 2778 33,'-7'-21'61,"-1"12"-23,5 4 1,3-2 12,0 4-26,0 0 2,0 0-21,0 1-3,3 2-6,9 0-2,6 0 5,5 0 20,8 19-13,-5-2-1,7 5-6,-3-8 2,3 7-7,-3-3 6,-2-5-2,-8 1-3,-7-6-27,-8 2-15,-5 2-46,0 0-30</inkml:trace>
  <inkml:trace contextRef="#ctx0" brushRef="#br0" timeOffset="22173.26">5460 2561 120,'0'0'29,"0"0"-13,0 4-16,-3 38 0,-14 21 6,-3 11 0,2-3-1,6-5-5,1-5 0,7-13-3,-4-9 3,1-4 0,2-14-2,2-5-19,0-6-47</inkml:trace>
  <inkml:trace contextRef="#ctx0" brushRef="#br0" timeOffset="22843.3">5384 2561 107,'0'-6'18,"0"6"12,0 0-22,0 0-5,0 21 1,18 29-4,5 8 16,-4 9-8,-1 6-8,-3 3 4,-2-7-3,-6 0-1,3 0 0,-1-11-15,-2-13 4,4-11-80</inkml:trace>
  <inkml:trace contextRef="#ctx0" brushRef="#br0" timeOffset="23113.32">5878 2507 215,'0'-13'10,"0"13"20,2 0-3,0 0-27,4 0-1,4 31-11,1 17 12,1 16 5,-3 12-4,-3-6 7,-1 10-8,-1-6 0,-1-18 0,0-11-52,2-14-47</inkml:trace>
  <inkml:trace contextRef="#ctx0" brushRef="#br0" timeOffset="23439.34">6381 2866 165,'0'0'30,"0"0"13,15-17-43,20-17-4,15-3-5,4 7-25,3 0-31</inkml:trace>
  <inkml:trace contextRef="#ctx0" brushRef="#br0" timeOffset="23295.32">6379 2576 245,'2'-24'0,"18"8"-12,8-5 10,13 10-17,3-1-3,1 12 3,-6 0-31</inkml:trace>
  <inkml:trace contextRef="#ctx0" brushRef="#br0" timeOffset="23957.37">7215 1921 184,'-3'-9'23,"0"6"-6,3 3 19,0 0-36,0 0-12,0 15 6,0 33 6,0 10 0,0-1 1,10-2 6,-2-8-2,4 1-5,-1-1 0,-2-6-5,1-2 8,-1-2-3,0-7 0,4-2-16,7-7 2,8-13-83</inkml:trace>
  <inkml:trace contextRef="#ctx0" brushRef="#br0" timeOffset="24176.38">7873 1873 208,'0'-7'30,"0"7"-27,0 0-6,-5 46-8,-14 14 11,-7 19 6,-1-4-1,3 1-5,9-12 0,6-6-3,1-14-1,1-8-10,1-7-11,1-3-68</inkml:trace>
  <inkml:trace contextRef="#ctx0" brushRef="#br0" timeOffset="24780.41">7742 1974 126,'-2'0'33,"2"0"-27,0 7-12,0 35 5,13 15 1,4 7 34,1 3-24,-1 6 4,1-1-13,0 0 4,-3-1-10,-5-9-8,1-15-19,1-18-44</inkml:trace>
  <inkml:trace contextRef="#ctx0" brushRef="#br0" timeOffset="25042.43">8254 1921 192,'4'-16'16,"2"8"18,-6 8-11,2 0-23,1 12-3,4 30 3,1 16 8,-3 5 7,-3 1-13,-2 5 6,0-5-6,0-8-2,0-4 0,0-4-29,0-14-32,0-16-90</inkml:trace>
  <inkml:trace contextRef="#ctx0" brushRef="#br0" timeOffset="25522.45">8878 2157 149,'0'0'37,"0"0"5,25 0-1,25-8-38,15-15 0,13-1-3,-2 9-14,-8 0-36,-2 0-123</inkml:trace>
  <inkml:trace contextRef="#ctx0" brushRef="#br0" timeOffset="25372.45">8920 1890 210,'0'-3'44,"0"0"-6,0-2-6,8-8-24,19-1-6,12-9-2,3 6 0,3-1-9,-6 9-4,-12 9-27,-7 0-47,-15 0-35</inkml:trace>
  <inkml:trace contextRef="#ctx0" brushRef="#br0" timeOffset="24396.39">7670 2144 121,'0'-14'47,"0"10"-14,0 1 23,0 3-38,0 0-17,0 0-1,15 0-15,9 8 15,13 18 1,3-5 1,-3-2-2,-1-3-2,-9 3-3,-7-7-2,-5-1-20,-5 3-15,-10-3-87</inkml:trace>
  <inkml:trace contextRef="#ctx0" brushRef="#br0" timeOffset="24594.4">7611 2324 125,'18'0'11,"18"0"-10,11 0 30,9-13-26,-1 7 1,-1-4-12,-12-1-4,-12 11-9,-12-4-50</inkml:trace>
  <inkml:trace contextRef="#ctx0" brushRef="#br0" timeOffset="26288.5">9900 2184 184,'0'0'59,"0"0"-11,20-27 5,23-7-51,16-5 5,7 6 3,-4 5-4,-5 5-12,-15 16 6,-9 7-55,-21 0-81</inkml:trace>
  <inkml:trace contextRef="#ctx0" brushRef="#br0" timeOffset="26091.49">10050 1513 233,'0'-17'11,"0"13"9,0 4 15,0 0-35,0 0-10,0 4-2,5 34-1,1 20 13,1 11 0,-1 0 4,-1-2-3,-3-3 1,-2-13-2,0-15 0,0-10 7,0-10-10,0-13 3,0-3 0,0 0 7,0 0-4,2-3 9,0-27-10,1-18 14,0-10-19,-3-2 3,0-6 0,0-1-1,0-2 9,0 4-8,0 9 11,0 8-9,0 0 26,0 11-28,0 7 3,0 12-1,0 11 8,0 6-9,0 1-1,0 0 4,0 0-11,0 0 3,0 5-16,-8 25 19,-7 15-1,-3 2 2,1 1 0,4-9 2,1-8 3,4-3 1,1-6-6,1-11 0,2 2 2,1-4-6,1-3 4,-4 10-3,4-5-4,0 7-9,2 0-31,0 7-65</inkml:trace>
  <inkml:trace contextRef="#ctx0" brushRef="#br1" timeOffset="31567.8">1721 6061 285,'0'30'78,"0"-12"-64,0-15-7,0-3 19,2 0-17,33 0-5,15-34 13,16-8-16,7 6 2,-5 10-3,-6 8-3,-4 7 0,-5 8-6,-8 3-33,-11 0-25,-23 37-74</inkml:trace>
  <inkml:trace contextRef="#ctx0" brushRef="#br1" timeOffset="31748.81">1811 6649 196,'0'0'55,"8"0"-53,29-12 29,21-25-27,13-2 0,9-13-4,3 5 3,-1 2-10,-3-1 0,-18 10-34,-18 7-44,-19-1-70</inkml:trace>
  <inkml:trace contextRef="#ctx0" brushRef="#br1" timeOffset="32101.83">2098 5868 56,'-31'-28'67,"11"9"6,12 13-59,8 3 29,0 3-31,0 0-8,0 0-8,21 0 3,25 28 1,13-7 19,15 4-17,1-8 2,-2-8-4,-12-5 8,-6-4-11,-12 0 3,-11 0 0,-11-7 0,-9 1 5,-12 6-5,0 0 0,0 2-16,-10 38 16,-20 18 1,-10 5 2,-6 9 11,1-8-12,7-4 6,13-16-8,7 3 6,9-14-12,3-7 6,3-10-10,3-4 10,0-12-41,0 0-42,0 0-33</inkml:trace>
  <inkml:trace contextRef="#ctx0" brushRef="#br1" timeOffset="32317.84">2219 5788 172,'-6'-12'52,"6"12"-5,0 0-9,0 0-38,0 39-14,13 21 14,9 13 2,4 6 13,2-7-1,-4-3-8,2-5-10,-6-4 4,-3-6 0,-4-7-4,-5-9-15,-5-7-21,-3-10-86</inkml:trace>
  <inkml:trace contextRef="#ctx0" brushRef="#br1" timeOffset="32851.87">3524 5453 171,'0'-63'28,"-7"11"0,-4 18 37,2 8-23,1 14-29,4 3 7,-5 9-19,-11 0 1,-10 14-4,-7 29 4,-1 12-2,8-1 0,13 2 1,4-9-5,10-7 4,3-8-7,0-11 2,13 6-15,22 6 20,13 3 3,7 4 3,0-1 0,-7 3-6,-9 1 0,-9 5-6,-8-1 1,-11 3 5,-9 1-1,-2 1 4,-11-4-5,-22-4 2,-6-1 0,-7-15 11,-1-12-6,3-11 0,7-5 4,7 0-6,10-9 11,5-19-14,6-2 0,7 0-3,2 5-12,0 14 0,0 1-25,0 10-58,11 0-35</inkml:trace>
  <inkml:trace contextRef="#ctx0" brushRef="#br1" timeOffset="33277.9">4096 5516 231,'0'-8'29,"0"8"-27,0 8 7,-23 42-2,-4 24-7,-3 8 4,6-5 2,13 3-2,11-14-4,0-11 2,0-15-8,11-11 10,15-14-4,4-12 0,0-3 2,8-7 21,-1-29-18,5-15 5,-6-5-4,-3-6 1,-5-1-5,-8-3 6,-9 5-4,-9 7 28,-2 7-23,-2 8-4,-21 2 0,-8 7 4,2 5-16,-4 4 7,-3 12-15,1 3 14,4-2-46,12 8-15,14 0-27,5 0-46</inkml:trace>
  <inkml:trace contextRef="#ctx0" brushRef="#br1" timeOffset="33457.91">4803 5854 141,'0'55'22,"-3"10"3,-19 9 3,-6 5-17,-5 8-7,-4 1-8,2-13-14,2-29-112</inkml:trace>
  <inkml:trace contextRef="#ctx0" brushRef="#br1" timeOffset="34322.96">5777 5060 240,'-15'-19'34,"3"9"-17,1-9-10,11 19 0,0 0-7,0 0-3,6 24-1,14 13 8,0 13 5,-1 14-9,0 9 0,-8 8 0,3 1 5,-4-13-5,-1-6 0,4-12 3,-2-17-10,1-3 5,0-14-17,-3-12-34,-3-5-91</inkml:trace>
  <inkml:trace contextRef="#ctx0" brushRef="#br1" timeOffset="35466.01">5792 5054 9,'0'-5'5,"0"2"18,0-4-21,0 4 7,0-2 22,0-1-11,0 0 5,0 2 17,0 1-33,0 0 14,0 0-13,0-2 5,0-2 13,0-2-25,0-4 10,0-5-4,0 1-8,0-7 13,0-5-11,0 3 5,0-6-4,0 0 5,0 0-7,0-4 1,3 6 3,6 0-9,6 3 3,3 3-5,10 3 2,0 5-8,3 7 2,-1 9-22,-3 0-56</inkml:trace>
  <inkml:trace contextRef="#ctx0" brushRef="#br1" timeOffset="34640.98">5852 4744 153,'0'-36'37,"0"6"-11,0 4 11,15-2-7,11 9-30,7 4 7,4 8-3,4 7 6,5 0-12,-2 16 2,-3 26-3,-4 4-6,-7 7 8,-12 1 1,-13 4 0,-5-4 10,-10-6-6,-28 4-3,-6-12 0,-7 2 12,4-12-9,5-9-2,10-6-2,10-15-4,9 0 0,11 0-8,2-7-68,0-11-80</inkml:trace>
  <inkml:trace contextRef="#ctx0" brushRef="#br1" timeOffset="36029.06">6605 5096 285,'0'-8'30,"0"5"-27,5 3-6,1 0 0,3 11 3,2 26-2,4 7 8,-2-5 6,-1 2-12,-2-11 2,-3-6 1,-1-6 1,-4-9-4,-2 1 0,0 4 7,0-1-11,0 8 4,0 3 0,0-5-5,2 4 3,3-7 1,3-5-5,-3-3-31,5-8-95</inkml:trace>
  <inkml:trace contextRef="#ctx0" brushRef="#br1" timeOffset="36380.08">6973 4050 275,'0'-16'13,"0"11"11,0 5-6,0 0-18,0 29-7,0 38 3,-18 27 4,-3 21 11,2 7-7,9 5 6,7-5-5,3-12 3,3-19-4,22-12-4,8-15 0,4-13-9,8-18 3,5-19 6,11-14-6,0 0-12,-4 0-5,-11 0-72,-13-1-66</inkml:trace>
  <inkml:trace contextRef="#ctx0" brushRef="#br1" timeOffset="36950.11">7401 4387 170,'0'-23'55,"0"-2"-32,23 4-10,6 10-2,7-2 2,-1 13-13,-3 0 2,-1 3-4,-7 36 0,0 10 2,-15 11 0,-3 13 6,-6-4-4,0-3-2,-23-5 0,0-13 3,4-18 4,8-15-7,3-12 0,6-3 3,2 0 9,0-13-6,0-26-5,0-19-1,15-16 1,8 2 5,8-7-6,-5 7 0,5 5-2,-3 7 9,-6 12-7,-2 9 5,-5 11-1,-7 10 2,-5 15-6,-3 3 4,0 0-8,0 0 1,0 9 0,0 36 3,-16 13 0,1 8 11,0 1-11,5-3 0,5-10-2,5-9 2,0-10 0,0-9 0,15-9-9,11-4 5,7-13-6,9 0-25,0 0-29,4-8-97</inkml:trace>
  <inkml:trace contextRef="#ctx0" brushRef="#br1" timeOffset="37334.12">8279 4369 231,'0'0'46,"0"0"-17,0 0 36,0 0-45,2 0-11,-2 0 14,0 0-23,0 7 0,0 24-5,0 11 5,3 8 2,0 2-2,1-9 0,-2-1-7,4-12 14,-1-9-7,-3 0 0,0-11-23,2-2-5,-2-5-81,-2-3-74</inkml:trace>
  <inkml:trace contextRef="#ctx0" brushRef="#br1" timeOffset="37724.15">8269 3472 218,'0'-5'54,"0"5"-54,0 0 4,0 0-9,0 16-6,0 24 11,0 10 4,-11 10 1,7-3 1,-7 4-4,4-9-2,-1-8 0,6 0-1,-3-15-3,2-2 4,1-6-19,-2-3-25,0-5-152</inkml:trace>
  <inkml:trace contextRef="#ctx0" brushRef="#br1" timeOffset="38297.18">8807 4198 144,'2'0'124,"-2"0"-90,4 0-24,-2 0 9,-2 0-19,0 12-3,0 11 0,0 17 2,-6 2 2,-9 1-10,-5 6 9,3-7-26,0-3-63</inkml:trace>
  <inkml:trace contextRef="#ctx0" brushRef="#br1" timeOffset="38968.21">9170 3319 227,'5'-41'7,"-3"16"7,3 6 21,-1 13-27,-4 6 12,0 0-20,0 0-14,4 27 8,9 22 6,4 20 0,3-2 1,2-10 8,4-8-16,-4-6 7,-1-17 0,-3-12-4,-1-10-5,6-4 9,5 0 7,7-15-6,-3-19 12,-4-4-13,-6 1 0,-7-2 14,-4 5-14,-4 1 11,-5 15-1,-2 6-8,4 5 28,-4 7-30,0 0-4,0 0 2,0 29-22,0 19 24,-6 18 6,-7 14-2,-1-8 6,1-1-9,3-7-1,2-6 3,1-10 4,4 0-8,3-12 1,0-3-15,0-11 13,5-8-27,16 0-34,6-14-74</inkml:trace>
  <inkml:trace contextRef="#ctx0" brushRef="#br1" timeOffset="39239.24">9909 3778 172,'4'-9'72,"-4"7"-32,0 2 0,0 0 13,0 0-53,0 0 2,0 26-5,0 13 6,0 13-3,0 2 7,0 3-1,0-2 2,0-7-8,0-8 0,0-8-3,0-8 8,0-8-8,0-3 3,0-13-31,0 0-25,0 0-29,0-25-106</inkml:trace>
  <inkml:trace contextRef="#ctx0" brushRef="#br1" timeOffset="39920.28">10381 2958 186,'0'0'96,"0"0"-94,2 0 23,10 0-25,16 7 7,13 34 2,11 22-7,3 19 10,-7 11-7,-5 15 6,-12 5-12,-14-2 1,-15 7 0,-2-3-5,-19-1 11,-29-3-6,-15-5 0,-7-13 6,1-16-13,11-19-16,18-26-30,15-17-44</inkml:trace>
  <inkml:trace contextRef="#ctx0" brushRef="#br1" timeOffset="40160.28">11178 3134 294,'24'-56'10,"18"2"6,6 2-4,10 12 0,-1 8-21,-4 10 9,-3 10-10,-2 12 10,-8 0-41,-5 4-71,-15 34-53</inkml:trace>
  <inkml:trace contextRef="#ctx0" brushRef="#br1" timeOffset="40305.3">11361 3546 281,'0'0'60,"11"-4"-13,44-34 4,25-17-50,22 1-1,0 11-11,-8 13-10,-16 3-216</inkml:trace>
  <inkml:trace contextRef="#ctx0" brushRef="#br1" timeOffset="48827.78">9842 2929 33,'-3'-14'28,"3"1"10,-3 4-1,3-3-4,0 1-11,0-2-21,0 1 25,0 3-13,0-3-4,0 6 11,0 0-16,0 3 20,0-4-11,0-1-6,0 4 5,0 2-8,0-3-1,0 5-2,0 0 10,0 0-10,0 0-1,0 0 1,0 0-9,0 0 6,0 0-7,-2 7-3,-3 30-9,0 11 19,-4 14 3,-2-6-1,-2 1 9,1-6-3,2-11-5,2-13 0,3-15 7,5-9-9,0 0 1,0-3 0,0 0-3,0 0 7,0 0-4,0 0 0,0 0-7,0 5 5,0 6-14,0 0-5,13 2-55,12-13-115</inkml:trace>
  <inkml:trace contextRef="#ctx0" brushRef="#br1" timeOffset="55544.17">12761 1847 29,'0'-14'4,"0"9"38,0 1-24,0 1-11,0 0 6,2 3-13,-2-3 0,0 3 1,0 0 5,0 0 4,0 0-7,0 0 7,0 0 19,0 0-20,0 0 12,0 0 4,0 0-19,0 0 15,0 0-21,0 0 2,0 0-2,-15 21 1,-6 33-1,-12 28 0,-6 26 1,2 23-1,2 26 4,7 11-4,10 9 0,13-20 9,5-19-10,0-20 1,15-12 0,12-12-3,4-17 7,7-8-4,2-7 0,1-12 6,-4-6-5,-2-11-1,-7-7 0,-6-4 7,-7-10-2,-4 2-5,-7-7 0,-4-1-1,3-1-5,-3 5 1,0-1-2,0 0 6,0 3-16,0-6-5,0-1-54</inkml:trace>
  <inkml:trace contextRef="#ctx0" brushRef="#br1" timeOffset="56078.2">13556 2232 203,'0'-13'0,"0"7"14,0 6-11,0 0 1,-2 0-1,-6 0 4,-6 13-6,-10 37-1,-6 28 5,-5 12-1,7 5 6,6 6-10,6-11 0,12-5 1,4-22 8,0-4-9,4-12 0,19-17 8,2-12-9,4-15 5,-3-3-3,11 0 21,0-3-21,2-31 17,0-6-10,-4-10-6,-7-4 12,-8-3-13,-7 4 5,-8 0 19,-5 2-23,0-3 8,0 4-10,-8 2 2,-7 6-8,0 8 6,-6 8-3,-4 1 3,0 10-26,-2 9 20,-5 6-29,-1 0-19,-1 0-1,9 0-40</inkml:trace>
  <inkml:trace contextRef="#ctx0" brushRef="#br1" timeOffset="56608.23">14183 2751 217,'0'-7'85,"0"7"-82,0 0 1,0 0-4,0 7-6,0 30-5,-15 16 11,-13 16 7,0 11-7,-1-1 0,3-10-1,6-12-12,10-13-17,7-15-85</inkml:trace>
  <inkml:trace contextRef="#ctx0" brushRef="#br1" timeOffset="57100.25">14724 1890 270,'0'-17'15,"0"10"-3,0 7-7,0 0-5,0 0-1,0 0-8,0 0-2,0 28-3,0 20 8,0 6 10,0 7-4,0-6 0,0-10 2,0 3-5,0-9 6,2 4-3,4-2 0,-1-5 2,-3-2-4,0-1 2,2-2 0,-2-5-3,0 1 7,1-3-4,-3-2 0,2-4 6,-2-5-12,2-5 6,-2-1 0,4-6-4,-2-1-19,-2 0-9,5 0-60</inkml:trace>
  <inkml:trace contextRef="#ctx0" brushRef="#br1" timeOffset="57444.28">14734 1126 183,'0'-3'104,"0"3"-104,3 0-36,37 19 32,20 34 4,26 23 17,15 15-12,7 15 14,-3 14-15,-9 14-1,-15 5-3,-27 4 6,-25 3-8,-29 5 2,-8 7 0,-50 4-5,-18-7 5,-9-21-2,0-15-22,4-26-76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00.802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0-2 222,'14'17'79,"-4"-13"-68,-10-4 8,2 0 4,1 0 9,-3 0-17,2 0-14,-2 0 26,0 0-21,0 0-3,0 0 5,0 0 1,0 7-7,0-7-2,0 5 1,0-3-10,0 5 8,0-3-6,0 18 4,0 12-9,0 18 12,10 15 6,-3 1-1,3-4-1,-6-5-4,5-10 0,-3-7-1,-2-5 11,4-8-12,-5-7 2,1-8 0,-4-5-1,0-6 4,2-3-3,-2 0 0,3 0 10,-3 0-17,0 0 7,0 0-22,0 0-17,0 0-102</inkml:trace>
  <inkml:trace contextRef="#ctx0" brushRef="#br0" timeOffset="6294.36">106 57 1,'0'0'5,"0"0"1,0 0 12,0 0-18,0 0 11,0 0 6,0 0-11,0 0 17,0 0-17,0 0-4,0 0 3,0 0 2,0 0-7,0 0 6,0 0-1,0 0 10,0 0-12,0 0 0,0 0 16,0 0-12,0 0 11,0 0-3,0 0-15,0 0 16,0 0-12,0 0-1,0 0 5,0 0 0,0 0-8,0 0 0,0 0 5,0 0 3,0-3-7,0-3-1,-2 6 0,-1-4 10,3 3-10,-3 1 0,1 0 0,2-3 1,0 3 5,-2 0-6,2-3 0,0 3 9,0 0-5,-2 0-3,2-4 0,0 4 11,0 0-6,0 0-4,-3 0-2,3 0 10,0 0-10,0 0 0,0 0 0,0 0 2,0 0 5,0 0-7,0 0 0,0 0 8,0 0-6,0 0-2,0 0 0,0 0 3,0 0 3,0 0-6,0 0 0,0 0-10,0 0 6,0 0-7,0 10 8,-2 21-7,-4 10 18,2 2-8,-2 7 0,2-2 6,-1-4-13,5 2 7,0-6 0,0-2-6,0 0 6,0-10 0,0 0 0,0-8-6,5-4 2,1-7-6,0 0 10,2-7-6,-1 1 12,3 1-1,7-1-2,4-3 0,8 0 10,0 0-8,0 0-5,0 0 0,-6 0 11,0 0-10,-4-10-1,-4-4 1,-1-3 13,-1-7-12,-4 2 4,-2-10 5,0-3-7,-5-6-6,0 2 2,2-6 0,-4 7 7,0 0-2,0-4 2,0 13-7,-8-1 9,-2 5-6,1 11-3,-1-7 0,3 10-8,2 2 10,-2 4-2,2 5 0,-2-3-2,-8 3-6,-6 0 5,-6 0 3,-2 0-4,-1 0 4,5 4 0,-2 13 0,-2-7-15,8 5 15,4-7-32,7-2-26,10-3-37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7.392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2199-484 83,'0'-9'70,"0"6"-65,0 3 15,0 0 1,0 0-18,0 8-3,-7 35-4,-14 24 4,-3 10 7,-1 6-7,7-2 12,11-8-9,2-8-3,5-14 0,0-10 8,12-12-11,12-8 3,-1-13 0,8-6-1,6-2 8,3 0 2,5-22-2,0-16-1,0-14 5,-9-4-11,-4-2 0,-11 0 17,-9 4-14,-10 1 7,-2 2 1,0 3-5,-22 11-12,-9 4 6,-14 8-30,-5 10-30,-7 10-62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3:10.560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8782 453 145,'4'0'97,"-4"0"-90,0 0-1,0 0 9,0 0-13,0 0 0,0 0 12,0 0-1,0 0 10,0 0-20,0 0-2,0 0 15,0 0-14,0 0-1,0 0 1,0 0 9,-13 15-14,-16 8 3,-5 8-2,-5 13-4,3 1 11,4 7-5,8 2 1,5 0 8,9-5-12,6-3 3,4-6-2,0-5-7,4-3 8,21-6 1,10-6 4,9-11 2,2-9 2,2 0-8,-10-3 0,0-26 5,-10 1-1,-6 1 3,-5-6-6,-5 4 6,-6-5-5,0 3-2,-3-7 1,-3 10 2,0-3 2,0 1-3,-3-2-2,-9 1 6,-5 1 0,1 2-5,0 3 0,-2 6-1,3 5 1,5-1-1,-2 9 0,3-2-14,1-7 13,2 13-33,0-3-33,6 5-38,0 0-29</inkml:trace>
  <inkml:trace contextRef="#ctx0" brushRef="#br0" timeOffset="1922.11">9306 453 51,'0'-11'36,"0"8"-19,0 3 4,0 0 10,0 0-22,0 0-1,0 0 26,0 0-20,0 0 13,0 0-7,0 0-13,0 0 21,0 0-18,0 0-3,0 0 11,0 0-16,0 0 7,0 0-9,0 0 6,0 0-14,0 0 8,0 12-6,0 16 0,0 15 9,0 9-3,0-2 0,0-5 6,0-1-6,0-5 0,0 0 0,0-4-2,0-2 9,0-1-7,0-6 0,0 0 0,0-12-3,0-6 4,0-2-1,0-6 0,0 2 1,0-2-5,0 0 4,0 0-4,0 0-3,0-12-8,0-8-49,0-10-65</inkml:trace>
  <inkml:trace contextRef="#ctx0" brushRef="#br0" timeOffset="2318.13">9549 340 223,'0'-6'32,"0"1"-25,0 5 13,0 0-3,0 0-13,0 0-4,0 0-1,0 0-2,0 25-5,0 17 8,0 9 14,0 0-13,0 0 9,0 4 0,0-4-8,0-2 10,0-5-10,0-3 2,0-6 3,0-8-1,0-2-6,0-6 0,0-6 9,0-4-13,0-6 4,0-3-3,0 0-4,0 0-14,0 0-6,7-20-97</inkml:trace>
  <inkml:trace contextRef="#ctx0" brushRef="#br0" timeOffset="2746.15">9924 169 261,'0'-12'69,"0"6"-69,0 6 1,0 0 8,0 0-9,0 10-23,0 35 23,0 17 0,0 17 3,0 2 2,-3-5 2,3-14-7,0-10 0,0-12 0,0-9-5,3-7 5,6-11 0,0-1 0,-2-9-3,3-3 3,3 0 1,3-10 14,8-23 8,0-4-14,-2-6-3,-5-1 3,-5-1-5,-4-1-8,-6 2 4,-2 4 0,0 5 0,0-3 0,-10 9 0,-9 3-4,-8 12-20,-6 6 3,-1 8-36,-7 0-79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4:52.970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10159-7302 17,'0'0'2,"0"0"1,0 0 12,0 0-14,4 0 18,-1 0-15,-1 5 4,1 5-4,1 8-4,1 5 0,2 5 0,-2 5 3,2 6-3,-1 6 0,-4-5 5,0 10 0,-2-4-2,0-3-3,0 4 11,-7-12-11,-11-4 13,0-7-6,0-11-3,2-8 8,-4 1-11,6-6 8,0 0 3,1 0-4,4-24 38,2-7-29,2-8 3,5-1-2,0-7-15,0 6 7,0-2-2,0 8-8,9-3 9,1 8-8,5 2-1,-3 5 0,2 8 5,-3 1-5,2 5 0,-1 7-1,-1-1-7,-2 3 1,-4 0 5,-1 0 0,-1 0-19,1 21 6,1 10-1,-2 6 5,-1 1 7,-2 1 5,0-8-1,0-1 0,0-12-3,0-1 0,-2-6 3,-4-8 0,2-1 17,-1-2-17,1 0 14,-1 0 13,0-16-19,-3-19 10,6 2-15,-1-4 4,3 2-7,0 2 6,0 5-4,0 5-2,0 8 10,0 2-2,3 8-8,9-7-4,5 7 1,-3-4-5,-1 9 8,-1 0-1,-8 0-10,1 0 8,-5 3-22,2 18-2,2 4 25,-4 5-14,0-7 16,0 3 0,0-6 0,0-12-2,0 3 4,0-11-2,-6 0 12,1 0-10,3 0 14,-3 0 0,-2-7-10,0-18 14,-3-2-13,5-14 2,2 9-2,3 0-5,0 7 10,0 4-12,0 3 1,0 3-1,0 2 0,8 13 1,2-7-2,-1 7-12,-1 0 13,1 0-4,3 0-5,1 7 5,-1 15-13,-1-2 11,-1 5 3,-3 0-11,-2 1 12,-5-3-10,0-2 11,0-1-4,-2-3 10,-12-5-1,-1-9 5,1 0-7,-4-3 10,6 0-4,0 0-2,6-26 17,0-3-12,3-2-11,3-5 8,0 8-3,0-3-10,0 8 4,3 7 1,7-2 1,4 8-1,3-1 0,0 11-2,2 0-5,1 0 4,-3 6-2,-2 23-19,-1 6 18,-3 9-11,-2 2 16,-7 4-2,-2-7 0,0 2-1,-11-9 4,-10-9 0,-4-4 11,0-10-9,0-13 6,6 0 6,2 0-14,5-13 25,2-27-21,3-6 2,2-8 0,2 3-2,3 3-4,0 12 0,0 2 2,0 11-6,0 10 6,6 0-2,3 4 0,3 7-7,5 2 4,2 0 2,-1 0-5,-3 7 2,-4 20-14,-1 5-4,-1 3 22,-4 4-15,-5-4 15,0-4 0,0-6 2,0-5-2,-5-4 1,-7-7 3,-4 0 10,1-6-13,3-3 11,-1 0-2,5-3-5,0-23 23,3-4-27,5 1 0,0 4-2,0 1-7,0 3 8,7 10-1,7 3 3,3-2-6,0 10-5,-2 0 9,1 0-2,1 0 3,1 13-8,-4 3 5,-5 12-15,-4-8 16,-5 0-25,0-5 24,0-2 1,0-4 2,-5-3 16,-1-3-13,3-3-4,0 0 20,3 0-19,0 0 13,0 0 8,0 0-9,0-18 20,0-5-33,0 0 0,3 3-13,5 7 13,4 6 0,0 7-2,-1 0-7,0 0 6,-5 0-12,0 5-18,-4 21 16,-2 6-8,0 6 24,0 6-6,0-6 14,-2-10-11,-8-7 4,-1-11 0,2-5 18,0-5-18,0 0 21,-3 0-4,-1-10-14,1-18 13,3-6-4,0-14-12,3 5 9,0-6-8,6 3-1,0 13 0,0 3 1,0 8-7,0 12 7,10 3-1,1 7 0,3 0-16,0 0 11,0 0 0,-1 22-16,-6 14 8,2 1-2,-3 9-4,-6 0 18,0 1-2,0-9 3,0-6 0,-4-12 1,-7-2 2,-5-10 3,-5-3 0,0-5 6,-4 0-6,2-5 2,1-26 2,4-10-7,4-3 13,7-3-12,3 1-2,4 3-4,0 9 1,0 3-2,0 11-4,2 7 7,7 6 0,5 1-9,-1 6 3,-1 0 3,1 0-13,-4 26 8,-2 3-12,-2 1 1,-5-4 9,0 0 1,0-2 9,-7-4 9,-3-9-8,4-4 9,-3-2-10,3 1-8,-6-4-8,-7-2-178</inkml:trace>
  <inkml:trace contextRef="#ctx0" brushRef="#br0" timeOffset="14163.81">10234-5960 0,'0'0'7,"0"0"0,0 0 10,0 0-5,0 0 26,0 0-11,0 0-12,0 0 9,0 0-18,0 0 3,0 0-5,0 0 3,0 0-7,0 0 0,0 0-1,0 0-5,0 0-1,0 0 0,0 23 0,4 8 7,2 6 1,7 10-1,-3-3 1,-1-7 2,-1 0-3,-3-10 0,2 2 0,-5-8 7,1-11-8,-1-3 1,-2-2 0,0-5 6,0 0-5,0 0 7,0 0 10,0 0-16,0 0 27,0 0-2,0 0 0,0 0 19,0 0-20,0-5 9,0-16-20,0-11-8,0-6-8,0-2 1,0-5 0,-2 9-2,-3 1 10,2 2-7,1 11-1,0-3 10,2 5-7,0 9-3,0 3 0,0 4-6,0 4 2,0-6 4,0 6 0,0-5 6,0-4-6,12-4 0,11-8 0,9-4-2,7-6 9,-3 2-7,3-3 0,-6 6 4,-1 0-5,-1 2 1,-4 10 0,-6 3-1,-6 11-15,-8 0-6,0 0-60,-7 24-48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2.466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2762-106 114,'0'-21'106,"0"16"-103,0 5-4,0 0 3,0 0-4,0 19-21,0 32 23,-55 32 0,-35 9 3,40 2 3,16-1-6,34-22 6,0-1-10,0-17 4,18-4 0,138-6-2,10-15 8,40-14-6,11-8 15,-16-6-2,-23 0 5,-17 0 3,23-31 7,-12-10-5,12-9-20,-45-9 12,-44-8-15,-51 5 0,-27-5 0,-17 11 5,0 0 3,-61 10-8,-123 8-10,-16 7 6,-34 3-13,0 7-18,45 10-40,5-3-104</inkml:trace>
  <inkml:trace contextRef="#ctx0" brushRef="#br0">2762-106 114,'0'-21'106,"0"16"-103,0 5-4,0 0 3,0 0-4,0 19-21,0 32 23,-55 32 0,-35 9 3,40 2 3,16-1-6,34-22 6,0-1-10,0-17 4,18-4 0,138-6-2,10-15 8,40-14-6,11-8 15,-16-6-2,-23 0 5,-17 0 3,23-31 7,-12-10-5,12-9-20,-45-9 12,-44-8-15,-51 5 0,-27-5 0,-17 11 5,0 0 3,-61 10-8,-123 8-10,-16 7 6,-34 3-13,0 7-18,45 10-40,5-3-104</inkml:trace>
  <inkml:trace contextRef="#ctx0" brushRef="#br0">2762-106 114,'0'-21'106,"0"16"-103,0 5-4,0 0 3,0 0-4,0 19-21,0 32 23,-55 32 0,-35 9 3,40 2 3,16-1-6,34-22 6,0-1-10,0-17 4,18-4 0,138-6-2,10-15 8,40-14-6,11-8 15,-16-6-2,-23 0 5,-17 0 3,23-31 7,-12-10-5,12-9-20,-45-9 12,-44-8-15,-51 5 0,-27-5 0,-17 11 5,0 0 3,-61 10-8,-123 8-10,-16 7 6,-34 3-13,0 7-18,45 10-40,5-3-104</inkml:trace>
  <inkml:trace contextRef="#ctx0" brushRef="#br0">2762-106 114,'0'-21'106,"0"16"-103,0 5-4,0 0 3,0 0-4,0 19-21,0 32 23,-55 32 0,-35 9 3,40 2 3,16-1-6,34-22 6,0-1-10,0-17 4,18-4 0,138-6-2,10-15 8,40-14-6,11-8 15,-16-6-2,-23 0 5,-17 0 3,23-31 7,-12-10-5,12-9-20,-45-9 12,-44-8-15,-51 5 0,-27-5 0,-17 11 5,0 0 3,-61 10-8,-123 8-10,-16 7 6,-34 3-13,0 7-18,45 10-40,5-3-104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2.039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1973-3 77,'0'-20'49,"0"-1"-34,0 7 25,0 7 0,0 4-20,0 0 17,0 3-16,0 0 5,0 0-21,0 0 3,0 0-16,0 13-5,0 23 8,0 19-3,-7 5 16,2 11-8,-2-5 0,5-5 6,0-3-6,0-7 0,-2-8 0,2-9-1,0-5 6,2-6-5,0-5 0,0-11 1,0 0-11,0-3 9,0 1-5,0-5-8,17 0-71,7 0-52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0.461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1112 99 4,'9'-28'78,"-5"0"-64,-2 4-4,1 13 18,-3 1 1,0-1-14,0 2 18,0 4 0,0 2-24,0 3 10,0 0-19,0 0 2,0 0 7,0 0-3,0 0-4,0 0-2,0 0 1,-18 3-6,-9 21 8,0 5-3,-8 11 0,4 6 8,1 0-11,9 7 3,5-2 0,9-8-1,3 7 1,4-10 0,0 0-2,4-5-3,19-4 0,13-1-3,6-7 8,6-5 6,0-13-6,0-5 3,-4 0 5,-5 0-4,-6-23 9,-4-6-13,-5 1 2,-7-4 12,-3-9-12,-6 3 10,-6 2-12,-2-9 2,0 7 11,0 5-12,-8 0-1,-5 2 7,-2 6 0,-5 4-7,1 0 0,0 7 1,0 2-9,3 9 4,-2 0-6,-1 3 7,-1 0-40,-4 0-21,5 18-14,5-1-53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3:50.269"/>
    </inkml:context>
    <inkml:brush xml:id="br0">
      <inkml:brushProperty name="width" value="0.13333" units="cm"/>
      <inkml:brushProperty name="height" value="0.13333" units="cm"/>
      <inkml:brushProperty name="color" value="#3165BB"/>
    </inkml:brush>
  </inkml:definitions>
  <inkml:trace contextRef="#ctx0" brushRef="#br0">127 57 1,'0'0'5,"0"0"1,0 0 12,0 0-18,0 0 11,0 0 6,0 0-11,0 0 17,0 0-17,0 0-4,0 0 3,0 0 2,0 0-7,0 0 6,0 0-1,0 0 10,0 0-12,0 0 0,0 0 16,0 0-12,0 0 11,0 0-3,0 0-15,0 0 16,0 0-12,0 0-1,0 0 5,0 0 0,0 0-8,0 0 0,0 0 5,0 0 3,0-3-7</inkml:trace>
  <inkml:trace contextRef="#ctx0" brushRef="#br0" timeOffset="1">109 54 313,'-1'20'-10,"-5"21"18,1 2-8,-1 7 0,3-2 6,-2-4-13,5 2 7,0-6 0,0-2-6,0 0 6,0-10 0,0 0 0,0-8-6,5-4 2,1-7-6,0 0 10,2-7-6,-1 1 12,2 1-1,9-1-2,3-3 0,8 0 10,0 0-8,0 0-5,0 0 0,-6 0 11,0 0-10,-4-10-1,-4-4 1,-1-3 13,-1-7-12,-4 2 4,-2-10 5,0-3-7,-5-6-6,0 2 2,2-6 0,-4 7 7,0 0-2,0-4 2,0 13-7,-8-1 9,-2 5-6,1 11-3,-1-7 0,3 10-8,2 2 10,-2 4-2,2 5 0,-2-3-2,-8 3-6,-6 0 5,-6 0 3,-2 0-4,-1 0 4,5 4 0,-2 13 0,-2-7-15,7 5 15,6-7-32,5-2-26,11-3-37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3:50.275"/>
    </inkml:context>
    <inkml:brush xml:id="br0">
      <inkml:brushProperty name="width" value="0.13333" units="cm"/>
      <inkml:brushProperty name="height" value="0.13333" units="cm"/>
    </inkml:brush>
  </inkml:definitions>
  <inkml:trace contextRef="#ctx0" brushRef="#br0">9803-4827 99,'2'-7'79,"3"0"-79,9 7 0,8 0 0,14 35 4,12 26-4,11 25 13,3 29-3,-3 28 12,-11 14-18,-23 11 2,-19 0-6,-6 3 3,-45-3-12,-28-9 2,-23-23-58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2:07.292"/>
    </inkml:context>
    <inkml:brush xml:id="br0">
      <inkml:brushProperty name="width" value="0.13333" units="cm"/>
      <inkml:brushProperty name="height" value="0.13333" units="cm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9864 961 133,'0'-13'36,"-2"2"-30,2 5 8,0 3 28,0 3-32,0 0 0,0 0 13,0 0-22,0 0 2,0 23-3,12 23 0,10 20 5,-1 10-5,1 0 0,-5-2 0,-1-4 7,-3-11-9,-6-11 2,3-7 0,-8-15-10,0-9 13,-2-14-3,0-3 0,0 0 6,0 0-1,0 0 1,0-11 1,0-36-1,-14-12-6,-1-8 0,-4-13 0,5-8 4,-1-13-9,3 2 5,5-3 0,5 14-4,2 5 14,0 16-8,0 1-2,0 7 8,7 10-18,7 11 10,-1 10 0,-1 10-4,-3 12-7,0 6 11,-2 0-3,1 0-7,7 17 9,0 25-16,-1 9 17,0 7 4,-3 2 0,0 4-4,-7-4 0,-4-3 3,0-4-4,0-4 1,-6-11 0,-19-5-4,-9-3 9,-7-5-5,0-4 0,2-13-14,16-4-30,10-4-62</inkml:trace>
  <inkml:trace contextRef="#ctx0" brushRef="#br0">9864 961 133,'0'-13'36,"-2"2"-30,2 5 8,0 3 28,0 3-32,0 0 0,0 0 13,0 0-22,0 0 2,0 23-3,12 23 0,10 20 5,-1 10-5,1 0 0,-5-2 0,-1-4 7,-3-11-9,-6-11 2,3-7 0,-8-15-10,0-9 13,-2-14-3,0-3 0,0 0 6,0 0-1,0 0 1,0-11 1,0-36-1,-14-12-6,-1-8 0,-4-13 0,5-8 4,-1-13-9,3 2 5,5-3 0,5 14-4,2 5 14,0 16-8,0 1-2,0 7 8,7 10-18,7 11 10,-1 10 0,-1 10-4,-3 12-7,0 6 11,-2 0-3,1 0-7,7 17 9,0 25-16,-1 9 17,0 7 4,-3 2 0,0 4-4,-7-4 0,-4-3 3,0-4-4,0-4 1,-6-11 0,-19-5-4,-9-3 9,-7-5-5,0-4 0,2-13-14,16-4-30,10-4-62</inkml:trace>
  <inkml:trace contextRef="#ctx0" brushRef="#br0">9864 961 133,'0'-13'36,"-2"2"-30,2 5 8,0 3 28,0 3-32,0 0 0,0 0 13,0 0-22,0 0 2,0 23-3,12 23 0,10 20 5,-1 10-5,1 0 0,-5-2 0,-1-4 7,-3-11-9,-6-11 2,3-7 0,-8-15-10,0-9 13,-2-14-3,0-3 0,0 0 6,0 0-1,0 0 1,0-11 1,0-36-1,-14-12-6,-1-8 0,-4-13 0,5-8 4,-1-13-9,3 2 5,5-3 0,5 14-4,2 5 14,0 16-8,0 1-2,0 7 8,7 10-18,7 11 10,-1 10 0,-1 10-4,-3 12-7,0 6 11,-2 0-3,1 0-7,7 17 9,0 25-16,-1 9 17,0 7 4,-3 2 0,0 4-4,-7-4 0,-4-3 3,0-4-4,0-4 1,-6-11 0,-19-5-4,-9-3 9,-7-5-5,0-4 0,2-13-14,16-4-30,10-4-62</inkml:trace>
  <inkml:trace contextRef="#ctx0" brushRef="#br0" timeOffset="-1537.44">10964-60 25,'0'0'23,"0"6"-21,0 9 19,0-5 9,0 6-30,0-1 8,0-8 3,0 4-10,0-1 18,0-3-15,0 6 7,5 2 12,7 8-10,5 3 8,4-1-5,1 10-15,8-1 5,0 14-6,9-5-12,-3 6-33</inkml:trace>
  <inkml:trace contextRef="#ctx0" brushRef="#br0" timeOffset="-128037.68">10690-140 179,'0'0'11,"0"0"-7,0 0 13,0 0-10,0 0 9,0 0 1,0 0 0,0 0 23,0 0-29,0 0 1,0 0-2,0 0-3,-2 0 0,0 0-7,0 0 2,2 0-9,-5 8 7,-7 33-1,-15 29-1,-14 35 4,-6 18 1,7 8-3,18-6 7,15-8-20,7-9 13,0-13 0,29-9 0,2-9 2,7-14-6,4-7 4,0-7 0,-2-13 0,-3-6 0,-5-6 0,-9-13-4,-8 0 10,-11-7-6,-4-4 0,0 0 0,0 0-4,0 0 3,0 0-2,0-12-30,6-18-109</inkml:trace>
  <inkml:trace contextRef="#ctx0" brushRef="#br0" timeOffset="697.69">10252 1385 183,'0'-8'31,"0"1"-31,0 6 26,0-6-5,0 7-14,0 0-5,0-3 20,0 3-20,0-3 2,0-1-4,0 4 0,0 0-4,-2-1 8,-10-5-4,-2 2 0,-1-3 1,0 0-6,3 1 5,3 1 0,1-1 7,8-3 0,-2 4-4,2-5-3,0-1 8,0 4-5,0 0-3,0 1 0,0 6 3,0 0 3,0 0-6,0 0 0,0 0-13,0 0 10,7 0 3,11 8 0,-2 18-2,1 12-6,-2 15 8,-6 10 0,-6 6 4,-3 1-11,0-4 11,0-9-4,-8-9 0,1-23 9,5-15-6,2-10-1,0 0-2,0 0 17,5 0-15,24-10 13,8-18 12,20-2-17,6 2-16,6 5 6,3 13-22,-7 10-28,-11 0-260</inkml:trace>
  <inkml:trace contextRef="#ctx0" brushRef="#br1" timeOffset="91261.03">10697-1881 3,'0'0'72,"0"0"-39,0 0-13,0 0-5,0 0 0,0 0-13,2 0-2,-2 0 19,0 0-15,0 0 11,0 0-8,0 0-5,0 0 6,0 0-5,0 0 1,0 0 9,0 0-11,0 0 17,0 0-4,0 0-3,0 0 16,0 0-20,0 0 7,0 0 4,0 0-13,0 0 13,3 0-8,-3 0-4,0 0 15,2 0-21,-2 0 9,0 0 5,0 0-14,0 0 11,0 0-12,2 0 2,-2 0-9,2 0 2,7 3 1,3 29 1,6 14 3,12 27 9,3 17-9,9 14 0,4 1-3,4 7 4,3-2-1,-1-6 0,-8-9 7,-7-11-7,-10-17 0,-10-14 0,-6-15-5,-6-15 8,-2-15-3,1 2 0,-4-10 6,0 0 2,0 0-8,0 0 1,0 0-2,0-13 1,0-2-14,0-3-88,-4 5-192</inkml:trace>
  <inkml:trace contextRef="#ctx0" brushRef="#br0" timeOffset="-124826.49">12061-586 48,'0'-7'38,"0"7"-25,0 0 27,0 0-29,0 0 11,0 0-9,0 0-10,0 0 19,0-3-21,0 0 19,0-1-2,0 3-11,0-3 15,7-2-13,8-4-5,-1-3 4,3 2-2,-5 7-6,-2 2 0,-3 2 4,3 0-12,-3 0 8,0 0-12,-2 0 11,-1 26-27,-1 16 22,0 6 2,-3 6 8,0 2-4,0-10 0,-8-5 1,-2-13-2,6-7 7,2-12-6,-1-7 2,3-2 6,0 0 3,0 0-10,0 0 2,3 0 0,11-2 6,1-18-9,4 2 0,-1 0 6,0 6-11,-9 7 5,1 5 0,-3 0-1,-3 0-4,7 0 4,-1 0-1,-1 15-15,-1 13 14,-6 7-15,-2 9 18,0-1 3,0 7 7,-13-9-6,-8-2-4,-8-1 4,-5-8 0,-2-2-2,2-8-2,5-7 0,5-6-20,10-7-15,4 0-64</inkml:trace>
  <inkml:trace contextRef="#ctx0" brushRef="#br0" timeOffset="163148.31">11017-1397 0,'-3'0'41,"3"0"-22,0 0 14,0 0-14,0 0 1,0 0 1,0 0-17,0 0 9,0 0-8,0 0 3,0 0-12,0 0 4,-2 0 0,2 0 2,0 0 2,-2 0-4,2 0 0,-2 0-2,-1 0-3,-2 0 5,-2 0 0,-1 0 1,-1 11 6,2-3-7,0-2 0,-1 3 3,5-7-6,1-2 7,2 4-4,0-4 1,0 0 6,0 0-2,0 0 1,0 0-6,0 0 20,0 0-16,0 0 5,0 0 3,0 0-10,0 0 11,0 0-11,0 0 8,5 0 8,5-11-18,0-2 6,-1 2-1,1-3 2,-1-7-2,8 1-5,1-6 0,1-1 0,2 4 2,1 0-2,-2 3 0,-2-3 9,1 3-14,-2-1 5,-2 3 0,1-2-3,-1 2 9,-3-2-6,3-1 0,-3 3 7,2 1-7,1-1 0,-3 4 0,6-3-6,-2-1 12,1 7-6,-2 2 0,-1-6 3,-5 8-5,3-9 2,3 1 0,-1 1-4,3 0 10,0 0-6,-3 3 0,3-9 5,-2 10-11,0-1 6,-1-4 0,-2 0-2,5-1 8,0-5-6,4 7 0,1-3 1,2 1-8,-4 1 7,1-2 0,-4 1-4,-3 3 11,-1-4-7,-1 7 0,-3-8 4,4 7-4,-3-7 1,-4 6-1,4-3 0,-1 5 6,2-8-10,1 1 4,-1-1 0,3 1-1,-1 0 6,1-4-5,1 1 0,2 3 2,1-3-7,0 2 5,0 0 0,-5 2-4,1 0 6,1 0-2,-5 3 0,2 0 8,-3 1-8,5-1 0,1-4 0,-3 1-8,1 3 11,-4 0-3,1 1 0,2-1 7,1-4-12,-2 1 5,1 3 0,-2 0-4,2-1 8,-3-1-4,1 2 0,-1 0 5,4 1-10,-1 1 5,2-6 0,-1 4-6,1-4 9,-3 4-3,2 1 0,-1 1 6,-2-4-12,1 7 6,4-7 0,-3 5-3,-1 3 6,-3-4-3,0 1 0,1 0 4,3-5-9,1 5 5,-3 0 0,-4-1-2,4-2 6,-1-2-4,2 7 0,-5-4 5,4 4-7,1-4 2,-1-4 0,1 3-5,1-1 9,0-1-4,0 2 0,2-3 3,0-1-6,-1 4 3,-1 0 0,-3 1-4,1 1 5,2-1-1,-3 1 0,1-1 5,3-3-9,-4 1 4,3 3 0,-5-4-2,0 6 9,4-2-7,-5-3 0,2 3 0,-1-1-2,3 2 3,-1-3-1,1 0 0,0 2 3,-1 0-5,-1 1 2,-4 2 0,1 0-2,-2 4 6,-3 4-4,0-1 2,0 1 6,0 0-5,0 0-3,0 0-5,0 0 0,0 0-2,0 0 4,-3 0 1,1 0 2,-1 0-6,1 0 6,-6 1 0,-3 19 6,-6 5-6,-3 3 7,-1-1-7,0 1 6,-6 6-12,-5 4 6,-4 2 0,-3-5-3,-2 0 6,1-3-3,-2-1 0,1-1 5,3-5-11,2 3 6,-3 0 0,1 0-5,1 0 6,-1 3-1,-1-3 0,3 1 3,-3 0-6,3-1 3,3-2 0,1 3-5,-2 0 6,4 0-1,-4 1 0,2 1 6,3-3-6,5-2 0,-3 4 0,4-5-6,-4 3 9,0 0-3,3-5 0,2-3 6,2-3-9,6 4 3,-2-8 0,7 5-6,-4-6 8,1 3-2,1-4 0,-3 7 4,-2-4-7,-2 6 3,-3-6 0,3 6-1,-3-2 10,2-6-9,2 5 0,5-6 0,-3 3-10,4 3 8,1-4 2,-2 1 0,2 4 3,-1-1-6,-4 4 3,0 0 0,3-3-3,-2 3 6,1-1-3,2-6 0,1 4 2,-2-7-5,0 4 3,3-2 0,-3 4-5,1-4 8,0 5-3,1-4 0,-2 7 0,3-3-5,-1-5 5,0 7 0,1 1-5,-3-4 8,-1 6-3,4-6 0,-1 1 2,2 3-8,-1-1 6,2-1-6,-2 8 3,-1-4-7,3 0 10,-1-3-1,1-2-6,2 2 2,0-6 5,3-3 0,2 0-5,-2 2-2,2-1 5,-2-4 1,2 4-8,0-9 6,0-3-14,0 0-7,0 0 24,0 0-10,0 0 10,0 0 22,9-3-22,3-14 14,5 2-9,2-9-3,3-1 10,-1-5-8,-2 5 3,1-4 4,-3 2-8,0 2 12,-3-1-14,3 5 2,-2-7 5,2 3-2,-1-10-3,1 6-2,2-4 1,3 4 4,0-3-5,3 4-1,-2-4 0,4 3 12,0 0-11,-2 0-1,-2 2 0,-2 2 7,-5-1-6,2 5 1,-2 1-2,-2 0 10,1 3-9,0 0-1,-3-5 2,0 12-5,-3-1 9,1-2-6,1 5 0,-2-6 7,0 1-13,2-1 6,0 3 0,1-6-2,2 6 6,1-7-4,-3 3 0,0 0 3,0 4-8,1 3 5,-4-4 0,3 0-1,-2-1 6,2 0-5,0 1 0,-3-2 5,6 0-9,-3-4 4,3 1 0,-3 6-4,2-9 8,1 9-4,-6-6 0,3 7 8,-2-1-7,5-7-1,2-5 0,4-1-5,-2 5 8,4-5-3,-2 0 0,-3 6 5,5-4-7,-1 2 2,-4 4 0,3-1-5,-3-4 10,0 4-5,-4 5 0,0 4 5,-1-5-5,-2 3 0,-1 0 0,0-1 1,-1-1 3,1-1-4,2-2 0,-1-3 6,0 3-5,3-3-1,0-2 0,-1 4-3,1-1 4,-5 4-1,3 0 0,1-5 3,1 4-10,-5 4 7,4-6 0,-3 7 0,-1-2 7,1-7-8,2 6 1,-3-2 0,-1 3-7,-1-4 11,-1 9-4,0 1 0,2-8 6,-1 3-7,2-8 1,-2 7 0,-2-6-5,5 4 9,-2-4-4,3-6 0,1 3 2,-2-1-4,-1 7 2,1-7 0,-3 1 1,6 4 3,-6-2-4,0 10 0,0-4 9,0-3-9,-2 0 0,1 7 0,0 0-2,-3 5 6,-1-7-4,1 8 0,-1-1 7,0-2-12,3 1 5,1-7 0,-2 2-4,0 0 8,4 4-4,-3-3 0,-3 1 6,0 7-11,-2 0 5,0 0 0,0 0-4,0 0 4,0 0-3,0 0 3,0 0-6,0 0 2,0 0 4,0 0 0,0 0-2,0 0 7,0 0-5,0 0 0,0 0 4,0 0-7,0 0 3,0 0 0,0 0-8,0 0 10,0 0-2,0 0 0,0 0 5,0 0-7,0 0 2,0 0-2,0 0-2,0 0-8,0 0 12,0 0 0,0 0-2,0 0-5,0 0 4,0 0 3,0 0-1,0 0-14,0 0 1,0 0-23,0 0-31,0 0 27,0 0-19,-4 0-5,-1 3 27</inkml:trace>
  <inkml:trace contextRef="#ctx0" brushRef="#br0" timeOffset="-75629.69">11191 109 66,'0'-11'22,"0"0"-17,0 1 8,0 7-13,5-2 6,-5 5-6,0 0 0,2 0 6,-2 0-6,2 0 0,-2 0 1,0 0-3,0 0 9,0 0-7,0 0 12,0 0-9,0 0 20,0 0-10,0 0 3,0 0 9,0 0-23,0 0 23,0 0-12,0 0-9,0 0 8,0 0-8,0 0-4,0 23 0,0 18-2,0 10 2,0 20 1,0-3 0,0 8 8,0-10-3,-2 4-2,-2-13-4,4-4 7,-3-5-15,3-1 8,-6-7-17,2-7 16,-1-8-52,0-17-97</inkml:trace>
  <inkml:trace contextRef="#ctx0" brushRef="#br0" timeOffset="-75154.66">11089 261 86,'0'-25'41,"0"1"-8,0 12-18,0 4 32,0-1-14,0 6-11,0 0 11,0 3-31,0 0 12,0 0-7,0 0 0,0-3 5,0 3-12,0 0 1,0 0 14,0 0-10,0 0 1,0 0 8,0 0-14,0 0 23,0 0-22,0 0 3,0 0 5,0 0 0,0 0-5,0 0-3,0 0 3,0 0 4,0 0-5,0 0-3,0 0 0,0 0-16,3 6 13,9 22-11,7 17 14,10 1 3,13 10-1,1-3-2,7-4 0,5 4-2,3 2-4,-58-55-30,106 96-93</inkml:trace>
  <inkml:trace contextRef="#ctx0" brushRef="#br0" timeOffset="-2129.48">11217-294 22,'0'-6'25,"2"-2"-3,1 1-5,-3 7-13,0 0 8,0 0 4,0 0-9,0 0 15,0 0-18,0 0 8,0 0-5,0 0 0,0-3 1,0 3-2,0 0-1,0 0 21,0 0-20,0 0 10,0 0-6,0 0-6,0 0 2,0 0-6,0 0 0,0 0-10,2 0 7,3 13 3,-3 9 0,0 4 7,4 4 2,-6 7-7,3 5-2,-1 0 12,-2 4-8,0 1-4,2-7 0,-2 1 9,0-5-14,0-3 5,0-3 0,0-5-4,0-9 8,0 6-6,0-6 2,0 2-26,5 2 9,0-5-87</inkml:trace>
  <inkml:trace contextRef="#ctx0" brushRef="#br0" timeOffset="-126409.58">11708-624 234,'0'-10'23,"0"7"-8,0 3-15,0 0-7,0 5 6,-2 41-23,-12 20 24,-11 18 0,2 0-11,-2 1-34,-4-12-127</inkml:trace>
  <inkml:trace contextRef="#ctx0" brushRef="#br0" timeOffset="-125697.54">11817 29 1,'-2'4'140,"2"3"-140,0 18 2,-2 9-7,-1 9 7,0-2-4,3 2 2,0-8 0,0 3-6,0 0 6,0-6-6,0-6-15</inkml:trace>
  <inkml:trace contextRef="#ctx0" brushRef="#br0" timeOffset="161366.59">8506 2964 1,'0'-10'5,"0"3"8,0 2 7,0 2-3,0 0 16,0 0-22,0 0-9,0-2 15,0 0-16,0-3 9,0 3 3,0 4-9,0-6 19,0 4-15,0 0-2,0 3 17,0 0-20,0-2 12,0-1-5,0-4-7,0 4 15,0 2-14,0-4 1,0 3 21,0-2-23,0 4 12,0 0-5,0 0-7,0 0 12,0 0-14,0 0 2,0 0 8,0 0-4,0-2-3,0 2 2,0 0-2,0 0 9,0 0-13,0 0 0,0 0-2,0 0 6,0 0-4,0 0 0,0 0-5,0 0-3,0 0 2,0 0 6,0 0-2,0 0-15,0 0 17,0 0-8,0 0-6,0 8 10,0 11 0,0-4 4,2 5 0,3 1 0,-3-3-1,0 4 1,2-1 0,-2-3-8,0 1 12,1-8-4,0 4 0,-3-4 3,2-4-10,0 4 7,-2-6-1,0 0-6,0-1-7,0-1 1,0-3-19,0 0-43,0 0 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8:03:10.102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402-1817 104,'0'0'9,"0"0"-2,0 0-7,0 0 0,3 15 6,0 16-2,-1-1 16,3 3-13,-5 3-2,2 2 1,1-6 1,0 1-11,4-9 4,-2-8-16,1-2-14</inkml:trace>
  <inkml:trace contextRef="#ctx0" brushRef="#br0" timeOffset="-3670.21">-579-462 100,'-4'0'7,"0"0"12,-1 0 7,5 0 17,0 0-11,0 0-19,0 0 22,0-4-9,0 4-19,0 0 18,0 0-14,0 0 2,0 0 6,-3 0-17,1 0 12,2 0-14,0 0 0,0 0 4,0 0-4,0 0-2,0 4 2,0 22-16,5 9 15,13 12 1,-1 1 0,0-3-2,-3-5 3,-4-10-1,-3-12 0,-5-10 5,-2-4-7,0-4 2,0 0 0,0 0 9,0 0-5,0 0 7,0-9 7,0-21-10,0-18-2,-9-18-6,-7-8 0,4-4-3,-1-3 7,0 2-4,6 8 0,-1 4 4,4 1-8,-2 5 4,6 9 0,-2 1-4,2 9 8,0-4-4,0 14 0,0-1 2,0 5-11,0 4 9,0 9 0,8-3 0,-2 9 0,-2 5 0,-2 3 0,1 1 2,-3 0-8,0 0 6,0 0-3,4 0-1,7 29-18,4 11 22,3 11 0,-1 4 1,-4 3-2,-7-5 4,0-5-3,-6-6 0,0-9 1,0 1-4,-3-11 3,-15-1 0,1-10 15,-1-5-10,1-7 0,0 0 0,-1-11 0,-2-21-10,-1-5-2,1 0-17,3 11-18,-1 5-35,3 15-22,2 6-23</inkml:trace>
  <inkml:trace contextRef="#ctx0" brushRef="#br0" timeOffset="-3157.19">-298-1874 36,'0'-16'148,"0"9"-146,0 7 23,0 0-9,0 0-16,0 18 0,0 29-10,0 33 10,-2 8 8,2 16-2,0 1 4,0-8-9,10-17-1,12-13 9,1-9-4,2-16-5,0-9 0,0-12-19,11-16 13,6-5-75</inkml:trace>
  <inkml:trace contextRef="#ctx0" brushRef="#br0" timeOffset="-316.02">17-1802 28,'0'-7'41,"0"6"-35,0-6 8,0 7 4,0-6-14,0 3 31,0 1-12,0 2-3,0-4 19,0 4-18,0 0 12,0 0-3,0 0-23,0 0 14,0 0-21,0 0 0,0 0-5,-3 0 3,3 0 0,-5 19 2,-2 23 0,-1 7-1,1 16 2,1-3-1,6-9 0,0-1 7,0-11-11,0-7 4,13-4 0,-1-7-8,3-10 2,1-7 6,1-6-3,6 0 8,1 0-5,1-11 0,-6-23 2,2 2 7,-8-8-3,-3 3-3,-3-3 1,-4 1-3,-3-6-1,0 2 0,0 4 0,0 6-6,-3-1 17,-12 8-11,3 5 0,-6-1 11,0 8-14,3 4 3,0 8 0,3 2-8,-4 0-3,0 0 8,-1 0-4,2 12-29,7-1-11,3-4-55,5 0-30</inkml:trace>
  <inkml:trace contextRef="#ctx0" brushRef="#br0" timeOffset="536.03">397-2613 207,'-2'-9'1,"2"6"-2,0 3-8,20 0 9,25 24 3,19 33-2,5 22 8,-1 20-4,1 20-1,-14 5 4,-10 15-8,-14 10 0,-22 4-5,-9 3 0,-19-6 3,-32-9-18,-17-17-83</inkml:trace>
  <inkml:trace contextRef="#ctx0" brushRef="#br0" timeOffset="286.01">474-2262 171,'0'-16'20,"0"4"-15,0 9 30,0 3-21,0 0-14,0 7-28,0 28 28,19 14-1,-2-6 5,1 7-4,0-6 0,-4-3-16,2-13 13,-1-6-60,-4-9-75</inkml:trace>
  <inkml:trace contextRef="#ctx0" brushRef="#br0" timeOffset="4433.25">-353-495 7,'-3'-12'19,"0"9"17,3-1 1,0 1-16,0 0 8,0 1-7,0-8-15,-2 6 19,2-3-18,0 1-5,0 1 22,0 3-24,0-4 9,0 4 11,0 2-16,0 0 21,0 0-19,0-4-2,0 2 4,0 2-2,0 0-5,0 0 5,0 0-1,0 0 3,0 0-9,-2 0 0,2 0-7,-3 0 4,3 0 3,0 0 0,0 14-3,0 6-1,0 2 4,0 9 0,0-4-1,5-4 10,3-2-9,4 6 0,9-3-15,3-21-6</inkml:trace>
  <inkml:trace contextRef="#ctx0" brushRef="#br0" timeOffset="8005.45">-318-471 6,'0'0'8,"0"-3"9,0 0-15,0 0 9,0 0 3,0-2-9,0 0 12,0 3-4,0-4-13,0 6 25,0 0-16,0 0 9,0 0 3,0 0-8,0 0 16,0 0-15,0 0-3,0 0 11,0 0-21,0 0 11,0 0-11,0 0 6,0 0 4,0 0-10,0 0 13,0 0 8,0 0-21,0 0 16,0 0-17,-2 0 3,2 0-8,0 0 3,0 0 2,0 8-5,0 14 11,0 7-6,0 11 0,7-7 1,1 4-2,-1-2 7,1 1-6,-1 4 0,0-10 7,1-4-9,-3 0 2,-2-4 0,5 3-5,-4-3 9,1-8-4,1 5 0,-4-11 10,0-1-17,1-1 7,-3-6 0,0 0-2,0 0 12,0 0-10,0 0 0,0 0 9,0 0-13,0 0 4,0 0 0,0 0-2,0 0 7,0 0-6,0 0 1,2 0-4,-2 0-5,4 0-8,0 0-32,1 0-116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3:10.560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238-11 145,'4'0'97,"-4"0"-90,0 0-1,0 0 9,0 0-13,0 0 0,0 0 12,0 0-1,0 0 10,0 0-20,0 0-2,0 0 15,0 0-14,0 0-1,0 0 1,0 0 9,-13 15-14,-16 8 3,-5 8-2,-5 13-4,3 1 11,4 7-5,8 2 1,5 0 8,9-5-12,6-3 3,4-6-2,0-5-7,4-3 8,21-6 1,10-6 4,9-11 2,2-9 2,2 0-8,-10-3 0,0-26 5,-10 1-1,-6 1 3,-5-6-6,-5 4 6,-6-5-5,0 3-2,-3-7 1,-3 10 2,0-3 2,0 1-3,-3-2-2,-9 1 6,-5 1 0,1 2-5,0 3 0,-2 6-1,3 5 1,5-1-1,-2 9 0,3-2-14,1-7 13,2 13-33,0-3-33,6 5-38,0 0-29</inkml:trace>
  <inkml:trace contextRef="#ctx0" brushRef="#br0" timeOffset="1922.11">762-11 51,'0'-11'36,"0"8"-19,0 3 4,0 0 10,0 0-22,0 0-1,0 0 26,0 0-20,0 0 13,0 0-7,0 0-13,0 0 21,0 0-18,0 0-3,0 0 11,0 0-16,0 0 7,0 0-9,0 0 6,0 0-14,0 0 8,0 12-6,0 16 0,0 15 9,0 9-3,0-2 0,0-5 6,0-1-6,0-5 0,0 0 0,0-4-2,0-2 9,0-1-7,0-6 0,0 0 0,0-12-3,0-6 4,0-2-1,0-6 0,0 2 1,0-2-5,0 0 4,0 0-4,0 0-3,0-12-8,0-8-49,0-10-65</inkml:trace>
  <inkml:trace contextRef="#ctx0" brushRef="#br0" timeOffset="2318.13">1005-124 223,'0'-6'32,"0"1"-25,0 5 13,0 0-3,0 0-13,0 0-4,0 0-1,0 0-2,0 25-5,0 17 8,0 9 14,0 0-13,0 0 9,0 4 0,0-4-8,0-2 10,0-5-10,0-3 2,0-6 3,0-8-1,0-2-6,0-6 0,0-6 9,0-4-13,0-6 4,0-3-3,0 0-4,0 0-14,0 0-6,7-20-97</inkml:trace>
  <inkml:trace contextRef="#ctx0" brushRef="#br0" timeOffset="2746.15">1380-295 261,'0'-12'69,"0"6"-69,0 6 1,0 0 8,0 0-9,0 10-23,0 35 23,0 17 0,0 17 3,0 2 2,-3-5 2,3-14-7,0-10 0,0-12 0,0-9-5,3-7 5,6-11 0,0-1 0,-2-9-3,3-3 3,3 0 1,3-10 14,8-23 8,0-4-14,-2-6-3,-5-1 3,-5-1-5,-4-1-8,-6 2 4,-2 4 0,0 5 0,0-3 0,-10 9 0,-9 3-4,-8 12-20,-6 6 3,-1 8-36,-7 0-79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5.833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87 57 7,'0'-7'34,"2"-4"-13,-2 4 7,0 0-19,2-3 5,-2 7 12,0-2-24,0 5 22,0 0-4,0 0-11,0 0-8,0 0-1,0 5 0,-12 33 4,-2 11 2,-5 9-1,2 9-5,3-4 0,3-2 1,7-7 0,4-5-1,0-12 0,0-4 6,2-7-9,11-6 3,1-11 0,0-3-4,3-6 1,7 0 3,5-6 9,5-23-8,2-2 9,-2-10-10,-3 3 0,-1-2-3,-6-4 12,-5 4-9,-4 5 3,-7-3 1,-2 11 5,-6-4-9,0 4 1,0 1 8,-7 0-4,-13 1-3,-1 4 1,-3 0 3,0 10-10,0-2 4,5 8 0,3 3-1,0-2 4,1 4-10,0 0 7,1 0-6,-6 6 5,1 14-12,0-5 7,5 0-23,9-7-20,3-5-18</inkml:trace>
  <inkml:trace contextRef="#ctx0" brushRef="#br0" timeOffset="585">618-145 145,'0'-13'6,"0"11"20,0 2 34,0 0-42,0 0-9,0 0-9,0 0-4,0 0 0,0 32-7,0 19 11,0 21 11,0 16-10,0 1 12,0 3-13,0-3 1,0-5 0,3-5 3,1-15-4,1-13 0,-1-16 5,-1-12-6,0-11 1,1-11 0,-2-1-5,1 0 0,3 0 0,0 0-2,0-28-14,7-10-24,3-8-74</inkml:trace>
  <inkml:trace contextRef="#ctx0" brushRef="#br0" timeOffset="1125.03">1140-257 172,'0'-7'27,"0"7"-27,0 0 0,0 14-1,-16 34 2,-11 16-1,-3 12 3,5-4 2,1-9-3,10 1-2,5-14 0,4-10-2,5-7 10,0-6-8,0-13 0,2-2-1,12-9-6,1-3 7,2 0 0,4 0 15,0-15-12,6-14 6,-1-3-9,3-4 7,-1-11-8,-6 6 5,-4-4-4,-9 4 5,-4 5 7,-1-2-6,-4 5-6,0 3 1,0 5 1,-6 8 3,-9 3-5,-5 4 0,-4 2-3,0 3 1,3-1-4,7 6-13,-1-2 5,9 2-19,-3-4 16,0 0-14,9 4-48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4:24.31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18 95 47,'-11'-2'130,"5"2"-121,4 0-7,2 0 14,0 0-13,0 0-3,0 0 5,0 0-5,0 0 15,0 0-15,0 0 2,0 0 13,0 0-12,0 0 5,0 0 7,0 0-4,2-3 16,8-2-15,4-3-1,-1 1 15,-2-2-20,1 5 2,-4 2-8,9-7 6,9-2-12,10-3 6,3 2 0,0 7-1,-8 2-6,-8 3 5,-2 0-20,-10 0-19,-1 0-46,-8 10-70</inkml:trace>
  <inkml:trace contextRef="#ctx0" brushRef="#br0" timeOffset="-422.03">153 388 30,'-2'-14'8,"-8"-3"8,-5 2 6,4-1 28,1 6-38,3 0-1,4 5 21,1 2-5,0 0-10,-1-1 23,3 4-21,0 0 2,0 0 8,0 0-23,0 0 13,0 0-15,0 0 1,0 0-10,0 25-11,0 23 7,-4 25 4,-2 15 10,4 13-3,2-12 2,0-3-1,0-11 5,0-5-4,0-10-2,4-1 2,2-10 3,1-13-7,-2-6 0,-3-22 0,1 2-8,-1-10 7,0 0-7,0 0 7,1-11-21,4-30-2,4-12-112</inkml:trace>
  <inkml:trace contextRef="#ctx0" brushRef="#br0" timeOffset="966.05">505 382 90,'0'-18'109,"0"4"-109,0 8-28,0 4 7,5 2-27</inkml:trace>
  <inkml:trace contextRef="#ctx0" brushRef="#br0" timeOffset="396.02">126 702 44,'0'0'20,"0"0"-7,0 0 9,0 0 9,0 0-14,0 0-5,4 0 23,7 0-21,9 0 9,3 0 14,7-10-31,-1 0 9,-1-1-15,2 4 6,-9 0-12,-2 3 6,-5 2 0,-3 2-4,1-5-5,-3 5 3,3 0-4,-2 0-22,-1 0-21,1 0-78</inkml:trace>
  <inkml:trace contextRef="#ctx0" brushRef="#br0" timeOffset="741.04">486 646 95,'0'0'82,"0"0"-82,5 0 0,-3 0-4,6 0 1,-4 0 3,6 11 14,-3 0-12,-3 10-2,2 0 2,-4-1-2,3 2 6,-3 7-1,-2-3-3,2-1 2,-2 3 1,0-3-6,0-5 1,0 1 0,0-4-4,0-3 1,0 0 3,0-4-4,0-2-19,0-5 7,0 4-41,0-7-45</inkml:trace>
  <inkml:trace contextRef="#ctx0" brushRef="#br0" timeOffset="1426.08">703 717 20,'11'38'11,"-1"-4"-4,-5 2 13,1-9-15,-6-6 7,0-3-1,0-11-2,0-3 15,0-1-18,0-3 14,0 0 18,0 0-3,0 0 25,4-18-25,3-13-33,3-11-1,2-6 2,0 5 6,3 5-9,-2 12-3,-2 13 3,-2 9 0,-4 4 0,2 0-9,2 15 2,4 20 7,1 3 0,-1 8 2,-3-3-1,3-2-1,1-10-1,1-7-2,2-11-29,-3 2-19,3-12-73</inkml:trace>
  <inkml:trace contextRef="#ctx0" brushRef="#br0" timeOffset="1881.1">1175 260 9,'0'-20'172,"0"15"-139,0 5-20,0 0-7,4 23-6,4 25-9,2 20 9,1 9 7,0-3-7,-1-1 7,-4-12-1,-1-8-6,2-17 0,-2-8 4,-3-18-8,0 3 4,-2-11 0,0-2 0,0 0 6,0 0-1,0 0 1,0-18-3,-6-4-6,-11-8-4,-2 14 3,2-4-2,-3 14 3,1 6 3,0 0 0,-3 11 2,2 30-8,-1 4 6,5 5 0,5-10-4,11-5 2,0-12 0,0-6-3,18-4 5,0-6 0,3-3 4,2-1 2,4-3-3,2 0 2,5 0 3,1-3-8,4-15-27,-3 4-40</inkml:trace>
  <inkml:trace contextRef="#ctx0" brushRef="#br0" timeOffset="2929.16">1873 357 203,'0'-36'0,"0"10"0,17 11 1,6 1 5,0 14 4,0 0-9,0 0 5,2 20-6,-2 20 6,2 16-2,-7 8-4,-3 4 0,-5-1 7,-3-6-6,-7-6-1,0-9 0,0-8 4,-5-12 1,-1-8-3,0-12-1,4-6 14,2 0-6,0 0 19,0-17 18,0-19-46,0-12 4,0-11-4,0 1 1,14 0 2,6 10 1,-1 7-8,3 15 4,-1 16-15,2 10 13,-2 0-2,3 7-1,-3 28 3,1 11-3,-2 6 5,-6 0 0,-7-6 4,-2-4-12,-5-11 8,0-17 0,0-8-1,0-6 11,0 0-10,3 0 17,-1 0-6,2-31 17,7-14-28,0-12 0,9-4-3,-1 8 11,2 7-8,-1 18 0,1 13 0,-1 13-12,-1 2 8,1 5 1,-4 33-1,-1 10-4,-6 5 8,-3-4 0,-4-6 3,0-7-1,0-14-1,3-13-1,-2-4 0,-1-5 6,0 0-7,3 0 1,3 0 0,1-5 9,-1-9-6,4-3 1,0 1-4,-3 5 2,1 7-5,-1-3-7,-1 7-3,-3 0-6,2 2-55,-7 18-77</inkml:trace>
  <inkml:trace contextRef="#ctx0" brushRef="#br0" timeOffset="5865.33">2257 1735 23,'7'0'19,"2"24"-3,6 18 2,-3 4 13,3 10-17,-3 0-11,-3-11-1,-1-1 2,-4-1 2,-1-8 11,-3-14-5,0-14 8,0-3-19,0-4 11,0 0 44,0 0-9,0-32-1,-5-18-46,-9-13 7,0-9-2,1-6-1,4-4-4,4 2 0,2 8 8,3 8-15,0 21 7,0 8 0,17 9-9,8 8 3,-2 13 6,6 5 0,-2 0 3,0 11-6,-6 29-5,-2 16 8,-9 6-2,-10 8 8,0 12-6,-15-4 4,-13-12 1,-6-5 4,5-15-9,2-17-2,10-12-4,3-9-18,7-8-46,-1 0-45</inkml:trace>
  <inkml:trace contextRef="#ctx0" brushRef="#br0" timeOffset="6088.34">2578 1099 171,'23'26'7,"4"37"4,-2 20 11,-9 22-19,-9 20 5,-7 18-2,0 9-1,-31 1 0,-5-5-5,-5-21-14,-5-14-11,0-9-81</inkml:trace>
  <inkml:trace contextRef="#ctx0" brushRef="#br0" timeOffset="4707.26">1392 1556 152,'-24'-9'6,"-4"2"-6,-6 7 2,-1 0 3,2 45-2,12 1 1,1 9 14,6 4-10,6 1-7,8 0 8,0-1-8,0-8 1,4-13-1,16-3 7,4-9-3,9-6-2,2-5-2,-1-2 5,-1-1 2,-4 1-8,-8-2 0,-6 0 8,-7 5-16,-8 5 5,0 9-2,0 3 4,-8 6 2,-16 5 8,-7-4 5,-6-6-8,-1 5 14,-1-12-14,5-3 1,6-2 2,4-7-4,10-5-5,4-4 0,3-6 0,5 0-6,-2 0 0,4 0-18,0-6-72</inkml:trace>
  <inkml:trace contextRef="#ctx0" brushRef="#br0" timeOffset="6576.37">512 2018 26,'-11'104'19,"11"22"-12,0 18 33,27 2-9,30-3-18,24-24 9,36-25-10,17-30 9,18-27-13,4-16-8,-2-21-26</inkml:trace>
  <inkml:trace contextRef="#ctx0" brushRef="#br0" timeOffset="5060.28">1609 1900 184,'-5'-11'33,"3"5"-30,2 6 59,0 0-55,-2 0-5,2 0-4,0 13-7,0 22 9,0 13 1,0 1 0,0-1 4,0 2 0,0-7-5,9 1 0,0-8 3,4-6-10,-2-7 2,4-5-13,2-16 0,2-2-82,-1 0 13</inkml:trace>
  <inkml:trace contextRef="#ctx0" brushRef="#br0" timeOffset="5405.3">1873 1878 20,'2'-36'63,"2"13"-23,-4 15-3,0 8 14,0 0-41,0 5-2,0 42-8,0 10 8,-10 3-7,6-5 6,4-9-4,0-5-3,0-9 0,19-3 2,2-14-9,6-7 5,0-8 2,-2 0 3,0-11 2,-4-19-4,-1 2 19,-9-7-19,-5-4 19,-6-2-16,0-1 6,0 8 22,-6-3-29,-7 11 14,-5 3-17,-3 8 3,2 10-9,-6 5 6,1 0-9,8 0 8,2 0-32,11 0-27,3 0-32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4:55.449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-2803 1538 50,'0'-20'36,"0"-5"-34,7 2 0,8-2 9,-5 10-6,-6 9 0,-1 6 7,-1 0-10,-2 0-2,4 0-6,2 0 6,4 24 6,5 4-5,-4 4 9,2 3-10,-6 9 4,-2-9-6,-5-1 3,0-5-1,0-7 0,-3 2 7,-13-7-6,-7 4-1,0-4 2,-4-12 11,0-5-13,3 0 11,2-5 15,4-24-24,6-8 11,8-1 6,4-1-9,0 1-10,0 0 12,0 3-12,16-1 0,7 8 5,-1 5-5,4 2 0,0 9 1,-1 9-13,0 3 12,-6 0-1,-2 0-4,-3 18-7,-9 15 6,-5 10 6,0 0 0,0 3 3,-22 0 2,-2-8-3,0-7 0,-3-7 5,4-10-2,7-2-5,4-9 2,3-3 18,2 0-16,-1 0 6,1-15-6,-1-10 2,1-6 7,5-5-12,2-1 1,0-5 4,0 7-6,5 4 3,7 6-10,-3 10 16,-3 7-19,-4 8 10,0 0-10,1 0 0,-1 10-10,2 26 20,-1 10 0,-3 3 5,0 6 2,0 0-7,-16-4 0,-4-13 1,-2-7 6,0-7-5,2-9 5,1-11-4,0-4 11,4 0-10,3-14 7,0-26 1,7-8-10,5-17-2,0 1 2,0 6 1,13-1-5,6 16 2,0 10 0,0 10-3,-1 15 2,-1 5-1,-2 3-7,1 0 1,1 22 3,0 20 3,-2 12 2,-6 4 0,-4 1 4,-5-3-5,0-1 1,0-3 0,-10-8 0,-13-1 8,-2-14-8,0-8 3,4-9 3,4-12 3,2 0-4,3 0-2,-1-26 7,4-24-9,5-10-1,1-5 0,3 2 3,0 7-10,3 11 7,14 11 0,4 8-3,0 6 7,2 8-5,-6 9 1,-7 3-26,-1 0 16,-1 5-5,-6 25-15,3 4-35,-5-5-109</inkml:trace>
  <inkml:trace contextRef="#ctx0" brushRef="#br0" timeOffset="1008.05">-2550 1860 6,'-9'0'0,"3"0"-5,-1 0 4,-1 0 2,-2 0 3,1 10 4,-1 5-8,-4 7 13,-6 1-8,-1 6 0,-2-3 8,2 0-12,2-6 0,0 1-1,7-4-7,-1-6 1,3 2-15</inkml:trace>
  <inkml:trace contextRef="#ctx0" brushRef="#br0" timeOffset="1916.1">-2621 1725 29,'0'0'0,"0"2"0,0 2-10,0 0 10,0-2-1,0-2 5,0 0 2,0 0 2,0 3-8,0-1 8,0 4-8,-5 6 0,1 1-2,-2 4 4,1-2-2,3 3 0,-3-1 3,0-2-6,3 4 4,-3-12-1,3-1 3,2-3-2,0-3-1,0 0 1,0 0 6,0 0 16,5-15-10,7-5-1,1 8-12,-4 0 7,-7 9-5,-2 3-2,0 0-13,0 0-2,-2 12 15,-14 18 10,-2-1 7,-4 2-16,2-2 11,3-10-8,8-1-2,-1-8 5,8-2-5,2-5 0,0-3-2,0 0-6,0 0 5,0 0-3,6 0 4,9-22 25,2-2-24,0-2 6,-10 11-7,-4 7 4,-3 5-13,0 3 9,0 0-2,0 3 1,-10 23 2,-7 4 1,0-8 3,0-1 0,8-13-3,2-2-2,4-6 0,3 0 16,0 0-15,0 0 9,0 0-10,5-24 6,5-2-6,-4 4 0,2 2 2,-3 4-5,-1 1 6,0 8-3,-4 1 0,0-1 4,0 7-11,0 0 1,0 0-13,0 0 8,0 0-16,0 0 16,0 0-7,0 0-37</inkml:trace>
  <inkml:trace contextRef="#ctx0" brushRef="#br0" timeOffset="4493.25">-2609 1810 9,'0'0'21,"-2"0"0,2 0 2,0 0-23,0 4 0,-5 5-8,-2 2 8,-6 7 1,-4 5 0,-2-8 10,-3 7 5,-2-7-12,2-2 16,4-8-6,3-2-3,0-3 14,2 0-13,4 0 14,-4-21 1,4-16-21,7-8 9,2-9-15,0-2 5,0-6 9,0 7-14,11 6 10,4 6-10,1 0 6,9 8-14,5-1 8,-1 10 0,-3 15-1,-1 11-2,-9 0-5,-1 13-2,-7 29-8,-4 14 18,-4 4 0,0 6 2,0-7 1,-9-13 0,-9-3-3,4-13 1,-3-10 4,0-3 3,0-10-8,2-7 3,-1 0 12,1 0-14,-2-7 4,3-23-1,-1-7 6,5-12-1,3 6-9,7-3 0,0 9 1,0-2 5,0 7-12,12 1 4,10-2 2,3 7 6,-2 11-6,-4 9 0,-1 6-3,-4 0-21,-4 35 17,-6 10 2,-4 11 5,0 10 3,0-3-3,-21-14 0,-4 0 4,-3-13 3,-1 2-4,-1-18-2,-1 1 1,4-12 6,-2-9-3,8 0-3,1 0 6,8-20-3,2-19 2,6-2-7,4-9 0,0-1-4,2 5 3,19 4 1,9 5-3,0 5 6,8 6-4,-5 8 1,6 16 0,-4 2-6,-2 0-3,-1 40 9,-2 3-7,-9 6 12,-7 6-11,-7-3 6,-7 0 0,0-1-4,-12 2 9,-16-7-3,-10-8 3,0-8-1,-3-11 3,5-9-7,2-10 0,4 0 11,5-18-9,9-23 4,4-12-5,7-1 5,5-2-10,0 9 4,10-2 0,13 1-5,5 12 11,3 1-6,3 5 0,-1 5 1,7 7 5,-4 10-6,-7 8-8,-4 0 8,-8 22-16,-4 19 16,-7 12-1,-3 3 5,-3 6-3,0-5-1,-13-2 0,-6-2 0,-4-15 7,0-10-7,1-8 2,5-8 3,8-9 4,6-3-9,3 0 10,0-6-10,0-36-2,0-11 2,5-7-3,11 5 3,5 5-6,0 6 6,4 6 0,0 7-2,5 9 9,-5 7-12,-6 5 5,-7 10-8,-5 0 3,-4 0-5,-3 10 10,0 18-6,-3 7 12,-21 1-2,-2-5-4,1-6 3,5-10-2,6-9 1,7-6-2,2 0 0,3 0-11,2-9-21,0-21-104</inkml:trace>
  <inkml:trace contextRef="#ctx0" brushRef="#br0" timeOffset="-17041.99">-2840 1740 10,'0'0'18,"0"0"-15,0 0 16,0 0-5,0 0-1,0 0 6,0 0-8,0 0 9,0 0-9,0 0-6,0 0 11,0 0-15,0 0 7,0 0-6,0 0 5,0 0-2,0 0-3,0 0-1,0 0 16,0 0-16,4 0 3,-2 0-2,5-9 4,3-2 10,4-3-16,1-7 0,4-3 2,3 4 0,0-3-2,2-3 2,2-2 9,6-2-11,-3-3 0,1 0 0,-5 7 0,-2 3 5,-2-1-5,2 4 0,-2-2 7,4 1-11,1-9 4,1 1 0,0 0-2,-4 0 5,4 0-3,-2 2 0,-1-2 5,-5 6-3,1 2-2,-1 0 0,2 5-4,0-4 5,0 2-1,1-2 0,-2-5 4,-1 5-2,0-2-2,-2-2 0,0 7-5,-1-1 10,2-2-5,0 0 0,-5 0 7,5 2-7,-1 1 0,-3 3 0,6 4-4,-6-8 5,1 2-1,0 5 0,-1 0 3,0-4-7,4 5 5,-5-4-1,10 0 0,-2 0 4,4 2-7,1-3 3,1 2 0,-2-1 0,-4-1 2,1-5-2,-3 9 0,-4-8 4,2 4-6,0 0 2,0 4 0,-1-9-4,1 5 8,-2-3-4,-1 8 0,-1-5 4,-1 3-6,-7-2 2,5 5 0,-4-2-1,3-1 1,2 4 0,-3-7 0,-4 10 0,1 2 0,-2 3 0,-1 0 0,-2 0-6,0 0 7,0 0-1,0 0 0,0 0 3,0 0-11,0 0 6,0 0 2,0 0-3,0 0 3,0 0 0,-10 0 0,-6 23 6,-4 2-2,-6 4-4,-2 1 0,-1-5-4,-5 4 10,0 1-6,-1 3 0,-2-1 4,-4-1-7,0 5 3,0 7 0,-3-2-7,3 5 9,-4-1-2,5 6 0,-1 0 2,1 4-7,4-1 5,5-8 0,1 0-5,1-2 7,1 5-2,-5-8 0,2-3 0,-1-5-9,1-2 8,5-7 1,1 0 0,4-4 6,4-2-11,0 1 5,2-2 0,1 1-2,-1 2 4,1-5-2,-1 3 0,0-6 2,3-4-4,-1 6 2,2-5 0,1 2-2,-3-1 5,1 5-3,-4-4 0,1 3 2,-4-1-5,2 0 3,-2 4 0,4-8-4,5-2 9,1 0-5,6-7 0,0 0 4,3 0-8,0 0 4,0 0 0,0 0-3,0 0 0,0 0-3,6-14 2,9-10 8,-1-1-3,4-3-1,-2-3 0,3 0 0,1-1 5,2 1-5,2-1 0,0 0 4,2-1-4,6-5 0,5-8 1,3-5-3,4-7 6,2 1-1,0-1-2,-2-1 3,4 2 3,1-2-7,-1 6 0,6 2 6,-6 4 0,5 1-1,1 5-5,-3 3 3,-7 7-4,-4 4 1,-8 2 0,-7-1 0,-8 3 10,-8 5-10,0 7 1,-3-3 2,1 4 3,1 2-6,-1-2 0,5-1 0,0 1-3,-3-2 3,6 1 0,-5-4 0,-1 7-9,1-7 12,0 6-3,-3 3 0,1 1 3,-3 3-9,-3-5 6,2 4 0,4 0-7,-1 0 9,3-2-2,0-2 0,-5 6 4,-1 1-7,-4 0 3,0 0-11,0 0 7,0 0-16,0 0 20,-7 1-5,-13 27 10,-12 5 0,-8 5-5,-4 2 0,-7-1-5,0 1 9,-2 5-4,3-6 0,1 7 5,3 0-6,-3 6 1,0 4 0,3-2-8,1 1 9,1 0-1,-8 4 0,2 2 6,-5-1-12,1 0 6,-2-2 0,7-7-3,6-3 7,4-8-4,5-2 0,5 0 3,2-5-7,6-8 4,2 1 0,4-9-3,3-1 9,1-9-6,9-4 0,0 0 1,2-3-2,0 0 4,0 0-3,0 0 0,0 0 0,4-8 0,19-18 3,4-6 1,5-7-6,4-4 5,1-4-3,9 1 1,3-14 5,10-10-1,6 2-5,5-9 2,0 6-2,-1 1 5,-6 4-4,-2 3 5,-4 9-3,0-1 4,-2 13-7,-2-6 0,-7 9-1,-1 1 7,-14 6-6,-10 9 1,-6 9 6,-7-1-6,-4 9-1,-2 3 0,-2 3-5,0 0 1,0 0 4,0 0-1,0 0 2,0 0-5,0 0 4,0 0 0,-2 0-6,-8 14 11,-1-2-5,-1 6 0,-1-7 7,-1 6-9,-5 4 2,-6 2 0,-7 11-5,-6 10 7,-11-1-2,-2 15 0,-4 11 6,-6 4-9,-5 13 3,-4 12 0,-7-7-7,-1 2 10,2-16-3,11-7 0,12-10 6,7-7-11,9-7 5,5-8 0,9-3-3,0-6 6,10-9-3,3-11 0,6-5 0,4-4-3,0 0 3,0 0 0,0 0 0,4 0-18,13-28 18,8 0 0,0-4 3,9-2-3,1-1 4,6-11-4,2-2 0,6-7 5,-1 0-1,6-4-2,1-8 3,3 3-8,1-5 11,-4-2-4,-1 8-1,-5 8 1,-6 11 3,-2-1-7,-2 10 0,-5 2 0,-5 5 3,-2 5-3,-8 2 0,1 7 9,-8 0-11,-8 8 2,-2 2 0,2 4-8,-4 0 10,0 0-2,0 0 0,0 0 5,0 0-12,0 0 6,0 0-8,0 0 4,0 0-4,0 0 9,-15 10-1,-8 16 3,-7 2 0,-4 13-2,-10 2 0,-4 8-3,-9 12 5,0 0-2,-4 13 0,-4 2 4,-4-5-11,1 0 7,3-7 0,2-4-4,10-9 9,7-12-5,12-13 0,15-10 3,8-10-7,9-4 4,2-4 0,0 0-3,0 0-14,0 0 10,4 0-6,17-30 13,4-8 13,11-3-11,4-11-1,10-6 3,7-5 5,8-8-7,3-8-2,0 7 3,-5-1-1,0 10 5,-6 7-7,-2 10 1,1-2 8,-6 11-5,-4-3-4,1 6 0,-3 6 0,-7-4 3,-3 6-3,-4 2 0,-8 6 2,-5 3-6,-2 8 4,-7-3 0,5 2-3,-3 5 6,-1 0-3,4-1 0,-1 0 1,2-3-9,1-3 8,-3 0 0,0 2-2,-4-2 5,-4 8-3,-4 2 0,0 0 6,0-3-13,0 3 7,0 0 0,0 0-6,3 0 8,2-2-2,-3 2 0,-2 0 3,0 0-3,0 0 0,0 0-2,0 0-4,0 0 6,0 0 0,0 0 0,0 0 1,0 0-4,-12 2 3,-1 13 0,-1 3 3,-1-1 2,-2 0-5,-4 5 0,-4 2 4,-4 1-4,-3 4 0,-5-2 0,-10 11-4,-6 6 9,-7 3-5,-7 8 0,2 4 0,2 2-5,2 2 6,4 2-1,3-1 0,6-4 3,3-5-4,5-1 1,3-1 0,4-8-6,-6 8 9,0 2-3,-3 3 0,-4 3 3,3-7-5,0 1 2,7-13 0,4-5-4,9-11 8,7-7-4,4-1 0,5-10 3,1-2-8,3 3 5,3-9 0,0 0-6,0 0 2,0 0 4,0 0 0,0 0-6,0 0 1,0 0-4,0 0-15,0 0 0,0 0-28,0 0 1,0 0 17,0 0-59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8:25.69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-1399-301 4,'-4'0'6,"-1"0"2,5 0 18,0 0-19,0 0 22,0 0-16,0 0-7,0 0 15,0 0-14,0 0 17,0 0-2,0 0-16,0 0 18,0 0-12,0 0-3,0 0 17,0 0-20,0 0 9,0 0 2,0 0-16,0 0 16,0 0-17,0 0 2,0 0-5,0 0 2,0 0 0,0 0 0,12 17 1,10 16 1,7 18-1,10 7 5,11 11 3,5 12-5,12-4 5,9-1-7,8 1 8,-2-9-7,-1 1-2,-10-4 0,-7-5-4,-11-2 10,-9-7-6,-10-3 0,-7-13 4,-10-13-4,-8-2 0,-2-14 0,-7-3-3,0-3 11,0 0-6,0 0 7,0 0-5,0 0 17,0 0-20,0 0 3,0 0-4,0 0 5,0 0-8,0 0 3,0 0 0,0 0-7,0 0 7,0 0-3,0 0-8,0 0-45,0 0-44,-10 0-66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59:41.51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19 66 96,'-3'-8'36,"-3"-14"-25,4 7 21,0-1-23,2 11-1,0 5 5,0-3-9,0 3 4,0 0 17,0 0-22,0 0 16,0 0-11,0 0-8,0 0 10,0 0-5,0 0-4,-2 0 8,2 0-3,0 0 0,0 0-6,0 0 0,0 0-7,0 0 2,0 18-4,0 26 8,-3 21 1,1 4 4,2 3-4,0-6 1,0-7-6,0-6 8,0-8-3,0-8 0,0-10 9,0-9-14,0-13 5,0-5 0,0 0 1,0 0 6,0 0-7,0 0 0,0 0 4,0 0-11,0-5 3,0-30-27,0-26-184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8:29:17.133"/>
    </inkml:context>
    <inkml:brush xml:id="br0">
      <inkml:brushProperty name="width" value="0.13333" units="cm"/>
      <inkml:brushProperty name="height" value="0.13333" units="cm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-1195-3881 6,'0'0'16,"0"0"-13,0 0 9,0-3-10,0 3 0,0 0 14,0 0-6,0 0-4,-2 0-6,-2 0 3,4 0-4,-2 0 1,2 0 0,-2 0 7,0 0-3,2 0 10,0 0 11,0 0-13,0 0 16,0 0-5,0 0-13,0 0 12,0 0-15,0 0 4,0 0 8,0-6-16,0 6 17,0-3-8,0 0-10,0-1 15,4-5-17,-2 0 0,2 4-1,-2 5 2,-2 0-3,0 0 2,2 0-15,3 0 15,2 17-7,0 13 7,-3 3-3,-4 4-6,0 6 6,0 1-2,-13-5 3,-9 4-2,-2 1 4,-1-1 0,-1-1 0,2-1 0,2-14 3,11-7-3,3-9 3,8-6-5,0-2 5,0 0-3,0-3 3,0 0 4,0 0-3,0 0-4,0 0 6,0 0-12,8 0 6,6 0 0,5 0-6,10 1 8,5 12-2,-2 1 0,3 7-3,2 1-1,5 0 0,4-5-8,10 2-16,-5-14-107</inkml:trace>
  <inkml:trace contextRef="#ctx0" brushRef="#br0" timeOffset="832.04">-1304-3969 20,'0'0'36,"0"0"-3,2 0-23,-2 0 4,0 0-1,0 0-9,0 0 3,0 0-7,0 0 0,0 0-1,0 0 1,0 0 0,0 0 0,0 0-3,0 0 2,0 0 1,0 0 0,0 0 0,3 0 5,-3 0-4,0 0 6,0 0-5,0 0 16,0 0-11,4 0-2,2 0 0,5-7-3,4-1-2,5-1 0,-4-2-11,-1 11 8,-6 0-10,-7 0-17,-2 18-97</inkml:trace>
  <inkml:trace contextRef="#ctx0" brushRef="#br0" timeOffset="2201.12">-1239-5212 48,'3'-10'13,"1"4"-11,-1-2 4,-1 2 6,-2 3 0,0-3 18,0 6-19,0-2 7,0-1 19,0 3-24,0 0 6,0 0 0,0 0-17,0 0 4,0 0-6,0 0 0,0 0-6,0 0-2,-2 11 8,-10 13 3,-3 11-2,-1-2 11,-1 2-11,4-6-1,1-2 3,0 0 1,3-7-4,-1 4 6,3-5-3,2-9 0,1 2-3,4-7 0,0-5-2,0 0 1,0 0 1,0 0 0,0 0-13,0 0 10,0 0-21,0 6-19,0-6-123</inkml:trace>
  <inkml:trace contextRef="#ctx0" brushRef="#br0" timeOffset="-75508.33">-340-128 4,'7'20'1,"-4"-6"6,-3 6 3,6 12-2,3-1 32,-3-6-21,0-10-7,-1 5 8,1-2-17,-2 0 18,2-1-11,-1 6-6,0-2 10,-3 3-10,1 2 2,0-4-4,-3-4 4,3-7-2,-3-6-3,0-3 4,2-2 8,-2 0-11,0 0 2,2 0 7,0 0-11,-2 0 29,0 0-7,3 0 6,5-2 12,2-24-27,5-10-3,0-4-6,0-3-1,3-5 11,3 3-14,-2-6 2,1 8 7,0 3-5,-3 7-1,1 0 5,-3 7-3,0 4-1,-4 19-4,-9-1 1,0 4-4,1 0-3,2 7 2,7 35-2,3 7 6,0 8 5,-1 12-5,-4-8 0,-5 2-5,-1-4 11,0-7-6,-4-16 0,0-10 3,0-11-7,0-8 4,2-7 0,-2 0 5,3 0 0,-1-5 6,2-22-8,7-17 6,-1-6-9,5 2 0,0-4 0,3 3-6,5 11 10,-1 4-8,4 5 4,-9 11 0,-2 10-6,-7 8 6,-3 0-3,2 0-1,4 23-5,6 17 9,0 11 0,1 0 8,0-6-8,-3 0 0,3-6 0,-3-4-6,-5-8-9,-8 2-17,-2-1-47,0-5-79</inkml:trace>
  <inkml:trace contextRef="#ctx0" brushRef="#br0" timeOffset="-74714.28">-405-192 9,'0'-3'8,"0"3"31,0-6-22,0 6-1,0 0 12,0 0-13,0 0 13,0 0-15,0 0 3,0 0 9,0 0-23,0 0 9,0 0-7,9 9-4,10 12 14,1 4-8,-1 3 5,1 4 4,-5 5-10,-2-2 0,-2-2-5,-4-8 2,1-4 3,-1-6-4,-2-8-1,1 6 0,-4-6 0,0-1-5,-2 6 5,2-7-20,1 7 1,0 1-88</inkml:trace>
  <inkml:trace contextRef="#ctx0" brushRef="#br0" timeOffset="-73972.24">778 35 172,'0'4'72,"0"-4"-49,0 0 19,0 0-31,0 0 14,0 0-7,0 0 2,2 0-1,16 0-12,9 0 4,9 0-2,7 0 1,-1 0-19,-6 0 9,-1 0-13,-2 0 12,-5 0-40,-4 0-22,-10 0-11,-10 5-47</inkml:trace>
  <inkml:trace contextRef="#ctx0" brushRef="#br0" timeOffset="-73806.23">898 234 77,'-2'2'41,"2"-2"-19,0 0 26,0 3-8,32 1-18,22-4 45,14 0-46,4 0-20,4 0-2,0 0-28,-3-7-191</inkml:trace>
  <inkml:trace contextRef="#ctx0" brushRef="#br0" timeOffset="-72389.16">1941 105 9,'-13'-5'47,"0"-8"-32,2 11-4,3-3 16,3 1 10,5 1-18,0 3 14,0 0 0,0 0-23,0 0 13,0 0-12,0 0-4,0 0 8,0 0-11,0 0-4,0 0 0,0 0 3,32 0-3,23-6 13,28-6 0,26 1 9,17-10-21,15 4 10,8-6 10,1 1-20,-1 1 14,-10 4-15,-13 2 2,-21 5-3,-27 4 1,-19-4 0,-22 8 0,-17-1-18,-12 3 18,-8 0-30,0 0-35,-8 0-65</inkml:trace>
  <inkml:trace contextRef="#ctx0" brushRef="#br0" timeOffset="-63845.66">2340-633 89,'0'0'66,"0"0"-42,0 0-7,0 0 15,0 0-25,-4 0-7,4 0-1,-2 14-2,2 9 1,-3 6 1,3 2 2,0 1 1,0-8 7,0-6-4,0-2-5,-2-6 0,2-6 6,0-1-9,0 4 3,0-1 0,0-5-1,0 6-2,0-2 3,11 4 0,0-1 6,4 3-1,-2 5-4,2 5 1,-2-3-4,-6 12 2,1-1 0,-8-2 0,0 3 4,0-4-3,0-6-1,-10-5 0,-3-5 13,-2-3-13,-1-7 15,5 0-3,-6 0-8,1 0 4,1 0-8,0-7 0,7-6 0,3 1-11,3-1-4,2-2-27,0 6-59</inkml:trace>
  <inkml:trace contextRef="#ctx0" brushRef="#br0" timeOffset="-64333.68">2318-667 83,'-7'0'45,"3"0"-39,-2 0 37,6 0-9,0 0-31,0 0 14,0 0-13,0-4 9,0 3 16,0 1-18,0 0 11,-3 0-4,3 0-13,0 0 19,0 0-17,0 0-4,0 0 7,0-5-6,3-7 1,20 2 6,12-11-11,5-4 15,6 5-15,-4-7 0,-2 8 4,-1-2 5,-10 7-9,-3 4 0,-9 0-8,-4 4 3,-8 6-4,-5 0-15,0 0-10,0 0-49,-20 2 7,-8 22-10</inkml:trace>
  <inkml:trace contextRef="#ctx0" brushRef="#br0" timeOffset="-63613.64">2756-400 108,'0'0'116,"6"0"-95,-4 0-21,8 0 12,11 0-7,6 0 4,11 0-3,4 0-6,-1 0-19,-1 0 2,3-4-80</inkml:trace>
  <inkml:trace contextRef="#ctx0" brushRef="#br0" timeOffset="-63043.61">3204-876 184,'-2'-1'47,"2"-3"-30,0 1 39,0-5-54,13-1 7,12 0-5,5-3-1,-2 7 12,2 0-15,-7 5 7,-8 0-12,-3 0 5,-4 0-11,-6 2 8,-2 21-3,0 3 6,0 3 1,-17 6 5,-12-1 8,0-6-7,4-1-4,12-16 7,8 1-7,5-10-3,0-2 0,0 0-8,0 4 7,20-2-14,8 3 15,5-2 9,2 9-9,-5 3 0,-4 5-1,-9 6-11,-4 2 10,-6 2-4,-5-1 6,-2-4-5,0 2 9,-7-2-4,-20-2 9,-4 3-7,3-9 11,6-4-13,7-8 0,8-3-6,-1-2-6,5 0-77</inkml:trace>
  <inkml:trace contextRef="#ctx0" brushRef="#br0" timeOffset="-61977.55">2676 573 285,'0'-33'23,"0"-4"-16,0 14 13,0 17 4,0 6-15,0 0-9,0 0 0,0 0-5,-3 30-1,-9 29 10,0 9-4,1 8 0,9-5 8,2-4-9,0-12 1,2-2 0,18-16-5,4-16 1,3-6 2,3-13 2,5-2 0,1 0-2,-1-13 2,-3-18 0,-7 0 8,1-10 0,-6 3-7,-5 4-1,-2-3 3,-6 5-3,-4 6 0,-3 8 0,0 6 3,0 9 6,0 3-8,0 0-1,0 0 0,0 0-8,0 0 3,0 33 5,-8 10-3,-5 10 12,4 3-9,3 2 0,2 2 0,-2-1-1,6-5 1,-2-13 0,2-4 0,0-2 3,0-15-9,0-3 5,0-6-15,8 0 8,9-4-32,8-2-25,11-5-16</inkml:trace>
  <inkml:trace contextRef="#ctx0" brushRef="#br0" timeOffset="-61753.54">3403 840 192,'0'-9'66,"0"9"-54,0-3 23,0-1-23,17-1-2,7-3 1,9-7-10,2 10 1,-2 0-4,1-3-9,2 3-14,0 3-45,3-4-59</inkml:trace>
  <inkml:trace contextRef="#ctx0" brushRef="#br0" timeOffset="-61243.51">3900 457 147,'-3'-5'25,"3"5"-8,0 0-17,0 28 1,20 16 11,8 4-7,5 6 19,2 1 1,-5-3-25,-2 1 12,-6-11-12,-4 4-4,-3-6-2,-2 1-1,0-10-11,-4-13 16,0-1-43,0-10-62</inkml:trace>
  <inkml:trace contextRef="#ctx0" brushRef="#br0" timeOffset="-61497.52">4191 401 220,'0'-2'75,"0"2"-73,-4 0 12,-19 38-14,-7 8 0,0 6 8,-3 1-5,8 3 1,5-10-3,2 4 7,6-2-12,-2-13 4,7-4-15,-1-6 14,4-7-34,1-8-54,1-10-42</inkml:trace>
  <inkml:trace contextRef="#ctx0" brushRef="#br0" timeOffset="-60831.48">4331 778 177,'0'-10'18,"0"3"10,0 4 37,0 3-52,4-5 3,9 3-2,4-10-13,6 0 8,2 0-9,-4 2 0,-6 4 11,0 2-8,0 4 3,0 0-6,5 0-2,-5 27-4,0 16 5,-10 16 1,-5 14 3,0 11 1,-16-6 1,-10-1-1,-5-7 1,-1-10 6,4-16-11,10-12 0,8-12 3,8-15 2,2-2-5,0-3 1,0 0 6,17 0-7,24-8 4,16-22 11,16-5-15,0-1-2,-5 1 2,-10 9-18,-5 1-117</inkml:trace>
  <inkml:trace contextRef="#ctx0" brushRef="#br0" timeOffset="-12508.72">4523-50 19,'0'-10'52,"0"8"-37,3-3 3,-3-1 6,2-1-3,-2 3-5,4 2 14,-4-2-14,0 2 23,0 2-4,0 0-25,0 0 8,0 0-13,0 0-4,0 0 2,0 0-3,0 0-4,0 12 3,-9 18 1,0 0 6,-3 5-2,5-6-3,-2-9 2,3-4-1,4-3-2,-3 1 0,3-7 6,2-1-5,-2 1-1,-1-6 0,3 2-5,0-3 5,0 0 0,0 0 0,0 0-1,0 0-2,0 0-4,0 0-16,0-3-25,10-18-86</inkml:trace>
  <inkml:trace contextRef="#ctx0" brushRef="#br0" timeOffset="-53722.08">-622 3062 11,'-29'-14'57,"2"-5"-32,15 15 0,7 0 7,5 4 14,0 0-27,0 0 1,0 0 21,0 0-18,0 0 4,0 0-4,0-3-19,0 3 8,0 0-12,0-4-5,15-3 4,14-3 2,10 0 8,6-9-9,1 10-8,-6-4-3,-3 8-23,-7 5-33,-3 0-11,-12 0-52</inkml:trace>
  <inkml:trace contextRef="#ctx0" brushRef="#br0" timeOffset="-53556.07">-601 3151 3,'-6'0'146,"6"0"-125,0 0-19,0 0 22,8 0-15,20 0 1,7-12-10,13-9-1,2 4-1,1-3-28,-4 2-53</inkml:trace>
  <inkml:trace contextRef="#ctx0" brushRef="#br0" timeOffset="-53220.05">-327 2837 81,'-6'-7'24,"4"4"8,2 3-6,0-2-4,0 2-22,0 0-4,17 0 4,9 0 8,-1 0 1,2 2-5,0 18 1,-6 8-5,0 0 0,-4 7 2,-2-1-2,-2 3 0,-8 2 0,-5-7-4,0-3 7,0-3-3,-20 2 9,-5-3-3,-3-4 15,-2 0-20,4 0 3,6-7-4,5 1-4,6 1 1,9 2-11,0-1-63</inkml:trace>
  <inkml:trace contextRef="#ctx0" brushRef="#br0" timeOffset="-59337.4">521 2257 260,'0'0'23,"0"6"-18,0-6-3,0 0-2,0 17 0,0 15-19,0 5 19,10 10 4,2 7-1,-1 2 1,-1-3 4,-3 6-3,4-2 3,-5 1-8,0-10 1,-1-2 6,-5-8-2,2-12-5,-2-11 0,3-8 6,-3-7-6,0 0 0,0 0 0,0 0 11,0 0-9,0 0 7,0-13-8,0-25 1,0-4-4,0-11-1,0-6 3,0-6-4,-5-7 6,0 7-2,-1-5 0,2 12 4,-3-1-7,1 14 3,2 0 0,1 10 5,0 11-2,3 6 2,0 7 5,0 9-9,0 2 15,0 0-16,-3 0 0,3 0 0,-2 0 5,0 0-5,-1 0 0,3 0 0,-2 0-7,-1 0 6,-5 20 1,-5 11-7,-6 15 14,-4 4-6,-2 0 5,0 1 1,0-5-5,0-3-2,2-6 0,5-5 6,6-11-2,4-10-4,6-1 0,-2-10 5,4 0-9,0 0 4,0 0 0,0 0-5,0 0 2,0 0 2,0 0-3,0 0-43,6 0-40,10 0-54</inkml:trace>
  <inkml:trace contextRef="#ctx0" brushRef="#br0" timeOffset="-58925.38">475 3068 123,'-11'0'94,"5"0"-78,1 0-15,5 0 49,0 0-24,0 0-24,0 0 23,0 0-20,0 0-1,0 0-2,0 0 4,0 0-6,0 0 0,0 0-2,0 0-2,3 0 4,7 0 0,5 0 15,5-5-10,2 4-5,1-3 0,2-2 9,3-1-11,3-6 2,-1 6-2,0-9-4,-3 7-4,-1 5 7,-4-3-13,-2 5-58,3-5-40</inkml:trace>
  <inkml:trace contextRef="#ctx0" brushRef="#br0" timeOffset="-58619.36">1299 2709 208,'8'0'0,"14"0"3,8-1-3,6-12 0,1 4-10,-1 3 7,-1 1 1,0 3-23,0 2-1,-9 0-58</inkml:trace>
  <inkml:trace contextRef="#ctx0" brushRef="#br0" timeOffset="-58445.36">1412 2946 153,'0'0'39,"0"0"-20,13 0 27,32 0-35,23-12 3,13-9-14,4 3-49,-2-12-128</inkml:trace>
  <inkml:trace contextRef="#ctx0" brushRef="#br0" timeOffset="-57553.3">2653 2913 132,'-10'0'5,"1"0"-1,0 0 33,7 0-17,2 0-1,0 0-18,0 0 4,0 0 16,0 0-18,15 0 0,31-2 27,30-6-22,26-9 15,27-4-15,9 1-7,0 2 11,-9 1-10,-9-1-2,-11 0 0,-11 2-10,-15 2 9,-17 3-19,-21 7-85</inkml:trace>
  <inkml:trace contextRef="#ctx0" brushRef="#br0" timeOffset="-56474.23">2925 1946 118,'-4'-26'21,"0"18"-14,4 4 20,0 4 4,0 0-24,0 0 19,0 0-9,0 0 7,0 0-21,0 0 4,0 0-14,0 0 1,0 12 6,0 12-3,0-1 11,0-1-8,0 4 1,0-11 7,0-1-7,0-8-1,0-6 0,0 0 4,0 0 4,0 0-6,0 0 7,0 0-5,0 0 14,0 0-5,0 0 3,0 0 13,0-9-28,4-11-1,8 1 0,3 2-13,2 1 8,6 4-1,4 1 6,4 5-5,-1 3 3,-4 3 2,-6 0 0,-10 0-11,2 7 6,-4 23-8,-6 14 13,-2 7-7,0 1 12,-10 1-5,-14-2 0,-9-3 6,0-9-10,0-5 4,3-5 0,4-8 0,9-10 8,9-11-8,6 0 2,2 0 3,0 0 9,0 0-14,0 0 1,0 0-1,0-15-1,0 1 1,12 3-2,9 1-2,2 2-4,9 8 8,5 0 0,2 0-5,3 7 2,1 12 2,3 9 1,2-1-22,-1 1-7,-9 0-62,-8-4-38</inkml:trace>
  <inkml:trace contextRef="#ctx0" brushRef="#br0" timeOffset="-13738.79">4353 2729 95,'-10'-12'39,"3"7"-18,7 3 5,0 2 5,0 0-22,0 0-8,0 0 15,0 0-16,0 0 11,0 0 2,0 0-11,0 0 12,0 0-14,0 0 3,-2 0-7,-9 2 5,-3 26-1,0 7 12,-8 1-5,6 3-3,1-11-4,5-1 0,1-2 0,1-8 3,6-3-3,-2-10 1,4-1 6,0-3-11,0 0 4,0 0 0,0 0-7,0 0-2,0 0-3,0 0-12,4-7-50,10-19-96</inkml:trace>
  <inkml:trace contextRef="#ctx0" brushRef="#br0" timeOffset="-55780.2">3078 3212 189,'-2'-7'49,"2"7"-40,0 0-2,-2 0-7,2 0-9,-2 25 2,-1 10 14,3 6-3,0-4-4,0-1 6,7-6-8,6-7 2,2-6 0,5-10-5,0-4 4,4-3 1,-3 0 1,0-3 2,-4-14 2,2 3-4,-4-7-1,-3 6 8,-4-5-2,-4 0-5,-1 9 5,-1 4-3,-2 2 8,4 5-6,-4 0-4,0 0-2,0 0-4,0 0 3,0 10-3,0 20 5,0 6 10,-6 9-8,-4-2 0,2 2 2,-1-9 4,3-1-8,1-4 0,3-4 5,-4-1-11,6-6 6,0-10-8,0 3 7,0-6-47,0 1-23,10-8-57</inkml:trace>
  <inkml:trace contextRef="#ctx0" brushRef="#br0" timeOffset="-55565.18">3588 3422 247,'0'-3'58,"0"-2"-54,0-2 2,0 2-6,22-8-4,10 0-4,4 3 7,2 6-27,-1-2-71</inkml:trace>
  <inkml:trace contextRef="#ctx0" brushRef="#br0" timeOffset="-55049.15">3819 3171 95,'0'-7'28,"0"6"-21,0 1 34,0 0-41,0 0 1,0 1 10,18 23 2,7 0 7,-2 1-9,0 3-7,-1 0-2,-4-7-1,-1 3-1,-2 0 0,-5-4-23,-2 2 14,0 3-5,1 2-16,-1-3-26</inkml:trace>
  <inkml:trace contextRef="#ctx0" brushRef="#br0" timeOffset="-55317.17">4061 3146 137,'0'-5'51,"0"5"-45,-2 0-6,-11 0 2,-5 27 5,-4 6-7,-2 6 5,2 1-2,-1 3 6,5-3-9,7-6 1,3-2-8,3-5-2,5-10-6,0-5-19,0-7-115</inkml:trace>
  <inkml:trace contextRef="#ctx0" brushRef="#br0" timeOffset="-54628.13">4156 3298 163,'3'-9'2,"2"0"14,1 5 4,3-7-19,3 6 12,1 3-10,-2-1 10,3 3-13,-1 0 9,-3 0-9,1 0 0,-2 0 0,-4 3 7,3 17-3,-1 4 0,-1 12 10,-6 5-13,0 9 16,0 6-13,0-2 0,-6-2 9,-5-9-10,-3-7 3,7-14 0,4-11-1,3-8 2,0-3-3,0 0-3,15 0 13,30-21-5,18-12 11,16-10-20,-5 11 1,-5 1-2,-19 10-25,-14 14-46,-19 7-72</inkml:trace>
  <inkml:trace contextRef="#ctx0" brushRef="#br0" timeOffset="-52744.02">-597 4972 109,'-4'0'89,"4"0"-58,0 0-22,0 0 9,0 0-4,0 0-8,0 0 3,4 0-9,22 0 7,9-6 11,5-12-18,3 0-8,-8 11-7,-4 3-52,-12 4-3,-4 0-10</inkml:trace>
  <inkml:trace contextRef="#ctx0" brushRef="#br0" timeOffset="-52566.01">-534 5119 112,'0'0'48,"0"0"-39,0 0 33,0 0-30,20 0-7,15-22 16,11 9-20,0-7-2,1 0 1,-1 3-32,-7-3-8,-3 2-30</inkml:trace>
  <inkml:trace contextRef="#ctx0" brushRef="#br0" timeOffset="-50525.89">561 4715 162,'-5'-18'22,"-2"5"-11,4 13-4,3 0 19,0 0-23,0 0 3,0 0 29,0 0-29,0 0 3,0 0-8,0 0 9,0 0-11,0 0 1,0 0 0,0 0-9,0 0 9,0 0 0,0 0-1,0 0-2,0 16 2,0 9 1,0 13 0,0 1 6,5 4-1,5 4-5,0-9 0,1 7 8,1-7-11,0-4 3,1 3 0,0-7-5,-3-5 6,2-8-1,1-6 0,0-4-7,0-7 0,2 0 7,3 0 0,3-18 9,7-11-9,3-4 0,-6-2 0,-6 0-7,-4 0 6,-4 4 1,-6-1 0,-2 3-2,-3 3 5,0 6-3,0 2 8,0 1-4,0 9 9,-6 2-12,4 3 2,2 3 9,-3 0-6,3 0-5,-2 0-1,2 0 3,0 0-10,-2 0 7,2 0 0,0 0-5,0 0 8,0 0-3,0 0 0,0 0-1,-8 10-1,3 32 2,-1 4 0,2 8-2,1 2 8,3-2-6,0-5 0,0-9 6,0-5-12,0-6 6,0-8 0,0-5-4,0-6 2,0-7 1,5 1-5,8-4-30,2 0-18,7 0-45</inkml:trace>
  <inkml:trace contextRef="#ctx0" brushRef="#br0" timeOffset="-50309.88">1229 4966 198,'0'0'83,"0"-15"-83,4-6-4,24 3 2,10-8-12,5-1 13,0 4-28,-10 0-18,-6 12-24</inkml:trace>
  <inkml:trace contextRef="#ctx0" brushRef="#br0" timeOffset="-49767.86">1590 4591 111,'0'-5'38,"0"5"-4,0 0-26,0 0-7,24 10 10,6 20 1,3 2 14,2 0-14,-2 2-5,-6-5-11,1 2 4,-8-6-9,1 2 5,-4-4-30,-2-8-26,-3 3-79</inkml:trace>
  <inkml:trace contextRef="#ctx0" brushRef="#br0" timeOffset="-50007.87">1848 4523 205,'0'0'42,"0"0"-42,-10 31 0,-11 19 2,-1 1 5,-1-6-6,3 5 9,0-7-7,5-10 5,5 0-8,2-6-3,4-11 0,-5 5-14,3-7-4,0-8-66</inkml:trace>
  <inkml:trace contextRef="#ctx0" brushRef="#br0" timeOffset="-14840.85">2001 4028 1,'0'-5'22,"0"-1"4,0 6 13,0 0-16,0 0-23,0 0 16,0 0-3,0-4-6,0 4 11,0 0-18,0 0 10,0 0-2,0 0-3,0 0-2,0 0-3,0 4 1,0 21 2,-4 14 0,-1-4 1,0 5-1,3-3 4,0 0-4,-3 5-3,0-10 3,0 2 4,3-7-4,0-8-3,2-7 0,0-7 5,0-5-7,0 0 2,0 0-11,0 0 9,0 0-25,0-15-47</inkml:trace>
  <inkml:trace contextRef="#ctx0" brushRef="#br0" timeOffset="-49279.82">2013 4867 57,'0'-3'80,"0"-10"-54,0-2 3,0 1-7,9-6-18,3-1 3,3 3 10,1 2-4,-2-1-10,1 5 16,-2 4-11,0-2 4,0 7-1,-1-2-6,-3 5-3,0 0-2,-2 0-3,1 0 1,-1 15-2,-2 14 4,1 5 4,-6 5 2,0 11-6,0 0 1,0-5 4,-21 1-1,0-5-4,-3-9 0,1-8 4,3 0 1,3-6-3,6-7-2,4-5 7,4-3-6,3-3 0,0 0-1,0 0 0,0 0 2,0 0-4,16 0 2,6 0 0,9-6 18,5-5-18,6-1 0,2 1-1,4-1-14,6-1 12,-2 0-36,1 1-58,-7 4-37</inkml:trace>
  <inkml:trace contextRef="#ctx0" brushRef="#br0" timeOffset="-47943.75">2769 4545 168,'-9'6'89,"3"-6"-62,6 0-7,0 0 15,0 0-17,0 0-16,10-14-1,19-13-1,8 2 0,6-1-1,5 3 1,2 9-18,-2 0-19,-6 14-64,-12 0-44</inkml:trace>
  <inkml:trace contextRef="#ctx0" brushRef="#br0" timeOffset="-47794.74">2875 4730 194,'0'0'17,"0"-9"-16,35-15-2,20-9-53,10 4-20</inkml:trace>
  <inkml:trace contextRef="#ctx0" brushRef="#br0" timeOffset="-52205.99">-342 4620 83,'-9'-6'43,"9"6"-41,0 0-4,0 0-4,9 12 6,13 11 18,6-6-18,9 3 14,1-8-10,-6 2-1,-1-5 6,-8-5-8,-6 13 1,1-6-2,-5 6 7,2 0-6,-5 9-1,0 0 0,-5 2-7,-3 4 12,-2 6-5,0 0 0,0-4 8,-15 4 1,-5-4-5,0-1 7,5-12 2,2-6-13,8-6 0,5-1 0,0-5-17,0 4-2,0-7-84</inkml:trace>
  <inkml:trace contextRef="#ctx0" brushRef="#br0" timeOffset="-47386.72">3429 4115 144,'0'-16'26,"5"4"-23,12-1 2,11 0 2,0 4-7,2 4 6,-3 5 17,1 0-23,-2 0 4,-4 27 3,-4 14-3,-7 9 7,-9-1-4,-2 7-6,0-1 20,-18 4-21,-10-4 15,3-6-1,-2-9-11,6-11 11,11-10-3,5-12-5,5-7 12,0 0-15,0 0 7,10 0 3,35 0-8,26-29 21,19-2-26,2 0-15,-15 13 12,-19 8-96,-12 2-120</inkml:trace>
  <inkml:trace contextRef="#ctx0" brushRef="#br0" timeOffset="-46620.67">-98 6582 99,'-10'7'90,"4"-7"-59,6 0-7,0 0 33,0 0-57,18 0 9,15-25 3,6 5-1,5-2-11,-1 2 0,2 6-3,-3-1 0,0 5-12,-12 8-21,-8 2-35,-9 0-35</inkml:trace>
  <inkml:trace contextRef="#ctx0" brushRef="#br0" timeOffset="-46462.66">-74 6790 118,'0'0'48,"18"0"-39,30-21 10,15-12-19,13 0-9,-4-5-7,-1 3-51,-15 0-18</inkml:trace>
  <inkml:trace contextRef="#ctx0" brushRef="#br0" timeOffset="-46152.64">279 6245 17,'-35'-20'65,"7"9"-22,10 7-10,9 4-14,6 0-15,3 0-4,0 11 2,0 16-2,8 8 15,14-1-15,8 1 14,6-7-12,-2 7 0,3-2 0,-3-1 5,-1 2-5,-5-4-2,-3 3 6,-7 5-12,-11-1 6,-7 7-5,0 4 1,-10 2 8,-22-1 3,-6-1-5,3-10 9,3-10-12,8-4 1,11-10-12,11 1 8,2-8-56</inkml:trace>
  <inkml:trace contextRef="#ctx0" brushRef="#br0" timeOffset="-45678.62">1344 6263 262,'0'-8'12,"0"1"-8,0 7 1,0 0 2,-7 0-7,-11 23 0,-7 20 11,-3 3-10,-2 9-1,-3-2 7,3 1 0,3-12-7,1 4 0,11-16 4,2-7-11,8-5-3,5-3-21,0-10-50,0-3-106</inkml:trace>
  <inkml:trace contextRef="#ctx0" brushRef="#br0" timeOffset="-45451.6">1068 6314 117,'0'0'15,"0"28"-10,4 14 7,11 9-11,3-2 15,2-2 1,1-1-15,3-13-2,4 0-1,1-7-18,-3-6-16</inkml:trace>
  <inkml:trace contextRef="#ctx0" brushRef="#br0" timeOffset="-44981.58">1579 6571 147,'-8'-12'34,"6"4"-14,2 1 20,0-6-14,0 1-24,12-9 0,15-1 7,9 4-7,0 2-1,-6 6 1,-6 10 3,-6 0-5,-6 0 0,-4 6-16,-8 24 13,0 16-4,0 3 7,-25 7 7,-10 1-2,-3-7-3,2-4-2,4-11 6,7-6-3,8-9-3,9-8 0,3-7 2,5-5 4,0 4-6,0-1 0,0 2-7,18 1 7,14-6 17,11 0-16,8 0 1,6 0-2,3-14-6,1-3-12,-6 2-61,-5 6-13</inkml:trace>
  <inkml:trace contextRef="#ctx0" brushRef="#br0" timeOffset="-15816.91">1669 5764 45,'0'-11'7,"0"-5"8,0 5 5,0 0-18,0 5 4,0 6 0,0 0-5,0 0 17,0 0-14,0 0 4,0 0 13,0 0-14,0 0 16,0 0-14,0 0-9,0 0 9,0 0-9,0 28 0,0 2 10,-2 5-7,-3 1 4,0-3-6,1 1 0,-4-5 9,4 3-8,-5-10 7,3-2 5,-1-10-12,2 1 14,2-3-8,1-4-5,2-4 5,0 0-4,0 0-4,0 0 0,0 0-9,0 0-1,0-20-69,0-8-65</inkml:trace>
  <inkml:trace contextRef="#ctx0" brushRef="#br0" timeOffset="-44691.56">2394 6164 190,'13'-14'39,"7"-6"-39,10 11 0,6-8-4,-2 5 8,5 7-4,-4 2 0,-5 3-19,-5 0 3,-8 0-89</inkml:trace>
  <inkml:trace contextRef="#ctx0" brushRef="#br0" timeOffset="-44528.55">2453 6432 82,'0'0'149,"0"0"-127,0 0-5,19 0 0,21-24-17,16-9-26,1 6-21,6-7-116</inkml:trace>
  <inkml:trace contextRef="#ctx0" brushRef="#br0" timeOffset="-44014.52">3189 5871 47,'0'-12'225,"0"-6"-225,24 8 6,9-8-17,4 4 14,-2-1-3,-2 6 15,-3 9-10,-4 0-5,-7 7 0,-6 27-5,-5 16 1,-8 13 4,0 8 0,-27 16 2,-7 0 4,-14-2-4,0-2-2,0-15 4,8-7-2,12-23-2,16-16 0,12-11 7,0-11-2,40 0 11,36-11 42,32-22-28,22-4-17,14-6-13,2 5-5,-7 17 3,-19 17-39,-24 4-128</inkml:trace>
  <inkml:trace contextRef="#ctx0" brushRef="#br1" timeOffset="82163.69">-815 8143 214,'-7'-27'60,"0"-7"-47,0 7-6,0 5 54,4 8-36,0 11-21,1 3 25,2 0-15,-2 0 6,0 0-12,-1 0-1,-4 0-9,-14 10 2,-21 36 0,-11 14-5,-4 9 8,3-8-3,18-11 0,15-16 6,11-10-14,8-12 8,2-1-7,0-5 3,6 1-10,29 3 14,15-4 7,11-2 2,-1 1-9,-10 2 0,-12 12-3,-8 10-4,-16 3-3,-4 15 10,-10 6-2,0 4-2,-8 6 4,-17 0 0,-11-14 0,-1-1 11,-4-16-5,2-7-4,0-8 4,3-12 0,5-4 4,2-1-10,5 0 0,4 0 5,4 0-4,1 0-1,9-6 0,1 0-9,5 1 7,0 2-15,0-6-38,0 2-21,7-10-108</inkml:trace>
  <inkml:trace contextRef="#ctx0" brushRef="#br1" timeOffset="82651.72">-438 8226 265,'3'-14'45,"-3"11"-27,0 3-12,0 0 33,0 3-39,-25 44 5,-11 13-5,-14 27 5,-2 5-5,12-2 18,9-5-17,10-13 8,15-16-9,6-15 7,0-11-14,6-10 7,24-14 0,11-6-2,9 0 6,11-6 2,-1-28-6,-4-11 0,-3-3-2,-10 0 2,-9-10 0,-7 11-10,-15 4 20,-8 4-10,-4 3 0,0 3 10,-14-2-12,-13-9 2,-4 4 0,-1 5-4,-2-2 9,4 13-5,3 6 0,1 8-3,6 4 0,7 3-13,2 3-25,3 0-5,-1 3-46,6 22-27</inkml:trace>
  <inkml:trace contextRef="#ctx0" brushRef="#br1" timeOffset="82854.73">273 8755 297,'-7'63'11,"-20"21"-7,-9 19 57,-5-4-51,0 1 3,2-1-13,8-5-24,0-20-88</inkml:trace>
  <inkml:trace contextRef="#ctx0" brushRef="#br1" timeOffset="140615.04">7345 7941 68,'0'-5'26,"-2"3"-11,-1 2 26,1-4-10,2 4-14,0 0-17,0-1 18,0 1 1,0-3-19,0 3 8,0 0 2,0 0-8,0 0 10,0 0-10,0 0-1,0 0-1,0 0-8,0 0 8,0 0 2,-2 0 1,2 0 15,0 0-9,-6-10 10,1 4-10,-1-7-5,0-3 5,4 6-9,0-5 2,2 6 6,0 1-8,0 1 2,0 1 0,0 2 4,2 4-9,6 0 3,1 0-2,1 12-4,-3 26 2,-2 12 4,-5 10-1,0 1-1,-27 6 0,-8-6 2,0-9-1,4-9-5,7-17 10,7-6-4,11-15 0,4-5 2,0 0 2,2 0-4,0-5-4,0-18-6,0 4-6,17 2 14,8 7 0,-2 10 2,2 0-1,-4 0 1,1 24 0,-3 7-6,1 10-2,-8 2-56</inkml:trace>
  <inkml:trace contextRef="#ctx0" brushRef="#br1" timeOffset="122017.97">3141 8075 147,'-3'-13'24,"3"-4"0,0 5 19,0-7-31,21-3 3,9 7-12,0 1 0,0 9-3,-4 5 7,-2 0-8,-5 32 1,-4 18-3,-7 15 1,-8 12 4,0 3 6,-8-3-8,-9-10-1,-2-7-5,0-10 6,2-17 0,5-13 0,6-15 5,6-5-5,0 0 18,0-13-18,0-22 6,3-15-6,12-8 0,4 2 5,-2-4-2,4 9-2,0 5-1,-3 4 7,-1 11-5,-4 4-2,-4 13 0,-4 3 4,-3 8 1,-2 3-3,0 0-2,0 0-7,0 17 1,-16 21 6,-2 9 4,0 2 6,9-7-6,9-5-4,0-5 0,0-5 2,13-4-7,6-6 5,5 3-8,0-8 5,5 0-5,0-5-17,3 2-32,-1-3-54</inkml:trace>
  <inkml:trace contextRef="#ctx0" brushRef="#br1" timeOffset="122550">3779 8438 88,'0'-5'38,"-5"-2"-21,0-1 26,1 2-21,-1 3-5,3 0-1,2 3-3,0-7 16,0 5-22,0-6 12,0-4-12,0 1-1,0-4-3,9 0-3,1-2 0,2 10 1,-1 7 1,4 0-2,-3 0 0,3 17-4,-1 26 3,-4 18 1,-3 14 0,-7 5-6,0 5 6,-12-5 0,-18-10 0,3-7-2,2-22 2,6-16 0,11-9 2,6-12-4,2-4 5,0 0-5,0 0 2,19 0 0,10 0 4,8 0-4,3 0-4,-3 0 3,-6 0-19,-7 0-58,-7 0-75</inkml:trace>
  <inkml:trace contextRef="#ctx0" brushRef="#br1" timeOffset="122857.02">3837 7496 42,'0'-35'148,"0"16"-140,0 13 2,-2 6 49,2 0-59,-4 11 0,0 35-3,-5 7 3,-3 15 4,0 1-4,-1-6 1,1-2-5,5-6-4,3-3-2,4-8-34,0-10-79</inkml:trace>
  <inkml:trace contextRef="#ctx0" brushRef="#br1" timeOffset="123151.04">4215 8262 160,'0'24'8,"0"9"-3,0 13 8,-12 5-1,-2-1-12,-3 5 0,0-7-28,2-2-2,0-12-110</inkml:trace>
  <inkml:trace contextRef="#ctx0" brushRef="#br1" timeOffset="123721.07">4413 7625 93,'0'-23'108,"0"18"-91,0 5 9,0 0-13,0 5-13,0 29-10,0 9 10,0 2 3,12-2-3,6-14 0,-4-8-5,2-9 11,-3-9-6,-2-3 6,3 0-3,1-10 22,5-20-23,-3-5 5,-3-6-7,-2-1 10,-3 1-5,-2 8 2,-1 6-6,-4 12 13,1 10-13,-3 5 6,0 0-7,0 0-16,0 25 11,0 23 5,-5 15 6,-5 11 8,3-5-13,2 1 2,2-2-3,3-5 6,0-7-12,0-16 6,0 0-11,0-13 7,0-8-86,10-8-65</inkml:trace>
  <inkml:trace contextRef="#ctx0" brushRef="#br1" timeOffset="124261.1">4967 7881 165,'0'-5'17,"0"1"-15,0 4 19,0 0-9,0 0-12,0 0 0,0 0 3,0 0 5,0 0-1,-7-1 7,-2-3 31,1-4-30,2-1 7,0 1 1,6-2-20,0 4 17,0 0-20,0 1 4,3-3 3,9 4-2,2 4-5,2 0 0,2 12-6,-6 22 5,-4 12-9,-6 5 10,-2 2-6,0 8 8,-22-5-2,-5-9 0,-6-1 6,2-9-7,2-13 1,8-8 0,12-10 0,9-6 4,0 0-4,0 0 0,0 0 2,20-3-6,-1-13 4,5 10 0,-5 6-2,-2 0 2,2 0 0,4 0 0,-2 11-2,1 3-3,-3 3 0,-2-3-15,-3-1-2,-3-1-80,-7 2-61</inkml:trace>
  <inkml:trace contextRef="#ctx0" brushRef="#br1" timeOffset="124568.12">5097 7185 195,'0'-12'32,"0"12"-21,0 0 34,0 0-40,0 12-4,-6 25-2,-2 10 2,-3 2 0,5-2-1,0 5-5,0-3 3,3-5-17,3-8-21,0-4-85</inkml:trace>
  <inkml:trace contextRef="#ctx0" brushRef="#br1" timeOffset="124946.14">5201 6543 165,'11'0'19,"10"0"-8,15 34-11,15 22 20,6 24-17,8 20 14,1 27-10,-4 16 0,-7 17 11,-11 7-15,-13 2 8,-18 4-11,-13-3 0,-8-12-1,-32-10 1,-14-21-5,1-16 0,1-16-16,6-19 1,11-24-11,14-24-56</inkml:trace>
  <inkml:trace contextRef="#ctx0" brushRef="#br1" timeOffset="84512.83">1113 8399 215,'-13'-27'34,"-4"1"-12,5-1 11,0 25-10,7 2-23,3 48-4,0 25 3,2 27 2,0-1 13,0-2-14,12-8 4,-3-18 0,1-10-2,-8-11-2,1-20 0,-3-11 6,0-14-6,0-2 0,0-3 1,0 0 20,0-3-7,-7-35 20,-10-28-26,-3-20 1,1-24-8,4-9 3,3-8 0,8 7 4,4 12-6,0 5-1,0 10-1,10 10 5,11 7-5,3 18 0,2 12 1,8 10-7,2 15 1,0 15 5,3 6-1,0 10-3,-6 43 3,-8 16-2,-13 13 3,-12 3-7,0 2 12,-22-4-5,-10-13 0,-3-7 10,1-19-8,7-15-2,8-10 1,11-14-6,6-5 1,2 0-3,0 0-26,2 0-50,23 0-60</inkml:trace>
  <inkml:trace contextRef="#ctx0" brushRef="#br1" timeOffset="85120.86">1632 8476 153,'-21'6'30,"2"-6"-27,2 4 34,8-1 4,4-3-27,5 0 16,0 0-14,0 0 9,0 0-10,0 0-11,0 0 15,0 0-18,0 0 8,-2 0-5,-9 0 3,-1 0-2,-6 0-5,0 0 0,6 0-1,8 0 7,4 0-6,0 0 0,0 0 1,0 0-4,0 0-2,4 0-10,13 0 15,5 0 3,2 0 6,-2 12-9,-3 8 0,-2 8-1,-3 11 1,1 2 0,-8 19-5,-7 6 5,0 10 0,-4-2 0,-28-1 2,-7-3-2,-4-12 0,2-16 4,7-15-2,12-13 5,8-12-6,9-2 7,5 0-5,0 0 12,0 0-11,8 0-2,13-21-4,8-4 1,5 11 1,5 6-1,-3 8 9,2 0-12,-1 20 4,-1 9-2,-3 3-5,-4 2 3,-2-3-3,-6-1-5,-2-5-45,-1-8-12,-5-6-68</inkml:trace>
  <inkml:trace contextRef="#ctx0" brushRef="#br1" timeOffset="85899.9">2007 7842 178,'0'-27'8,"0"8"27,0 2 24,0 11-54,0 6 23,0 0-1,0 0-17,0 0 5,0 0-10,0 17-4,0 25 5,-12 16-5,-3 8 20,-1-3-18,-1-5-1,0-6 20,2-7-21,1-14 9,2-2-4,4-10 0,5-6-5,1-12-1,2-1 0,0 0-2,0 0 4,0 0-4,0 0 1,0 0-38,0 0-49,0 0-157</inkml:trace>
  <inkml:trace contextRef="#ctx0" brushRef="#br1" timeOffset="121295.93">2624 7609 166,'0'-14'0,"0"-11"6,0 1 0,0 12 28,0 5-32,0 7 13,0 0-13,0 0 1,0 0 14,0 0-15,0 0 13,0 0-14,-2 0 5,-7 39-3,-12 28 0,-7 33 17,-7 17-3,0 10-15,8 1 15,8-7-12,14-1-3,5-9 9,2-3-11,28 0 2,6-13 0,3-15 3,3-15-4,7-23-1,0-9 0,-1-9 4,-11-5-4,-7-9 2,-13 0-2,-10-10-4,-7 0 0,0 0-12,0 0-4,0 0-12,-9-16-64,-2-14-70</inkml:trace>
  <inkml:trace contextRef="#ctx0" brushRef="#br1" timeOffset="125183.16">6203 7505 271,'38'-35'0,"8"5"7,-1 3 3,3 10-10,0 2 1,0 10-1,6 2-14,-1 3 13,-5 0-22,-5 3-40,-13 24-55</inkml:trace>
  <inkml:trace contextRef="#ctx0" brushRef="#br1" timeOffset="125344.16">6397 7934 212,'0'0'64,"34"-4"-62,20-29 10,10-8-12,9 5-6,-6-5-22,-9 0-228</inkml:trace>
  <inkml:trace contextRef="#ctx0" brushRef="#br1" timeOffset="126383.22">8045 6302 211,'0'-52'0,"0"10"6,-15 18-6,-21 24 0,-3 30 0,-17 78 6,10 19-2,1 42 10,4 40 12,2 28-9,8 26 29,12-11-26,11-16-15,8-32-5,6-33 0,30-22-2,7-32 2,10-27-19,1-26 19,-9-34-23,-4-16-57,-13-14-31</inkml:trace>
  <inkml:trace contextRef="#ctx0" brushRef="#br1" timeOffset="127141.27">8442 6723 127,'0'-5'18,"0"5"-10,0 0-1,0 0-7,0 12 10,0 16-2,-7 1 12,-5-3-14,2-5 19,-1-2-12,3-9-4,1-5 27,4-5-26,3 0 6,0 0-2,0 0-11,0 0 9,0 0-12,0 0 2,0 0 6,0 0-3,0 0 3,0 0-1,0 0-6,0 0 15,0 0-12,0 0 5,0 0 0,0 0-2,0 0-6,10-17-1,7-7-3,7-3-3,2 8 4,3-1 2,0 12-1,0 4 2,-4 4-1,-4 0 0,-6 5-5,-6 31 2,-6 18-9,-3 15 12,-10 2-1,-22 4 7,-9-4-8,1-12 2,1-12 0,3-13 1,9-7 0,10-17 0,5-4 1,10-6 2,2 0 7,0 0-11,0-14 6,0-16-12,0 2 8,2 6-2,8 10 0,0 5 4,5 7-5,1 0 1,10 0 0,5 24-3,7 15 3,-5 0 0,-2-4 0,-2 4-9,-2-5 9,-8-4-13,0 0-59,-6-4-59</inkml:trace>
  <inkml:trace contextRef="#ctx0" brushRef="#br1" timeOffset="127351.28">9084 7302 170,'0'25'61,"-6"8"-59,-19 13 19,-7 4-7,3-6-2,0 2-12,7-7-2,5 1-2,6-7-10,7-7-22,4-5-63</inkml:trace>
  <inkml:trace contextRef="#ctx0" brushRef="#br1" timeOffset="128921.37">9443 6531 74,'-8'0'14,"6"0"7,2 0 20,0 0-21,0-2 15,0-1-11,0-5-3,12 0-1,13-5-16,8-6 5,11-2-8,-4 4 0,-1 4 5,-7 7-6,-13 6 0,-9 0 0,-8 9-6,-2 38 6,0 13 3,-20 9 3,-11-2 9,3-7-14,3-7 4,6-12-5,9-15 8,8-9-9,2-2 1,0-7-4,4-5 4,23-2 1,17-1 2,8 0-2,2 0 2,-1 4-5,-12 19 2,-12 4 0,-8 1-4,-14 10 4,-7-5-1,0 6-1,-21 6 4,-17-6 6,-16 1-1,-1-7-3,4-5 11,8-5-15,11-13 0,15-8 0,8-2-4,1 0-1,1 0 1,0-2-41,0-12-59</inkml:trace>
  <inkml:trace contextRef="#ctx0" brushRef="#br1" timeOffset="129277.39">9773 5676 188,'37'0'55,"18"0"-53,22 28-2,10 43 9,2 35 12,-9 27-12,-15 31 4,-19 19 17,-25 13-27,-21 8 4,-34 11-7,-47 3-4,-34-9 4,-8-23-27,9-18-85,9-35-73</inkml:trace>
  <inkml:trace contextRef="#ctx0" brushRef="#br1" timeOffset="139760.99">7079 7293 36,'0'0'111,"3"0"-75,-3-3-21,0-2 27,0 3-10,0 2-32,3 0 10,0 0 3,-3 0-2,0 0 11,0 0-8,0 0-3,0 0 9,0 0-18,0 0 1,2 0-3,-2 24-6,0 29 6,0 21 3,0 12-2,0 8 1,0 8 3,-2-3-5,-4-8 0,1-11 4,3-16-8,-3-14 4,2-21 0,1-9-5,0-12 6,2-8-1,-2 0 8,-1 0-7,1-25 14,-4-27-15,4-19 0,0-22-3,2-11 5,0-12-2,0-5 0,0-4 7,0 4-8,0 2 1,2 8 0,13 6 4,-1 7 3,6 19-4,-1 16-2,-2 22 2,0 14-4,-2 4 1,-1 10 0,0 10-4,4 3 1,0 0 3,-1 26 0,0 28-9,-5 16 5,-3 15 4,-5 9 0,-4-6-2,0 2 0,0-20 2,-23-11 0,-3-15 3,-2-11-3,3-14 0,4-11 0,4-5 0,5-3 3,3 0-6,7 0-12,2-17-58,0 0-48</inkml:trace>
  <inkml:trace contextRef="#ctx0" brushRef="#br1" timeOffset="141395.07">7646 6206 13,'-2'-3'39,"0"3"-6,2-2 12,0 2-19,-3 0 1,3-3-3,0 3-10,0-4 19,0 4-12,0 0-12,0 0 18,0 0-22,0 0 3,0 0-7,-5 9 0,-1 21-1,-6 11 20,-6-2-16,2 12 1,-4-3-5,-1 3-7,-4 15-1,-3-18-101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0:36.7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1361 140 155,'0'0'69,"0"0"-69,4 0-12,-2 8 8,3 22 3,-1 4 2,1 11 8,0-3-5,-1 7 10,2 7 5,-2-1-17,-2 2 16,3-2-11,-2 1-6,0-14 6,-1-4-5,0-9-2,1-15 0,-1-4 10,1-3-14,-3-7 4,0 0 0,0 0 8,0 0-7,0 0 10,0-17 2,0-14-13,0-16 0,0-5-10,0-11 5,-5 2-2,-5 0 8,0-3-1,3 3 0,4 5-11,1-3 10,0 4-7,-5 1 8,4-4-6,3 2 14,0 4-8,0 5 3,0 7 1,20 0 14,4 6-18,6-7 4,10 11-9,-2 7 10,4 8-5,-7 8 0,-4 7-2,-6 0-5,-6 7 2,-2 29 5,-5 12 0,-7 14 3,-5 4-3,0 4 0,-15-4 1,-14 1 7,-11-10-1,-2-5-5,1-5 10,0-14-7,10-12 14,2-3-13,8-6-2,6-7 16,7-2-19,6-3 16,2 0 9,0 0-26,0 0 16,0 0-16,0 0 0,4 0 0,2 0 9,-1 0-9,2 0 0,9 10-4,7 21-4,4 12 10,3 3-2,2 7 0,0-2 6,-1-1-6,-2-10 0,-5-5 2,-2 0-10,-6-6 8,1-12-7,-2-3 2,-1-1-66,-5-6-20,4-7-55</inkml:trace>
  <inkml:trace contextRef="#ctx0" brushRef="#br0" timeOffset="-924.06">539 199 130,'-2'0'115,"2"0"-99,0 0 1,0 0-15,0 0-4,0 4-6,0 21-4,0 13 12,0 10 6,0 11 5,2 2-3,-2 3-4,0-3 3,0 3-3,0-12 2,0 3 0,0-2-6,0-10 0,0-12 0,-2-13 6,2-8-6,0-10 0,0 0 2,0 0 10,0 0-4,0-20 24,0-19-24,0-17-1,0-13-13,0-1 6,0-2 0,0 0-8,0-1 10,0 6-2,0 1 0,0 10 7,0 2-7,0 6 0,-3 12 0,3-2-4,0 8 5,0-3-1,0 2 0,0 8 1,5 0-6,9 3 5,13-3 0,7 5-6,5 1 8,4 11-2,-4 6 0,-3 0-2,-2 3-5,-8 22 1,-7 11 2,-5 10 4,-14 0-13,0 18 11,-4-1 0,-28 3 2,-5-6 13,-3-13-7,7-14-5,11-12 7,10-16 1,12-5 0,0 0 3,0 0-10,0 0 16,7 0-16,16-28 8,12-1-10,12 2 4,1-1-8,-3 10 4,-6 16 0,-9 2-12,0 0 9,-1 35 3,-2 14-5,-6 9 2,-9 1-1,-8 7-1,-4 1 5,-2-7-8,-27 2 14,-13-9-6,-10 6 7,-3-6-6,-2-10 13,-2-1-9,6-15-1,5-2 5,7-11-1,10-7-8,12-7 2,4 0 3,5 0 0,4-28-5,0-3-1,3-1-7,3 6-7,0 0 7,0 14-12,9-1-73,9 13-20,7 0-54</inkml:trace>
  <inkml:trace contextRef="#ctx0" brushRef="#br0" timeOffset="-2822.17">-78-4 56,'-2'3'236,"-1"-3"-217,3 0-7,0 0-11,0 0 27,0 0-16,0 0 10,0 0 21,0 0-28,0 0 17,0 0-17,0 0-15,0 0 14,0 0-8,0 0-6,0 0 0,0 0 1,0 7-9,0 18 4,-2 19 4,0 17-1,-1 16 5,1 11 2,-4 10-6,2 1 9,-1 3-9,0-12 0,5-10 0,0-6-3,0-10 10,0-18-7,0-17 0,0-18 4,0-11-9,0 0 5,0 0 0,0 0 5,0 0 3,0 0-16,0 0 8,0-17-59,8-15-30,6-21-159</inkml:trace>
  <inkml:trace contextRef="#ctx0" brushRef="#br0" timeOffset="-2088.12">-417 126 64,'-9'10'35,"9"-7"-22,0-3 5,-2 0 3,2 2 13,0-2-21,-2 6 13,-3-3 4,0 2-20,-1 4 21,3-6-20,3-3-5,0 0 16,0 0-22,0 0 14,0 0-8,0 0 3,0 0-7,3 0 1,11 0-3,22-17 18,24-12-18,22-5 17,8-8-10,-6 1 1,-10 7-1,-9 4-7,-6 5 0,-9 5 0,-9 5 6,-12 4-7,-12 5 1,-10 3 0,-7-1-4,0 1 5,0 3-1,0-2 0,0-1-9,0 3 9,0 0-24,0 0-20,0 0-50,-5 21-2</inkml:trace>
  <inkml:trace contextRef="#ctx0" brushRef="#br0" timeOffset="476.02">2191-459 188,'8'-26'50,"-1"15"-48,-1 5 35,-2 1-27,-2 5 0,-2 0-10,2 0 2,5 11 1,5 23-1,5 12 3,3 13 11,-3 11-13,-2 7 18,-4 6-6,-6 5-12,-5 7 10,0 9-10,-3 0-1,-21 3 7,0-11-3,2-20-2,6-22-4,8-24 0,6-16 3,2-12 2,0-2-5,0 0 13,26 0-11,47-16 24,47-34 2,44-16 17,20-13-10,-11 13-31,-25 13 5,-31 19-9,-27 14 9,-23 15-19,-26 5 6,-19 0-29,-22 28-36,-30 10-110</inkml:trace>
  <inkml:trace contextRef="#ctx0" brushRef="#br0" timeOffset="11807.67">-390 2598 113,'-2'0'24,"2"0"16,0 0-9,0 0 1,0 0-11,0 0-18,0 0 13,0 0-16,0 8-20,0 22 20,0 10-2,11 12 2,-4 4 2,2-4 7,-2 0-7,-2-4-2,4-5 0,-5-4-4,0-10 12,-1-3-8,-3-12 0,0 1 5,2-13-14,-2-2 9,0 0-4,0 0-1,0 0-7,0 0 7,0 0-103,-2-23 45</inkml:trace>
  <inkml:trace contextRef="#ctx0" brushRef="#br0" timeOffset="12361.7">-454 2738 63,'-4'0'44,"4"0"-44,0 0 30,0 0-18,0 0-5,0 0-1,0 0 1,0 0-1,0 0 24,0 0-19,0 0 14,0 0-2,0 0-18,0 0 18,0 0-14,0 0-8,-5 0 7,5 0 0,0 0-4,0 0 1,0 0 1,0 0 3,0 0-7,0 0-2,0 0 1,0 0 3,0 0-4,0 0 0,0 0 4,0 0 3,0 0-4,0-3-1,0 0 5,0-4 2,0 5-3,0-3-2,2 1-2,1 1 25,6-8-26,5-10 9,4 7-10,-7-3 6,-1 10-8,-8 5 2,0 2 0,0 0-9,7-9 8,-2 3-2,7-5 1,6-4-18,-1 2 19,-2 0-13,-5 4-7,-8 7 4,-4 2-35,0 0 5,0 0-42,0 0-46</inkml:trace>
  <inkml:trace contextRef="#ctx0" brushRef="#br0" timeOffset="10839.62">-104 1461 5,'0'-5'34,"-3"0"-15,3-1 18,0 2-23,0 3 5,0-6 3,-3 4-16,1-5 1,2 6 3,0-3 5,0 2 17,0 1-27,0-1 14,0 3 7,0-3-20,-2 3 17,2 0-16,0 0-7,0 0 6,0 0-6,0 0 0,0 0 0,0 23-22,0 11 22,0 13-1,0 7 2,7-1 1,0 2 5,1-3-7,-1-3 3,-2-11 8,-3-9-13,-2-7 2,0-10 0,0-7-5,0-2 10,3-3-5,-3 0 1,2 0 7,-2 0-13,0 0 5,0 0-4,0 0-1,0-3-54,0-15-88</inkml:trace>
  <inkml:trace contextRef="#ctx0" brushRef="#br0" timeOffset="11368.65">-183 1734 92,'-3'0'51,"3"0"-47,0 0 22,0 0-20,0 0 1,0 0-1,0 0-2,0 0 15,0 0-19,0 0 2,0 0-4,0 0 1,5 11 1,7 9-2,-1 8 7,3 8 3,4-1-8,-4-2 0,2-2-2,2 1 7,-4-4-5,-1 1 0,-1-6 7,-8-9-9,1 1 2,-2-6 0,-3-7 0,0-2 9,0 0-2,0 0 12,0 0-3,0 0 24,2 0-31,0 0 10,1 0 15,5-15-20,4-16 11,-1-12-25,6 2 0,0 1 1,-5 10 3,-2 9-4,2-7 0,-5 3-1,3-1-5,-1 3 5,-6 8-8,0 3 1,-3 9-10,0 3-24,0 0-59,-9 10-85</inkml:trace>
  <inkml:trace contextRef="#ctx0" brushRef="#br0" timeOffset="13062.74">-210 2816 149,'0'0'41,"0"0"-33,0 0 4,0 0-6,0 0-12,0 0-6,0 0 12,0 0-8,2 0 7,-2 0 1,4 11-3,2 9 7,0 1-3,3 4-1,-2-8 0,0 7-3,0-7 7,0-9-5,-2 2 1,-1-7 0,1-1-2,1-2 7,-2 0-5,1 0 11,0 0-9,2 0 18,-3-2-14,2-11-5,-2-5 16,0 0-12,0-10-3,1 7 0,-3-6 6,-2-1-1,0 4-7,0 7 0,0 2 0,0 12 2,0 3 13,-2 0-15,-3 0-7,-1 0 5,-3 0-11,-3 0 13,-2 13-2,-1 5 3,3-3-2,5-2-6,1-5-37,0 7 32,-4-4-14,3-6-21,3 5-35</inkml:trace>
  <inkml:trace contextRef="#ctx0" brushRef="#br0" timeOffset="13664.78">22 2784 60,'1'0'61,"-1"0"-61,5 0-9,3 0 8,-2 11-4,6 18 5,1 4 1,2 5 3,-3 1 3,-1 1-7,2 4 2,-4-7-3,0-5 5,-1-3-4,-1-6 0,-2-5 3,-5-13-5,0 1 2,0-6 0,0 0 14,0 0-8,0 0 33,0 0 16,0-26-24,0-12-30,-3-8 1,-3-9-2,-5-2 0,5-7 5,-2 4-10,4 1 5,4 7 0,0 12-2,0 8 2,0 9 0,0 5 0,2 13 1,8 2-8,0 3 7,3 0 0,-3 0-6,2 11-12,-3 18 15,-1 6 1,-5 0 1,-3-3 1,0-4 0,-5 3 1,-12-11 8,-3 5-8,-1-8 7,0 0-8,4-12-6,5-5 2,2 0-54,8 0-66</inkml:trace>
  <inkml:trace contextRef="#ctx0" brushRef="#br0" timeOffset="15961.91">725 2341 67,'-2'-7'42,"2"7"-25,0 0 13,0-5-3,0 5-21,0 0 14,0 0-9,0 0-6,0 0-5,0 0-13,0 20-1,0 18 12,0 8 4,0 0 1,7 1-3,-2-12 0,2-6-3,-2-3 4,-1-12-1,-4-3 0,0-4 8,0-7-11,0 0 3,0 0 0,0 0 19,0 0-15,0 0 14,0-21-9,0-11 5,0-8-15,0-6 1,-7 0 0,0 0-5,2-1 7,3 6-2,2 4 0,0-2 0,0 5-7,0 9 7,12 8 0,6-1-4,-2 8 6,1 3-2,2 7 0,-7 0-11,3 6 7,-4 25-3,-3 1 7,-4 7-2,-4 3-9,0 0 9,0-1 0,-21 2 4,2-5 15,-3-10-17,7-6 0,8-17 5,5-5 2,2 0-5,0 0-2,0 0-7,0 0 5,4 0-10,7 0 12,3 0-5,3-2 13,0-1-8,-6 3 0,1 0 0,-2 0-6,-1 0 3,2 23 3,-7 3 0,-1 4 0,-3-2-4,0 4 4,-5-3 0,-15-3 16,2-8-15,1-4 13,2-6-1,5-5-8,4-3 0,0 0-5,4 0 0,0-8-3,0-25-32,-1 0-40,3-6-47</inkml:trace>
  <inkml:trace contextRef="#ctx0" brushRef="#br0" timeOffset="16627.95">1154 2052 26,'-4'-12'94,"4"6"-81,0 6 24,0 0-19,0 0-18,0 0-3,0 3-11,0 25 13,0 17 1,0 7 11,4 3-7,0 3 9,5-6-13,-5-9 4,1-2-4,-2-14 7,1-2-9,-4-11 2,3-7-6,1 4 4,-1-11-16,-1 0-12,3 0-92</inkml:trace>
  <inkml:trace contextRef="#ctx0" brushRef="#br0" timeOffset="16358.93">1026 2365 31,'7'-11'16,"6"-2"-6,-1 1 39,0 4-48,-5-7 10,1 7 10,-3-7-14,-3 3 16,0 2-9,0-8-14,-2 7 16,0-2-10,0 5 0,0 5 6,-2 3-10,-2 0 11,1 0-13,-3 0-4,-1 0 1,-7 9 6,0 17-2,-3 9-1,2-1 9,9 3-13,-5 1 4,9-7 0,2-4-11,0-3 9,0-14-4,0 2 6,2-6 0,9-2-6,3-4 3,6 0 3,3 0-2,2 0-12,-2-6-44,-3-10-50</inkml:trace>
  <inkml:trace contextRef="#ctx0" brushRef="#br0" timeOffset="17004.97">1258 2118 119,'0'-5'34,"0"5"-18,0 0 5,0 0-21,0 5-19,0 25 19,2 4-6,3 6 6,5 1 10,-3-3-3,3-10-6,0-5-1,-4-8 0,-1-7-4,-1-8 2,-2 0 2,-1 0 14,-1 0-10,5 0 25,0-8-8,-2-10-10,4-4-5,-5-4 0,0 0 1,-2-4-7,0 2 2,0 2 16,0-3-16,0 5 2,-8 7-4,-5 3 1,3 5-8,1 4 4,-1 5-19,4 0 12,-5 0-54,6 0 25,0 7-36</inkml:trace>
  <inkml:trace contextRef="#ctx0" brushRef="#br0" timeOffset="17477.99">1258 2118 101,'140'-137'8,"-140"137"46,0 0-54,0 0 0,0 5-8,0 23 4,0 2 4,0-2 2,6-5 4,3-8-3,0-7-3,-2-5 0,0-3-3,-5 0 12,4 0-9,-4 0 21,2 0-12,4-21 3,-1 1-12,-2 12 0,-2 1-1,-1 7 8,-2 0-14,0 0 5,0 0-22,7 0 13,1 13-6,4 4 17,4 1 2,2-3 4,-2-10-1,2-2-5,-6-3 1,2 0 13,1 0-9,-4-12 10,1-14-7,-2 3-4,-8-3 12,-2-3-9,0-3-2,0-3-5,-19-8-5,-1 3 1,1-6 1,5 5-26,1 5-2,4 14-44</inkml:trace>
  <inkml:trace contextRef="#ctx0" brushRef="#br0" timeOffset="14341.82">725 1150 121,'3'-4'39,"-1"2"-37,0 2 20,1 0-14,-3-4 2,0 4-5,0 0 0,0 0 1,0 0-6,0 0-13,4 29 11,1 6 0,5 14 2,0 4 9,-1-2-5,-2 4 6,-2-6-10,1-4 3,-4 1-2,3-12 0,-3-5-1,-2-6 0,0-2-1,0-6-3,0-2-3,0-4-21,0 0 10,-15-2-70</inkml:trace>
  <inkml:trace contextRef="#ctx0" brushRef="#br0" timeOffset="14702.84">636 1468 41,'-3'-23'59,"3"8"-39,0 5 17,0 2-23,0 8 23,0 0-37,0 0 2,0 0-8,0 0-10,6 23 16,10 10-2,5 12 8,2 2-6,-4 0 0,2-8 0,0-6 3,-8-7 0,-6-9-3,0-12 6,-3-2-1,-2-3 6,-2 0 9,0 0 11,3 0 18,3-3-17,8-28 3,3-9-35,6-4 12,-5 4-17,-3-1 5,0 9-5,-1 1 5,-2 4-22,-2 8 2,-1 9-17,-2 10-53,1 0-12</inkml:trace>
  <inkml:trace contextRef="#ctx0" brushRef="#br0" timeOffset="18477.05">1818 1357 79,'-5'-14'26,"5"3"-1,0 2 44,0 0-46,0 6 5,0 3-16,0 0-4,0 0 4,0 0-12,0 0-2,0 7-6,17 21-3,4 4 11,4 10 0,-1-1 0,-3-3-5,-4-8 10,-5-7-5,-2-13 0,-6-6 4,0-4-4,-4 0 0,0 0 3,0 0 27,4 0-10,6-29 29,4-17-49,6-15 10,1 0-15,0 3 5,1 2-7,-3 18 5,-2 9-23,0 17 7,-4 12-52,-1 0-79</inkml:trace>
  <inkml:trace contextRef="#ctx0" brushRef="#br0" timeOffset="19480.1">2003 1918 81,'0'0'58,"0"0"-58,0 10-5,0 6 1,0 8-6,0 14 10,0-4 0,0 1 5,0-7-2,0 0-3,0-10 0,0-5 0,0-8 4,0-5-4,0 0 4,0 0-3,0 0 21,0 0 5,0-5 29,0-29-50,0-14 4,0-9-12,0-6 2,0 0 0,0-5 9,11 10-9,-3 9 0,4 12-1,-5 13 6,3 9-10,-5 10 5,1 5-8,0 0 2,-1 0-4,4 5 10,-4 25-2,1 10-5,-6 1-1,0 6 7,0-7 1,0-7-4,-13-2 6,3-11-2,2 0 0,2-15 1,1-2 7,5-3-6,0 0-2,0 0 18,0 0-17,0 0 11,0 0-5,0 0-6,0 0 4,0 0-5,0-6 0,0 6-6,2 0 1,1 0 3,7 0 0,2 0-2,3 0-4,2 3 8,-1 12 0,4 3-4,-4-2 9,-2-6-6,1-5 1,-7-2 0,-1-3 0,-1 0 5,5 0 0,1-14 14,0-16-19,3-7 20,-4 0-20,6-6 0,1-3 11,-7 8-7,1 5-4,-4 16 1,-6 14 10,-2 3-12,0 0 1,0 0-18,0 3 10,0 26-7,5 3 15,1 2 0,2 5 5,-4-11-11,4-7 6,-4-1-6,-4-9 2,0-2-45,0-4-24,0-5-13</inkml:trace>
  <inkml:trace contextRef="#ctx0" brushRef="#br0" timeOffset="18123.03">1907 921 63,'0'-4'62,"0"2"-25,0 2 15,0 0-22,0 0-14,0 0 0,0 0 11,0 0-18,0-3 21,0 3-26,0 0-4,0 0 0,2 30-24,5 12 24,1 13 2,0 9 7,5 1-10,-3-9 1,3-7 0,-7-3-5,2-4 10,-1-11-5,-3-8 0,-1-3-2,-1-8-4,-2 2-1,0-4-8,0-3-19,0 1-59,0-6-22</inkml:trace>
  <inkml:trace contextRef="#ctx0" brushRef="#br0" timeOffset="20072.14">2310 1524 74,'156'62'38,"-156"-53"-38,-10 21 5,1 9-8,-1-1 3,6 2-5,4-7 4,0-8-6,0-5 7,0-2 0,0-10 4,0-2-4,0-6 3,0 0-2,0 0 17,0 0-8,0 0 22,0 0-17,2 0-11,5 0-8,5 8 1,3 12 0,-3 15 3,0 13-12,-5 9 9,-7 3 2,0 2 1,0-2-7,-3-11 11,-11-5-4,-3-16 9,3-14-4,-1-4 14,5-10-9,6 0 2,2 0 19,2-10-31,0-21-3,0-7-17,0-11 9,19-3-2,1 3-38,1 0-8</inkml:trace>
  <inkml:trace contextRef="#ctx0" brushRef="#br0" timeOffset="19647.12">2310 1524 183,'-6'-5'71,"6"3"-50,0 2-14,0 0-7,0 0-60,0 0-37,0 0 38,8 17-4</inkml:trace>
  <inkml:trace contextRef="#ctx0" brushRef="#br0" timeOffset="20511.16">2570 1633 26,'2'-43'68,"0"8"-13,1 9-8,-3 3-31,2 10 26,0 8-21,-2 5-21,0 0 24,0 0-24,0 0-5,0 41-20,0 13 25,9 19 8,-3-2-7,2-4 3,-4-1-2,1-11 5,-3-10-7,3-14 0,-5-10 0,2-13-4,1-8 7,-3 0-3,2 0 16,4 0-13,-1-29 10,-1-12-13,-2-17 0,4-5 8,-2-6-8,-2 5 0,3 6 1,-2 12 7,2 16-5,-3 20-1,-2 7 0,0 3-2,0 0-5,0 3-11,0 31 4,3 21 12,6 9 5,0 7-5,3-3 0,1-4-5,1 2 1,-3-13-1,-3-5-16,-6-5-73,-2-8-21</inkml:trace>
  <inkml:trace contextRef="#ctx0" brushRef="#br0" timeOffset="20631.18">2681 1928 198,'0'-38'11,"21"-3"-11,13 6 0,7 4-30,7-5-50</inkml:trace>
  <inkml:trace contextRef="#ctx0" brushRef="#br0" timeOffset="21588.23">3038 1072 136,'0'-10'29,"0"8"-4,0 2 22,0 0-42,0 0-2,0 0-6,0 0-16,14 28 19,6 22 0,1 1 5,1 5-5,-3-7 0,-5-7 7,-1-15-9,-6-12 2,-3-9 0,-1-6 8,-3 0-7,0 0 32,0 0 5,5-21 8,5-13-18,2-18-24,4-6-4,-2 10 0,4 3-6,-6 17 1,-5 15-7,0 12-30,1 1-19,-4 0-78</inkml:trace>
  <inkml:trace contextRef="#ctx0" brushRef="#br0" timeOffset="21264.21">3126 750 92,'-2'-8'76,"2"5"-60,0 3 37,0 0-36,0-3-1,0 3-16,0 0 13,0 0-5,0 0-8,0 0 0,0 0-6,0 6-9,0 23 13,0 11-1,2 18 6,2 5 0,0 6 2,0-8-5,4-3 0,-4-7-2,-1-12-3,3-4 4,-4-7-12,-2-4 9,0-7-62,0-5-57</inkml:trace>
  <inkml:trace contextRef="#ctx0" brushRef="#br0" timeOffset="36731.1">3172 1638 22,'0'-10'45,"0"0"-44,0 10 14,0-3 4,0 3-3,0 0 23,0 0-17,0 0 0,0 0 1,0 0-20,0 0 3,0 0-6,0 0 7,0 0-16,0 0 9,0 0-11,0 13 7,0 23-3,0 12 7,0 5 6,3 2-4,4 2 2,3-9-2,-3-8-2,3-3 0,-3-7 6,0-10-8,-2-8 2,1-7-9,5-5 7,1 0 4,5 0 9,4-4 16,4-21-25,1-3 17,0-8-19,-2-1 0,0-4 0,-1-5 5,-4 3-5,-5-1 0,-4 9 0,-3 10-1,-7 5 1,0-1 0,0 13-1,0-5 4,0 11-3,0-1 7,0 1 0,0-6-3,0 5-4,0 3 0,0-4-3,0 4 11,0-6-8,0-1 0,0 0 7,0-8-11,0 4 4,0-7 0,0 6-3,0-2 10,0 0-7,0 0 0,-2 2 5,0-3-5,-1 7 5,1 5-5,2-1 0,0 4 2,0 0-5,0 0-4,-6 10-17,2 18 20,-1 18 2,-2 10 2,5 2 0,2 3 10,0-10-16,0-4 6,0-5 0,2-12-8,12-5 3,1-7 1,-1-7 3,6-5 2,4-6-1,5 0 2,7-2 0,2-31-2,-1-10 6,-8-9-6,-3 3 1,-6-10 8,-4-3-14,1-5 5,-8-3 0,-1-10-7,-6-4 7,-2-3 0,0 1 0,0 13 4,0 19-7,-2 16 5,-2 23-2,-2 7 11,4 4-4,-1 4-14,1 0 5,0 30-14,-3 28 11,2 21 8,3 12-3,0-4 0,0 4 8,0-5-12,0 0 4,0-2 0,3-3-3,-3-3 8,2-5-5,1-13 0,-1-5 3,-2-9-9,0-15 6,0 0 0,0-14-7,0-6 1,0-8-16,0-3-36,0 0-30</inkml:trace>
  <inkml:trace contextRef="#ctx0" brushRef="#br0" timeOffset="36903.11">3720 1730 126,'0'-25'31,"15"-1"1,14-3-31,11-3-1,6 6-1,2-4-4,-2-1 2,-2-1-25,-3 1-13,-5-7-49</inkml:trace>
  <inkml:trace contextRef="#ctx0" brushRef="#br0" timeOffset="37244.12">4108 1381 48,'-4'-45'239,"4"3"-215,0 1-2,28-10-21,21-5-1,8 10-14,6 13-12,3-9-83</inkml:trace>
  <inkml:trace contextRef="#ctx0" brushRef="#br0" timeOffset="37103.11">4132 1008 80,'0'-20'14,"0"11"45,0 9-29,0 0-29,0 0-1,0 32-22,0 24 20,0 23 2,8 9 0,2 1 11,-2 3-9,3-8-2,-3-8 0,1-10-8,-5-11 2,0-17-67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6:29.05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2-7 3,'0'0'72,"0"0"-39,0 0-13,0 0-5,0 0 0,0 0-13,2 0-2,-2 0 19,0 0-15,0 0 11,0 0-8,0 0-5,0 0 6,0 0-5,0 0 1,0 0 9,0 0-11,0 0 17,0 0-4,0 0-3,0 0 16,0 0-20,0 0 7,0 0 4,0 0-13,0 0 13,3 0-8,-3 0-4,0 0 15,2 0-21,-2 0 9,0 0 5,0 0-14,0 0 11,0 0-12,2 0 2,-2 0-9,3 0 2,5 3 1,4 29 1,7 14 3,10 27 9,5 17-9,7 14 0,4-1-3,6 10 4,2-3-1,-2-6 0,-6-9 7,-8-11-7,-10-18 0,-11-13 0,-4-15-5,-6-15 8,-4-15-3,2 2 0,-4-10 6,0 0 2,0 0-8,0 0 1,0 0-2,0-13 1,0-2-14,0-2-88,-4 3-192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6:36.20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3176-1494 132,'0'-38'37,"0"9"-21,0 9 13,0 13 29,0 7-26,-3 0-31,0 0-1,-3 12-4,-6 37-2,-8 20 5,1 14 2,2 5 3,5-1-4,7-10 0,5-4-7,0-9 7,0-9-5,22-17 2,2-10-12,7-19 7,10-9-32,1 0-47,6 0-46</inkml:trace>
  <inkml:trace contextRef="#ctx0" brushRef="#br0" timeOffset="578.03">3366-1177 162,'0'0'24,"0"0"-24,7 0 0,18 0 0,8-3 13,0 0-10,-1-2 2,-3-1 5,-10-7-9,-1 8 12,-2-1-4,-4 4-9,0-2 7,-4 4-5,-3 0-2,-3 0 0,0 0 7,-2 0-6,0 0 3,0 0-4,0 0 6,0 0-5,0 0-2,2 0-1,1 6-9,4 20 7,1 7 4,-1 3 0,0 2 3,0 3-3,0-6 0,-1-3-6,-2-9-59,-2-9-31</inkml:trace>
  <inkml:trace contextRef="#ctx0" brushRef="#br0" timeOffset="242.01">3448-1753 189,'0'-2'39,"0"2"-36,0 0 3,-5 17-6,-3 32-23,-3 31 23,-1 22 13,4-1-13,4 3 15,4-9-15,0-4 0,0-10-5,7-10-1,0-18-3,1-9-11,-8-22-36,0-11-36</inkml:trace>
  <inkml:trace contextRef="#ctx0" brushRef="#br0" timeOffset="749.04">3658-1660 284,'0'-17'0,"0"-1"4,0 16-12,0 2-1,0 0-38,2 16-47,9 21 20</inkml:trace>
  <inkml:trace contextRef="#ctx0" brushRef="#br0" timeOffset="1072.06">3875-1408 123,'0'0'61,"0"0"-47,-8 15-14,-13 13 0,2 7 0,5 4 0,8 6-7,6-7 5,0 0 2,3-9 3,12-7-3,-2-6 3,0-9 1,-3-7-1,4 0 13,-1 0 9,-2-12 7,1-16 13,-2-10-28,-1-2-1,-3-10-16,-2-2 2,-4 6-7,0 2-4,0 9-24,0 7-21,-2 10-47,-8 8-13</inkml:trace>
  <inkml:trace contextRef="#ctx0" brushRef="#br0" timeOffset="1387.07">3875-1408 16,'94'-122'20,"-77"151"14,2 9-21,0-3-6,-5 8 9,-3-5-5,-7-7 4,-4-6-2,0-5-11,0-13 19,0-1-16,0-6 0,0 0 19,3 0-4,4 0 34,7-18-11,6-15-31,5-8-2,0 6-7,2 9-3,-8 9 1,-3 14 2,-1 3-3,0 0 0,2 20-6,0 16 2,-3 2-1,-2 3 5,-2 2-5,-3-4-11,-1-5-12,0-6-46,-2-7-119</inkml:trace>
  <inkml:trace contextRef="#ctx0" brushRef="#br0" timeOffset="-8838.51">-1684-311 13,'-10'0'60,"0"0"-60,7 0 3,3-15-3,0 2 14,0 5-3,0 3 11,0 1 5,0 4 4,0 0 6,0 0-21,0 0-3,0 0 0,0 0-11,0 0 5,0 0 5,0 0-9,0 0 21,0 0-13,0 0-4,0 0 11,0 0-17,0 0 11,0 0-12,0 0 4,0 0-4,0 0 0,0 0 0,15 14 7,10 12-3,8 4 2,11 4 0,4 9-4,13 7 5,3 11-4,4 6-3,2 6 0,-3-5 8,-1-4-9,-3-9 1,-8-8 0,-7-16-3,-5-7 5,-9-11-2,-5-5 0,-10-1 8,-5-7-8,-3 0 0,-9 0 1,-2 0-1,0 0 7,0 0-7,0 0 3,0 0 5,0 0-5,0 0-3,0 0 0,2 0-3,-2 0 5,0 0-2,0 0 0,0 0-5,0 0 2,0-7-7,0-1-6,5 0-36,-2-19-159</inkml:trace>
  <inkml:trace contextRef="#ctx0" brushRef="#br0" timeOffset="-2972.17">-298 197 30,'-2'0'27,"-5"0"-27,1 0 1,2 0 1,4 0 5,0 0-3,0 0 24,0 0-14,0 0-3,0 0 2,-2 0-10,-5 0-4,-3 2 1,-4 8 0,-3 0 7,0 0 3,2-5-4,3-2 17,2 0-18,6-3 10,2 0 5,2 0-4,0 0 11,0 0-21,0 0-5,0 0 5,0 0-4,0 0 10,4 0-6,8 0-5,7 0 9,6-10-7,4 3-3,0-4 0,0 1 5,2 0-5,3-5 0,0 2 0,-6 0-3,-2-2 3,-3 0-1,-7 2 0,-4-5-20,-5 3-6,-5-5-23,-2 0-22,0 2 9,-2 1-14</inkml:trace>
  <inkml:trace contextRef="#ctx0" brushRef="#br0" timeOffset="-2640.16">-177-130 19,'-4'-6'17,"1"3"24,3 3-14,0 0-26,0 0 5,0 0-6,0 0 1,12 0 15,6 20-7,3-2 14,6-5-4,1-6-15,4 2 8,-7-9-9,2 0-3,-5 0 10,-8 0-7,-4 0 2,-6 0-5,-1 0 2,0 0-5,0 5 3,-3 3 0,0 2-4,0 8 7,0 4-3,0 12 2,-13 8 4,-4 4 5,-1-6-11,0 4 0,0-11 2,8 0 3,2-13-5,3-5 0,5-10-13,0-5 2,0 0-88</inkml:trace>
  <inkml:trace contextRef="#ctx0" brushRef="#br0" timeOffset="-2123.13">732-583 82,'0'-13'64,"0"9"-61,0 4-3,0 0 0,-14 0-3,-3 17 7,-7 11-4,-5 11 12,1 16-11,-4 4 14,5 4-11,3-2-2,12-5 9,9-5-11,3-6 0,3-12 3,21-3 3,7-9-2,9-10 9,0-6-11,3-3 13,-1-2-10,-9 0-5,-9 0 4,-2 0 3,-9 0-6,-4-5-1,-2-1 0,-5 0 0,-2-5 1,0 4-2,0-1-9,0-2-19,0 6-21,0-2-73</inkml:trace>
  <inkml:trace contextRef="#ctx0" brushRef="#br0" timeOffset="-1655.1">1277-648 253,'0'-8'0,"0"5"8,0 3-7,0 0-1,-12 20-7,-7 19 5,-3 16 2,1-2-3,3-1 6,12-6-3,0-1 0,6-14-4,0-6 0,0-5 3,10-7 1,7-5 5,7-8-3,3 0 7,1 0-5,1-8 3,-2-15-3,-3-5-3,-4 0 0,-5 0 10,-5 0-9,-4-2 6,-6 1-3,0-3-2,0 6 4,-2 6-7,-12 7 0,-4 3-4,-4 7 4,-1 3-1,-6 0-3,2 0-25,10 0-13,3 0-25,12 3-30</inkml:trace>
  <inkml:trace contextRef="#ctx0" brushRef="#br0" timeOffset="-1126.07">1470-684 160,'0'-4'41,"3"1"-37,-1 3-4,7 0 0,2 0-1,1 0 1,5 20 5,2 9-5,-1 6 5,3 5-2,-3 3-3,0-5 0,-4 2 0,-7-7-7,-4-8 4,-3-10 1,0-6 2,0-4-2,0-5 6,0 0 4,0 0 17,0-11-9,0-24-5,0-11-11,0-1 0,0-7 13,0 2-11,0 10 4,12 0-5,0 15 7,0 10-1,3-1-7,-1 17 0,1 1-1,-1 0 2,0 5-2,1 24 1,-1 17-6,0 7 4,-4-2 2,0 0 0,-7-3 2,1-10-1,-4-10-1,0-8 0,0-8-4,0-6 1,2-6-6,-2 0-17,6 0-36,0-6-112</inkml:trace>
  <inkml:trace contextRef="#ctx0" brushRef="#br0" timeOffset="-675.04">1943-890 88,'5'-7'17,"-2"1"-13,-1 6 34,0 0-20,0 0-11,5 0-2,6 31 2,-1 6 5,0 9-10,1 0 4,-4 0-6,-4-2 5,-1-7-9,-4-11 4,0-8 0,0-8 0,0-3 7,0-7-7,0 0 12,0 0 4,0 0 27,0-23-16,0-15-26,5-8-2,3-4 2,0 11 6,7 4-5,-5 5 0,3 11 9,-2 2-11,-1 7 1,0 5-4,-4 5 2,-1 0-3,3 0 4,-1 32-6,3 2-2,0 12 11,-5-8-3,4-6 0,-4-3 1,-1-6-5,8-8-16,-7-4-67,12-8-80</inkml:trace>
  <inkml:trace contextRef="#ctx0" brushRef="#br0" timeOffset="-301.02">2503-799 30,'26'-20'11,"6"-2"-3,-1-4 35,-4 3-29,-6-5-11,-2 3 26,-9 4-23,-5 1 21,-5 3-21,0 6 9,0 4 16,0 6-17,0 1 6,-5 0-9,-16 0-4,-8 8-7,-5 24 1,-3 5 4,4 6 4,8-8-9,6 3 0,10-10-3,9-1-6,0-6 9,0-5 0,5-7-2,18-3 0,11-6 2,9 0-9,11 0 5,1-6-74,-4-14-22</inkml:trace>
  <inkml:trace contextRef="#ctx0" brushRef="#br0" timeOffset="2107.12">4830-1631 0,'3'0'61,"-1"0"-61,0 22 2,3 26 11,0 3-12,2 7 2,-3 6-4,2-6 5,-3-4-4,-3-7 0,0-10 3,0-15-6,0-9 3,0-10-8,0-3 8,0 0-5,0-5-2,0-28-33,0-7 29,0-4 11,0-14 14,0-14 20,0-9-8,0 1-18,0-2 17,0 8 7,0 13 16,9 18 13,9 5-61,0 12 4,3 14 19,4 6-19,4 6-4,-3 0 0,1 18 3,0 24-9,-6 8 3,-5 14 3,-7-4-2,-9-1-5,0-8 7,-3-11 1,-19-7 4,-7-4 3,-2-9-3,-1-8 5,7-4-7,5-8-1,11 0-4,5 0-2,4-18-25,0-10-28,0 3-41,20-3 0</inkml:trace>
  <inkml:trace contextRef="#ctx0" brushRef="#br0" timeOffset="2489.14">5445-1761 173,'0'0'42,"-7"0"-40,-20 13 8,-7 28-10,4 4 1,5-2-1,10 0 0,10 1-3,5-9 1,0-4-1,5-6 3,15-5 2,4-10 0,2-5 2,1-5 1,1 0 5,-1 0 1,-2-7-8,-4-21 5,-2 0-3,-7-8-1,-3-2 19,-5-10-9,-4-5 21,0 0-24,0-3-9,0 10 14,-17 3-12,0 11-3,0 8-1,1 13-4,4 4-7,1 7-15,7 0-53,4 0-22</inkml:trace>
  <inkml:trace contextRef="#ctx0" brushRef="#br0" timeOffset="2760.15">5684-1853 70,'7'0'0,"0"14"0,5 18 6,0 10 1,3 5-1,-2 0-3,-7-2 7,2-4-10,-6-6 4,-2-7-8,0-3 4,0-15-2,0 1 1,0-7-17</inkml:trace>
  <inkml:trace contextRef="#ctx0" brushRef="#br0" timeOffset="2947.16">5693-2160 323,'-2'-18'0,"2"4"-1,0 11 1,0 3-21,0 0-112,0 0 42</inkml:trace>
  <inkml:trace contextRef="#ctx0" brushRef="#br0" timeOffset="3370.19">5821-1811 18,'3'50'15,"-3"-7"12,0 0 8,0-12-24,0-10 13,0-12-17,2-9-4,0 0 19,1 0 4,5 0 30,1-20 3,5-17-37,6-20-8,4-2-14,3-3 3,-6 16-3,-2 12 10,-7 14-2,-7 20-8,1 0 0,-6 0-10,4 8 2,3 30-1,7 20 7,0 6 1,9 6-6,-4-8 7,5-9-13,3-18 0,-8-17-63,1-14 11,-2-4-35</inkml:trace>
  <inkml:trace contextRef="#ctx0" brushRef="#br0" timeOffset="3643.2">6342-1766 327,'41'-33'0,"25"-5"17,18 12-20,9 9 3,-1 2-37,-12 5-126</inkml:trace>
  <inkml:trace contextRef="#ctx0" brushRef="#br0" timeOffset="3509.2">6350-2143 76,'15'-52'89,"-6"24"-50,-5 13-1,-1 15-13,-1 0-25,3 40-7,5 26 5,-1 24 4,6 18 8,-6 7-10,4-3-3,-6-7-2,0-18-26,-2-18-48,-5-23-66</inkml:trace>
  <inkml:trace contextRef="#ctx0" brushRef="#br0" timeOffset="5879.33">1755 474 14,'0'0'124,"0"0"-103,0-8-11,0 2 2,0 6 6,0-3-2,0 3-15,0 0 26,0 0-16,0 0-9,0 0 22,0 0-22,0 0 7,0 0-5,0 0 3,0 0-14,0 0 4,0 6-7,0 23 9,0 3 2,0 9 4,0-3-4,0-5 8,0-7-15,2-6 6,3-11-2,3-3 1,-1-6-23,7 0-19,6 0-99</inkml:trace>
  <inkml:trace contextRef="#ctx0" brushRef="#br0" timeOffset="6037.34">1825 197 267,'-3'-18'9,"1"10"-9,2 4 0,0 4-12,0 0-62,0 0-30</inkml:trace>
  <inkml:trace contextRef="#ctx0" brushRef="#br0" timeOffset="6468.37">2035 474 16,'4'38'41,"-2"-6"-25,-2 0 1,0-12 13,0-6-18,0-11 3,0-3-10,0 0 2,6 0 26,-3 0 0,3-10 10,6-23-22,0-13-11,8-4-10,-4-8 0,5 9 0,-5 6-8,-5 22 11,0 7-3,-9 14 0,0 0-6,-2 0 5,6 32-8,-4 11 9,5 4-4,0 2 5,2-5-1,6-11 0,5-9-25,4-9-26,15-13-86</inkml:trace>
  <inkml:trace contextRef="#ctx0" brushRef="#br0" timeOffset="10802.61">2071 342 6,'0'0'4,"0"-4"-4,0 4 4,0 0 0,0 0 4,0 0 8,0 0-4,0 0 16,0 0-20,0 0 10,0 0 4,0 0-13,0 0 20,0 0-7,0 0-10,0 0 9,0 0-20,0 0 6,0 0-7,0 0 4,0 0-8,0 0 4,-3 0-6,1 6 3,0 17-3,-3 7 6,2 6 0,-3 12-1,-3-2-4,5 5-9,-3-8-77</inkml:trace>
  <inkml:trace contextRef="#ctx0" brushRef="#br0" timeOffset="6937.39">2775 17 216,'0'-8'25,"0"5"-21,0 3 11,0 0-15,0 0-22,0 29 22,0 15 0,0-4 6,0 0-6,0-11 5,9-12-11,4-5-8,-1-12 14,1 0-1,1 0 2,5-8 10,5-19-10,-3 4 5,-3-5-8,-9 5 5,-2 8-3,-5 6 1,-2 9 1,0 0-4,0 0-3,0 0-8,6 9 11,6 17 4,7 1-2,5-9 0,1-3-9,0-6 9,-4-9 0,-3 0 2,-1 0 11,-2-17-8,-3-13 3,-1-1 7,-3-4-13,-3-5 6,-5 1 5,0 8-2,0 3-8,-2 7-2,-3 10-2,3-2-2,2 13-41,0 0-23,0 0-71</inkml:trace>
  <inkml:trace contextRef="#ctx0" brushRef="#br0" timeOffset="7179.41">3475-110 152,'0'0'102,"0"0"-96,0 0-2,0 9-4,-11 25-3,0 7-1,4 2 4,4 2 0,3-2 3,0-7 1,0-6-1,0-13-3,0-8-22,0-1-18,0-4-94</inkml:trace>
  <inkml:trace contextRef="#ctx0" brushRef="#br0" timeOffset="7748.44">3455-273 5,'141'130'12,"-137"-95"-5,-2 3 17,1-5-21,-3 0 3,0-8 16,0-9-15,0-4 12,0-8-1,0-4-17,0 0 25,0 0 9,5 0 0,4-24-2,3-14-24,10-12-7,2-1 9,1 5-8,-1 5 1,0 11-4,-5 14 0,-2 4 0,-5 7 5,-3 5-5,-1 0 0,-1 8-9,2 27 5,4 11 5,1 4-1,3-1 2,2-6-2,2-8-1,2-6-18,-2-9-50,1-12-80</inkml:trace>
  <inkml:trace contextRef="#ctx0" brushRef="#br0" timeOffset="7334.41">3455-273 195,'-2'-13'4,"2"6"-4,0 6-22,0 1 22,0 0-83</inkml:trace>
  <inkml:trace contextRef="#ctx0" brushRef="#br0" timeOffset="8197.45">4311-587 170,'5'-20'63,"-5"11"-61,0 7 27,0 2-16,0 0-13,0 36-3,0 26-1,0 4 8,0 10-2,0-14 0,6-6-2,2-10 0,-2-13 4,-4-20-6,-2 1 2,0-14 0,0 0 0,0 0 3,0 0 6,0-2-9,-14-23 2,-8-3-6,-2 6 4,0 1 0,-6 15-7,2 6 5,-1 0 2,0 6-1,4 19-3,9 5-1,3 8 4,9-15-11,4 3 11,0-3-19,12-6 16,12-7 2,10-10 4,0 0 20,4 0-22,-1-10 1,-9-7-6,-4 6-1,-9-1-1,-5 12-32,-3 0-77</inkml:trace>
  <inkml:trace contextRef="#ctx0" brushRef="#br0" timeOffset="8588.49">4673-428 160,'0'0'31,"0"0"-21,0 0-10,0 0-6,0 29 1,-5 11 10,-1 1-4,-5-3 1,10-6 5,1-6-8,0-6 1,0-7-2,1-5-5,10-8 10,-2 0-3,3 0 24,3 0-6,-3-16 16,-1-4-13,-1-3-4,-6-2 3,0-4-10,-4-1 12,0 2-21,0-2 6,0 7-3,0 3-4,-10 9-23,5 7-2,-5 4-25,1 0-30,4 0-23</inkml:trace>
  <inkml:trace contextRef="#ctx0" brushRef="#br0" timeOffset="9063.51">5098-558 157,'0'-4'90,"0"4"-90,0 0 0,0 4-2,-8 25 1,1 2 2,5 1-4,2-6-5,0-9 2,0-2 2,0-12-13,11-3 17,1 0 7,-1 0-3,-2 0 6,-6 0-9,-3 0 1,0 0-2,0 0-14,0 0-2,0 0 5,7 0 5,3 0-8,4 0 13,3 0 1,-2 0 16,-4 0-16,-3 0 13,-4 0-13,2 0 4,3 0-1,5 0 0,3 0 1,0 0 9,3 0-9,-1-10 17,0-18-18,-2-1 0,-7-2-3,-6 2 0,-4-6-5,0 12-12,0 0-49,-16 8-26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3CEB0-D28B-4477-A8F5-263E590C4A8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B22C2-53AC-4805-A1C6-16051D695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41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31-Aug-20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emf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7.emf"/><Relationship Id="rId5" Type="http://schemas.openxmlformats.org/officeDocument/2006/relationships/customXml" Target="../ink/ink2.xml"/><Relationship Id="rId10" Type="http://schemas.openxmlformats.org/officeDocument/2006/relationships/image" Target="../media/image229.emf"/><Relationship Id="rId4" Type="http://schemas.openxmlformats.org/officeDocument/2006/relationships/image" Target="../media/image210.emf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emf"/><Relationship Id="rId13" Type="http://schemas.openxmlformats.org/officeDocument/2006/relationships/customXml" Target="../ink/ink10.xml"/><Relationship Id="rId18" Type="http://schemas.openxmlformats.org/officeDocument/2006/relationships/image" Target="../media/image234.emf"/><Relationship Id="rId3" Type="http://schemas.openxmlformats.org/officeDocument/2006/relationships/customXml" Target="../ink/ink5.xml"/><Relationship Id="rId21" Type="http://schemas.openxmlformats.org/officeDocument/2006/relationships/customXml" Target="../ink/ink14.xml"/><Relationship Id="rId7" Type="http://schemas.openxmlformats.org/officeDocument/2006/relationships/customXml" Target="../ink/ink7.xml"/><Relationship Id="rId12" Type="http://schemas.openxmlformats.org/officeDocument/2006/relationships/image" Target="../media/image213.emf"/><Relationship Id="rId17" Type="http://schemas.openxmlformats.org/officeDocument/2006/relationships/customXml" Target="../ink/ink12.xml"/><Relationship Id="rId2" Type="http://schemas.openxmlformats.org/officeDocument/2006/relationships/image" Target="../media/image3.png"/><Relationship Id="rId16" Type="http://schemas.openxmlformats.org/officeDocument/2006/relationships/image" Target="../media/image233.emf"/><Relationship Id="rId20" Type="http://schemas.openxmlformats.org/officeDocument/2006/relationships/image" Target="../media/image2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9.emf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../media/image212.emf"/><Relationship Id="rId19" Type="http://schemas.openxmlformats.org/officeDocument/2006/relationships/customXml" Target="../ink/ink13.xml"/><Relationship Id="rId4" Type="http://schemas.openxmlformats.org/officeDocument/2006/relationships/image" Target="../media/image230.emf"/><Relationship Id="rId9" Type="http://schemas.openxmlformats.org/officeDocument/2006/relationships/customXml" Target="../ink/ink8.xml"/><Relationship Id="rId14" Type="http://schemas.openxmlformats.org/officeDocument/2006/relationships/image" Target="../media/image228.emf"/><Relationship Id="rId22" Type="http://schemas.openxmlformats.org/officeDocument/2006/relationships/image" Target="../media/image23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emf"/><Relationship Id="rId13" Type="http://schemas.openxmlformats.org/officeDocument/2006/relationships/customXml" Target="../ink/ink20.xml"/><Relationship Id="rId18" Type="http://schemas.openxmlformats.org/officeDocument/2006/relationships/image" Target="../media/image225.emf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12" Type="http://schemas.openxmlformats.org/officeDocument/2006/relationships/image" Target="../media/image241.emf"/><Relationship Id="rId17" Type="http://schemas.openxmlformats.org/officeDocument/2006/relationships/customXml" Target="../ink/ink22.xml"/><Relationship Id="rId2" Type="http://schemas.openxmlformats.org/officeDocument/2006/relationships/image" Target="../media/image3.png"/><Relationship Id="rId16" Type="http://schemas.openxmlformats.org/officeDocument/2006/relationships/image" Target="../media/image216.emf"/><Relationship Id="rId20" Type="http://schemas.openxmlformats.org/officeDocument/2006/relationships/image" Target="../media/image24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emf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10" Type="http://schemas.openxmlformats.org/officeDocument/2006/relationships/image" Target="../media/image240.emf"/><Relationship Id="rId19" Type="http://schemas.openxmlformats.org/officeDocument/2006/relationships/customXml" Target="../ink/ink23.xml"/><Relationship Id="rId4" Type="http://schemas.openxmlformats.org/officeDocument/2006/relationships/image" Target="../media/image214.emf"/><Relationship Id="rId9" Type="http://schemas.openxmlformats.org/officeDocument/2006/relationships/customXml" Target="../ink/ink18.xml"/><Relationship Id="rId14" Type="http://schemas.openxmlformats.org/officeDocument/2006/relationships/image" Target="../media/image24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266.emf"/><Relationship Id="rId3" Type="http://schemas.openxmlformats.org/officeDocument/2006/relationships/image" Target="../media/image261.emf"/><Relationship Id="rId7" Type="http://schemas.openxmlformats.org/officeDocument/2006/relationships/image" Target="../media/image263.emf"/><Relationship Id="rId12" Type="http://schemas.openxmlformats.org/officeDocument/2006/relationships/customXml" Target="../ink/ink29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265.emf"/><Relationship Id="rId5" Type="http://schemas.openxmlformats.org/officeDocument/2006/relationships/image" Target="../media/image262.emf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26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emf"/><Relationship Id="rId13" Type="http://schemas.openxmlformats.org/officeDocument/2006/relationships/customXml" Target="../ink/ink35.xml"/><Relationship Id="rId18" Type="http://schemas.openxmlformats.org/officeDocument/2006/relationships/image" Target="../media/image254.emf"/><Relationship Id="rId26" Type="http://schemas.openxmlformats.org/officeDocument/2006/relationships/image" Target="../media/image275.emf"/><Relationship Id="rId3" Type="http://schemas.openxmlformats.org/officeDocument/2006/relationships/customXml" Target="../ink/ink30.xml"/><Relationship Id="rId21" Type="http://schemas.openxmlformats.org/officeDocument/2006/relationships/customXml" Target="../ink/ink39.xml"/><Relationship Id="rId34" Type="http://schemas.openxmlformats.org/officeDocument/2006/relationships/image" Target="../media/image279.emf"/><Relationship Id="rId7" Type="http://schemas.openxmlformats.org/officeDocument/2006/relationships/customXml" Target="../ink/ink32.xml"/><Relationship Id="rId12" Type="http://schemas.openxmlformats.org/officeDocument/2006/relationships/image" Target="../media/image271.emf"/><Relationship Id="rId17" Type="http://schemas.openxmlformats.org/officeDocument/2006/relationships/customXml" Target="../ink/ink37.xml"/><Relationship Id="rId25" Type="http://schemas.openxmlformats.org/officeDocument/2006/relationships/customXml" Target="../ink/ink41.xml"/><Relationship Id="rId33" Type="http://schemas.openxmlformats.org/officeDocument/2006/relationships/customXml" Target="../ink/ink45.xml"/><Relationship Id="rId2" Type="http://schemas.openxmlformats.org/officeDocument/2006/relationships/image" Target="../media/image3.png"/><Relationship Id="rId16" Type="http://schemas.openxmlformats.org/officeDocument/2006/relationships/image" Target="../media/image253.emf"/><Relationship Id="rId20" Type="http://schemas.openxmlformats.org/officeDocument/2006/relationships/image" Target="../media/image272.emf"/><Relationship Id="rId29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8.emf"/><Relationship Id="rId11" Type="http://schemas.openxmlformats.org/officeDocument/2006/relationships/customXml" Target="../ink/ink34.xml"/><Relationship Id="rId24" Type="http://schemas.openxmlformats.org/officeDocument/2006/relationships/image" Target="../media/image274.emf"/><Relationship Id="rId32" Type="http://schemas.openxmlformats.org/officeDocument/2006/relationships/image" Target="../media/image278.emf"/><Relationship Id="rId5" Type="http://schemas.openxmlformats.org/officeDocument/2006/relationships/customXml" Target="../ink/ink31.xml"/><Relationship Id="rId15" Type="http://schemas.openxmlformats.org/officeDocument/2006/relationships/customXml" Target="../ink/ink36.xml"/><Relationship Id="rId23" Type="http://schemas.openxmlformats.org/officeDocument/2006/relationships/customXml" Target="../ink/ink40.xml"/><Relationship Id="rId28" Type="http://schemas.openxmlformats.org/officeDocument/2006/relationships/image" Target="../media/image218.emf"/><Relationship Id="rId10" Type="http://schemas.openxmlformats.org/officeDocument/2006/relationships/image" Target="../media/image270.emf"/><Relationship Id="rId19" Type="http://schemas.openxmlformats.org/officeDocument/2006/relationships/customXml" Target="../ink/ink38.xml"/><Relationship Id="rId31" Type="http://schemas.openxmlformats.org/officeDocument/2006/relationships/customXml" Target="../ink/ink44.xml"/><Relationship Id="rId4" Type="http://schemas.openxmlformats.org/officeDocument/2006/relationships/image" Target="../media/image267.emf"/><Relationship Id="rId9" Type="http://schemas.openxmlformats.org/officeDocument/2006/relationships/customXml" Target="../ink/ink33.xml"/><Relationship Id="rId14" Type="http://schemas.openxmlformats.org/officeDocument/2006/relationships/image" Target="../media/image252.emf"/><Relationship Id="rId22" Type="http://schemas.openxmlformats.org/officeDocument/2006/relationships/image" Target="../media/image273.emf"/><Relationship Id="rId27" Type="http://schemas.openxmlformats.org/officeDocument/2006/relationships/customXml" Target="../ink/ink42.xml"/><Relationship Id="rId30" Type="http://schemas.openxmlformats.org/officeDocument/2006/relationships/image" Target="../media/image21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3" Type="http://schemas.openxmlformats.org/officeDocument/2006/relationships/image" Target="../media/image220.emf"/><Relationship Id="rId7" Type="http://schemas.openxmlformats.org/officeDocument/2006/relationships/image" Target="../media/image282.emf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5" Type="http://schemas.openxmlformats.org/officeDocument/2006/relationships/image" Target="../media/image281.emf"/><Relationship Id="rId4" Type="http://schemas.openxmlformats.org/officeDocument/2006/relationships/customXml" Target="../ink/ink47.xml"/><Relationship Id="rId9" Type="http://schemas.openxmlformats.org/officeDocument/2006/relationships/image" Target="../media/image28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emf"/><Relationship Id="rId13" Type="http://schemas.openxmlformats.org/officeDocument/2006/relationships/customXml" Target="../ink/ink54.xml"/><Relationship Id="rId18" Type="http://schemas.openxmlformats.org/officeDocument/2006/relationships/image" Target="../media/image291.emf"/><Relationship Id="rId26" Type="http://schemas.openxmlformats.org/officeDocument/2006/relationships/image" Target="../media/image222.emf"/><Relationship Id="rId3" Type="http://schemas.openxmlformats.org/officeDocument/2006/relationships/customXml" Target="../ink/ink50.xml"/><Relationship Id="rId21" Type="http://schemas.openxmlformats.org/officeDocument/2006/relationships/customXml" Target="../ink/ink56.xml"/><Relationship Id="rId34" Type="http://schemas.openxmlformats.org/officeDocument/2006/relationships/image" Target="../media/image224.emf"/><Relationship Id="rId7" Type="http://schemas.openxmlformats.org/officeDocument/2006/relationships/customXml" Target="../ink/ink51.xml"/><Relationship Id="rId12" Type="http://schemas.openxmlformats.org/officeDocument/2006/relationships/image" Target="../media/image288.emf"/><Relationship Id="rId25" Type="http://schemas.openxmlformats.org/officeDocument/2006/relationships/customXml" Target="../ink/ink58.xml"/><Relationship Id="rId33" Type="http://schemas.openxmlformats.org/officeDocument/2006/relationships/customXml" Target="../ink/ink62.xml"/><Relationship Id="rId2" Type="http://schemas.openxmlformats.org/officeDocument/2006/relationships/image" Target="../media/image3.png"/><Relationship Id="rId20" Type="http://schemas.openxmlformats.org/officeDocument/2006/relationships/image" Target="../media/image292.emf"/><Relationship Id="rId29" Type="http://schemas.openxmlformats.org/officeDocument/2006/relationships/customXml" Target="../ink/ink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5.emf"/><Relationship Id="rId11" Type="http://schemas.openxmlformats.org/officeDocument/2006/relationships/customXml" Target="../ink/ink53.xml"/><Relationship Id="rId24" Type="http://schemas.openxmlformats.org/officeDocument/2006/relationships/image" Target="../media/image221.emf"/><Relationship Id="rId32" Type="http://schemas.openxmlformats.org/officeDocument/2006/relationships/image" Target="../media/image298.emf"/><Relationship Id="rId23" Type="http://schemas.openxmlformats.org/officeDocument/2006/relationships/customXml" Target="../ink/ink57.xml"/><Relationship Id="rId28" Type="http://schemas.openxmlformats.org/officeDocument/2006/relationships/image" Target="../media/image223.emf"/><Relationship Id="rId36" Type="http://schemas.openxmlformats.org/officeDocument/2006/relationships/image" Target="../media/image226.emf"/><Relationship Id="rId10" Type="http://schemas.openxmlformats.org/officeDocument/2006/relationships/image" Target="../media/image287.emf"/><Relationship Id="rId19" Type="http://schemas.openxmlformats.org/officeDocument/2006/relationships/customXml" Target="../ink/ink55.xml"/><Relationship Id="rId31" Type="http://schemas.openxmlformats.org/officeDocument/2006/relationships/customXml" Target="../ink/ink61.xml"/><Relationship Id="rId9" Type="http://schemas.openxmlformats.org/officeDocument/2006/relationships/customXml" Target="../ink/ink52.xml"/><Relationship Id="rId22" Type="http://schemas.openxmlformats.org/officeDocument/2006/relationships/image" Target="../media/image293.emf"/><Relationship Id="rId27" Type="http://schemas.openxmlformats.org/officeDocument/2006/relationships/customXml" Target="../ink/ink59.xml"/><Relationship Id="rId30" Type="http://schemas.openxmlformats.org/officeDocument/2006/relationships/image" Target="../media/image297.emf"/><Relationship Id="rId35" Type="http://schemas.openxmlformats.org/officeDocument/2006/relationships/customXml" Target="../ink/ink6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8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Clipping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06027"/>
              </p:ext>
            </p:extLst>
          </p:nvPr>
        </p:nvGraphicFramePr>
        <p:xfrm>
          <a:off x="476205" y="5230286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24" y="615848"/>
            <a:ext cx="7886700" cy="845110"/>
          </a:xfrm>
        </p:spPr>
        <p:txBody>
          <a:bodyPr/>
          <a:lstStyle/>
          <a:p>
            <a:pPr algn="l"/>
            <a:r>
              <a:rPr lang="en-US" dirty="0"/>
              <a:t>Find X2</a:t>
            </a:r>
            <a:r>
              <a:rPr lang="en-US" dirty="0">
                <a:latin typeface="Calibri"/>
                <a:cs typeface="Calibri"/>
              </a:rPr>
              <a:t>ʹ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955431" y="615848"/>
              <a:ext cx="4209300" cy="5301005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9952" y="601088"/>
                <a:ext cx="4242779" cy="53308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687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24" y="615848"/>
            <a:ext cx="7886700" cy="845110"/>
          </a:xfrm>
        </p:spPr>
        <p:txBody>
          <a:bodyPr/>
          <a:lstStyle/>
          <a:p>
            <a:pPr algn="l"/>
            <a:r>
              <a:rPr lang="en-US" dirty="0"/>
              <a:t>Finally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762740"/>
            <a:ext cx="82391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29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503" y="792830"/>
            <a:ext cx="7886700" cy="57503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Problem Solving (Line Clipping)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3" y="2241754"/>
            <a:ext cx="7950994" cy="43779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k 45"/>
              <p14:cNvContentPartPr/>
              <p14:nvPr/>
            </p14:nvContentPartPr>
            <p14:xfrm>
              <a:off x="791271" y="2426840"/>
              <a:ext cx="1738800" cy="132264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1553" y="2418560"/>
                <a:ext cx="1754637" cy="13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" name="Ink 54"/>
              <p14:cNvContentPartPr/>
              <p14:nvPr/>
            </p14:nvContentPartPr>
            <p14:xfrm>
              <a:off x="7013961" y="3210014"/>
              <a:ext cx="778140" cy="2631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38268" y="3195974"/>
                <a:ext cx="10702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2" name="Ink 61"/>
              <p14:cNvContentPartPr/>
              <p14:nvPr/>
            </p14:nvContentPartPr>
            <p14:xfrm>
              <a:off x="5280291" y="4977974"/>
              <a:ext cx="713880" cy="4237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6708" y="4965014"/>
                <a:ext cx="98244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7" name="Ink 66"/>
              <p14:cNvContentPartPr/>
              <p14:nvPr/>
            </p14:nvContentPartPr>
            <p14:xfrm>
              <a:off x="7587171" y="5212334"/>
              <a:ext cx="559170" cy="31320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97508" y="5194334"/>
                <a:ext cx="783720" cy="3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77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418" y="716181"/>
            <a:ext cx="7886700" cy="57503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Problem Solving (Line Clipping)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3" y="2133600"/>
            <a:ext cx="7950994" cy="41344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5" name="Ink 54"/>
              <p14:cNvContentPartPr/>
              <p14:nvPr/>
            </p14:nvContentPartPr>
            <p14:xfrm>
              <a:off x="7013961" y="3251414"/>
              <a:ext cx="142830" cy="2217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38268" y="3237014"/>
                <a:ext cx="2235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7" name="Ink 66"/>
              <p14:cNvContentPartPr/>
              <p14:nvPr/>
            </p14:nvContentPartPr>
            <p14:xfrm>
              <a:off x="7587171" y="5212334"/>
              <a:ext cx="559170" cy="31320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97508" y="5194334"/>
                <a:ext cx="78372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859116" y="2156294"/>
              <a:ext cx="1738800" cy="1322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9398" y="2148014"/>
                <a:ext cx="1754637" cy="13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/>
              <p14:cNvContentPartPr/>
              <p14:nvPr/>
            </p14:nvContentPartPr>
            <p14:xfrm>
              <a:off x="5441043" y="3067634"/>
              <a:ext cx="182520" cy="4136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21603" y="3045333"/>
                <a:ext cx="224280" cy="458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/>
              <p14:cNvContentPartPr/>
              <p14:nvPr/>
            </p14:nvContentPartPr>
            <p14:xfrm>
              <a:off x="3539601" y="3738314"/>
              <a:ext cx="3059640" cy="10558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20883" y="3722834"/>
                <a:ext cx="3089157" cy="10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/>
              <p14:cNvContentPartPr/>
              <p14:nvPr/>
            </p14:nvContentPartPr>
            <p14:xfrm>
              <a:off x="5280291" y="4977974"/>
              <a:ext cx="713880" cy="4237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26708" y="4965014"/>
                <a:ext cx="98244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/>
              <p14:cNvContentPartPr/>
              <p14:nvPr/>
            </p14:nvContentPartPr>
            <p14:xfrm>
              <a:off x="7019631" y="3268694"/>
              <a:ext cx="106380" cy="1850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49068" y="3257534"/>
                <a:ext cx="1598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/>
              <p14:cNvContentPartPr/>
              <p14:nvPr/>
            </p14:nvContentPartPr>
            <p14:xfrm>
              <a:off x="7260471" y="3240974"/>
              <a:ext cx="166050" cy="22140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664428" y="3224774"/>
                <a:ext cx="2559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Ink 28"/>
              <p14:cNvContentPartPr/>
              <p14:nvPr/>
            </p14:nvContentPartPr>
            <p14:xfrm>
              <a:off x="7536951" y="3228374"/>
              <a:ext cx="15930" cy="22572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031988" y="3210374"/>
                <a:ext cx="525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/>
              <p14:cNvContentPartPr/>
              <p14:nvPr/>
            </p14:nvContentPartPr>
            <p14:xfrm>
              <a:off x="7684911" y="3210014"/>
              <a:ext cx="107190" cy="2232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232868" y="3195974"/>
                <a:ext cx="175680" cy="2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83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71" y="907079"/>
            <a:ext cx="7886700" cy="57503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Problem Solving (Line Clipping)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3" y="2133600"/>
            <a:ext cx="7950994" cy="44861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746531" y="2503704"/>
              <a:ext cx="452250" cy="4140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0050" y="2495424"/>
                <a:ext cx="471334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791271" y="2575154"/>
              <a:ext cx="1738800" cy="1269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1551" y="2566514"/>
                <a:ext cx="175464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7013961" y="3210014"/>
              <a:ext cx="778140" cy="2631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38268" y="3195974"/>
                <a:ext cx="10702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5280291" y="4977974"/>
              <a:ext cx="2866050" cy="5475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26708" y="4965014"/>
                <a:ext cx="385452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3" name="Ink 72"/>
              <p14:cNvContentPartPr/>
              <p14:nvPr/>
            </p14:nvContentPartPr>
            <p14:xfrm>
              <a:off x="6010911" y="2477774"/>
              <a:ext cx="1496070" cy="9216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05188" y="2460854"/>
                <a:ext cx="201060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6" name="Ink 75"/>
              <p14:cNvContentPartPr/>
              <p14:nvPr/>
            </p14:nvContentPartPr>
            <p14:xfrm>
              <a:off x="3220731" y="3864494"/>
              <a:ext cx="1168290" cy="64584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79545" y="3849014"/>
                <a:ext cx="1586167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2" name="Ink 81"/>
              <p14:cNvContentPartPr/>
              <p14:nvPr/>
            </p14:nvContentPartPr>
            <p14:xfrm>
              <a:off x="3366195" y="2949650"/>
              <a:ext cx="2786130" cy="217620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55035" y="2927330"/>
                <a:ext cx="2811691" cy="22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/>
              <p14:cNvContentPartPr/>
              <p14:nvPr/>
            </p14:nvContentPartPr>
            <p14:xfrm>
              <a:off x="4623686" y="4146671"/>
              <a:ext cx="22950" cy="788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51955" y="4126511"/>
                <a:ext cx="579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/>
              <p14:cNvContentPartPr/>
              <p14:nvPr/>
            </p14:nvContentPartPr>
            <p14:xfrm>
              <a:off x="5750396" y="3223991"/>
              <a:ext cx="144180" cy="2512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53155" y="3209591"/>
                <a:ext cx="213840" cy="28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60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Find Slope, 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45" y="2133600"/>
            <a:ext cx="7899605" cy="3992563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272256" y="2553311"/>
              <a:ext cx="888570" cy="5216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1675" y="2533871"/>
                <a:ext cx="122256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2260916" y="2970191"/>
              <a:ext cx="1182870" cy="2480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7995" y="2952911"/>
                <a:ext cx="16153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/>
              <p14:cNvContentPartPr/>
              <p14:nvPr/>
            </p14:nvContentPartPr>
            <p14:xfrm>
              <a:off x="1177946" y="2991791"/>
              <a:ext cx="820260" cy="3416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5835" y="2968391"/>
                <a:ext cx="111960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/>
              <p14:cNvContentPartPr/>
              <p14:nvPr/>
            </p14:nvContentPartPr>
            <p14:xfrm>
              <a:off x="4389866" y="2835551"/>
              <a:ext cx="2081700" cy="2145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36955" y="2812151"/>
                <a:ext cx="28152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/>
              <p14:cNvContentPartPr/>
              <p14:nvPr/>
            </p14:nvContentPartPr>
            <p14:xfrm>
              <a:off x="2627036" y="2310671"/>
              <a:ext cx="2918970" cy="157788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85075" y="2290511"/>
                <a:ext cx="3930120" cy="16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/>
              <p14:cNvContentPartPr/>
              <p14:nvPr/>
            </p14:nvContentPartPr>
            <p14:xfrm>
              <a:off x="6840926" y="2496071"/>
              <a:ext cx="794610" cy="6404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01075" y="2475911"/>
                <a:ext cx="1089720" cy="6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74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179" y="652642"/>
            <a:ext cx="7886700" cy="57503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Problem Solving (Line Clipping)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3" y="1952534"/>
            <a:ext cx="7950994" cy="46672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/>
              <p14:cNvContentPartPr/>
              <p14:nvPr/>
            </p14:nvContentPartPr>
            <p14:xfrm>
              <a:off x="7587171" y="5212334"/>
              <a:ext cx="559170" cy="3132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97508" y="5194334"/>
                <a:ext cx="78372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4" name="Ink 63"/>
              <p14:cNvContentPartPr/>
              <p14:nvPr/>
            </p14:nvContentPartPr>
            <p14:xfrm>
              <a:off x="7020711" y="3270854"/>
              <a:ext cx="105300" cy="20232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45468" y="3260054"/>
                <a:ext cx="1634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0" name="Ink 89"/>
              <p14:cNvContentPartPr/>
              <p14:nvPr/>
            </p14:nvContentPartPr>
            <p14:xfrm>
              <a:off x="5551926" y="2486863"/>
              <a:ext cx="666360" cy="82332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6086" y="2465263"/>
                <a:ext cx="701280" cy="86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6" name="Ink 95"/>
              <p14:cNvContentPartPr/>
              <p14:nvPr/>
            </p14:nvContentPartPr>
            <p14:xfrm>
              <a:off x="3565521" y="4282814"/>
              <a:ext cx="1087020" cy="70200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30988" y="4272014"/>
                <a:ext cx="1483560" cy="7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8" name="Ink 97"/>
              <p14:cNvContentPartPr/>
              <p14:nvPr/>
            </p14:nvContentPartPr>
            <p14:xfrm>
              <a:off x="5737401" y="2184374"/>
              <a:ext cx="686340" cy="127872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33668" y="2162054"/>
                <a:ext cx="953640" cy="13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/>
              <p14:cNvContentPartPr/>
              <p14:nvPr/>
            </p14:nvContentPartPr>
            <p14:xfrm>
              <a:off x="7536951" y="3228374"/>
              <a:ext cx="15930" cy="2257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31988" y="3210374"/>
                <a:ext cx="525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/>
              <p14:cNvContentPartPr/>
              <p14:nvPr/>
            </p14:nvContentPartPr>
            <p14:xfrm>
              <a:off x="7260471" y="3240974"/>
              <a:ext cx="166050" cy="2214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664428" y="3224774"/>
                <a:ext cx="2559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/>
              <p14:cNvContentPartPr/>
              <p14:nvPr/>
            </p14:nvContentPartPr>
            <p14:xfrm>
              <a:off x="7036371" y="3265814"/>
              <a:ext cx="120420" cy="1962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64908" y="3246374"/>
                <a:ext cx="1969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" name="Ink 7"/>
              <p14:cNvContentPartPr/>
              <p14:nvPr/>
            </p14:nvContentPartPr>
            <p14:xfrm>
              <a:off x="5778207" y="1714934"/>
              <a:ext cx="544555" cy="12945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97795" y="1696934"/>
                <a:ext cx="749112" cy="13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/>
              <p14:cNvContentPartPr/>
              <p14:nvPr/>
            </p14:nvContentPartPr>
            <p14:xfrm>
              <a:off x="7684911" y="3210014"/>
              <a:ext cx="107460" cy="2232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232868" y="3195974"/>
                <a:ext cx="1756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5" name="Ink 64"/>
              <p14:cNvContentPartPr/>
              <p14:nvPr/>
            </p14:nvContentPartPr>
            <p14:xfrm>
              <a:off x="5012487" y="3976814"/>
              <a:ext cx="964405" cy="504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70715" y="3957014"/>
                <a:ext cx="1313232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7" name="Ink 66"/>
              <p14:cNvContentPartPr/>
              <p14:nvPr/>
            </p14:nvContentPartPr>
            <p14:xfrm>
              <a:off x="3202136" y="4913831"/>
              <a:ext cx="0" cy="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5" name="Ink 74"/>
              <p14:cNvContentPartPr/>
              <p14:nvPr/>
            </p14:nvContentPartPr>
            <p14:xfrm>
              <a:off x="633086" y="1998974"/>
              <a:ext cx="1738800" cy="132264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3368" y="1990694"/>
                <a:ext cx="1754637" cy="13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6" name="Ink 75"/>
              <p14:cNvContentPartPr/>
              <p14:nvPr/>
            </p14:nvContentPartPr>
            <p14:xfrm>
              <a:off x="2944764" y="2707360"/>
              <a:ext cx="3161125" cy="265716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930724" y="2685040"/>
                <a:ext cx="3189565" cy="26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8" name="Ink 77"/>
              <p14:cNvContentPartPr/>
              <p14:nvPr/>
            </p14:nvContentPartPr>
            <p14:xfrm>
              <a:off x="5280291" y="4977974"/>
              <a:ext cx="713880" cy="42372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026708" y="4965014"/>
                <a:ext cx="98244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2" name="Ink 81"/>
              <p14:cNvContentPartPr/>
              <p14:nvPr/>
            </p14:nvContentPartPr>
            <p14:xfrm>
              <a:off x="2371886" y="3078254"/>
              <a:ext cx="970380" cy="108540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46675" y="3059534"/>
                <a:ext cx="1325520" cy="111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78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Find Y1</a:t>
            </a:r>
            <a:r>
              <a:rPr lang="en-US" dirty="0">
                <a:latin typeface="Calibri"/>
                <a:cs typeface="Calibri"/>
              </a:rPr>
              <a:t>ʹ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1751600" y="629999"/>
              <a:ext cx="99630" cy="2512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4995" y="616679"/>
                <a:ext cx="129591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/>
              <p14:cNvContentPartPr/>
              <p14:nvPr/>
            </p14:nvContentPartPr>
            <p14:xfrm>
              <a:off x="1734686" y="1084151"/>
              <a:ext cx="7290" cy="2052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5995" y="1067231"/>
                <a:ext cx="367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8" name="Ink 97"/>
              <p14:cNvContentPartPr/>
              <p14:nvPr/>
            </p14:nvContentPartPr>
            <p14:xfrm>
              <a:off x="3220766" y="2207351"/>
              <a:ext cx="494100" cy="93492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8875" y="2192591"/>
                <a:ext cx="686160" cy="9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9" name="Ink 98"/>
              <p14:cNvContentPartPr/>
              <p14:nvPr/>
            </p14:nvContentPartPr>
            <p14:xfrm>
              <a:off x="975986" y="2403191"/>
              <a:ext cx="5582790" cy="272304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0435" y="2390591"/>
                <a:ext cx="7481160" cy="27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106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41" y="892176"/>
            <a:ext cx="7886700" cy="57503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Problem Solving (Line Clipping)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3" y="2031914"/>
            <a:ext cx="7950994" cy="45878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/>
              <p14:cNvContentPartPr/>
              <p14:nvPr/>
            </p14:nvContentPartPr>
            <p14:xfrm>
              <a:off x="5844321" y="4977974"/>
              <a:ext cx="149850" cy="225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78388" y="4965014"/>
                <a:ext cx="2307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/>
              <p14:cNvContentPartPr/>
              <p14:nvPr/>
            </p14:nvContentPartPr>
            <p14:xfrm>
              <a:off x="7587171" y="5212334"/>
              <a:ext cx="559170" cy="3132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97508" y="5194334"/>
                <a:ext cx="78372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/>
              <p14:cNvContentPartPr/>
              <p14:nvPr/>
            </p14:nvContentPartPr>
            <p14:xfrm>
              <a:off x="6108381" y="1714934"/>
              <a:ext cx="214380" cy="6339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28308" y="1696934"/>
                <a:ext cx="31860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/>
              <p14:cNvContentPartPr/>
              <p14:nvPr/>
            </p14:nvContentPartPr>
            <p14:xfrm>
              <a:off x="7020711" y="3210014"/>
              <a:ext cx="771660" cy="26316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47268" y="3195974"/>
                <a:ext cx="10612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/>
              <p14:cNvContentPartPr/>
              <p14:nvPr/>
            </p14:nvContentPartPr>
            <p14:xfrm>
              <a:off x="7536951" y="3228374"/>
              <a:ext cx="15930" cy="2257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031988" y="3210374"/>
                <a:ext cx="525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/>
              <p14:cNvContentPartPr/>
              <p14:nvPr/>
            </p14:nvContentPartPr>
            <p14:xfrm>
              <a:off x="7260471" y="3240974"/>
              <a:ext cx="166050" cy="2214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64428" y="3224774"/>
                <a:ext cx="2559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/>
              <p14:cNvContentPartPr/>
              <p14:nvPr/>
            </p14:nvContentPartPr>
            <p14:xfrm>
              <a:off x="7036371" y="3265814"/>
              <a:ext cx="120420" cy="1962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64908" y="3246374"/>
                <a:ext cx="1969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/>
              <p14:cNvContentPartPr/>
              <p14:nvPr/>
            </p14:nvContentPartPr>
            <p14:xfrm>
              <a:off x="6114408" y="3351674"/>
              <a:ext cx="139320" cy="5644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02888" y="3339434"/>
                <a:ext cx="16524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k 27"/>
              <p14:cNvContentPartPr/>
              <p14:nvPr/>
            </p14:nvContentPartPr>
            <p14:xfrm>
              <a:off x="4733811" y="2504414"/>
              <a:ext cx="1545480" cy="243648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14011" y="2482814"/>
                <a:ext cx="1584360" cy="24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k 28"/>
              <p14:cNvContentPartPr/>
              <p14:nvPr/>
            </p14:nvContentPartPr>
            <p14:xfrm>
              <a:off x="3704568" y="3619838"/>
              <a:ext cx="572165" cy="9374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96651" y="3606518"/>
                <a:ext cx="593756" cy="9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3" name="Ink 72"/>
              <p14:cNvContentPartPr/>
              <p14:nvPr/>
            </p14:nvContentPartPr>
            <p14:xfrm>
              <a:off x="5280291" y="5057174"/>
              <a:ext cx="452520" cy="34452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26708" y="5044214"/>
                <a:ext cx="6325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4" name="Ink 73"/>
              <p14:cNvContentPartPr/>
              <p14:nvPr/>
            </p14:nvContentPartPr>
            <p14:xfrm>
              <a:off x="2371851" y="3078254"/>
              <a:ext cx="970380" cy="108540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46628" y="3059534"/>
                <a:ext cx="1325520" cy="11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7" name="Ink 76"/>
              <p14:cNvContentPartPr/>
              <p14:nvPr/>
            </p14:nvContentPartPr>
            <p14:xfrm>
              <a:off x="3117051" y="4765381"/>
              <a:ext cx="607230" cy="64980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098694" y="4748821"/>
                <a:ext cx="642865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0" name="Ink 79"/>
              <p14:cNvContentPartPr/>
              <p14:nvPr/>
            </p14:nvContentPartPr>
            <p14:xfrm>
              <a:off x="3552561" y="4573334"/>
              <a:ext cx="321300" cy="36756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35650" y="4556414"/>
                <a:ext cx="357999" cy="4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095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Find X2</a:t>
            </a:r>
            <a:r>
              <a:rPr lang="en-US" dirty="0">
                <a:latin typeface="Calibri"/>
                <a:cs typeface="Calibri"/>
              </a:rPr>
              <a:t>ʹ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/>
              <p14:cNvContentPartPr/>
              <p14:nvPr/>
            </p14:nvContentPartPr>
            <p14:xfrm>
              <a:off x="1734686" y="1084151"/>
              <a:ext cx="7290" cy="2052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5995" y="1067231"/>
                <a:ext cx="36720" cy="239040"/>
              </a:xfrm>
              <a:prstGeom prst="rect">
                <a:avLst/>
              </a:prstGeom>
            </p:spPr>
          </p:pic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22" y="2005780"/>
            <a:ext cx="8115300" cy="448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83966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77</Words>
  <Application>Microsoft Office PowerPoint</Application>
  <PresentationFormat>On-screen Show (4:3)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Spectrum</vt:lpstr>
      <vt:lpstr>Clipping</vt:lpstr>
      <vt:lpstr>Problem Solving (Line Clipping)</vt:lpstr>
      <vt:lpstr>Problem Solving (Line Clipping)</vt:lpstr>
      <vt:lpstr>Problem Solving (Line Clipping)</vt:lpstr>
      <vt:lpstr>Find Slope, m</vt:lpstr>
      <vt:lpstr>Problem Solving (Line Clipping)</vt:lpstr>
      <vt:lpstr>Find Y1ʹ</vt:lpstr>
      <vt:lpstr>Problem Solving (Line Clipping)</vt:lpstr>
      <vt:lpstr>Find X2ʹ</vt:lpstr>
      <vt:lpstr>Find X2ʹ</vt:lpstr>
      <vt:lpstr>Finally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Transformation</dc:title>
  <dc:creator>Dipta Justin Gomes</dc:creator>
  <cp:lastModifiedBy>Md. Kishor Morol</cp:lastModifiedBy>
  <cp:revision>12</cp:revision>
  <dcterms:created xsi:type="dcterms:W3CDTF">2020-04-28T14:21:42Z</dcterms:created>
  <dcterms:modified xsi:type="dcterms:W3CDTF">2020-08-31T04:24:21Z</dcterms:modified>
</cp:coreProperties>
</file>