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05T22:30:05.46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19897 4251 0,'17'71'47,"-17"140"-31,53-87-16,-35-1 16,-18-17-16,18-35 15,17 52 1,-35-88-1,0-17-15,35 35 16,-17-53 0,-18 35 31,0-17-16,0-1-16</inkml:trace>
  <inkml:trace contextRef="#ctx0" brushRef="#br0" timeOffset="1386.99">23989 7779 0,'18'-18'0,"-36"18"109,-53-18-93,36-34-16,17 16 15,1-70-15,17 89 16,0-36-1,53 0-15,17 35 32,-34 18-1,-1 0-15,-18 0-1,72 0 1,16 71-1,-87-53 1,-18 34 0,0 37-1,0 34 1,0 1 0,0-36-1,-18-18-15,-17 19 16,18-37-1,17-34 1,0 0 31,35-1 15,18-17-62,35 0 16,71-88 0,-1 0-1,-140 88-15,35-18 16,-35 1 0</inkml:trace>
  <inkml:trace contextRef="#ctx0" brushRef="#br0" timeOffset="2616.58">24377 12524 0,'-35'-18'47,"-36"-105"-31,53 70-16,-17 0 15,35-71 1,0 89 0,53-53-1,0 52-15,88-16 16,-35 52-1,-88-18 1,-1 18 0,1 18-1,17 87 17,-35 19-17,0-36 1,-70 53-1,34-106 1,19-17 0,17-36 31,0-17-47,141-53 15,-18 53 1,-70 35 31,-35 17-32,-18 19-15,17 122 32,-17-17-17,-105-17 1,-72-1-1,89-87 1,0-19 0,70-17-1,1 0 1,-1 0 0,-35 0-1,35 0 1</inkml:trace>
  <inkml:trace contextRef="#ctx0" brushRef="#br0" timeOffset="3939.85">20867 15258 0,'0'88'46,"0"-35"-46,0 35 16,-35 0-16,35-53 16,0 36-16,-18 0 15,18-19 17,0 1-17,0-17 1,18-1-1,34 18 1,-34-36-16,70-17 16,71-35-1,-35-35 1,-19 34 0,-105 19-1,18-1 1,0-70 15,-18 17-15,0 36-1,17 17 63,19 71-62,-36 88-16,17-17 16,18-18-16,-35-18 15,36 35 1,-19-52 0,-17-53-1,18-18 1,-18 17-1</inkml:trace>
  <inkml:trace contextRef="#ctx0" brushRef="#br0" timeOffset="5316.2">13494 15946 0,'17'0'31,"-17"105"-31,-17-52 16,-1 0-16,18 35 15,-70 1 1,70-72-1,17 71 1,71-52 0,159 34-1,0-70 1,-35 0 0,-89 18-1,-123 35 32,-52 35-31,-1-17-16,-71-1 15,-17-17 1,-18-18 15,124-17-15,0-18 15,17 0-15,-17-18-1,17 1 1,1-36-16,-1 53 16</inkml:trace>
  <inkml:trace contextRef="#ctx0" brushRef="#br0" timeOffset="6019.77">13441 16034 0,'-35'0'15,"17"0"-15,71 0 125,141-18-125,-71-35 16,-17 36-16,-18-19 15,1 19-15,-72 17 16,36-18 0</inkml:trace>
  <inkml:trace contextRef="#ctx0" brushRef="#br0" timeOffset="7247.91">9384 12647 0,'-71'194'31,"54"-123"-15,17 35-16,0 17 15,0-17-15,0 35 16,106 141 0,88-35-1,-124-159-15,89 0 32,-36-17-17,1-71 1,-1 0-1,-87-88 1,-36 0 0,-18-53-1,-53 70 1,1 18 0,-124 18-1,-18 35 1,-52 0-1,211 70 1,0 36 0,53-71-1,0-17 17,0 35-17,0-18 16</inkml:trace>
  <inkml:trace contextRef="#ctx0" brushRef="#br0" timeOffset="8404.15">8326 8114 0,'17'0'47,"160"-53"-47,-89 18 15,-18-1-15,1-16 16,-53 52-16,34-18 16,-52 0-1,18 36 110,-18 123-125,0-35 16,0 0-16,0 70 15,0-35 1,0 141 0,0-141-1,0 1 1,0-107 0</inkml:trace>
  <inkml:trace contextRef="#ctx0" brushRef="#br0" timeOffset="8899.68">8590 8767 0,'0'-18'63,"35"0"-48,-35 1-15,53-36 16,53-18-16,-106 54 16,124-72-1,-107 72 1</inkml:trace>
  <inkml:trace contextRef="#ctx0" brushRef="#br0" timeOffset="10716.15">12277 4815 0,'-53'18'0,"35"-18"16,-35 53-16,36-18 15,-19 18-15,1 35 16,17-17 15,18-1-15,18-17-1,35 0 1,35 0 0,18 18-1,-18-54 1,-17 36 0,-36-17-1,-17-36 1,17 70-1,0 18 1,-35-35-16,0 0 16,0-18-1,0 36 1,0-36 31,-53-17-32,18-18 1,-36 0 0,19 0-1,16 0 1,1-18 0,-18-52-1,35 34-15,18-34 16,0 35-1,0-54 1,0 37 0,18-72-1,53 54 1,-54-19 46,-17 72-30,0-36-17,0 0 1,0 18 0,-17-36-1,-19 18 1,1-17-1,17 52 1</inkml:trace>
  <inkml:trace contextRef="#ctx0" brushRef="#br1" timeOffset="17891.82">23830 4921 0,'18'0'31,"105"0"-15,1-17-16,34-36 15,-87 35 1,229-35 0,-159-17-1,-88 52-15</inkml:trace>
  <inkml:trace contextRef="#ctx0" brushRef="#br1" timeOffset="18356.22">24483 4339 0,'0'18'16,"0"88"-16,0 35 15,0 0-15,53 106 31,-36-36-15,36-69 0,-35-125-1,0-52 48</inkml:trace>
  <inkml:trace contextRef="#ctx0" brushRef="#br1" timeOffset="18883.7">25400 4727 0,'53'0'47,"106"-70"-31,-36 52-16,-52 0 15,17-17-15,-70 35 16,-1-18 0</inkml:trace>
  <inkml:trace contextRef="#ctx0" brushRef="#br1" timeOffset="19323.52">25435 4216 0,'0'17'31,"36"230"-15,-19-176-16,1 52 15,-1 71 1,36-88 0</inkml:trace>
  <inkml:trace contextRef="#ctx0" brushRef="#br1" timeOffset="21235.74">25188 4798 0,'53'0'109,"-35"0"-62,17 0 16,0-35-48,-17 17-15,35 0 16,35 1 0,-70 17-1,35-36 48,-18 36-63,53-17 15,0-1-15,-35 0 16,88-52 0</inkml:trace>
  <inkml:trace contextRef="#ctx0" brushRef="#br1" timeOffset="23251.57">7532 6050 0,'17'-17'47,"177"-36"-32,-141 35-15,36-17 16,-54 35-16,0 0 16</inkml:trace>
  <inkml:trace contextRef="#ctx0" brushRef="#br1" timeOffset="23899.89">8061 5556 0,'71'0'63,"34"36"-48,-16-36-15,-1 35 16,-35-35-16,35 53 15,-53-36 17,0-17-17,-17 18 1,0 0 62</inkml:trace>
  <inkml:trace contextRef="#ctx0" brushRef="#br1" timeOffset="24860.46">8590 5274 0,'-53'0'78,"36"106"-78,-1-18 16,-35 36-16,35-54 16,1-35-16,-1 36 15,-17-18 1,17-36 15,18 36 157,0 36-173,0-54 1,18-17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DD9E-2F4D-4BFC-84AC-A08E3584F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C2AF9-AAA7-49C0-A66B-4CEF0B818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FCBE-D3DE-47E2-8DE3-A4AFF26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F393-9C99-49E2-857A-9A085C5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8EDA-59AB-4C15-8788-F0FD0F77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E892-766D-436F-8022-D82E500C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318B-03CD-47AC-BC67-0256109C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719C-2A68-4B42-9EA0-2DF1A049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2C40-7899-4749-B3DE-DB44567D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932B-AEC6-4486-BA1B-DB4BC487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D92BE-9D73-4B61-BDAC-AC6E0E289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F3A5-19F7-44CB-81DE-2D645629A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BAAB-34EF-4964-9DC1-E754CC42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48F7-DA72-4E6A-8CE9-C79CE6D2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8788-A516-4FDF-AA93-92504C5F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445C-97EC-4680-8988-42EFF59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D6DD-F77C-447A-9345-462CD52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3384-2978-4D27-8C34-FA46527E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E4E1-CB30-4FDE-BF91-B7E4C4F6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5B30-F559-4B6A-BB72-C4A46CE8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9D49-3113-4982-8D71-CC64EA97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B4A11-A6D8-43E4-A6DC-62ABF9D1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A19F-79B9-4658-8C1C-BB231147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7337-B922-4377-A520-12B4220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0113-AD49-4DD2-A524-32BF8DD4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0A56-F6E5-4C40-813B-03CC3BAF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BC7A-3C36-4615-81A9-8055D5DC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4D710-A678-4F4C-8735-40ABFD3E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7988-C8EA-4225-84B1-AA59B3BB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915E0-43A3-4826-A611-47F25A85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7923-674E-4060-9E28-D00BF018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F70E-6129-403E-AA4A-7EB83CF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1FCA-FB95-4C8A-928D-31471A6C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2499C-4CD2-4EB8-9314-34E1DAB5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D52C2-D4DE-4741-A491-FCD9F12A4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02671-3C42-4D5F-A68E-AFA13389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5FED-4E13-4957-B2AA-D1D56E0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BCD76-CEC6-4E02-B9E2-AF49C56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31741-57A4-46E8-AFE2-7E9951EF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800B-90AF-4A56-BE23-A2DE4F17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2C9C1-71FF-4333-BAA8-0CAB3614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0DFA-A647-43D3-A7C2-10933661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7D58-F277-4989-A0DD-0AD6E4DE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8BC41-EA3F-4E3E-9103-8DF4A83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5F0C0-6C16-45B8-99BC-2AFB3DCA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82EE-BCE1-4076-93F1-43F15F38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67FC-0DB9-4682-B047-204F3BDE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31B9-6D9F-4E59-9CC1-2F73CF73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39920-1602-440A-A7BF-000A8FFF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ECFA-5145-44D4-91B0-77211D99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F299F-4D09-4AB7-997C-6E9A1BB6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E088-E42C-4C17-AE7C-FC4FA33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CB52-6DEE-4DED-876B-367D132A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D8A48-7F7F-4B14-8987-C0632628A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C03D4-C9C5-429D-B99D-210FF574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4297A-6E3D-4F11-89E6-BF2E37A9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43797-7AD2-4AE5-BCEC-B48B0442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A82CF-C32B-474F-83B4-7F64FC5D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CA9D8-1DC2-483E-9D01-CC1FDA5D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82D3-64AA-47E7-BB60-FA8F3B1D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8A23-502C-4206-8E39-90AE4931F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F28F-9D46-4C1F-8F8D-9708E0C28A32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780B-16FC-4DD6-A33F-0CFE815E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D930-5298-4BA4-8F74-EB42CAF1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A2EE-2644-42C2-9A28-58413428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BC82-D639-40B7-B057-23B1FB884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 Point Circle Algorithm </a:t>
            </a:r>
            <a:endParaRPr lang="en-US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FAF7-E6C0-4E40-A31E-F468A60AA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94A3-2E7E-4E23-B750-C1FEF62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6A45-E87B-48A8-906B-97DDC9CA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34D634-48D0-468E-B11A-6EB9AD34846E}"/>
              </a:ext>
            </a:extLst>
          </p:cNvPr>
          <p:cNvSpPr/>
          <p:nvPr/>
        </p:nvSpPr>
        <p:spPr>
          <a:xfrm>
            <a:off x="3616036" y="2137208"/>
            <a:ext cx="4959927" cy="34497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36EC02-3153-463D-A010-3FCBDC57E23A}"/>
              </a:ext>
            </a:extLst>
          </p:cNvPr>
          <p:cNvCxnSpPr/>
          <p:nvPr/>
        </p:nvCxnSpPr>
        <p:spPr>
          <a:xfrm flipV="1">
            <a:off x="1918855" y="3765117"/>
            <a:ext cx="8188036" cy="1939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9697C3-EDF3-4273-AD21-3201E92B848B}"/>
              </a:ext>
            </a:extLst>
          </p:cNvPr>
          <p:cNvCxnSpPr>
            <a:stCxn id="3" idx="0"/>
          </p:cNvCxnSpPr>
          <p:nvPr/>
        </p:nvCxnSpPr>
        <p:spPr>
          <a:xfrm>
            <a:off x="6096000" y="1825625"/>
            <a:ext cx="145473" cy="4351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13BF30-B35C-45E1-85A9-6C49121582D0}"/>
              </a:ext>
            </a:extLst>
          </p:cNvPr>
          <p:cNvCxnSpPr>
            <a:cxnSpLocks/>
          </p:cNvCxnSpPr>
          <p:nvPr/>
        </p:nvCxnSpPr>
        <p:spPr>
          <a:xfrm flipV="1">
            <a:off x="3761510" y="2029691"/>
            <a:ext cx="4759035" cy="3692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F74919-8E14-41F4-BB56-5C9D46F3855D}"/>
              </a:ext>
            </a:extLst>
          </p:cNvPr>
          <p:cNvCxnSpPr>
            <a:cxnSpLocks/>
          </p:cNvCxnSpPr>
          <p:nvPr/>
        </p:nvCxnSpPr>
        <p:spPr>
          <a:xfrm flipH="1" flipV="1">
            <a:off x="3789218" y="2137209"/>
            <a:ext cx="5155623" cy="36922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F5D59F4-6DA6-409F-A452-B51D76B6B934}"/>
                  </a:ext>
                </a:extLst>
              </p14:cNvPr>
              <p14:cNvContentPartPr/>
              <p14:nvPr/>
            </p14:nvContentPartPr>
            <p14:xfrm>
              <a:off x="2711520" y="1517760"/>
              <a:ext cx="6635880" cy="4584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F5D59F4-6DA6-409F-A452-B51D76B6B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2160" y="1508400"/>
                <a:ext cx="6654600" cy="46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2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DB3F-2344-466F-A3DC-5A174953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0EB1-7BF1-44E3-9D40-8F3960B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32E1A6-909E-40F0-8D24-C9E06C38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849605"/>
            <a:ext cx="8391779" cy="515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A60A-2C5D-4BBB-A30E-10983DEB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1B10B-6B18-4BAB-B203-936BEBB8A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Possible next point: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+1 ,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   or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+1 ,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Mid point =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+1 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Mid point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know,                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Circle equation: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Decision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 Decision Parameter,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+ 1)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²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1B10B-6B18-4BAB-B203-936BEBB8A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C237D46-ECF4-47CE-B8D9-093E6D52C311}"/>
              </a:ext>
            </a:extLst>
          </p:cNvPr>
          <p:cNvSpPr/>
          <p:nvPr/>
        </p:nvSpPr>
        <p:spPr>
          <a:xfrm>
            <a:off x="8873067" y="2429933"/>
            <a:ext cx="2624666" cy="2480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17A43-35A5-4A32-9579-09FD031FEA9C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10185400" y="2429933"/>
            <a:ext cx="0" cy="24807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1CDEFF-9A47-45B8-A04B-A83A2043E0F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73067" y="3670300"/>
            <a:ext cx="26246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F54E6-B001-41CB-AAC1-FC1951F89227}"/>
              </a:ext>
            </a:extLst>
          </p:cNvPr>
          <p:cNvCxnSpPr/>
          <p:nvPr/>
        </p:nvCxnSpPr>
        <p:spPr>
          <a:xfrm flipV="1">
            <a:off x="10185400" y="2082800"/>
            <a:ext cx="1397000" cy="1587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0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7F30-498D-4741-8777-8B77A8F7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7C7D4-9115-4E13-88F2-4D1CACEAE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+ 1)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²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= 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+1)+1]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[after eliminating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=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+1+2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)−(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                     [after eliminating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)−(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                    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7C7D4-9115-4E13-88F2-4D1CACEAE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7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FAF7-7EA8-48D9-868A-A0EC49EB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8A8A1-3426-4FF9-9DD9-F9F969B9B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966" y="1808721"/>
                <a:ext cx="5516034" cy="4351338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 Point (0, r)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Here, 0 =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 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(0 + 1)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=  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r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r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1- r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)−(</m:t>
                    </m:r>
                    <m:r>
                      <a:rPr lang="en-US" sz="180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  <a:endParaRPr lang="en-US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8A8A1-3426-4FF9-9DD9-F9F969B9B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6" y="1808721"/>
                <a:ext cx="5516034" cy="4351338"/>
              </a:xfrm>
              <a:blipFill>
                <a:blip r:embed="rId2"/>
                <a:stretch>
                  <a:fillRect l="-884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1889AB-6BA8-4332-92DD-6467DB2C61D1}"/>
                  </a:ext>
                </a:extLst>
              </p:cNvPr>
              <p:cNvSpPr txBox="1"/>
              <p:nvPr/>
            </p:nvSpPr>
            <p:spPr>
              <a:xfrm>
                <a:off x="6675969" y="2014567"/>
                <a:ext cx="4034364" cy="3167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≥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  then,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 Point: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&lt; 0  then,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 Point: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1889AB-6BA8-4332-92DD-6467DB2C6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69" y="2014567"/>
                <a:ext cx="4034364" cy="3167534"/>
              </a:xfrm>
              <a:prstGeom prst="rect">
                <a:avLst/>
              </a:prstGeom>
              <a:blipFill>
                <a:blip r:embed="rId3"/>
                <a:stretch>
                  <a:fillRect l="-1208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06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Mid Point Circle Algorithm </vt:lpstr>
      <vt:lpstr>Derivation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Point Circle Algorithm</dc:title>
  <dc:creator>Md. Kishor Morol</dc:creator>
  <cp:lastModifiedBy>Md. Kishor Morol</cp:lastModifiedBy>
  <cp:revision>3</cp:revision>
  <dcterms:created xsi:type="dcterms:W3CDTF">2020-08-05T22:19:02Z</dcterms:created>
  <dcterms:modified xsi:type="dcterms:W3CDTF">2020-08-05T22:34:11Z</dcterms:modified>
</cp:coreProperties>
</file>