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4D88C-493F-4ECF-95B1-015BBE759EE6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9F582-ACA7-468A-BF34-1885C0FC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" y="754063"/>
            <a:ext cx="6613525" cy="3721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767" y="4714976"/>
            <a:ext cx="5437825" cy="246221"/>
          </a:xfr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6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24FD-AE6B-4CDC-8452-0CCED34993BD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F457-CB76-4400-B111-09F4F9367C85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9B43-2999-42F7-81AA-3AE9025AA9C0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BB0D-B51E-45EF-B92B-2D6DB7CBBAFA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3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AF22-4D51-476D-9593-86F8C6F264B1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5DA8-D872-43B8-87E4-42BDD58C7711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FCC3-E113-42BE-9D27-CF006B2492CE}" type="datetime1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F6C-EB08-40C5-9AB3-178347C65A50}" type="datetime1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0184-C353-414C-A078-E35C2E652764}" type="datetime1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CE5-401F-4B08-B1CB-11AFC3BAED73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8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2FB9-6543-4812-853B-0D5796F097B5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A3779-BA63-4FAB-89E6-4C90AB27EC81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by: Dr. Md. Abdullah - Al - Jubair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BCCF-77C5-4626-B6D1-E21B87B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4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 flipH="1">
            <a:off x="914399" y="1050870"/>
            <a:ext cx="2279309" cy="207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4542722" y="1050870"/>
            <a:ext cx="2211279" cy="213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7879898" y="821607"/>
            <a:ext cx="2686503" cy="25921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422401" y="35377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Geometric Transformations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and 3D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Scaling factors</a:t>
            </a:r>
          </a:p>
          <a:p>
            <a:pPr lvl="1"/>
            <a:r>
              <a:rPr lang="en-US" dirty="0" smtClean="0"/>
              <a:t>Less than 1 reduces size, greater than 1 increase size</a:t>
            </a:r>
          </a:p>
          <a:p>
            <a:pPr lvl="1"/>
            <a:r>
              <a:rPr lang="en-US" dirty="0" smtClean="0"/>
              <a:t>Uniform scaling maintains relative object proportions</a:t>
            </a:r>
          </a:p>
          <a:p>
            <a:pPr lvl="2"/>
            <a:r>
              <a:rPr lang="en-US" dirty="0" smtClean="0"/>
              <a:t>Equal scaling factors</a:t>
            </a:r>
          </a:p>
          <a:p>
            <a:pPr lvl="2"/>
            <a:r>
              <a:rPr lang="en-US" dirty="0" smtClean="0"/>
              <a:t>As opposed to differential scaling (unequal scaling factors)</a:t>
            </a:r>
          </a:p>
          <a:p>
            <a:pPr lvl="1"/>
            <a:r>
              <a:rPr lang="en-US" dirty="0" smtClean="0"/>
              <a:t>In some systems, negative values not only resize the object but reflects it about the perspective coordinate axes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2D Scaling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transformed using simple scaling both scaled and repositioned</a:t>
            </a:r>
          </a:p>
          <a:p>
            <a:pPr lvl="1"/>
            <a:r>
              <a:rPr lang="en-US" dirty="0" smtClean="0"/>
              <a:t>Scaling factors with absolute values less than 1 move objects closer to coordinate origin</a:t>
            </a:r>
          </a:p>
          <a:p>
            <a:pPr lvl="1"/>
            <a:r>
              <a:rPr lang="en-US" dirty="0" smtClean="0"/>
              <a:t>Values greater than 1 move objects further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2D Scaling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9301" y="2871787"/>
            <a:ext cx="27412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4501" y="3390901"/>
            <a:ext cx="962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4500" y="3924301"/>
            <a:ext cx="990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17" y="1447800"/>
            <a:ext cx="6998207" cy="4800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73" y="1447800"/>
            <a:ext cx="7612319" cy="4800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447800"/>
            <a:ext cx="8365636" cy="48006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Objects in a scene are a collection of points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These points have location, orientation, size</a:t>
            </a:r>
          </a:p>
          <a:p>
            <a:r>
              <a:rPr lang="en-GB" dirty="0" smtClean="0"/>
              <a:t>A scene has a camera/view point from which the scene is viewed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  <a:p>
            <a:endParaRPr lang="en-GB" dirty="0" smtClean="0"/>
          </a:p>
          <a:p>
            <a:r>
              <a:rPr lang="en-GB" dirty="0" smtClean="0"/>
              <a:t>The camera has some </a:t>
            </a:r>
            <a:r>
              <a:rPr lang="en-GB" b="1" dirty="0" smtClean="0"/>
              <a:t>location</a:t>
            </a:r>
            <a:r>
              <a:rPr lang="en-GB" dirty="0" smtClean="0"/>
              <a:t> and some </a:t>
            </a:r>
            <a:r>
              <a:rPr lang="en-GB" b="1" dirty="0" smtClean="0"/>
              <a:t>orientation</a:t>
            </a:r>
            <a:r>
              <a:rPr lang="en-GB" dirty="0" smtClean="0"/>
              <a:t> in 3-space</a:t>
            </a:r>
          </a:p>
          <a:p>
            <a:pPr lvl="1"/>
            <a:r>
              <a:rPr lang="en-US" dirty="0" smtClean="0"/>
              <a:t>Correspond to Translation and Rotation transformation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How do we use geometric transformations?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447801"/>
            <a:ext cx="1307016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1041401"/>
            <a:ext cx="2136112" cy="190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809636"/>
            <a:ext cx="3606800" cy="119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5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Process of mapping points to other locations</a:t>
            </a:r>
          </a:p>
          <a:p>
            <a:r>
              <a:rPr lang="en-US" smtClean="0"/>
              <a:t>Common transformations</a:t>
            </a:r>
          </a:p>
          <a:p>
            <a:pPr lvl="1"/>
            <a:r>
              <a:rPr lang="en-US" smtClean="0"/>
              <a:t>Translation (T)</a:t>
            </a:r>
          </a:p>
          <a:p>
            <a:pPr lvl="1"/>
            <a:r>
              <a:rPr lang="en-US" smtClean="0"/>
              <a:t>Scaling (S)</a:t>
            </a:r>
          </a:p>
          <a:p>
            <a:pPr lvl="1"/>
            <a:r>
              <a:rPr lang="en-US" smtClean="0"/>
              <a:t>Rotation (R)</a:t>
            </a:r>
          </a:p>
          <a:p>
            <a:r>
              <a:rPr lang="en-US" smtClean="0"/>
              <a:t>Others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081" y="4134268"/>
            <a:ext cx="2546548" cy="147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241801"/>
            <a:ext cx="3330101" cy="137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95602" y="5689601"/>
            <a:ext cx="9730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Reflection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401" y="5689601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Shear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Move/translate/displace a point to a new location</a:t>
            </a:r>
          </a:p>
          <a:p>
            <a:pPr lvl="1"/>
            <a:r>
              <a:rPr lang="en-US" dirty="0" smtClean="0"/>
              <a:t>In effect, moving original point position along a straight-line path to its new location</a:t>
            </a:r>
          </a:p>
          <a:p>
            <a:r>
              <a:rPr lang="en-US" dirty="0" smtClean="0"/>
              <a:t>An object defined by multiple coordinate positions</a:t>
            </a:r>
          </a:p>
          <a:p>
            <a:pPr lvl="1"/>
            <a:r>
              <a:rPr lang="en-US" dirty="0" smtClean="0"/>
              <a:t>Relocate all coordinate positions by same displacement along parallel paths</a:t>
            </a:r>
          </a:p>
          <a:p>
            <a:pPr lvl="1"/>
            <a:r>
              <a:rPr lang="en-US" dirty="0" smtClean="0"/>
              <a:t>Every point on object is translated by same amount</a:t>
            </a:r>
          </a:p>
          <a:p>
            <a:pPr lvl="2"/>
            <a:r>
              <a:rPr lang="en-US" dirty="0" smtClean="0"/>
              <a:t>Rigid-body, moves object without deformation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Translation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3581401"/>
            <a:ext cx="2438400" cy="227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74" y="1962913"/>
            <a:ext cx="8750927" cy="384048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translate original coordinates (x, y) by translational distances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 and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y</a:t>
            </a:r>
            <a:r>
              <a:rPr lang="en-US" dirty="0" smtClean="0"/>
              <a:t> to obtain new coordinate position (x’, y’)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Equation in matrix form</a:t>
            </a:r>
          </a:p>
          <a:p>
            <a:pPr lvl="1"/>
            <a:r>
              <a:rPr lang="en-US" dirty="0" smtClean="0"/>
              <a:t>	P’ = P + T</a:t>
            </a:r>
          </a:p>
          <a:p>
            <a:pPr lvl="1"/>
            <a:endParaRPr lang="en-US" dirty="0" smtClean="0"/>
          </a:p>
          <a:p>
            <a:pPr marL="707472" lvl="2" indent="0">
              <a:buNone/>
            </a:pPr>
            <a:r>
              <a:rPr lang="en-US" dirty="0" smtClean="0"/>
              <a:t>						P = Original position</a:t>
            </a:r>
          </a:p>
          <a:p>
            <a:pPr marL="707472" lvl="2" indent="0">
              <a:buNone/>
            </a:pPr>
            <a:r>
              <a:rPr lang="en-US" dirty="0" smtClean="0"/>
              <a:t>						P’ = New position</a:t>
            </a:r>
          </a:p>
          <a:p>
            <a:pPr marL="707472" lvl="2" indent="0">
              <a:buNone/>
            </a:pPr>
            <a:r>
              <a:rPr lang="en-US" dirty="0" smtClean="0"/>
              <a:t>						T = Translational vector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2D Translation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5720" y="4789170"/>
            <a:ext cx="857251" cy="74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1" y="2514601"/>
            <a:ext cx="2047875" cy="191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4800601"/>
            <a:ext cx="914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4920" y="4800600"/>
            <a:ext cx="84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69920" y="2514600"/>
            <a:ext cx="1306904" cy="41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4921" y="2514601"/>
            <a:ext cx="1371601" cy="43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447799"/>
            <a:ext cx="7937500" cy="48641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38" y="990601"/>
            <a:ext cx="8943724" cy="513588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alter the size of an object</a:t>
            </a:r>
          </a:p>
          <a:p>
            <a:pPr lvl="1"/>
            <a:r>
              <a:rPr lang="en-US" dirty="0" smtClean="0"/>
              <a:t>Expand or contract along each axis</a:t>
            </a:r>
          </a:p>
          <a:p>
            <a:r>
              <a:rPr lang="en-US" dirty="0" smtClean="0"/>
              <a:t>Simple 2D scaling operation performed by</a:t>
            </a:r>
          </a:p>
          <a:p>
            <a:pPr lvl="1"/>
            <a:r>
              <a:rPr lang="en-US" dirty="0" smtClean="0"/>
              <a:t>Multiplying original object positions (x, y) by scaling factor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dirty="0" smtClean="0"/>
              <a:t> and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dirty="0" smtClean="0"/>
              <a:t> to produce scaled coordinates (x’, y’)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Equation in matrix form</a:t>
            </a:r>
          </a:p>
          <a:p>
            <a:pPr marL="326525" lvl="1" indent="0">
              <a:buNone/>
            </a:pPr>
            <a:r>
              <a:rPr lang="en-US" dirty="0" smtClean="0"/>
              <a:t>	P’ = P • S</a:t>
            </a:r>
          </a:p>
          <a:p>
            <a:pPr lvl="1"/>
            <a:endParaRPr lang="en-US" dirty="0" smtClean="0"/>
          </a:p>
          <a:p>
            <a:pPr marL="707472" lvl="2" indent="0">
              <a:buNone/>
            </a:pPr>
            <a:r>
              <a:rPr lang="en-US" dirty="0" smtClean="0"/>
              <a:t>					P = Original position</a:t>
            </a:r>
          </a:p>
          <a:p>
            <a:pPr marL="707472" lvl="2" indent="0">
              <a:buNone/>
            </a:pPr>
            <a:r>
              <a:rPr lang="en-US" dirty="0" smtClean="0"/>
              <a:t>					P’ = New position</a:t>
            </a:r>
          </a:p>
          <a:p>
            <a:pPr marL="707472" lvl="2" indent="0">
              <a:buNone/>
            </a:pPr>
            <a:r>
              <a:rPr lang="en-US" dirty="0" smtClean="0"/>
              <a:t>					S = Scaling vector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Scaling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4501" y="3251200"/>
            <a:ext cx="971551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3701" y="3251202"/>
            <a:ext cx="97155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5105401"/>
            <a:ext cx="22955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Dr. Md. Abdullah - Al - Jubair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469</Words>
  <Application>Microsoft Office PowerPoint</Application>
  <PresentationFormat>Custom</PresentationFormat>
  <Paragraphs>78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   Geometric Transformations</vt:lpstr>
      <vt:lpstr>How do we use geometric transformations?</vt:lpstr>
      <vt:lpstr>Transformations</vt:lpstr>
      <vt:lpstr>2D Translation</vt:lpstr>
      <vt:lpstr>PowerPoint Presentation</vt:lpstr>
      <vt:lpstr>2D Translation</vt:lpstr>
      <vt:lpstr>PowerPoint Presentation</vt:lpstr>
      <vt:lpstr>PowerPoint Presentation</vt:lpstr>
      <vt:lpstr>2D Scaling</vt:lpstr>
      <vt:lpstr>2D Scaling</vt:lpstr>
      <vt:lpstr>2D Scaling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Abir</dc:creator>
  <cp:lastModifiedBy>Teacher</cp:lastModifiedBy>
  <cp:revision>8</cp:revision>
  <dcterms:created xsi:type="dcterms:W3CDTF">2018-02-17T14:28:55Z</dcterms:created>
  <dcterms:modified xsi:type="dcterms:W3CDTF">2018-02-18T10:12:39Z</dcterms:modified>
</cp:coreProperties>
</file>