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0CAB6-FBF2-4B41-9BDE-7F3E475A125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79170-407E-4E9A-B987-CD7ADFEDA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1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D627-849B-4D82-BB94-ADAFCB5B1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30D5-52A6-4140-B1F5-EAA4040D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1447800"/>
            <a:ext cx="5567243" cy="4800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8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83" y="1411224"/>
            <a:ext cx="5510636" cy="4800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650695"/>
            <a:ext cx="642294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Given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39" y="1447800"/>
            <a:ext cx="5693322" cy="4800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7" y="1853186"/>
            <a:ext cx="5298725" cy="3962399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Rotation about origin (cont.)</a:t>
            </a:r>
          </a:p>
          <a:p>
            <a:pPr marL="707472" lvl="2" indent="0">
              <a:buNone/>
            </a:pPr>
            <a:r>
              <a:rPr lang="en-US" dirty="0" smtClean="0"/>
              <a:t>Equation in matrix form</a:t>
            </a:r>
          </a:p>
          <a:p>
            <a:pPr marL="707472" lvl="2" indent="0">
              <a:buNone/>
            </a:pPr>
            <a:r>
              <a:rPr lang="en-US" dirty="0" smtClean="0"/>
              <a:t>					P = Original position</a:t>
            </a:r>
          </a:p>
          <a:p>
            <a:pPr marL="707472" lvl="2" indent="0">
              <a:buNone/>
            </a:pPr>
            <a:r>
              <a:rPr lang="en-US" dirty="0" smtClean="0"/>
              <a:t>		         P’ = R • P 		P’ = New position</a:t>
            </a:r>
          </a:p>
          <a:p>
            <a:pPr marL="707472" lvl="2" indent="0">
              <a:buNone/>
            </a:pPr>
            <a:r>
              <a:rPr lang="en-US" dirty="0" smtClean="0"/>
              <a:t>					R = Rotation vector</a:t>
            </a:r>
          </a:p>
          <a:p>
            <a:pPr marL="707472" lvl="2" indent="0">
              <a:buNone/>
            </a:pPr>
            <a:r>
              <a:rPr lang="en-US" dirty="0" smtClean="0"/>
              <a:t>Where rotation matrix is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2D Rotation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726" y="4000501"/>
            <a:ext cx="1414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57" y="1447800"/>
            <a:ext cx="5661283" cy="4800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Anti-Clockwise Rotation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3" y="1447800"/>
            <a:ext cx="6970914" cy="4800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5" y="2328672"/>
            <a:ext cx="4410691" cy="288950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" y="1447800"/>
            <a:ext cx="4297680" cy="4800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1" y="1447800"/>
            <a:ext cx="3950207" cy="4800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3" y="1447800"/>
            <a:ext cx="5953016" cy="4800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1612588"/>
            <a:ext cx="2378539" cy="44710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Clockwise Rotation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On-screen Show (4:3)</PresentationFormat>
  <Paragraphs>28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Transformation</vt:lpstr>
      <vt:lpstr>2D Rotation</vt:lpstr>
      <vt:lpstr>Anti-Clockwise Rotation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Clockwise Rotation</vt:lpstr>
      <vt:lpstr>PowerPoint Presentation</vt:lpstr>
      <vt:lpstr>PowerPoint Presentation</vt:lpstr>
      <vt:lpstr>Problem Given</vt:lpstr>
      <vt:lpstr>PowerPoint Presentation</vt:lpstr>
      <vt:lpstr>Finally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</dc:title>
  <dc:creator>Teacher</dc:creator>
  <cp:lastModifiedBy>Teacher</cp:lastModifiedBy>
  <cp:revision>2</cp:revision>
  <dcterms:created xsi:type="dcterms:W3CDTF">2018-02-18T10:11:34Z</dcterms:created>
  <dcterms:modified xsi:type="dcterms:W3CDTF">2018-07-10T02:27:14Z</dcterms:modified>
</cp:coreProperties>
</file>