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DF65-7AB8-4255-BEF9-6C5D03700E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E63D-6FD2-4F49-B293-F554B47F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Clipping_Intro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Dr. Md. Abdullah - Al - Jubair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7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828800" y="59737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06700" y="1481138"/>
          <a:ext cx="657860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6577920" imgH="4385160" progId="Visio.Drawing.11">
                  <p:embed/>
                </p:oleObj>
              </mc:Choice>
              <mc:Fallback>
                <p:oleObj name="VISIO" r:id="rId3" imgW="6577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481138"/>
                        <a:ext cx="657860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39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828800" y="59737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806700" y="1557338"/>
          <a:ext cx="657860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6577920" imgH="4385160" progId="Visio.Drawing.11">
                  <p:embed/>
                </p:oleObj>
              </mc:Choice>
              <mc:Fallback>
                <p:oleObj name="VISIO" r:id="rId3" imgW="6577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557338"/>
                        <a:ext cx="657860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12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458200" cy="4778009"/>
          </a:xfrm>
        </p:spPr>
        <p:txBody>
          <a:bodyPr>
            <a:normAutofit/>
          </a:bodyPr>
          <a:lstStyle/>
          <a:p>
            <a:r>
              <a:rPr lang="en-US" dirty="0"/>
              <a:t>Clipping, in the context of computer graphics, is a method to selectively enable or disable rendering operations within a defined region of interest.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rendering algorithm only draws pixels in the intersection between the clip region and the scene model. Lines and surfaces outside the view volume </a:t>
            </a:r>
            <a:r>
              <a:rPr lang="en-US" dirty="0" smtClean="0"/>
              <a:t>are </a:t>
            </a:r>
            <a:r>
              <a:rPr lang="en-US" dirty="0"/>
              <a:t>removed.</a:t>
            </a:r>
          </a:p>
        </p:txBody>
      </p:sp>
    </p:spTree>
    <p:extLst>
      <p:ext uri="{BB962C8B-B14F-4D97-AF65-F5344CB8AC3E}">
        <p14:creationId xmlns:p14="http://schemas.microsoft.com/office/powerpoint/2010/main" val="346869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clipping</a:t>
            </a:r>
          </a:p>
          <a:p>
            <a:pPr lvl="1"/>
            <a:r>
              <a:rPr lang="en-US" dirty="0" smtClean="0"/>
              <a:t>Point clipping</a:t>
            </a:r>
          </a:p>
          <a:p>
            <a:pPr lvl="1"/>
            <a:r>
              <a:rPr lang="en-US" dirty="0" smtClean="0"/>
              <a:t>Line clipping</a:t>
            </a:r>
          </a:p>
          <a:p>
            <a:pPr lvl="1"/>
            <a:r>
              <a:rPr lang="en-US" dirty="0" smtClean="0"/>
              <a:t>Polygon clipping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181600" y="5562600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965160" imgH="457200" progId="Equation.3">
                  <p:embed/>
                </p:oleObj>
              </mc:Choice>
              <mc:Fallback>
                <p:oleObj name="Equation" r:id="rId4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562600"/>
                        <a:ext cx="2362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0" y="4953000"/>
            <a:ext cx="708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</a:t>
            </a:r>
            <a:r>
              <a:rPr lang="en-US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x,y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to be inside the clip rectangle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24201" y="1550988"/>
          <a:ext cx="5465763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6" imgW="5465160" imgH="3173400" progId="Visio.Drawing.11">
                  <p:embed/>
                </p:oleObj>
              </mc:Choice>
              <mc:Fallback>
                <p:oleObj name="VISIO" r:id="rId6" imgW="5465160" imgH="3173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550988"/>
                        <a:ext cx="5465763" cy="317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828800" y="228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 Clipping</a:t>
            </a:r>
          </a:p>
        </p:txBody>
      </p:sp>
    </p:spTree>
    <p:extLst>
      <p:ext uri="{BB962C8B-B14F-4D97-AF65-F5344CB8AC3E}">
        <p14:creationId xmlns:p14="http://schemas.microsoft.com/office/powerpoint/2010/main" val="31273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Clipping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124201" y="1627188"/>
          <a:ext cx="5465763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465160" imgH="3173400" progId="Visio.Drawing.11">
                  <p:embed/>
                </p:oleObj>
              </mc:Choice>
              <mc:Fallback>
                <p:oleObj name="VISIO" r:id="rId3" imgW="5465160" imgH="3173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627188"/>
                        <a:ext cx="5465763" cy="317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81600" y="5715000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965160" imgH="457200" progId="Equation.3">
                  <p:embed/>
                </p:oleObj>
              </mc:Choice>
              <mc:Fallback>
                <p:oleObj name="Equation" r:id="rId5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15000"/>
                        <a:ext cx="2362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0" y="5105400"/>
            <a:ext cx="708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(x,y) to be inside the clip rectangle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23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828925" y="1557338"/>
          <a:ext cx="653415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6532920" imgH="4385160" progId="Visio.Drawing.11">
                  <p:embed/>
                </p:oleObj>
              </mc:Choice>
              <mc:Fallback>
                <p:oleObj name="VISIO" r:id="rId4" imgW="6532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557338"/>
                        <a:ext cx="653415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28800" y="59737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41704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28800" y="61261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828925" y="1600200"/>
          <a:ext cx="653415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653415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3353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28800" y="60499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828925" y="1633538"/>
          <a:ext cx="653415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33538"/>
                        <a:ext cx="653415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8522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828800" y="5973762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3600" dirty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28925" y="1481138"/>
          <a:ext cx="6534150" cy="438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481138"/>
                        <a:ext cx="6534150" cy="438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4024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VISIO</vt:lpstr>
      <vt:lpstr>Clipping_Intro</vt:lpstr>
      <vt:lpstr>Clipping</vt:lpstr>
      <vt:lpstr>Clipping Type</vt:lpstr>
      <vt:lpstr>PowerPoint Presentation</vt:lpstr>
      <vt:lpstr>Point Clipping</vt:lpstr>
      <vt:lpstr>Line Clipping</vt:lpstr>
      <vt:lpstr>Line Clipping</vt:lpstr>
      <vt:lpstr>Line Clipping</vt:lpstr>
      <vt:lpstr>Line Clipping</vt:lpstr>
      <vt:lpstr>Line Clipping</vt:lpstr>
      <vt:lpstr>Line Clipping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Jubair</dc:creator>
  <cp:lastModifiedBy>Teacher</cp:lastModifiedBy>
  <cp:revision>5</cp:revision>
  <dcterms:created xsi:type="dcterms:W3CDTF">2018-03-24T16:53:29Z</dcterms:created>
  <dcterms:modified xsi:type="dcterms:W3CDTF">2018-11-22T02:06:49Z</dcterms:modified>
</cp:coreProperties>
</file>