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9"/>
  </p:notesMasterIdLst>
  <p:sldIdLst>
    <p:sldId id="256" r:id="rId2"/>
    <p:sldId id="286" r:id="rId3"/>
    <p:sldId id="258" r:id="rId4"/>
    <p:sldId id="285" r:id="rId5"/>
    <p:sldId id="287" r:id="rId6"/>
    <p:sldId id="288" r:id="rId7"/>
    <p:sldId id="289" r:id="rId8"/>
    <p:sldId id="290" r:id="rId9"/>
    <p:sldId id="291" r:id="rId10"/>
    <p:sldId id="318" r:id="rId11"/>
    <p:sldId id="294" r:id="rId12"/>
    <p:sldId id="299" r:id="rId13"/>
    <p:sldId id="295" r:id="rId14"/>
    <p:sldId id="296" r:id="rId15"/>
    <p:sldId id="297" r:id="rId16"/>
    <p:sldId id="298" r:id="rId17"/>
    <p:sldId id="259" r:id="rId18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AFEB2B-D5AD-4D93-BE6C-F385DCEB6F39}" v="61" dt="2019-02-08T18:12:50.388"/>
    <p1510:client id="{C6C40F6A-B48B-468E-B6D1-6CA3490FD451}" v="61" dt="2019-02-08T18:16:26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Kishor Morol" userId="79dd9cda-b701-4e54-9d1d-ec89df7ac823" providerId="ADAL" clId="{C6C40F6A-B48B-468E-B6D1-6CA3490FD451}"/>
    <pc:docChg chg="undo custSel mod delSld modSld">
      <pc:chgData name="Md. Kishor Morol" userId="79dd9cda-b701-4e54-9d1d-ec89df7ac823" providerId="ADAL" clId="{C6C40F6A-B48B-468E-B6D1-6CA3490FD451}" dt="2019-02-08T18:16:26.464" v="60" actId="20577"/>
      <pc:docMkLst>
        <pc:docMk/>
      </pc:docMkLst>
      <pc:sldChg chg="addSp delSp modSp mod setBg setClrOvrMap delDesignElem">
        <pc:chgData name="Md. Kishor Morol" userId="79dd9cda-b701-4e54-9d1d-ec89df7ac823" providerId="ADAL" clId="{C6C40F6A-B48B-468E-B6D1-6CA3490FD451}" dt="2019-02-08T18:16:26.464" v="60" actId="20577"/>
        <pc:sldMkLst>
          <pc:docMk/>
          <pc:sldMk cId="0" sldId="256"/>
        </pc:sldMkLst>
        <pc:spChg chg="mod ord">
          <ac:chgData name="Md. Kishor Morol" userId="79dd9cda-b701-4e54-9d1d-ec89df7ac823" providerId="ADAL" clId="{C6C40F6A-B48B-468E-B6D1-6CA3490FD451}" dt="2019-02-08T18:16:26.464" v="60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Md. Kishor Morol" userId="79dd9cda-b701-4e54-9d1d-ec89df7ac823" providerId="ADAL" clId="{C6C40F6A-B48B-468E-B6D1-6CA3490FD451}" dt="2019-02-08T18:16:09.464" v="57" actId="26606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Md. Kishor Morol" userId="79dd9cda-b701-4e54-9d1d-ec89df7ac823" providerId="ADAL" clId="{C6C40F6A-B48B-468E-B6D1-6CA3490FD451}" dt="2019-02-08T18:16:09.434" v="56" actId="26606"/>
          <ac:spMkLst>
            <pc:docMk/>
            <pc:sldMk cId="0" sldId="256"/>
            <ac:spMk id="5" creationId="{DE27238C-8EAF-4098-86E6-7723B7DAE601}"/>
          </ac:spMkLst>
        </pc:spChg>
        <pc:spChg chg="add del">
          <ac:chgData name="Md. Kishor Morol" userId="79dd9cda-b701-4e54-9d1d-ec89df7ac823" providerId="ADAL" clId="{C6C40F6A-B48B-468E-B6D1-6CA3490FD451}" dt="2019-02-08T18:16:09.434" v="56" actId="26606"/>
          <ac:spMkLst>
            <pc:docMk/>
            <pc:sldMk cId="0" sldId="256"/>
            <ac:spMk id="6" creationId="{992F97B1-1891-4FCC-9E5F-BA97EDB48F89}"/>
          </ac:spMkLst>
        </pc:spChg>
        <pc:spChg chg="add del">
          <ac:chgData name="Md. Kishor Morol" userId="79dd9cda-b701-4e54-9d1d-ec89df7ac823" providerId="ADAL" clId="{C6C40F6A-B48B-468E-B6D1-6CA3490FD451}" dt="2019-02-08T18:16:09.434" v="56" actId="26606"/>
          <ac:spMkLst>
            <pc:docMk/>
            <pc:sldMk cId="0" sldId="256"/>
            <ac:spMk id="7" creationId="{78C6C821-FEE1-4EB6-9590-C021440C77DE}"/>
          </ac:spMkLst>
        </pc:spChg>
        <pc:spChg chg="add del">
          <ac:chgData name="Md. Kishor Morol" userId="79dd9cda-b701-4e54-9d1d-ec89df7ac823" providerId="ADAL" clId="{C6C40F6A-B48B-468E-B6D1-6CA3490FD451}" dt="2019-02-08T18:16:09.434" v="56" actId="26606"/>
          <ac:spMkLst>
            <pc:docMk/>
            <pc:sldMk cId="0" sldId="256"/>
            <ac:spMk id="9" creationId="{B61A74B3-E247-44D4-8C48-FAE8E2056401}"/>
          </ac:spMkLst>
        </pc:spChg>
        <pc:spChg chg="add">
          <ac:chgData name="Md. Kishor Morol" userId="79dd9cda-b701-4e54-9d1d-ec89df7ac823" providerId="ADAL" clId="{C6C40F6A-B48B-468E-B6D1-6CA3490FD451}" dt="2019-02-08T18:16:09.464" v="57" actId="26606"/>
          <ac:spMkLst>
            <pc:docMk/>
            <pc:sldMk cId="0" sldId="256"/>
            <ac:spMk id="11" creationId="{F21B5EDC-5485-4264-891C-5B291E5397A5}"/>
          </ac:spMkLst>
        </pc:spChg>
        <pc:spChg chg="add">
          <ac:chgData name="Md. Kishor Morol" userId="79dd9cda-b701-4e54-9d1d-ec89df7ac823" providerId="ADAL" clId="{C6C40F6A-B48B-468E-B6D1-6CA3490FD451}" dt="2019-02-08T18:16:09.464" v="57" actId="26606"/>
          <ac:spMkLst>
            <pc:docMk/>
            <pc:sldMk cId="0" sldId="256"/>
            <ac:spMk id="17" creationId="{E7ADA758-6D6A-4E4E-88F7-1B5038A0EF3E}"/>
          </ac:spMkLst>
        </pc:spChg>
        <pc:spChg chg="add">
          <ac:chgData name="Md. Kishor Morol" userId="79dd9cda-b701-4e54-9d1d-ec89df7ac823" providerId="ADAL" clId="{C6C40F6A-B48B-468E-B6D1-6CA3490FD451}" dt="2019-02-08T18:16:09.464" v="57" actId="26606"/>
          <ac:spMkLst>
            <pc:docMk/>
            <pc:sldMk cId="0" sldId="256"/>
            <ac:spMk id="19" creationId="{96D7C53C-B0E3-427C-B58C-BBF279079FA4}"/>
          </ac:spMkLst>
        </pc:spChg>
        <pc:spChg chg="del">
          <ac:chgData name="Md. Kishor Morol" userId="79dd9cda-b701-4e54-9d1d-ec89df7ac823" providerId="ADAL" clId="{C6C40F6A-B48B-468E-B6D1-6CA3490FD451}" dt="2019-02-08T18:15:55.565" v="53"/>
          <ac:spMkLst>
            <pc:docMk/>
            <pc:sldMk cId="0" sldId="256"/>
            <ac:spMk id="20" creationId="{86197D16-FE75-4A0E-A0C9-28C0F04A43DF}"/>
          </ac:spMkLst>
        </pc:spChg>
        <pc:picChg chg="del">
          <ac:chgData name="Md. Kishor Morol" userId="79dd9cda-b701-4e54-9d1d-ec89df7ac823" providerId="ADAL" clId="{C6C40F6A-B48B-468E-B6D1-6CA3490FD451}" dt="2019-02-08T18:15:55.565" v="53"/>
          <ac:picMkLst>
            <pc:docMk/>
            <pc:sldMk cId="0" sldId="256"/>
            <ac:picMk id="21" creationId="{FA8FCEC6-4B30-4FF2-8B32-504BEAEA3A16}"/>
          </ac:picMkLst>
        </pc:picChg>
      </pc:sldChg>
      <pc:sldChg chg="del">
        <pc:chgData name="Md. Kishor Morol" userId="79dd9cda-b701-4e54-9d1d-ec89df7ac823" providerId="ADAL" clId="{C6C40F6A-B48B-468E-B6D1-6CA3490FD451}" dt="2019-02-08T18:15:13.482" v="17" actId="2696"/>
        <pc:sldMkLst>
          <pc:docMk/>
          <pc:sldMk cId="0" sldId="262"/>
        </pc:sldMkLst>
      </pc:sldChg>
      <pc:sldChg chg="del">
        <pc:chgData name="Md. Kishor Morol" userId="79dd9cda-b701-4e54-9d1d-ec89df7ac823" providerId="ADAL" clId="{C6C40F6A-B48B-468E-B6D1-6CA3490FD451}" dt="2019-02-08T18:15:13.493" v="18" actId="2696"/>
        <pc:sldMkLst>
          <pc:docMk/>
          <pc:sldMk cId="0" sldId="263"/>
        </pc:sldMkLst>
      </pc:sldChg>
      <pc:sldChg chg="del">
        <pc:chgData name="Md. Kishor Morol" userId="79dd9cda-b701-4e54-9d1d-ec89df7ac823" providerId="ADAL" clId="{C6C40F6A-B48B-468E-B6D1-6CA3490FD451}" dt="2019-02-08T18:15:13.510" v="19" actId="2696"/>
        <pc:sldMkLst>
          <pc:docMk/>
          <pc:sldMk cId="0" sldId="264"/>
        </pc:sldMkLst>
      </pc:sldChg>
      <pc:sldChg chg="del">
        <pc:chgData name="Md. Kishor Morol" userId="79dd9cda-b701-4e54-9d1d-ec89df7ac823" providerId="ADAL" clId="{C6C40F6A-B48B-468E-B6D1-6CA3490FD451}" dt="2019-02-08T18:15:13.529" v="20" actId="2696"/>
        <pc:sldMkLst>
          <pc:docMk/>
          <pc:sldMk cId="0" sldId="265"/>
        </pc:sldMkLst>
      </pc:sldChg>
      <pc:sldChg chg="del">
        <pc:chgData name="Md. Kishor Morol" userId="79dd9cda-b701-4e54-9d1d-ec89df7ac823" providerId="ADAL" clId="{C6C40F6A-B48B-468E-B6D1-6CA3490FD451}" dt="2019-02-08T18:15:15.410" v="22" actId="2696"/>
        <pc:sldMkLst>
          <pc:docMk/>
          <pc:sldMk cId="0" sldId="266"/>
        </pc:sldMkLst>
      </pc:sldChg>
      <pc:sldChg chg="del">
        <pc:chgData name="Md. Kishor Morol" userId="79dd9cda-b701-4e54-9d1d-ec89df7ac823" providerId="ADAL" clId="{C6C40F6A-B48B-468E-B6D1-6CA3490FD451}" dt="2019-02-08T18:15:15.434" v="23" actId="2696"/>
        <pc:sldMkLst>
          <pc:docMk/>
          <pc:sldMk cId="0" sldId="267"/>
        </pc:sldMkLst>
      </pc:sldChg>
      <pc:sldChg chg="del">
        <pc:chgData name="Md. Kishor Morol" userId="79dd9cda-b701-4e54-9d1d-ec89df7ac823" providerId="ADAL" clId="{C6C40F6A-B48B-468E-B6D1-6CA3490FD451}" dt="2019-02-08T18:15:13.592" v="21" actId="2696"/>
        <pc:sldMkLst>
          <pc:docMk/>
          <pc:sldMk cId="4133974267" sldId="284"/>
        </pc:sldMkLst>
      </pc:sldChg>
      <pc:sldChg chg="modSp">
        <pc:chgData name="Md. Kishor Morol" userId="79dd9cda-b701-4e54-9d1d-ec89df7ac823" providerId="ADAL" clId="{C6C40F6A-B48B-468E-B6D1-6CA3490FD451}" dt="2019-02-08T18:15:56.005" v="54" actId="27636"/>
        <pc:sldMkLst>
          <pc:docMk/>
          <pc:sldMk cId="730015692" sldId="285"/>
        </pc:sldMkLst>
        <pc:spChg chg="mod">
          <ac:chgData name="Md. Kishor Morol" userId="79dd9cda-b701-4e54-9d1d-ec89df7ac823" providerId="ADAL" clId="{C6C40F6A-B48B-468E-B6D1-6CA3490FD451}" dt="2019-02-08T18:15:56.005" v="54" actId="27636"/>
          <ac:spMkLst>
            <pc:docMk/>
            <pc:sldMk cId="730015692" sldId="285"/>
            <ac:spMk id="3" creationId="{00000000-0000-0000-0000-000000000000}"/>
          </ac:spMkLst>
        </pc:spChg>
      </pc:sldChg>
      <pc:sldChg chg="del">
        <pc:chgData name="Md. Kishor Morol" userId="79dd9cda-b701-4e54-9d1d-ec89df7ac823" providerId="ADAL" clId="{C6C40F6A-B48B-468E-B6D1-6CA3490FD451}" dt="2019-02-08T18:15:36.055" v="49" actId="2696"/>
        <pc:sldMkLst>
          <pc:docMk/>
          <pc:sldMk cId="3287957967" sldId="300"/>
        </pc:sldMkLst>
      </pc:sldChg>
      <pc:sldChg chg="del">
        <pc:chgData name="Md. Kishor Morol" userId="79dd9cda-b701-4e54-9d1d-ec89df7ac823" providerId="ADAL" clId="{C6C40F6A-B48B-468E-B6D1-6CA3490FD451}" dt="2019-02-08T18:15:37.002" v="50" actId="2696"/>
        <pc:sldMkLst>
          <pc:docMk/>
          <pc:sldMk cId="2190051095" sldId="301"/>
        </pc:sldMkLst>
      </pc:sldChg>
      <pc:sldChg chg="del">
        <pc:chgData name="Md. Kishor Morol" userId="79dd9cda-b701-4e54-9d1d-ec89df7ac823" providerId="ADAL" clId="{C6C40F6A-B48B-468E-B6D1-6CA3490FD451}" dt="2019-02-08T18:15:37.484" v="51" actId="2696"/>
        <pc:sldMkLst>
          <pc:docMk/>
          <pc:sldMk cId="2533532214" sldId="302"/>
        </pc:sldMkLst>
      </pc:sldChg>
      <pc:sldChg chg="del">
        <pc:chgData name="Md. Kishor Morol" userId="79dd9cda-b701-4e54-9d1d-ec89df7ac823" providerId="ADAL" clId="{C6C40F6A-B48B-468E-B6D1-6CA3490FD451}" dt="2019-02-08T18:15:13.199" v="0" actId="2696"/>
        <pc:sldMkLst>
          <pc:docMk/>
          <pc:sldMk cId="3915948542" sldId="303"/>
        </pc:sldMkLst>
      </pc:sldChg>
      <pc:sldChg chg="del">
        <pc:chgData name="Md. Kishor Morol" userId="79dd9cda-b701-4e54-9d1d-ec89df7ac823" providerId="ADAL" clId="{C6C40F6A-B48B-468E-B6D1-6CA3490FD451}" dt="2019-02-08T18:15:13.228" v="1" actId="2696"/>
        <pc:sldMkLst>
          <pc:docMk/>
          <pc:sldMk cId="2802958992" sldId="304"/>
        </pc:sldMkLst>
      </pc:sldChg>
      <pc:sldChg chg="del">
        <pc:chgData name="Md. Kishor Morol" userId="79dd9cda-b701-4e54-9d1d-ec89df7ac823" providerId="ADAL" clId="{C6C40F6A-B48B-468E-B6D1-6CA3490FD451}" dt="2019-02-08T18:15:13.249" v="2" actId="2696"/>
        <pc:sldMkLst>
          <pc:docMk/>
          <pc:sldMk cId="2435670402" sldId="306"/>
        </pc:sldMkLst>
      </pc:sldChg>
      <pc:sldChg chg="del">
        <pc:chgData name="Md. Kishor Morol" userId="79dd9cda-b701-4e54-9d1d-ec89df7ac823" providerId="ADAL" clId="{C6C40F6A-B48B-468E-B6D1-6CA3490FD451}" dt="2019-02-08T18:15:13.318" v="6" actId="2696"/>
        <pc:sldMkLst>
          <pc:docMk/>
          <pc:sldMk cId="2305802096" sldId="307"/>
        </pc:sldMkLst>
      </pc:sldChg>
      <pc:sldChg chg="del">
        <pc:chgData name="Md. Kishor Morol" userId="79dd9cda-b701-4e54-9d1d-ec89df7ac823" providerId="ADAL" clId="{C6C40F6A-B48B-468E-B6D1-6CA3490FD451}" dt="2019-02-08T18:15:13.302" v="5" actId="2696"/>
        <pc:sldMkLst>
          <pc:docMk/>
          <pc:sldMk cId="1130617876" sldId="308"/>
        </pc:sldMkLst>
      </pc:sldChg>
      <pc:sldChg chg="del">
        <pc:chgData name="Md. Kishor Morol" userId="79dd9cda-b701-4e54-9d1d-ec89df7ac823" providerId="ADAL" clId="{C6C40F6A-B48B-468E-B6D1-6CA3490FD451}" dt="2019-02-08T18:15:13.330" v="7" actId="2696"/>
        <pc:sldMkLst>
          <pc:docMk/>
          <pc:sldMk cId="3264891973" sldId="309"/>
        </pc:sldMkLst>
      </pc:sldChg>
      <pc:sldChg chg="del">
        <pc:chgData name="Md. Kishor Morol" userId="79dd9cda-b701-4e54-9d1d-ec89df7ac823" providerId="ADAL" clId="{C6C40F6A-B48B-468E-B6D1-6CA3490FD451}" dt="2019-02-08T18:15:13.347" v="8" actId="2696"/>
        <pc:sldMkLst>
          <pc:docMk/>
          <pc:sldMk cId="613728378" sldId="312"/>
        </pc:sldMkLst>
      </pc:sldChg>
      <pc:sldChg chg="del">
        <pc:chgData name="Md. Kishor Morol" userId="79dd9cda-b701-4e54-9d1d-ec89df7ac823" providerId="ADAL" clId="{C6C40F6A-B48B-468E-B6D1-6CA3490FD451}" dt="2019-02-08T18:15:13.360" v="9" actId="2696"/>
        <pc:sldMkLst>
          <pc:docMk/>
          <pc:sldMk cId="1224295604" sldId="315"/>
        </pc:sldMkLst>
      </pc:sldChg>
      <pc:sldChg chg="del">
        <pc:chgData name="Md. Kishor Morol" userId="79dd9cda-b701-4e54-9d1d-ec89df7ac823" providerId="ADAL" clId="{C6C40F6A-B48B-468E-B6D1-6CA3490FD451}" dt="2019-02-08T18:15:13.381" v="10" actId="2696"/>
        <pc:sldMkLst>
          <pc:docMk/>
          <pc:sldMk cId="1310385944" sldId="316"/>
        </pc:sldMkLst>
      </pc:sldChg>
      <pc:sldChg chg="del">
        <pc:chgData name="Md. Kishor Morol" userId="79dd9cda-b701-4e54-9d1d-ec89df7ac823" providerId="ADAL" clId="{C6C40F6A-B48B-468E-B6D1-6CA3490FD451}" dt="2019-02-08T18:15:13.394" v="11" actId="2696"/>
        <pc:sldMkLst>
          <pc:docMk/>
          <pc:sldMk cId="3272492809" sldId="317"/>
        </pc:sldMkLst>
      </pc:sldChg>
      <pc:sldChg chg="del">
        <pc:chgData name="Md. Kishor Morol" userId="79dd9cda-b701-4e54-9d1d-ec89df7ac823" providerId="ADAL" clId="{C6C40F6A-B48B-468E-B6D1-6CA3490FD451}" dt="2019-02-08T18:15:15.475" v="26" actId="2696"/>
        <pc:sldMkLst>
          <pc:docMk/>
          <pc:sldMk cId="2505309321" sldId="319"/>
        </pc:sldMkLst>
      </pc:sldChg>
      <pc:sldChg chg="del">
        <pc:chgData name="Md. Kishor Morol" userId="79dd9cda-b701-4e54-9d1d-ec89df7ac823" providerId="ADAL" clId="{C6C40F6A-B48B-468E-B6D1-6CA3490FD451}" dt="2019-02-08T18:15:15.486" v="27" actId="2696"/>
        <pc:sldMkLst>
          <pc:docMk/>
          <pc:sldMk cId="1666017685" sldId="320"/>
        </pc:sldMkLst>
      </pc:sldChg>
      <pc:sldChg chg="del">
        <pc:chgData name="Md. Kishor Morol" userId="79dd9cda-b701-4e54-9d1d-ec89df7ac823" providerId="ADAL" clId="{C6C40F6A-B48B-468E-B6D1-6CA3490FD451}" dt="2019-02-08T18:15:15.501" v="28" actId="2696"/>
        <pc:sldMkLst>
          <pc:docMk/>
          <pc:sldMk cId="2105525099" sldId="321"/>
        </pc:sldMkLst>
      </pc:sldChg>
      <pc:sldChg chg="del">
        <pc:chgData name="Md. Kishor Morol" userId="79dd9cda-b701-4e54-9d1d-ec89df7ac823" providerId="ADAL" clId="{C6C40F6A-B48B-468E-B6D1-6CA3490FD451}" dt="2019-02-08T18:15:15.517" v="29" actId="2696"/>
        <pc:sldMkLst>
          <pc:docMk/>
          <pc:sldMk cId="1833496797" sldId="322"/>
        </pc:sldMkLst>
      </pc:sldChg>
      <pc:sldChg chg="del">
        <pc:chgData name="Md. Kishor Morol" userId="79dd9cda-b701-4e54-9d1d-ec89df7ac823" providerId="ADAL" clId="{C6C40F6A-B48B-468E-B6D1-6CA3490FD451}" dt="2019-02-08T18:15:15.526" v="30" actId="2696"/>
        <pc:sldMkLst>
          <pc:docMk/>
          <pc:sldMk cId="4093141691" sldId="323"/>
        </pc:sldMkLst>
      </pc:sldChg>
      <pc:sldChg chg="del">
        <pc:chgData name="Md. Kishor Morol" userId="79dd9cda-b701-4e54-9d1d-ec89df7ac823" providerId="ADAL" clId="{C6C40F6A-B48B-468E-B6D1-6CA3490FD451}" dt="2019-02-08T18:15:15.542" v="31" actId="2696"/>
        <pc:sldMkLst>
          <pc:docMk/>
          <pc:sldMk cId="607547218" sldId="324"/>
        </pc:sldMkLst>
      </pc:sldChg>
      <pc:sldChg chg="del">
        <pc:chgData name="Md. Kishor Morol" userId="79dd9cda-b701-4e54-9d1d-ec89df7ac823" providerId="ADAL" clId="{C6C40F6A-B48B-468E-B6D1-6CA3490FD451}" dt="2019-02-08T18:15:15.557" v="32" actId="2696"/>
        <pc:sldMkLst>
          <pc:docMk/>
          <pc:sldMk cId="4151688068" sldId="325"/>
        </pc:sldMkLst>
      </pc:sldChg>
      <pc:sldChg chg="del">
        <pc:chgData name="Md. Kishor Morol" userId="79dd9cda-b701-4e54-9d1d-ec89df7ac823" providerId="ADAL" clId="{C6C40F6A-B48B-468E-B6D1-6CA3490FD451}" dt="2019-02-08T18:15:15.587" v="34" actId="2696"/>
        <pc:sldMkLst>
          <pc:docMk/>
          <pc:sldMk cId="1127260194" sldId="326"/>
        </pc:sldMkLst>
      </pc:sldChg>
      <pc:sldChg chg="del">
        <pc:chgData name="Md. Kishor Morol" userId="79dd9cda-b701-4e54-9d1d-ec89df7ac823" providerId="ADAL" clId="{C6C40F6A-B48B-468E-B6D1-6CA3490FD451}" dt="2019-02-08T18:15:15.637" v="38" actId="2696"/>
        <pc:sldMkLst>
          <pc:docMk/>
          <pc:sldMk cId="3490175728" sldId="328"/>
        </pc:sldMkLst>
      </pc:sldChg>
      <pc:sldChg chg="del">
        <pc:chgData name="Md. Kishor Morol" userId="79dd9cda-b701-4e54-9d1d-ec89df7ac823" providerId="ADAL" clId="{C6C40F6A-B48B-468E-B6D1-6CA3490FD451}" dt="2019-02-08T18:15:15.572" v="33" actId="2696"/>
        <pc:sldMkLst>
          <pc:docMk/>
          <pc:sldMk cId="2826263892" sldId="329"/>
        </pc:sldMkLst>
      </pc:sldChg>
      <pc:sldChg chg="del">
        <pc:chgData name="Md. Kishor Morol" userId="79dd9cda-b701-4e54-9d1d-ec89df7ac823" providerId="ADAL" clId="{C6C40F6A-B48B-468E-B6D1-6CA3490FD451}" dt="2019-02-08T18:15:15.601" v="35" actId="2696"/>
        <pc:sldMkLst>
          <pc:docMk/>
          <pc:sldMk cId="3345275377" sldId="330"/>
        </pc:sldMkLst>
      </pc:sldChg>
      <pc:sldChg chg="del">
        <pc:chgData name="Md. Kishor Morol" userId="79dd9cda-b701-4e54-9d1d-ec89df7ac823" providerId="ADAL" clId="{C6C40F6A-B48B-468E-B6D1-6CA3490FD451}" dt="2019-02-08T18:15:15.611" v="36" actId="2696"/>
        <pc:sldMkLst>
          <pc:docMk/>
          <pc:sldMk cId="2391344128" sldId="331"/>
        </pc:sldMkLst>
      </pc:sldChg>
      <pc:sldChg chg="del">
        <pc:chgData name="Md. Kishor Morol" userId="79dd9cda-b701-4e54-9d1d-ec89df7ac823" providerId="ADAL" clId="{C6C40F6A-B48B-468E-B6D1-6CA3490FD451}" dt="2019-02-08T18:15:15.624" v="37" actId="2696"/>
        <pc:sldMkLst>
          <pc:docMk/>
          <pc:sldMk cId="1101894021" sldId="332"/>
        </pc:sldMkLst>
      </pc:sldChg>
      <pc:sldChg chg="del">
        <pc:chgData name="Md. Kishor Morol" userId="79dd9cda-b701-4e54-9d1d-ec89df7ac823" providerId="ADAL" clId="{C6C40F6A-B48B-468E-B6D1-6CA3490FD451}" dt="2019-02-08T18:15:15.655" v="39" actId="2696"/>
        <pc:sldMkLst>
          <pc:docMk/>
          <pc:sldMk cId="3701542247" sldId="333"/>
        </pc:sldMkLst>
      </pc:sldChg>
      <pc:sldChg chg="del">
        <pc:chgData name="Md. Kishor Morol" userId="79dd9cda-b701-4e54-9d1d-ec89df7ac823" providerId="ADAL" clId="{C6C40F6A-B48B-468E-B6D1-6CA3490FD451}" dt="2019-02-08T18:15:15.668" v="40" actId="2696"/>
        <pc:sldMkLst>
          <pc:docMk/>
          <pc:sldMk cId="1225813436" sldId="334"/>
        </pc:sldMkLst>
      </pc:sldChg>
      <pc:sldChg chg="del">
        <pc:chgData name="Md. Kishor Morol" userId="79dd9cda-b701-4e54-9d1d-ec89df7ac823" providerId="ADAL" clId="{C6C40F6A-B48B-468E-B6D1-6CA3490FD451}" dt="2019-02-08T18:15:15.677" v="41" actId="2696"/>
        <pc:sldMkLst>
          <pc:docMk/>
          <pc:sldMk cId="22808004" sldId="335"/>
        </pc:sldMkLst>
      </pc:sldChg>
      <pc:sldChg chg="del">
        <pc:chgData name="Md. Kishor Morol" userId="79dd9cda-b701-4e54-9d1d-ec89df7ac823" providerId="ADAL" clId="{C6C40F6A-B48B-468E-B6D1-6CA3490FD451}" dt="2019-02-08T18:15:15.693" v="42" actId="2696"/>
        <pc:sldMkLst>
          <pc:docMk/>
          <pc:sldMk cId="2784060077" sldId="336"/>
        </pc:sldMkLst>
      </pc:sldChg>
      <pc:sldChg chg="del">
        <pc:chgData name="Md. Kishor Morol" userId="79dd9cda-b701-4e54-9d1d-ec89df7ac823" providerId="ADAL" clId="{C6C40F6A-B48B-468E-B6D1-6CA3490FD451}" dt="2019-02-08T18:15:15.720" v="44" actId="2696"/>
        <pc:sldMkLst>
          <pc:docMk/>
          <pc:sldMk cId="2472106953" sldId="337"/>
        </pc:sldMkLst>
      </pc:sldChg>
      <pc:sldChg chg="del">
        <pc:chgData name="Md. Kishor Morol" userId="79dd9cda-b701-4e54-9d1d-ec89df7ac823" providerId="ADAL" clId="{C6C40F6A-B48B-468E-B6D1-6CA3490FD451}" dt="2019-02-08T18:15:15.710" v="43" actId="2696"/>
        <pc:sldMkLst>
          <pc:docMk/>
          <pc:sldMk cId="3751360502" sldId="338"/>
        </pc:sldMkLst>
      </pc:sldChg>
      <pc:sldChg chg="del">
        <pc:chgData name="Md. Kishor Morol" userId="79dd9cda-b701-4e54-9d1d-ec89df7ac823" providerId="ADAL" clId="{C6C40F6A-B48B-468E-B6D1-6CA3490FD451}" dt="2019-02-08T18:15:15.736" v="45" actId="2696"/>
        <pc:sldMkLst>
          <pc:docMk/>
          <pc:sldMk cId="215062384" sldId="339"/>
        </pc:sldMkLst>
      </pc:sldChg>
      <pc:sldChg chg="del">
        <pc:chgData name="Md. Kishor Morol" userId="79dd9cda-b701-4e54-9d1d-ec89df7ac823" providerId="ADAL" clId="{C6C40F6A-B48B-468E-B6D1-6CA3490FD451}" dt="2019-02-08T18:15:15.745" v="46" actId="2696"/>
        <pc:sldMkLst>
          <pc:docMk/>
          <pc:sldMk cId="1622036618" sldId="340"/>
        </pc:sldMkLst>
      </pc:sldChg>
      <pc:sldChg chg="del">
        <pc:chgData name="Md. Kishor Morol" userId="79dd9cda-b701-4e54-9d1d-ec89df7ac823" providerId="ADAL" clId="{C6C40F6A-B48B-468E-B6D1-6CA3490FD451}" dt="2019-02-08T18:15:15.761" v="47" actId="2696"/>
        <pc:sldMkLst>
          <pc:docMk/>
          <pc:sldMk cId="2721297865" sldId="341"/>
        </pc:sldMkLst>
      </pc:sldChg>
      <pc:sldChg chg="del">
        <pc:chgData name="Md. Kishor Morol" userId="79dd9cda-b701-4e54-9d1d-ec89df7ac823" providerId="ADAL" clId="{C6C40F6A-B48B-468E-B6D1-6CA3490FD451}" dt="2019-02-08T18:15:15.777" v="48" actId="2696"/>
        <pc:sldMkLst>
          <pc:docMk/>
          <pc:sldMk cId="3215344812" sldId="342"/>
        </pc:sldMkLst>
      </pc:sldChg>
      <pc:sldChg chg="del">
        <pc:chgData name="Md. Kishor Morol" userId="79dd9cda-b701-4e54-9d1d-ec89df7ac823" providerId="ADAL" clId="{C6C40F6A-B48B-468E-B6D1-6CA3490FD451}" dt="2019-02-08T18:15:15.450" v="24" actId="2696"/>
        <pc:sldMkLst>
          <pc:docMk/>
          <pc:sldMk cId="1194603809" sldId="343"/>
        </pc:sldMkLst>
      </pc:sldChg>
      <pc:sldChg chg="del">
        <pc:chgData name="Md. Kishor Morol" userId="79dd9cda-b701-4e54-9d1d-ec89df7ac823" providerId="ADAL" clId="{C6C40F6A-B48B-468E-B6D1-6CA3490FD451}" dt="2019-02-08T18:15:15.461" v="25" actId="2696"/>
        <pc:sldMkLst>
          <pc:docMk/>
          <pc:sldMk cId="857315380" sldId="344"/>
        </pc:sldMkLst>
      </pc:sldChg>
      <pc:sldChg chg="del">
        <pc:chgData name="Md. Kishor Morol" userId="79dd9cda-b701-4e54-9d1d-ec89df7ac823" providerId="ADAL" clId="{C6C40F6A-B48B-468E-B6D1-6CA3490FD451}" dt="2019-02-08T18:15:13.409" v="12" actId="2696"/>
        <pc:sldMkLst>
          <pc:docMk/>
          <pc:sldMk cId="1773149503" sldId="345"/>
        </pc:sldMkLst>
      </pc:sldChg>
      <pc:sldChg chg="del">
        <pc:chgData name="Md. Kishor Morol" userId="79dd9cda-b701-4e54-9d1d-ec89df7ac823" providerId="ADAL" clId="{C6C40F6A-B48B-468E-B6D1-6CA3490FD451}" dt="2019-02-08T18:15:13.423" v="13" actId="2696"/>
        <pc:sldMkLst>
          <pc:docMk/>
          <pc:sldMk cId="520378804" sldId="346"/>
        </pc:sldMkLst>
      </pc:sldChg>
      <pc:sldChg chg="del">
        <pc:chgData name="Md. Kishor Morol" userId="79dd9cda-b701-4e54-9d1d-ec89df7ac823" providerId="ADAL" clId="{C6C40F6A-B48B-468E-B6D1-6CA3490FD451}" dt="2019-02-08T18:15:13.437" v="14" actId="2696"/>
        <pc:sldMkLst>
          <pc:docMk/>
          <pc:sldMk cId="4215095357" sldId="347"/>
        </pc:sldMkLst>
      </pc:sldChg>
      <pc:sldChg chg="del">
        <pc:chgData name="Md. Kishor Morol" userId="79dd9cda-b701-4e54-9d1d-ec89df7ac823" providerId="ADAL" clId="{C6C40F6A-B48B-468E-B6D1-6CA3490FD451}" dt="2019-02-08T18:15:13.452" v="15" actId="2696"/>
        <pc:sldMkLst>
          <pc:docMk/>
          <pc:sldMk cId="2426950757" sldId="348"/>
        </pc:sldMkLst>
      </pc:sldChg>
      <pc:sldChg chg="del">
        <pc:chgData name="Md. Kishor Morol" userId="79dd9cda-b701-4e54-9d1d-ec89df7ac823" providerId="ADAL" clId="{C6C40F6A-B48B-468E-B6D1-6CA3490FD451}" dt="2019-02-08T18:15:13.470" v="16" actId="2696"/>
        <pc:sldMkLst>
          <pc:docMk/>
          <pc:sldMk cId="266224249" sldId="349"/>
        </pc:sldMkLst>
      </pc:sldChg>
      <pc:sldChg chg="del">
        <pc:chgData name="Md. Kishor Morol" userId="79dd9cda-b701-4e54-9d1d-ec89df7ac823" providerId="ADAL" clId="{C6C40F6A-B48B-468E-B6D1-6CA3490FD451}" dt="2019-02-08T18:15:13.269" v="3" actId="2696"/>
        <pc:sldMkLst>
          <pc:docMk/>
          <pc:sldMk cId="739850493" sldId="350"/>
        </pc:sldMkLst>
      </pc:sldChg>
      <pc:sldChg chg="del">
        <pc:chgData name="Md. Kishor Morol" userId="79dd9cda-b701-4e54-9d1d-ec89df7ac823" providerId="ADAL" clId="{C6C40F6A-B48B-468E-B6D1-6CA3490FD451}" dt="2019-02-08T18:15:13.284" v="4" actId="2696"/>
        <pc:sldMkLst>
          <pc:docMk/>
          <pc:sldMk cId="3007132516" sldId="351"/>
        </pc:sldMkLst>
      </pc:sldChg>
    </pc:docChg>
  </pc:docChgLst>
  <pc:docChgLst>
    <pc:chgData name="Md. Kishor Morol" userId="79dd9cda-b701-4e54-9d1d-ec89df7ac823" providerId="ADAL" clId="{79AFEB2B-D5AD-4D93-BE6C-F385DCEB6F39}"/>
    <pc:docChg chg="undo custSel mod modSld">
      <pc:chgData name="Md. Kishor Morol" userId="79dd9cda-b701-4e54-9d1d-ec89df7ac823" providerId="ADAL" clId="{79AFEB2B-D5AD-4D93-BE6C-F385DCEB6F39}" dt="2019-02-08T18:12:50.388" v="11" actId="26606"/>
      <pc:docMkLst>
        <pc:docMk/>
      </pc:docMkLst>
      <pc:sldChg chg="addSp delSp modSp mod setBg">
        <pc:chgData name="Md. Kishor Morol" userId="79dd9cda-b701-4e54-9d1d-ec89df7ac823" providerId="ADAL" clId="{79AFEB2B-D5AD-4D93-BE6C-F385DCEB6F39}" dt="2019-02-08T18:12:50.388" v="11" actId="26606"/>
        <pc:sldMkLst>
          <pc:docMk/>
          <pc:sldMk cId="0" sldId="256"/>
        </pc:sldMkLst>
        <pc:spChg chg="mod">
          <ac:chgData name="Md. Kishor Morol" userId="79dd9cda-b701-4e54-9d1d-ec89df7ac823" providerId="ADAL" clId="{79AFEB2B-D5AD-4D93-BE6C-F385DCEB6F39}" dt="2019-02-08T18:12:50.388" v="11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Md. Kishor Morol" userId="79dd9cda-b701-4e54-9d1d-ec89df7ac823" providerId="ADAL" clId="{79AFEB2B-D5AD-4D93-BE6C-F385DCEB6F39}" dt="2019-02-08T18:12:50.388" v="11" actId="26606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Md. Kishor Morol" userId="79dd9cda-b701-4e54-9d1d-ec89df7ac823" providerId="ADAL" clId="{79AFEB2B-D5AD-4D93-BE6C-F385DCEB6F39}" dt="2019-02-08T18:12:45.130" v="8" actId="26606"/>
          <ac:spMkLst>
            <pc:docMk/>
            <pc:sldMk cId="0" sldId="256"/>
            <ac:spMk id="8" creationId="{23962611-DFD5-4092-AAFD-559E3DFCE2C9}"/>
          </ac:spMkLst>
        </pc:spChg>
        <pc:spChg chg="add del">
          <ac:chgData name="Md. Kishor Morol" userId="79dd9cda-b701-4e54-9d1d-ec89df7ac823" providerId="ADAL" clId="{79AFEB2B-D5AD-4D93-BE6C-F385DCEB6F39}" dt="2019-02-08T18:12:50.372" v="10" actId="26606"/>
          <ac:spMkLst>
            <pc:docMk/>
            <pc:sldMk cId="0" sldId="256"/>
            <ac:spMk id="12" creationId="{B672F332-AF08-46C6-94F0-77684310D7B7}"/>
          </ac:spMkLst>
        </pc:spChg>
        <pc:spChg chg="add del">
          <ac:chgData name="Md. Kishor Morol" userId="79dd9cda-b701-4e54-9d1d-ec89df7ac823" providerId="ADAL" clId="{79AFEB2B-D5AD-4D93-BE6C-F385DCEB6F39}" dt="2019-02-08T18:12:50.372" v="10" actId="26606"/>
          <ac:spMkLst>
            <pc:docMk/>
            <pc:sldMk cId="0" sldId="256"/>
            <ac:spMk id="13" creationId="{559AE206-7EBA-4D33-8BC9-9D8158553F0E}"/>
          </ac:spMkLst>
        </pc:spChg>
        <pc:spChg chg="add del">
          <ac:chgData name="Md. Kishor Morol" userId="79dd9cda-b701-4e54-9d1d-ec89df7ac823" providerId="ADAL" clId="{79AFEB2B-D5AD-4D93-BE6C-F385DCEB6F39}" dt="2019-02-08T18:12:50.372" v="10" actId="26606"/>
          <ac:spMkLst>
            <pc:docMk/>
            <pc:sldMk cId="0" sldId="256"/>
            <ac:spMk id="14" creationId="{34244EF8-D73A-40E1-BE73-D46E6B4B04ED}"/>
          </ac:spMkLst>
        </pc:spChg>
        <pc:spChg chg="add del">
          <ac:chgData name="Md. Kishor Morol" userId="79dd9cda-b701-4e54-9d1d-ec89df7ac823" providerId="ADAL" clId="{79AFEB2B-D5AD-4D93-BE6C-F385DCEB6F39}" dt="2019-02-08T18:12:50.372" v="10" actId="26606"/>
          <ac:spMkLst>
            <pc:docMk/>
            <pc:sldMk cId="0" sldId="256"/>
            <ac:spMk id="15" creationId="{6437D937-A7F1-4011-92B4-328E5BE1B166}"/>
          </ac:spMkLst>
        </pc:spChg>
        <pc:spChg chg="add del">
          <ac:chgData name="Md. Kishor Morol" userId="79dd9cda-b701-4e54-9d1d-ec89df7ac823" providerId="ADAL" clId="{79AFEB2B-D5AD-4D93-BE6C-F385DCEB6F39}" dt="2019-02-08T18:12:50.372" v="10" actId="26606"/>
          <ac:spMkLst>
            <pc:docMk/>
            <pc:sldMk cId="0" sldId="256"/>
            <ac:spMk id="16" creationId="{AB84D7E8-4ECB-42D7-ADBF-01689B0F24AE}"/>
          </ac:spMkLst>
        </pc:spChg>
        <pc:spChg chg="add">
          <ac:chgData name="Md. Kishor Morol" userId="79dd9cda-b701-4e54-9d1d-ec89df7ac823" providerId="ADAL" clId="{79AFEB2B-D5AD-4D93-BE6C-F385DCEB6F39}" dt="2019-02-08T18:12:50.388" v="11" actId="26606"/>
          <ac:spMkLst>
            <pc:docMk/>
            <pc:sldMk cId="0" sldId="256"/>
            <ac:spMk id="20" creationId="{86197D16-FE75-4A0E-A0C9-28C0F04A43DF}"/>
          </ac:spMkLst>
        </pc:spChg>
        <pc:picChg chg="add del">
          <ac:chgData name="Md. Kishor Morol" userId="79dd9cda-b701-4e54-9d1d-ec89df7ac823" providerId="ADAL" clId="{79AFEB2B-D5AD-4D93-BE6C-F385DCEB6F39}" dt="2019-02-08T18:12:45.130" v="8" actId="26606"/>
          <ac:picMkLst>
            <pc:docMk/>
            <pc:sldMk cId="0" sldId="256"/>
            <ac:picMk id="10" creationId="{2270F1FA-0425-408F-9861-80BF5AFB276D}"/>
          </ac:picMkLst>
        </pc:picChg>
        <pc:picChg chg="add">
          <ac:chgData name="Md. Kishor Morol" userId="79dd9cda-b701-4e54-9d1d-ec89df7ac823" providerId="ADAL" clId="{79AFEB2B-D5AD-4D93-BE6C-F385DCEB6F39}" dt="2019-02-08T18:12:50.388" v="11" actId="26606"/>
          <ac:picMkLst>
            <pc:docMk/>
            <pc:sldMk cId="0" sldId="256"/>
            <ac:picMk id="21" creationId="{FA8FCEC6-4B30-4FF2-8B32-504BEAEA3A16}"/>
          </ac:picMkLst>
        </pc:picChg>
        <pc:cxnChg chg="add del">
          <ac:chgData name="Md. Kishor Morol" userId="79dd9cda-b701-4e54-9d1d-ec89df7ac823" providerId="ADAL" clId="{79AFEB2B-D5AD-4D93-BE6C-F385DCEB6F39}" dt="2019-02-08T18:12:50.372" v="10" actId="26606"/>
          <ac:cxnSpMkLst>
            <pc:docMk/>
            <pc:sldMk cId="0" sldId="256"/>
            <ac:cxnSpMk id="18" creationId="{9E8E38ED-369A-44C2-B635-0BED0E48A6E8}"/>
          </ac:cxnSpMkLst>
        </pc:cxnChg>
      </pc:sldChg>
      <pc:sldChg chg="modSp">
        <pc:chgData name="Md. Kishor Morol" userId="79dd9cda-b701-4e54-9d1d-ec89df7ac823" providerId="ADAL" clId="{79AFEB2B-D5AD-4D93-BE6C-F385DCEB6F39}" dt="2019-02-08T18:12:35.061" v="2" actId="27636"/>
        <pc:sldMkLst>
          <pc:docMk/>
          <pc:sldMk cId="0" sldId="259"/>
        </pc:sldMkLst>
        <pc:spChg chg="mod">
          <ac:chgData name="Md. Kishor Morol" userId="79dd9cda-b701-4e54-9d1d-ec89df7ac823" providerId="ADAL" clId="{79AFEB2B-D5AD-4D93-BE6C-F385DCEB6F39}" dt="2019-02-08T18:12:35.061" v="2" actId="27636"/>
          <ac:spMkLst>
            <pc:docMk/>
            <pc:sldMk cId="0" sldId="259"/>
            <ac:spMk id="2" creationId="{00000000-0000-0000-0000-000000000000}"/>
          </ac:spMkLst>
        </pc:spChg>
      </pc:sldChg>
      <pc:sldChg chg="modSp">
        <pc:chgData name="Md. Kishor Morol" userId="79dd9cda-b701-4e54-9d1d-ec89df7ac823" providerId="ADAL" clId="{79AFEB2B-D5AD-4D93-BE6C-F385DCEB6F39}" dt="2019-02-08T18:12:35.105" v="4" actId="27636"/>
        <pc:sldMkLst>
          <pc:docMk/>
          <pc:sldMk cId="0" sldId="262"/>
        </pc:sldMkLst>
        <pc:spChg chg="mod">
          <ac:chgData name="Md. Kishor Morol" userId="79dd9cda-b701-4e54-9d1d-ec89df7ac823" providerId="ADAL" clId="{79AFEB2B-D5AD-4D93-BE6C-F385DCEB6F39}" dt="2019-02-08T18:12:35.105" v="4" actId="27636"/>
          <ac:spMkLst>
            <pc:docMk/>
            <pc:sldMk cId="0" sldId="262"/>
            <ac:spMk id="2" creationId="{00000000-0000-0000-0000-000000000000}"/>
          </ac:spMkLst>
        </pc:spChg>
      </pc:sldChg>
      <pc:sldChg chg="modSp">
        <pc:chgData name="Md. Kishor Morol" userId="79dd9cda-b701-4e54-9d1d-ec89df7ac823" providerId="ADAL" clId="{79AFEB2B-D5AD-4D93-BE6C-F385DCEB6F39}" dt="2019-02-08T18:12:35.462" v="5" actId="27636"/>
        <pc:sldMkLst>
          <pc:docMk/>
          <pc:sldMk cId="0" sldId="267"/>
        </pc:sldMkLst>
        <pc:spChg chg="mod">
          <ac:chgData name="Md. Kishor Morol" userId="79dd9cda-b701-4e54-9d1d-ec89df7ac823" providerId="ADAL" clId="{79AFEB2B-D5AD-4D93-BE6C-F385DCEB6F39}" dt="2019-02-08T18:12:35.462" v="5" actId="27636"/>
          <ac:spMkLst>
            <pc:docMk/>
            <pc:sldMk cId="0" sldId="267"/>
            <ac:spMk id="2" creationId="{00000000-0000-0000-0000-000000000000}"/>
          </ac:spMkLst>
        </pc:spChg>
      </pc:sldChg>
      <pc:sldChg chg="modSp">
        <pc:chgData name="Md. Kishor Morol" userId="79dd9cda-b701-4e54-9d1d-ec89df7ac823" providerId="ADAL" clId="{79AFEB2B-D5AD-4D93-BE6C-F385DCEB6F39}" dt="2019-02-08T18:12:35.039" v="1" actId="27636"/>
        <pc:sldMkLst>
          <pc:docMk/>
          <pc:sldMk cId="730015692" sldId="285"/>
        </pc:sldMkLst>
        <pc:spChg chg="mod">
          <ac:chgData name="Md. Kishor Morol" userId="79dd9cda-b701-4e54-9d1d-ec89df7ac823" providerId="ADAL" clId="{79AFEB2B-D5AD-4D93-BE6C-F385DCEB6F39}" dt="2019-02-08T18:12:35.039" v="1" actId="27636"/>
          <ac:spMkLst>
            <pc:docMk/>
            <pc:sldMk cId="730015692" sldId="285"/>
            <ac:spMk id="3" creationId="{00000000-0000-0000-0000-000000000000}"/>
          </ac:spMkLst>
        </pc:spChg>
      </pc:sldChg>
      <pc:sldChg chg="modSp">
        <pc:chgData name="Md. Kishor Morol" userId="79dd9cda-b701-4e54-9d1d-ec89df7ac823" providerId="ADAL" clId="{79AFEB2B-D5AD-4D93-BE6C-F385DCEB6F39}" dt="2019-02-08T18:12:35.510" v="6" actId="27636"/>
        <pc:sldMkLst>
          <pc:docMk/>
          <pc:sldMk cId="3701542247" sldId="333"/>
        </pc:sldMkLst>
        <pc:spChg chg="mod">
          <ac:chgData name="Md. Kishor Morol" userId="79dd9cda-b701-4e54-9d1d-ec89df7ac823" providerId="ADAL" clId="{79AFEB2B-D5AD-4D93-BE6C-F385DCEB6F39}" dt="2019-02-08T18:12:35.510" v="6" actId="27636"/>
          <ac:spMkLst>
            <pc:docMk/>
            <pc:sldMk cId="3701542247" sldId="333"/>
            <ac:spMk id="2" creationId="{00000000-0000-0000-0000-000000000000}"/>
          </ac:spMkLst>
        </pc:spChg>
      </pc:sldChg>
      <pc:sldChg chg="modSp">
        <pc:chgData name="Md. Kishor Morol" userId="79dd9cda-b701-4e54-9d1d-ec89df7ac823" providerId="ADAL" clId="{79AFEB2B-D5AD-4D93-BE6C-F385DCEB6F39}" dt="2019-02-08T18:12:35.093" v="3" actId="27636"/>
        <pc:sldMkLst>
          <pc:docMk/>
          <pc:sldMk cId="1773149503" sldId="345"/>
        </pc:sldMkLst>
        <pc:spChg chg="mod">
          <ac:chgData name="Md. Kishor Morol" userId="79dd9cda-b701-4e54-9d1d-ec89df7ac823" providerId="ADAL" clId="{79AFEB2B-D5AD-4D93-BE6C-F385DCEB6F39}" dt="2019-02-08T18:12:35.093" v="3" actId="27636"/>
          <ac:spMkLst>
            <pc:docMk/>
            <pc:sldMk cId="1773149503" sldId="345"/>
            <ac:spMk id="2" creationId="{00000000-0000-0000-0000-000000000000}"/>
          </ac:spMkLst>
        </pc:spChg>
      </pc:sldChg>
    </pc:docChg>
  </pc:docChgLst>
  <pc:docChgLst>
    <pc:chgData name=" " userId="79dd9cda-b701-4e54-9d1d-ec89df7ac823" providerId="ADAL" clId="{79AFEB2B-D5AD-4D93-BE6C-F385DCEB6F39}"/>
    <pc:docChg chg="delSld modSld sldOrd">
      <pc:chgData name=" " userId="79dd9cda-b701-4e54-9d1d-ec89df7ac823" providerId="ADAL" clId="{79AFEB2B-D5AD-4D93-BE6C-F385DCEB6F39}" dt="2019-02-03T08:16:33.233" v="47"/>
      <pc:docMkLst>
        <pc:docMk/>
      </pc:docMkLst>
      <pc:sldChg chg="modSp">
        <pc:chgData name=" " userId="79dd9cda-b701-4e54-9d1d-ec89df7ac823" providerId="ADAL" clId="{79AFEB2B-D5AD-4D93-BE6C-F385DCEB6F39}" dt="2019-02-03T05:24:40.929" v="45" actId="20577"/>
        <pc:sldMkLst>
          <pc:docMk/>
          <pc:sldMk cId="0" sldId="256"/>
        </pc:sldMkLst>
        <pc:spChg chg="mod">
          <ac:chgData name=" " userId="79dd9cda-b701-4e54-9d1d-ec89df7ac823" providerId="ADAL" clId="{79AFEB2B-D5AD-4D93-BE6C-F385DCEB6F39}" dt="2019-02-03T05:24:40.929" v="45" actId="20577"/>
          <ac:spMkLst>
            <pc:docMk/>
            <pc:sldMk cId="0" sldId="256"/>
            <ac:spMk id="2" creationId="{00000000-0000-0000-0000-000000000000}"/>
          </ac:spMkLst>
        </pc:spChg>
      </pc:sldChg>
      <pc:sldChg chg="ord">
        <pc:chgData name=" " userId="79dd9cda-b701-4e54-9d1d-ec89df7ac823" providerId="ADAL" clId="{79AFEB2B-D5AD-4D93-BE6C-F385DCEB6F39}" dt="2019-02-03T08:16:33.233" v="47"/>
        <pc:sldMkLst>
          <pc:docMk/>
          <pc:sldMk cId="0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7DFE86F-AFDF-4917-9F4D-CF57C259D615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1625580-D6CF-4B86-9CBB-29DD16692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41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FF1B-5872-49E3-B56D-26695EFF5CDF}" type="datetime2">
              <a:rPr lang="en-US" smtClean="0"/>
              <a:t>Saturday, February 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2290-64FA-46C2-A83E-D20A7C11A0A2}" type="datetime2">
              <a:rPr lang="en-US" smtClean="0"/>
              <a:t>Saturday, February 9,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9042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2290-64FA-46C2-A83E-D20A7C11A0A2}" type="datetime2">
              <a:rPr lang="en-US" smtClean="0"/>
              <a:t>Saturday, February 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1354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2290-64FA-46C2-A83E-D20A7C11A0A2}" type="datetime2">
              <a:rPr lang="en-US" smtClean="0"/>
              <a:t>Saturday, February 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393730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2290-64FA-46C2-A83E-D20A7C11A0A2}" type="datetime2">
              <a:rPr lang="en-US" smtClean="0"/>
              <a:t>Saturday, February 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0436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2290-64FA-46C2-A83E-D20A7C11A0A2}" type="datetime2">
              <a:rPr lang="en-US" smtClean="0"/>
              <a:t>Saturday, February 9, 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6453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2290-64FA-46C2-A83E-D20A7C11A0A2}" type="datetime2">
              <a:rPr lang="en-US" smtClean="0"/>
              <a:t>Saturday, February 9, 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737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010D-A613-4B65-BA40-BE7B8FEDFA65}" type="datetime2">
              <a:rPr lang="en-US" smtClean="0"/>
              <a:t>Saturday, February 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26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552E-CD51-484A-BAFB-66FFF25B3AF5}" type="datetime2">
              <a:rPr lang="en-US" smtClean="0"/>
              <a:t>Saturday, February 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1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35DC-191A-4C7D-8978-0E72436285D4}" type="datetime2">
              <a:rPr lang="en-US" smtClean="0"/>
              <a:t>Saturday, February 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2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2A0C-D977-463D-9353-081E22639212}" type="datetime2">
              <a:rPr lang="en-US" smtClean="0"/>
              <a:t>Saturday, February 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7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75C1-35D5-4B22-8B51-F95555DD10D9}" type="datetime2">
              <a:rPr lang="en-US" smtClean="0"/>
              <a:t>Saturday, February 9,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3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99A3-F42E-4E8B-92F9-275D23985795}" type="datetime2">
              <a:rPr lang="en-US" smtClean="0"/>
              <a:t>Saturday, February 9,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3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D7B0-120F-4B16-BC96-FA7FE3E0267A}" type="datetime2">
              <a:rPr lang="en-US" smtClean="0"/>
              <a:t>Saturday, February 9, 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351A-3CC2-442C-8C8E-F00B04531223}" type="datetime2">
              <a:rPr lang="en-US" smtClean="0"/>
              <a:t>Saturday, February 9, 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5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BC4F-58AD-4102-9260-EE27A8E65D76}" type="datetime2">
              <a:rPr lang="en-US" smtClean="0"/>
              <a:t>Saturday, February 9, 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2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151B-769B-43A9-A021-8F7F8B6588BC}" type="datetime2">
              <a:rPr lang="en-US" smtClean="0"/>
              <a:t>Saturday, February 9,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7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2A92290-64FA-46C2-A83E-D20A7C11A0A2}" type="datetime2">
              <a:rPr lang="en-US" smtClean="0"/>
              <a:t>Saturday, February 9,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CSC 4122: Computer Graphics | sabbir.ahmed@aiub.edu;abdullah@aiub.edu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11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F21B5EDC-5485-4264-891C-5B291E539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36">
            <a:extLst>
              <a:ext uri="{FF2B5EF4-FFF2-40B4-BE49-F238E27FC236}">
                <a16:creationId xmlns:a16="http://schemas.microsoft.com/office/drawing/2014/main" id="{E7ADA758-6D6A-4E4E-88F7-1B5038A0E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867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96D7C53C-B0E3-427C-B58C-BBF279079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-805532" y="805533"/>
            <a:ext cx="6858001" cy="5246939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8916" y="1248697"/>
            <a:ext cx="3156154" cy="4360606"/>
          </a:xfrm>
        </p:spPr>
        <p:txBody>
          <a:bodyPr anchor="ctr">
            <a:normAutofit/>
          </a:bodyPr>
          <a:lstStyle/>
          <a:p>
            <a:r>
              <a:rPr lang="en-US" sz="2100">
                <a:solidFill>
                  <a:schemeClr val="tx1"/>
                </a:solidFill>
              </a:rPr>
              <a:t>CSC 4122: Computer Graphics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064" y="1248696"/>
            <a:ext cx="4216188" cy="436060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solidFill>
                  <a:schemeClr val="bg1"/>
                </a:solidFill>
              </a:rPr>
              <a:t>Scan Conversion</a:t>
            </a:r>
            <a:br>
              <a:rPr lang="en-US" sz="4800" dirty="0">
                <a:solidFill>
                  <a:schemeClr val="bg1"/>
                </a:solidFill>
              </a:rPr>
            </a:br>
            <a:endParaRPr lang="en-US" sz="48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coordinate for next pixel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33" y="2052638"/>
            <a:ext cx="4907060" cy="419576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81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coordinate for next pixel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477863"/>
            <a:ext cx="4748481" cy="369433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25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Coordinate for Next Pixel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877968"/>
            <a:ext cx="5257800" cy="306563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63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1</a:t>
            </a:r>
            <a:r>
              <a:rPr lang="en-US" baseline="30000" dirty="0"/>
              <a:t>st</a:t>
            </a:r>
            <a:r>
              <a:rPr lang="en-US" dirty="0"/>
              <a:t> Pixel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64" y="2654885"/>
            <a:ext cx="5715798" cy="299126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19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Pixel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47" y="1981200"/>
            <a:ext cx="7020905" cy="396239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21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3rd Pixel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362200"/>
            <a:ext cx="5805861" cy="346758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39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Pixel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427" y="2116647"/>
            <a:ext cx="5887272" cy="406774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50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 1 – Incremental Algorithm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80643"/>
            <a:ext cx="8229600" cy="3834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2421060"/>
            <a:ext cx="6711950" cy="345891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5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next pixel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29600" cy="3942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400" dirty="0"/>
              <a:t>Incremental Algorithm is a line drawing algorithm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400" dirty="0"/>
              <a:t>Start from initial pixel to reach final pixel to draw a line</a:t>
            </a:r>
          </a:p>
          <a:p>
            <a:pPr marL="118872" indent="0">
              <a:buNone/>
            </a:pPr>
            <a:endParaRPr lang="en-US" sz="4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4400" dirty="0"/>
              <a:t>Three Requirements: </a:t>
            </a:r>
          </a:p>
          <a:p>
            <a:pPr marL="118872" indent="0">
              <a:buNone/>
            </a:pPr>
            <a:endParaRPr lang="en-US" sz="4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/>
              <a:t>Integer Pixel Grid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/>
              <a:t>Slope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/>
              <a:t>Disjoint Pixel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1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Pixel Grid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4825"/>
            <a:ext cx="6781800" cy="45497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5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52600"/>
            <a:ext cx="4343400" cy="44958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8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Pixel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286000"/>
            <a:ext cx="6019800" cy="3124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3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 of Line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82520"/>
            <a:ext cx="6781800" cy="439447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4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Pixel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2477863"/>
            <a:ext cx="6410730" cy="399913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70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3946</TotalTime>
  <Words>98</Words>
  <Application>Microsoft Office PowerPoint</Application>
  <PresentationFormat>On-screen Show (4:3)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Wingdings</vt:lpstr>
      <vt:lpstr>Wingdings 3</vt:lpstr>
      <vt:lpstr>Ion</vt:lpstr>
      <vt:lpstr>Scan Conversion </vt:lpstr>
      <vt:lpstr>Pixel</vt:lpstr>
      <vt:lpstr>Finding the next pixel</vt:lpstr>
      <vt:lpstr>Incremental Algorithm</vt:lpstr>
      <vt:lpstr>Integer Pixel Grid</vt:lpstr>
      <vt:lpstr>Slope</vt:lpstr>
      <vt:lpstr>Disjoint Pixel</vt:lpstr>
      <vt:lpstr>Equation of Line</vt:lpstr>
      <vt:lpstr>Finding Pixel</vt:lpstr>
      <vt:lpstr>Setup coordinate for next pixel</vt:lpstr>
      <vt:lpstr>Setup coordinate for next pixel</vt:lpstr>
      <vt:lpstr>Setup Coordinate for Next Pixel</vt:lpstr>
      <vt:lpstr>Calculate 1st Pixel</vt:lpstr>
      <vt:lpstr>Second Pixel</vt:lpstr>
      <vt:lpstr>3rd Pixel</vt:lpstr>
      <vt:lpstr>Final Pixel</vt:lpstr>
      <vt:lpstr>Strategy 1 – Incremental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Saef</dc:creator>
  <cp:lastModifiedBy>Md. Kishor Morol</cp:lastModifiedBy>
  <cp:revision>119</cp:revision>
  <dcterms:created xsi:type="dcterms:W3CDTF">2006-08-16T00:00:00Z</dcterms:created>
  <dcterms:modified xsi:type="dcterms:W3CDTF">2019-02-08T18:16:35Z</dcterms:modified>
</cp:coreProperties>
</file>