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4384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Synchronous Binary Irregular Counters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5009" y="5181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by:-</a:t>
            </a:r>
          </a:p>
          <a:p>
            <a:r>
              <a:rPr lang="en-US" dirty="0" smtClean="0"/>
              <a:t>Name: Nafinur Leo</a:t>
            </a:r>
          </a:p>
          <a:p>
            <a:r>
              <a:rPr lang="en-US" dirty="0" smtClean="0"/>
              <a:t>Id: </a:t>
            </a:r>
            <a:r>
              <a:rPr lang="en-US" dirty="0" smtClean="0"/>
              <a:t>20-42195-1</a:t>
            </a:r>
          </a:p>
          <a:p>
            <a:r>
              <a:rPr lang="en-US" dirty="0" smtClean="0"/>
              <a:t>Section: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output connections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590800"/>
            <a:ext cx="5486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171735"/>
            <a:ext cx="176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J0 = Q1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J1 = Q3’Q2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J2 = Q3’+Q1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J3 = Q3’Q2’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5568" y="3171734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K0 = Q2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K1 = 1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K2 = Q3’Q0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K3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0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9299"/>
            <a:ext cx="8610600" cy="42271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467606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Connecting the output connections in the diagra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769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3038899" cy="3258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2" y="2362199"/>
            <a:ext cx="3166776" cy="2648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Decimal and Binary sequence:-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9112"/>
            <a:ext cx="7662428" cy="27371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838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flip-flop:-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4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409418"/>
            <a:ext cx="8411749" cy="4039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6125" y="66751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 table:-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3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6" y="1981200"/>
            <a:ext cx="5148684" cy="2757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81199"/>
            <a:ext cx="3114376" cy="2757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206" y="990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table:-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9" y="1561839"/>
            <a:ext cx="8040222" cy="3734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889" y="762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Filling up K-MAPs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6" y="1433234"/>
            <a:ext cx="8287907" cy="3991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046" y="6078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Filling up K-MAPs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5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2" y="1547550"/>
            <a:ext cx="8030696" cy="376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652" y="696206"/>
            <a:ext cx="218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Filling up K-MAPs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5" y="1571366"/>
            <a:ext cx="8021169" cy="3715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415" y="687062"/>
            <a:ext cx="210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Filling up K-MAPs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86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110</TotalTime>
  <Words>82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2006-08-16T00:00:00Z</dcterms:created>
  <dcterms:modified xsi:type="dcterms:W3CDTF">2021-07-18T12:01:25Z</dcterms:modified>
</cp:coreProperties>
</file>