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7" r:id="rId2"/>
  </p:sldMasterIdLst>
  <p:notesMasterIdLst>
    <p:notesMasterId r:id="rId77"/>
  </p:notesMasterIdLst>
  <p:sldIdLst>
    <p:sldId id="378" r:id="rId3"/>
    <p:sldId id="257" r:id="rId4"/>
    <p:sldId id="266" r:id="rId5"/>
    <p:sldId id="298" r:id="rId6"/>
    <p:sldId id="299" r:id="rId7"/>
    <p:sldId id="300" r:id="rId8"/>
    <p:sldId id="301" r:id="rId9"/>
    <p:sldId id="302" r:id="rId10"/>
    <p:sldId id="303" r:id="rId11"/>
    <p:sldId id="304" r:id="rId12"/>
    <p:sldId id="305" r:id="rId13"/>
    <p:sldId id="306" r:id="rId14"/>
    <p:sldId id="307" r:id="rId15"/>
    <p:sldId id="308" r:id="rId16"/>
    <p:sldId id="309" r:id="rId17"/>
    <p:sldId id="310" r:id="rId18"/>
    <p:sldId id="311" r:id="rId19"/>
    <p:sldId id="312" r:id="rId20"/>
    <p:sldId id="313" r:id="rId21"/>
    <p:sldId id="314" r:id="rId22"/>
    <p:sldId id="315" r:id="rId23"/>
    <p:sldId id="316" r:id="rId24"/>
    <p:sldId id="317" r:id="rId25"/>
    <p:sldId id="342" r:id="rId26"/>
    <p:sldId id="318" r:id="rId27"/>
    <p:sldId id="319" r:id="rId28"/>
    <p:sldId id="320" r:id="rId29"/>
    <p:sldId id="321" r:id="rId30"/>
    <p:sldId id="322" r:id="rId31"/>
    <p:sldId id="323" r:id="rId32"/>
    <p:sldId id="324" r:id="rId33"/>
    <p:sldId id="325" r:id="rId34"/>
    <p:sldId id="326" r:id="rId35"/>
    <p:sldId id="340" r:id="rId36"/>
    <p:sldId id="327" r:id="rId37"/>
    <p:sldId id="328" r:id="rId38"/>
    <p:sldId id="333" r:id="rId39"/>
    <p:sldId id="334" r:id="rId40"/>
    <p:sldId id="344" r:id="rId41"/>
    <p:sldId id="345" r:id="rId42"/>
    <p:sldId id="346" r:id="rId43"/>
    <p:sldId id="349" r:id="rId44"/>
    <p:sldId id="347" r:id="rId45"/>
    <p:sldId id="348" r:id="rId46"/>
    <p:sldId id="335" r:id="rId47"/>
    <p:sldId id="336" r:id="rId48"/>
    <p:sldId id="337" r:id="rId49"/>
    <p:sldId id="350" r:id="rId50"/>
    <p:sldId id="351" r:id="rId51"/>
    <p:sldId id="352" r:id="rId52"/>
    <p:sldId id="369" r:id="rId53"/>
    <p:sldId id="370" r:id="rId54"/>
    <p:sldId id="371" r:id="rId55"/>
    <p:sldId id="372" r:id="rId56"/>
    <p:sldId id="373" r:id="rId57"/>
    <p:sldId id="374" r:id="rId58"/>
    <p:sldId id="375" r:id="rId59"/>
    <p:sldId id="376" r:id="rId60"/>
    <p:sldId id="377" r:id="rId61"/>
    <p:sldId id="353" r:id="rId62"/>
    <p:sldId id="354" r:id="rId63"/>
    <p:sldId id="355" r:id="rId64"/>
    <p:sldId id="356" r:id="rId65"/>
    <p:sldId id="357" r:id="rId66"/>
    <p:sldId id="358" r:id="rId67"/>
    <p:sldId id="359" r:id="rId68"/>
    <p:sldId id="360" r:id="rId69"/>
    <p:sldId id="361" r:id="rId70"/>
    <p:sldId id="362" r:id="rId71"/>
    <p:sldId id="364" r:id="rId72"/>
    <p:sldId id="366" r:id="rId73"/>
    <p:sldId id="379" r:id="rId74"/>
    <p:sldId id="380" r:id="rId75"/>
    <p:sldId id="265" r:id="rId7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38"/>
    <p:restoredTop sz="94874"/>
  </p:normalViewPr>
  <p:slideViewPr>
    <p:cSldViewPr snapToGrid="0" snapToObjects="1">
      <p:cViewPr varScale="1">
        <p:scale>
          <a:sx n="69" d="100"/>
          <a:sy n="69" d="100"/>
        </p:scale>
        <p:origin x="1356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viewProps" Target="viewProp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theme" Target="theme/theme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A79346-91D0-F44D-8A72-71B61949E846}" type="datetimeFigureOut">
              <a:rPr lang="en-US" smtClean="0"/>
              <a:t>04/30/2020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42404F-EE53-E040-B897-990E8875E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837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7287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84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1711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1393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7923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0248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6107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7882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2653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07668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6974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40500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88932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99710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64799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27887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87551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78447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17072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75780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99580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9108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56960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82977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86154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5559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26659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04600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15876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32152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28085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87178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3832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26340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8217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2780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66187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42940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30304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38687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2832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51863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38714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9608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7392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96822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267022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087752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98171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150716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243918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5323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774875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08714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7850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887799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14664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060462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938500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581305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304722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013414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64805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612660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361198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0535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6921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3093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7982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807405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1401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38682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555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763777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59905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04/30/2020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08998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04/30/2020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02925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04/30/2020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926746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81096323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9911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12372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475653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6795372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92270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133976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04/30/2020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04/30/2020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04/30/2020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04/30/2020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04/30/2020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94019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e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emf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emf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emf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4.e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emf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emf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emf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emf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emf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emf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emf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emf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emf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emf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emf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emf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emf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emf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emf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emf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emf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emf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emf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emf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emf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emf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emf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emf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emf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70.emf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emf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emf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emf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5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C# Basics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</a:t>
            </a:r>
            <a:r>
              <a:rPr lang="en-US" dirty="0" smtClean="0"/>
              <a:t>: CSC 2210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9344783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887482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191491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2147967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Summer 2019-2020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endParaRPr lang="en-US" i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2974769" y="1519623"/>
            <a:ext cx="4672940" cy="4846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</a:t>
            </a:r>
            <a:r>
              <a:rPr lang="en-US" dirty="0" smtClean="0"/>
              <a:t>: Object Oriented Programming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299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6EC4812-3C93-234B-8574-7FD61BED19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7627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2086C86-8984-AE46-BC57-B127FEC258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54482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93C3BA3-85CD-B845-85C6-BFCD8E2A27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0614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C70BDD2-4810-1A4F-A3AA-1204C743A9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42945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625C349-A209-3D4F-8AD4-77DC9B3CEA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37394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AEB6287-9926-2949-BFC4-515716C6EA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87980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6A0F62F-4BA2-FD4F-A25A-5D33A33127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84727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F0D0769-895F-3045-92ED-C3FD62E481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20906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4302F82-18CF-844B-ACA4-73A85BF0E3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37560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6790FF0-CBE4-594E-AED0-DA42029C8A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2935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33422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C# Data Types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Type Casting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The keywords </a:t>
            </a:r>
            <a:r>
              <a:rPr lang="en-US" sz="2000" dirty="0" err="1">
                <a:solidFill>
                  <a:schemeClr val="tx1"/>
                </a:solidFill>
              </a:rPr>
              <a:t>readonly</a:t>
            </a:r>
            <a:r>
              <a:rPr lang="en-US" sz="2000" dirty="0">
                <a:solidFill>
                  <a:schemeClr val="tx1"/>
                </a:solidFill>
              </a:rPr>
              <a:t> and const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 Structures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 Enumeration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 String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Use of params, ref, out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Understand the concept of Class and Object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Learn about constructors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Variable Types 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9BF27A6-7F87-EE49-9FDB-B6FFCF8118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18796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9EF1751-BA22-F343-BE4C-7387A01AB8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49146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315CBA5-4272-0D4B-BBE1-5AD7A0E52A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73495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742B60C-C976-A54B-8B72-333A6EA1B4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75323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6101A4E-A36C-924C-9B6A-EF73E4D3F4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86240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6693561-B6FC-914F-8F0C-3EBADD0137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12699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2D65751-3D24-F34E-9ACC-DA42E6C751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88794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36E0D19-70A6-4047-931E-05B9659623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17609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09118EE-4121-4044-923E-6ACC22AD58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17494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B8FB8A0-358D-1B49-8F25-E557E49F7E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4856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C# BASICS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C938472-440D-0844-814E-94366F3B89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034" y="2096630"/>
            <a:ext cx="0" cy="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E0744D4-6EDE-EB4B-83FA-6C998BA736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667" y="2097001"/>
            <a:ext cx="8322666" cy="41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2AD1DC2-FA87-3E47-BA17-A446FC3065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32667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EC522FA-F358-5F44-8970-C6439CD614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24021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F867F0F-8CD8-204E-AB0F-3CC19BAF9F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22274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CACD353-3A73-E342-99E7-34186FC0D2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77772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74300A5-8393-1849-BD71-B514E94D78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43578"/>
            <a:ext cx="9144000" cy="51435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046224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2D1EE74-0A18-9D4E-B703-8869DADA92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524596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01D126B-1262-754C-8289-16E74302F2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462349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3D8878B-EB0B-6E46-A9EC-23DC96A71A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27772"/>
            <a:ext cx="9144000" cy="6030227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828813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22BEC71-35A5-FD47-8899-819F48FD80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78176"/>
            <a:ext cx="9144000" cy="6179824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833966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CD52991-B4AB-BF43-B788-2F68827932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90128"/>
            <a:ext cx="9144000" cy="6267871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6822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428A28B-9E90-5E43-8667-65B178B7A9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00" y="857250"/>
            <a:ext cx="8706906" cy="5143500"/>
          </a:xfrm>
          <a:prstGeom prst="rect">
            <a:avLst/>
          </a:prstGeom>
        </p:spPr>
      </p:pic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337119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0AF6ACF-6767-3F4C-B679-862E1C0A72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31162"/>
            <a:ext cx="9144000" cy="6126838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704489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DED7D14-4C74-3C4A-AE12-FA547A6C2E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31162"/>
            <a:ext cx="9144000" cy="6126838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569711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Class &amp; Object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C938472-440D-0844-814E-94366F3B89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034" y="2096630"/>
            <a:ext cx="0" cy="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5F45717-66EE-2949-80EF-86FC5297ED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146434"/>
            <a:ext cx="9144000" cy="4711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19567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4F428D7-924C-7545-BB32-2802562C6B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1006"/>
            <a:ext cx="9144000" cy="6626994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825377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D0F30FE-C7CD-4C47-8F0F-B6C751C358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4004"/>
            <a:ext cx="9144000" cy="6703996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870638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8B094C2-DE39-9A4B-A0E9-62DD43DE38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88758"/>
            <a:ext cx="9144000" cy="6569242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987193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429B4C1-1398-A541-AE80-B71C62BD38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9882"/>
            <a:ext cx="9144000" cy="6598118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28791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F4C71E5-0EC3-9748-8A6B-74A79AD2BC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2505"/>
            <a:ext cx="9144000" cy="6386361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208198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1A3A624-F1CA-8946-AAAC-7BC6854AAB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40632"/>
            <a:ext cx="9144000" cy="6617367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890562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8A75A9E-CE94-C249-9B2A-C302200C36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40632"/>
            <a:ext cx="9144000" cy="6617368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25212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225B81D-E28A-E049-B548-AB92C024BC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531009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FA08E2F-C1BD-7545-802C-8E1F5D1A61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3254"/>
            <a:ext cx="9144000" cy="6684745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570249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24635E9-5853-A640-9EFD-2C5DEC1FA2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331670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D4CE31C-B032-734F-9355-0D151881BD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62794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F6708DF-1127-8649-9449-794A966409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399192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EB4F901-0CBB-8D43-BB2E-48D6BE0806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772423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55BBAB6-6174-4B40-9B0A-FADD988FA5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978148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77BC16F-F708-4C4B-BD75-EA335C418E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202988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A6AE5A6-A985-E045-BFE8-539C4C160D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00122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69C635A-06B9-CE4C-A217-09F4D870D2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701206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78DE94B-E0F5-2F4F-9CE9-470A608C53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8412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D328F67-243C-D04D-83CB-FA9E325439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671607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3569A35-799B-AA45-87AE-90F5C59747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2880"/>
            <a:ext cx="9144000" cy="6554804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326481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F0F3420-8A13-1C48-BEA4-4AF6F27F2F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52718"/>
            <a:ext cx="9144000" cy="6405281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652157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2B5F541-DD24-8946-8CB5-FEE51E2DAD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3254"/>
            <a:ext cx="9144000" cy="6684745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318863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C363880-D239-4B49-AE68-78F66C7D38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4004"/>
            <a:ext cx="9144000" cy="6703996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347799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EB9A57E-4CF4-7744-A764-DA6D1D2EAA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1380"/>
            <a:ext cx="9144000" cy="6636619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687236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3D5AA7F-CDAD-4E40-8271-4AFAD19C22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08008"/>
            <a:ext cx="9144000" cy="6655869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793013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47D993B-314F-BF46-9778-229E0E7334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98382"/>
            <a:ext cx="9144000" cy="6559617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403468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37183EE-E0DD-3F40-86B8-3703E77B12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17634"/>
            <a:ext cx="9144000" cy="6549992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5" y="512220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539624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820BE26-1E5D-3C43-9C57-4A2D789999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77029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9755143-E4CD-6041-9D4C-A437A4430E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36884"/>
            <a:ext cx="9144000" cy="6521116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04458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0540F7C-F48D-1C44-AC08-2EEB637CD7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669" y="1042847"/>
            <a:ext cx="8814048" cy="4957902"/>
          </a:xfrm>
          <a:prstGeom prst="rect">
            <a:avLst/>
          </a:prstGeom>
        </p:spPr>
      </p:pic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767878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D195DC6-313F-D044-A03B-3B1BD83FD1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2504"/>
            <a:ext cx="9144000" cy="6665495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243614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A47E866-B6F9-F245-9F21-97ECE7A813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9882"/>
            <a:ext cx="9144000" cy="6598118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575685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89709" y="1167441"/>
            <a:ext cx="725978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otype Corsiva" panose="03010101010201010101" pitchFamily="66" charset="0"/>
                <a:ea typeface="+mn-ea"/>
                <a:cs typeface="+mn-cs"/>
              </a:rPr>
              <a:t>Thank You</a:t>
            </a:r>
            <a:endParaRPr kumimoji="0" lang="en-US" sz="8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otype Corsiva" panose="03010101010201010101" pitchFamily="66" charset="0"/>
              <a:ea typeface="+mn-ea"/>
              <a:cs typeface="+mn-c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7850" y="2865888"/>
            <a:ext cx="2806843" cy="3070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557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prstClr val="white">
                  <a:lumMod val="65000"/>
                </a:prstClr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Books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944A7F-5AE5-EC49-82AF-722C8C8F62C6}"/>
              </a:ext>
            </a:extLst>
          </p:cNvPr>
          <p:cNvSpPr txBox="1"/>
          <p:nvPr/>
        </p:nvSpPr>
        <p:spPr>
          <a:xfrm>
            <a:off x="335494" y="2433394"/>
            <a:ext cx="83174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C# 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4.0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 Complete Reference; Herbert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Schildt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; McGraw-Hill Osborne Media; 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2010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Head First C# by Andrew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Stellman</a:t>
            </a: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Fundamentals of Computer Programming with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CSharp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–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Nakov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v2013</a:t>
            </a:r>
          </a:p>
        </p:txBody>
      </p:sp>
    </p:spTree>
    <p:extLst>
      <p:ext uri="{BB962C8B-B14F-4D97-AF65-F5344CB8AC3E}">
        <p14:creationId xmlns:p14="http://schemas.microsoft.com/office/powerpoint/2010/main" val="2197913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866CBB8-82DE-954F-A9FB-680C8B567251}"/>
              </a:ext>
            </a:extLst>
          </p:cNvPr>
          <p:cNvGrpSpPr/>
          <p:nvPr/>
        </p:nvGrpSpPr>
        <p:grpSpPr>
          <a:xfrm>
            <a:off x="284165" y="471969"/>
            <a:ext cx="7365210" cy="137411"/>
            <a:chOff x="284163" y="1577847"/>
            <a:chExt cx="8576373" cy="137411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E0CE190-D03C-F64D-80D0-223EFC8AC001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D8E5277-DEB0-6C4C-B4B7-1CBE53AA7D3D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7B3564C-493F-F543-AAF5-822C4A9F296C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9" name="Picture 2" descr="Image result for AIUB logo">
            <a:extLst>
              <a:ext uri="{FF2B5EF4-FFF2-40B4-BE49-F238E27FC236}">
                <a16:creationId xmlns:a16="http://schemas.microsoft.com/office/drawing/2014/main" id="{FD3F494A-D4DB-FE44-8E8B-2DDFEFC1B7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0321645-D332-6741-B536-B624E6F0B902}"/>
              </a:ext>
            </a:extLst>
          </p:cNvPr>
          <p:cNvSpPr txBox="1"/>
          <p:nvPr/>
        </p:nvSpPr>
        <p:spPr>
          <a:xfrm>
            <a:off x="284165" y="2669912"/>
            <a:ext cx="63186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C# 4.0 The Complete Reference; Herbert </a:t>
            </a:r>
            <a:r>
              <a:rPr lang="en-US" sz="1400" dirty="0" err="1"/>
              <a:t>Schildt</a:t>
            </a:r>
            <a:r>
              <a:rPr lang="en-US" sz="1400" dirty="0"/>
              <a:t>; McGraw-Hill Osborne Media; 2010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A05E2F-7389-2549-A6D6-114519771CB0}"/>
              </a:ext>
            </a:extLst>
          </p:cNvPr>
          <p:cNvSpPr txBox="1"/>
          <p:nvPr/>
        </p:nvSpPr>
        <p:spPr>
          <a:xfrm>
            <a:off x="284165" y="1654250"/>
            <a:ext cx="851332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MSDN Library; URL: http://</a:t>
            </a:r>
            <a:r>
              <a:rPr lang="en-US" sz="1400" dirty="0" err="1"/>
              <a:t>msdn.microsoft.com</a:t>
            </a:r>
            <a:r>
              <a:rPr lang="en-US" sz="1400" dirty="0"/>
              <a:t>/library </a:t>
            </a:r>
          </a:p>
          <a:p>
            <a:endParaRPr lang="en-US" sz="1400" dirty="0"/>
          </a:p>
          <a:p>
            <a:r>
              <a:rPr lang="en-US" sz="1400" dirty="0"/>
              <a:t>C# Language Specification; URL: http://</a:t>
            </a:r>
            <a:r>
              <a:rPr lang="en-US" sz="1400" dirty="0" err="1"/>
              <a:t>download.microsoft.com</a:t>
            </a:r>
            <a:r>
              <a:rPr lang="en-US" sz="1400" dirty="0"/>
              <a:t>/download/0/B/D/0BDA894F- </a:t>
            </a:r>
          </a:p>
          <a:p>
            <a:r>
              <a:rPr lang="en-US" sz="1400" dirty="0"/>
              <a:t>2CCD-4C2C-B5A7-4EB1171962E5/CSharp%20Language%20Specixfication.doc 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17FEA4A-E33E-8144-A4DE-E15FCA3235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32293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73F7A5A-16F9-7546-B202-EC2B600D02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2785062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462</TotalTime>
  <Words>221</Words>
  <Application>Microsoft Office PowerPoint</Application>
  <PresentationFormat>On-screen Show (4:3)</PresentationFormat>
  <Paragraphs>105</Paragraphs>
  <Slides>74</Slides>
  <Notes>69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74</vt:i4>
      </vt:variant>
    </vt:vector>
  </HeadingPairs>
  <TitlesOfParts>
    <vt:vector size="81" baseType="lpstr">
      <vt:lpstr>Arial</vt:lpstr>
      <vt:lpstr>Calibri</vt:lpstr>
      <vt:lpstr>Corbel</vt:lpstr>
      <vt:lpstr>Monotype Corsiva</vt:lpstr>
      <vt:lpstr>Wingdings</vt:lpstr>
      <vt:lpstr>Spectrum</vt:lpstr>
      <vt:lpstr>1_Spectrum</vt:lpstr>
      <vt:lpstr>C# Basics</vt:lpstr>
      <vt:lpstr>Topics</vt:lpstr>
      <vt:lpstr>THE C# BASICS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Class &amp; Object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Windows User</cp:lastModifiedBy>
  <cp:revision>40</cp:revision>
  <dcterms:created xsi:type="dcterms:W3CDTF">2018-12-10T17:20:29Z</dcterms:created>
  <dcterms:modified xsi:type="dcterms:W3CDTF">2020-04-29T18:30:05Z</dcterms:modified>
</cp:coreProperties>
</file>