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407" r:id="rId2"/>
    <p:sldId id="257" r:id="rId3"/>
    <p:sldId id="266" r:id="rId4"/>
    <p:sldId id="366" r:id="rId5"/>
    <p:sldId id="367" r:id="rId6"/>
    <p:sldId id="368" r:id="rId7"/>
    <p:sldId id="369" r:id="rId8"/>
    <p:sldId id="371" r:id="rId9"/>
    <p:sldId id="373" r:id="rId10"/>
    <p:sldId id="382" r:id="rId11"/>
    <p:sldId id="374" r:id="rId12"/>
    <p:sldId id="375" r:id="rId13"/>
    <p:sldId id="376" r:id="rId14"/>
    <p:sldId id="377" r:id="rId15"/>
    <p:sldId id="383" r:id="rId16"/>
    <p:sldId id="378" r:id="rId17"/>
    <p:sldId id="379" r:id="rId18"/>
    <p:sldId id="384" r:id="rId19"/>
    <p:sldId id="380" r:id="rId20"/>
    <p:sldId id="381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2" r:id="rId37"/>
    <p:sldId id="400" r:id="rId38"/>
    <p:sldId id="401" r:id="rId39"/>
    <p:sldId id="403" r:id="rId40"/>
    <p:sldId id="404" r:id="rId41"/>
    <p:sldId id="405" r:id="rId42"/>
    <p:sldId id="406" r:id="rId43"/>
    <p:sldId id="26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19"/>
  </p:normalViewPr>
  <p:slideViewPr>
    <p:cSldViewPr snapToGrid="0" snapToObjects="1">
      <p:cViewPr varScale="1">
        <p:scale>
          <a:sx n="69" d="100"/>
          <a:sy n="69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3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0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9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err="1" smtClean="0"/>
              <a:t>Properties</a:t>
            </a:r>
            <a:r>
              <a:rPr lang="fr-FR" sz="4000" dirty="0" smtClean="0"/>
              <a:t>, </a:t>
            </a:r>
            <a:r>
              <a:rPr lang="fr-FR" sz="4000" dirty="0" err="1" smtClean="0"/>
              <a:t>Array</a:t>
            </a:r>
            <a:r>
              <a:rPr lang="fr-FR" sz="4000" dirty="0" smtClean="0"/>
              <a:t>, Encapsulation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216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EBA11-3844-DE42-B761-C00627E3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3" y="2086251"/>
            <a:ext cx="8666250" cy="41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6B1F5-456B-C843-AB54-C8A4A3A94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7205A-4A05-3942-8AF5-512EE6A2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5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D619C-8533-F642-8D57-A35938C9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7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0456F-B22A-D84B-A7C4-682FE373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5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Parameter Modifiers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601C3-DD15-1D43-972C-5032154D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7" y="2100125"/>
            <a:ext cx="8194089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0B7BA-1506-4C46-B256-FCF49F03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12C68-0188-4540-B541-D61BED9D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2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7F97-09DA-6445-9C59-FE370420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059618"/>
            <a:ext cx="8131946" cy="39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7DC2C-3757-CD47-B56E-3488955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OOP principles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Encapsulation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Array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170D8-F34C-0A45-8BD5-24A3D464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45487-EBF9-5F4F-B483-25189CA4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C33D7-623E-B846-A2A2-61900DD0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8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6131F-CC43-9C4B-A1E9-86F71C2F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4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FD845-B889-ED41-B455-DA5C4571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B733B-3F8A-E24E-8623-D8A4156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9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A2CD0-434C-414C-A8AA-DA8C0AC6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1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C4FCA-C280-1942-A7EF-89F2390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8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05469-98FA-2143-87DE-867EEBC5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0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628CA-0531-B844-81A0-7A11E033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047A9-EAE1-1A4F-94C7-437630DF3B6E}"/>
              </a:ext>
            </a:extLst>
          </p:cNvPr>
          <p:cNvSpPr txBox="1"/>
          <p:nvPr/>
        </p:nvSpPr>
        <p:spPr>
          <a:xfrm>
            <a:off x="621438" y="2613392"/>
            <a:ext cx="7752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latin typeface="Comic Sans MS"/>
                <a:cs typeface="Comic Sans MS"/>
              </a:rPr>
              <a:t>Encapsulation</a:t>
            </a: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Encapsulate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the inner details of</a:t>
            </a:r>
            <a:r>
              <a:rPr lang="en-US" sz="2400" spc="-4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implementation</a:t>
            </a:r>
            <a:endParaRPr lang="en-US" sz="2400" dirty="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Protect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 data</a:t>
            </a:r>
            <a:endParaRPr lang="en-US" sz="2400" dirty="0"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739D2-E7FA-B348-9360-0C6EEEC6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15464" y="731162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DFDAE-6BAD-554C-8F27-7DD2AC3F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5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FC814-3771-B147-8870-2D149816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E5AFB-AC9B-6346-9DA1-FC625CB9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7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748E6-78F4-5744-B1F9-0A7C50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2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F2D31-98AE-DD4B-AB98-2822933C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 in 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CE14-3D56-FF40-B93C-965CBB12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252"/>
            <a:ext cx="9144000" cy="40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148F68-2C3A-6241-81F5-31F10CC3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A63FE-77D3-024B-9479-845178E5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31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E5C8-5D6B-8E4A-B18D-35D2CC11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B683B-F25B-D249-ACC7-E993E553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9596"/>
            <a:ext cx="8875059" cy="64185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1A43B-124E-AD42-AC4F-8AA35D89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v2013</a:t>
            </a:r>
          </a:p>
        </p:txBody>
      </p:sp>
    </p:spTree>
    <p:extLst>
      <p:ext uri="{BB962C8B-B14F-4D97-AF65-F5344CB8AC3E}">
        <p14:creationId xmlns:p14="http://schemas.microsoft.com/office/powerpoint/2010/main" val="4198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CB498-A8B6-F743-B173-3DB3F3FC3698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7BF-A399-884C-BD8E-7C2475BDBA4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C5090-04F0-E043-BDA6-4157C58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452718"/>
            <a:ext cx="8875059" cy="6405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E216B-3938-FC4C-8DF2-60EEA362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7"/>
            <a:ext cx="8875059" cy="66183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69CD3-85E2-8B44-B089-200FA5C6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13064"/>
            <a:ext cx="8875059" cy="66449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1CC9F-DFBD-0F4F-8E5A-6780B481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6"/>
            <a:ext cx="8875059" cy="66183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99E8-FAFA-8747-8F2F-C099219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0718"/>
            <a:ext cx="8875059" cy="6547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</TotalTime>
  <Words>175</Words>
  <Application>Microsoft Office PowerPoint</Application>
  <PresentationFormat>On-screen Show (4:3)</PresentationFormat>
  <Paragraphs>71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Comic Sans MS</vt:lpstr>
      <vt:lpstr>Corbel</vt:lpstr>
      <vt:lpstr>Monotype Corsiva</vt:lpstr>
      <vt:lpstr>Wingdings</vt:lpstr>
      <vt:lpstr>Spectrum</vt:lpstr>
      <vt:lpstr>Properties, Array, Encapsulation</vt:lpstr>
      <vt:lpstr>Topics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Modifiers</vt:lpstr>
      <vt:lpstr>PowerPoint Presentation</vt:lpstr>
      <vt:lpstr>PowerPoint Presentation</vt:lpstr>
      <vt:lpstr>PowerPoint Presentation</vt:lpstr>
      <vt:lpstr>PowerPoint Presentation</vt:lpstr>
      <vt:lpstr>Method Parameter Modifiers</vt:lpstr>
      <vt:lpstr>PowerPoint Presentation</vt:lpstr>
      <vt:lpstr>PowerPoint Presentation</vt:lpstr>
      <vt:lpstr>Arrays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16</cp:revision>
  <dcterms:created xsi:type="dcterms:W3CDTF">2018-12-10T17:20:29Z</dcterms:created>
  <dcterms:modified xsi:type="dcterms:W3CDTF">2020-04-29T18:45:15Z</dcterms:modified>
</cp:coreProperties>
</file>