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29"/>
  </p:normalViewPr>
  <p:slideViewPr>
    <p:cSldViewPr snapToGrid="0" snapToObjects="1"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25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318</Words>
  <Application>Microsoft Office PowerPoint</Application>
  <PresentationFormat>On-screen Show (4:3)</PresentationFormat>
  <Paragraphs>58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20</cp:revision>
  <dcterms:created xsi:type="dcterms:W3CDTF">2018-12-10T17:20:29Z</dcterms:created>
  <dcterms:modified xsi:type="dcterms:W3CDTF">2020-04-29T18:44:19Z</dcterms:modified>
</cp:coreProperties>
</file>