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3BBA-91B4-4261-B96C-60D24113F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207EC-4A09-41FD-9AB1-8E35C1BDA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7783-7888-4D0C-AFD5-92406C85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3CEB-D69F-42BC-BDE8-85286F06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725BE-0641-48F2-98A7-7949A0B8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4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2CC8-9971-4769-9658-F0CA16B5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86646-D5D2-48A1-BDD4-FEEB182AB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1D5A-74DE-4680-A831-2202446E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D5795-3D42-45CA-88A7-7CCCF3F7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5C3C-641B-43A2-8ED0-0B01635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578F3-055F-446A-B66A-8665DD068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823B8-F3A1-4D89-815F-1201DF26D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72E7-8059-4C07-87F4-BD51332B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51113-5996-49B1-8669-0281360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EE72-7F6E-4FFD-8D70-E5EE96EE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3D10-821D-4B11-86A7-22738B62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8ECAD-19E5-4BC9-9A42-1A156CF1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CDEC-A4C3-4D2B-ABDF-654AF493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CB35-C651-4E65-8216-97542D0B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F90C-B4AD-429B-BF6C-C692560B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988A-EAFE-4281-B514-2DC6923F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D14FC-97C9-4AF2-8C6A-BB9BAE455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FD2A-7F01-4202-8D79-91579846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5F9D-4B93-402D-8BDB-35B0FB85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3050E-5AA9-45A1-B5BC-0FC65785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7831-B302-4AA9-A97C-FC0C3A21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7E68-80F8-4A69-A848-8971D99DF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DBAE3-687B-4B5F-81D8-3D0AAA0D1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EE551-B592-410D-AB0A-F7078873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0FFB9-12FF-4582-BEE4-0E1FC8AE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C43C4-D1E7-456F-BC57-9990C79C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68D5-15A4-4892-93E9-8670FEE7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B1DA3-6A98-4DB7-A9A8-5461FC54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94CE4-3B3B-4A5C-AFEE-A454B6A1A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E3B64-FA92-4748-9EE7-C8E4DB72A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7CB3-F571-47EC-B75A-8512805CA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B3296-5880-47A8-B492-242F3F84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303F6-32B6-4727-8698-9BEA4B5C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056A9-1C80-44B1-B48F-910369B8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32EF-EB3B-4A00-96D6-A60F9CAC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DB6A6-12E6-433D-ADBC-D69C435C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97BEA-6F6B-4448-8A85-A482C94D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24F9D-9131-4ACA-AA79-4E50CB44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A8499-CDBD-44EA-9618-6C1E01C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B5135-3C3A-4B01-B43E-43634147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07EE1-CAD1-498D-A1B4-6D5F381E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A121-2536-4191-BE48-049F5CBF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B922-C03B-41A5-8F69-8A06B0199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DF4C5-323B-4411-AEA8-6501B218E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A8B57-46E2-4BB6-A9DB-8680199A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B09FB-E4F0-474B-A5D3-DB2AE9A0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878A-1ABB-4A28-BC79-DF253295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5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2854-5C36-49DC-9FE1-0DCC4413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E01EB-8F1E-4567-A6DC-49A14336A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CDD77-BCD8-4F2E-84F4-1E3548EB8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F303C-DDBB-49A0-81F6-70E77534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CCE0B-316C-479E-9D5A-92D64B57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72CE0-8F6B-47C2-90AB-F99943AE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53B85-1388-4928-BBE9-38D9D80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578B4-ADD8-4BA7-8173-7E63B33C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48285-C1C9-4C9A-B791-ADE95A8EE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C008C-C160-48D1-8C87-AA3C7A779CE6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4EA87-69E9-4D36-8176-A5D6A1AC8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3E45-9E7C-430A-BABB-E9A521A8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30B5F-1104-48D4-9CF1-4D7EA0B3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0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4C71D1C9-FE4C-4CFF-AA40-866ABCD5B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59" y="0"/>
            <a:ext cx="4774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6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whiteboard&#10;&#10;Description automatically generated">
            <a:extLst>
              <a:ext uri="{FF2B5EF4-FFF2-40B4-BE49-F238E27FC236}">
                <a16:creationId xmlns:a16="http://schemas.microsoft.com/office/drawing/2014/main" id="{CF53D24D-5CF2-4F69-834E-19D6E743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89" y="0"/>
            <a:ext cx="4847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9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5E3DE36D-7240-4587-A8FF-E9493A921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90" y="0"/>
            <a:ext cx="4886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4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F99A85-CE05-4CF3-824B-C97ABCDA7BE7}"/>
                  </a:ext>
                </a:extLst>
              </p:cNvPr>
              <p:cNvSpPr txBox="1"/>
              <p:nvPr/>
            </p:nvSpPr>
            <p:spPr>
              <a:xfrm>
                <a:off x="2027583" y="914400"/>
                <a:ext cx="6175513" cy="2192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Refractive index for a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crown glass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1.51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Refractive index for a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flint glass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1.62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Error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𝑡h</m:t>
                            </m:r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𝑒𝑥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𝑡h</m:t>
                            </m:r>
                          </m:sub>
                        </m:sSub>
                      </m:den>
                    </m:f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100%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1.51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1.48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1.51</m:t>
                        </m:r>
                      </m:den>
                    </m:f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100 %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=1.98 %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F99A85-CE05-4CF3-824B-C97ABCDA7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83" y="914400"/>
                <a:ext cx="6175513" cy="2192075"/>
              </a:xfrm>
              <a:prstGeom prst="rect">
                <a:avLst/>
              </a:prstGeom>
              <a:blipFill>
                <a:blip r:embed="rId2"/>
                <a:stretch>
                  <a:fillRect l="-1579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42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1C18C8907F1748ACDCAAECDBC0C78F" ma:contentTypeVersion="3" ma:contentTypeDescription="Create a new document." ma:contentTypeScope="" ma:versionID="8bbe20bb07f9c5523c48fd549b62b805">
  <xsd:schema xmlns:xsd="http://www.w3.org/2001/XMLSchema" xmlns:xs="http://www.w3.org/2001/XMLSchema" xmlns:p="http://schemas.microsoft.com/office/2006/metadata/properties" xmlns:ns2="d4405226-3f98-4897-ae72-6ebe67c7e5da" targetNamespace="http://schemas.microsoft.com/office/2006/metadata/properties" ma:root="true" ma:fieldsID="b8f16029f378ad78718bdbd3e5e97273" ns2:_="">
    <xsd:import namespace="d4405226-3f98-4897-ae72-6ebe67c7e5d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05226-3f98-4897-ae72-6ebe67c7e5d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4405226-3f98-4897-ae72-6ebe67c7e5da" xsi:nil="true"/>
  </documentManagement>
</p:properties>
</file>

<file path=customXml/itemProps1.xml><?xml version="1.0" encoding="utf-8"?>
<ds:datastoreItem xmlns:ds="http://schemas.openxmlformats.org/officeDocument/2006/customXml" ds:itemID="{765D7529-5FD4-454C-8FCF-43A70EE3AED4}"/>
</file>

<file path=customXml/itemProps2.xml><?xml version="1.0" encoding="utf-8"?>
<ds:datastoreItem xmlns:ds="http://schemas.openxmlformats.org/officeDocument/2006/customXml" ds:itemID="{9A609E20-62B6-4147-AB13-DAF1B0034707}"/>
</file>

<file path=customXml/itemProps3.xml><?xml version="1.0" encoding="utf-8"?>
<ds:datastoreItem xmlns:ds="http://schemas.openxmlformats.org/officeDocument/2006/customXml" ds:itemID="{C8CE8BE5-4B27-4F27-B062-21127C561915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Nurul Kabir Bhuiyan</dc:creator>
  <cp:lastModifiedBy>Dr. Md. Nurul Kabir Bhuiyan</cp:lastModifiedBy>
  <cp:revision>11</cp:revision>
  <dcterms:created xsi:type="dcterms:W3CDTF">2021-07-05T05:13:23Z</dcterms:created>
  <dcterms:modified xsi:type="dcterms:W3CDTF">2021-07-10T09:35:16Z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0x0101009E1C18C8907F1748ACDCAAECDBC0C78F</vt:lpwstr>
  </property>
</Properties>
</file>