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AD20-F8B7-4945-8151-7C8CE6E61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147E8-4DAF-4410-BBBC-1D567041C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788A-71E7-412C-ACF7-2E8EFBFA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3611-5E4E-44E1-9910-B8BC7856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57B5-7B52-4570-880B-9D1B066B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D5BC-64B8-4E46-BD68-65B93F8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C5BD3-2911-4C7E-A1EA-CA6C3A64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75C0-1808-4C3A-BEE8-7C34CFFB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DE92-4141-45B0-9DED-EFEDA287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5B22-8508-48F5-AF63-EAD051B2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64D7-6CD3-44C8-9AD2-5C2DD8E3B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A97C5-444F-4D39-B5EA-AAC84188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B7B-CBC0-4ABF-B351-BD82F917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6370-B2C9-4354-85DE-8DDEB724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0FF8-E391-4279-A6CC-D8752EA9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807E-9FF0-407C-BCD8-7606B21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8C53-274B-41FB-98A9-1DAD17F4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5485-64BF-4209-AB4F-D5E603C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9E9E-F83F-46CD-9D94-7770E6CE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C69D-642A-4F29-9DC2-CE224CBE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CFBA-53BE-4FAF-B960-DEAF3018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1B49-7492-4FC0-A5D0-11D0B519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1908-34DD-49EB-9A11-F115BB0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199A-0995-4DA6-8A24-584CBDB9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C536-63FF-4C5C-A59D-6EF49BC8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2BDD-48D7-426B-B406-0BC81BA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78D6-0379-4148-971E-CEF416F5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0616-E94C-4703-B991-DAF2C094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B098C-E5B6-4043-B946-EB0FC409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B402-1146-4264-9F9A-FB4EA2EB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491E-3CD6-4046-84F9-42EA7BA4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AAB-77C6-46A1-B381-6781216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2EEDF-4A39-4AAE-85E7-2B4284A6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A4530-C54D-44B0-B9F8-3EF546CA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25845-FAA8-49B0-9EF9-BF65E0261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9DAF4-7B04-41DF-89FA-7341FAA4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81169-97AE-4B1D-BCF4-6F1534B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F317F-A097-4F07-84D7-394DC10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89F79-885B-4278-909A-0A914D98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4C67-08F7-4CF8-BD7C-F82FBA0A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47A93-DD74-4E14-91F9-BC9E3A28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618E8-88FB-4921-93CB-5B373759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24FC9-DEEA-46D0-86C1-DDE7BDBD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C2CD-9FCA-4631-B3AC-4D5023CB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E61E7-C7D0-4CC2-92F3-6207E36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53036-9D4C-460B-A193-4358A1DE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6BCC-5749-4EB3-A1BC-4913DE6F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458F-9262-4EA8-A16A-71039CC9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A5D77-E4EA-449E-AACA-82FCD83D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E240-AB98-42F0-A13C-81186802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2C9D5-40A4-4D00-AD1D-2523F419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0577-549C-4AAB-9480-FB7B6119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D027-CF31-4C57-82CD-18B3F65D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FBB75-3AD6-4C7F-B433-79FEFAE3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0F303-636B-4DE0-A0FB-266D7219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3D91-5660-45B5-9437-4CB97A5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317B3-A485-4B2F-A958-C09C0F04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8B2E-18E8-488D-9506-6FCCC53E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060D3-3596-4EEC-A2BD-699BC888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D10-2BAC-4A59-9EB6-632812C3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8795-61F5-4D58-BC9F-3A4A3563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2599-E62C-49E9-B171-33AD3FCB81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74F-A0B7-467A-9C5C-ADDB772C1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A227-66AC-4CF0-B1DF-35A688F27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8ED3-AD3F-407D-AFB1-EE528FAD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4461864-B538-43F8-8D95-57872FC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68" y="0"/>
            <a:ext cx="4860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4041A87-6BD8-405C-845D-B593DEA1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16" y="0"/>
            <a:ext cx="4819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7C25CEC-A994-44D0-8232-44CD31290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15" y="0"/>
            <a:ext cx="482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3" ma:contentTypeDescription="Create a new document." ma:contentTypeScope="" ma:versionID="8bbe20bb07f9c5523c48fd549b62b805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b8f16029f378ad78718bdbd3e5e97273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65DDBB8A-98FF-465B-B5CF-A04E42CB139F}"/>
</file>

<file path=customXml/itemProps2.xml><?xml version="1.0" encoding="utf-8"?>
<ds:datastoreItem xmlns:ds="http://schemas.openxmlformats.org/officeDocument/2006/customXml" ds:itemID="{2C7F5404-E4ED-428E-8587-EFC66B0349DD}"/>
</file>

<file path=customXml/itemProps3.xml><?xml version="1.0" encoding="utf-8"?>
<ds:datastoreItem xmlns:ds="http://schemas.openxmlformats.org/officeDocument/2006/customXml" ds:itemID="{D1A947B5-4BBE-49DD-A548-85746578AFAB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2</cp:revision>
  <dcterms:created xsi:type="dcterms:W3CDTF">2021-07-12T07:48:16Z</dcterms:created>
  <dcterms:modified xsi:type="dcterms:W3CDTF">2021-07-12T08:43:20Z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