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3D16-ED88-425A-B27A-5CAF8A92A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5631-51AD-45CE-84D8-9467ECDF2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2156-054F-49E6-9070-BAF1CFFD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B9E-D57E-495E-A9AB-AB4424AFAD7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850E7-D58D-4E44-BCCA-BBB5C8C5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45363-168B-4A5C-8031-1278398D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2054-E220-43FD-B2FD-380E022B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44B3-2743-4CE6-B363-461822BA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BB24E-6662-4F93-930E-B2491E27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1EB3-BE74-4332-819B-A805EE57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B9E-D57E-495E-A9AB-AB4424AFAD7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1E6B-DF7D-4526-B403-63062AA4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1337-0C85-4624-B24B-FE3053ED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2054-E220-43FD-B2FD-380E022B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C103A-B7AE-4EB8-B3B2-6551334A6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C268F-D08E-4B32-90BD-217F7383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BB3A0-AFC8-46E4-8018-388D8C88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B9E-D57E-495E-A9AB-AB4424AFAD7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0C9A5-7464-4C76-AFCD-8E5602AF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E4E7-DA11-4F5C-917D-61883597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2054-E220-43FD-B2FD-380E022B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6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4378-0D1D-4226-9B69-A1544464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9289-C27C-4154-94F9-81BE9B51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F3C9B-27CA-4305-BEF7-8CAFCABF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B9E-D57E-495E-A9AB-AB4424AFAD7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9D8F-8916-406E-8F76-308981C7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D6C1B-7CBC-4F45-AF19-AE6223C3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2054-E220-43FD-B2FD-380E022B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5B9E-D67D-4659-8226-7879FD76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B9E3-AD0D-42A7-A0AE-87EFD774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D7BFD-A0FF-4B6E-9AB9-FB28D188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B9E-D57E-495E-A9AB-AB4424AFAD7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316D-B7CA-476D-B606-15FB57C1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78B72-5AF2-4F52-9808-485740F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2054-E220-43FD-B2FD-380E022B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8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89D0-A1DD-4CB3-95B7-BDDEE020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40BB-7FE6-4D32-A616-174E48C5D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18311-7A53-47BF-BAF1-1AC2FF917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97F53-7B44-418D-B179-A77BD1B8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B9E-D57E-495E-A9AB-AB4424AFAD7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72178-1230-417F-B8DD-E5D2D11E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1F67E-AE24-41CB-BDBD-EBAB1F09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2054-E220-43FD-B2FD-380E022B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9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BFE0-3178-470E-B550-9777972D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C2EBC-728B-4336-B791-4A3326EE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BCF1E-692D-4A8D-87AB-F0410B05E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DE5DB-AAAE-4D38-B6D6-23EB0E781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6762-0B6B-4366-8E41-9CEC3592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07E13-5212-4DCC-B619-6240BE90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B9E-D57E-495E-A9AB-AB4424AFAD7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F93EB-4399-4B82-84ED-FE1638E6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5FBD8-F20D-41E1-850A-1C203B63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2054-E220-43FD-B2FD-380E022B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A2C8-B57C-4D35-AC78-103C3E2D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9B8C2-81C2-47BB-9EF6-FC758FD2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B9E-D57E-495E-A9AB-AB4424AFAD7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009A2-6687-49AA-BCA4-ED79F451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43518-AC1B-475B-B524-3421AB1B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2054-E220-43FD-B2FD-380E022B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6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7292-E785-45C1-A932-91FBD11E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B9E-D57E-495E-A9AB-AB4424AFAD7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750C3-6BAC-4B57-9A74-DF40B0C9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DF44D-CB97-48A5-B3D7-2113EBA3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2054-E220-43FD-B2FD-380E022B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66B6-9122-4475-8040-1C926D38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1C2D-3917-4820-9255-64C109DFC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25511-9080-4EDC-9A4C-EC1B47B93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1264-B030-4057-9BA7-3F14C82A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B9E-D57E-495E-A9AB-AB4424AFAD7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2CBA4-9A46-43C3-89E8-7B94FD96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B6621-6FA0-434F-8746-CD74A3D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2054-E220-43FD-B2FD-380E022B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0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215D-174B-459A-A35B-00BA86E2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7292A-5B5F-4765-B7A1-9E24B0681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619EB-7A51-4E38-8E36-349640AF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BF02B-C0E6-4AB2-8D7C-C102B64B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B9E-D57E-495E-A9AB-AB4424AFAD7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DEA25-A797-4B1E-8958-4A6DC6FB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5451F-5F0E-4DC3-8B52-0B78D569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2054-E220-43FD-B2FD-380E022B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2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A1703-24B0-4B58-AA45-3EFDAE7D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38F1-2B4A-4B9F-AFAE-3D2371FF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5D97-AE9A-4298-897C-BA1C825D7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5B9E-D57E-495E-A9AB-AB4424AFAD7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ED10-AAA9-4238-88DC-DF96764B1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6FB-E571-4EC6-BC1B-B2B3E77A9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2054-E220-43FD-B2FD-380E022B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3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F7B01C49-2A3F-437A-9F0C-AF91FD3C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77" y="0"/>
            <a:ext cx="4886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0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2F3CFC93-C954-4436-AA5F-0D9EC5343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29" y="0"/>
            <a:ext cx="4920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24F5FF7F-BEB3-46DE-BC1F-99800EB3E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48" y="0"/>
            <a:ext cx="4822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8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1C18C8907F1748ACDCAAECDBC0C78F" ma:contentTypeVersion="3" ma:contentTypeDescription="Create a new document." ma:contentTypeScope="" ma:versionID="8bbe20bb07f9c5523c48fd549b62b805">
  <xsd:schema xmlns:xsd="http://www.w3.org/2001/XMLSchema" xmlns:xs="http://www.w3.org/2001/XMLSchema" xmlns:p="http://schemas.microsoft.com/office/2006/metadata/properties" xmlns:ns2="d4405226-3f98-4897-ae72-6ebe67c7e5da" targetNamespace="http://schemas.microsoft.com/office/2006/metadata/properties" ma:root="true" ma:fieldsID="b8f16029f378ad78718bdbd3e5e97273" ns2:_="">
    <xsd:import namespace="d4405226-3f98-4897-ae72-6ebe67c7e5d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05226-3f98-4897-ae72-6ebe67c7e5d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4405226-3f98-4897-ae72-6ebe67c7e5da" xsi:nil="true"/>
  </documentManagement>
</p:properties>
</file>

<file path=customXml/itemProps1.xml><?xml version="1.0" encoding="utf-8"?>
<ds:datastoreItem xmlns:ds="http://schemas.openxmlformats.org/officeDocument/2006/customXml" ds:itemID="{733C25A9-8714-42F6-9A25-1E4A255A763A}"/>
</file>

<file path=customXml/itemProps2.xml><?xml version="1.0" encoding="utf-8"?>
<ds:datastoreItem xmlns:ds="http://schemas.openxmlformats.org/officeDocument/2006/customXml" ds:itemID="{41109BD0-4D68-4FDC-AADD-467ADD1E47C1}"/>
</file>

<file path=customXml/itemProps3.xml><?xml version="1.0" encoding="utf-8"?>
<ds:datastoreItem xmlns:ds="http://schemas.openxmlformats.org/officeDocument/2006/customXml" ds:itemID="{595E5C77-4B52-4FCF-8960-4FAA39BB280A}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Nurul Kabir Bhuiyan</dc:creator>
  <cp:lastModifiedBy>Dr. Md. Nurul Kabir Bhuiyan</cp:lastModifiedBy>
  <cp:revision>2</cp:revision>
  <dcterms:created xsi:type="dcterms:W3CDTF">2021-07-15T16:15:12Z</dcterms:created>
  <dcterms:modified xsi:type="dcterms:W3CDTF">2021-08-07T08:30:08Z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0x0101009E1C18C8907F1748ACDCAAECDBC0C78F</vt:lpwstr>
  </property>
</Properties>
</file>