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9653-06ED-410F-992F-C32CC1A66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DA5A8-0345-4AB6-AB29-09315C910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5D256-DC52-4795-B6DD-592EC6FF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A931-8523-471B-BAC9-E573631E244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0C1E0-FE3C-4973-A472-A6148ED2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A1078-5AC7-4AAA-A220-E273E09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34B0-D2FB-43A1-A973-F5448241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E40B-9C2C-4FD2-8B25-32412121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4C5B4-3B33-478B-8ED9-069A3B478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E70D0-10A9-4B01-9064-12CD3EC5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A931-8523-471B-BAC9-E573631E244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2FF92-57AA-4302-8956-0F284A33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B9F20-B823-4B6E-9EA4-CE48ACDF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34B0-D2FB-43A1-A973-F5448241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2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82C33-935C-4D25-806A-7D2AD1ECF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98311-14C6-466A-92BD-50C8364AE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3E011-9A33-4733-9198-E3975D35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A931-8523-471B-BAC9-E573631E244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A71EE-CA9E-43BC-8037-E62FBEA3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F3654-B195-415C-AAA1-78A11C7E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34B0-D2FB-43A1-A973-F5448241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8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C2F1-E71A-4F99-8152-AB838E4B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F602-9E7E-4598-82DC-4439C595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3113A-4982-486B-8C4B-8AA4C7B1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A931-8523-471B-BAC9-E573631E244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B301D-4210-440D-9F68-A98FEA59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23E45-7A84-4545-97F5-651308D5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34B0-D2FB-43A1-A973-F5448241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0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314A-34C8-44E0-B7A5-1A72DEC4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088F3-9A18-4A22-9E79-E81AD25F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D326D-DA16-4B0E-8E5C-3CFD3A53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A931-8523-471B-BAC9-E573631E244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680A5-CA6E-4CB6-A98F-7D7C90D1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60A38-BE62-486D-AB4F-B6BC2F03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34B0-D2FB-43A1-A973-F5448241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6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F4EE-8BE7-44A1-8A9D-F32ADFBE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E0BC5-B597-43BC-82AF-48D231FA9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E9BC6-3BD3-48FB-AD81-6891D09C5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A2D63-ABE1-4325-ADC6-118DE1C1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A931-8523-471B-BAC9-E573631E244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78BBD-BB65-45FF-BD89-61549739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8E608-22EE-48C7-B8A8-E458A10D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34B0-D2FB-43A1-A973-F5448241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1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E5FC-D502-4F09-8FDE-5D7E5BF7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ACF4A-CC3E-4B4A-B6E5-5D9CCB4CC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99989-373F-427E-B3C6-E75CACEE2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5996F-86D1-4FDE-BBEA-F0D9835E1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A3E7C-D653-4B21-845D-FD4DADFCD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B450C-F93A-4EC6-89D1-51B7D0EC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A931-8523-471B-BAC9-E573631E244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70C79-822E-4D88-9EBA-37B2EAEC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6B354-8C5D-462B-936E-840C2ECD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34B0-D2FB-43A1-A973-F5448241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BD38-A46F-4CBC-97C1-B4954A9C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07459-AF56-4F03-AAA6-A994F823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A931-8523-471B-BAC9-E573631E244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5E5B1-E1AB-489A-8E0C-FE3C2110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64951-627C-43ED-9A86-EE252D62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34B0-D2FB-43A1-A973-F5448241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4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916D4-7192-4646-838A-B3C4D8B0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A931-8523-471B-BAC9-E573631E244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C0B91-A544-4C63-A8F6-4F82B7D6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85555-4973-4D5D-882F-7790317E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34B0-D2FB-43A1-A973-F5448241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3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7FA8-62C0-4E1A-B4CE-E5C30707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C7B26-04F7-46AB-A861-3A90B657F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B7FB4-5F11-4BF8-875A-ADC7069DD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E0BEF-7151-4954-98DF-10557946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A931-8523-471B-BAC9-E573631E244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CD248-0B63-42C0-B74F-5E94E7D5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A756F-4D5C-4DD0-8D0F-A5395ED3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34B0-D2FB-43A1-A973-F5448241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4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E777-5A3C-4481-A64D-67816180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7BC91-4EC0-4BD7-8F23-DEAA0C379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B56FD-0506-43D2-BB42-EE1D1A3CA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EEBD5-43C8-46D4-9F31-9FE91BD3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A931-8523-471B-BAC9-E573631E244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27D04-1DFF-46A2-BDAE-7508EC5C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28C4A-E4F2-487F-B730-5961F7E6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34B0-D2FB-43A1-A973-F5448241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9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146D7-31A8-4BC7-8911-6AC7B65E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39F9B-BC54-4BF2-ADAD-0EA86B1E3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83B1-307D-4E3D-8BEA-E554E94DC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A931-8523-471B-BAC9-E573631E244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45900-788E-49EB-B453-85C07750A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B929-EE88-49C3-A6B0-3B4F16224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E34B0-D2FB-43A1-A973-F5448241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11FE4CE2-D5E1-49E1-9591-75F95280F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63" y="0"/>
            <a:ext cx="4892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127FC293-F9D6-4CFB-85CA-354F022B2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96" y="0"/>
            <a:ext cx="4847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9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1C18C8907F1748ACDCAAECDBC0C78F" ma:contentTypeVersion="1" ma:contentTypeDescription="Create a new document." ma:contentTypeScope="" ma:versionID="605743c7226abb5ce6866016e094a46c">
  <xsd:schema xmlns:xsd="http://www.w3.org/2001/XMLSchema" xmlns:xs="http://www.w3.org/2001/XMLSchema" xmlns:p="http://schemas.microsoft.com/office/2006/metadata/properties" xmlns:ns2="d4405226-3f98-4897-ae72-6ebe67c7e5da" targetNamespace="http://schemas.microsoft.com/office/2006/metadata/properties" ma:root="true" ma:fieldsID="ed92ca6e2f3d9b7b599697c4dceb73bc" ns2:_="">
    <xsd:import namespace="d4405226-3f98-4897-ae72-6ebe67c7e5da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05226-3f98-4897-ae72-6ebe67c7e5d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d4405226-3f98-4897-ae72-6ebe67c7e5da" xsi:nil="true"/>
  </documentManagement>
</p:properties>
</file>

<file path=customXml/itemProps1.xml><?xml version="1.0" encoding="utf-8"?>
<ds:datastoreItem xmlns:ds="http://schemas.openxmlformats.org/officeDocument/2006/customXml" ds:itemID="{BA937C1F-FC80-4CD1-84C3-B2BD1057B23C}"/>
</file>

<file path=customXml/itemProps2.xml><?xml version="1.0" encoding="utf-8"?>
<ds:datastoreItem xmlns:ds="http://schemas.openxmlformats.org/officeDocument/2006/customXml" ds:itemID="{D4878EB6-F929-424C-AE1E-790C151D1072}"/>
</file>

<file path=customXml/itemProps3.xml><?xml version="1.0" encoding="utf-8"?>
<ds:datastoreItem xmlns:ds="http://schemas.openxmlformats.org/officeDocument/2006/customXml" ds:itemID="{ECB743A9-AC4F-496B-BDF1-82AEA04FF257}"/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Nurul Kabir Bhuiyan</dc:creator>
  <cp:lastModifiedBy>Dr. Md. Nurul Kabir Bhuiyan</cp:lastModifiedBy>
  <cp:revision>2</cp:revision>
  <dcterms:created xsi:type="dcterms:W3CDTF">2021-06-05T02:34:50Z</dcterms:created>
  <dcterms:modified xsi:type="dcterms:W3CDTF">2021-06-05T03:00:28Z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0x0101009E1C18C8907F1748ACDCAAECDBC0C78F</vt:lpwstr>
  </property>
</Properties>
</file>