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5BDD-AD11-4288-B189-15E5BA470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13CFC-EC5B-45B3-8CEF-67EC9E42E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772F8-C4CD-42BF-AF32-814A6CBA7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B079-B989-4E95-9BBE-E4130BAAA116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9FF88-7D5B-409D-B038-DAAAC0DF4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6BF7D-7D6A-4902-B54F-459984394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E294-8FE1-40A5-8B8C-C512B668F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18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23C16-41A3-40FE-86FF-B0D7DADFF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BFA855-44AB-4197-83D5-96AA6AF58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49BF1-252F-4576-914B-0080E124A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B079-B989-4E95-9BBE-E4130BAAA116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3C238-3547-4E74-823B-427EC64D0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153F9-2CF4-43CF-A5EA-CFAE25850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E294-8FE1-40A5-8B8C-C512B668F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28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FDA222-19BC-4E1C-A25E-419D703A7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853C4E-FC17-4416-B305-83945918B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74703-6837-4625-B229-A43C7917E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B079-B989-4E95-9BBE-E4130BAAA116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A0ECC-B899-412B-A15F-BC1B45D97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3A909-9B2A-442C-99D1-C597FD0D0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E294-8FE1-40A5-8B8C-C512B668F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99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1B7CB-0034-4454-BCDD-659730CBC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A5DB4-731C-4058-B537-4B5F728E4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77CC5-4A83-436A-B619-0B061745B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B079-B989-4E95-9BBE-E4130BAAA116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38A68-3AFE-434B-855B-2E3391C64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570EC-635D-430F-A60C-C1A008792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E294-8FE1-40A5-8B8C-C512B668F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54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33DED-8522-4EAA-B74F-1833E2179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80DD7-35BA-47E3-8919-90BD929A1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FC150-737F-4AB5-9386-C5CAB2014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B079-B989-4E95-9BBE-E4130BAAA116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E8DBA-0116-4D83-81E5-3DEC28A83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DBA84-B734-4C95-ADA2-920D71540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E294-8FE1-40A5-8B8C-C512B668F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21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747CC-AEA9-4790-B516-1A30B88B2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FB1B3-7552-49D9-8BD0-F739232FE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C840A-6E99-4CB7-9645-DAA114219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AE9C3-D9EC-4FEE-8B4D-5F8F82441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B079-B989-4E95-9BBE-E4130BAAA116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48280-27A0-46F8-9822-820C82B6A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E8AFA-A7F7-4EF8-AB59-60170FE42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E294-8FE1-40A5-8B8C-C512B668F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93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B541D-D903-40A3-AFBB-ADD88179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15801-3A48-4D08-82CE-1959D3218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0A139-71DD-420A-A9D6-A0ADC4A79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7D992-3FB4-454E-B14C-F10D7842E0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A0E04A-3939-482E-AEA8-A7C53F83EC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5FC724-681C-4C7F-A8E8-AB3E96475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B079-B989-4E95-9BBE-E4130BAAA116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FC9D07-DEB0-41A9-9F03-41BF2BC17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F2A196-CDEF-48A7-B29D-5FD3E9E4B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E294-8FE1-40A5-8B8C-C512B668F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5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536DF-2A3C-41E0-8BED-6D7026A39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04D31F-09D0-48CD-B7E8-3BBFD0FB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B079-B989-4E95-9BBE-E4130BAAA116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BAF991-5D97-4E57-8327-76A363A04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2D14B6-6C40-41CD-BCB9-7B0ACB3E9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E294-8FE1-40A5-8B8C-C512B668F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90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45E5C5-B4D7-4EF0-BE88-AADE3F55F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B079-B989-4E95-9BBE-E4130BAAA116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EECD35-D837-4D86-A854-61E7B6DE5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CCAE1-28EE-4B30-B17A-57F7EE193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E294-8FE1-40A5-8B8C-C512B668F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8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0E2D-5809-44DA-9AAC-6F868A380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6F0AF-C0E4-4524-BEDF-B66004F8E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BA1A6-214D-4717-9BED-79E539CDE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D1509-070A-47C5-8DB5-A297349F5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B079-B989-4E95-9BBE-E4130BAAA116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748AA-6838-47DE-AC33-2D89F41EF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31D72-5AFD-4624-A6E2-2B72751D0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E294-8FE1-40A5-8B8C-C512B668F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50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0EF43-3591-4557-A171-6CFD4C3FE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4FEB6A-5487-4902-AD62-03598BCA4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06B3C2-05F4-41BE-91FD-629DCDF43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6A6C2-6BF8-4EFF-AE3C-B0D46A7FB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B079-B989-4E95-9BBE-E4130BAAA116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31DEF-856B-4091-9F69-6AA6CDBF3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2E89E-6F58-47FD-99E6-13A708F3A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E294-8FE1-40A5-8B8C-C512B668F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70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5C2420-E02A-4D37-8A62-A8BFDC69B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3D317-D219-463F-97C6-E5ED52322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81E25-7A7F-43F8-8C95-30E457D699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AB079-B989-4E95-9BBE-E4130BAAA116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FE9FD-382B-4E45-BFED-12C088C3F0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A8928-BCA4-4C1B-89F8-D18447356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3E294-8FE1-40A5-8B8C-C512B668F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3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, whiteboard&#10;&#10;Description automatically generated">
            <a:extLst>
              <a:ext uri="{FF2B5EF4-FFF2-40B4-BE49-F238E27FC236}">
                <a16:creationId xmlns:a16="http://schemas.microsoft.com/office/drawing/2014/main" id="{7DF1537D-C767-4913-BD72-35FDD8DE8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985" y="0"/>
            <a:ext cx="48840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538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whiteboard&#10;&#10;Description automatically generated">
            <a:extLst>
              <a:ext uri="{FF2B5EF4-FFF2-40B4-BE49-F238E27FC236}">
                <a16:creationId xmlns:a16="http://schemas.microsoft.com/office/drawing/2014/main" id="{961B671B-F0CA-4F23-B884-74407F612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147" y="0"/>
            <a:ext cx="48897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37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1C18C8907F1748ACDCAAECDBC0C78F" ma:contentTypeVersion="3" ma:contentTypeDescription="Create a new document." ma:contentTypeScope="" ma:versionID="8bbe20bb07f9c5523c48fd549b62b805">
  <xsd:schema xmlns:xsd="http://www.w3.org/2001/XMLSchema" xmlns:xs="http://www.w3.org/2001/XMLSchema" xmlns:p="http://schemas.microsoft.com/office/2006/metadata/properties" xmlns:ns2="d4405226-3f98-4897-ae72-6ebe67c7e5da" targetNamespace="http://schemas.microsoft.com/office/2006/metadata/properties" ma:root="true" ma:fieldsID="b8f16029f378ad78718bdbd3e5e97273" ns2:_="">
    <xsd:import namespace="d4405226-3f98-4897-ae72-6ebe67c7e5da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405226-3f98-4897-ae72-6ebe67c7e5da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d4405226-3f98-4897-ae72-6ebe67c7e5da" xsi:nil="true"/>
  </documentManagement>
</p:properties>
</file>

<file path=customXml/itemProps1.xml><?xml version="1.0" encoding="utf-8"?>
<ds:datastoreItem xmlns:ds="http://schemas.openxmlformats.org/officeDocument/2006/customXml" ds:itemID="{C4BDC790-F86F-484D-89D6-7AA02F76B07B}"/>
</file>

<file path=customXml/itemProps2.xml><?xml version="1.0" encoding="utf-8"?>
<ds:datastoreItem xmlns:ds="http://schemas.openxmlformats.org/officeDocument/2006/customXml" ds:itemID="{B1BAEEE9-0623-49A8-86DA-B3EFCABA97F1}"/>
</file>

<file path=customXml/itemProps3.xml><?xml version="1.0" encoding="utf-8"?>
<ds:datastoreItem xmlns:ds="http://schemas.openxmlformats.org/officeDocument/2006/customXml" ds:itemID="{6E6E9B16-76E6-4D75-AF89-6F2D80F964B0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Md. Nurul Kabir Bhuiyan</dc:creator>
  <cp:lastModifiedBy>Dr. Md. Nurul Kabir Bhuiyan</cp:lastModifiedBy>
  <cp:revision>2</cp:revision>
  <dcterms:created xsi:type="dcterms:W3CDTF">2021-06-03T05:16:27Z</dcterms:created>
  <dcterms:modified xsi:type="dcterms:W3CDTF">2021-06-03T06:08:51Z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0x0101009E1C18C8907F1748ACDCAAECDBC0C78F</vt:lpwstr>
  </property>
</Properties>
</file>