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48CB-1368-414B-B01F-72F444FD3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E7521-EC60-4F0D-838A-0E5E37931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E6298-14A9-4FDC-BF8B-0DA3377A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FCD9-A2C3-419A-BFAC-DFA34C55D913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559E7-C616-4456-A9BC-909D7016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65608-1BB5-4BDC-861A-C9C215A0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358D-6550-480B-8302-DFF2CD6F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5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E3FE-80D9-4A81-841F-03A088C9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AE899-29CF-4751-B750-66B1509A9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67952-1451-4D88-B9DE-F2EB81F6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FCD9-A2C3-419A-BFAC-DFA34C55D913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D961A-7178-4032-868F-36B03C9B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145ED-254E-48DD-AA1F-BCF2B763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358D-6550-480B-8302-DFF2CD6F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D5C90-41DC-4347-8E53-34485580D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F31A2-2666-4F55-813E-1F4EA305C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86AB5-CA77-48EA-9887-E5315247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FCD9-A2C3-419A-BFAC-DFA34C55D913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26378-5E03-4D85-B322-6416CD3A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6173B-61A5-466E-A572-76E0BD59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358D-6550-480B-8302-DFF2CD6F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7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B224-4613-459B-A13A-F7359B4F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087B-5548-4D45-908B-75E7FF58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8AB62-12B2-4828-9F77-9C6C5384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FCD9-A2C3-419A-BFAC-DFA34C55D913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2C7B-5EDD-4A4A-BC68-000325ED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03505-2BB8-485C-A974-620B33C8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358D-6550-480B-8302-DFF2CD6F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AD96-3A3B-4519-97D3-31D613EB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547E-8AE7-4D19-9B45-2784712CF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0392-279C-4482-A5BE-6DC4FEC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FCD9-A2C3-419A-BFAC-DFA34C55D913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5EB41-ABB0-4109-8D91-11CE9882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62760-4440-4311-ABBD-33A8BD2E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358D-6550-480B-8302-DFF2CD6F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4469-9985-485A-BF5C-E2585E72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F8959-E0FE-455C-973E-181C3D864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19B3B-E192-4053-B10B-6FE15DE39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B2B2E-B94D-45AC-B583-3E8F1E83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FCD9-A2C3-419A-BFAC-DFA34C55D913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3FFB3-561D-4975-B913-0D952372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A9DE9-6853-4325-80A6-AA27FAB4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358D-6550-480B-8302-DFF2CD6F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A797-E4F4-47B5-9E25-646E1F8D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D0B8A-1A4D-4B2B-BB2B-FB3B81F0A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CF3F8-A85F-4C16-BAC5-2DBD6C9F3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693DF-00EB-4857-9700-12E2F7539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723A1-8EA6-4299-9D1C-098B70837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F5727-9AC2-425E-81F9-CBEAD166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FCD9-A2C3-419A-BFAC-DFA34C55D913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1E02F-9ABA-4850-B11C-A3BC0DDF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393EB-E2F8-4384-AC14-FBB0CF18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358D-6550-480B-8302-DFF2CD6F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9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3C19-AC65-4B36-9BE5-E6629CB4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1CA39-0C06-4E45-9CE9-16EC304A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FCD9-A2C3-419A-BFAC-DFA34C55D913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ED5CC-B040-4CBF-9914-75081997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CF39-0638-44C9-BD95-86C3EF19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358D-6550-480B-8302-DFF2CD6F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3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36FE7-26F1-4885-A85D-4DE7C393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FCD9-A2C3-419A-BFAC-DFA34C55D913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D8553-672B-4D98-9113-EC6169A3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D72F1-F771-40F6-8DDC-4F14AA71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358D-6550-480B-8302-DFF2CD6F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FDD7-6B6F-4A37-8F60-4F6ECC57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18D6-2E2A-4B6A-A2F2-1811A4EC4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4FCEE-A766-476C-B4A6-918F548CC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62849-6E52-4EA6-80E2-475572DF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FCD9-A2C3-419A-BFAC-DFA34C55D913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7546B-059A-4846-817E-5CD98B31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8EA03-D29C-44F0-9821-5DEDF8F4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358D-6550-480B-8302-DFF2CD6F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6F02-5152-4DBD-95F1-1661E561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A1141-DFCC-4602-9F4D-EF3454802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8B465-D60F-4785-A42F-9D92AC077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C2B89-D8A8-4533-9217-664B13C9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FCD9-A2C3-419A-BFAC-DFA34C55D913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246E1-3205-4F29-BD8C-7D60D510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38A2-AE29-4597-B2C9-DA12C284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358D-6550-480B-8302-DFF2CD6F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A057F-BC39-4E75-B727-3A89890D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CAFEC-73FF-4CB4-AAB5-F2FB6EEE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C1521-6466-46EA-8705-D27C0918E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4FCD9-A2C3-419A-BFAC-DFA34C55D913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AA15E-F851-4A70-A2C4-9BC928BF7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B1693-4C33-44BD-8AE6-763E9498D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5358D-6550-480B-8302-DFF2CD6F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D243BA8-1207-44D7-B662-F65A4C0A9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177" y="0"/>
            <a:ext cx="4931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whiteboard&#10;&#10;Description automatically generated">
            <a:extLst>
              <a:ext uri="{FF2B5EF4-FFF2-40B4-BE49-F238E27FC236}">
                <a16:creationId xmlns:a16="http://schemas.microsoft.com/office/drawing/2014/main" id="{B97EE62F-CDF5-4C93-B07A-C5F1D7FAB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45" y="0"/>
            <a:ext cx="4897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6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FC12E1CD-3DEA-42CE-809A-BA71C0635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10" y="0"/>
            <a:ext cx="4836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4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1C18C8907F1748ACDCAAECDBC0C78F" ma:contentTypeVersion="3" ma:contentTypeDescription="Create a new document." ma:contentTypeScope="" ma:versionID="8bbe20bb07f9c5523c48fd549b62b805">
  <xsd:schema xmlns:xsd="http://www.w3.org/2001/XMLSchema" xmlns:xs="http://www.w3.org/2001/XMLSchema" xmlns:p="http://schemas.microsoft.com/office/2006/metadata/properties" xmlns:ns2="d4405226-3f98-4897-ae72-6ebe67c7e5da" targetNamespace="http://schemas.microsoft.com/office/2006/metadata/properties" ma:root="true" ma:fieldsID="b8f16029f378ad78718bdbd3e5e97273" ns2:_="">
    <xsd:import namespace="d4405226-3f98-4897-ae72-6ebe67c7e5d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05226-3f98-4897-ae72-6ebe67c7e5d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d4405226-3f98-4897-ae72-6ebe67c7e5da" xsi:nil="true"/>
  </documentManagement>
</p:properties>
</file>

<file path=customXml/itemProps1.xml><?xml version="1.0" encoding="utf-8"?>
<ds:datastoreItem xmlns:ds="http://schemas.openxmlformats.org/officeDocument/2006/customXml" ds:itemID="{4AAA137C-1D7D-463D-B915-0CC8EF300546}"/>
</file>

<file path=customXml/itemProps2.xml><?xml version="1.0" encoding="utf-8"?>
<ds:datastoreItem xmlns:ds="http://schemas.openxmlformats.org/officeDocument/2006/customXml" ds:itemID="{1662DD83-FC5E-46CC-9F20-EBB73D691FB3}"/>
</file>

<file path=customXml/itemProps3.xml><?xml version="1.0" encoding="utf-8"?>
<ds:datastoreItem xmlns:ds="http://schemas.openxmlformats.org/officeDocument/2006/customXml" ds:itemID="{69D31B52-7077-485F-9223-6AD1C3B8F5A9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Nurul Kabir Bhuiyan</dc:creator>
  <cp:lastModifiedBy>Dr. Md. Nurul Kabir Bhuiyan</cp:lastModifiedBy>
  <cp:revision>1</cp:revision>
  <dcterms:created xsi:type="dcterms:W3CDTF">2021-06-14T04:43:53Z</dcterms:created>
  <dcterms:modified xsi:type="dcterms:W3CDTF">2021-06-14T04:45:05Z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0x0101009E1C18C8907F1748ACDCAAECDBC0C78F</vt:lpwstr>
  </property>
</Properties>
</file>