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1"/>
  </p:sldMasterIdLst>
  <p:notesMasterIdLst>
    <p:notesMasterId r:id="rId6"/>
  </p:notesMasterIdLst>
  <p:handoutMasterIdLst>
    <p:handoutMasterId r:id="rId7"/>
  </p:handoutMasterIdLst>
  <p:sldIdLst>
    <p:sldId id="258" r:id="rId2"/>
    <p:sldId id="260" r:id="rId3"/>
    <p:sldId id="267" r:id="rId4"/>
    <p:sldId id="26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6/16/2021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6/16/2021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pPr/>
              <a:t>6/16/2021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1397042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6/16/2021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269346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6/16/2021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331510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pPr/>
              <a:t>6/16/2021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233903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CCFE9AC-F15C-4FA0-A6F1-298829FA691D}" type="datetimeFigureOut">
              <a:rPr lang="en-US" smtClean="0"/>
              <a:pPr/>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193465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CFE9AC-F15C-4FA0-A6F1-298829FA691D}" type="datetimeFigureOut">
              <a:rPr lang="en-US" smtClean="0"/>
              <a:pPr/>
              <a:t>6/16/2021</a:t>
            </a:fld>
            <a:endParaRPr lang="en-US" dirty="0"/>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276178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CCFE9AC-F15C-4FA0-A6F1-298829FA691D}" type="datetimeFigureOut">
              <a:rPr lang="en-US" smtClean="0"/>
              <a:pPr/>
              <a:t>6/16/2021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3959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FE9AC-F15C-4FA0-A6F1-298829FA691D}"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13565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77375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CCFE9AC-F15C-4FA0-A6F1-298829FA691D}" type="datetimeFigureOut">
              <a:rPr lang="en-US" smtClean="0"/>
              <a:pPr/>
              <a:t>6/16/2021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15528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CFE9AC-F15C-4FA0-A6F1-298829FA691D}" type="datetimeFigureOut">
              <a:rPr lang="en-US" smtClean="0"/>
              <a:t>6/16/2021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20036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CFE9AC-F15C-4FA0-A6F1-298829FA691D}" type="datetimeFigureOut">
              <a:rPr lang="en-US" smtClean="0"/>
              <a:pPr/>
              <a:t>6/16/2021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652315435"/>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1339" y="722853"/>
            <a:ext cx="8441610" cy="1057053"/>
          </a:xfrm>
        </p:spPr>
        <p:txBody>
          <a:bodyPr>
            <a:normAutofit fontScale="90000"/>
          </a:bodyPr>
          <a:lstStyle/>
          <a:p>
            <a:pPr algn="ctr"/>
            <a:r>
              <a:rPr lang="en-US" sz="4000" b="0" i="0" dirty="0">
                <a:solidFill>
                  <a:schemeClr val="accent6">
                    <a:lumMod val="75000"/>
                  </a:schemeClr>
                </a:solidFill>
                <a:effectLst/>
                <a:latin typeface="Algerian" panose="04020705040A02060702" pitchFamily="82" charset="0"/>
              </a:rPr>
              <a:t>FAKE MEDICINE DETECTION SYSTEM</a:t>
            </a:r>
          </a:p>
        </p:txBody>
      </p:sp>
      <p:sp>
        <p:nvSpPr>
          <p:cNvPr id="3" name="Subtitle 2"/>
          <p:cNvSpPr>
            <a:spLocks noGrp="1"/>
          </p:cNvSpPr>
          <p:nvPr>
            <p:ph type="subTitle" idx="1"/>
          </p:nvPr>
        </p:nvSpPr>
        <p:spPr>
          <a:xfrm>
            <a:off x="1595269" y="3207434"/>
            <a:ext cx="9001462" cy="1743344"/>
          </a:xfrm>
        </p:spPr>
        <p:txBody>
          <a:bodyPr/>
          <a:lstStyle/>
          <a:p>
            <a:endParaRPr lang="en-US" dirty="0"/>
          </a:p>
          <a:p>
            <a:endParaRPr lang="en-US" dirty="0"/>
          </a:p>
        </p:txBody>
      </p:sp>
      <p:sp>
        <p:nvSpPr>
          <p:cNvPr id="10" name="TextBox 9">
            <a:extLst>
              <a:ext uri="{FF2B5EF4-FFF2-40B4-BE49-F238E27FC236}">
                <a16:creationId xmlns:a16="http://schemas.microsoft.com/office/drawing/2014/main" id="{1CF4812D-62CF-442E-A863-C71C0CFB83AE}"/>
              </a:ext>
            </a:extLst>
          </p:cNvPr>
          <p:cNvSpPr txBox="1"/>
          <p:nvPr/>
        </p:nvSpPr>
        <p:spPr>
          <a:xfrm>
            <a:off x="1295041" y="2263224"/>
            <a:ext cx="8138478" cy="1815882"/>
          </a:xfrm>
          <a:prstGeom prst="rect">
            <a:avLst/>
          </a:prstGeom>
          <a:noFill/>
        </p:spPr>
        <p:txBody>
          <a:bodyPr wrap="square" rtlCol="0">
            <a:spAutoFit/>
          </a:bodyPr>
          <a:lstStyle/>
          <a:p>
            <a:pPr marL="342900" indent="-342900" algn="ctr">
              <a:buAutoNum type="arabicPeriod"/>
            </a:pPr>
            <a:r>
              <a:rPr lang="en-US" sz="2800" i="0" dirty="0">
                <a:solidFill>
                  <a:schemeClr val="accent6">
                    <a:lumMod val="75000"/>
                  </a:schemeClr>
                </a:solidFill>
                <a:effectLst/>
                <a:latin typeface="Algerian" panose="04020705040A02060702" pitchFamily="82" charset="0"/>
              </a:rPr>
              <a:t>JOY MATUBBER 20-41959-1                                   </a:t>
            </a:r>
          </a:p>
          <a:p>
            <a:pPr marL="342900" indent="-342900" algn="ctr">
              <a:buFontTx/>
              <a:buAutoNum type="arabicPeriod"/>
            </a:pPr>
            <a:r>
              <a:rPr lang="en-US" sz="2800" dirty="0">
                <a:solidFill>
                  <a:schemeClr val="accent6">
                    <a:lumMod val="75000"/>
                  </a:schemeClr>
                </a:solidFill>
                <a:latin typeface="Algerian" panose="04020705040A02060702" pitchFamily="82" charset="0"/>
              </a:rPr>
              <a:t>Maruf Shahriar 20-42016-1          </a:t>
            </a:r>
            <a:endParaRPr lang="en-US" sz="2800" i="0" dirty="0">
              <a:solidFill>
                <a:schemeClr val="accent6">
                  <a:lumMod val="75000"/>
                </a:schemeClr>
              </a:solidFill>
              <a:effectLst/>
              <a:latin typeface="Algerian" panose="04020705040A02060702" pitchFamily="82" charset="0"/>
            </a:endParaRPr>
          </a:p>
          <a:p>
            <a:pPr marL="342900" indent="-342900" algn="ctr">
              <a:buAutoNum type="arabicPeriod"/>
            </a:pPr>
            <a:r>
              <a:rPr lang="en-US" sz="2800" i="0" dirty="0">
                <a:solidFill>
                  <a:schemeClr val="accent6">
                    <a:lumMod val="75000"/>
                  </a:schemeClr>
                </a:solidFill>
                <a:effectLst/>
                <a:latin typeface="Algerian" panose="04020705040A02060702" pitchFamily="82" charset="0"/>
              </a:rPr>
              <a:t>NAFINUR LEO</a:t>
            </a:r>
            <a:r>
              <a:rPr lang="en-US" sz="2800" dirty="0">
                <a:solidFill>
                  <a:schemeClr val="accent6">
                    <a:lumMod val="75000"/>
                  </a:schemeClr>
                </a:solidFill>
                <a:latin typeface="Algerian" panose="04020705040A02060702" pitchFamily="82" charset="0"/>
              </a:rPr>
              <a:t> </a:t>
            </a:r>
            <a:r>
              <a:rPr lang="en-US" sz="2800" i="0" dirty="0">
                <a:solidFill>
                  <a:schemeClr val="accent6">
                    <a:lumMod val="75000"/>
                  </a:schemeClr>
                </a:solidFill>
                <a:effectLst/>
                <a:latin typeface="Algerian" panose="04020705040A02060702" pitchFamily="82" charset="0"/>
              </a:rPr>
              <a:t>20-42195-1</a:t>
            </a:r>
            <a:endParaRPr lang="en-US" sz="2800" dirty="0">
              <a:solidFill>
                <a:schemeClr val="accent6">
                  <a:lumMod val="75000"/>
                </a:schemeClr>
              </a:solidFill>
              <a:latin typeface="Algerian" panose="04020705040A02060702" pitchFamily="82" charset="0"/>
            </a:endParaRPr>
          </a:p>
          <a:p>
            <a:pPr marL="342900" indent="-342900" algn="ctr">
              <a:buAutoNum type="arabicPeriod"/>
            </a:pPr>
            <a:endParaRPr lang="en-US" sz="2800" dirty="0">
              <a:latin typeface="Algerian" panose="04020705040A02060702" pitchFamily="82" charset="0"/>
            </a:endParaRPr>
          </a:p>
        </p:txBody>
      </p:sp>
      <p:sp>
        <p:nvSpPr>
          <p:cNvPr id="6" name="TextBox 5">
            <a:extLst>
              <a:ext uri="{FF2B5EF4-FFF2-40B4-BE49-F238E27FC236}">
                <a16:creationId xmlns:a16="http://schemas.microsoft.com/office/drawing/2014/main" id="{5F7496B5-8321-46EA-BD16-BFF5734D7D69}"/>
              </a:ext>
            </a:extLst>
          </p:cNvPr>
          <p:cNvSpPr txBox="1"/>
          <p:nvPr/>
        </p:nvSpPr>
        <p:spPr>
          <a:xfrm>
            <a:off x="2406200" y="4353418"/>
            <a:ext cx="6094602" cy="769441"/>
          </a:xfrm>
          <a:prstGeom prst="rect">
            <a:avLst/>
          </a:prstGeom>
          <a:noFill/>
        </p:spPr>
        <p:txBody>
          <a:bodyPr wrap="square">
            <a:spAutoFit/>
          </a:bodyPr>
          <a:lstStyle/>
          <a:p>
            <a:pPr algn="ctr"/>
            <a:r>
              <a:rPr lang="en-US" sz="4400" dirty="0">
                <a:solidFill>
                  <a:schemeClr val="accent6">
                    <a:lumMod val="75000"/>
                  </a:schemeClr>
                </a:solidFill>
                <a:latin typeface="Algerian" panose="04020705040A02060702" pitchFamily="82" charset="0"/>
              </a:rPr>
              <a:t>GROUP-10</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495228" y="736900"/>
            <a:ext cx="9613861" cy="1080938"/>
          </a:xfrm>
        </p:spPr>
        <p:style>
          <a:lnRef idx="1">
            <a:schemeClr val="accent6"/>
          </a:lnRef>
          <a:fillRef idx="3">
            <a:schemeClr val="accent6"/>
          </a:fillRef>
          <a:effectRef idx="2">
            <a:schemeClr val="accent6"/>
          </a:effectRef>
          <a:fontRef idx="minor">
            <a:schemeClr val="lt1"/>
          </a:fontRef>
        </p:style>
        <p:txBody>
          <a:bodyPr>
            <a:normAutofit fontScale="90000"/>
          </a:bodyPr>
          <a:lstStyle/>
          <a:p>
            <a:pPr algn="l"/>
            <a:r>
              <a:rPr lang="en-US" b="0" i="0" dirty="0">
                <a:effectLst/>
                <a:latin typeface="Algerian" panose="04020705040A02060702" pitchFamily="82" charset="0"/>
              </a:rPr>
              <a:t>Does the project have a clear target market or audience?</a:t>
            </a:r>
          </a:p>
        </p:txBody>
      </p:sp>
      <p:sp>
        <p:nvSpPr>
          <p:cNvPr id="14" name="Content Placeholder 2"/>
          <p:cNvSpPr>
            <a:spLocks noGrp="1"/>
          </p:cNvSpPr>
          <p:nvPr>
            <p:ph idx="1"/>
          </p:nvPr>
        </p:nvSpPr>
        <p:spPr>
          <a:xfrm>
            <a:off x="645952" y="2088859"/>
            <a:ext cx="9334661" cy="3930941"/>
          </a:xfrm>
        </p:spPr>
        <p:txBody>
          <a:bodyPr>
            <a:normAutofit/>
          </a:bodyPr>
          <a:lstStyle/>
          <a:p>
            <a:pPr marL="0" indent="0" algn="just">
              <a:buNone/>
            </a:pPr>
            <a:r>
              <a:rPr lang="en-US" sz="3600" dirty="0">
                <a:latin typeface="Angsana New" panose="02020603050405020304" pitchFamily="18" charset="-34"/>
                <a:cs typeface="Angsana New" panose="02020603050405020304" pitchFamily="18" charset="-34"/>
              </a:rPr>
              <a:t>The goal of this project is to detect if a medicine is fake or not. This helps people to figure out the authenticity of medicine through some simple process. </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FE9D-88A5-4C04-A980-5E8B0E9DB26F}"/>
              </a:ext>
            </a:extLst>
          </p:cNvPr>
          <p:cNvSpPr>
            <a:spLocks noGrp="1"/>
          </p:cNvSpPr>
          <p:nvPr>
            <p:ph type="title"/>
          </p:nvPr>
        </p:nvSpPr>
        <p:spPr>
          <a:xfrm>
            <a:off x="229299" y="142613"/>
            <a:ext cx="11315019" cy="2130803"/>
          </a:xfrm>
        </p:spPr>
        <p:style>
          <a:lnRef idx="0">
            <a:schemeClr val="accent6"/>
          </a:lnRef>
          <a:fillRef idx="3">
            <a:schemeClr val="accent6"/>
          </a:fillRef>
          <a:effectRef idx="3">
            <a:schemeClr val="accent6"/>
          </a:effectRef>
          <a:fontRef idx="minor">
            <a:schemeClr val="lt1"/>
          </a:fontRef>
        </p:style>
        <p:txBody>
          <a:bodyPr>
            <a:noAutofit/>
          </a:bodyPr>
          <a:lstStyle/>
          <a:p>
            <a:r>
              <a:rPr lang="en-US" sz="2800" b="0" i="0" dirty="0">
                <a:effectLst/>
                <a:latin typeface="Algerian" panose="04020705040A02060702" pitchFamily="82" charset="0"/>
              </a:rPr>
              <a:t>Does the team demonstrate a thorough understanding of the need, problem or opportunity, including evidence of research into the need, problem or opportunity?</a:t>
            </a:r>
            <a:br>
              <a:rPr lang="en-US" sz="2800" b="0" i="0" dirty="0">
                <a:effectLst/>
                <a:latin typeface="Segoe UI" panose="020B0502040204020203" pitchFamily="34" charset="0"/>
              </a:rPr>
            </a:br>
            <a:endParaRPr lang="en-US" sz="2800" dirty="0"/>
          </a:p>
        </p:txBody>
      </p:sp>
      <p:sp>
        <p:nvSpPr>
          <p:cNvPr id="3" name="TextBox 2">
            <a:extLst>
              <a:ext uri="{FF2B5EF4-FFF2-40B4-BE49-F238E27FC236}">
                <a16:creationId xmlns:a16="http://schemas.microsoft.com/office/drawing/2014/main" id="{7221874D-5DF4-4D4B-9F71-4291DD644F2B}"/>
              </a:ext>
            </a:extLst>
          </p:cNvPr>
          <p:cNvSpPr txBox="1"/>
          <p:nvPr/>
        </p:nvSpPr>
        <p:spPr>
          <a:xfrm>
            <a:off x="327171" y="2718032"/>
            <a:ext cx="11635530" cy="2862322"/>
          </a:xfrm>
          <a:prstGeom prst="rect">
            <a:avLst/>
          </a:prstGeom>
          <a:noFill/>
        </p:spPr>
        <p:txBody>
          <a:bodyPr wrap="square" rtlCol="0">
            <a:spAutoFit/>
          </a:bodyPr>
          <a:lstStyle/>
          <a:p>
            <a:pPr algn="just"/>
            <a:r>
              <a:rPr lang="en-US" sz="3600" dirty="0">
                <a:latin typeface="Angsana New" panose="02020603050405020304" pitchFamily="18" charset="-34"/>
                <a:cs typeface="Angsana New" panose="02020603050405020304" pitchFamily="18" charset="-34"/>
              </a:rPr>
              <a:t>The idea of fake drugs are very familiar to us all. </a:t>
            </a:r>
            <a:r>
              <a:rPr lang="en-US" sz="3600" i="0" dirty="0">
                <a:effectLst/>
                <a:latin typeface="Angsana New" panose="02020603050405020304" pitchFamily="18" charset="-34"/>
                <a:cs typeface="Angsana New" panose="02020603050405020304" pitchFamily="18" charset="-34"/>
              </a:rPr>
              <a:t>Law enforcement officers seized some US$640,000 worth of fake, substandard and unauthorized medicine from Mitford market on 28 September,2019. about 9 percent of sales then were linked to “Suspicious drugs”. A huge number of people get sick and even face death after taking these medicines. This is a huge opportunity to use this project and help people to identify fake medicines. </a:t>
            </a:r>
            <a:endParaRPr lang="en-US" sz="36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262735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pPr algn="l"/>
            <a:r>
              <a:rPr lang="en-US" b="0" i="0" dirty="0">
                <a:effectLst/>
                <a:latin typeface="Algerian" panose="04020705040A02060702" pitchFamily="82" charset="0"/>
              </a:rPr>
              <a:t>Is the project’s purpose and basic functionality easily understood?</a:t>
            </a:r>
          </a:p>
        </p:txBody>
      </p:sp>
      <p:sp>
        <p:nvSpPr>
          <p:cNvPr id="4" name="TextBox 3">
            <a:extLst>
              <a:ext uri="{FF2B5EF4-FFF2-40B4-BE49-F238E27FC236}">
                <a16:creationId xmlns:a16="http://schemas.microsoft.com/office/drawing/2014/main" id="{647BAF67-DD91-4002-A62C-E4A1D78AFB73}"/>
              </a:ext>
            </a:extLst>
          </p:cNvPr>
          <p:cNvSpPr txBox="1"/>
          <p:nvPr/>
        </p:nvSpPr>
        <p:spPr>
          <a:xfrm>
            <a:off x="624743" y="2539412"/>
            <a:ext cx="10818982" cy="1569660"/>
          </a:xfrm>
          <a:prstGeom prst="rect">
            <a:avLst/>
          </a:prstGeom>
          <a:noFill/>
        </p:spPr>
        <p:txBody>
          <a:bodyPr wrap="square" rtlCol="0">
            <a:spAutoFit/>
          </a:bodyPr>
          <a:lstStyle/>
          <a:p>
            <a:pPr algn="just"/>
            <a:r>
              <a:rPr lang="en-US" sz="3200" dirty="0">
                <a:latin typeface="Angsana New" panose="02020603050405020304" pitchFamily="18" charset="-34"/>
                <a:cs typeface="Angsana New" panose="02020603050405020304" pitchFamily="18" charset="-34"/>
              </a:rPr>
              <a:t>Due to the simple interaction panel and easy to use instruction, this project is made for every level of people. The purpose of this project is clearly mentioned and this project will serve it’s purpose fully when it comes to detecting fake drugs.</a:t>
            </a:r>
          </a:p>
        </p:txBody>
      </p:sp>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196</TotalTime>
  <Words>223</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Algerian</vt:lpstr>
      <vt:lpstr>Angsana New</vt:lpstr>
      <vt:lpstr>Arial</vt:lpstr>
      <vt:lpstr>Calibri</vt:lpstr>
      <vt:lpstr>Gill Sans MT</vt:lpstr>
      <vt:lpstr>Segoe UI</vt:lpstr>
      <vt:lpstr>Parcel</vt:lpstr>
      <vt:lpstr>FAKE MEDICINE DETECTION SYSTEM</vt:lpstr>
      <vt:lpstr>Does the project have a clear target market or audience?</vt:lpstr>
      <vt:lpstr>Does the team demonstrate a thorough understanding of the need, problem or opportunity, including evidence of research into the need, problem or opportunity? </vt:lpstr>
      <vt:lpstr>Is the project’s purpose and basic functionality easily understood?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Spare Parts Market (Cars&amp;Bike)</dc:title>
  <dc:creator>tahmid hassan Ridoy</dc:creator>
  <cp:lastModifiedBy>Maruf Shahriar</cp:lastModifiedBy>
  <cp:revision>33</cp:revision>
  <dcterms:created xsi:type="dcterms:W3CDTF">2021-02-08T17:25:40Z</dcterms:created>
  <dcterms:modified xsi:type="dcterms:W3CDTF">2021-06-16T15:44:26Z</dcterms:modified>
</cp:coreProperties>
</file>