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647C-C4A2-4CB4-B222-82ABA6F398E7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88AEC-865B-4666-8DBE-C99639FB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3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88AEC-865B-4666-8DBE-C99639FBC7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2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6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1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4C87B0-4AE6-4ABF-BF86-AC3A87ED5A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0ED890-E0CA-472E-B65B-789D743F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9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5FE871-A470-416E-A8CC-FB2F92501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854" y="4024896"/>
            <a:ext cx="8991600" cy="7896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FAKE MEDICINE DETECTION SYSTEM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EE3D432-F59D-4938-BC41-903E2E2ED3AE}"/>
              </a:ext>
            </a:extLst>
          </p:cNvPr>
          <p:cNvSpPr txBox="1"/>
          <p:nvPr/>
        </p:nvSpPr>
        <p:spPr>
          <a:xfrm>
            <a:off x="1412659" y="2631249"/>
            <a:ext cx="9561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0"/>
              </a:rPr>
              <a:t>American International University-Bangladesh</a:t>
            </a:r>
            <a:r>
              <a:rPr lang="en-US" sz="3200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sz="3200" b="0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</a:br>
            <a:r>
              <a:rPr lang="en-US" sz="3200" b="0" i="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0"/>
              </a:rPr>
              <a:t>Software Engineering[K]</a:t>
            </a:r>
            <a:endParaRPr lang="en-US" sz="3200" b="0" i="0" dirty="0">
              <a:solidFill>
                <a:schemeClr val="accent3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7A97B3-34B9-4339-AD43-033FB96051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25" y="131504"/>
            <a:ext cx="2519950" cy="2499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FA83FE-B436-47EF-84FF-EF61E18E8641}"/>
              </a:ext>
            </a:extLst>
          </p:cNvPr>
          <p:cNvSpPr txBox="1"/>
          <p:nvPr/>
        </p:nvSpPr>
        <p:spPr>
          <a:xfrm>
            <a:off x="3391271" y="5130994"/>
            <a:ext cx="582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Group - 10</a:t>
            </a:r>
          </a:p>
        </p:txBody>
      </p:sp>
    </p:spTree>
    <p:extLst>
      <p:ext uri="{BB962C8B-B14F-4D97-AF65-F5344CB8AC3E}">
        <p14:creationId xmlns:p14="http://schemas.microsoft.com/office/powerpoint/2010/main" val="412417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095623-AB01-48E2-987B-2BECF5562166}"/>
              </a:ext>
            </a:extLst>
          </p:cNvPr>
          <p:cNvSpPr txBox="1"/>
          <p:nvPr/>
        </p:nvSpPr>
        <p:spPr>
          <a:xfrm>
            <a:off x="4732866" y="492667"/>
            <a:ext cx="24299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Git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37" y="1295399"/>
            <a:ext cx="5265861" cy="1689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21" y="3166534"/>
            <a:ext cx="935961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6A5E2F-95F8-4BAE-A367-C945AA33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3" y="0"/>
            <a:ext cx="7362547" cy="2815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27F8E3A-83C0-4BD5-A2EE-BC1DA468D86E}"/>
              </a:ext>
            </a:extLst>
          </p:cNvPr>
          <p:cNvSpPr txBox="1"/>
          <p:nvPr/>
        </p:nvSpPr>
        <p:spPr>
          <a:xfrm>
            <a:off x="-618067" y="3462867"/>
            <a:ext cx="5850467" cy="20826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8965" marR="0" algn="l">
              <a:spcBef>
                <a:spcPts val="300"/>
              </a:spcBef>
              <a:spcAft>
                <a:spcPts val="0"/>
              </a:spcAft>
            </a:pPr>
            <a:r>
              <a:rPr lang="en-US" sz="2800" kern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en-US" sz="2800" kern="0" spc="-15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key:</a:t>
            </a:r>
          </a:p>
          <a:p>
            <a:pPr marL="0" marR="0">
              <a:spcBef>
                <a:spcPts val="5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608965" marR="0">
              <a:spcBef>
                <a:spcPts val="0"/>
              </a:spcBef>
              <a:spcAft>
                <a:spcPts val="0"/>
              </a:spcAft>
              <a:tabLst>
                <a:tab pos="3639820" algn="l"/>
              </a:tabLs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A:</a:t>
            </a:r>
            <a:r>
              <a:rPr lang="en-US" sz="1600" spc="-1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</a:t>
            </a:r>
            <a:r>
              <a:rPr lang="en-US" sz="1600" spc="-5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  E: Testing</a:t>
            </a:r>
          </a:p>
          <a:p>
            <a:pPr marL="608965">
              <a:tabLst>
                <a:tab pos="3651885" algn="l"/>
              </a:tabLs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B:</a:t>
            </a:r>
            <a:r>
              <a:rPr lang="en-US" sz="1600" spc="-5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Designing/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     F:Implementation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/Integration</a:t>
            </a:r>
          </a:p>
          <a:p>
            <a:pPr marL="608965" marR="0">
              <a:spcBef>
                <a:spcPts val="0"/>
              </a:spcBef>
              <a:spcAft>
                <a:spcPts val="0"/>
              </a:spcAft>
              <a:tabLst>
                <a:tab pos="3651885" algn="l"/>
              </a:tabLs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C:</a:t>
            </a:r>
            <a:r>
              <a:rPr lang="en-US" sz="1600" spc="-1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Coding/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   G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Operation/Maintenance</a:t>
            </a:r>
          </a:p>
          <a:p>
            <a:pPr marL="608965" marR="0">
              <a:spcBef>
                <a:spcPts val="0"/>
              </a:spcBef>
              <a:spcAft>
                <a:spcPts val="0"/>
              </a:spcAft>
              <a:tabLst>
                <a:tab pos="3619500" algn="l"/>
              </a:tabLst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D:</a:t>
            </a:r>
            <a:r>
              <a:rPr lang="en-US" sz="1600" spc="-1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                       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600" spc="-1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Documentation</a:t>
            </a:r>
          </a:p>
          <a:p>
            <a:pPr marL="608965" marR="0" algn="l">
              <a:spcBef>
                <a:spcPts val="300"/>
              </a:spcBef>
              <a:spcAft>
                <a:spcPts val="0"/>
              </a:spcAft>
            </a:pPr>
            <a:endParaRPr lang="en-US" sz="1600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image1.png">
            <a:extLst>
              <a:ext uri="{FF2B5EF4-FFF2-40B4-BE49-F238E27FC236}">
                <a16:creationId xmlns="" xmlns:a16="http://schemas.microsoft.com/office/drawing/2014/main" id="{30BD8B80-FD23-43A4-8FD5-6A9BB36C48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9453" y="2815930"/>
            <a:ext cx="7362546" cy="4042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8478A45-A7FE-42B7-85E8-296743E7DCEB}"/>
              </a:ext>
            </a:extLst>
          </p:cNvPr>
          <p:cNvSpPr txBox="1"/>
          <p:nvPr/>
        </p:nvSpPr>
        <p:spPr>
          <a:xfrm>
            <a:off x="411661" y="1073146"/>
            <a:ext cx="3861787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Timeline Chart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4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BFB15FA-FF99-49DB-A994-5E4478D4DF38}"/>
              </a:ext>
            </a:extLst>
          </p:cNvPr>
          <p:cNvSpPr txBox="1"/>
          <p:nvPr/>
        </p:nvSpPr>
        <p:spPr>
          <a:xfrm>
            <a:off x="3959441" y="506405"/>
            <a:ext cx="9916357" cy="49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45"/>
              </a:spcBef>
              <a:spcAft>
                <a:spcPts val="0"/>
              </a:spcAft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08965" marR="4714240">
              <a:spcBef>
                <a:spcPts val="450"/>
              </a:spcBef>
              <a:spcAft>
                <a:spcPts val="0"/>
              </a:spcAft>
            </a:pPr>
            <a:endParaRPr lang="en-US" sz="1200" b="1" dirty="0">
              <a:solidFill>
                <a:schemeClr val="accent3">
                  <a:lumMod val="75000"/>
                </a:schemeClr>
              </a:solidFill>
              <a:effectLst/>
              <a:latin typeface="Rockwell" panose="02060603020205020403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8B820C-42E7-46D5-BC7C-A3F9A4122C8E}"/>
              </a:ext>
            </a:extLst>
          </p:cNvPr>
          <p:cNvSpPr txBox="1"/>
          <p:nvPr/>
        </p:nvSpPr>
        <p:spPr>
          <a:xfrm>
            <a:off x="0" y="1237210"/>
            <a:ext cx="426863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Constructive</a:t>
            </a:r>
            <a:r>
              <a:rPr lang="en-US" sz="2400"/>
              <a:t> 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Cost Model 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2400">
                <a:solidFill>
                  <a:schemeClr val="accent3">
                    <a:lumMod val="75000"/>
                  </a:schemeClr>
                </a:solidFill>
              </a:rPr>
              <a:t>(CoCoMo)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8DC703-3F8B-4833-AECE-DF20CE3C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506" y="0"/>
            <a:ext cx="7654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2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9EF558-01D5-4D54-AFC7-C48A13DFCDB3}"/>
              </a:ext>
            </a:extLst>
          </p:cNvPr>
          <p:cNvSpPr txBox="1"/>
          <p:nvPr/>
        </p:nvSpPr>
        <p:spPr>
          <a:xfrm>
            <a:off x="1" y="2859612"/>
            <a:ext cx="2345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Budget </a:t>
            </a:r>
          </a:p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Management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7" y="0"/>
            <a:ext cx="472053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27" y="0"/>
            <a:ext cx="4487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9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85AEF9-3CC7-4471-A9DC-0A23323E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935" y="2090299"/>
            <a:ext cx="9905998" cy="1905000"/>
          </a:xfrm>
        </p:spPr>
        <p:txBody>
          <a:bodyPr>
            <a:normAutofit/>
          </a:bodyPr>
          <a:lstStyle/>
          <a:p>
            <a:r>
              <a:rPr lang="en-US" sz="8800" b="1">
                <a:latin typeface="Arial Rounded MT Bold" panose="020F0704030504030204" pitchFamily="34" charset="0"/>
              </a:rPr>
              <a:t>  Thank You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1391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0A67F0-92A9-4B81-B4D1-317A6EFDF836}"/>
              </a:ext>
            </a:extLst>
          </p:cNvPr>
          <p:cNvSpPr txBox="1"/>
          <p:nvPr/>
        </p:nvSpPr>
        <p:spPr>
          <a:xfrm>
            <a:off x="985205" y="797263"/>
            <a:ext cx="10062206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Submitted To :</a:t>
            </a: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DR. RAZIB HAYAT KHAN</a:t>
            </a: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American International University-Bangladesh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5674383-0BE0-4CC5-A9CD-89E2094F5F0E}"/>
              </a:ext>
            </a:extLst>
          </p:cNvPr>
          <p:cNvSpPr txBox="1"/>
          <p:nvPr/>
        </p:nvSpPr>
        <p:spPr>
          <a:xfrm>
            <a:off x="917472" y="4004733"/>
            <a:ext cx="10062206" cy="22467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Group Members:</a:t>
            </a:r>
          </a:p>
          <a:p>
            <a:endParaRPr lang="en-US" sz="2800" b="1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1.JOY MATUBBER (20-41959-1) </a:t>
            </a: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2.MARUF SHAHRIAR (20-42016-1) </a:t>
            </a:r>
          </a:p>
          <a:p>
            <a:pPr algn="ctr"/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3.NAFINUR LEO (20-42195-1)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4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95A5D-102B-45F8-846B-ABFF4CCC7810}"/>
              </a:ext>
            </a:extLst>
          </p:cNvPr>
          <p:cNvSpPr txBox="1"/>
          <p:nvPr/>
        </p:nvSpPr>
        <p:spPr>
          <a:xfrm>
            <a:off x="1039508" y="197692"/>
            <a:ext cx="10398958" cy="2123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Introduction</a:t>
            </a:r>
          </a:p>
          <a:p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2200" b="0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This project is made to detect if a medicine is fake or not. This helps people to figure out the authenticity of medicine through some simple process. </a:t>
            </a:r>
          </a:p>
          <a:p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D9C9AB1-5075-43E2-B916-3BBC62807236}"/>
              </a:ext>
            </a:extLst>
          </p:cNvPr>
          <p:cNvSpPr txBox="1"/>
          <p:nvPr/>
        </p:nvSpPr>
        <p:spPr>
          <a:xfrm>
            <a:off x="1056441" y="2598290"/>
            <a:ext cx="10502283" cy="17851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Demand for this project </a:t>
            </a:r>
          </a:p>
          <a:p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2200" b="0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As the global pandemic is taking a turn for the worse, the rise of fake or Suspicious drugs” ar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e on an all time high. </a:t>
            </a:r>
            <a:r>
              <a:rPr lang="en-US" sz="2200" b="0" i="0" dirty="0">
                <a:solidFill>
                  <a:schemeClr val="accent3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</a:t>
            </a:r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421DBC-8804-4E49-A329-D31CBDCB503F}"/>
              </a:ext>
            </a:extLst>
          </p:cNvPr>
          <p:cNvSpPr txBox="1"/>
          <p:nvPr/>
        </p:nvSpPr>
        <p:spPr>
          <a:xfrm>
            <a:off x="1056441" y="4761205"/>
            <a:ext cx="10502283" cy="1446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Functionality of this project </a:t>
            </a:r>
          </a:p>
          <a:p>
            <a:endParaRPr lang="en-US" sz="2200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The project is developed for mobile devices and it’s easy to use interface is simple to use and interact.  </a:t>
            </a:r>
          </a:p>
        </p:txBody>
      </p:sp>
    </p:spTree>
    <p:extLst>
      <p:ext uri="{BB962C8B-B14F-4D97-AF65-F5344CB8AC3E}">
        <p14:creationId xmlns:p14="http://schemas.microsoft.com/office/powerpoint/2010/main" val="51426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00F541-C2AF-4530-B8DA-8EEE5349E298}"/>
              </a:ext>
            </a:extLst>
          </p:cNvPr>
          <p:cNvSpPr txBox="1"/>
          <p:nvPr/>
        </p:nvSpPr>
        <p:spPr>
          <a:xfrm>
            <a:off x="287383" y="2468979"/>
            <a:ext cx="284770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Use Case </a:t>
            </a:r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: 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image1.jpeg">
            <a:extLst>
              <a:ext uri="{FF2B5EF4-FFF2-40B4-BE49-F238E27FC236}">
                <a16:creationId xmlns="" xmlns:a16="http://schemas.microsoft.com/office/drawing/2014/main" id="{3892D589-3347-43E6-81BB-E06E7079B0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13211"/>
            <a:ext cx="7924800" cy="65845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24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E77A0A-FA91-46C3-B429-D24C2D0A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27" y="0"/>
            <a:ext cx="3442073" cy="342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020308C-FE29-4C9F-A3A1-098A2C301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37" y="-8692"/>
            <a:ext cx="3498191" cy="344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1A3B4E9-19DA-4939-B287-42D5AD956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28" y="0"/>
            <a:ext cx="3459472" cy="343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116A7C1-EA20-4A3A-8D27-C78109EE2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93" y="3369884"/>
            <a:ext cx="3459595" cy="3488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125F1E1-51F4-450C-81DD-A38772569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07" y="3382075"/>
            <a:ext cx="3506961" cy="3475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882694F-888C-40EB-B0DD-623FFDF6B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88" y="3394266"/>
            <a:ext cx="3485912" cy="3475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2F0522B-DDE2-4854-94B7-7C17D80EC013}"/>
              </a:ext>
            </a:extLst>
          </p:cNvPr>
          <p:cNvSpPr txBox="1"/>
          <p:nvPr/>
        </p:nvSpPr>
        <p:spPr>
          <a:xfrm>
            <a:off x="262467" y="2354638"/>
            <a:ext cx="1363134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User 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Story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20355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ACCD70-27E8-40B1-9451-8FF23C577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25" y="0"/>
            <a:ext cx="1733838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24C70C-9F0D-4077-A861-872F8A401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30" y="0"/>
            <a:ext cx="170485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07A17E-B16D-4350-B156-B565107BF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47" y="0"/>
            <a:ext cx="1731364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C92F1AB-05ED-4B3B-BAF9-08BCB0A3B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83" y="3429000"/>
            <a:ext cx="1936993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034B79F-1DD6-4B90-A41D-91D45C138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07" y="3429000"/>
            <a:ext cx="1869281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53CD990-76A9-496C-923D-FA913B3C4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19" y="3429000"/>
            <a:ext cx="1869281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85B98DA-3B65-4835-8932-1E937C4D6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31" y="3464365"/>
            <a:ext cx="1869281" cy="3393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EF72DAD-B0A2-4D68-A772-6C670A3E03C5}"/>
              </a:ext>
            </a:extLst>
          </p:cNvPr>
          <p:cNvSpPr txBox="1"/>
          <p:nvPr/>
        </p:nvSpPr>
        <p:spPr>
          <a:xfrm>
            <a:off x="190008" y="756204"/>
            <a:ext cx="2460059" cy="732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UI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7566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C5E5D669-6EAC-478A-9B86-FF329B69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1456267"/>
            <a:ext cx="2058986" cy="56726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/>
              <a:t>    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jira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48F214-A192-4076-B7F2-93638F17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284" y="143934"/>
            <a:ext cx="4410583" cy="324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803893A-18DE-43CF-A388-0DDA5F17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68" y="143935"/>
            <a:ext cx="4191000" cy="3217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35A03E6-7423-4D3B-A8BF-F4138744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3" y="3462028"/>
            <a:ext cx="4326468" cy="3201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798F6A5-3E97-4A44-B2C9-2FE3FEF12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532" y="3501017"/>
            <a:ext cx="6673445" cy="32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4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8617AFAE-56EF-442A-85DC-DDB45206F0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8200" y="0"/>
            <a:ext cx="3826932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2.png">
            <a:extLst>
              <a:ext uri="{FF2B5EF4-FFF2-40B4-BE49-F238E27FC236}">
                <a16:creationId xmlns="" xmlns:a16="http://schemas.microsoft.com/office/drawing/2014/main" id="{CBB89AEC-3E3F-4D65-85D8-0DC7FD0CEA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458" y="84666"/>
            <a:ext cx="3744343" cy="3285067"/>
          </a:xfrm>
          <a:prstGeom prst="rect">
            <a:avLst/>
          </a:prstGeom>
        </p:spPr>
      </p:pic>
      <p:pic>
        <p:nvPicPr>
          <p:cNvPr id="6" name="image3.png">
            <a:extLst>
              <a:ext uri="{FF2B5EF4-FFF2-40B4-BE49-F238E27FC236}">
                <a16:creationId xmlns="" xmlns:a16="http://schemas.microsoft.com/office/drawing/2014/main" id="{E4381F7C-A773-4B7B-A96D-BD3F0551C04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084" y="3572934"/>
            <a:ext cx="4645717" cy="3200399"/>
          </a:xfrm>
          <a:prstGeom prst="rect">
            <a:avLst/>
          </a:prstGeom>
        </p:spPr>
      </p:pic>
      <p:pic>
        <p:nvPicPr>
          <p:cNvPr id="7" name="image4.png">
            <a:extLst>
              <a:ext uri="{FF2B5EF4-FFF2-40B4-BE49-F238E27FC236}">
                <a16:creationId xmlns="" xmlns:a16="http://schemas.microsoft.com/office/drawing/2014/main" id="{436D362B-719F-4070-9403-3033575835A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6526" y="3488266"/>
            <a:ext cx="4548674" cy="3259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F9CC95-9FD6-4145-B1A4-8F0F44FE89C0}"/>
              </a:ext>
            </a:extLst>
          </p:cNvPr>
          <p:cNvSpPr txBox="1"/>
          <p:nvPr/>
        </p:nvSpPr>
        <p:spPr>
          <a:xfrm>
            <a:off x="262466" y="768345"/>
            <a:ext cx="292100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3">
                    <a:lumMod val="75000"/>
                  </a:schemeClr>
                </a:solidFill>
              </a:rPr>
              <a:t>Activity Diagram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970DCD8C-0C6D-4629-A638-4BDD022A37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2668" y="76200"/>
            <a:ext cx="7603066" cy="668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D41F52-A6CC-43C0-B7FC-11AC7D37BEB8}"/>
              </a:ext>
            </a:extLst>
          </p:cNvPr>
          <p:cNvSpPr txBox="1"/>
          <p:nvPr/>
        </p:nvSpPr>
        <p:spPr>
          <a:xfrm>
            <a:off x="237067" y="2825746"/>
            <a:ext cx="407246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Class Diagram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3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321</TotalTime>
  <Words>162</Words>
  <Application>Microsoft Office PowerPoint</Application>
  <PresentationFormat>Custom</PresentationFormat>
  <Paragraphs>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Mesh</vt:lpstr>
      <vt:lpstr>FAKE MEDICINE DETECTION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jira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MEDICINE DETECTION SYSTEM</dc:title>
  <dc:creator>MARUF SHAHRIAR</dc:creator>
  <cp:lastModifiedBy>Dell</cp:lastModifiedBy>
  <cp:revision>10</cp:revision>
  <dcterms:created xsi:type="dcterms:W3CDTF">2021-08-01T17:11:42Z</dcterms:created>
  <dcterms:modified xsi:type="dcterms:W3CDTF">2021-08-03T04:11:44Z</dcterms:modified>
</cp:coreProperties>
</file>