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63" d="100"/>
          <a:sy n="63" d="100"/>
        </p:scale>
        <p:origin x="10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955077874"/>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2762432157"/>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defRPr/>
            </a:pPr>
            <a:r>
              <a:rPr lang="en-US" sz="3200" dirty="0"/>
              <a:t>Turing Machine</a:t>
            </a:r>
            <a:endParaRPr lang="en-US" sz="3200" dirty="0">
              <a:effectLst/>
            </a:endParaRPr>
          </a:p>
          <a:p>
            <a:pPr lvl="1" eaLnBrk="1" hangingPunct="1">
              <a:lnSpc>
                <a:spcPct val="80000"/>
              </a:lnSpc>
              <a:defRPr/>
            </a:pPr>
            <a:r>
              <a:rPr lang="en-US" sz="2800" dirty="0"/>
              <a:t>Formal Definition</a:t>
            </a:r>
          </a:p>
          <a:p>
            <a:pPr lvl="1" eaLnBrk="1" hangingPunct="1">
              <a:lnSpc>
                <a:spcPct val="80000"/>
              </a:lnSpc>
              <a:defRPr/>
            </a:pPr>
            <a:r>
              <a:rPr lang="en-US" sz="2800" dirty="0"/>
              <a:t>Transition Function</a:t>
            </a:r>
          </a:p>
          <a:p>
            <a:pPr lvl="1" eaLnBrk="1" hangingPunct="1">
              <a:lnSpc>
                <a:spcPct val="80000"/>
              </a:lnSpc>
              <a:defRPr/>
            </a:pPr>
            <a:r>
              <a:rPr lang="en-US" sz="2800" dirty="0"/>
              <a:t>Configuration of TM</a:t>
            </a:r>
          </a:p>
          <a:p>
            <a:pPr lvl="1" eaLnBrk="1" hangingPunct="1">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2.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2604</TotalTime>
  <Words>2257</Words>
  <Application>Microsoft Office PowerPoint</Application>
  <PresentationFormat>On-screen Show (4:3)</PresentationFormat>
  <Paragraphs>833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501</cp:revision>
  <dcterms:created xsi:type="dcterms:W3CDTF">2020-07-03T15:11:23Z</dcterms:created>
  <dcterms:modified xsi:type="dcterms:W3CDTF">2021-05-25T13:56:19Z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