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86" r:id="rId9"/>
    <p:sldId id="287" r:id="rId10"/>
    <p:sldId id="301" r:id="rId11"/>
    <p:sldId id="302" r:id="rId12"/>
    <p:sldId id="305" r:id="rId13"/>
    <p:sldId id="303" r:id="rId14"/>
    <p:sldId id="304" r:id="rId15"/>
    <p:sldId id="300"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a:t>Sharfuddin Mahmood, Assistant </a:t>
            </a:r>
            <a:r>
              <a:rPr lang="en-US" dirty="0"/>
              <a:t>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0342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3"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3"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10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2"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5"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5"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2"/>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3"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5"/>
      <p:bldP spid="58" grpId="0"/>
      <p:bldP spid="58" grpId="1"/>
      <p:bldP spid="58" grpId="2"/>
      <p:bldP spid="58" grpId="3"/>
      <p:bldP spid="59" grpId="0"/>
      <p:bldP spid="59" grpId="1"/>
      <p:bldP spid="60" grpId="0"/>
      <p:bldP spid="60" grpId="1"/>
      <p:bldP spid="60" grpId="2"/>
      <p:bldP spid="60" grpId="5"/>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67820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pop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and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124188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8279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255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5315D3-49BD-429A-A2F8-45D181756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2080</TotalTime>
  <Words>1141</Words>
  <Application>Microsoft Office PowerPoint</Application>
  <PresentationFormat>On-screen Show (4:3)</PresentationFormat>
  <Paragraphs>213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Calibri</vt:lpstr>
      <vt:lpstr>Cambria Math</vt:lpstr>
      <vt:lpstr>Corbel</vt:lpstr>
      <vt:lpstr>Monotype Corsiva</vt:lpstr>
      <vt:lpstr>Wingdings</vt:lpstr>
      <vt:lpstr>AIUB 2020</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383</cp:revision>
  <dcterms:created xsi:type="dcterms:W3CDTF">2020-07-03T15:11:23Z</dcterms:created>
  <dcterms:modified xsi:type="dcterms:W3CDTF">2021-05-25T13:51:23Z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