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3" r:id="rId4"/>
  </p:sldMasterIdLst>
  <p:notesMasterIdLst>
    <p:notesMasterId r:id="rId26"/>
  </p:notesMasterIdLst>
  <p:sldIdLst>
    <p:sldId id="256" r:id="rId5"/>
    <p:sldId id="257" r:id="rId6"/>
    <p:sldId id="258" r:id="rId7"/>
    <p:sldId id="259" r:id="rId8"/>
    <p:sldId id="275" r:id="rId9"/>
    <p:sldId id="276" r:id="rId10"/>
    <p:sldId id="294" r:id="rId11"/>
    <p:sldId id="291" r:id="rId12"/>
    <p:sldId id="292" r:id="rId13"/>
    <p:sldId id="293" r:id="rId14"/>
    <p:sldId id="281" r:id="rId15"/>
    <p:sldId id="282" r:id="rId16"/>
    <p:sldId id="289" r:id="rId17"/>
    <p:sldId id="290" r:id="rId18"/>
    <p:sldId id="278" r:id="rId19"/>
    <p:sldId id="279" r:id="rId20"/>
    <p:sldId id="280" r:id="rId21"/>
    <p:sldId id="283" r:id="rId22"/>
    <p:sldId id="284" r:id="rId23"/>
    <p:sldId id="286" r:id="rId24"/>
    <p:sldId id="27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302" autoAdjust="0"/>
    <p:restoredTop sz="92393" autoAdjust="0"/>
  </p:normalViewPr>
  <p:slideViewPr>
    <p:cSldViewPr snapToGrid="0">
      <p:cViewPr varScale="1">
        <p:scale>
          <a:sx n="63" d="100"/>
          <a:sy n="63" d="100"/>
        </p:scale>
        <p:origin x="85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5/25/2021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93354402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3606120922"/>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98875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263466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392595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225071148"/>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16294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25652926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596634584"/>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902717483"/>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3903044815"/>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2646148102"/>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114412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2183506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2802778"/>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184176"/>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75814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3663802168"/>
      </p:ext>
    </p:extLst>
  </p:cSld>
  <p:clrMapOvr>
    <a:overrideClrMapping bg1="lt1" tx1="dk1" bg2="lt2" tx2="dk2" accent1="accent1" accent2="accent2" accent3="accent3" accent4="accent4" accent5="accent5" accent6="accent6" hlink="hlink" folHlink="folHlink"/>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252811559"/>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156512113"/>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249343836"/>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6016232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0701312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798584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030886164"/>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192440335"/>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6646630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62C28208-657D-4AC5-95EB-6935D202AA29}"/>
              </a:ext>
            </a:extLst>
          </p:cNvPr>
          <p:cNvGrpSpPr/>
          <p:nvPr userDrawn="1"/>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03ED719-BD56-4114-8960-74F6D2778E8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121C1B3C-1FC8-4B36-8AF3-B80E44A7DEA4}"/>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9F9AAA96-9267-469D-AECB-6A2BA54232DF}"/>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1259784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0695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000" b="1" i="0" cap="small" baseline="0">
                <a:latin typeface="+mj-lt"/>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683643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785066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075675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663609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744544765"/>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25273473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757157867"/>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321512110"/>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5" r:id="rId31"/>
    <p:sldLayoutId id="2147483796" r:id="rId32"/>
    <p:sldLayoutId id="2147483797" r:id="rId33"/>
    <p:sldLayoutId id="2147483798" r:id="rId34"/>
    <p:sldLayoutId id="2147483697" r:id="rId35"/>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DFA_p1+Exercise-TOC_Hopcroft.pdf" TargetMode="External"/><Relationship Id="rId2" Type="http://schemas.openxmlformats.org/officeDocument/2006/relationships/hyperlink" Target="DFA_p1+Exercise-TOC_Papadimiriou.pdf"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Deterministic Finite Automaton (DFA)</a:t>
            </a:r>
            <a:br>
              <a:rPr lang="en-US" dirty="0"/>
            </a:br>
            <a:r>
              <a:rPr lang="en-US" dirty="0"/>
              <a:t>Regular Language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normAutofit/>
          </a:bodyPr>
          <a:lstStyle/>
          <a:p>
            <a:r>
              <a:rPr lang="en-US" sz="1800" dirty="0"/>
              <a:t>3</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normAutofit/>
          </a:bodyPr>
          <a:lstStyle/>
          <a:p>
            <a:r>
              <a:rPr lang="en-US" sz="1800" dirty="0"/>
              <a:t>2</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normAutofit/>
          </a:bodyPr>
          <a:lstStyle/>
          <a:p>
            <a:r>
              <a:rPr lang="en-US" dirty="0"/>
              <a:t>Summer </a:t>
            </a:r>
            <a:r>
              <a:rPr lang="en-US" sz="1800" dirty="0"/>
              <a:t>2020-2021</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01918426-877F-414D-B1F5-C7E7EC360F92}"/>
              </a:ext>
            </a:extLst>
          </p:cNvPr>
          <p:cNvSpPr/>
          <p:nvPr/>
        </p:nvSpPr>
        <p:spPr>
          <a:xfrm>
            <a:off x="5758231" y="411030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5" name="Oval 64">
            <a:extLst>
              <a:ext uri="{FF2B5EF4-FFF2-40B4-BE49-F238E27FC236}">
                <a16:creationId xmlns:a16="http://schemas.microsoft.com/office/drawing/2014/main" id="{40EB2B90-41E0-4786-8693-F3B5BB1284F2}"/>
              </a:ext>
            </a:extLst>
          </p:cNvPr>
          <p:cNvSpPr/>
          <p:nvPr/>
        </p:nvSpPr>
        <p:spPr>
          <a:xfrm>
            <a:off x="498348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207264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8" name="Oval 67">
            <a:extLst>
              <a:ext uri="{FF2B5EF4-FFF2-40B4-BE49-F238E27FC236}">
                <a16:creationId xmlns:a16="http://schemas.microsoft.com/office/drawing/2014/main" id="{0E56F860-438E-45AF-8188-6755A5C5F52F}"/>
              </a:ext>
            </a:extLst>
          </p:cNvPr>
          <p:cNvSpPr/>
          <p:nvPr/>
        </p:nvSpPr>
        <p:spPr>
          <a:xfrm>
            <a:off x="352806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0" name="Oval 69">
            <a:extLst>
              <a:ext uri="{FF2B5EF4-FFF2-40B4-BE49-F238E27FC236}">
                <a16:creationId xmlns:a16="http://schemas.microsoft.com/office/drawing/2014/main" id="{1926C18E-3963-4E9C-B80D-1A0DD6EC1068}"/>
              </a:ext>
            </a:extLst>
          </p:cNvPr>
          <p:cNvSpPr/>
          <p:nvPr/>
        </p:nvSpPr>
        <p:spPr>
          <a:xfrm>
            <a:off x="498348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283168"/>
          </a:xfrm>
        </p:spPr>
        <p:txBody>
          <a:bodyPr/>
          <a:lstStyle/>
          <a:p>
            <a:pPr>
              <a:spcBef>
                <a:spcPts val="0"/>
              </a:spcBef>
            </a:pPr>
            <a:r>
              <a:rPr lang="en-US" sz="2400" cap="none" dirty="0"/>
              <a:t>A8 ={w| w has at least two </a:t>
            </a:r>
            <a:r>
              <a:rPr lang="en-US" sz="2400" b="0" i="1" cap="none" dirty="0"/>
              <a:t>1</a:t>
            </a:r>
            <a:r>
              <a:rPr lang="en-US" sz="2400" cap="none" dirty="0"/>
              <a:t>s}.</a:t>
            </a:r>
          </a:p>
          <a:p>
            <a:pPr>
              <a:spcBef>
                <a:spcPts val="0"/>
              </a:spcBef>
            </a:pPr>
            <a:r>
              <a:rPr lang="en-US" sz="2400" cap="none" dirty="0"/>
              <a:t>A9 ={w| w has at most two </a:t>
            </a:r>
            <a:r>
              <a:rPr lang="en-US" sz="2400" b="0" i="1" cap="none" dirty="0"/>
              <a:t>1</a:t>
            </a:r>
            <a:r>
              <a:rPr lang="en-US" sz="2400" cap="none" dirty="0"/>
              <a:t>s}.</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207264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352806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2" name="Oval 71">
            <a:extLst>
              <a:ext uri="{FF2B5EF4-FFF2-40B4-BE49-F238E27FC236}">
                <a16:creationId xmlns:a16="http://schemas.microsoft.com/office/drawing/2014/main" id="{CC1159AD-15DB-415B-9B20-34780B0EB922}"/>
              </a:ext>
            </a:extLst>
          </p:cNvPr>
          <p:cNvSpPr/>
          <p:nvPr/>
        </p:nvSpPr>
        <p:spPr>
          <a:xfrm>
            <a:off x="643890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141507" y="2377440"/>
            <a:ext cx="72981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A8</a:t>
            </a: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141507" y="4218471"/>
            <a:ext cx="72981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A9</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1463040" y="268224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275844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421386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1463040" y="452327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275844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421386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21197B67-02EF-4AB3-B803-67836C179C76}"/>
              </a:ext>
            </a:extLst>
          </p:cNvPr>
          <p:cNvCxnSpPr>
            <a:stCxn id="70" idx="6"/>
            <a:endCxn id="72" idx="2"/>
          </p:cNvCxnSpPr>
          <p:nvPr/>
        </p:nvCxnSpPr>
        <p:spPr>
          <a:xfrm>
            <a:off x="566928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5036843" y="243244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2126003" y="42887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3589020" y="428570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5036843" y="4294988"/>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2415540" y="2224247"/>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3870960" y="222424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5326380" y="2224247"/>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241554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3870960" y="408051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532638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8" name="Connector: Curved 87">
            <a:extLst>
              <a:ext uri="{FF2B5EF4-FFF2-40B4-BE49-F238E27FC236}">
                <a16:creationId xmlns:a16="http://schemas.microsoft.com/office/drawing/2014/main" id="{5D28B8F6-8A88-48AB-BB29-9F4B40349597}"/>
              </a:ext>
            </a:extLst>
          </p:cNvPr>
          <p:cNvCxnSpPr>
            <a:cxnSpLocks/>
            <a:stCxn id="72" idx="7"/>
            <a:endCxn id="72" idx="5"/>
          </p:cNvCxnSpPr>
          <p:nvPr/>
        </p:nvCxnSpPr>
        <p:spPr>
          <a:xfrm rot="16200000" flipH="1">
            <a:off x="6808741" y="4538511"/>
            <a:ext cx="431052" cy="12700"/>
          </a:xfrm>
          <a:prstGeom prst="curvedConnector5">
            <a:avLst>
              <a:gd name="adj1" fmla="val -21213"/>
              <a:gd name="adj2" fmla="val 3769189"/>
              <a:gd name="adj3" fmla="val 124749"/>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2118360" y="161844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2758440" y="22411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3627171" y="164961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4267222" y="222611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5011270" y="166416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2119681" y="344842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2819400" y="406907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3568757" y="343232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4267223" y="411030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5029223" y="341708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7" name="Rectangle 126">
            <a:extLst>
              <a:ext uri="{FF2B5EF4-FFF2-40B4-BE49-F238E27FC236}">
                <a16:creationId xmlns:a16="http://schemas.microsoft.com/office/drawing/2014/main" id="{44283E2B-F77C-4304-A094-D389863D443E}"/>
              </a:ext>
            </a:extLst>
          </p:cNvPr>
          <p:cNvSpPr/>
          <p:nvPr/>
        </p:nvSpPr>
        <p:spPr>
          <a:xfrm>
            <a:off x="7407858" y="431663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Tree>
    <p:extLst>
      <p:ext uri="{BB962C8B-B14F-4D97-AF65-F5344CB8AC3E}">
        <p14:creationId xmlns:p14="http://schemas.microsoft.com/office/powerpoint/2010/main" val="25438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heel(8)">
                                      <p:cBhvr>
                                        <p:cTn id="21" dur="1000"/>
                                        <p:tgtEl>
                                          <p:spTgt spid="16"/>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wipe(down)">
                                      <p:cBhvr>
                                        <p:cTn id="28" dur="500"/>
                                        <p:tgtEl>
                                          <p:spTgt spid="64"/>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heel(8)">
                                      <p:cBhvr>
                                        <p:cTn id="33" dur="1000"/>
                                        <p:tgtEl>
                                          <p:spTgt spid="19"/>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wipe(down)">
                                      <p:cBhvr>
                                        <p:cTn id="40" dur="500"/>
                                        <p:tgtEl>
                                          <p:spTgt spid="6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wipe(down)">
                                      <p:cBhvr>
                                        <p:cTn id="45" dur="500"/>
                                        <p:tgtEl>
                                          <p:spTgt spid="76"/>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heel(8)">
                                      <p:cBhvr>
                                        <p:cTn id="50" dur="1000"/>
                                        <p:tgtEl>
                                          <p:spTgt spid="8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12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1" presetClass="entr" presetSubtype="8" fill="hold" nodeType="click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wheel(8)">
                                      <p:cBhvr>
                                        <p:cTn id="58" dur="1000"/>
                                        <p:tgtEl>
                                          <p:spTgt spid="81"/>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11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1" presetClass="entr" presetSubtype="8" fill="hold" nodeType="clickEffect">
                                  <p:stCondLst>
                                    <p:cond delay="0"/>
                                  </p:stCondLst>
                                  <p:childTnLst>
                                    <p:set>
                                      <p:cBhvr>
                                        <p:cTn id="65" dur="1" fill="hold">
                                          <p:stCondLst>
                                            <p:cond delay="0"/>
                                          </p:stCondLst>
                                        </p:cTn>
                                        <p:tgtEl>
                                          <p:spTgt spid="83"/>
                                        </p:tgtEl>
                                        <p:attrNameLst>
                                          <p:attrName>style.visibility</p:attrName>
                                        </p:attrNameLst>
                                      </p:cBhvr>
                                      <p:to>
                                        <p:strVal val="visible"/>
                                      </p:to>
                                    </p:set>
                                    <p:animEffect transition="in" filter="wheel(8)">
                                      <p:cBhvr>
                                        <p:cTn id="66" dur="1000"/>
                                        <p:tgtEl>
                                          <p:spTgt spid="83"/>
                                        </p:tgtEl>
                                      </p:cBhvr>
                                    </p:animEffec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11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7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nodeType="click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additive="base">
                                        <p:cTn id="78" dur="500" fill="hold"/>
                                        <p:tgtEl>
                                          <p:spTgt spid="22"/>
                                        </p:tgtEl>
                                        <p:attrNameLst>
                                          <p:attrName>ppt_x</p:attrName>
                                        </p:attrNameLst>
                                      </p:cBhvr>
                                      <p:tavLst>
                                        <p:tav tm="0">
                                          <p:val>
                                            <p:strVal val="0-#ppt_w/2"/>
                                          </p:val>
                                        </p:tav>
                                        <p:tav tm="100000">
                                          <p:val>
                                            <p:strVal val="#ppt_x"/>
                                          </p:val>
                                        </p:tav>
                                      </p:tavLst>
                                    </p:anim>
                                    <p:anim calcmode="lin" valueType="num">
                                      <p:cBhvr additive="base">
                                        <p:cTn id="79" dur="500" fill="hold"/>
                                        <p:tgtEl>
                                          <p:spTgt spid="22"/>
                                        </p:tgtEl>
                                        <p:attrNameLst>
                                          <p:attrName>ppt_y</p:attrName>
                                        </p:attrNameLst>
                                      </p:cBhvr>
                                      <p:tavLst>
                                        <p:tav tm="0">
                                          <p:val>
                                            <p:strVal val="#ppt_y"/>
                                          </p:val>
                                        </p:tav>
                                        <p:tav tm="100000">
                                          <p:val>
                                            <p:strVal val="#ppt_y"/>
                                          </p:val>
                                        </p:tav>
                                      </p:tavLst>
                                    </p:anim>
                                  </p:childTnLst>
                                </p:cTn>
                              </p:par>
                            </p:childTnLst>
                          </p:cTn>
                        </p:par>
                        <p:par>
                          <p:cTn id="80" fill="hold">
                            <p:stCondLst>
                              <p:cond delay="500"/>
                            </p:stCondLst>
                            <p:childTnLst>
                              <p:par>
                                <p:cTn id="81" presetID="22" presetClass="entr" presetSubtype="4" fill="hold" grpId="0" nodeType="after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wipe(down)">
                                      <p:cBhvr>
                                        <p:cTn id="83" dur="500"/>
                                        <p:tgtEl>
                                          <p:spTgt spid="66"/>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wheel(8)">
                                      <p:cBhvr>
                                        <p:cTn id="88" dur="1000"/>
                                        <p:tgtEl>
                                          <p:spTgt spid="39"/>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122"/>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68"/>
                                        </p:tgtEl>
                                        <p:attrNameLst>
                                          <p:attrName>style.visibility</p:attrName>
                                        </p:attrNameLst>
                                      </p:cBhvr>
                                      <p:to>
                                        <p:strVal val="visible"/>
                                      </p:to>
                                    </p:set>
                                    <p:animEffect transition="in" filter="wipe(down)">
                                      <p:cBhvr>
                                        <p:cTn id="95" dur="500"/>
                                        <p:tgtEl>
                                          <p:spTgt spid="68"/>
                                        </p:tgtEl>
                                      </p:cBhvr>
                                    </p:animEffect>
                                  </p:childTnLst>
                                </p:cTn>
                              </p:par>
                            </p:childTnLst>
                          </p:cTn>
                        </p:par>
                      </p:childTnLst>
                    </p:cTn>
                  </p:par>
                  <p:par>
                    <p:cTn id="96" fill="hold">
                      <p:stCondLst>
                        <p:cond delay="indefinite"/>
                      </p:stCondLst>
                      <p:childTnLst>
                        <p:par>
                          <p:cTn id="97" fill="hold">
                            <p:stCondLst>
                              <p:cond delay="0"/>
                            </p:stCondLst>
                            <p:childTnLst>
                              <p:par>
                                <p:cTn id="98" presetID="21" presetClass="entr" presetSubtype="8" fill="hold" nodeType="clickEffect">
                                  <p:stCondLst>
                                    <p:cond delay="0"/>
                                  </p:stCondLst>
                                  <p:childTnLst>
                                    <p:set>
                                      <p:cBhvr>
                                        <p:cTn id="99" dur="1" fill="hold">
                                          <p:stCondLst>
                                            <p:cond delay="0"/>
                                          </p:stCondLst>
                                        </p:cTn>
                                        <p:tgtEl>
                                          <p:spTgt spid="44"/>
                                        </p:tgtEl>
                                        <p:attrNameLst>
                                          <p:attrName>style.visibility</p:attrName>
                                        </p:attrNameLst>
                                      </p:cBhvr>
                                      <p:to>
                                        <p:strVal val="visible"/>
                                      </p:to>
                                    </p:set>
                                    <p:animEffect transition="in" filter="wheel(8)">
                                      <p:cBhvr>
                                        <p:cTn id="100" dur="1000"/>
                                        <p:tgtEl>
                                          <p:spTgt spid="44"/>
                                        </p:tgtEl>
                                      </p:cBhvr>
                                    </p:animEffect>
                                  </p:childTnLst>
                                </p:cTn>
                              </p:par>
                            </p:childTnLst>
                          </p:cTn>
                        </p:par>
                        <p:par>
                          <p:cTn id="101" fill="hold">
                            <p:stCondLst>
                              <p:cond delay="1000"/>
                            </p:stCondLst>
                            <p:childTnLst>
                              <p:par>
                                <p:cTn id="102" presetID="1" presetClass="entr" presetSubtype="0" fill="hold" grpId="0" nodeType="afterEffect">
                                  <p:stCondLst>
                                    <p:cond delay="0"/>
                                  </p:stCondLst>
                                  <p:childTnLst>
                                    <p:set>
                                      <p:cBhvr>
                                        <p:cTn id="103" dur="1" fill="hold">
                                          <p:stCondLst>
                                            <p:cond delay="0"/>
                                          </p:stCondLst>
                                        </p:cTn>
                                        <p:tgtEl>
                                          <p:spTgt spid="124"/>
                                        </p:tgtEl>
                                        <p:attrNameLst>
                                          <p:attrName>style.visibility</p:attrName>
                                        </p:attrNameLst>
                                      </p:cBhvr>
                                      <p:to>
                                        <p:strVal val="visible"/>
                                      </p:to>
                                    </p:set>
                                  </p:childTnLst>
                                </p:cTn>
                              </p:par>
                            </p:childTnLst>
                          </p:cTn>
                        </p:par>
                        <p:par>
                          <p:cTn id="104" fill="hold">
                            <p:stCondLst>
                              <p:cond delay="1000"/>
                            </p:stCondLst>
                            <p:childTnLst>
                              <p:par>
                                <p:cTn id="105" presetID="22" presetClass="entr" presetSubtype="4" fill="hold" grpId="0" nodeType="afterEffect">
                                  <p:stCondLst>
                                    <p:cond delay="0"/>
                                  </p:stCondLst>
                                  <p:childTnLst>
                                    <p:set>
                                      <p:cBhvr>
                                        <p:cTn id="106" dur="1" fill="hold">
                                          <p:stCondLst>
                                            <p:cond delay="0"/>
                                          </p:stCondLst>
                                        </p:cTn>
                                        <p:tgtEl>
                                          <p:spTgt spid="70"/>
                                        </p:tgtEl>
                                        <p:attrNameLst>
                                          <p:attrName>style.visibility</p:attrName>
                                        </p:attrNameLst>
                                      </p:cBhvr>
                                      <p:to>
                                        <p:strVal val="visible"/>
                                      </p:to>
                                    </p:set>
                                    <p:animEffect transition="in" filter="wipe(down)">
                                      <p:cBhvr>
                                        <p:cTn id="107" dur="500"/>
                                        <p:tgtEl>
                                          <p:spTgt spid="7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wipe(down)">
                                      <p:cBhvr>
                                        <p:cTn id="112" dur="500"/>
                                        <p:tgtEl>
                                          <p:spTgt spid="79"/>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78"/>
                                        </p:tgtEl>
                                        <p:attrNameLst>
                                          <p:attrName>style.visibility</p:attrName>
                                        </p:attrNameLst>
                                      </p:cBhvr>
                                      <p:to>
                                        <p:strVal val="visible"/>
                                      </p:to>
                                    </p:set>
                                    <p:animEffect transition="in" filter="wipe(down)">
                                      <p:cBhvr>
                                        <p:cTn id="117" dur="500"/>
                                        <p:tgtEl>
                                          <p:spTgt spid="78"/>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77"/>
                                        </p:tgtEl>
                                        <p:attrNameLst>
                                          <p:attrName>style.visibility</p:attrName>
                                        </p:attrNameLst>
                                      </p:cBhvr>
                                      <p:to>
                                        <p:strVal val="visible"/>
                                      </p:to>
                                    </p:set>
                                    <p:animEffect transition="in" filter="wipe(down)">
                                      <p:cBhvr>
                                        <p:cTn id="122" dur="500"/>
                                        <p:tgtEl>
                                          <p:spTgt spid="77"/>
                                        </p:tgtEl>
                                      </p:cBhvr>
                                    </p:animEffect>
                                  </p:childTnLst>
                                </p:cTn>
                              </p:par>
                            </p:childTnLst>
                          </p:cTn>
                        </p:par>
                      </p:childTnLst>
                    </p:cTn>
                  </p:par>
                  <p:par>
                    <p:cTn id="123" fill="hold">
                      <p:stCondLst>
                        <p:cond delay="indefinite"/>
                      </p:stCondLst>
                      <p:childTnLst>
                        <p:par>
                          <p:cTn id="124" fill="hold">
                            <p:stCondLst>
                              <p:cond delay="0"/>
                            </p:stCondLst>
                            <p:childTnLst>
                              <p:par>
                                <p:cTn id="125" presetID="21" presetClass="entr" presetSubtype="8" fill="hold" nodeType="clickEffect">
                                  <p:stCondLst>
                                    <p:cond delay="0"/>
                                  </p:stCondLst>
                                  <p:childTnLst>
                                    <p:set>
                                      <p:cBhvr>
                                        <p:cTn id="126" dur="1" fill="hold">
                                          <p:stCondLst>
                                            <p:cond delay="0"/>
                                          </p:stCondLst>
                                        </p:cTn>
                                        <p:tgtEl>
                                          <p:spTgt spid="48"/>
                                        </p:tgtEl>
                                        <p:attrNameLst>
                                          <p:attrName>style.visibility</p:attrName>
                                        </p:attrNameLst>
                                      </p:cBhvr>
                                      <p:to>
                                        <p:strVal val="visible"/>
                                      </p:to>
                                    </p:set>
                                    <p:animEffect transition="in" filter="wheel(8)">
                                      <p:cBhvr>
                                        <p:cTn id="127" dur="1000"/>
                                        <p:tgtEl>
                                          <p:spTgt spid="48"/>
                                        </p:tgtEl>
                                      </p:cBhvr>
                                    </p:animEffect>
                                  </p:childTnLst>
                                </p:cTn>
                              </p:par>
                            </p:childTnLst>
                          </p:cTn>
                        </p:par>
                        <p:par>
                          <p:cTn id="128" fill="hold">
                            <p:stCondLst>
                              <p:cond delay="1000"/>
                            </p:stCondLst>
                            <p:childTnLst>
                              <p:par>
                                <p:cTn id="129" presetID="1" presetClass="entr" presetSubtype="0" fill="hold" grpId="0" nodeType="afterEffect">
                                  <p:stCondLst>
                                    <p:cond delay="0"/>
                                  </p:stCondLst>
                                  <p:childTnLst>
                                    <p:set>
                                      <p:cBhvr>
                                        <p:cTn id="130" dur="1" fill="hold">
                                          <p:stCondLst>
                                            <p:cond delay="0"/>
                                          </p:stCondLst>
                                        </p:cTn>
                                        <p:tgtEl>
                                          <p:spTgt spid="126"/>
                                        </p:tgtEl>
                                        <p:attrNameLst>
                                          <p:attrName>style.visibility</p:attrName>
                                        </p:attrNameLst>
                                      </p:cBhvr>
                                      <p:to>
                                        <p:strVal val="visible"/>
                                      </p:to>
                                    </p:set>
                                  </p:childTnLst>
                                </p:cTn>
                              </p:par>
                            </p:childTnLst>
                          </p:cTn>
                        </p:par>
                        <p:par>
                          <p:cTn id="131" fill="hold">
                            <p:stCondLst>
                              <p:cond delay="1000"/>
                            </p:stCondLst>
                            <p:childTnLst>
                              <p:par>
                                <p:cTn id="132" presetID="22" presetClass="entr" presetSubtype="4" fill="hold" grpId="0" nodeType="afterEffect">
                                  <p:stCondLst>
                                    <p:cond delay="0"/>
                                  </p:stCondLst>
                                  <p:childTnLst>
                                    <p:set>
                                      <p:cBhvr>
                                        <p:cTn id="133" dur="1" fill="hold">
                                          <p:stCondLst>
                                            <p:cond delay="0"/>
                                          </p:stCondLst>
                                        </p:cTn>
                                        <p:tgtEl>
                                          <p:spTgt spid="72"/>
                                        </p:tgtEl>
                                        <p:attrNameLst>
                                          <p:attrName>style.visibility</p:attrName>
                                        </p:attrNameLst>
                                      </p:cBhvr>
                                      <p:to>
                                        <p:strVal val="visible"/>
                                      </p:to>
                                    </p:set>
                                    <p:animEffect transition="in" filter="wipe(down)">
                                      <p:cBhvr>
                                        <p:cTn id="134" dur="500"/>
                                        <p:tgtEl>
                                          <p:spTgt spid="72"/>
                                        </p:tgtEl>
                                      </p:cBhvr>
                                    </p:animEffect>
                                  </p:childTnLst>
                                </p:cTn>
                              </p:par>
                            </p:childTnLst>
                          </p:cTn>
                        </p:par>
                      </p:childTnLst>
                    </p:cTn>
                  </p:par>
                  <p:par>
                    <p:cTn id="135" fill="hold">
                      <p:stCondLst>
                        <p:cond delay="indefinite"/>
                      </p:stCondLst>
                      <p:childTnLst>
                        <p:par>
                          <p:cTn id="136" fill="hold">
                            <p:stCondLst>
                              <p:cond delay="0"/>
                            </p:stCondLst>
                            <p:childTnLst>
                              <p:par>
                                <p:cTn id="137" presetID="21" presetClass="entr" presetSubtype="8" fill="hold" nodeType="clickEffect">
                                  <p:stCondLst>
                                    <p:cond delay="0"/>
                                  </p:stCondLst>
                                  <p:childTnLst>
                                    <p:set>
                                      <p:cBhvr>
                                        <p:cTn id="138" dur="1" fill="hold">
                                          <p:stCondLst>
                                            <p:cond delay="0"/>
                                          </p:stCondLst>
                                        </p:cTn>
                                        <p:tgtEl>
                                          <p:spTgt spid="88"/>
                                        </p:tgtEl>
                                        <p:attrNameLst>
                                          <p:attrName>style.visibility</p:attrName>
                                        </p:attrNameLst>
                                      </p:cBhvr>
                                      <p:to>
                                        <p:strVal val="visible"/>
                                      </p:to>
                                    </p:set>
                                    <p:animEffect transition="in" filter="wheel(8)">
                                      <p:cBhvr>
                                        <p:cTn id="139" dur="1000"/>
                                        <p:tgtEl>
                                          <p:spTgt spid="88"/>
                                        </p:tgtEl>
                                      </p:cBhvr>
                                    </p:animEffec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127"/>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21" presetClass="entr" presetSubtype="8" fill="hold" nodeType="clickEffect">
                                  <p:stCondLst>
                                    <p:cond delay="0"/>
                                  </p:stCondLst>
                                  <p:childTnLst>
                                    <p:set>
                                      <p:cBhvr>
                                        <p:cTn id="147" dur="1" fill="hold">
                                          <p:stCondLst>
                                            <p:cond delay="0"/>
                                          </p:stCondLst>
                                        </p:cTn>
                                        <p:tgtEl>
                                          <p:spTgt spid="85"/>
                                        </p:tgtEl>
                                        <p:attrNameLst>
                                          <p:attrName>style.visibility</p:attrName>
                                        </p:attrNameLst>
                                      </p:cBhvr>
                                      <p:to>
                                        <p:strVal val="visible"/>
                                      </p:to>
                                    </p:set>
                                    <p:animEffect transition="in" filter="wheel(8)">
                                      <p:cBhvr>
                                        <p:cTn id="148" dur="1000"/>
                                        <p:tgtEl>
                                          <p:spTgt spid="85"/>
                                        </p:tgtEl>
                                      </p:cBhvr>
                                    </p:animEffect>
                                  </p:childTnLst>
                                </p:cTn>
                              </p:par>
                            </p:childTnLst>
                          </p:cTn>
                        </p:par>
                        <p:par>
                          <p:cTn id="149" fill="hold">
                            <p:stCondLst>
                              <p:cond delay="1000"/>
                            </p:stCondLst>
                            <p:childTnLst>
                              <p:par>
                                <p:cTn id="150" presetID="1" presetClass="entr" presetSubtype="0" fill="hold" grpId="0" nodeType="afterEffect">
                                  <p:stCondLst>
                                    <p:cond delay="0"/>
                                  </p:stCondLst>
                                  <p:childTnLst>
                                    <p:set>
                                      <p:cBhvr>
                                        <p:cTn id="151" dur="1" fill="hold">
                                          <p:stCondLst>
                                            <p:cond delay="0"/>
                                          </p:stCondLst>
                                        </p:cTn>
                                        <p:tgtEl>
                                          <p:spTgt spid="121"/>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21" presetClass="entr" presetSubtype="8" fill="hold" nodeType="clickEffect">
                                  <p:stCondLst>
                                    <p:cond delay="0"/>
                                  </p:stCondLst>
                                  <p:childTnLst>
                                    <p:set>
                                      <p:cBhvr>
                                        <p:cTn id="155" dur="1" fill="hold">
                                          <p:stCondLst>
                                            <p:cond delay="0"/>
                                          </p:stCondLst>
                                        </p:cTn>
                                        <p:tgtEl>
                                          <p:spTgt spid="86"/>
                                        </p:tgtEl>
                                        <p:attrNameLst>
                                          <p:attrName>style.visibility</p:attrName>
                                        </p:attrNameLst>
                                      </p:cBhvr>
                                      <p:to>
                                        <p:strVal val="visible"/>
                                      </p:to>
                                    </p:set>
                                    <p:animEffect transition="in" filter="wheel(8)">
                                      <p:cBhvr>
                                        <p:cTn id="156" dur="1000"/>
                                        <p:tgtEl>
                                          <p:spTgt spid="86"/>
                                        </p:tgtEl>
                                      </p:cBhvr>
                                    </p:animEffect>
                                  </p:childTnLst>
                                </p:cTn>
                              </p:par>
                            </p:childTnLst>
                          </p:cTn>
                        </p:par>
                        <p:par>
                          <p:cTn id="157" fill="hold">
                            <p:stCondLst>
                              <p:cond delay="1000"/>
                            </p:stCondLst>
                            <p:childTnLst>
                              <p:par>
                                <p:cTn id="158" presetID="1" presetClass="entr" presetSubtype="0" fill="hold" grpId="0" nodeType="afterEffect">
                                  <p:stCondLst>
                                    <p:cond delay="0"/>
                                  </p:stCondLst>
                                  <p:childTnLst>
                                    <p:set>
                                      <p:cBhvr>
                                        <p:cTn id="159" dur="1" fill="hold">
                                          <p:stCondLst>
                                            <p:cond delay="0"/>
                                          </p:stCondLst>
                                        </p:cTn>
                                        <p:tgtEl>
                                          <p:spTgt spid="123"/>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21" presetClass="entr" presetSubtype="8" fill="hold" nodeType="clickEffect">
                                  <p:stCondLst>
                                    <p:cond delay="0"/>
                                  </p:stCondLst>
                                  <p:childTnLst>
                                    <p:set>
                                      <p:cBhvr>
                                        <p:cTn id="163" dur="1" fill="hold">
                                          <p:stCondLst>
                                            <p:cond delay="0"/>
                                          </p:stCondLst>
                                        </p:cTn>
                                        <p:tgtEl>
                                          <p:spTgt spid="87"/>
                                        </p:tgtEl>
                                        <p:attrNameLst>
                                          <p:attrName>style.visibility</p:attrName>
                                        </p:attrNameLst>
                                      </p:cBhvr>
                                      <p:to>
                                        <p:strVal val="visible"/>
                                      </p:to>
                                    </p:set>
                                    <p:animEffect transition="in" filter="wheel(8)">
                                      <p:cBhvr>
                                        <p:cTn id="164" dur="1000"/>
                                        <p:tgtEl>
                                          <p:spTgt spid="87"/>
                                        </p:tgtEl>
                                      </p:cBhvr>
                                    </p:animEffect>
                                  </p:childTnLst>
                                </p:cTn>
                              </p:par>
                            </p:childTnLst>
                          </p:cTn>
                        </p:par>
                        <p:par>
                          <p:cTn id="165" fill="hold">
                            <p:stCondLst>
                              <p:cond delay="1000"/>
                            </p:stCondLst>
                            <p:childTnLst>
                              <p:par>
                                <p:cTn id="166" presetID="1" presetClass="entr" presetSubtype="0" fill="hold" grpId="0" nodeType="afterEffect">
                                  <p:stCondLst>
                                    <p:cond delay="0"/>
                                  </p:stCondLst>
                                  <p:childTnLst>
                                    <p:set>
                                      <p:cBhvr>
                                        <p:cTn id="167"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65" grpId="0" animBg="1"/>
      <p:bldP spid="66" grpId="0" animBg="1"/>
      <p:bldP spid="68" grpId="0" animBg="1"/>
      <p:bldP spid="70" grpId="0" animBg="1"/>
      <p:bldP spid="10" grpId="0" animBg="1"/>
      <p:bldP spid="64" grpId="0" animBg="1"/>
      <p:bldP spid="72" grpId="0" animBg="1"/>
      <p:bldP spid="12" grpId="0" animBg="1"/>
      <p:bldP spid="75" grpId="0" animBg="1"/>
      <p:bldP spid="76" grpId="0" animBg="1"/>
      <p:bldP spid="77" grpId="0" animBg="1"/>
      <p:bldP spid="78" grpId="0" animBg="1"/>
      <p:bldP spid="79" grpId="0" animBg="1"/>
      <p:bldP spid="116" grpId="0"/>
      <p:bldP spid="117" grpId="0"/>
      <p:bldP spid="118" grpId="0"/>
      <p:bldP spid="119" grpId="0"/>
      <p:bldP spid="120" grpId="0"/>
      <p:bldP spid="121" grpId="0"/>
      <p:bldP spid="122" grpId="0"/>
      <p:bldP spid="123" grpId="0"/>
      <p:bldP spid="124" grpId="0"/>
      <p:bldP spid="125" grpId="0"/>
      <p:bldP spid="1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01918426-877F-414D-B1F5-C7E7EC360F92}"/>
              </a:ext>
            </a:extLst>
          </p:cNvPr>
          <p:cNvSpPr/>
          <p:nvPr/>
        </p:nvSpPr>
        <p:spPr>
          <a:xfrm>
            <a:off x="5651551" y="168714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6" name="Oval 65">
            <a:extLst>
              <a:ext uri="{FF2B5EF4-FFF2-40B4-BE49-F238E27FC236}">
                <a16:creationId xmlns:a16="http://schemas.microsoft.com/office/drawing/2014/main" id="{FDA6ABC1-5003-427B-877E-9BBB79E3AA48}"/>
              </a:ext>
            </a:extLst>
          </p:cNvPr>
          <p:cNvSpPr/>
          <p:nvPr/>
        </p:nvSpPr>
        <p:spPr>
          <a:xfrm>
            <a:off x="1965960" y="1810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sp>
        <p:nvSpPr>
          <p:cNvPr id="68" name="Oval 67">
            <a:extLst>
              <a:ext uri="{FF2B5EF4-FFF2-40B4-BE49-F238E27FC236}">
                <a16:creationId xmlns:a16="http://schemas.microsoft.com/office/drawing/2014/main" id="{0E56F860-438E-45AF-8188-6755A5C5F52F}"/>
              </a:ext>
            </a:extLst>
          </p:cNvPr>
          <p:cNvSpPr/>
          <p:nvPr/>
        </p:nvSpPr>
        <p:spPr>
          <a:xfrm>
            <a:off x="3421380" y="1810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70" name="Oval 69">
            <a:extLst>
              <a:ext uri="{FF2B5EF4-FFF2-40B4-BE49-F238E27FC236}">
                <a16:creationId xmlns:a16="http://schemas.microsoft.com/office/drawing/2014/main" id="{1926C18E-3963-4E9C-B80D-1A0DD6EC1068}"/>
              </a:ext>
            </a:extLst>
          </p:cNvPr>
          <p:cNvSpPr/>
          <p:nvPr/>
        </p:nvSpPr>
        <p:spPr>
          <a:xfrm>
            <a:off x="4837137" y="1743436"/>
            <a:ext cx="765127" cy="7438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10</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189074"/>
          </a:xfrm>
        </p:spPr>
        <p:txBody>
          <a:bodyPr/>
          <a:lstStyle/>
          <a:p>
            <a:pPr>
              <a:spcBef>
                <a:spcPts val="0"/>
              </a:spcBef>
            </a:pPr>
            <a:r>
              <a:rPr lang="en-US" sz="2400" cap="none" dirty="0"/>
              <a:t>A10 ={w| w has substring 101}.</a:t>
            </a:r>
          </a:p>
          <a:p>
            <a:pPr>
              <a:spcBef>
                <a:spcPts val="0"/>
              </a:spcBef>
            </a:pPr>
            <a:r>
              <a:rPr lang="en-US" sz="2400" cap="none" dirty="0"/>
              <a:t>A11 ={w| w has substring 011}.</a:t>
            </a:r>
          </a:p>
          <a:p>
            <a:pPr>
              <a:spcBef>
                <a:spcPts val="0"/>
              </a:spcBef>
            </a:pPr>
            <a:r>
              <a:rPr lang="en-US" sz="2400" cap="none" dirty="0"/>
              <a:t>∑ = {0,1} </a:t>
            </a:r>
          </a:p>
        </p:txBody>
      </p:sp>
      <p:sp>
        <p:nvSpPr>
          <p:cNvPr id="72" name="Oval 71">
            <a:extLst>
              <a:ext uri="{FF2B5EF4-FFF2-40B4-BE49-F238E27FC236}">
                <a16:creationId xmlns:a16="http://schemas.microsoft.com/office/drawing/2014/main" id="{CC1159AD-15DB-415B-9B20-34780B0EB922}"/>
              </a:ext>
            </a:extLst>
          </p:cNvPr>
          <p:cNvSpPr/>
          <p:nvPr/>
        </p:nvSpPr>
        <p:spPr>
          <a:xfrm>
            <a:off x="6212942" y="1704525"/>
            <a:ext cx="924357" cy="8216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101</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541335" y="1737360"/>
            <a:ext cx="65500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A10</a:t>
            </a: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541335" y="3715551"/>
            <a:ext cx="65500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A11</a:t>
            </a:r>
          </a:p>
        </p:txBody>
      </p: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1356360" y="210011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2651760" y="211535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4107180" y="2115351"/>
            <a:ext cx="72995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21197B67-02EF-4AB3-B803-67836C179C76}"/>
              </a:ext>
            </a:extLst>
          </p:cNvPr>
          <p:cNvCxnSpPr>
            <a:stCxn id="70" idx="6"/>
            <a:endCxn id="72" idx="2"/>
          </p:cNvCxnSpPr>
          <p:nvPr/>
        </p:nvCxnSpPr>
        <p:spPr>
          <a:xfrm>
            <a:off x="5602264" y="2115351"/>
            <a:ext cx="61067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9" name="Oval 78">
            <a:extLst>
              <a:ext uri="{FF2B5EF4-FFF2-40B4-BE49-F238E27FC236}">
                <a16:creationId xmlns:a16="http://schemas.microsoft.com/office/drawing/2014/main" id="{38FE8EB6-834D-4AFA-82D5-74516E5C3780}"/>
              </a:ext>
            </a:extLst>
          </p:cNvPr>
          <p:cNvSpPr/>
          <p:nvPr/>
        </p:nvSpPr>
        <p:spPr>
          <a:xfrm>
            <a:off x="6321830" y="1818170"/>
            <a:ext cx="706581" cy="6096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2308860" y="165735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3764280" y="165735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3"/>
            <a:endCxn id="66" idx="5"/>
          </p:cNvCxnSpPr>
          <p:nvPr/>
        </p:nvCxnSpPr>
        <p:spPr>
          <a:xfrm rot="5400000" flipH="1">
            <a:off x="3726528" y="1155676"/>
            <a:ext cx="47458" cy="2397860"/>
          </a:xfrm>
          <a:prstGeom prst="curvedConnector3">
            <a:avLst>
              <a:gd name="adj1" fmla="val -71122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8" name="Connector: Curved 87">
            <a:extLst>
              <a:ext uri="{FF2B5EF4-FFF2-40B4-BE49-F238E27FC236}">
                <a16:creationId xmlns:a16="http://schemas.microsoft.com/office/drawing/2014/main" id="{5D28B8F6-8A88-48AB-BB29-9F4B40349597}"/>
              </a:ext>
            </a:extLst>
          </p:cNvPr>
          <p:cNvCxnSpPr>
            <a:cxnSpLocks/>
            <a:stCxn id="72" idx="7"/>
            <a:endCxn id="72" idx="5"/>
          </p:cNvCxnSpPr>
          <p:nvPr/>
        </p:nvCxnSpPr>
        <p:spPr>
          <a:xfrm rot="16200000" flipH="1">
            <a:off x="6711432" y="2115351"/>
            <a:ext cx="580996" cy="12700"/>
          </a:xfrm>
          <a:prstGeom prst="curvedConnector5">
            <a:avLst>
              <a:gd name="adj1" fmla="val -39346"/>
              <a:gd name="adj2" fmla="val 8012504"/>
              <a:gd name="adj3" fmla="val 13934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21" name="Rectangle 120">
            <a:extLst>
              <a:ext uri="{FF2B5EF4-FFF2-40B4-BE49-F238E27FC236}">
                <a16:creationId xmlns:a16="http://schemas.microsoft.com/office/drawing/2014/main" id="{6EBBE0B5-DA9A-4638-A03C-E4CC88AEDF61}"/>
              </a:ext>
            </a:extLst>
          </p:cNvPr>
          <p:cNvSpPr/>
          <p:nvPr/>
        </p:nvSpPr>
        <p:spPr>
          <a:xfrm>
            <a:off x="2013001" y="1025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2712720" y="16459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3462077" y="100916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4" name="Rectangle 123">
            <a:extLst>
              <a:ext uri="{FF2B5EF4-FFF2-40B4-BE49-F238E27FC236}">
                <a16:creationId xmlns:a16="http://schemas.microsoft.com/office/drawing/2014/main" id="{5A19DACC-6A33-4871-9E4F-E630AD921BE1}"/>
              </a:ext>
            </a:extLst>
          </p:cNvPr>
          <p:cNvSpPr/>
          <p:nvPr/>
        </p:nvSpPr>
        <p:spPr>
          <a:xfrm>
            <a:off x="4187439" y="168714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5" name="Rectangle 124">
            <a:extLst>
              <a:ext uri="{FF2B5EF4-FFF2-40B4-BE49-F238E27FC236}">
                <a16:creationId xmlns:a16="http://schemas.microsoft.com/office/drawing/2014/main" id="{450C64AD-2845-48F6-946F-6CFC65A28E4F}"/>
              </a:ext>
            </a:extLst>
          </p:cNvPr>
          <p:cNvSpPr/>
          <p:nvPr/>
        </p:nvSpPr>
        <p:spPr>
          <a:xfrm>
            <a:off x="3970020" y="233589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7" name="Rectangle 126">
            <a:extLst>
              <a:ext uri="{FF2B5EF4-FFF2-40B4-BE49-F238E27FC236}">
                <a16:creationId xmlns:a16="http://schemas.microsoft.com/office/drawing/2014/main" id="{44283E2B-F77C-4304-A094-D389863D443E}"/>
              </a:ext>
            </a:extLst>
          </p:cNvPr>
          <p:cNvSpPr/>
          <p:nvPr/>
        </p:nvSpPr>
        <p:spPr>
          <a:xfrm>
            <a:off x="7301178" y="189347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45" name="Rectangle 44">
            <a:extLst>
              <a:ext uri="{FF2B5EF4-FFF2-40B4-BE49-F238E27FC236}">
                <a16:creationId xmlns:a16="http://schemas.microsoft.com/office/drawing/2014/main" id="{44681509-4FB7-4D6E-B0E6-CA2CD41500F2}"/>
              </a:ext>
            </a:extLst>
          </p:cNvPr>
          <p:cNvSpPr/>
          <p:nvPr/>
        </p:nvSpPr>
        <p:spPr>
          <a:xfrm>
            <a:off x="5697271" y="359214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46" name="Oval 45">
            <a:extLst>
              <a:ext uri="{FF2B5EF4-FFF2-40B4-BE49-F238E27FC236}">
                <a16:creationId xmlns:a16="http://schemas.microsoft.com/office/drawing/2014/main" id="{42986F93-EEAF-4BC5-B2BF-568799B7648C}"/>
              </a:ext>
            </a:extLst>
          </p:cNvPr>
          <p:cNvSpPr/>
          <p:nvPr/>
        </p:nvSpPr>
        <p:spPr>
          <a:xfrm>
            <a:off x="2011680" y="3715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sp>
        <p:nvSpPr>
          <p:cNvPr id="47" name="Oval 46">
            <a:extLst>
              <a:ext uri="{FF2B5EF4-FFF2-40B4-BE49-F238E27FC236}">
                <a16:creationId xmlns:a16="http://schemas.microsoft.com/office/drawing/2014/main" id="{AD600624-EBE6-47DC-942B-58A0127696A8}"/>
              </a:ext>
            </a:extLst>
          </p:cNvPr>
          <p:cNvSpPr/>
          <p:nvPr/>
        </p:nvSpPr>
        <p:spPr>
          <a:xfrm>
            <a:off x="3467100" y="3715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a:t>
            </a:r>
          </a:p>
        </p:txBody>
      </p:sp>
      <p:sp>
        <p:nvSpPr>
          <p:cNvPr id="49" name="Oval 48">
            <a:extLst>
              <a:ext uri="{FF2B5EF4-FFF2-40B4-BE49-F238E27FC236}">
                <a16:creationId xmlns:a16="http://schemas.microsoft.com/office/drawing/2014/main" id="{6AA2F750-3CE4-4640-9E48-0F401B2AF73C}"/>
              </a:ext>
            </a:extLst>
          </p:cNvPr>
          <p:cNvSpPr/>
          <p:nvPr/>
        </p:nvSpPr>
        <p:spPr>
          <a:xfrm>
            <a:off x="4882857" y="3648436"/>
            <a:ext cx="765127" cy="7438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01</a:t>
            </a:r>
          </a:p>
        </p:txBody>
      </p:sp>
      <p:sp>
        <p:nvSpPr>
          <p:cNvPr id="50" name="Oval 49">
            <a:extLst>
              <a:ext uri="{FF2B5EF4-FFF2-40B4-BE49-F238E27FC236}">
                <a16:creationId xmlns:a16="http://schemas.microsoft.com/office/drawing/2014/main" id="{4F24D157-43CB-4EBB-B5E2-1245ABA4F2DF}"/>
              </a:ext>
            </a:extLst>
          </p:cNvPr>
          <p:cNvSpPr/>
          <p:nvPr/>
        </p:nvSpPr>
        <p:spPr>
          <a:xfrm>
            <a:off x="6258662" y="3609525"/>
            <a:ext cx="924357" cy="8216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011</a:t>
            </a:r>
          </a:p>
        </p:txBody>
      </p:sp>
      <p:cxnSp>
        <p:nvCxnSpPr>
          <p:cNvPr id="51" name="Straight Arrow Connector 50">
            <a:extLst>
              <a:ext uri="{FF2B5EF4-FFF2-40B4-BE49-F238E27FC236}">
                <a16:creationId xmlns:a16="http://schemas.microsoft.com/office/drawing/2014/main" id="{839ED5BA-00E5-4DCB-8EF8-A5DECBC24897}"/>
              </a:ext>
            </a:extLst>
          </p:cNvPr>
          <p:cNvCxnSpPr>
            <a:endCxn id="46" idx="2"/>
          </p:cNvCxnSpPr>
          <p:nvPr/>
        </p:nvCxnSpPr>
        <p:spPr>
          <a:xfrm>
            <a:off x="1402080" y="400511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864DA9AA-1B33-481B-974E-6D6C67756D61}"/>
              </a:ext>
            </a:extLst>
          </p:cNvPr>
          <p:cNvCxnSpPr>
            <a:stCxn id="46" idx="6"/>
            <a:endCxn id="47" idx="2"/>
          </p:cNvCxnSpPr>
          <p:nvPr/>
        </p:nvCxnSpPr>
        <p:spPr>
          <a:xfrm>
            <a:off x="2697480" y="402035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A7992E39-E118-4357-A49A-440AFD9C532A}"/>
              </a:ext>
            </a:extLst>
          </p:cNvPr>
          <p:cNvCxnSpPr>
            <a:stCxn id="47" idx="6"/>
            <a:endCxn id="49" idx="2"/>
          </p:cNvCxnSpPr>
          <p:nvPr/>
        </p:nvCxnSpPr>
        <p:spPr>
          <a:xfrm>
            <a:off x="4152900" y="4020351"/>
            <a:ext cx="72995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DC993A67-5B84-4F78-8DE9-02E7C1EEDD36}"/>
              </a:ext>
            </a:extLst>
          </p:cNvPr>
          <p:cNvCxnSpPr>
            <a:stCxn id="49" idx="6"/>
            <a:endCxn id="50" idx="2"/>
          </p:cNvCxnSpPr>
          <p:nvPr/>
        </p:nvCxnSpPr>
        <p:spPr>
          <a:xfrm>
            <a:off x="5647984" y="4020351"/>
            <a:ext cx="61067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5" name="Oval 54">
            <a:extLst>
              <a:ext uri="{FF2B5EF4-FFF2-40B4-BE49-F238E27FC236}">
                <a16:creationId xmlns:a16="http://schemas.microsoft.com/office/drawing/2014/main" id="{78A1CDC3-335A-41B3-8DCE-CC3E8234ECE8}"/>
              </a:ext>
            </a:extLst>
          </p:cNvPr>
          <p:cNvSpPr/>
          <p:nvPr/>
        </p:nvSpPr>
        <p:spPr>
          <a:xfrm>
            <a:off x="6367550" y="3723170"/>
            <a:ext cx="706581" cy="6096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56" name="Connector: Curved 55">
            <a:extLst>
              <a:ext uri="{FF2B5EF4-FFF2-40B4-BE49-F238E27FC236}">
                <a16:creationId xmlns:a16="http://schemas.microsoft.com/office/drawing/2014/main" id="{39139200-DF0E-4B3B-9BF4-871FAE308667}"/>
              </a:ext>
            </a:extLst>
          </p:cNvPr>
          <p:cNvCxnSpPr>
            <a:cxnSpLocks/>
            <a:stCxn id="46" idx="1"/>
            <a:endCxn id="46" idx="7"/>
          </p:cNvCxnSpPr>
          <p:nvPr/>
        </p:nvCxnSpPr>
        <p:spPr>
          <a:xfrm rot="5400000" flipH="1" flipV="1">
            <a:off x="2354580" y="356235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Connector: Curved 56">
            <a:extLst>
              <a:ext uri="{FF2B5EF4-FFF2-40B4-BE49-F238E27FC236}">
                <a16:creationId xmlns:a16="http://schemas.microsoft.com/office/drawing/2014/main" id="{109887EB-CBDF-481A-9D4F-3673BF758366}"/>
              </a:ext>
            </a:extLst>
          </p:cNvPr>
          <p:cNvCxnSpPr>
            <a:cxnSpLocks/>
            <a:stCxn id="47" idx="1"/>
            <a:endCxn id="47" idx="7"/>
          </p:cNvCxnSpPr>
          <p:nvPr/>
        </p:nvCxnSpPr>
        <p:spPr>
          <a:xfrm rot="5400000" flipH="1" flipV="1">
            <a:off x="3810000" y="356235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Connector: Curved 57">
            <a:extLst>
              <a:ext uri="{FF2B5EF4-FFF2-40B4-BE49-F238E27FC236}">
                <a16:creationId xmlns:a16="http://schemas.microsoft.com/office/drawing/2014/main" id="{AE821207-73DC-41ED-AC0E-8618E0D99763}"/>
              </a:ext>
            </a:extLst>
          </p:cNvPr>
          <p:cNvCxnSpPr>
            <a:cxnSpLocks/>
            <a:stCxn id="49" idx="3"/>
            <a:endCxn id="47" idx="4"/>
          </p:cNvCxnSpPr>
          <p:nvPr/>
        </p:nvCxnSpPr>
        <p:spPr>
          <a:xfrm rot="5400000">
            <a:off x="4381546" y="3711790"/>
            <a:ext cx="41816" cy="1184907"/>
          </a:xfrm>
          <a:prstGeom prst="curvedConnector3">
            <a:avLst>
              <a:gd name="adj1" fmla="val 80718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9" name="Connector: Curved 58">
            <a:extLst>
              <a:ext uri="{FF2B5EF4-FFF2-40B4-BE49-F238E27FC236}">
                <a16:creationId xmlns:a16="http://schemas.microsoft.com/office/drawing/2014/main" id="{2D4A79FF-EFBE-4B50-95B2-6937B75A737F}"/>
              </a:ext>
            </a:extLst>
          </p:cNvPr>
          <p:cNvCxnSpPr>
            <a:cxnSpLocks/>
            <a:stCxn id="50" idx="7"/>
            <a:endCxn id="50" idx="5"/>
          </p:cNvCxnSpPr>
          <p:nvPr/>
        </p:nvCxnSpPr>
        <p:spPr>
          <a:xfrm rot="16200000" flipH="1">
            <a:off x="6757152" y="4020351"/>
            <a:ext cx="580996" cy="12700"/>
          </a:xfrm>
          <a:prstGeom prst="curvedConnector5">
            <a:avLst>
              <a:gd name="adj1" fmla="val -39346"/>
              <a:gd name="adj2" fmla="val 8012504"/>
              <a:gd name="adj3" fmla="val 13934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BF0048AA-3970-44BB-B3C2-10380B0C7D85}"/>
              </a:ext>
            </a:extLst>
          </p:cNvPr>
          <p:cNvSpPr/>
          <p:nvPr/>
        </p:nvSpPr>
        <p:spPr>
          <a:xfrm>
            <a:off x="2058721" y="2930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1" name="Rectangle 60">
            <a:extLst>
              <a:ext uri="{FF2B5EF4-FFF2-40B4-BE49-F238E27FC236}">
                <a16:creationId xmlns:a16="http://schemas.microsoft.com/office/drawing/2014/main" id="{ACBDD9C2-4F1E-485A-8EC5-230B4B748CDD}"/>
              </a:ext>
            </a:extLst>
          </p:cNvPr>
          <p:cNvSpPr/>
          <p:nvPr/>
        </p:nvSpPr>
        <p:spPr>
          <a:xfrm>
            <a:off x="2758440" y="35509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2" name="Rectangle 61">
            <a:extLst>
              <a:ext uri="{FF2B5EF4-FFF2-40B4-BE49-F238E27FC236}">
                <a16:creationId xmlns:a16="http://schemas.microsoft.com/office/drawing/2014/main" id="{D3B28C19-581C-47AB-8226-1ADC2703B483}"/>
              </a:ext>
            </a:extLst>
          </p:cNvPr>
          <p:cNvSpPr/>
          <p:nvPr/>
        </p:nvSpPr>
        <p:spPr>
          <a:xfrm>
            <a:off x="3507797" y="291416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3" name="Rectangle 62">
            <a:extLst>
              <a:ext uri="{FF2B5EF4-FFF2-40B4-BE49-F238E27FC236}">
                <a16:creationId xmlns:a16="http://schemas.microsoft.com/office/drawing/2014/main" id="{43941636-62F8-490C-ABBF-871108F2A145}"/>
              </a:ext>
            </a:extLst>
          </p:cNvPr>
          <p:cNvSpPr/>
          <p:nvPr/>
        </p:nvSpPr>
        <p:spPr>
          <a:xfrm>
            <a:off x="4233159" y="359214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7" name="Rectangle 66">
            <a:extLst>
              <a:ext uri="{FF2B5EF4-FFF2-40B4-BE49-F238E27FC236}">
                <a16:creationId xmlns:a16="http://schemas.microsoft.com/office/drawing/2014/main" id="{67D5C47A-C405-46F9-B869-1AFAC32C98F4}"/>
              </a:ext>
            </a:extLst>
          </p:cNvPr>
          <p:cNvSpPr/>
          <p:nvPr/>
        </p:nvSpPr>
        <p:spPr>
          <a:xfrm>
            <a:off x="4137660" y="424089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9" name="Rectangle 68">
            <a:extLst>
              <a:ext uri="{FF2B5EF4-FFF2-40B4-BE49-F238E27FC236}">
                <a16:creationId xmlns:a16="http://schemas.microsoft.com/office/drawing/2014/main" id="{44E04ADA-C738-419D-8850-DCA5289DBBBE}"/>
              </a:ext>
            </a:extLst>
          </p:cNvPr>
          <p:cNvSpPr/>
          <p:nvPr/>
        </p:nvSpPr>
        <p:spPr>
          <a:xfrm>
            <a:off x="7346898" y="379847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8" name="TextBox 7">
            <a:extLst>
              <a:ext uri="{FF2B5EF4-FFF2-40B4-BE49-F238E27FC236}">
                <a16:creationId xmlns:a16="http://schemas.microsoft.com/office/drawing/2014/main" id="{9E2F589A-C920-4379-B1A6-55137CB979E8}"/>
              </a:ext>
            </a:extLst>
          </p:cNvPr>
          <p:cNvSpPr txBox="1"/>
          <p:nvPr/>
        </p:nvSpPr>
        <p:spPr>
          <a:xfrm>
            <a:off x="289560" y="5105400"/>
            <a:ext cx="7437120" cy="369332"/>
          </a:xfrm>
          <a:prstGeom prst="rect">
            <a:avLst/>
          </a:prstGeom>
          <a:noFill/>
        </p:spPr>
        <p:txBody>
          <a:bodyPr wrap="square" rtlCol="0">
            <a:spAutoFit/>
          </a:bodyPr>
          <a:lstStyle/>
          <a:p>
            <a:r>
              <a:rPr lang="en-US" dirty="0"/>
              <a:t>What happens for the language, </a:t>
            </a:r>
            <a:r>
              <a:rPr lang="en-US" sz="1800" b="1" cap="none" dirty="0">
                <a:latin typeface="+mn-lt"/>
              </a:rPr>
              <a:t>A11 ={w| w does not have substring 011}</a:t>
            </a:r>
            <a:r>
              <a:rPr lang="en-US" sz="1800" cap="none" dirty="0">
                <a:latin typeface="+mn-lt"/>
              </a:rPr>
              <a:t>?</a:t>
            </a:r>
            <a:r>
              <a:rPr lang="en-US" dirty="0"/>
              <a:t> </a:t>
            </a:r>
          </a:p>
        </p:txBody>
      </p:sp>
      <p:sp>
        <p:nvSpPr>
          <p:cNvPr id="71" name="Oval 70">
            <a:extLst>
              <a:ext uri="{FF2B5EF4-FFF2-40B4-BE49-F238E27FC236}">
                <a16:creationId xmlns:a16="http://schemas.microsoft.com/office/drawing/2014/main" id="{F8AB4371-1299-4223-8F15-CC2521F0E2E7}"/>
              </a:ext>
            </a:extLst>
          </p:cNvPr>
          <p:cNvSpPr/>
          <p:nvPr/>
        </p:nvSpPr>
        <p:spPr>
          <a:xfrm>
            <a:off x="2070619" y="3772679"/>
            <a:ext cx="567664" cy="4801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3" name="Oval 72">
            <a:extLst>
              <a:ext uri="{FF2B5EF4-FFF2-40B4-BE49-F238E27FC236}">
                <a16:creationId xmlns:a16="http://schemas.microsoft.com/office/drawing/2014/main" id="{1922065D-4FA4-4C29-BA8A-1053A32F0AB8}"/>
              </a:ext>
            </a:extLst>
          </p:cNvPr>
          <p:cNvSpPr/>
          <p:nvPr/>
        </p:nvSpPr>
        <p:spPr>
          <a:xfrm>
            <a:off x="3531850" y="3787920"/>
            <a:ext cx="567664" cy="4801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4" name="Oval 73">
            <a:extLst>
              <a:ext uri="{FF2B5EF4-FFF2-40B4-BE49-F238E27FC236}">
                <a16:creationId xmlns:a16="http://schemas.microsoft.com/office/drawing/2014/main" id="{BF592451-607D-47F8-8809-B675D4D80769}"/>
              </a:ext>
            </a:extLst>
          </p:cNvPr>
          <p:cNvSpPr/>
          <p:nvPr/>
        </p:nvSpPr>
        <p:spPr>
          <a:xfrm>
            <a:off x="4962667" y="3734039"/>
            <a:ext cx="608613" cy="557381"/>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Tree>
    <p:extLst>
      <p:ext uri="{BB962C8B-B14F-4D97-AF65-F5344CB8AC3E}">
        <p14:creationId xmlns:p14="http://schemas.microsoft.com/office/powerpoint/2010/main" val="94781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wipe(down)">
                                      <p:cBhvr>
                                        <p:cTn id="16" dur="500"/>
                                        <p:tgtEl>
                                          <p:spTgt spid="66"/>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heel(8)">
                                      <p:cBhvr>
                                        <p:cTn id="21" dur="1000"/>
                                        <p:tgtEl>
                                          <p:spTgt spid="3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22"/>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wipe(down)">
                                      <p:cBhvr>
                                        <p:cTn id="28" dur="500"/>
                                        <p:tgtEl>
                                          <p:spTgt spid="68"/>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wheel(8)">
                                      <p:cBhvr>
                                        <p:cTn id="33" dur="1000"/>
                                        <p:tgtEl>
                                          <p:spTgt spid="44"/>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24"/>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wipe(down)">
                                      <p:cBhvr>
                                        <p:cTn id="40" dur="500"/>
                                        <p:tgtEl>
                                          <p:spTgt spid="70"/>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8" fill="hold" nodeType="click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wheel(8)">
                                      <p:cBhvr>
                                        <p:cTn id="45" dur="1000"/>
                                        <p:tgtEl>
                                          <p:spTgt spid="48"/>
                                        </p:tgtEl>
                                      </p:cBhvr>
                                    </p:animEffect>
                                  </p:childTnLst>
                                </p:cTn>
                              </p:par>
                            </p:childTnLst>
                          </p:cTn>
                        </p:par>
                        <p:par>
                          <p:cTn id="46" fill="hold">
                            <p:stCondLst>
                              <p:cond delay="1000"/>
                            </p:stCondLst>
                            <p:childTnLst>
                              <p:par>
                                <p:cTn id="47" presetID="1" presetClass="entr" presetSubtype="0" fill="hold" grpId="0" nodeType="afterEffect">
                                  <p:stCondLst>
                                    <p:cond delay="0"/>
                                  </p:stCondLst>
                                  <p:childTnLst>
                                    <p:set>
                                      <p:cBhvr>
                                        <p:cTn id="48" dur="1" fill="hold">
                                          <p:stCondLst>
                                            <p:cond delay="0"/>
                                          </p:stCondLst>
                                        </p:cTn>
                                        <p:tgtEl>
                                          <p:spTgt spid="126"/>
                                        </p:tgtEl>
                                        <p:attrNameLst>
                                          <p:attrName>style.visibility</p:attrName>
                                        </p:attrNameLst>
                                      </p:cBhvr>
                                      <p:to>
                                        <p:strVal val="visible"/>
                                      </p:to>
                                    </p:set>
                                  </p:childTnLst>
                                </p:cTn>
                              </p:par>
                            </p:childTnLst>
                          </p:cTn>
                        </p:par>
                        <p:par>
                          <p:cTn id="49" fill="hold">
                            <p:stCondLst>
                              <p:cond delay="1000"/>
                            </p:stCondLst>
                            <p:childTnLst>
                              <p:par>
                                <p:cTn id="50" presetID="22" presetClass="entr" presetSubtype="4" fill="hold" grpId="0" nodeType="after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wipe(down)">
                                      <p:cBhvr>
                                        <p:cTn id="52" dur="500"/>
                                        <p:tgtEl>
                                          <p:spTgt spid="7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79"/>
                                        </p:tgtEl>
                                        <p:attrNameLst>
                                          <p:attrName>style.visibility</p:attrName>
                                        </p:attrNameLst>
                                      </p:cBhvr>
                                      <p:to>
                                        <p:strVal val="visible"/>
                                      </p:to>
                                    </p:set>
                                    <p:animEffect transition="in" filter="wipe(down)">
                                      <p:cBhvr>
                                        <p:cTn id="57" dur="500"/>
                                        <p:tgtEl>
                                          <p:spTgt spid="79"/>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nodeType="clickEffect">
                                  <p:stCondLst>
                                    <p:cond delay="0"/>
                                  </p:stCondLst>
                                  <p:childTnLst>
                                    <p:set>
                                      <p:cBhvr>
                                        <p:cTn id="61" dur="1" fill="hold">
                                          <p:stCondLst>
                                            <p:cond delay="0"/>
                                          </p:stCondLst>
                                        </p:cTn>
                                        <p:tgtEl>
                                          <p:spTgt spid="88"/>
                                        </p:tgtEl>
                                        <p:attrNameLst>
                                          <p:attrName>style.visibility</p:attrName>
                                        </p:attrNameLst>
                                      </p:cBhvr>
                                      <p:to>
                                        <p:strVal val="visible"/>
                                      </p:to>
                                    </p:set>
                                    <p:animEffect transition="in" filter="wheel(8)">
                                      <p:cBhvr>
                                        <p:cTn id="62" dur="1000"/>
                                        <p:tgtEl>
                                          <p:spTgt spid="88"/>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1" presetClass="entr" presetSubtype="8" fill="hold" nodeType="clickEffect">
                                  <p:stCondLst>
                                    <p:cond delay="0"/>
                                  </p:stCondLst>
                                  <p:childTnLst>
                                    <p:set>
                                      <p:cBhvr>
                                        <p:cTn id="70" dur="1" fill="hold">
                                          <p:stCondLst>
                                            <p:cond delay="0"/>
                                          </p:stCondLst>
                                        </p:cTn>
                                        <p:tgtEl>
                                          <p:spTgt spid="85"/>
                                        </p:tgtEl>
                                        <p:attrNameLst>
                                          <p:attrName>style.visibility</p:attrName>
                                        </p:attrNameLst>
                                      </p:cBhvr>
                                      <p:to>
                                        <p:strVal val="visible"/>
                                      </p:to>
                                    </p:set>
                                    <p:animEffect transition="in" filter="wheel(8)">
                                      <p:cBhvr>
                                        <p:cTn id="71" dur="1000"/>
                                        <p:tgtEl>
                                          <p:spTgt spid="85"/>
                                        </p:tgtEl>
                                      </p:cBhvr>
                                    </p:animEffect>
                                  </p:childTnLst>
                                </p:cTn>
                              </p:par>
                            </p:childTnLst>
                          </p:cTn>
                        </p:par>
                        <p:par>
                          <p:cTn id="72" fill="hold">
                            <p:stCondLst>
                              <p:cond delay="1000"/>
                            </p:stCondLst>
                            <p:childTnLst>
                              <p:par>
                                <p:cTn id="73" presetID="1" presetClass="entr" presetSubtype="0" fill="hold" grpId="0" nodeType="afterEffect">
                                  <p:stCondLst>
                                    <p:cond delay="0"/>
                                  </p:stCondLst>
                                  <p:childTnLst>
                                    <p:set>
                                      <p:cBhvr>
                                        <p:cTn id="74" dur="1" fill="hold">
                                          <p:stCondLst>
                                            <p:cond delay="0"/>
                                          </p:stCondLst>
                                        </p:cTn>
                                        <p:tgtEl>
                                          <p:spTgt spid="1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1" presetClass="entr" presetSubtype="8" fill="hold" nodeType="clickEffect">
                                  <p:stCondLst>
                                    <p:cond delay="0"/>
                                  </p:stCondLst>
                                  <p:childTnLst>
                                    <p:set>
                                      <p:cBhvr>
                                        <p:cTn id="78" dur="1" fill="hold">
                                          <p:stCondLst>
                                            <p:cond delay="0"/>
                                          </p:stCondLst>
                                        </p:cTn>
                                        <p:tgtEl>
                                          <p:spTgt spid="86"/>
                                        </p:tgtEl>
                                        <p:attrNameLst>
                                          <p:attrName>style.visibility</p:attrName>
                                        </p:attrNameLst>
                                      </p:cBhvr>
                                      <p:to>
                                        <p:strVal val="visible"/>
                                      </p:to>
                                    </p:set>
                                    <p:animEffect transition="in" filter="wheel(8)">
                                      <p:cBhvr>
                                        <p:cTn id="79" dur="1000"/>
                                        <p:tgtEl>
                                          <p:spTgt spid="86"/>
                                        </p:tgtEl>
                                      </p:cBhvr>
                                    </p:animEffect>
                                  </p:childTnLst>
                                </p:cTn>
                              </p:par>
                            </p:childTnLst>
                          </p:cTn>
                        </p:par>
                        <p:par>
                          <p:cTn id="80" fill="hold">
                            <p:stCondLst>
                              <p:cond delay="1000"/>
                            </p:stCondLst>
                            <p:childTnLst>
                              <p:par>
                                <p:cTn id="81" presetID="1" presetClass="entr" presetSubtype="0" fill="hold" grpId="0" nodeType="afterEffect">
                                  <p:stCondLst>
                                    <p:cond delay="0"/>
                                  </p:stCondLst>
                                  <p:childTnLst>
                                    <p:set>
                                      <p:cBhvr>
                                        <p:cTn id="82" dur="1" fill="hold">
                                          <p:stCondLst>
                                            <p:cond delay="0"/>
                                          </p:stCondLst>
                                        </p:cTn>
                                        <p:tgtEl>
                                          <p:spTgt spid="12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1" presetClass="entr" presetSubtype="8" fill="hold" nodeType="clickEffect">
                                  <p:stCondLst>
                                    <p:cond delay="0"/>
                                  </p:stCondLst>
                                  <p:childTnLst>
                                    <p:set>
                                      <p:cBhvr>
                                        <p:cTn id="86" dur="1" fill="hold">
                                          <p:stCondLst>
                                            <p:cond delay="0"/>
                                          </p:stCondLst>
                                        </p:cTn>
                                        <p:tgtEl>
                                          <p:spTgt spid="87"/>
                                        </p:tgtEl>
                                        <p:attrNameLst>
                                          <p:attrName>style.visibility</p:attrName>
                                        </p:attrNameLst>
                                      </p:cBhvr>
                                      <p:to>
                                        <p:strVal val="visible"/>
                                      </p:to>
                                    </p:set>
                                    <p:animEffect transition="in" filter="wheel(8)">
                                      <p:cBhvr>
                                        <p:cTn id="87" dur="1000"/>
                                        <p:tgtEl>
                                          <p:spTgt spid="87"/>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12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2" presetClass="entr" presetSubtype="8" fill="hold" nodeType="clickEffect">
                                  <p:stCondLst>
                                    <p:cond delay="0"/>
                                  </p:stCondLst>
                                  <p:childTnLst>
                                    <p:set>
                                      <p:cBhvr>
                                        <p:cTn id="98" dur="1" fill="hold">
                                          <p:stCondLst>
                                            <p:cond delay="0"/>
                                          </p:stCondLst>
                                        </p:cTn>
                                        <p:tgtEl>
                                          <p:spTgt spid="51"/>
                                        </p:tgtEl>
                                        <p:attrNameLst>
                                          <p:attrName>style.visibility</p:attrName>
                                        </p:attrNameLst>
                                      </p:cBhvr>
                                      <p:to>
                                        <p:strVal val="visible"/>
                                      </p:to>
                                    </p:set>
                                    <p:anim calcmode="lin" valueType="num">
                                      <p:cBhvr additive="base">
                                        <p:cTn id="99" dur="500" fill="hold"/>
                                        <p:tgtEl>
                                          <p:spTgt spid="51"/>
                                        </p:tgtEl>
                                        <p:attrNameLst>
                                          <p:attrName>ppt_x</p:attrName>
                                        </p:attrNameLst>
                                      </p:cBhvr>
                                      <p:tavLst>
                                        <p:tav tm="0">
                                          <p:val>
                                            <p:strVal val="0-#ppt_w/2"/>
                                          </p:val>
                                        </p:tav>
                                        <p:tav tm="100000">
                                          <p:val>
                                            <p:strVal val="#ppt_x"/>
                                          </p:val>
                                        </p:tav>
                                      </p:tavLst>
                                    </p:anim>
                                    <p:anim calcmode="lin" valueType="num">
                                      <p:cBhvr additive="base">
                                        <p:cTn id="100" dur="500" fill="hold"/>
                                        <p:tgtEl>
                                          <p:spTgt spid="51"/>
                                        </p:tgtEl>
                                        <p:attrNameLst>
                                          <p:attrName>ppt_y</p:attrName>
                                        </p:attrNameLst>
                                      </p:cBhvr>
                                      <p:tavLst>
                                        <p:tav tm="0">
                                          <p:val>
                                            <p:strVal val="#ppt_y"/>
                                          </p:val>
                                        </p:tav>
                                        <p:tav tm="100000">
                                          <p:val>
                                            <p:strVal val="#ppt_y"/>
                                          </p:val>
                                        </p:tav>
                                      </p:tavLst>
                                    </p:anim>
                                  </p:childTnLst>
                                </p:cTn>
                              </p:par>
                            </p:childTnLst>
                          </p:cTn>
                        </p:par>
                        <p:par>
                          <p:cTn id="101" fill="hold">
                            <p:stCondLst>
                              <p:cond delay="500"/>
                            </p:stCondLst>
                            <p:childTnLst>
                              <p:par>
                                <p:cTn id="102" presetID="22" presetClass="entr" presetSubtype="4" fill="hold" grpId="0" nodeType="afterEffect">
                                  <p:stCondLst>
                                    <p:cond delay="0"/>
                                  </p:stCondLst>
                                  <p:childTnLst>
                                    <p:set>
                                      <p:cBhvr>
                                        <p:cTn id="103" dur="1" fill="hold">
                                          <p:stCondLst>
                                            <p:cond delay="0"/>
                                          </p:stCondLst>
                                        </p:cTn>
                                        <p:tgtEl>
                                          <p:spTgt spid="46"/>
                                        </p:tgtEl>
                                        <p:attrNameLst>
                                          <p:attrName>style.visibility</p:attrName>
                                        </p:attrNameLst>
                                      </p:cBhvr>
                                      <p:to>
                                        <p:strVal val="visible"/>
                                      </p:to>
                                    </p:set>
                                    <p:animEffect transition="in" filter="wipe(down)">
                                      <p:cBhvr>
                                        <p:cTn id="104" dur="500"/>
                                        <p:tgtEl>
                                          <p:spTgt spid="46"/>
                                        </p:tgtEl>
                                      </p:cBhvr>
                                    </p:animEffect>
                                  </p:childTnLst>
                                </p:cTn>
                              </p:par>
                            </p:childTnLst>
                          </p:cTn>
                        </p:par>
                      </p:childTnLst>
                    </p:cTn>
                  </p:par>
                  <p:par>
                    <p:cTn id="105" fill="hold">
                      <p:stCondLst>
                        <p:cond delay="indefinite"/>
                      </p:stCondLst>
                      <p:childTnLst>
                        <p:par>
                          <p:cTn id="106" fill="hold">
                            <p:stCondLst>
                              <p:cond delay="0"/>
                            </p:stCondLst>
                            <p:childTnLst>
                              <p:par>
                                <p:cTn id="107" presetID="21" presetClass="entr" presetSubtype="8" fill="hold" nodeType="clickEffect">
                                  <p:stCondLst>
                                    <p:cond delay="0"/>
                                  </p:stCondLst>
                                  <p:childTnLst>
                                    <p:set>
                                      <p:cBhvr>
                                        <p:cTn id="108" dur="1" fill="hold">
                                          <p:stCondLst>
                                            <p:cond delay="0"/>
                                          </p:stCondLst>
                                        </p:cTn>
                                        <p:tgtEl>
                                          <p:spTgt spid="52"/>
                                        </p:tgtEl>
                                        <p:attrNameLst>
                                          <p:attrName>style.visibility</p:attrName>
                                        </p:attrNameLst>
                                      </p:cBhvr>
                                      <p:to>
                                        <p:strVal val="visible"/>
                                      </p:to>
                                    </p:set>
                                    <p:animEffect transition="in" filter="wheel(8)">
                                      <p:cBhvr>
                                        <p:cTn id="109" dur="1000"/>
                                        <p:tgtEl>
                                          <p:spTgt spid="52"/>
                                        </p:tgtEl>
                                      </p:cBhvr>
                                    </p:animEffect>
                                  </p:childTnLst>
                                </p:cTn>
                              </p:par>
                            </p:childTnLst>
                          </p:cTn>
                        </p:par>
                        <p:par>
                          <p:cTn id="110" fill="hold">
                            <p:stCondLst>
                              <p:cond delay="1000"/>
                            </p:stCondLst>
                            <p:childTnLst>
                              <p:par>
                                <p:cTn id="111" presetID="1" presetClass="entr" presetSubtype="0" fill="hold" grpId="0" nodeType="afterEffect">
                                  <p:stCondLst>
                                    <p:cond delay="0"/>
                                  </p:stCondLst>
                                  <p:childTnLst>
                                    <p:set>
                                      <p:cBhvr>
                                        <p:cTn id="112" dur="1" fill="hold">
                                          <p:stCondLst>
                                            <p:cond delay="0"/>
                                          </p:stCondLst>
                                        </p:cTn>
                                        <p:tgtEl>
                                          <p:spTgt spid="61"/>
                                        </p:tgtEl>
                                        <p:attrNameLst>
                                          <p:attrName>style.visibility</p:attrName>
                                        </p:attrNameLst>
                                      </p:cBhvr>
                                      <p:to>
                                        <p:strVal val="visible"/>
                                      </p:to>
                                    </p:set>
                                  </p:childTnLst>
                                </p:cTn>
                              </p:par>
                            </p:childTnLst>
                          </p:cTn>
                        </p:par>
                        <p:par>
                          <p:cTn id="113" fill="hold">
                            <p:stCondLst>
                              <p:cond delay="1000"/>
                            </p:stCondLst>
                            <p:childTnLst>
                              <p:par>
                                <p:cTn id="114" presetID="22" presetClass="entr" presetSubtype="4" fill="hold" grpId="0" nodeType="afterEffect">
                                  <p:stCondLst>
                                    <p:cond delay="0"/>
                                  </p:stCondLst>
                                  <p:childTnLst>
                                    <p:set>
                                      <p:cBhvr>
                                        <p:cTn id="115" dur="1" fill="hold">
                                          <p:stCondLst>
                                            <p:cond delay="0"/>
                                          </p:stCondLst>
                                        </p:cTn>
                                        <p:tgtEl>
                                          <p:spTgt spid="47"/>
                                        </p:tgtEl>
                                        <p:attrNameLst>
                                          <p:attrName>style.visibility</p:attrName>
                                        </p:attrNameLst>
                                      </p:cBhvr>
                                      <p:to>
                                        <p:strVal val="visible"/>
                                      </p:to>
                                    </p:set>
                                    <p:animEffect transition="in" filter="wipe(down)">
                                      <p:cBhvr>
                                        <p:cTn id="116" dur="500"/>
                                        <p:tgtEl>
                                          <p:spTgt spid="47"/>
                                        </p:tgtEl>
                                      </p:cBhvr>
                                    </p:animEffect>
                                  </p:childTnLst>
                                </p:cTn>
                              </p:par>
                            </p:childTnLst>
                          </p:cTn>
                        </p:par>
                      </p:childTnLst>
                    </p:cTn>
                  </p:par>
                  <p:par>
                    <p:cTn id="117" fill="hold">
                      <p:stCondLst>
                        <p:cond delay="indefinite"/>
                      </p:stCondLst>
                      <p:childTnLst>
                        <p:par>
                          <p:cTn id="118" fill="hold">
                            <p:stCondLst>
                              <p:cond delay="0"/>
                            </p:stCondLst>
                            <p:childTnLst>
                              <p:par>
                                <p:cTn id="119" presetID="21" presetClass="entr" presetSubtype="8" fill="hold" nodeType="clickEffect">
                                  <p:stCondLst>
                                    <p:cond delay="0"/>
                                  </p:stCondLst>
                                  <p:childTnLst>
                                    <p:set>
                                      <p:cBhvr>
                                        <p:cTn id="120" dur="1" fill="hold">
                                          <p:stCondLst>
                                            <p:cond delay="0"/>
                                          </p:stCondLst>
                                        </p:cTn>
                                        <p:tgtEl>
                                          <p:spTgt spid="53"/>
                                        </p:tgtEl>
                                        <p:attrNameLst>
                                          <p:attrName>style.visibility</p:attrName>
                                        </p:attrNameLst>
                                      </p:cBhvr>
                                      <p:to>
                                        <p:strVal val="visible"/>
                                      </p:to>
                                    </p:set>
                                    <p:animEffect transition="in" filter="wheel(8)">
                                      <p:cBhvr>
                                        <p:cTn id="121" dur="1000"/>
                                        <p:tgtEl>
                                          <p:spTgt spid="53"/>
                                        </p:tgtEl>
                                      </p:cBhvr>
                                    </p:animEffect>
                                  </p:childTnLst>
                                </p:cTn>
                              </p:par>
                            </p:childTnLst>
                          </p:cTn>
                        </p:par>
                        <p:par>
                          <p:cTn id="122" fill="hold">
                            <p:stCondLst>
                              <p:cond delay="1000"/>
                            </p:stCondLst>
                            <p:childTnLst>
                              <p:par>
                                <p:cTn id="123" presetID="1" presetClass="entr" presetSubtype="0" fill="hold" grpId="0" nodeType="afterEffect">
                                  <p:stCondLst>
                                    <p:cond delay="0"/>
                                  </p:stCondLst>
                                  <p:childTnLst>
                                    <p:set>
                                      <p:cBhvr>
                                        <p:cTn id="124" dur="1" fill="hold">
                                          <p:stCondLst>
                                            <p:cond delay="0"/>
                                          </p:stCondLst>
                                        </p:cTn>
                                        <p:tgtEl>
                                          <p:spTgt spid="63"/>
                                        </p:tgtEl>
                                        <p:attrNameLst>
                                          <p:attrName>style.visibility</p:attrName>
                                        </p:attrNameLst>
                                      </p:cBhvr>
                                      <p:to>
                                        <p:strVal val="visible"/>
                                      </p:to>
                                    </p:set>
                                  </p:childTnLst>
                                </p:cTn>
                              </p:par>
                            </p:childTnLst>
                          </p:cTn>
                        </p:par>
                        <p:par>
                          <p:cTn id="125" fill="hold">
                            <p:stCondLst>
                              <p:cond delay="1000"/>
                            </p:stCondLst>
                            <p:childTnLst>
                              <p:par>
                                <p:cTn id="126" presetID="22" presetClass="entr" presetSubtype="4" fill="hold" grpId="0" nodeType="afterEffect">
                                  <p:stCondLst>
                                    <p:cond delay="0"/>
                                  </p:stCondLst>
                                  <p:childTnLst>
                                    <p:set>
                                      <p:cBhvr>
                                        <p:cTn id="127" dur="1" fill="hold">
                                          <p:stCondLst>
                                            <p:cond delay="0"/>
                                          </p:stCondLst>
                                        </p:cTn>
                                        <p:tgtEl>
                                          <p:spTgt spid="49"/>
                                        </p:tgtEl>
                                        <p:attrNameLst>
                                          <p:attrName>style.visibility</p:attrName>
                                        </p:attrNameLst>
                                      </p:cBhvr>
                                      <p:to>
                                        <p:strVal val="visible"/>
                                      </p:to>
                                    </p:set>
                                    <p:animEffect transition="in" filter="wipe(down)">
                                      <p:cBhvr>
                                        <p:cTn id="128" dur="500"/>
                                        <p:tgtEl>
                                          <p:spTgt spid="49"/>
                                        </p:tgtEl>
                                      </p:cBhvr>
                                    </p:animEffect>
                                  </p:childTnLst>
                                </p:cTn>
                              </p:par>
                            </p:childTnLst>
                          </p:cTn>
                        </p:par>
                      </p:childTnLst>
                    </p:cTn>
                  </p:par>
                  <p:par>
                    <p:cTn id="129" fill="hold">
                      <p:stCondLst>
                        <p:cond delay="indefinite"/>
                      </p:stCondLst>
                      <p:childTnLst>
                        <p:par>
                          <p:cTn id="130" fill="hold">
                            <p:stCondLst>
                              <p:cond delay="0"/>
                            </p:stCondLst>
                            <p:childTnLst>
                              <p:par>
                                <p:cTn id="131" presetID="21" presetClass="entr" presetSubtype="8" fill="hold" nodeType="clickEffect">
                                  <p:stCondLst>
                                    <p:cond delay="0"/>
                                  </p:stCondLst>
                                  <p:childTnLst>
                                    <p:set>
                                      <p:cBhvr>
                                        <p:cTn id="132" dur="1" fill="hold">
                                          <p:stCondLst>
                                            <p:cond delay="0"/>
                                          </p:stCondLst>
                                        </p:cTn>
                                        <p:tgtEl>
                                          <p:spTgt spid="54"/>
                                        </p:tgtEl>
                                        <p:attrNameLst>
                                          <p:attrName>style.visibility</p:attrName>
                                        </p:attrNameLst>
                                      </p:cBhvr>
                                      <p:to>
                                        <p:strVal val="visible"/>
                                      </p:to>
                                    </p:set>
                                    <p:animEffect transition="in" filter="wheel(8)">
                                      <p:cBhvr>
                                        <p:cTn id="133" dur="1000"/>
                                        <p:tgtEl>
                                          <p:spTgt spid="54"/>
                                        </p:tgtEl>
                                      </p:cBhvr>
                                    </p:animEffect>
                                  </p:childTnLst>
                                </p:cTn>
                              </p:par>
                            </p:childTnLst>
                          </p:cTn>
                        </p:par>
                        <p:par>
                          <p:cTn id="134" fill="hold">
                            <p:stCondLst>
                              <p:cond delay="1000"/>
                            </p:stCondLst>
                            <p:childTnLst>
                              <p:par>
                                <p:cTn id="135" presetID="1" presetClass="entr" presetSubtype="0" fill="hold" grpId="0" nodeType="afterEffect">
                                  <p:stCondLst>
                                    <p:cond delay="0"/>
                                  </p:stCondLst>
                                  <p:childTnLst>
                                    <p:set>
                                      <p:cBhvr>
                                        <p:cTn id="136" dur="1" fill="hold">
                                          <p:stCondLst>
                                            <p:cond delay="0"/>
                                          </p:stCondLst>
                                        </p:cTn>
                                        <p:tgtEl>
                                          <p:spTgt spid="45"/>
                                        </p:tgtEl>
                                        <p:attrNameLst>
                                          <p:attrName>style.visibility</p:attrName>
                                        </p:attrNameLst>
                                      </p:cBhvr>
                                      <p:to>
                                        <p:strVal val="visible"/>
                                      </p:to>
                                    </p:set>
                                  </p:childTnLst>
                                </p:cTn>
                              </p:par>
                            </p:childTnLst>
                          </p:cTn>
                        </p:par>
                        <p:par>
                          <p:cTn id="137" fill="hold">
                            <p:stCondLst>
                              <p:cond delay="1000"/>
                            </p:stCondLst>
                            <p:childTnLst>
                              <p:par>
                                <p:cTn id="138" presetID="22" presetClass="entr" presetSubtype="4" fill="hold" grpId="0" nodeType="afterEffect">
                                  <p:stCondLst>
                                    <p:cond delay="0"/>
                                  </p:stCondLst>
                                  <p:childTnLst>
                                    <p:set>
                                      <p:cBhvr>
                                        <p:cTn id="139" dur="1" fill="hold">
                                          <p:stCondLst>
                                            <p:cond delay="0"/>
                                          </p:stCondLst>
                                        </p:cTn>
                                        <p:tgtEl>
                                          <p:spTgt spid="50"/>
                                        </p:tgtEl>
                                        <p:attrNameLst>
                                          <p:attrName>style.visibility</p:attrName>
                                        </p:attrNameLst>
                                      </p:cBhvr>
                                      <p:to>
                                        <p:strVal val="visible"/>
                                      </p:to>
                                    </p:set>
                                    <p:animEffect transition="in" filter="wipe(down)">
                                      <p:cBhvr>
                                        <p:cTn id="140" dur="500"/>
                                        <p:tgtEl>
                                          <p:spTgt spid="50"/>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4" fill="hold" grpId="0" nodeType="clickEffect">
                                  <p:stCondLst>
                                    <p:cond delay="0"/>
                                  </p:stCondLst>
                                  <p:childTnLst>
                                    <p:set>
                                      <p:cBhvr>
                                        <p:cTn id="144" dur="1" fill="hold">
                                          <p:stCondLst>
                                            <p:cond delay="0"/>
                                          </p:stCondLst>
                                        </p:cTn>
                                        <p:tgtEl>
                                          <p:spTgt spid="55"/>
                                        </p:tgtEl>
                                        <p:attrNameLst>
                                          <p:attrName>style.visibility</p:attrName>
                                        </p:attrNameLst>
                                      </p:cBhvr>
                                      <p:to>
                                        <p:strVal val="visible"/>
                                      </p:to>
                                    </p:set>
                                    <p:animEffect transition="in" filter="wipe(down)">
                                      <p:cBhvr>
                                        <p:cTn id="145" dur="500"/>
                                        <p:tgtEl>
                                          <p:spTgt spid="55"/>
                                        </p:tgtEl>
                                      </p:cBhvr>
                                    </p:animEffect>
                                  </p:childTnLst>
                                </p:cTn>
                              </p:par>
                            </p:childTnLst>
                          </p:cTn>
                        </p:par>
                      </p:childTnLst>
                    </p:cTn>
                  </p:par>
                  <p:par>
                    <p:cTn id="146" fill="hold">
                      <p:stCondLst>
                        <p:cond delay="indefinite"/>
                      </p:stCondLst>
                      <p:childTnLst>
                        <p:par>
                          <p:cTn id="147" fill="hold">
                            <p:stCondLst>
                              <p:cond delay="0"/>
                            </p:stCondLst>
                            <p:childTnLst>
                              <p:par>
                                <p:cTn id="148" presetID="21" presetClass="entr" presetSubtype="8" fill="hold" nodeType="clickEffect">
                                  <p:stCondLst>
                                    <p:cond delay="0"/>
                                  </p:stCondLst>
                                  <p:childTnLst>
                                    <p:set>
                                      <p:cBhvr>
                                        <p:cTn id="149" dur="1" fill="hold">
                                          <p:stCondLst>
                                            <p:cond delay="0"/>
                                          </p:stCondLst>
                                        </p:cTn>
                                        <p:tgtEl>
                                          <p:spTgt spid="59"/>
                                        </p:tgtEl>
                                        <p:attrNameLst>
                                          <p:attrName>style.visibility</p:attrName>
                                        </p:attrNameLst>
                                      </p:cBhvr>
                                      <p:to>
                                        <p:strVal val="visible"/>
                                      </p:to>
                                    </p:set>
                                    <p:animEffect transition="in" filter="wheel(8)">
                                      <p:cBhvr>
                                        <p:cTn id="150" dur="1000"/>
                                        <p:tgtEl>
                                          <p:spTgt spid="59"/>
                                        </p:tgtEl>
                                      </p:cBhvr>
                                    </p:animEffec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69"/>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21" presetClass="entr" presetSubtype="8" fill="hold" nodeType="clickEffect">
                                  <p:stCondLst>
                                    <p:cond delay="0"/>
                                  </p:stCondLst>
                                  <p:childTnLst>
                                    <p:set>
                                      <p:cBhvr>
                                        <p:cTn id="158" dur="1" fill="hold">
                                          <p:stCondLst>
                                            <p:cond delay="0"/>
                                          </p:stCondLst>
                                        </p:cTn>
                                        <p:tgtEl>
                                          <p:spTgt spid="56"/>
                                        </p:tgtEl>
                                        <p:attrNameLst>
                                          <p:attrName>style.visibility</p:attrName>
                                        </p:attrNameLst>
                                      </p:cBhvr>
                                      <p:to>
                                        <p:strVal val="visible"/>
                                      </p:to>
                                    </p:set>
                                    <p:animEffect transition="in" filter="wheel(8)">
                                      <p:cBhvr>
                                        <p:cTn id="159" dur="1000"/>
                                        <p:tgtEl>
                                          <p:spTgt spid="56"/>
                                        </p:tgtEl>
                                      </p:cBhvr>
                                    </p:animEffect>
                                  </p:childTnLst>
                                </p:cTn>
                              </p:par>
                            </p:childTnLst>
                          </p:cTn>
                        </p:par>
                        <p:par>
                          <p:cTn id="160" fill="hold">
                            <p:stCondLst>
                              <p:cond delay="1000"/>
                            </p:stCondLst>
                            <p:childTnLst>
                              <p:par>
                                <p:cTn id="161" presetID="1" presetClass="entr" presetSubtype="0" fill="hold" grpId="0" nodeType="afterEffect">
                                  <p:stCondLst>
                                    <p:cond delay="0"/>
                                  </p:stCondLst>
                                  <p:childTnLst>
                                    <p:set>
                                      <p:cBhvr>
                                        <p:cTn id="162" dur="1" fill="hold">
                                          <p:stCondLst>
                                            <p:cond delay="0"/>
                                          </p:stCondLst>
                                        </p:cTn>
                                        <p:tgtEl>
                                          <p:spTgt spid="60"/>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21" presetClass="entr" presetSubtype="8" fill="hold" nodeType="clickEffect">
                                  <p:stCondLst>
                                    <p:cond delay="0"/>
                                  </p:stCondLst>
                                  <p:childTnLst>
                                    <p:set>
                                      <p:cBhvr>
                                        <p:cTn id="166" dur="1" fill="hold">
                                          <p:stCondLst>
                                            <p:cond delay="0"/>
                                          </p:stCondLst>
                                        </p:cTn>
                                        <p:tgtEl>
                                          <p:spTgt spid="57"/>
                                        </p:tgtEl>
                                        <p:attrNameLst>
                                          <p:attrName>style.visibility</p:attrName>
                                        </p:attrNameLst>
                                      </p:cBhvr>
                                      <p:to>
                                        <p:strVal val="visible"/>
                                      </p:to>
                                    </p:set>
                                    <p:animEffect transition="in" filter="wheel(8)">
                                      <p:cBhvr>
                                        <p:cTn id="167" dur="1000"/>
                                        <p:tgtEl>
                                          <p:spTgt spid="57"/>
                                        </p:tgtEl>
                                      </p:cBhvr>
                                    </p:animEffect>
                                  </p:childTnLst>
                                </p:cTn>
                              </p:par>
                            </p:childTnLst>
                          </p:cTn>
                        </p:par>
                        <p:par>
                          <p:cTn id="168" fill="hold">
                            <p:stCondLst>
                              <p:cond delay="1000"/>
                            </p:stCondLst>
                            <p:childTnLst>
                              <p:par>
                                <p:cTn id="169" presetID="1" presetClass="entr" presetSubtype="0" fill="hold" grpId="0" nodeType="afterEffect">
                                  <p:stCondLst>
                                    <p:cond delay="0"/>
                                  </p:stCondLst>
                                  <p:childTnLst>
                                    <p:set>
                                      <p:cBhvr>
                                        <p:cTn id="170" dur="1" fill="hold">
                                          <p:stCondLst>
                                            <p:cond delay="0"/>
                                          </p:stCondLst>
                                        </p:cTn>
                                        <p:tgtEl>
                                          <p:spTgt spid="62"/>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21" presetClass="entr" presetSubtype="8" fill="hold" nodeType="clickEffect">
                                  <p:stCondLst>
                                    <p:cond delay="0"/>
                                  </p:stCondLst>
                                  <p:childTnLst>
                                    <p:set>
                                      <p:cBhvr>
                                        <p:cTn id="174" dur="1" fill="hold">
                                          <p:stCondLst>
                                            <p:cond delay="0"/>
                                          </p:stCondLst>
                                        </p:cTn>
                                        <p:tgtEl>
                                          <p:spTgt spid="58"/>
                                        </p:tgtEl>
                                        <p:attrNameLst>
                                          <p:attrName>style.visibility</p:attrName>
                                        </p:attrNameLst>
                                      </p:cBhvr>
                                      <p:to>
                                        <p:strVal val="visible"/>
                                      </p:to>
                                    </p:set>
                                    <p:animEffect transition="in" filter="wheel(8)">
                                      <p:cBhvr>
                                        <p:cTn id="175" dur="1000"/>
                                        <p:tgtEl>
                                          <p:spTgt spid="58"/>
                                        </p:tgtEl>
                                      </p:cBhvr>
                                    </p:animEffect>
                                  </p:childTnLst>
                                </p:cTn>
                              </p:par>
                            </p:childTnLst>
                          </p:cTn>
                        </p:par>
                        <p:par>
                          <p:cTn id="176" fill="hold">
                            <p:stCondLst>
                              <p:cond delay="1000"/>
                            </p:stCondLst>
                            <p:childTnLst>
                              <p:par>
                                <p:cTn id="177" presetID="1" presetClass="entr" presetSubtype="0" fill="hold" grpId="0" nodeType="afterEffect">
                                  <p:stCondLst>
                                    <p:cond delay="0"/>
                                  </p:stCondLst>
                                  <p:childTnLst>
                                    <p:set>
                                      <p:cBhvr>
                                        <p:cTn id="178" dur="1" fill="hold">
                                          <p:stCondLst>
                                            <p:cond delay="0"/>
                                          </p:stCondLst>
                                        </p:cTn>
                                        <p:tgtEl>
                                          <p:spTgt spid="67"/>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8"/>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22" presetClass="exit" presetSubtype="4" fill="hold" grpId="1" nodeType="clickEffect">
                                  <p:stCondLst>
                                    <p:cond delay="0"/>
                                  </p:stCondLst>
                                  <p:childTnLst>
                                    <p:animEffect transition="out" filter="wipe(down)">
                                      <p:cBhvr>
                                        <p:cTn id="186" dur="500"/>
                                        <p:tgtEl>
                                          <p:spTgt spid="55"/>
                                        </p:tgtEl>
                                      </p:cBhvr>
                                    </p:animEffect>
                                    <p:set>
                                      <p:cBhvr>
                                        <p:cTn id="187" dur="1" fill="hold">
                                          <p:stCondLst>
                                            <p:cond delay="499"/>
                                          </p:stCondLst>
                                        </p:cTn>
                                        <p:tgtEl>
                                          <p:spTgt spid="55"/>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22" presetClass="entr" presetSubtype="4" fill="hold" grpId="0" nodeType="clickEffect">
                                  <p:stCondLst>
                                    <p:cond delay="0"/>
                                  </p:stCondLst>
                                  <p:childTnLst>
                                    <p:set>
                                      <p:cBhvr>
                                        <p:cTn id="191" dur="1" fill="hold">
                                          <p:stCondLst>
                                            <p:cond delay="0"/>
                                          </p:stCondLst>
                                        </p:cTn>
                                        <p:tgtEl>
                                          <p:spTgt spid="71"/>
                                        </p:tgtEl>
                                        <p:attrNameLst>
                                          <p:attrName>style.visibility</p:attrName>
                                        </p:attrNameLst>
                                      </p:cBhvr>
                                      <p:to>
                                        <p:strVal val="visible"/>
                                      </p:to>
                                    </p:set>
                                    <p:animEffect transition="in" filter="wipe(down)">
                                      <p:cBhvr>
                                        <p:cTn id="192" dur="500"/>
                                        <p:tgtEl>
                                          <p:spTgt spid="71"/>
                                        </p:tgtEl>
                                      </p:cBhvr>
                                    </p:animEffect>
                                  </p:childTnLst>
                                </p:cTn>
                              </p:par>
                            </p:childTnLst>
                          </p:cTn>
                        </p:par>
                        <p:par>
                          <p:cTn id="193" fill="hold">
                            <p:stCondLst>
                              <p:cond delay="500"/>
                            </p:stCondLst>
                            <p:childTnLst>
                              <p:par>
                                <p:cTn id="194" presetID="22" presetClass="entr" presetSubtype="4" fill="hold" grpId="0" nodeType="afterEffect">
                                  <p:stCondLst>
                                    <p:cond delay="0"/>
                                  </p:stCondLst>
                                  <p:childTnLst>
                                    <p:set>
                                      <p:cBhvr>
                                        <p:cTn id="195" dur="1" fill="hold">
                                          <p:stCondLst>
                                            <p:cond delay="0"/>
                                          </p:stCondLst>
                                        </p:cTn>
                                        <p:tgtEl>
                                          <p:spTgt spid="73"/>
                                        </p:tgtEl>
                                        <p:attrNameLst>
                                          <p:attrName>style.visibility</p:attrName>
                                        </p:attrNameLst>
                                      </p:cBhvr>
                                      <p:to>
                                        <p:strVal val="visible"/>
                                      </p:to>
                                    </p:set>
                                    <p:animEffect transition="in" filter="wipe(down)">
                                      <p:cBhvr>
                                        <p:cTn id="196" dur="500"/>
                                        <p:tgtEl>
                                          <p:spTgt spid="73"/>
                                        </p:tgtEl>
                                      </p:cBhvr>
                                    </p:animEffect>
                                  </p:childTnLst>
                                </p:cTn>
                              </p:par>
                            </p:childTnLst>
                          </p:cTn>
                        </p:par>
                        <p:par>
                          <p:cTn id="197" fill="hold">
                            <p:stCondLst>
                              <p:cond delay="1000"/>
                            </p:stCondLst>
                            <p:childTnLst>
                              <p:par>
                                <p:cTn id="198" presetID="22" presetClass="entr" presetSubtype="4" fill="hold" grpId="0" nodeType="afterEffect">
                                  <p:stCondLst>
                                    <p:cond delay="0"/>
                                  </p:stCondLst>
                                  <p:childTnLst>
                                    <p:set>
                                      <p:cBhvr>
                                        <p:cTn id="199" dur="1" fill="hold">
                                          <p:stCondLst>
                                            <p:cond delay="0"/>
                                          </p:stCondLst>
                                        </p:cTn>
                                        <p:tgtEl>
                                          <p:spTgt spid="74"/>
                                        </p:tgtEl>
                                        <p:attrNameLst>
                                          <p:attrName>style.visibility</p:attrName>
                                        </p:attrNameLst>
                                      </p:cBhvr>
                                      <p:to>
                                        <p:strVal val="visible"/>
                                      </p:to>
                                    </p:set>
                                    <p:animEffect transition="in" filter="wipe(down)">
                                      <p:cBhvr>
                                        <p:cTn id="200"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66" grpId="0" animBg="1"/>
      <p:bldP spid="68" grpId="0" animBg="1"/>
      <p:bldP spid="70" grpId="0" animBg="1"/>
      <p:bldP spid="72" grpId="0" animBg="1"/>
      <p:bldP spid="12" grpId="0" animBg="1"/>
      <p:bldP spid="75" grpId="0" animBg="1"/>
      <p:bldP spid="79" grpId="0" animBg="1"/>
      <p:bldP spid="121" grpId="0"/>
      <p:bldP spid="122" grpId="0"/>
      <p:bldP spid="123" grpId="0"/>
      <p:bldP spid="124" grpId="0"/>
      <p:bldP spid="125" grpId="0"/>
      <p:bldP spid="127" grpId="0"/>
      <p:bldP spid="45" grpId="0"/>
      <p:bldP spid="46" grpId="0" animBg="1"/>
      <p:bldP spid="47" grpId="0" animBg="1"/>
      <p:bldP spid="49" grpId="0" animBg="1"/>
      <p:bldP spid="50" grpId="0" animBg="1"/>
      <p:bldP spid="55" grpId="0" animBg="1"/>
      <p:bldP spid="55" grpId="1" animBg="1"/>
      <p:bldP spid="60" grpId="0"/>
      <p:bldP spid="61" grpId="0"/>
      <p:bldP spid="62" grpId="0"/>
      <p:bldP spid="63" grpId="0"/>
      <p:bldP spid="67" grpId="0"/>
      <p:bldP spid="69" grpId="0"/>
      <p:bldP spid="8" grpId="0"/>
      <p:bldP spid="71" grpId="0" animBg="1"/>
      <p:bldP spid="73" grpId="0" animBg="1"/>
      <p:bldP spid="7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9A8D91-2413-48C1-83FF-058F61E0ECE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75E6E90-AF2D-46AC-A276-EBE823906CC8}"/>
              </a:ext>
            </a:extLst>
          </p:cNvPr>
          <p:cNvSpPr>
            <a:spLocks noGrp="1"/>
          </p:cNvSpPr>
          <p:nvPr>
            <p:ph type="body" sz="quarter" idx="12"/>
          </p:nvPr>
        </p:nvSpPr>
        <p:spPr>
          <a:xfrm>
            <a:off x="0" y="0"/>
            <a:ext cx="8324850" cy="1400514"/>
          </a:xfrm>
        </p:spPr>
        <p:txBody>
          <a:bodyPr/>
          <a:lstStyle/>
          <a:p>
            <a:pPr>
              <a:spcBef>
                <a:spcPts val="0"/>
              </a:spcBef>
            </a:pPr>
            <a:r>
              <a:rPr lang="en-US" sz="2000" cap="none" dirty="0"/>
              <a:t>A12={w| each </a:t>
            </a:r>
            <a:r>
              <a:rPr lang="en-US" sz="2000" b="0" i="1" cap="none" dirty="0"/>
              <a:t>1</a:t>
            </a:r>
            <a:r>
              <a:rPr lang="en-US" sz="2000" cap="none" dirty="0"/>
              <a:t> in w is followed by at least one </a:t>
            </a:r>
            <a:r>
              <a:rPr lang="en-US" sz="2000" b="0" i="1" cap="none" dirty="0"/>
              <a:t>0</a:t>
            </a:r>
            <a:r>
              <a:rPr lang="en-US" sz="2000" cap="none" dirty="0"/>
              <a:t>}.</a:t>
            </a:r>
          </a:p>
          <a:p>
            <a:pPr>
              <a:spcBef>
                <a:spcPts val="0"/>
              </a:spcBef>
            </a:pPr>
            <a:r>
              <a:rPr lang="en-US" sz="2000" cap="none" dirty="0"/>
              <a:t>A13 ={w | The length of w is at least three and have </a:t>
            </a:r>
            <a:r>
              <a:rPr lang="en-US" sz="2000" b="0" i="1" cap="none" dirty="0"/>
              <a:t>0</a:t>
            </a:r>
            <a:r>
              <a:rPr lang="en-US" sz="2000" cap="none" dirty="0"/>
              <a:t> in 2</a:t>
            </a:r>
            <a:r>
              <a:rPr lang="en-US" sz="2000" cap="none" baseline="30000" dirty="0"/>
              <a:t>nd</a:t>
            </a:r>
            <a:r>
              <a:rPr lang="en-US" sz="2000" cap="none" dirty="0"/>
              <a:t> last position}</a:t>
            </a:r>
          </a:p>
          <a:p>
            <a:pPr>
              <a:spcBef>
                <a:spcPts val="0"/>
              </a:spcBef>
            </a:pPr>
            <a:r>
              <a:rPr lang="en-US" sz="2000" cap="none" dirty="0"/>
              <a:t>A14 ={w : The length of w is even and contains </a:t>
            </a:r>
            <a:r>
              <a:rPr lang="en-US" sz="2000" b="0" i="1" cap="none" dirty="0"/>
              <a:t>1</a:t>
            </a:r>
            <a:r>
              <a:rPr lang="en-US" sz="2000" cap="none" dirty="0"/>
              <a:t> in every odd position}</a:t>
            </a:r>
          </a:p>
          <a:p>
            <a:pPr>
              <a:spcBef>
                <a:spcPts val="0"/>
              </a:spcBef>
            </a:pPr>
            <a:r>
              <a:rPr lang="en-US" sz="2000" cap="none" dirty="0"/>
              <a:t>∑ = {0,1}</a:t>
            </a:r>
          </a:p>
        </p:txBody>
      </p:sp>
      <p:sp>
        <p:nvSpPr>
          <p:cNvPr id="4" name="Rectangle: Rounded Corners 3">
            <a:extLst>
              <a:ext uri="{FF2B5EF4-FFF2-40B4-BE49-F238E27FC236}">
                <a16:creationId xmlns:a16="http://schemas.microsoft.com/office/drawing/2014/main" id="{A5EE315E-DFC8-41BD-8CF4-03C41EDF1D6A}"/>
              </a:ext>
            </a:extLst>
          </p:cNvPr>
          <p:cNvSpPr/>
          <p:nvPr/>
        </p:nvSpPr>
        <p:spPr>
          <a:xfrm>
            <a:off x="187227" y="1935480"/>
            <a:ext cx="711933"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A12</a:t>
            </a:r>
          </a:p>
        </p:txBody>
      </p:sp>
      <p:sp>
        <p:nvSpPr>
          <p:cNvPr id="5" name="Oval 4">
            <a:extLst>
              <a:ext uri="{FF2B5EF4-FFF2-40B4-BE49-F238E27FC236}">
                <a16:creationId xmlns:a16="http://schemas.microsoft.com/office/drawing/2014/main" id="{06E2A79C-6D17-46CD-8DAA-386E2AFC3CF3}"/>
              </a:ext>
            </a:extLst>
          </p:cNvPr>
          <p:cNvSpPr/>
          <p:nvPr/>
        </p:nvSpPr>
        <p:spPr>
          <a:xfrm>
            <a:off x="4937760" y="19354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 name="Oval 5">
            <a:extLst>
              <a:ext uri="{FF2B5EF4-FFF2-40B4-BE49-F238E27FC236}">
                <a16:creationId xmlns:a16="http://schemas.microsoft.com/office/drawing/2014/main" id="{E31ED29B-ADA3-4924-AD09-961C276B4F55}"/>
              </a:ext>
            </a:extLst>
          </p:cNvPr>
          <p:cNvSpPr/>
          <p:nvPr/>
        </p:nvSpPr>
        <p:spPr>
          <a:xfrm>
            <a:off x="2026920" y="19354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7" name="Oval 6">
            <a:extLst>
              <a:ext uri="{FF2B5EF4-FFF2-40B4-BE49-F238E27FC236}">
                <a16:creationId xmlns:a16="http://schemas.microsoft.com/office/drawing/2014/main" id="{2397243C-15AE-4863-8FB0-39FE1F60852F}"/>
              </a:ext>
            </a:extLst>
          </p:cNvPr>
          <p:cNvSpPr/>
          <p:nvPr/>
        </p:nvSpPr>
        <p:spPr>
          <a:xfrm>
            <a:off x="3482340" y="19354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cxnSp>
        <p:nvCxnSpPr>
          <p:cNvPr id="8" name="Straight Arrow Connector 7">
            <a:extLst>
              <a:ext uri="{FF2B5EF4-FFF2-40B4-BE49-F238E27FC236}">
                <a16:creationId xmlns:a16="http://schemas.microsoft.com/office/drawing/2014/main" id="{99323373-7C02-4667-BDA3-CEEEBD46F87A}"/>
              </a:ext>
            </a:extLst>
          </p:cNvPr>
          <p:cNvCxnSpPr>
            <a:endCxn id="6" idx="2"/>
          </p:cNvCxnSpPr>
          <p:nvPr/>
        </p:nvCxnSpPr>
        <p:spPr>
          <a:xfrm>
            <a:off x="1417320" y="224028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F0357F94-92A8-4538-82E2-4C0965FB5512}"/>
              </a:ext>
            </a:extLst>
          </p:cNvPr>
          <p:cNvCxnSpPr>
            <a:stCxn id="6" idx="6"/>
            <a:endCxn id="7" idx="2"/>
          </p:cNvCxnSpPr>
          <p:nvPr/>
        </p:nvCxnSpPr>
        <p:spPr>
          <a:xfrm>
            <a:off x="2712720" y="224028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7263C6D3-4969-4D1D-B4BD-44753039B60E}"/>
              </a:ext>
            </a:extLst>
          </p:cNvPr>
          <p:cNvCxnSpPr>
            <a:stCxn id="7" idx="6"/>
            <a:endCxn id="5" idx="2"/>
          </p:cNvCxnSpPr>
          <p:nvPr/>
        </p:nvCxnSpPr>
        <p:spPr>
          <a:xfrm>
            <a:off x="4168140" y="224028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 name="Oval 10">
            <a:extLst>
              <a:ext uri="{FF2B5EF4-FFF2-40B4-BE49-F238E27FC236}">
                <a16:creationId xmlns:a16="http://schemas.microsoft.com/office/drawing/2014/main" id="{F6B7248B-28FC-465D-885D-37D5381AFE50}"/>
              </a:ext>
            </a:extLst>
          </p:cNvPr>
          <p:cNvSpPr/>
          <p:nvPr/>
        </p:nvSpPr>
        <p:spPr>
          <a:xfrm>
            <a:off x="4991123" y="199048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12" name="Connector: Curved 11">
            <a:extLst>
              <a:ext uri="{FF2B5EF4-FFF2-40B4-BE49-F238E27FC236}">
                <a16:creationId xmlns:a16="http://schemas.microsoft.com/office/drawing/2014/main" id="{1BDAC62D-7E02-4D65-85CB-8379D064B71C}"/>
              </a:ext>
            </a:extLst>
          </p:cNvPr>
          <p:cNvCxnSpPr>
            <a:stCxn id="6" idx="1"/>
            <a:endCxn id="6" idx="7"/>
          </p:cNvCxnSpPr>
          <p:nvPr/>
        </p:nvCxnSpPr>
        <p:spPr>
          <a:xfrm rot="5400000" flipH="1" flipV="1">
            <a:off x="2369820" y="1782287"/>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CA999F3E-DD9B-4D44-9501-5FEC0B4E9DE4}"/>
              </a:ext>
            </a:extLst>
          </p:cNvPr>
          <p:cNvCxnSpPr>
            <a:cxnSpLocks/>
            <a:stCxn id="7" idx="0"/>
            <a:endCxn id="26" idx="0"/>
          </p:cNvCxnSpPr>
          <p:nvPr/>
        </p:nvCxnSpPr>
        <p:spPr>
          <a:xfrm rot="5400000" flipH="1" flipV="1">
            <a:off x="5186794" y="573926"/>
            <a:ext cx="12700" cy="2723109"/>
          </a:xfrm>
          <a:prstGeom prst="curvedConnector3">
            <a:avLst>
              <a:gd name="adj1" fmla="val 540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92220A3F-5568-44BF-97C7-907FD9EAC674}"/>
              </a:ext>
            </a:extLst>
          </p:cNvPr>
          <p:cNvCxnSpPr>
            <a:cxnSpLocks/>
            <a:stCxn id="5" idx="1"/>
            <a:endCxn id="5" idx="7"/>
          </p:cNvCxnSpPr>
          <p:nvPr/>
        </p:nvCxnSpPr>
        <p:spPr>
          <a:xfrm rot="5400000" flipH="1" flipV="1">
            <a:off x="5280660" y="1782287"/>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555D8BE3-D992-4F8B-A55A-4C06E17A9765}"/>
              </a:ext>
            </a:extLst>
          </p:cNvPr>
          <p:cNvSpPr/>
          <p:nvPr/>
        </p:nvSpPr>
        <p:spPr>
          <a:xfrm>
            <a:off x="2072640" y="117648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6" name="Rectangle 15">
            <a:extLst>
              <a:ext uri="{FF2B5EF4-FFF2-40B4-BE49-F238E27FC236}">
                <a16:creationId xmlns:a16="http://schemas.microsoft.com/office/drawing/2014/main" id="{05599008-1FBB-45B7-947B-3CBC40E4A08F}"/>
              </a:ext>
            </a:extLst>
          </p:cNvPr>
          <p:cNvSpPr/>
          <p:nvPr/>
        </p:nvSpPr>
        <p:spPr>
          <a:xfrm>
            <a:off x="3581451" y="120765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7" name="Rectangle 16">
            <a:extLst>
              <a:ext uri="{FF2B5EF4-FFF2-40B4-BE49-F238E27FC236}">
                <a16:creationId xmlns:a16="http://schemas.microsoft.com/office/drawing/2014/main" id="{9110C58F-EEC6-45AF-AF5B-A65F86475977}"/>
              </a:ext>
            </a:extLst>
          </p:cNvPr>
          <p:cNvSpPr/>
          <p:nvPr/>
        </p:nvSpPr>
        <p:spPr>
          <a:xfrm>
            <a:off x="4965550" y="122220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8" name="Rectangle 17">
            <a:extLst>
              <a:ext uri="{FF2B5EF4-FFF2-40B4-BE49-F238E27FC236}">
                <a16:creationId xmlns:a16="http://schemas.microsoft.com/office/drawing/2014/main" id="{40A3AD0E-3532-4512-B6AB-1BEF89B07DF7}"/>
              </a:ext>
            </a:extLst>
          </p:cNvPr>
          <p:cNvSpPr/>
          <p:nvPr/>
        </p:nvSpPr>
        <p:spPr>
          <a:xfrm>
            <a:off x="2712720" y="189067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9" name="Rectangle 18">
            <a:extLst>
              <a:ext uri="{FF2B5EF4-FFF2-40B4-BE49-F238E27FC236}">
                <a16:creationId xmlns:a16="http://schemas.microsoft.com/office/drawing/2014/main" id="{7D77EC8F-AFDE-4894-832E-8DD7CFC990C9}"/>
              </a:ext>
            </a:extLst>
          </p:cNvPr>
          <p:cNvSpPr/>
          <p:nvPr/>
        </p:nvSpPr>
        <p:spPr>
          <a:xfrm>
            <a:off x="4221502" y="18755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21" name="Connector: Curved 20">
            <a:extLst>
              <a:ext uri="{FF2B5EF4-FFF2-40B4-BE49-F238E27FC236}">
                <a16:creationId xmlns:a16="http://schemas.microsoft.com/office/drawing/2014/main" id="{240D29A2-371F-4462-8738-4AE795FB0235}"/>
              </a:ext>
            </a:extLst>
          </p:cNvPr>
          <p:cNvCxnSpPr>
            <a:stCxn id="11" idx="3"/>
            <a:endCxn id="7" idx="5"/>
          </p:cNvCxnSpPr>
          <p:nvPr/>
        </p:nvCxnSpPr>
        <p:spPr>
          <a:xfrm rot="5400000">
            <a:off x="4552371" y="1932250"/>
            <a:ext cx="38893" cy="1008219"/>
          </a:xfrm>
          <a:prstGeom prst="curvedConnector3">
            <a:avLst>
              <a:gd name="adj1" fmla="val 91730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B67FD57E-1E36-4152-8E44-7D2434284CD1}"/>
              </a:ext>
            </a:extLst>
          </p:cNvPr>
          <p:cNvSpPr/>
          <p:nvPr/>
        </p:nvSpPr>
        <p:spPr>
          <a:xfrm>
            <a:off x="4251982" y="242423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6" name="Oval 25">
            <a:extLst>
              <a:ext uri="{FF2B5EF4-FFF2-40B4-BE49-F238E27FC236}">
                <a16:creationId xmlns:a16="http://schemas.microsoft.com/office/drawing/2014/main" id="{E70C9687-704F-4FD9-81C2-57499BB65926}"/>
              </a:ext>
            </a:extLst>
          </p:cNvPr>
          <p:cNvSpPr/>
          <p:nvPr/>
        </p:nvSpPr>
        <p:spPr>
          <a:xfrm>
            <a:off x="6205449" y="19354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cxnSp>
        <p:nvCxnSpPr>
          <p:cNvPr id="31" name="Connector: Curved 30">
            <a:extLst>
              <a:ext uri="{FF2B5EF4-FFF2-40B4-BE49-F238E27FC236}">
                <a16:creationId xmlns:a16="http://schemas.microsoft.com/office/drawing/2014/main" id="{C5C0E83A-54DD-499D-B672-7627BF26E325}"/>
              </a:ext>
            </a:extLst>
          </p:cNvPr>
          <p:cNvCxnSpPr>
            <a:cxnSpLocks/>
            <a:stCxn id="26" idx="7"/>
            <a:endCxn id="26" idx="5"/>
          </p:cNvCxnSpPr>
          <p:nvPr/>
        </p:nvCxnSpPr>
        <p:spPr>
          <a:xfrm rot="16200000" flipH="1">
            <a:off x="6575290" y="2240280"/>
            <a:ext cx="431052" cy="12700"/>
          </a:xfrm>
          <a:prstGeom prst="curvedConnector5">
            <a:avLst>
              <a:gd name="adj1" fmla="val -53033"/>
              <a:gd name="adj2" fmla="val 6409189"/>
              <a:gd name="adj3" fmla="val 153033"/>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0370D02A-4691-44B9-B7EF-8ED164E156E9}"/>
              </a:ext>
            </a:extLst>
          </p:cNvPr>
          <p:cNvSpPr/>
          <p:nvPr/>
        </p:nvSpPr>
        <p:spPr>
          <a:xfrm>
            <a:off x="6891249" y="197760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0,1</a:t>
            </a:r>
          </a:p>
        </p:txBody>
      </p:sp>
      <p:sp>
        <p:nvSpPr>
          <p:cNvPr id="25" name="Rectangle 24">
            <a:extLst>
              <a:ext uri="{FF2B5EF4-FFF2-40B4-BE49-F238E27FC236}">
                <a16:creationId xmlns:a16="http://schemas.microsoft.com/office/drawing/2014/main" id="{3FB261A5-93ED-4144-B9BB-6BDC40030F39}"/>
              </a:ext>
            </a:extLst>
          </p:cNvPr>
          <p:cNvSpPr/>
          <p:nvPr/>
        </p:nvSpPr>
        <p:spPr>
          <a:xfrm>
            <a:off x="5712511" y="316542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27" name="Oval 26">
            <a:extLst>
              <a:ext uri="{FF2B5EF4-FFF2-40B4-BE49-F238E27FC236}">
                <a16:creationId xmlns:a16="http://schemas.microsoft.com/office/drawing/2014/main" id="{89888F29-07A2-4E8E-AC32-91A0F504F604}"/>
              </a:ext>
            </a:extLst>
          </p:cNvPr>
          <p:cNvSpPr/>
          <p:nvPr/>
        </p:nvSpPr>
        <p:spPr>
          <a:xfrm>
            <a:off x="2026920" y="328883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28" name="Oval 27">
            <a:extLst>
              <a:ext uri="{FF2B5EF4-FFF2-40B4-BE49-F238E27FC236}">
                <a16:creationId xmlns:a16="http://schemas.microsoft.com/office/drawing/2014/main" id="{CA9FA5B8-F658-42C5-B8DD-AF0CCA0C5574}"/>
              </a:ext>
            </a:extLst>
          </p:cNvPr>
          <p:cNvSpPr/>
          <p:nvPr/>
        </p:nvSpPr>
        <p:spPr>
          <a:xfrm>
            <a:off x="3482340" y="328883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29" name="Oval 28">
            <a:extLst>
              <a:ext uri="{FF2B5EF4-FFF2-40B4-BE49-F238E27FC236}">
                <a16:creationId xmlns:a16="http://schemas.microsoft.com/office/drawing/2014/main" id="{6FB517D1-1B00-47E6-883B-375BAE4DE01B}"/>
              </a:ext>
            </a:extLst>
          </p:cNvPr>
          <p:cNvSpPr/>
          <p:nvPr/>
        </p:nvSpPr>
        <p:spPr>
          <a:xfrm>
            <a:off x="4941155" y="3263576"/>
            <a:ext cx="679010" cy="66011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0" name="Oval 29">
            <a:extLst>
              <a:ext uri="{FF2B5EF4-FFF2-40B4-BE49-F238E27FC236}">
                <a16:creationId xmlns:a16="http://schemas.microsoft.com/office/drawing/2014/main" id="{15C24947-2A49-477D-AD7F-1326C72DA4FE}"/>
              </a:ext>
            </a:extLst>
          </p:cNvPr>
          <p:cNvSpPr/>
          <p:nvPr/>
        </p:nvSpPr>
        <p:spPr>
          <a:xfrm>
            <a:off x="6325920" y="3229045"/>
            <a:ext cx="820320" cy="729173"/>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32" name="Rectangle: Rounded Corners 31">
            <a:extLst>
              <a:ext uri="{FF2B5EF4-FFF2-40B4-BE49-F238E27FC236}">
                <a16:creationId xmlns:a16="http://schemas.microsoft.com/office/drawing/2014/main" id="{C48940F8-DCA9-42A4-88D5-125A2A88B953}"/>
              </a:ext>
            </a:extLst>
          </p:cNvPr>
          <p:cNvSpPr/>
          <p:nvPr/>
        </p:nvSpPr>
        <p:spPr>
          <a:xfrm>
            <a:off x="187227" y="3215640"/>
            <a:ext cx="711933"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A13</a:t>
            </a:r>
          </a:p>
        </p:txBody>
      </p:sp>
      <p:cxnSp>
        <p:nvCxnSpPr>
          <p:cNvPr id="33" name="Straight Arrow Connector 32">
            <a:extLst>
              <a:ext uri="{FF2B5EF4-FFF2-40B4-BE49-F238E27FC236}">
                <a16:creationId xmlns:a16="http://schemas.microsoft.com/office/drawing/2014/main" id="{E5D842EC-A208-4ACE-BDC6-CBA8B2F640AD}"/>
              </a:ext>
            </a:extLst>
          </p:cNvPr>
          <p:cNvCxnSpPr>
            <a:endCxn id="27" idx="2"/>
          </p:cNvCxnSpPr>
          <p:nvPr/>
        </p:nvCxnSpPr>
        <p:spPr>
          <a:xfrm>
            <a:off x="1417320" y="357839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6DC6989B-FEBD-4F1B-B6E6-6D1E67202A2B}"/>
              </a:ext>
            </a:extLst>
          </p:cNvPr>
          <p:cNvCxnSpPr>
            <a:stCxn id="27" idx="6"/>
            <a:endCxn id="28" idx="2"/>
          </p:cNvCxnSpPr>
          <p:nvPr/>
        </p:nvCxnSpPr>
        <p:spPr>
          <a:xfrm>
            <a:off x="2712720" y="359363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CC877BC0-B091-44F0-ACB9-541111B02E7A}"/>
              </a:ext>
            </a:extLst>
          </p:cNvPr>
          <p:cNvCxnSpPr>
            <a:stCxn id="28" idx="6"/>
            <a:endCxn id="29" idx="2"/>
          </p:cNvCxnSpPr>
          <p:nvPr/>
        </p:nvCxnSpPr>
        <p:spPr>
          <a:xfrm>
            <a:off x="4168140" y="3593631"/>
            <a:ext cx="773015" cy="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7F6D6D64-ED45-4A4E-AE1F-6E3223CB4105}"/>
              </a:ext>
            </a:extLst>
          </p:cNvPr>
          <p:cNvCxnSpPr>
            <a:stCxn id="29" idx="6"/>
            <a:endCxn id="30" idx="2"/>
          </p:cNvCxnSpPr>
          <p:nvPr/>
        </p:nvCxnSpPr>
        <p:spPr>
          <a:xfrm>
            <a:off x="5620165" y="3593632"/>
            <a:ext cx="705755"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FD808875-960C-4B56-9B3E-7B78978A1B5B}"/>
              </a:ext>
            </a:extLst>
          </p:cNvPr>
          <p:cNvSpPr/>
          <p:nvPr/>
        </p:nvSpPr>
        <p:spPr>
          <a:xfrm>
            <a:off x="6422553" y="3330757"/>
            <a:ext cx="627054" cy="540987"/>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39" name="Rectangle 38">
            <a:extLst>
              <a:ext uri="{FF2B5EF4-FFF2-40B4-BE49-F238E27FC236}">
                <a16:creationId xmlns:a16="http://schemas.microsoft.com/office/drawing/2014/main" id="{5D758EA9-C688-48BC-8A86-89FA89654995}"/>
              </a:ext>
            </a:extLst>
          </p:cNvPr>
          <p:cNvSpPr/>
          <p:nvPr/>
        </p:nvSpPr>
        <p:spPr>
          <a:xfrm>
            <a:off x="2773680" y="312419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40" name="Rectangle 39">
            <a:extLst>
              <a:ext uri="{FF2B5EF4-FFF2-40B4-BE49-F238E27FC236}">
                <a16:creationId xmlns:a16="http://schemas.microsoft.com/office/drawing/2014/main" id="{B4835CF7-0EF3-4C23-9BB5-A5A87CEF4D33}"/>
              </a:ext>
            </a:extLst>
          </p:cNvPr>
          <p:cNvSpPr/>
          <p:nvPr/>
        </p:nvSpPr>
        <p:spPr>
          <a:xfrm>
            <a:off x="4248399" y="316542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41" name="Connector: Curved 40">
            <a:extLst>
              <a:ext uri="{FF2B5EF4-FFF2-40B4-BE49-F238E27FC236}">
                <a16:creationId xmlns:a16="http://schemas.microsoft.com/office/drawing/2014/main" id="{136D171F-4C88-46C2-9AED-B38661F1E43B}"/>
              </a:ext>
            </a:extLst>
          </p:cNvPr>
          <p:cNvCxnSpPr>
            <a:cxnSpLocks/>
            <a:stCxn id="28" idx="1"/>
            <a:endCxn id="28" idx="7"/>
          </p:cNvCxnSpPr>
          <p:nvPr/>
        </p:nvCxnSpPr>
        <p:spPr>
          <a:xfrm rot="5400000" flipH="1" flipV="1">
            <a:off x="3825240" y="3135638"/>
            <a:ext cx="12700" cy="484934"/>
          </a:xfrm>
          <a:prstGeom prst="curvedConnector3">
            <a:avLst>
              <a:gd name="adj1" fmla="val 4302945"/>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B56B8475-6151-48B4-9B45-BB984873D801}"/>
              </a:ext>
            </a:extLst>
          </p:cNvPr>
          <p:cNvSpPr/>
          <p:nvPr/>
        </p:nvSpPr>
        <p:spPr>
          <a:xfrm>
            <a:off x="3633826" y="285842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cxnSp>
        <p:nvCxnSpPr>
          <p:cNvPr id="51" name="Connector: Curved 50">
            <a:extLst>
              <a:ext uri="{FF2B5EF4-FFF2-40B4-BE49-F238E27FC236}">
                <a16:creationId xmlns:a16="http://schemas.microsoft.com/office/drawing/2014/main" id="{463A3F64-48E1-48E1-A06D-C8B504F32DB0}"/>
              </a:ext>
            </a:extLst>
          </p:cNvPr>
          <p:cNvCxnSpPr>
            <a:cxnSpLocks/>
            <a:stCxn id="30" idx="0"/>
            <a:endCxn id="29" idx="0"/>
          </p:cNvCxnSpPr>
          <p:nvPr/>
        </p:nvCxnSpPr>
        <p:spPr>
          <a:xfrm rot="16200000" flipH="1" flipV="1">
            <a:off x="5991104" y="2518600"/>
            <a:ext cx="34531" cy="1455420"/>
          </a:xfrm>
          <a:prstGeom prst="curvedConnector3">
            <a:avLst>
              <a:gd name="adj1" fmla="val -1324033"/>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2" name="Rectangle 51">
            <a:extLst>
              <a:ext uri="{FF2B5EF4-FFF2-40B4-BE49-F238E27FC236}">
                <a16:creationId xmlns:a16="http://schemas.microsoft.com/office/drawing/2014/main" id="{21DEA58F-B42D-4A0C-9919-F5181E61EA53}"/>
              </a:ext>
            </a:extLst>
          </p:cNvPr>
          <p:cNvSpPr/>
          <p:nvPr/>
        </p:nvSpPr>
        <p:spPr>
          <a:xfrm>
            <a:off x="6064220" y="2798920"/>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53" name="Connector: Curved 52">
            <a:extLst>
              <a:ext uri="{FF2B5EF4-FFF2-40B4-BE49-F238E27FC236}">
                <a16:creationId xmlns:a16="http://schemas.microsoft.com/office/drawing/2014/main" id="{73FBBEEE-4C0D-47BE-ACE8-470A31B48178}"/>
              </a:ext>
            </a:extLst>
          </p:cNvPr>
          <p:cNvCxnSpPr>
            <a:cxnSpLocks/>
            <a:stCxn id="30" idx="4"/>
            <a:endCxn id="28" idx="5"/>
          </p:cNvCxnSpPr>
          <p:nvPr/>
        </p:nvCxnSpPr>
        <p:spPr>
          <a:xfrm rot="5400000" flipH="1">
            <a:off x="5327363" y="2549502"/>
            <a:ext cx="149061" cy="2668373"/>
          </a:xfrm>
          <a:prstGeom prst="curvedConnector3">
            <a:avLst>
              <a:gd name="adj1" fmla="val -23515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4" name="Rectangle 53">
            <a:extLst>
              <a:ext uri="{FF2B5EF4-FFF2-40B4-BE49-F238E27FC236}">
                <a16:creationId xmlns:a16="http://schemas.microsoft.com/office/drawing/2014/main" id="{8ED426ED-B997-4AD9-8A8B-1F44158C2BB1}"/>
              </a:ext>
            </a:extLst>
          </p:cNvPr>
          <p:cNvSpPr/>
          <p:nvPr/>
        </p:nvSpPr>
        <p:spPr>
          <a:xfrm>
            <a:off x="5973042" y="37600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9" name="Oval 68">
            <a:extLst>
              <a:ext uri="{FF2B5EF4-FFF2-40B4-BE49-F238E27FC236}">
                <a16:creationId xmlns:a16="http://schemas.microsoft.com/office/drawing/2014/main" id="{34F6203C-E7A6-4E7A-AC28-D64E24DF5CC3}"/>
              </a:ext>
            </a:extLst>
          </p:cNvPr>
          <p:cNvSpPr/>
          <p:nvPr/>
        </p:nvSpPr>
        <p:spPr>
          <a:xfrm>
            <a:off x="4937759" y="4939695"/>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70" name="Oval 69">
            <a:extLst>
              <a:ext uri="{FF2B5EF4-FFF2-40B4-BE49-F238E27FC236}">
                <a16:creationId xmlns:a16="http://schemas.microsoft.com/office/drawing/2014/main" id="{9E4A3EA2-EF92-4EB2-8A3C-C2B932539147}"/>
              </a:ext>
            </a:extLst>
          </p:cNvPr>
          <p:cNvSpPr/>
          <p:nvPr/>
        </p:nvSpPr>
        <p:spPr>
          <a:xfrm>
            <a:off x="2026919" y="4939695"/>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71" name="Oval 70">
            <a:extLst>
              <a:ext uri="{FF2B5EF4-FFF2-40B4-BE49-F238E27FC236}">
                <a16:creationId xmlns:a16="http://schemas.microsoft.com/office/drawing/2014/main" id="{DF5E6C85-682F-4F91-81F7-98493FFB3CE0}"/>
              </a:ext>
            </a:extLst>
          </p:cNvPr>
          <p:cNvSpPr/>
          <p:nvPr/>
        </p:nvSpPr>
        <p:spPr>
          <a:xfrm>
            <a:off x="3482339" y="4939695"/>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2" name="Rectangle: Rounded Corners 71">
            <a:extLst>
              <a:ext uri="{FF2B5EF4-FFF2-40B4-BE49-F238E27FC236}">
                <a16:creationId xmlns:a16="http://schemas.microsoft.com/office/drawing/2014/main" id="{F871C513-3669-46B3-987E-F969C24F1C16}"/>
              </a:ext>
            </a:extLst>
          </p:cNvPr>
          <p:cNvSpPr/>
          <p:nvPr/>
        </p:nvSpPr>
        <p:spPr>
          <a:xfrm>
            <a:off x="187226" y="4939695"/>
            <a:ext cx="711933"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A14</a:t>
            </a:r>
          </a:p>
        </p:txBody>
      </p:sp>
      <p:cxnSp>
        <p:nvCxnSpPr>
          <p:cNvPr id="73" name="Straight Arrow Connector 72">
            <a:extLst>
              <a:ext uri="{FF2B5EF4-FFF2-40B4-BE49-F238E27FC236}">
                <a16:creationId xmlns:a16="http://schemas.microsoft.com/office/drawing/2014/main" id="{D0C344D1-4F5A-4692-B288-AE0BE320D72A}"/>
              </a:ext>
            </a:extLst>
          </p:cNvPr>
          <p:cNvCxnSpPr>
            <a:endCxn id="70" idx="2"/>
          </p:cNvCxnSpPr>
          <p:nvPr/>
        </p:nvCxnSpPr>
        <p:spPr>
          <a:xfrm>
            <a:off x="1417319" y="5244495"/>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EA2A9245-56B4-46D7-AF9F-CD824ABDDA99}"/>
              </a:ext>
            </a:extLst>
          </p:cNvPr>
          <p:cNvCxnSpPr>
            <a:stCxn id="70" idx="6"/>
            <a:endCxn id="71" idx="2"/>
          </p:cNvCxnSpPr>
          <p:nvPr/>
        </p:nvCxnSpPr>
        <p:spPr>
          <a:xfrm>
            <a:off x="2712719" y="5244495"/>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2D08FB07-2EB0-4F13-98FF-A6F155F77DB7}"/>
              </a:ext>
            </a:extLst>
          </p:cNvPr>
          <p:cNvCxnSpPr>
            <a:stCxn id="71" idx="6"/>
            <a:endCxn id="69" idx="2"/>
          </p:cNvCxnSpPr>
          <p:nvPr/>
        </p:nvCxnSpPr>
        <p:spPr>
          <a:xfrm>
            <a:off x="4168139" y="5244495"/>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C8A93F54-FC10-4DEE-A035-5B1ED74C9000}"/>
              </a:ext>
            </a:extLst>
          </p:cNvPr>
          <p:cNvSpPr/>
          <p:nvPr/>
        </p:nvSpPr>
        <p:spPr>
          <a:xfrm>
            <a:off x="4991122" y="4994699"/>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Rectangle 76">
            <a:extLst>
              <a:ext uri="{FF2B5EF4-FFF2-40B4-BE49-F238E27FC236}">
                <a16:creationId xmlns:a16="http://schemas.microsoft.com/office/drawing/2014/main" id="{BE3CB838-D099-4FB1-B661-D0E9738A11FD}"/>
              </a:ext>
            </a:extLst>
          </p:cNvPr>
          <p:cNvSpPr/>
          <p:nvPr/>
        </p:nvSpPr>
        <p:spPr>
          <a:xfrm>
            <a:off x="2783897" y="485981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78" name="Rectangle 77">
            <a:extLst>
              <a:ext uri="{FF2B5EF4-FFF2-40B4-BE49-F238E27FC236}">
                <a16:creationId xmlns:a16="http://schemas.microsoft.com/office/drawing/2014/main" id="{70541569-6633-47C3-B1CF-B7C0D0C40845}"/>
              </a:ext>
            </a:extLst>
          </p:cNvPr>
          <p:cNvSpPr/>
          <p:nvPr/>
        </p:nvSpPr>
        <p:spPr>
          <a:xfrm>
            <a:off x="4292679" y="484473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79" name="Connector: Curved 78">
            <a:extLst>
              <a:ext uri="{FF2B5EF4-FFF2-40B4-BE49-F238E27FC236}">
                <a16:creationId xmlns:a16="http://schemas.microsoft.com/office/drawing/2014/main" id="{72049CD1-1245-4D9A-A672-222E72981DF0}"/>
              </a:ext>
            </a:extLst>
          </p:cNvPr>
          <p:cNvCxnSpPr>
            <a:cxnSpLocks/>
            <a:stCxn id="69" idx="0"/>
            <a:endCxn id="71" idx="0"/>
          </p:cNvCxnSpPr>
          <p:nvPr/>
        </p:nvCxnSpPr>
        <p:spPr>
          <a:xfrm rot="16200000" flipV="1">
            <a:off x="4552949" y="4211985"/>
            <a:ext cx="12700" cy="1455420"/>
          </a:xfrm>
          <a:prstGeom prst="curvedConnector3">
            <a:avLst>
              <a:gd name="adj1" fmla="val 396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80" name="Rectangle 79">
            <a:extLst>
              <a:ext uri="{FF2B5EF4-FFF2-40B4-BE49-F238E27FC236}">
                <a16:creationId xmlns:a16="http://schemas.microsoft.com/office/drawing/2014/main" id="{563F9D54-BCF1-48B4-80DE-53B8245817FA}"/>
              </a:ext>
            </a:extLst>
          </p:cNvPr>
          <p:cNvSpPr/>
          <p:nvPr/>
        </p:nvSpPr>
        <p:spPr>
          <a:xfrm>
            <a:off x="4293686" y="439749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cxnSp>
        <p:nvCxnSpPr>
          <p:cNvPr id="84" name="Connector: Curved 83">
            <a:extLst>
              <a:ext uri="{FF2B5EF4-FFF2-40B4-BE49-F238E27FC236}">
                <a16:creationId xmlns:a16="http://schemas.microsoft.com/office/drawing/2014/main" id="{304646A4-A30A-4E93-9AAB-DCCE9BE781AC}"/>
              </a:ext>
            </a:extLst>
          </p:cNvPr>
          <p:cNvCxnSpPr>
            <a:cxnSpLocks/>
            <a:stCxn id="70" idx="4"/>
            <a:endCxn id="86" idx="3"/>
          </p:cNvCxnSpPr>
          <p:nvPr/>
        </p:nvCxnSpPr>
        <p:spPr>
          <a:xfrm rot="5400000" flipH="1" flipV="1">
            <a:off x="4352306" y="3476209"/>
            <a:ext cx="90599" cy="4055574"/>
          </a:xfrm>
          <a:prstGeom prst="curvedConnector3">
            <a:avLst>
              <a:gd name="adj1" fmla="val -53828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85" name="Rectangle 84">
            <a:extLst>
              <a:ext uri="{FF2B5EF4-FFF2-40B4-BE49-F238E27FC236}">
                <a16:creationId xmlns:a16="http://schemas.microsoft.com/office/drawing/2014/main" id="{935A24B0-1CF9-4A3F-8218-E64CAC15E450}"/>
              </a:ext>
            </a:extLst>
          </p:cNvPr>
          <p:cNvSpPr/>
          <p:nvPr/>
        </p:nvSpPr>
        <p:spPr>
          <a:xfrm>
            <a:off x="2712719" y="546732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86" name="Oval 85">
            <a:extLst>
              <a:ext uri="{FF2B5EF4-FFF2-40B4-BE49-F238E27FC236}">
                <a16:creationId xmlns:a16="http://schemas.microsoft.com/office/drawing/2014/main" id="{6E9F28ED-E36F-4D74-B53C-8D4097CEA79B}"/>
              </a:ext>
            </a:extLst>
          </p:cNvPr>
          <p:cNvSpPr/>
          <p:nvPr/>
        </p:nvSpPr>
        <p:spPr>
          <a:xfrm>
            <a:off x="6324960" y="493837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cxnSp>
        <p:nvCxnSpPr>
          <p:cNvPr id="87" name="Connector: Curved 86">
            <a:extLst>
              <a:ext uri="{FF2B5EF4-FFF2-40B4-BE49-F238E27FC236}">
                <a16:creationId xmlns:a16="http://schemas.microsoft.com/office/drawing/2014/main" id="{3D0988D0-9554-450D-8EEF-D9503822EFB9}"/>
              </a:ext>
            </a:extLst>
          </p:cNvPr>
          <p:cNvCxnSpPr>
            <a:cxnSpLocks/>
            <a:stCxn id="86" idx="7"/>
            <a:endCxn id="86" idx="5"/>
          </p:cNvCxnSpPr>
          <p:nvPr/>
        </p:nvCxnSpPr>
        <p:spPr>
          <a:xfrm rot="16200000" flipH="1">
            <a:off x="6694801" y="5243170"/>
            <a:ext cx="431052" cy="12700"/>
          </a:xfrm>
          <a:prstGeom prst="curvedConnector5">
            <a:avLst>
              <a:gd name="adj1" fmla="val -53033"/>
              <a:gd name="adj2" fmla="val 6409189"/>
              <a:gd name="adj3" fmla="val 153033"/>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88" name="Rectangle 87">
            <a:extLst>
              <a:ext uri="{FF2B5EF4-FFF2-40B4-BE49-F238E27FC236}">
                <a16:creationId xmlns:a16="http://schemas.microsoft.com/office/drawing/2014/main" id="{E54A1165-F4D5-4BBE-BDA7-7D9F8718E041}"/>
              </a:ext>
            </a:extLst>
          </p:cNvPr>
          <p:cNvSpPr/>
          <p:nvPr/>
        </p:nvSpPr>
        <p:spPr>
          <a:xfrm>
            <a:off x="7010760" y="498049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0,1</a:t>
            </a:r>
          </a:p>
        </p:txBody>
      </p:sp>
      <p:cxnSp>
        <p:nvCxnSpPr>
          <p:cNvPr id="100" name="Straight Arrow Connector 99">
            <a:extLst>
              <a:ext uri="{FF2B5EF4-FFF2-40B4-BE49-F238E27FC236}">
                <a16:creationId xmlns:a16="http://schemas.microsoft.com/office/drawing/2014/main" id="{6C39299D-2451-44E9-BA2E-29AE6A94BB7A}"/>
              </a:ext>
            </a:extLst>
          </p:cNvPr>
          <p:cNvCxnSpPr>
            <a:cxnSpLocks/>
            <a:stCxn id="69" idx="6"/>
            <a:endCxn id="86" idx="2"/>
          </p:cNvCxnSpPr>
          <p:nvPr/>
        </p:nvCxnSpPr>
        <p:spPr>
          <a:xfrm flipV="1">
            <a:off x="5623559" y="5243170"/>
            <a:ext cx="701401" cy="1325"/>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01" name="Rectangle 100">
            <a:extLst>
              <a:ext uri="{FF2B5EF4-FFF2-40B4-BE49-F238E27FC236}">
                <a16:creationId xmlns:a16="http://schemas.microsoft.com/office/drawing/2014/main" id="{02CBC216-5E79-4246-B97D-47189241C147}"/>
              </a:ext>
            </a:extLst>
          </p:cNvPr>
          <p:cNvSpPr/>
          <p:nvPr/>
        </p:nvSpPr>
        <p:spPr>
          <a:xfrm>
            <a:off x="5701531" y="4859814"/>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Tree>
    <p:extLst>
      <p:ext uri="{BB962C8B-B14F-4D97-AF65-F5344CB8AC3E}">
        <p14:creationId xmlns:p14="http://schemas.microsoft.com/office/powerpoint/2010/main" val="19603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1"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heel(8)">
                                      <p:cBhvr>
                                        <p:cTn id="17" dur="1000"/>
                                        <p:tgtEl>
                                          <p:spTgt spid="9"/>
                                        </p:tgtEl>
                                      </p:cBhvr>
                                    </p:animEffec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par>
                          <p:cTn id="21" fill="hold">
                            <p:stCondLst>
                              <p:cond delay="1000"/>
                            </p:stCondLst>
                            <p:childTnLst>
                              <p:par>
                                <p:cTn id="22" presetID="22" presetClass="entr" presetSubtype="4"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8"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heel(8)">
                                      <p:cBhvr>
                                        <p:cTn id="29" dur="1000"/>
                                        <p:tgtEl>
                                          <p:spTgt spid="10"/>
                                        </p:tgtEl>
                                      </p:cBhvr>
                                    </p:animEffect>
                                  </p:childTnLst>
                                </p:cTn>
                              </p:par>
                            </p:childTnLst>
                          </p:cTn>
                        </p:par>
                        <p:par>
                          <p:cTn id="30" fill="hold">
                            <p:stCondLst>
                              <p:cond delay="1000"/>
                            </p:stCondLst>
                            <p:childTnLst>
                              <p:par>
                                <p:cTn id="31" presetID="1" presetClass="entr" presetSubtype="0"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par>
                          <p:cTn id="33" fill="hold">
                            <p:stCondLst>
                              <p:cond delay="1000"/>
                            </p:stCondLst>
                            <p:childTnLst>
                              <p:par>
                                <p:cTn id="34" presetID="22" presetClass="entr" presetSubtype="4"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down)">
                                      <p:cBhvr>
                                        <p:cTn id="36" dur="500"/>
                                        <p:tgtEl>
                                          <p:spTgt spid="7"/>
                                        </p:tgtEl>
                                      </p:cBhvr>
                                    </p:animEffect>
                                  </p:childTnLst>
                                </p:cTn>
                              </p:par>
                            </p:childTnLst>
                          </p:cTn>
                        </p:par>
                        <p:par>
                          <p:cTn id="37" fill="hold">
                            <p:stCondLst>
                              <p:cond delay="1500"/>
                            </p:stCondLst>
                            <p:childTnLst>
                              <p:par>
                                <p:cTn id="38" presetID="22" presetClass="entr" presetSubtype="4" fill="hold" grpId="0" nodeType="after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down)">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down)">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heel(8)">
                                      <p:cBhvr>
                                        <p:cTn id="50" dur="1000"/>
                                        <p:tgtEl>
                                          <p:spTgt spid="1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1" presetClass="entr" presetSubtype="8" fill="hold"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heel(8)">
                                      <p:cBhvr>
                                        <p:cTn id="58" dur="1000"/>
                                        <p:tgtEl>
                                          <p:spTgt spid="21"/>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22"/>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1" presetClass="entr" presetSubtype="8" fill="hold"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heel(8)">
                                      <p:cBhvr>
                                        <p:cTn id="66" dur="1000"/>
                                        <p:tgtEl>
                                          <p:spTgt spid="12"/>
                                        </p:tgtEl>
                                      </p:cBhvr>
                                    </p:animEffec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1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1" presetClass="entr" presetSubtype="8" fill="hold" nodeType="click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wheel(8)">
                                      <p:cBhvr>
                                        <p:cTn id="74" dur="1000"/>
                                        <p:tgtEl>
                                          <p:spTgt spid="13"/>
                                        </p:tgtEl>
                                      </p:cBhvr>
                                    </p:animEffect>
                                  </p:childTnLst>
                                </p:cTn>
                              </p:par>
                            </p:childTnLst>
                          </p:cTn>
                        </p:par>
                        <p:par>
                          <p:cTn id="75" fill="hold">
                            <p:stCondLst>
                              <p:cond delay="1000"/>
                            </p:stCondLst>
                            <p:childTnLst>
                              <p:par>
                                <p:cTn id="76" presetID="1" presetClass="entr" presetSubtype="0" fill="hold" grpId="0" nodeType="afterEffect">
                                  <p:stCondLst>
                                    <p:cond delay="0"/>
                                  </p:stCondLst>
                                  <p:childTnLst>
                                    <p:set>
                                      <p:cBhvr>
                                        <p:cTn id="77" dur="1" fill="hold">
                                          <p:stCondLst>
                                            <p:cond delay="0"/>
                                          </p:stCondLst>
                                        </p:cTn>
                                        <p:tgtEl>
                                          <p:spTgt spid="16"/>
                                        </p:tgtEl>
                                        <p:attrNameLst>
                                          <p:attrName>style.visibility</p:attrName>
                                        </p:attrNameLst>
                                      </p:cBhvr>
                                      <p:to>
                                        <p:strVal val="visible"/>
                                      </p:to>
                                    </p:set>
                                  </p:childTnLst>
                                </p:cTn>
                              </p:par>
                            </p:childTnLst>
                          </p:cTn>
                        </p:par>
                        <p:par>
                          <p:cTn id="78" fill="hold">
                            <p:stCondLst>
                              <p:cond delay="1000"/>
                            </p:stCondLst>
                            <p:childTnLst>
                              <p:par>
                                <p:cTn id="79" presetID="22" presetClass="entr" presetSubtype="4"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wipe(down)">
                                      <p:cBhvr>
                                        <p:cTn id="81" dur="500"/>
                                        <p:tgtEl>
                                          <p:spTgt spid="26"/>
                                        </p:tgtEl>
                                      </p:cBhvr>
                                    </p:animEffect>
                                  </p:childTnLst>
                                </p:cTn>
                              </p:par>
                            </p:childTnLst>
                          </p:cTn>
                        </p:par>
                      </p:childTnLst>
                    </p:cTn>
                  </p:par>
                  <p:par>
                    <p:cTn id="82" fill="hold">
                      <p:stCondLst>
                        <p:cond delay="indefinite"/>
                      </p:stCondLst>
                      <p:childTnLst>
                        <p:par>
                          <p:cTn id="83" fill="hold">
                            <p:stCondLst>
                              <p:cond delay="0"/>
                            </p:stCondLst>
                            <p:childTnLst>
                              <p:par>
                                <p:cTn id="84" presetID="21" presetClass="entr" presetSubtype="8" fill="hold" nodeType="click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wheel(8)">
                                      <p:cBhvr>
                                        <p:cTn id="86" dur="1000"/>
                                        <p:tgtEl>
                                          <p:spTgt spid="31"/>
                                        </p:tgtEl>
                                      </p:cBhvr>
                                    </p:animEffect>
                                  </p:childTnLst>
                                </p:cTn>
                              </p:par>
                            </p:childTnLst>
                          </p:cTn>
                        </p:par>
                        <p:par>
                          <p:cTn id="87" fill="hold">
                            <p:stCondLst>
                              <p:cond delay="1000"/>
                            </p:stCondLst>
                            <p:childTnLst>
                              <p:par>
                                <p:cTn id="88" presetID="1" presetClass="entr" presetSubtype="0" fill="hold" grpId="0" nodeType="afterEffect">
                                  <p:stCondLst>
                                    <p:cond delay="0"/>
                                  </p:stCondLst>
                                  <p:childTnLst>
                                    <p:set>
                                      <p:cBhvr>
                                        <p:cTn id="89" dur="1" fill="hold">
                                          <p:stCondLst>
                                            <p:cond delay="0"/>
                                          </p:stCondLst>
                                        </p:cTn>
                                        <p:tgtEl>
                                          <p:spTgt spid="34"/>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32"/>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2" presetClass="entr" presetSubtype="8" fill="hold" nodeType="clickEffect">
                                  <p:stCondLst>
                                    <p:cond delay="0"/>
                                  </p:stCondLst>
                                  <p:childTnLst>
                                    <p:set>
                                      <p:cBhvr>
                                        <p:cTn id="97" dur="1" fill="hold">
                                          <p:stCondLst>
                                            <p:cond delay="0"/>
                                          </p:stCondLst>
                                        </p:cTn>
                                        <p:tgtEl>
                                          <p:spTgt spid="33"/>
                                        </p:tgtEl>
                                        <p:attrNameLst>
                                          <p:attrName>style.visibility</p:attrName>
                                        </p:attrNameLst>
                                      </p:cBhvr>
                                      <p:to>
                                        <p:strVal val="visible"/>
                                      </p:to>
                                    </p:set>
                                    <p:anim calcmode="lin" valueType="num">
                                      <p:cBhvr additive="base">
                                        <p:cTn id="98" dur="500" fill="hold"/>
                                        <p:tgtEl>
                                          <p:spTgt spid="33"/>
                                        </p:tgtEl>
                                        <p:attrNameLst>
                                          <p:attrName>ppt_x</p:attrName>
                                        </p:attrNameLst>
                                      </p:cBhvr>
                                      <p:tavLst>
                                        <p:tav tm="0">
                                          <p:val>
                                            <p:strVal val="0-#ppt_w/2"/>
                                          </p:val>
                                        </p:tav>
                                        <p:tav tm="100000">
                                          <p:val>
                                            <p:strVal val="#ppt_x"/>
                                          </p:val>
                                        </p:tav>
                                      </p:tavLst>
                                    </p:anim>
                                    <p:anim calcmode="lin" valueType="num">
                                      <p:cBhvr additive="base">
                                        <p:cTn id="99" dur="500" fill="hold"/>
                                        <p:tgtEl>
                                          <p:spTgt spid="33"/>
                                        </p:tgtEl>
                                        <p:attrNameLst>
                                          <p:attrName>ppt_y</p:attrName>
                                        </p:attrNameLst>
                                      </p:cBhvr>
                                      <p:tavLst>
                                        <p:tav tm="0">
                                          <p:val>
                                            <p:strVal val="#ppt_y"/>
                                          </p:val>
                                        </p:tav>
                                        <p:tav tm="100000">
                                          <p:val>
                                            <p:strVal val="#ppt_y"/>
                                          </p:val>
                                        </p:tav>
                                      </p:tavLst>
                                    </p:anim>
                                  </p:childTnLst>
                                </p:cTn>
                              </p:par>
                            </p:childTnLst>
                          </p:cTn>
                        </p:par>
                        <p:par>
                          <p:cTn id="100" fill="hold">
                            <p:stCondLst>
                              <p:cond delay="500"/>
                            </p:stCondLst>
                            <p:childTnLst>
                              <p:par>
                                <p:cTn id="101" presetID="22" presetClass="entr" presetSubtype="4" fill="hold" grpId="0" nodeType="afterEffect">
                                  <p:stCondLst>
                                    <p:cond delay="0"/>
                                  </p:stCondLst>
                                  <p:childTnLst>
                                    <p:set>
                                      <p:cBhvr>
                                        <p:cTn id="102" dur="1" fill="hold">
                                          <p:stCondLst>
                                            <p:cond delay="0"/>
                                          </p:stCondLst>
                                        </p:cTn>
                                        <p:tgtEl>
                                          <p:spTgt spid="27"/>
                                        </p:tgtEl>
                                        <p:attrNameLst>
                                          <p:attrName>style.visibility</p:attrName>
                                        </p:attrNameLst>
                                      </p:cBhvr>
                                      <p:to>
                                        <p:strVal val="visible"/>
                                      </p:to>
                                    </p:set>
                                    <p:animEffect transition="in" filter="wipe(down)">
                                      <p:cBhvr>
                                        <p:cTn id="103" dur="500"/>
                                        <p:tgtEl>
                                          <p:spTgt spid="27"/>
                                        </p:tgtEl>
                                      </p:cBhvr>
                                    </p:animEffect>
                                  </p:childTnLst>
                                </p:cTn>
                              </p:par>
                            </p:childTnLst>
                          </p:cTn>
                        </p:par>
                      </p:childTnLst>
                    </p:cTn>
                  </p:par>
                  <p:par>
                    <p:cTn id="104" fill="hold">
                      <p:stCondLst>
                        <p:cond delay="indefinite"/>
                      </p:stCondLst>
                      <p:childTnLst>
                        <p:par>
                          <p:cTn id="105" fill="hold">
                            <p:stCondLst>
                              <p:cond delay="0"/>
                            </p:stCondLst>
                            <p:childTnLst>
                              <p:par>
                                <p:cTn id="106" presetID="21" presetClass="entr" presetSubtype="8" fill="hold" nodeType="click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wheel(8)">
                                      <p:cBhvr>
                                        <p:cTn id="108" dur="1000"/>
                                        <p:tgtEl>
                                          <p:spTgt spid="35"/>
                                        </p:tgtEl>
                                      </p:cBhvr>
                                    </p:animEffect>
                                  </p:childTnLst>
                                </p:cTn>
                              </p:par>
                            </p:childTnLst>
                          </p:cTn>
                        </p:par>
                        <p:par>
                          <p:cTn id="109" fill="hold">
                            <p:stCondLst>
                              <p:cond delay="1000"/>
                            </p:stCondLst>
                            <p:childTnLst>
                              <p:par>
                                <p:cTn id="110" presetID="1" presetClass="entr" presetSubtype="0" fill="hold" grpId="0" nodeType="afterEffect">
                                  <p:stCondLst>
                                    <p:cond delay="0"/>
                                  </p:stCondLst>
                                  <p:childTnLst>
                                    <p:set>
                                      <p:cBhvr>
                                        <p:cTn id="111" dur="1" fill="hold">
                                          <p:stCondLst>
                                            <p:cond delay="0"/>
                                          </p:stCondLst>
                                        </p:cTn>
                                        <p:tgtEl>
                                          <p:spTgt spid="39"/>
                                        </p:tgtEl>
                                        <p:attrNameLst>
                                          <p:attrName>style.visibility</p:attrName>
                                        </p:attrNameLst>
                                      </p:cBhvr>
                                      <p:to>
                                        <p:strVal val="visible"/>
                                      </p:to>
                                    </p:set>
                                  </p:childTnLst>
                                </p:cTn>
                              </p:par>
                            </p:childTnLst>
                          </p:cTn>
                        </p:par>
                        <p:par>
                          <p:cTn id="112" fill="hold">
                            <p:stCondLst>
                              <p:cond delay="1000"/>
                            </p:stCondLst>
                            <p:childTnLst>
                              <p:par>
                                <p:cTn id="113" presetID="22" presetClass="entr" presetSubtype="4" fill="hold" grpId="0" nodeType="after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wipe(down)">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21" presetClass="entr" presetSubtype="8" fill="hold" nodeType="clickEffect">
                                  <p:stCondLst>
                                    <p:cond delay="0"/>
                                  </p:stCondLst>
                                  <p:childTnLst>
                                    <p:set>
                                      <p:cBhvr>
                                        <p:cTn id="119" dur="1" fill="hold">
                                          <p:stCondLst>
                                            <p:cond delay="0"/>
                                          </p:stCondLst>
                                        </p:cTn>
                                        <p:tgtEl>
                                          <p:spTgt spid="36"/>
                                        </p:tgtEl>
                                        <p:attrNameLst>
                                          <p:attrName>style.visibility</p:attrName>
                                        </p:attrNameLst>
                                      </p:cBhvr>
                                      <p:to>
                                        <p:strVal val="visible"/>
                                      </p:to>
                                    </p:set>
                                    <p:animEffect transition="in" filter="wheel(8)">
                                      <p:cBhvr>
                                        <p:cTn id="120" dur="1000"/>
                                        <p:tgtEl>
                                          <p:spTgt spid="36"/>
                                        </p:tgtEl>
                                      </p:cBhvr>
                                    </p:animEffect>
                                  </p:childTnLst>
                                </p:cTn>
                              </p:par>
                            </p:childTnLst>
                          </p:cTn>
                        </p:par>
                        <p:par>
                          <p:cTn id="121" fill="hold">
                            <p:stCondLst>
                              <p:cond delay="1000"/>
                            </p:stCondLst>
                            <p:childTnLst>
                              <p:par>
                                <p:cTn id="122" presetID="1" presetClass="entr" presetSubtype="0" fill="hold" grpId="0" nodeType="afterEffect">
                                  <p:stCondLst>
                                    <p:cond delay="0"/>
                                  </p:stCondLst>
                                  <p:childTnLst>
                                    <p:set>
                                      <p:cBhvr>
                                        <p:cTn id="123" dur="1" fill="hold">
                                          <p:stCondLst>
                                            <p:cond delay="0"/>
                                          </p:stCondLst>
                                        </p:cTn>
                                        <p:tgtEl>
                                          <p:spTgt spid="40"/>
                                        </p:tgtEl>
                                        <p:attrNameLst>
                                          <p:attrName>style.visibility</p:attrName>
                                        </p:attrNameLst>
                                      </p:cBhvr>
                                      <p:to>
                                        <p:strVal val="visible"/>
                                      </p:to>
                                    </p:set>
                                  </p:childTnLst>
                                </p:cTn>
                              </p:par>
                            </p:childTnLst>
                          </p:cTn>
                        </p:par>
                        <p:par>
                          <p:cTn id="124" fill="hold">
                            <p:stCondLst>
                              <p:cond delay="1000"/>
                            </p:stCondLst>
                            <p:childTnLst>
                              <p:par>
                                <p:cTn id="125" presetID="22" presetClass="entr" presetSubtype="4" fill="hold" grpId="0" nodeType="afterEffect">
                                  <p:stCondLst>
                                    <p:cond delay="0"/>
                                  </p:stCondLst>
                                  <p:childTnLst>
                                    <p:set>
                                      <p:cBhvr>
                                        <p:cTn id="126" dur="1" fill="hold">
                                          <p:stCondLst>
                                            <p:cond delay="0"/>
                                          </p:stCondLst>
                                        </p:cTn>
                                        <p:tgtEl>
                                          <p:spTgt spid="29"/>
                                        </p:tgtEl>
                                        <p:attrNameLst>
                                          <p:attrName>style.visibility</p:attrName>
                                        </p:attrNameLst>
                                      </p:cBhvr>
                                      <p:to>
                                        <p:strVal val="visible"/>
                                      </p:to>
                                    </p:set>
                                    <p:animEffect transition="in" filter="wipe(down)">
                                      <p:cBhvr>
                                        <p:cTn id="127" dur="500"/>
                                        <p:tgtEl>
                                          <p:spTgt spid="29"/>
                                        </p:tgtEl>
                                      </p:cBhvr>
                                    </p:animEffect>
                                  </p:childTnLst>
                                </p:cTn>
                              </p:par>
                            </p:childTnLst>
                          </p:cTn>
                        </p:par>
                      </p:childTnLst>
                    </p:cTn>
                  </p:par>
                  <p:par>
                    <p:cTn id="128" fill="hold">
                      <p:stCondLst>
                        <p:cond delay="indefinite"/>
                      </p:stCondLst>
                      <p:childTnLst>
                        <p:par>
                          <p:cTn id="129" fill="hold">
                            <p:stCondLst>
                              <p:cond delay="0"/>
                            </p:stCondLst>
                            <p:childTnLst>
                              <p:par>
                                <p:cTn id="130" presetID="21" presetClass="entr" presetSubtype="8" fill="hold" nodeType="clickEffect">
                                  <p:stCondLst>
                                    <p:cond delay="0"/>
                                  </p:stCondLst>
                                  <p:childTnLst>
                                    <p:set>
                                      <p:cBhvr>
                                        <p:cTn id="131" dur="1" fill="hold">
                                          <p:stCondLst>
                                            <p:cond delay="0"/>
                                          </p:stCondLst>
                                        </p:cTn>
                                        <p:tgtEl>
                                          <p:spTgt spid="37"/>
                                        </p:tgtEl>
                                        <p:attrNameLst>
                                          <p:attrName>style.visibility</p:attrName>
                                        </p:attrNameLst>
                                      </p:cBhvr>
                                      <p:to>
                                        <p:strVal val="visible"/>
                                      </p:to>
                                    </p:set>
                                    <p:animEffect transition="in" filter="wheel(8)">
                                      <p:cBhvr>
                                        <p:cTn id="132" dur="1000"/>
                                        <p:tgtEl>
                                          <p:spTgt spid="37"/>
                                        </p:tgtEl>
                                      </p:cBhvr>
                                    </p:animEffect>
                                  </p:childTnLst>
                                </p:cTn>
                              </p:par>
                            </p:childTnLst>
                          </p:cTn>
                        </p:par>
                        <p:par>
                          <p:cTn id="133" fill="hold">
                            <p:stCondLst>
                              <p:cond delay="1000"/>
                            </p:stCondLst>
                            <p:childTnLst>
                              <p:par>
                                <p:cTn id="134" presetID="1" presetClass="entr" presetSubtype="0" fill="hold" grpId="0" nodeType="afterEffect">
                                  <p:stCondLst>
                                    <p:cond delay="0"/>
                                  </p:stCondLst>
                                  <p:childTnLst>
                                    <p:set>
                                      <p:cBhvr>
                                        <p:cTn id="135" dur="1" fill="hold">
                                          <p:stCondLst>
                                            <p:cond delay="0"/>
                                          </p:stCondLst>
                                        </p:cTn>
                                        <p:tgtEl>
                                          <p:spTgt spid="25"/>
                                        </p:tgtEl>
                                        <p:attrNameLst>
                                          <p:attrName>style.visibility</p:attrName>
                                        </p:attrNameLst>
                                      </p:cBhvr>
                                      <p:to>
                                        <p:strVal val="visible"/>
                                      </p:to>
                                    </p:set>
                                  </p:childTnLst>
                                </p:cTn>
                              </p:par>
                            </p:childTnLst>
                          </p:cTn>
                        </p:par>
                        <p:par>
                          <p:cTn id="136" fill="hold">
                            <p:stCondLst>
                              <p:cond delay="1000"/>
                            </p:stCondLst>
                            <p:childTnLst>
                              <p:par>
                                <p:cTn id="137" presetID="22" presetClass="entr" presetSubtype="4" fill="hold" grpId="0" nodeType="afterEffect">
                                  <p:stCondLst>
                                    <p:cond delay="0"/>
                                  </p:stCondLst>
                                  <p:childTnLst>
                                    <p:set>
                                      <p:cBhvr>
                                        <p:cTn id="138" dur="1" fill="hold">
                                          <p:stCondLst>
                                            <p:cond delay="0"/>
                                          </p:stCondLst>
                                        </p:cTn>
                                        <p:tgtEl>
                                          <p:spTgt spid="30"/>
                                        </p:tgtEl>
                                        <p:attrNameLst>
                                          <p:attrName>style.visibility</p:attrName>
                                        </p:attrNameLst>
                                      </p:cBhvr>
                                      <p:to>
                                        <p:strVal val="visible"/>
                                      </p:to>
                                    </p:set>
                                    <p:animEffect transition="in" filter="wipe(down)">
                                      <p:cBhvr>
                                        <p:cTn id="139" dur="500"/>
                                        <p:tgtEl>
                                          <p:spTgt spid="30"/>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4" fill="hold" grpId="0" nodeType="clickEffect">
                                  <p:stCondLst>
                                    <p:cond delay="0"/>
                                  </p:stCondLst>
                                  <p:childTnLst>
                                    <p:set>
                                      <p:cBhvr>
                                        <p:cTn id="143" dur="1" fill="hold">
                                          <p:stCondLst>
                                            <p:cond delay="0"/>
                                          </p:stCondLst>
                                        </p:cTn>
                                        <p:tgtEl>
                                          <p:spTgt spid="38"/>
                                        </p:tgtEl>
                                        <p:attrNameLst>
                                          <p:attrName>style.visibility</p:attrName>
                                        </p:attrNameLst>
                                      </p:cBhvr>
                                      <p:to>
                                        <p:strVal val="visible"/>
                                      </p:to>
                                    </p:set>
                                    <p:animEffect transition="in" filter="wipe(down)">
                                      <p:cBhvr>
                                        <p:cTn id="144" dur="500"/>
                                        <p:tgtEl>
                                          <p:spTgt spid="38"/>
                                        </p:tgtEl>
                                      </p:cBhvr>
                                    </p:animEffect>
                                  </p:childTnLst>
                                </p:cTn>
                              </p:par>
                            </p:childTnLst>
                          </p:cTn>
                        </p:par>
                      </p:childTnLst>
                    </p:cTn>
                  </p:par>
                  <p:par>
                    <p:cTn id="145" fill="hold">
                      <p:stCondLst>
                        <p:cond delay="indefinite"/>
                      </p:stCondLst>
                      <p:childTnLst>
                        <p:par>
                          <p:cTn id="146" fill="hold">
                            <p:stCondLst>
                              <p:cond delay="0"/>
                            </p:stCondLst>
                            <p:childTnLst>
                              <p:par>
                                <p:cTn id="147" presetID="21" presetClass="entr" presetSubtype="8" fill="hold" nodeType="clickEffect">
                                  <p:stCondLst>
                                    <p:cond delay="0"/>
                                  </p:stCondLst>
                                  <p:childTnLst>
                                    <p:set>
                                      <p:cBhvr>
                                        <p:cTn id="148" dur="1" fill="hold">
                                          <p:stCondLst>
                                            <p:cond delay="0"/>
                                          </p:stCondLst>
                                        </p:cTn>
                                        <p:tgtEl>
                                          <p:spTgt spid="41"/>
                                        </p:tgtEl>
                                        <p:attrNameLst>
                                          <p:attrName>style.visibility</p:attrName>
                                        </p:attrNameLst>
                                      </p:cBhvr>
                                      <p:to>
                                        <p:strVal val="visible"/>
                                      </p:to>
                                    </p:set>
                                    <p:animEffect transition="in" filter="wheel(8)">
                                      <p:cBhvr>
                                        <p:cTn id="149" dur="1000"/>
                                        <p:tgtEl>
                                          <p:spTgt spid="41"/>
                                        </p:tgtEl>
                                      </p:cBhvr>
                                    </p:animEffect>
                                  </p:childTnLst>
                                </p:cTn>
                              </p:par>
                            </p:childTnLst>
                          </p:cTn>
                        </p:par>
                        <p:par>
                          <p:cTn id="150" fill="hold">
                            <p:stCondLst>
                              <p:cond delay="1000"/>
                            </p:stCondLst>
                            <p:childTnLst>
                              <p:par>
                                <p:cTn id="151" presetID="1" presetClass="entr" presetSubtype="0" fill="hold" grpId="0" nodeType="afterEffect">
                                  <p:stCondLst>
                                    <p:cond delay="0"/>
                                  </p:stCondLst>
                                  <p:childTnLst>
                                    <p:set>
                                      <p:cBhvr>
                                        <p:cTn id="152" dur="1" fill="hold">
                                          <p:stCondLst>
                                            <p:cond delay="0"/>
                                          </p:stCondLst>
                                        </p:cTn>
                                        <p:tgtEl>
                                          <p:spTgt spid="42"/>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21" presetClass="entr" presetSubtype="8" fill="hold" nodeType="clickEffect">
                                  <p:stCondLst>
                                    <p:cond delay="0"/>
                                  </p:stCondLst>
                                  <p:childTnLst>
                                    <p:set>
                                      <p:cBhvr>
                                        <p:cTn id="156" dur="1" fill="hold">
                                          <p:stCondLst>
                                            <p:cond delay="0"/>
                                          </p:stCondLst>
                                        </p:cTn>
                                        <p:tgtEl>
                                          <p:spTgt spid="51"/>
                                        </p:tgtEl>
                                        <p:attrNameLst>
                                          <p:attrName>style.visibility</p:attrName>
                                        </p:attrNameLst>
                                      </p:cBhvr>
                                      <p:to>
                                        <p:strVal val="visible"/>
                                      </p:to>
                                    </p:set>
                                    <p:animEffect transition="in" filter="wheel(8)">
                                      <p:cBhvr>
                                        <p:cTn id="157" dur="1000"/>
                                        <p:tgtEl>
                                          <p:spTgt spid="51"/>
                                        </p:tgtEl>
                                      </p:cBhvr>
                                    </p:animEffect>
                                  </p:childTnLst>
                                </p:cTn>
                              </p:par>
                            </p:childTnLst>
                          </p:cTn>
                        </p:par>
                        <p:par>
                          <p:cTn id="158" fill="hold">
                            <p:stCondLst>
                              <p:cond delay="1000"/>
                            </p:stCondLst>
                            <p:childTnLst>
                              <p:par>
                                <p:cTn id="159" presetID="1" presetClass="entr" presetSubtype="0" fill="hold" grpId="0" nodeType="afterEffect">
                                  <p:stCondLst>
                                    <p:cond delay="0"/>
                                  </p:stCondLst>
                                  <p:childTnLst>
                                    <p:set>
                                      <p:cBhvr>
                                        <p:cTn id="160" dur="1" fill="hold">
                                          <p:stCondLst>
                                            <p:cond delay="0"/>
                                          </p:stCondLst>
                                        </p:cTn>
                                        <p:tgtEl>
                                          <p:spTgt spid="52"/>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21" presetClass="entr" presetSubtype="8" fill="hold" nodeType="clickEffect">
                                  <p:stCondLst>
                                    <p:cond delay="0"/>
                                  </p:stCondLst>
                                  <p:childTnLst>
                                    <p:set>
                                      <p:cBhvr>
                                        <p:cTn id="164" dur="1" fill="hold">
                                          <p:stCondLst>
                                            <p:cond delay="0"/>
                                          </p:stCondLst>
                                        </p:cTn>
                                        <p:tgtEl>
                                          <p:spTgt spid="53"/>
                                        </p:tgtEl>
                                        <p:attrNameLst>
                                          <p:attrName>style.visibility</p:attrName>
                                        </p:attrNameLst>
                                      </p:cBhvr>
                                      <p:to>
                                        <p:strVal val="visible"/>
                                      </p:to>
                                    </p:set>
                                    <p:animEffect transition="in" filter="wheel(8)">
                                      <p:cBhvr>
                                        <p:cTn id="165" dur="1000"/>
                                        <p:tgtEl>
                                          <p:spTgt spid="53"/>
                                        </p:tgtEl>
                                      </p:cBhvr>
                                    </p:animEffect>
                                  </p:childTnLst>
                                </p:cTn>
                              </p:par>
                            </p:childTnLst>
                          </p:cTn>
                        </p:par>
                        <p:par>
                          <p:cTn id="166" fill="hold">
                            <p:stCondLst>
                              <p:cond delay="1000"/>
                            </p:stCondLst>
                            <p:childTnLst>
                              <p:par>
                                <p:cTn id="167" presetID="1" presetClass="entr" presetSubtype="0" fill="hold" grpId="0" nodeType="afterEffect">
                                  <p:stCondLst>
                                    <p:cond delay="0"/>
                                  </p:stCondLst>
                                  <p:childTnLst>
                                    <p:set>
                                      <p:cBhvr>
                                        <p:cTn id="168" dur="1" fill="hold">
                                          <p:stCondLst>
                                            <p:cond delay="0"/>
                                          </p:stCondLst>
                                        </p:cTn>
                                        <p:tgtEl>
                                          <p:spTgt spid="54"/>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72"/>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2" presetClass="entr" presetSubtype="8" fill="hold" nodeType="clickEffect">
                                  <p:stCondLst>
                                    <p:cond delay="0"/>
                                  </p:stCondLst>
                                  <p:childTnLst>
                                    <p:set>
                                      <p:cBhvr>
                                        <p:cTn id="176" dur="1" fill="hold">
                                          <p:stCondLst>
                                            <p:cond delay="0"/>
                                          </p:stCondLst>
                                        </p:cTn>
                                        <p:tgtEl>
                                          <p:spTgt spid="73"/>
                                        </p:tgtEl>
                                        <p:attrNameLst>
                                          <p:attrName>style.visibility</p:attrName>
                                        </p:attrNameLst>
                                      </p:cBhvr>
                                      <p:to>
                                        <p:strVal val="visible"/>
                                      </p:to>
                                    </p:set>
                                    <p:anim calcmode="lin" valueType="num">
                                      <p:cBhvr additive="base">
                                        <p:cTn id="177" dur="500" fill="hold"/>
                                        <p:tgtEl>
                                          <p:spTgt spid="73"/>
                                        </p:tgtEl>
                                        <p:attrNameLst>
                                          <p:attrName>ppt_x</p:attrName>
                                        </p:attrNameLst>
                                      </p:cBhvr>
                                      <p:tavLst>
                                        <p:tav tm="0">
                                          <p:val>
                                            <p:strVal val="0-#ppt_w/2"/>
                                          </p:val>
                                        </p:tav>
                                        <p:tav tm="100000">
                                          <p:val>
                                            <p:strVal val="#ppt_x"/>
                                          </p:val>
                                        </p:tav>
                                      </p:tavLst>
                                    </p:anim>
                                    <p:anim calcmode="lin" valueType="num">
                                      <p:cBhvr additive="base">
                                        <p:cTn id="178" dur="500" fill="hold"/>
                                        <p:tgtEl>
                                          <p:spTgt spid="73"/>
                                        </p:tgtEl>
                                        <p:attrNameLst>
                                          <p:attrName>ppt_y</p:attrName>
                                        </p:attrNameLst>
                                      </p:cBhvr>
                                      <p:tavLst>
                                        <p:tav tm="0">
                                          <p:val>
                                            <p:strVal val="#ppt_y"/>
                                          </p:val>
                                        </p:tav>
                                        <p:tav tm="100000">
                                          <p:val>
                                            <p:strVal val="#ppt_y"/>
                                          </p:val>
                                        </p:tav>
                                      </p:tavLst>
                                    </p:anim>
                                  </p:childTnLst>
                                </p:cTn>
                              </p:par>
                            </p:childTnLst>
                          </p:cTn>
                        </p:par>
                        <p:par>
                          <p:cTn id="179" fill="hold">
                            <p:stCondLst>
                              <p:cond delay="500"/>
                            </p:stCondLst>
                            <p:childTnLst>
                              <p:par>
                                <p:cTn id="180" presetID="22" presetClass="entr" presetSubtype="4" fill="hold" grpId="0" nodeType="afterEffect">
                                  <p:stCondLst>
                                    <p:cond delay="0"/>
                                  </p:stCondLst>
                                  <p:childTnLst>
                                    <p:set>
                                      <p:cBhvr>
                                        <p:cTn id="181" dur="1" fill="hold">
                                          <p:stCondLst>
                                            <p:cond delay="0"/>
                                          </p:stCondLst>
                                        </p:cTn>
                                        <p:tgtEl>
                                          <p:spTgt spid="70"/>
                                        </p:tgtEl>
                                        <p:attrNameLst>
                                          <p:attrName>style.visibility</p:attrName>
                                        </p:attrNameLst>
                                      </p:cBhvr>
                                      <p:to>
                                        <p:strVal val="visible"/>
                                      </p:to>
                                    </p:set>
                                    <p:animEffect transition="in" filter="wipe(down)">
                                      <p:cBhvr>
                                        <p:cTn id="182" dur="500"/>
                                        <p:tgtEl>
                                          <p:spTgt spid="70"/>
                                        </p:tgtEl>
                                      </p:cBhvr>
                                    </p:animEffect>
                                  </p:childTnLst>
                                </p:cTn>
                              </p:par>
                            </p:childTnLst>
                          </p:cTn>
                        </p:par>
                      </p:childTnLst>
                    </p:cTn>
                  </p:par>
                  <p:par>
                    <p:cTn id="183" fill="hold">
                      <p:stCondLst>
                        <p:cond delay="indefinite"/>
                      </p:stCondLst>
                      <p:childTnLst>
                        <p:par>
                          <p:cTn id="184" fill="hold">
                            <p:stCondLst>
                              <p:cond delay="0"/>
                            </p:stCondLst>
                            <p:childTnLst>
                              <p:par>
                                <p:cTn id="185" presetID="21" presetClass="entr" presetSubtype="8" fill="hold" nodeType="clickEffect">
                                  <p:stCondLst>
                                    <p:cond delay="0"/>
                                  </p:stCondLst>
                                  <p:childTnLst>
                                    <p:set>
                                      <p:cBhvr>
                                        <p:cTn id="186" dur="1" fill="hold">
                                          <p:stCondLst>
                                            <p:cond delay="0"/>
                                          </p:stCondLst>
                                        </p:cTn>
                                        <p:tgtEl>
                                          <p:spTgt spid="74"/>
                                        </p:tgtEl>
                                        <p:attrNameLst>
                                          <p:attrName>style.visibility</p:attrName>
                                        </p:attrNameLst>
                                      </p:cBhvr>
                                      <p:to>
                                        <p:strVal val="visible"/>
                                      </p:to>
                                    </p:set>
                                    <p:animEffect transition="in" filter="wheel(8)">
                                      <p:cBhvr>
                                        <p:cTn id="187" dur="1000"/>
                                        <p:tgtEl>
                                          <p:spTgt spid="74"/>
                                        </p:tgtEl>
                                      </p:cBhvr>
                                    </p:animEffect>
                                  </p:childTnLst>
                                </p:cTn>
                              </p:par>
                            </p:childTnLst>
                          </p:cTn>
                        </p:par>
                        <p:par>
                          <p:cTn id="188" fill="hold">
                            <p:stCondLst>
                              <p:cond delay="1000"/>
                            </p:stCondLst>
                            <p:childTnLst>
                              <p:par>
                                <p:cTn id="189" presetID="1" presetClass="entr" presetSubtype="0" fill="hold" grpId="0" nodeType="afterEffect">
                                  <p:stCondLst>
                                    <p:cond delay="0"/>
                                  </p:stCondLst>
                                  <p:childTnLst>
                                    <p:set>
                                      <p:cBhvr>
                                        <p:cTn id="190" dur="1" fill="hold">
                                          <p:stCondLst>
                                            <p:cond delay="0"/>
                                          </p:stCondLst>
                                        </p:cTn>
                                        <p:tgtEl>
                                          <p:spTgt spid="77"/>
                                        </p:tgtEl>
                                        <p:attrNameLst>
                                          <p:attrName>style.visibility</p:attrName>
                                        </p:attrNameLst>
                                      </p:cBhvr>
                                      <p:to>
                                        <p:strVal val="visible"/>
                                      </p:to>
                                    </p:set>
                                  </p:childTnLst>
                                </p:cTn>
                              </p:par>
                            </p:childTnLst>
                          </p:cTn>
                        </p:par>
                        <p:par>
                          <p:cTn id="191" fill="hold">
                            <p:stCondLst>
                              <p:cond delay="1000"/>
                            </p:stCondLst>
                            <p:childTnLst>
                              <p:par>
                                <p:cTn id="192" presetID="22" presetClass="entr" presetSubtype="4" fill="hold" grpId="0" nodeType="afterEffect">
                                  <p:stCondLst>
                                    <p:cond delay="0"/>
                                  </p:stCondLst>
                                  <p:childTnLst>
                                    <p:set>
                                      <p:cBhvr>
                                        <p:cTn id="193" dur="1" fill="hold">
                                          <p:stCondLst>
                                            <p:cond delay="0"/>
                                          </p:stCondLst>
                                        </p:cTn>
                                        <p:tgtEl>
                                          <p:spTgt spid="71"/>
                                        </p:tgtEl>
                                        <p:attrNameLst>
                                          <p:attrName>style.visibility</p:attrName>
                                        </p:attrNameLst>
                                      </p:cBhvr>
                                      <p:to>
                                        <p:strVal val="visible"/>
                                      </p:to>
                                    </p:set>
                                    <p:animEffect transition="in" filter="wipe(down)">
                                      <p:cBhvr>
                                        <p:cTn id="194" dur="500"/>
                                        <p:tgtEl>
                                          <p:spTgt spid="71"/>
                                        </p:tgtEl>
                                      </p:cBhvr>
                                    </p:animEffect>
                                  </p:childTnLst>
                                </p:cTn>
                              </p:par>
                            </p:childTnLst>
                          </p:cTn>
                        </p:par>
                      </p:childTnLst>
                    </p:cTn>
                  </p:par>
                  <p:par>
                    <p:cTn id="195" fill="hold">
                      <p:stCondLst>
                        <p:cond delay="indefinite"/>
                      </p:stCondLst>
                      <p:childTnLst>
                        <p:par>
                          <p:cTn id="196" fill="hold">
                            <p:stCondLst>
                              <p:cond delay="0"/>
                            </p:stCondLst>
                            <p:childTnLst>
                              <p:par>
                                <p:cTn id="197" presetID="21" presetClass="entr" presetSubtype="8" fill="hold" nodeType="clickEffect">
                                  <p:stCondLst>
                                    <p:cond delay="0"/>
                                  </p:stCondLst>
                                  <p:childTnLst>
                                    <p:set>
                                      <p:cBhvr>
                                        <p:cTn id="198" dur="1" fill="hold">
                                          <p:stCondLst>
                                            <p:cond delay="0"/>
                                          </p:stCondLst>
                                        </p:cTn>
                                        <p:tgtEl>
                                          <p:spTgt spid="75"/>
                                        </p:tgtEl>
                                        <p:attrNameLst>
                                          <p:attrName>style.visibility</p:attrName>
                                        </p:attrNameLst>
                                      </p:cBhvr>
                                      <p:to>
                                        <p:strVal val="visible"/>
                                      </p:to>
                                    </p:set>
                                    <p:animEffect transition="in" filter="wheel(8)">
                                      <p:cBhvr>
                                        <p:cTn id="199" dur="1000"/>
                                        <p:tgtEl>
                                          <p:spTgt spid="75"/>
                                        </p:tgtEl>
                                      </p:cBhvr>
                                    </p:animEffect>
                                  </p:childTnLst>
                                </p:cTn>
                              </p:par>
                            </p:childTnLst>
                          </p:cTn>
                        </p:par>
                        <p:par>
                          <p:cTn id="200" fill="hold">
                            <p:stCondLst>
                              <p:cond delay="1000"/>
                            </p:stCondLst>
                            <p:childTnLst>
                              <p:par>
                                <p:cTn id="201" presetID="1" presetClass="entr" presetSubtype="0" fill="hold" grpId="0" nodeType="afterEffect">
                                  <p:stCondLst>
                                    <p:cond delay="0"/>
                                  </p:stCondLst>
                                  <p:childTnLst>
                                    <p:set>
                                      <p:cBhvr>
                                        <p:cTn id="202" dur="1" fill="hold">
                                          <p:stCondLst>
                                            <p:cond delay="0"/>
                                          </p:stCondLst>
                                        </p:cTn>
                                        <p:tgtEl>
                                          <p:spTgt spid="78"/>
                                        </p:tgtEl>
                                        <p:attrNameLst>
                                          <p:attrName>style.visibility</p:attrName>
                                        </p:attrNameLst>
                                      </p:cBhvr>
                                      <p:to>
                                        <p:strVal val="visible"/>
                                      </p:to>
                                    </p:set>
                                  </p:childTnLst>
                                </p:cTn>
                              </p:par>
                            </p:childTnLst>
                          </p:cTn>
                        </p:par>
                        <p:par>
                          <p:cTn id="203" fill="hold">
                            <p:stCondLst>
                              <p:cond delay="1000"/>
                            </p:stCondLst>
                            <p:childTnLst>
                              <p:par>
                                <p:cTn id="204" presetID="22" presetClass="entr" presetSubtype="4" fill="hold" grpId="0" nodeType="afterEffect">
                                  <p:stCondLst>
                                    <p:cond delay="0"/>
                                  </p:stCondLst>
                                  <p:childTnLst>
                                    <p:set>
                                      <p:cBhvr>
                                        <p:cTn id="205" dur="1" fill="hold">
                                          <p:stCondLst>
                                            <p:cond delay="0"/>
                                          </p:stCondLst>
                                        </p:cTn>
                                        <p:tgtEl>
                                          <p:spTgt spid="69"/>
                                        </p:tgtEl>
                                        <p:attrNameLst>
                                          <p:attrName>style.visibility</p:attrName>
                                        </p:attrNameLst>
                                      </p:cBhvr>
                                      <p:to>
                                        <p:strVal val="visible"/>
                                      </p:to>
                                    </p:set>
                                    <p:animEffect transition="in" filter="wipe(down)">
                                      <p:cBhvr>
                                        <p:cTn id="206" dur="500"/>
                                        <p:tgtEl>
                                          <p:spTgt spid="69"/>
                                        </p:tgtEl>
                                      </p:cBhvr>
                                    </p:animEffect>
                                  </p:childTnLst>
                                </p:cTn>
                              </p:par>
                            </p:childTnLst>
                          </p:cTn>
                        </p:par>
                      </p:childTnLst>
                    </p:cTn>
                  </p:par>
                  <p:par>
                    <p:cTn id="207" fill="hold">
                      <p:stCondLst>
                        <p:cond delay="indefinite"/>
                      </p:stCondLst>
                      <p:childTnLst>
                        <p:par>
                          <p:cTn id="208" fill="hold">
                            <p:stCondLst>
                              <p:cond delay="0"/>
                            </p:stCondLst>
                            <p:childTnLst>
                              <p:par>
                                <p:cTn id="209" presetID="22" presetClass="entr" presetSubtype="4" fill="hold" grpId="0" nodeType="clickEffect">
                                  <p:stCondLst>
                                    <p:cond delay="0"/>
                                  </p:stCondLst>
                                  <p:childTnLst>
                                    <p:set>
                                      <p:cBhvr>
                                        <p:cTn id="210" dur="1" fill="hold">
                                          <p:stCondLst>
                                            <p:cond delay="0"/>
                                          </p:stCondLst>
                                        </p:cTn>
                                        <p:tgtEl>
                                          <p:spTgt spid="76"/>
                                        </p:tgtEl>
                                        <p:attrNameLst>
                                          <p:attrName>style.visibility</p:attrName>
                                        </p:attrNameLst>
                                      </p:cBhvr>
                                      <p:to>
                                        <p:strVal val="visible"/>
                                      </p:to>
                                    </p:set>
                                    <p:animEffect transition="in" filter="wipe(down)">
                                      <p:cBhvr>
                                        <p:cTn id="211" dur="500"/>
                                        <p:tgtEl>
                                          <p:spTgt spid="76"/>
                                        </p:tgtEl>
                                      </p:cBhvr>
                                    </p:animEffect>
                                  </p:childTnLst>
                                </p:cTn>
                              </p:par>
                            </p:childTnLst>
                          </p:cTn>
                        </p:par>
                      </p:childTnLst>
                    </p:cTn>
                  </p:par>
                  <p:par>
                    <p:cTn id="212" fill="hold">
                      <p:stCondLst>
                        <p:cond delay="indefinite"/>
                      </p:stCondLst>
                      <p:childTnLst>
                        <p:par>
                          <p:cTn id="213" fill="hold">
                            <p:stCondLst>
                              <p:cond delay="0"/>
                            </p:stCondLst>
                            <p:childTnLst>
                              <p:par>
                                <p:cTn id="214" presetID="21" presetClass="entr" presetSubtype="8" fill="hold" nodeType="clickEffect">
                                  <p:stCondLst>
                                    <p:cond delay="0"/>
                                  </p:stCondLst>
                                  <p:childTnLst>
                                    <p:set>
                                      <p:cBhvr>
                                        <p:cTn id="215" dur="1" fill="hold">
                                          <p:stCondLst>
                                            <p:cond delay="0"/>
                                          </p:stCondLst>
                                        </p:cTn>
                                        <p:tgtEl>
                                          <p:spTgt spid="79"/>
                                        </p:tgtEl>
                                        <p:attrNameLst>
                                          <p:attrName>style.visibility</p:attrName>
                                        </p:attrNameLst>
                                      </p:cBhvr>
                                      <p:to>
                                        <p:strVal val="visible"/>
                                      </p:to>
                                    </p:set>
                                    <p:animEffect transition="in" filter="wheel(8)">
                                      <p:cBhvr>
                                        <p:cTn id="216" dur="1000"/>
                                        <p:tgtEl>
                                          <p:spTgt spid="79"/>
                                        </p:tgtEl>
                                      </p:cBhvr>
                                    </p:animEffect>
                                  </p:childTnLst>
                                </p:cTn>
                              </p:par>
                            </p:childTnLst>
                          </p:cTn>
                        </p:par>
                        <p:par>
                          <p:cTn id="217" fill="hold">
                            <p:stCondLst>
                              <p:cond delay="1000"/>
                            </p:stCondLst>
                            <p:childTnLst>
                              <p:par>
                                <p:cTn id="218" presetID="1" presetClass="entr" presetSubtype="0" fill="hold" grpId="0" nodeType="afterEffect">
                                  <p:stCondLst>
                                    <p:cond delay="0"/>
                                  </p:stCondLst>
                                  <p:childTnLst>
                                    <p:set>
                                      <p:cBhvr>
                                        <p:cTn id="219" dur="1" fill="hold">
                                          <p:stCondLst>
                                            <p:cond delay="0"/>
                                          </p:stCondLst>
                                        </p:cTn>
                                        <p:tgtEl>
                                          <p:spTgt spid="80"/>
                                        </p:tgtEl>
                                        <p:attrNameLst>
                                          <p:attrName>style.visibility</p:attrName>
                                        </p:attrNameLst>
                                      </p:cBhvr>
                                      <p:to>
                                        <p:strVal val="visible"/>
                                      </p:to>
                                    </p:set>
                                  </p:childTnLst>
                                </p:cTn>
                              </p:par>
                            </p:childTnLst>
                          </p:cTn>
                        </p:par>
                      </p:childTnLst>
                    </p:cTn>
                  </p:par>
                  <p:par>
                    <p:cTn id="220" fill="hold">
                      <p:stCondLst>
                        <p:cond delay="indefinite"/>
                      </p:stCondLst>
                      <p:childTnLst>
                        <p:par>
                          <p:cTn id="221" fill="hold">
                            <p:stCondLst>
                              <p:cond delay="0"/>
                            </p:stCondLst>
                            <p:childTnLst>
                              <p:par>
                                <p:cTn id="222" presetID="21" presetClass="entr" presetSubtype="8" fill="hold" nodeType="clickEffect">
                                  <p:stCondLst>
                                    <p:cond delay="0"/>
                                  </p:stCondLst>
                                  <p:childTnLst>
                                    <p:set>
                                      <p:cBhvr>
                                        <p:cTn id="223" dur="1" fill="hold">
                                          <p:stCondLst>
                                            <p:cond delay="0"/>
                                          </p:stCondLst>
                                        </p:cTn>
                                        <p:tgtEl>
                                          <p:spTgt spid="100"/>
                                        </p:tgtEl>
                                        <p:attrNameLst>
                                          <p:attrName>style.visibility</p:attrName>
                                        </p:attrNameLst>
                                      </p:cBhvr>
                                      <p:to>
                                        <p:strVal val="visible"/>
                                      </p:to>
                                    </p:set>
                                    <p:animEffect transition="in" filter="wheel(8)">
                                      <p:cBhvr>
                                        <p:cTn id="224" dur="1000"/>
                                        <p:tgtEl>
                                          <p:spTgt spid="100"/>
                                        </p:tgtEl>
                                      </p:cBhvr>
                                    </p:animEffect>
                                  </p:childTnLst>
                                </p:cTn>
                              </p:par>
                            </p:childTnLst>
                          </p:cTn>
                        </p:par>
                        <p:par>
                          <p:cTn id="225" fill="hold">
                            <p:stCondLst>
                              <p:cond delay="1000"/>
                            </p:stCondLst>
                            <p:childTnLst>
                              <p:par>
                                <p:cTn id="226" presetID="1" presetClass="entr" presetSubtype="0" fill="hold" grpId="0" nodeType="afterEffect">
                                  <p:stCondLst>
                                    <p:cond delay="0"/>
                                  </p:stCondLst>
                                  <p:childTnLst>
                                    <p:set>
                                      <p:cBhvr>
                                        <p:cTn id="227" dur="1" fill="hold">
                                          <p:stCondLst>
                                            <p:cond delay="0"/>
                                          </p:stCondLst>
                                        </p:cTn>
                                        <p:tgtEl>
                                          <p:spTgt spid="101"/>
                                        </p:tgtEl>
                                        <p:attrNameLst>
                                          <p:attrName>style.visibility</p:attrName>
                                        </p:attrNameLst>
                                      </p:cBhvr>
                                      <p:to>
                                        <p:strVal val="visible"/>
                                      </p:to>
                                    </p:set>
                                  </p:childTnLst>
                                </p:cTn>
                              </p:par>
                            </p:childTnLst>
                          </p:cTn>
                        </p:par>
                        <p:par>
                          <p:cTn id="228" fill="hold">
                            <p:stCondLst>
                              <p:cond delay="1000"/>
                            </p:stCondLst>
                            <p:childTnLst>
                              <p:par>
                                <p:cTn id="229" presetID="22" presetClass="entr" presetSubtype="4" fill="hold" grpId="0" nodeType="afterEffect">
                                  <p:stCondLst>
                                    <p:cond delay="0"/>
                                  </p:stCondLst>
                                  <p:childTnLst>
                                    <p:set>
                                      <p:cBhvr>
                                        <p:cTn id="230" dur="1" fill="hold">
                                          <p:stCondLst>
                                            <p:cond delay="0"/>
                                          </p:stCondLst>
                                        </p:cTn>
                                        <p:tgtEl>
                                          <p:spTgt spid="86"/>
                                        </p:tgtEl>
                                        <p:attrNameLst>
                                          <p:attrName>style.visibility</p:attrName>
                                        </p:attrNameLst>
                                      </p:cBhvr>
                                      <p:to>
                                        <p:strVal val="visible"/>
                                      </p:to>
                                    </p:set>
                                    <p:animEffect transition="in" filter="wipe(down)">
                                      <p:cBhvr>
                                        <p:cTn id="231" dur="500"/>
                                        <p:tgtEl>
                                          <p:spTgt spid="86"/>
                                        </p:tgtEl>
                                      </p:cBhvr>
                                    </p:animEffect>
                                  </p:childTnLst>
                                </p:cTn>
                              </p:par>
                            </p:childTnLst>
                          </p:cTn>
                        </p:par>
                      </p:childTnLst>
                    </p:cTn>
                  </p:par>
                  <p:par>
                    <p:cTn id="232" fill="hold">
                      <p:stCondLst>
                        <p:cond delay="indefinite"/>
                      </p:stCondLst>
                      <p:childTnLst>
                        <p:par>
                          <p:cTn id="233" fill="hold">
                            <p:stCondLst>
                              <p:cond delay="0"/>
                            </p:stCondLst>
                            <p:childTnLst>
                              <p:par>
                                <p:cTn id="234" presetID="21" presetClass="entr" presetSubtype="8" fill="hold" nodeType="clickEffect">
                                  <p:stCondLst>
                                    <p:cond delay="0"/>
                                  </p:stCondLst>
                                  <p:childTnLst>
                                    <p:set>
                                      <p:cBhvr>
                                        <p:cTn id="235" dur="1" fill="hold">
                                          <p:stCondLst>
                                            <p:cond delay="0"/>
                                          </p:stCondLst>
                                        </p:cTn>
                                        <p:tgtEl>
                                          <p:spTgt spid="87"/>
                                        </p:tgtEl>
                                        <p:attrNameLst>
                                          <p:attrName>style.visibility</p:attrName>
                                        </p:attrNameLst>
                                      </p:cBhvr>
                                      <p:to>
                                        <p:strVal val="visible"/>
                                      </p:to>
                                    </p:set>
                                    <p:animEffect transition="in" filter="wheel(8)">
                                      <p:cBhvr>
                                        <p:cTn id="236" dur="1000"/>
                                        <p:tgtEl>
                                          <p:spTgt spid="87"/>
                                        </p:tgtEl>
                                      </p:cBhvr>
                                    </p:animEffect>
                                  </p:childTnLst>
                                </p:cTn>
                              </p:par>
                            </p:childTnLst>
                          </p:cTn>
                        </p:par>
                        <p:par>
                          <p:cTn id="237" fill="hold">
                            <p:stCondLst>
                              <p:cond delay="1000"/>
                            </p:stCondLst>
                            <p:childTnLst>
                              <p:par>
                                <p:cTn id="238" presetID="1" presetClass="entr" presetSubtype="0" fill="hold" grpId="0" nodeType="afterEffect">
                                  <p:stCondLst>
                                    <p:cond delay="0"/>
                                  </p:stCondLst>
                                  <p:childTnLst>
                                    <p:set>
                                      <p:cBhvr>
                                        <p:cTn id="239" dur="1" fill="hold">
                                          <p:stCondLst>
                                            <p:cond delay="0"/>
                                          </p:stCondLst>
                                        </p:cTn>
                                        <p:tgtEl>
                                          <p:spTgt spid="88"/>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21" presetClass="entr" presetSubtype="8" fill="hold" nodeType="clickEffect">
                                  <p:stCondLst>
                                    <p:cond delay="0"/>
                                  </p:stCondLst>
                                  <p:childTnLst>
                                    <p:set>
                                      <p:cBhvr>
                                        <p:cTn id="243" dur="1" fill="hold">
                                          <p:stCondLst>
                                            <p:cond delay="0"/>
                                          </p:stCondLst>
                                        </p:cTn>
                                        <p:tgtEl>
                                          <p:spTgt spid="84"/>
                                        </p:tgtEl>
                                        <p:attrNameLst>
                                          <p:attrName>style.visibility</p:attrName>
                                        </p:attrNameLst>
                                      </p:cBhvr>
                                      <p:to>
                                        <p:strVal val="visible"/>
                                      </p:to>
                                    </p:set>
                                    <p:animEffect transition="in" filter="wheel(8)">
                                      <p:cBhvr>
                                        <p:cTn id="244" dur="1000"/>
                                        <p:tgtEl>
                                          <p:spTgt spid="84"/>
                                        </p:tgtEl>
                                      </p:cBhvr>
                                    </p:animEffect>
                                  </p:childTnLst>
                                </p:cTn>
                              </p:par>
                            </p:childTnLst>
                          </p:cTn>
                        </p:par>
                        <p:par>
                          <p:cTn id="245" fill="hold">
                            <p:stCondLst>
                              <p:cond delay="1000"/>
                            </p:stCondLst>
                            <p:childTnLst>
                              <p:par>
                                <p:cTn id="246" presetID="1" presetClass="entr" presetSubtype="0" fill="hold" grpId="0" nodeType="afterEffect">
                                  <p:stCondLst>
                                    <p:cond delay="0"/>
                                  </p:stCondLst>
                                  <p:childTnLst>
                                    <p:set>
                                      <p:cBhvr>
                                        <p:cTn id="247"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1" grpId="0" animBg="1"/>
      <p:bldP spid="15" grpId="0"/>
      <p:bldP spid="16" grpId="0"/>
      <p:bldP spid="17" grpId="0"/>
      <p:bldP spid="18" grpId="0"/>
      <p:bldP spid="19" grpId="0"/>
      <p:bldP spid="22" grpId="0"/>
      <p:bldP spid="26" grpId="0" animBg="1"/>
      <p:bldP spid="34" grpId="0"/>
      <p:bldP spid="25" grpId="0"/>
      <p:bldP spid="27" grpId="0" animBg="1"/>
      <p:bldP spid="28" grpId="0" animBg="1"/>
      <p:bldP spid="29" grpId="0" animBg="1"/>
      <p:bldP spid="30" grpId="0" animBg="1"/>
      <p:bldP spid="32" grpId="0" animBg="1"/>
      <p:bldP spid="38" grpId="0" animBg="1"/>
      <p:bldP spid="39" grpId="0"/>
      <p:bldP spid="40" grpId="0"/>
      <p:bldP spid="42" grpId="0"/>
      <p:bldP spid="52" grpId="0"/>
      <p:bldP spid="54" grpId="0"/>
      <p:bldP spid="69" grpId="0" animBg="1"/>
      <p:bldP spid="70" grpId="0" animBg="1"/>
      <p:bldP spid="71" grpId="0" animBg="1"/>
      <p:bldP spid="72" grpId="0" animBg="1"/>
      <p:bldP spid="76" grpId="0" animBg="1"/>
      <p:bldP spid="77" grpId="0"/>
      <p:bldP spid="78" grpId="0"/>
      <p:bldP spid="80" grpId="0"/>
      <p:bldP spid="85" grpId="0"/>
      <p:bldP spid="86" grpId="0" animBg="1"/>
      <p:bldP spid="88" grpId="0"/>
      <p:bldP spid="10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1E22C1-C80E-47EC-95C5-09FCDD566F4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FAE9D3C-84E1-492F-9B88-6D2BC23CBB35}"/>
              </a:ext>
            </a:extLst>
          </p:cNvPr>
          <p:cNvSpPr>
            <a:spLocks noGrp="1"/>
          </p:cNvSpPr>
          <p:nvPr>
            <p:ph type="body" sz="quarter" idx="12"/>
          </p:nvPr>
        </p:nvSpPr>
        <p:spPr/>
        <p:txBody>
          <a:bodyPr/>
          <a:lstStyle/>
          <a:p>
            <a:r>
              <a:rPr lang="en-US" dirty="0"/>
              <a:t>Regular Operations</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D8689758-E253-4CA3-94BF-2B5DFF476E93}"/>
                  </a:ext>
                </a:extLst>
              </p:cNvPr>
              <p:cNvSpPr>
                <a:spLocks noGrp="1"/>
              </p:cNvSpPr>
              <p:nvPr>
                <p:ph type="body" sz="quarter" idx="13"/>
              </p:nvPr>
            </p:nvSpPr>
            <p:spPr/>
            <p:txBody>
              <a:bodyPr/>
              <a:lstStyle/>
              <a:p>
                <a:r>
                  <a:rPr lang="en-US" dirty="0"/>
                  <a:t>In algebra, we try to identify operations which are common to many different mathematical structures.</a:t>
                </a:r>
              </a:p>
              <a:p>
                <a:r>
                  <a:rPr lang="en-US" dirty="0"/>
                  <a:t>Example: </a:t>
                </a:r>
              </a:p>
              <a:p>
                <a:pPr lvl="1"/>
                <a:r>
                  <a:rPr lang="en-US" sz="2200" dirty="0"/>
                  <a:t>The integers </a:t>
                </a:r>
                <a14:m>
                  <m:oMath xmlns:m="http://schemas.openxmlformats.org/officeDocument/2006/math">
                    <m:r>
                      <a:rPr lang="en-US" sz="2200" i="1" smtClean="0">
                        <a:latin typeface="Cambria Math" panose="02040503050406030204" pitchFamily="18" charset="0"/>
                        <a:ea typeface="Cambria Math" panose="02040503050406030204" pitchFamily="18" charset="0"/>
                      </a:rPr>
                      <m:t>ℤ</m:t>
                    </m:r>
                    <m:r>
                      <a:rPr lang="en-US" sz="2200" b="0" i="1" smtClean="0">
                        <a:latin typeface="Cambria Math" panose="02040503050406030204" pitchFamily="18" charset="0"/>
                        <a:ea typeface="Cambria Math" panose="02040503050406030204" pitchFamily="18" charset="0"/>
                      </a:rPr>
                      <m:t>=</m:t>
                    </m:r>
                    <m:d>
                      <m:dPr>
                        <m:begChr m:val="{"/>
                        <m:endChr m:val="}"/>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…,−2,−1, 0, 1, 2,</m:t>
                        </m:r>
                        <m:r>
                          <a:rPr lang="en-US" sz="2200" i="1">
                            <a:latin typeface="Cambria Math" panose="02040503050406030204" pitchFamily="18" charset="0"/>
                            <a:ea typeface="Cambria Math" panose="02040503050406030204" pitchFamily="18" charset="0"/>
                          </a:rPr>
                          <m:t>…</m:t>
                        </m:r>
                      </m:e>
                    </m:d>
                    <m:r>
                      <a:rPr lang="en-US" sz="2200" b="0" i="1" smtClean="0">
                        <a:latin typeface="Cambria Math" panose="02040503050406030204" pitchFamily="18" charset="0"/>
                        <a:ea typeface="Cambria Math" panose="02040503050406030204" pitchFamily="18" charset="0"/>
                      </a:rPr>
                      <m:t> </m:t>
                    </m:r>
                  </m:oMath>
                </a14:m>
                <a:r>
                  <a:rPr lang="en-US" sz="2200" dirty="0"/>
                  <a:t>are closed under – </a:t>
                </a:r>
              </a:p>
              <a:p>
                <a:pPr lvl="2"/>
                <a:r>
                  <a:rPr lang="en-US" dirty="0"/>
                  <a:t>Addition: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oMath>
                </a14:m>
                <a:endParaRPr lang="en-US" dirty="0"/>
              </a:p>
              <a:p>
                <a:pPr lvl="2"/>
                <a:r>
                  <a:rPr lang="en-US" dirty="0"/>
                  <a:t>Multiplication: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𝑌</m:t>
                    </m:r>
                  </m:oMath>
                </a14:m>
                <a:r>
                  <a:rPr lang="en-US" dirty="0"/>
                  <a:t> </a:t>
                </a:r>
              </a:p>
              <a:p>
                <a:pPr lvl="2"/>
                <a:r>
                  <a:rPr lang="en-US" dirty="0"/>
                  <a:t>Negation: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𝑋</m:t>
                    </m:r>
                  </m:oMath>
                </a14:m>
                <a:endParaRPr lang="en-US" dirty="0"/>
              </a:p>
              <a:p>
                <a:pPr lvl="2"/>
                <a:r>
                  <a:rPr lang="en-US" dirty="0"/>
                  <a:t>…but NOT Division: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oMath>
                </a14:m>
                <a:endParaRPr lang="en-US" dirty="0"/>
              </a:p>
              <a:p>
                <a:pPr algn="just"/>
                <a:r>
                  <a:rPr lang="en-US" dirty="0"/>
                  <a:t>We’d like to investigate similar closure properties of the class of regular languages</a:t>
                </a:r>
              </a:p>
            </p:txBody>
          </p:sp>
        </mc:Choice>
        <mc:Fallback xmlns="">
          <p:sp>
            <p:nvSpPr>
              <p:cNvPr id="4" name="Text Placeholder 3">
                <a:extLst>
                  <a:ext uri="{FF2B5EF4-FFF2-40B4-BE49-F238E27FC236}">
                    <a16:creationId xmlns:a16="http://schemas.microsoft.com/office/drawing/2014/main" id="{D8689758-E253-4CA3-94BF-2B5DFF476E93}"/>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667" t="-947" r="-934"/>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08BAC45E-84E6-405E-B776-5AD798A97B08}"/>
              </a:ext>
            </a:extLst>
          </p:cNvPr>
          <p:cNvSpPr>
            <a:spLocks noGrp="1"/>
          </p:cNvSpPr>
          <p:nvPr>
            <p:ph type="body" sz="quarter" idx="14"/>
          </p:nvPr>
        </p:nvSpPr>
        <p:spPr/>
        <p:txBody>
          <a:bodyPr/>
          <a:lstStyle/>
          <a:p>
            <a:r>
              <a:rPr lang="en-US" dirty="0"/>
              <a:t>An Analogy</a:t>
            </a:r>
          </a:p>
        </p:txBody>
      </p:sp>
    </p:spTree>
    <p:extLst>
      <p:ext uri="{BB962C8B-B14F-4D97-AF65-F5344CB8AC3E}">
        <p14:creationId xmlns:p14="http://schemas.microsoft.com/office/powerpoint/2010/main" val="202777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B0D42CB-F0BD-446B-B0C1-730A0E7E397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64FC450-9F25-4601-97B6-D76BB816D833}"/>
              </a:ext>
            </a:extLst>
          </p:cNvPr>
          <p:cNvSpPr>
            <a:spLocks noGrp="1"/>
          </p:cNvSpPr>
          <p:nvPr>
            <p:ph type="body" sz="quarter" idx="12"/>
          </p:nvPr>
        </p:nvSpPr>
        <p:spPr/>
        <p:txBody>
          <a:bodyPr/>
          <a:lstStyle/>
          <a:p>
            <a:r>
              <a:rPr lang="en-US" dirty="0"/>
              <a:t>Regular operations on languages</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04F51DE1-014C-4EA4-923A-3738BD8C3E76}"/>
                  </a:ext>
                </a:extLst>
              </p:cNvPr>
              <p:cNvSpPr>
                <a:spLocks noGrp="1"/>
              </p:cNvSpPr>
              <p:nvPr>
                <p:ph type="body" sz="quarter" idx="13"/>
              </p:nvPr>
            </p:nvSpPr>
            <p:spPr/>
            <p:txBody>
              <a:bodyPr/>
              <a:lstStyle/>
              <a:p>
                <a:pPr>
                  <a:spcAft>
                    <a:spcPts val="600"/>
                  </a:spcAft>
                </a:pPr>
                <a:r>
                  <a:rPr lang="en-US" dirty="0"/>
                  <a:t>Let </a:t>
                </a:r>
                <a14:m>
                  <m:oMath xmlns:m="http://schemas.openxmlformats.org/officeDocument/2006/math">
                    <m:r>
                      <a:rPr lang="en-US" b="0" i="1" dirty="0" smtClean="0">
                        <a:latin typeface="Cambria Math" panose="02040503050406030204" pitchFamily="18" charset="0"/>
                      </a:rPr>
                      <m:t>𝐴</m:t>
                    </m:r>
                    <m:r>
                      <a:rPr lang="en-US" b="0" i="1" dirty="0" smtClean="0">
                        <a:latin typeface="Cambria Math" panose="02040503050406030204" pitchFamily="18" charset="0"/>
                      </a:rPr>
                      <m:t>, </m:t>
                    </m:r>
                    <m:r>
                      <a:rPr lang="en-US" b="0" i="1" dirty="0" smtClean="0">
                        <a:latin typeface="Cambria Math" panose="02040503050406030204" pitchFamily="18" charset="0"/>
                      </a:rPr>
                      <m:t>𝐵</m:t>
                    </m:r>
                    <m:r>
                      <a:rPr lang="en-US" b="0" i="1" dirty="0" smtClean="0">
                        <a:latin typeface="Cambria Math" panose="02040503050406030204" pitchFamily="18" charset="0"/>
                      </a:rPr>
                      <m:t> ⊆ </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m:t>
                        </m:r>
                      </m:e>
                      <m:sup>
                        <m:r>
                          <a:rPr lang="en-US" b="0" i="1" dirty="0" smtClean="0">
                            <a:latin typeface="Cambria Math" panose="02040503050406030204" pitchFamily="18" charset="0"/>
                            <a:ea typeface="Cambria Math" panose="02040503050406030204" pitchFamily="18" charset="0"/>
                          </a:rPr>
                          <m:t>∗</m:t>
                        </m:r>
                      </m:sup>
                    </m:sSup>
                  </m:oMath>
                </a14:m>
                <a:r>
                  <a:rPr lang="en-US" dirty="0"/>
                  <a:t> be languages.</a:t>
                </a:r>
              </a:p>
              <a:p>
                <a:pPr>
                  <a:spcAft>
                    <a:spcPts val="600"/>
                  </a:spcAft>
                </a:pPr>
                <a:r>
                  <a:rPr lang="en-US" dirty="0"/>
                  <a:t>Union: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m:t>
                            </m:r>
                          </m:sup>
                        </m:sSup>
                      </m:e>
                    </m:d>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oMath>
                </a14:m>
                <a:r>
                  <a:rPr lang="en-US" dirty="0"/>
                  <a:t>.</a:t>
                </a:r>
              </a:p>
              <a:p>
                <a:pPr>
                  <a:spcAft>
                    <a:spcPts val="600"/>
                  </a:spcAft>
                </a:pPr>
                <a:r>
                  <a:rPr lang="en-US" dirty="0"/>
                  <a:t>Concatenation: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𝑤𝑣</m:t>
                        </m:r>
                      </m:e>
                    </m:d>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oMath>
                </a14:m>
                <a:endParaRPr lang="en-US" dirty="0"/>
              </a:p>
              <a:p>
                <a:pPr>
                  <a:spcAft>
                    <a:spcPts val="600"/>
                  </a:spcAft>
                </a:pPr>
                <a:r>
                  <a:rPr lang="en-US" dirty="0"/>
                  <a:t>Star: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3</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𝑛</m:t>
                            </m:r>
                          </m:sub>
                        </m:sSub>
                      </m:e>
                    </m:d>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≥0 </m:t>
                    </m:r>
                    <m:r>
                      <a:rPr lang="en-US" b="0" i="1" smtClean="0">
                        <a:latin typeface="Cambria Math" panose="02040503050406030204" pitchFamily="18" charset="0"/>
                        <a:ea typeface="Cambria Math" panose="02040503050406030204" pitchFamily="18" charset="0"/>
                      </a:rPr>
                      <m:t>𝑎𝑛𝑑</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a14:m>
                <a:endParaRPr lang="en-US" dirty="0"/>
              </a:p>
              <a:p>
                <a:pPr>
                  <a:spcAft>
                    <a:spcPts val="600"/>
                  </a:spcAft>
                </a:pPr>
                <a:r>
                  <a:rPr lang="en-US" dirty="0"/>
                  <a:t>Complement: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m:t>
                        </m:r>
                      </m:e>
                    </m:acc>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m:t>
                            </m:r>
                          </m:sup>
                        </m:sSup>
                      </m:e>
                    </m:d>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oMath>
                </a14:m>
                <a:endParaRPr lang="en-US" dirty="0"/>
              </a:p>
              <a:p>
                <a:pPr>
                  <a:spcAft>
                    <a:spcPts val="600"/>
                  </a:spcAft>
                </a:pPr>
                <a:r>
                  <a:rPr lang="en-US" dirty="0"/>
                  <a:t>Intersection: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m:t>
                            </m:r>
                          </m:sup>
                        </m:sSup>
                      </m:e>
                    </m:d>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oMath>
                </a14:m>
                <a:endParaRPr lang="en-US" dirty="0"/>
              </a:p>
              <a:p>
                <a:pPr>
                  <a:spcAft>
                    <a:spcPts val="600"/>
                  </a:spcAft>
                </a:pPr>
                <a:r>
                  <a:rPr lang="en-US" dirty="0"/>
                  <a:t>Reverse: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𝑅</m:t>
                        </m:r>
                      </m:sup>
                    </m:sSup>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3</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𝑛</m:t>
                            </m:r>
                          </m:sub>
                        </m:sSub>
                      </m:e>
                    </m:d>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𝑛</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oMath>
                </a14:m>
                <a:endParaRPr lang="en-US" dirty="0"/>
              </a:p>
              <a:p>
                <a:endParaRPr lang="en-US" dirty="0"/>
              </a:p>
            </p:txBody>
          </p:sp>
        </mc:Choice>
        <mc:Fallback xmlns="">
          <p:sp>
            <p:nvSpPr>
              <p:cNvPr id="4" name="Text Placeholder 3">
                <a:extLst>
                  <a:ext uri="{FF2B5EF4-FFF2-40B4-BE49-F238E27FC236}">
                    <a16:creationId xmlns:a16="http://schemas.microsoft.com/office/drawing/2014/main" id="{04F51DE1-014C-4EA4-923A-3738BD8C3E76}"/>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667" t="-872"/>
                </a:stretch>
              </a:blipFill>
            </p:spPr>
            <p:txBody>
              <a:bodyPr/>
              <a:lstStyle/>
              <a:p>
                <a:r>
                  <a:rPr lang="en-US">
                    <a:noFill/>
                  </a:rPr>
                  <a:t> </a:t>
                </a:r>
              </a:p>
            </p:txBody>
          </p:sp>
        </mc:Fallback>
      </mc:AlternateContent>
    </p:spTree>
    <p:extLst>
      <p:ext uri="{BB962C8B-B14F-4D97-AF65-F5344CB8AC3E}">
        <p14:creationId xmlns:p14="http://schemas.microsoft.com/office/powerpoint/2010/main" val="2499591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2457DF-27CB-401A-840A-0C3B560E783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3A37347-D953-4BF5-AB92-33AA5E1A57AE}"/>
              </a:ext>
            </a:extLst>
          </p:cNvPr>
          <p:cNvSpPr>
            <a:spLocks noGrp="1"/>
          </p:cNvSpPr>
          <p:nvPr>
            <p:ph type="body" sz="quarter" idx="12"/>
          </p:nvPr>
        </p:nvSpPr>
        <p:spPr/>
        <p:txBody>
          <a:bodyPr/>
          <a:lstStyle/>
          <a:p>
            <a:r>
              <a:rPr lang="en-US" altLang="en-US" sz="3600" dirty="0"/>
              <a:t>Regular Language</a:t>
            </a:r>
            <a:endParaRPr lang="en-US" dirty="0"/>
          </a:p>
        </p:txBody>
      </p:sp>
      <p:sp>
        <p:nvSpPr>
          <p:cNvPr id="4" name="Text Placeholder 3">
            <a:extLst>
              <a:ext uri="{FF2B5EF4-FFF2-40B4-BE49-F238E27FC236}">
                <a16:creationId xmlns:a16="http://schemas.microsoft.com/office/drawing/2014/main" id="{2B8B07C0-57BB-45CD-B629-88195D1DFA05}"/>
              </a:ext>
            </a:extLst>
          </p:cNvPr>
          <p:cNvSpPr>
            <a:spLocks noGrp="1"/>
          </p:cNvSpPr>
          <p:nvPr>
            <p:ph type="body" sz="quarter" idx="13"/>
          </p:nvPr>
        </p:nvSpPr>
        <p:spPr/>
        <p:txBody>
          <a:bodyPr>
            <a:normAutofit lnSpcReduction="10000"/>
          </a:bodyPr>
          <a:lstStyle/>
          <a:p>
            <a:pPr algn="just" eaLnBrk="1" hangingPunct="1"/>
            <a:r>
              <a:rPr lang="en-US" altLang="en-US" sz="2400" dirty="0"/>
              <a:t>A language is called a </a:t>
            </a:r>
            <a:r>
              <a:rPr lang="en-US" altLang="en-US" sz="2400" b="1" i="1" dirty="0"/>
              <a:t>regular language</a:t>
            </a:r>
            <a:r>
              <a:rPr lang="en-US" altLang="en-US" sz="2400" dirty="0"/>
              <a:t> if some finite automaton recognizes it.</a:t>
            </a:r>
          </a:p>
          <a:p>
            <a:pPr eaLnBrk="1" hangingPunct="1"/>
            <a:r>
              <a:rPr lang="en-US" altLang="en-US" sz="2400" dirty="0"/>
              <a:t>Regular Operations: Let </a:t>
            </a:r>
            <a:r>
              <a:rPr lang="en-US" altLang="en-US" sz="2400" i="1" dirty="0"/>
              <a:t>A</a:t>
            </a:r>
            <a:r>
              <a:rPr lang="en-US" altLang="en-US" sz="2400" dirty="0"/>
              <a:t>={good, bad}, </a:t>
            </a:r>
            <a:r>
              <a:rPr lang="en-US" altLang="en-US" sz="2400" i="1" dirty="0"/>
              <a:t>B</a:t>
            </a:r>
            <a:r>
              <a:rPr lang="en-US" altLang="en-US" sz="2400" dirty="0"/>
              <a:t> = {boy, girl}. </a:t>
            </a:r>
          </a:p>
          <a:p>
            <a:r>
              <a:rPr lang="en-US" altLang="en-US" dirty="0"/>
              <a:t>Basic 3 operations used to study the properties of the regular languages – </a:t>
            </a:r>
          </a:p>
          <a:p>
            <a:pPr lvl="1"/>
            <a:r>
              <a:rPr lang="en-US" altLang="en-US" sz="2200" b="1" i="1" dirty="0"/>
              <a:t>Union</a:t>
            </a:r>
            <a:r>
              <a:rPr lang="en-US" altLang="en-US" sz="2200" dirty="0"/>
              <a:t>: </a:t>
            </a:r>
            <a:r>
              <a:rPr lang="en-US" altLang="en-US" sz="2200" i="1" dirty="0"/>
              <a:t>A</a:t>
            </a:r>
            <a:r>
              <a:rPr lang="en-US" altLang="en-US" sz="2200" dirty="0">
                <a:sym typeface="Symbol" panose="05050102010706020507" pitchFamily="18" charset="2"/>
              </a:rPr>
              <a:t></a:t>
            </a:r>
            <a:r>
              <a:rPr lang="en-US" altLang="en-US" sz="2200" i="1" dirty="0">
                <a:sym typeface="Symbol" panose="05050102010706020507" pitchFamily="18" charset="2"/>
              </a:rPr>
              <a:t>B</a:t>
            </a:r>
            <a:r>
              <a:rPr lang="en-US" altLang="en-US" sz="2200" dirty="0">
                <a:sym typeface="Symbol" panose="05050102010706020507" pitchFamily="18" charset="2"/>
              </a:rPr>
              <a:t> = {</a:t>
            </a:r>
            <a:r>
              <a:rPr lang="en-US" altLang="en-US" sz="2200" i="1" dirty="0">
                <a:sym typeface="Symbol" panose="05050102010706020507" pitchFamily="18" charset="2"/>
              </a:rPr>
              <a:t>x</a:t>
            </a:r>
            <a:r>
              <a:rPr lang="en-US" altLang="en-US" sz="2200" dirty="0">
                <a:sym typeface="Symbol" panose="05050102010706020507" pitchFamily="18" charset="2"/>
              </a:rPr>
              <a:t> : </a:t>
            </a:r>
            <a:r>
              <a:rPr lang="en-US" altLang="en-US" sz="2200" i="1" dirty="0">
                <a:sym typeface="Symbol" panose="05050102010706020507" pitchFamily="18" charset="2"/>
              </a:rPr>
              <a:t>x</a:t>
            </a:r>
            <a:r>
              <a:rPr lang="en-US" altLang="en-US" sz="2200" dirty="0">
                <a:sym typeface="Symbol" panose="05050102010706020507" pitchFamily="18" charset="2"/>
              </a:rPr>
              <a:t>  </a:t>
            </a:r>
            <a:r>
              <a:rPr lang="en-US" altLang="en-US" sz="2200" i="1" dirty="0">
                <a:sym typeface="Symbol" panose="05050102010706020507" pitchFamily="18" charset="2"/>
              </a:rPr>
              <a:t>A</a:t>
            </a:r>
            <a:r>
              <a:rPr lang="en-US" altLang="en-US" sz="2200" dirty="0">
                <a:sym typeface="Symbol" panose="05050102010706020507" pitchFamily="18" charset="2"/>
              </a:rPr>
              <a:t> or </a:t>
            </a:r>
            <a:r>
              <a:rPr lang="en-US" altLang="en-US" sz="2200" i="1" dirty="0">
                <a:sym typeface="Symbol" panose="05050102010706020507" pitchFamily="18" charset="2"/>
              </a:rPr>
              <a:t>x</a:t>
            </a:r>
            <a:r>
              <a:rPr lang="en-US" altLang="en-US" sz="2200" dirty="0">
                <a:sym typeface="Symbol" panose="05050102010706020507" pitchFamily="18" charset="2"/>
              </a:rPr>
              <a:t>  </a:t>
            </a:r>
            <a:r>
              <a:rPr lang="en-US" altLang="en-US" sz="2200" i="1" dirty="0">
                <a:sym typeface="Symbol" panose="05050102010706020507" pitchFamily="18" charset="2"/>
              </a:rPr>
              <a:t>B</a:t>
            </a:r>
            <a:r>
              <a:rPr lang="en-US" altLang="en-US" sz="2200" dirty="0">
                <a:sym typeface="Symbol" panose="05050102010706020507" pitchFamily="18" charset="2"/>
              </a:rPr>
              <a:t>} = {good, bad, boy, girl}.</a:t>
            </a:r>
          </a:p>
          <a:p>
            <a:pPr lvl="2"/>
            <a:r>
              <a:rPr lang="en-US" altLang="en-US" sz="1900" dirty="0">
                <a:sym typeface="Symbol" panose="05050102010706020507" pitchFamily="18" charset="2"/>
              </a:rPr>
              <a:t>Takes all the strings in both </a:t>
            </a:r>
            <a:r>
              <a:rPr lang="en-US" altLang="en-US" sz="1900" i="1" dirty="0">
                <a:sym typeface="Symbol" panose="05050102010706020507" pitchFamily="18" charset="2"/>
              </a:rPr>
              <a:t>A</a:t>
            </a:r>
            <a:r>
              <a:rPr lang="en-US" altLang="en-US" sz="1900" dirty="0">
                <a:sym typeface="Symbol" panose="05050102010706020507" pitchFamily="18" charset="2"/>
              </a:rPr>
              <a:t> and </a:t>
            </a:r>
            <a:r>
              <a:rPr lang="en-US" altLang="en-US" sz="1900" i="1" dirty="0">
                <a:sym typeface="Symbol" panose="05050102010706020507" pitchFamily="18" charset="2"/>
              </a:rPr>
              <a:t>B</a:t>
            </a:r>
            <a:r>
              <a:rPr lang="en-US" altLang="en-US" sz="1900" dirty="0">
                <a:sym typeface="Symbol" panose="05050102010706020507" pitchFamily="18" charset="2"/>
              </a:rPr>
              <a:t> and lumps them together into one language.</a:t>
            </a:r>
          </a:p>
          <a:p>
            <a:pPr lvl="1"/>
            <a:r>
              <a:rPr lang="en-US" altLang="en-US" sz="2200" b="1" i="1" dirty="0">
                <a:sym typeface="Symbol" panose="05050102010706020507" pitchFamily="18" charset="2"/>
              </a:rPr>
              <a:t>Concatenation</a:t>
            </a:r>
            <a:r>
              <a:rPr lang="en-US" altLang="en-US" sz="2200" dirty="0">
                <a:sym typeface="Symbol" panose="05050102010706020507" pitchFamily="18" charset="2"/>
              </a:rPr>
              <a:t>: </a:t>
            </a:r>
            <a:r>
              <a:rPr lang="en-US" altLang="en-US" sz="2200" i="1" dirty="0">
                <a:sym typeface="Symbol" panose="05050102010706020507" pitchFamily="18" charset="2"/>
              </a:rPr>
              <a:t>A </a:t>
            </a:r>
            <a:r>
              <a:rPr lang="en-US" altLang="en-US" sz="2200" dirty="0">
                <a:sym typeface="Symbol" panose="05050102010706020507" pitchFamily="18" charset="2"/>
              </a:rPr>
              <a:t> </a:t>
            </a:r>
            <a:r>
              <a:rPr lang="en-US" altLang="en-US" sz="2200" i="1" dirty="0">
                <a:sym typeface="Symbol" panose="05050102010706020507" pitchFamily="18" charset="2"/>
              </a:rPr>
              <a:t>B</a:t>
            </a:r>
            <a:r>
              <a:rPr lang="en-US" altLang="en-US" sz="2200" dirty="0">
                <a:sym typeface="Symbol" panose="05050102010706020507" pitchFamily="18" charset="2"/>
              </a:rPr>
              <a:t> = {</a:t>
            </a:r>
            <a:r>
              <a:rPr lang="en-US" altLang="en-US" sz="2200" i="1" dirty="0" err="1">
                <a:sym typeface="Symbol" panose="05050102010706020507" pitchFamily="18" charset="2"/>
              </a:rPr>
              <a:t>xy</a:t>
            </a:r>
            <a:r>
              <a:rPr lang="en-US" altLang="en-US" sz="2200" dirty="0">
                <a:sym typeface="Symbol" panose="05050102010706020507" pitchFamily="18" charset="2"/>
              </a:rPr>
              <a:t> : </a:t>
            </a:r>
            <a:r>
              <a:rPr lang="en-US" altLang="en-US" sz="2200" i="1" dirty="0">
                <a:sym typeface="Symbol" panose="05050102010706020507" pitchFamily="18" charset="2"/>
              </a:rPr>
              <a:t>x</a:t>
            </a:r>
            <a:r>
              <a:rPr lang="en-US" altLang="en-US" sz="2200" dirty="0">
                <a:sym typeface="Symbol" panose="05050102010706020507" pitchFamily="18" charset="2"/>
              </a:rPr>
              <a:t>  </a:t>
            </a:r>
            <a:r>
              <a:rPr lang="en-US" altLang="en-US" sz="2200" i="1" dirty="0">
                <a:sym typeface="Symbol" panose="05050102010706020507" pitchFamily="18" charset="2"/>
              </a:rPr>
              <a:t>A</a:t>
            </a:r>
            <a:r>
              <a:rPr lang="en-US" altLang="en-US" sz="2200" dirty="0">
                <a:sym typeface="Symbol" panose="05050102010706020507" pitchFamily="18" charset="2"/>
              </a:rPr>
              <a:t> and </a:t>
            </a:r>
            <a:r>
              <a:rPr lang="en-US" altLang="en-US" sz="2200" i="1" dirty="0">
                <a:sym typeface="Symbol" panose="05050102010706020507" pitchFamily="18" charset="2"/>
              </a:rPr>
              <a:t>y</a:t>
            </a:r>
            <a:r>
              <a:rPr lang="en-US" altLang="en-US" sz="2200" dirty="0">
                <a:sym typeface="Symbol" panose="05050102010706020507" pitchFamily="18" charset="2"/>
              </a:rPr>
              <a:t>  </a:t>
            </a:r>
            <a:r>
              <a:rPr lang="en-US" altLang="en-US" sz="2200" i="1" dirty="0">
                <a:sym typeface="Symbol" panose="05050102010706020507" pitchFamily="18" charset="2"/>
              </a:rPr>
              <a:t>B</a:t>
            </a:r>
            <a:r>
              <a:rPr lang="en-US" altLang="en-US" sz="2200" dirty="0">
                <a:sym typeface="Symbol" panose="05050102010706020507" pitchFamily="18" charset="2"/>
              </a:rPr>
              <a:t>} = {</a:t>
            </a:r>
            <a:r>
              <a:rPr lang="en-US" altLang="en-US" sz="2200" dirty="0" err="1">
                <a:sym typeface="Symbol" panose="05050102010706020507" pitchFamily="18" charset="2"/>
              </a:rPr>
              <a:t>goodboy</a:t>
            </a:r>
            <a:r>
              <a:rPr lang="en-US" altLang="en-US" sz="2200" dirty="0">
                <a:sym typeface="Symbol" panose="05050102010706020507" pitchFamily="18" charset="2"/>
              </a:rPr>
              <a:t>, </a:t>
            </a:r>
            <a:r>
              <a:rPr lang="en-US" altLang="en-US" sz="2200" dirty="0" err="1">
                <a:sym typeface="Symbol" panose="05050102010706020507" pitchFamily="18" charset="2"/>
              </a:rPr>
              <a:t>goodgirl</a:t>
            </a:r>
            <a:r>
              <a:rPr lang="en-US" altLang="en-US" sz="2200" dirty="0">
                <a:sym typeface="Symbol" panose="05050102010706020507" pitchFamily="18" charset="2"/>
              </a:rPr>
              <a:t>, </a:t>
            </a:r>
            <a:r>
              <a:rPr lang="en-US" altLang="en-US" sz="2200" dirty="0" err="1">
                <a:sym typeface="Symbol" panose="05050102010706020507" pitchFamily="18" charset="2"/>
              </a:rPr>
              <a:t>badboy</a:t>
            </a:r>
            <a:r>
              <a:rPr lang="en-US" altLang="en-US" sz="2200" dirty="0">
                <a:sym typeface="Symbol" panose="05050102010706020507" pitchFamily="18" charset="2"/>
              </a:rPr>
              <a:t>, </a:t>
            </a:r>
            <a:r>
              <a:rPr lang="en-US" altLang="en-US" sz="2200" dirty="0" err="1">
                <a:sym typeface="Symbol" panose="05050102010706020507" pitchFamily="18" charset="2"/>
              </a:rPr>
              <a:t>badgirl</a:t>
            </a:r>
            <a:r>
              <a:rPr lang="en-US" altLang="en-US" sz="2200" dirty="0">
                <a:sym typeface="Symbol" panose="05050102010706020507" pitchFamily="18" charset="2"/>
              </a:rPr>
              <a:t>}.</a:t>
            </a:r>
          </a:p>
          <a:p>
            <a:pPr lvl="2"/>
            <a:r>
              <a:rPr lang="en-US" altLang="en-US" sz="1900" dirty="0">
                <a:sym typeface="Symbol" panose="05050102010706020507" pitchFamily="18" charset="2"/>
              </a:rPr>
              <a:t>Attaches a string from </a:t>
            </a:r>
            <a:r>
              <a:rPr lang="en-US" altLang="en-US" sz="1900" i="1" dirty="0">
                <a:sym typeface="Symbol" panose="05050102010706020507" pitchFamily="18" charset="2"/>
              </a:rPr>
              <a:t>A</a:t>
            </a:r>
            <a:r>
              <a:rPr lang="en-US" altLang="en-US" sz="1900" dirty="0">
                <a:sym typeface="Symbol" panose="05050102010706020507" pitchFamily="18" charset="2"/>
              </a:rPr>
              <a:t> in front of a string </a:t>
            </a:r>
            <a:r>
              <a:rPr lang="en-US" altLang="en-US" sz="1900" i="1" dirty="0">
                <a:sym typeface="Symbol" panose="05050102010706020507" pitchFamily="18" charset="2"/>
              </a:rPr>
              <a:t>B</a:t>
            </a:r>
            <a:r>
              <a:rPr lang="en-US" altLang="en-US" sz="1900" dirty="0">
                <a:sym typeface="Symbol" panose="05050102010706020507" pitchFamily="18" charset="2"/>
              </a:rPr>
              <a:t> in all possible ways to get the strings in the new language.</a:t>
            </a:r>
          </a:p>
          <a:p>
            <a:pPr lvl="1"/>
            <a:r>
              <a:rPr lang="en-US" altLang="en-US" sz="2200" b="1" i="1" dirty="0">
                <a:sym typeface="Symbol" panose="05050102010706020507" pitchFamily="18" charset="2"/>
              </a:rPr>
              <a:t>Star</a:t>
            </a:r>
            <a:r>
              <a:rPr lang="en-US" altLang="en-US" sz="2200" dirty="0">
                <a:sym typeface="Symbol" panose="05050102010706020507" pitchFamily="18" charset="2"/>
              </a:rPr>
              <a:t>: </a:t>
            </a:r>
            <a:r>
              <a:rPr lang="en-US" altLang="en-US" sz="2200" i="1" dirty="0">
                <a:sym typeface="Symbol" panose="05050102010706020507" pitchFamily="18" charset="2"/>
              </a:rPr>
              <a:t>A</a:t>
            </a:r>
            <a:r>
              <a:rPr lang="en-US" altLang="en-US" sz="2200" dirty="0">
                <a:sym typeface="Symbol" panose="05050102010706020507" pitchFamily="18" charset="2"/>
              </a:rPr>
              <a:t>* = {</a:t>
            </a:r>
            <a:r>
              <a:rPr lang="en-US" altLang="en-US" sz="2200" i="1" dirty="0">
                <a:sym typeface="Symbol" panose="05050102010706020507" pitchFamily="18" charset="2"/>
              </a:rPr>
              <a:t>x</a:t>
            </a:r>
            <a:r>
              <a:rPr lang="en-US" altLang="en-US" sz="2200" baseline="-25000" dirty="0">
                <a:sym typeface="Symbol" panose="05050102010706020507" pitchFamily="18" charset="2"/>
              </a:rPr>
              <a:t>1</a:t>
            </a:r>
            <a:r>
              <a:rPr lang="en-US" altLang="en-US" sz="2200" i="1" dirty="0">
                <a:sym typeface="Symbol" panose="05050102010706020507" pitchFamily="18" charset="2"/>
              </a:rPr>
              <a:t>x</a:t>
            </a:r>
            <a:r>
              <a:rPr lang="en-US" altLang="en-US" sz="2200" baseline="-25000" dirty="0">
                <a:sym typeface="Symbol" panose="05050102010706020507" pitchFamily="18" charset="2"/>
              </a:rPr>
              <a:t>2</a:t>
            </a:r>
            <a:r>
              <a:rPr lang="en-US" altLang="en-US" sz="2200" dirty="0">
                <a:sym typeface="Symbol" panose="05050102010706020507" pitchFamily="18" charset="2"/>
              </a:rPr>
              <a:t>…</a:t>
            </a:r>
            <a:r>
              <a:rPr lang="en-US" altLang="en-US" sz="2200" i="1" dirty="0" err="1">
                <a:sym typeface="Symbol" panose="05050102010706020507" pitchFamily="18" charset="2"/>
              </a:rPr>
              <a:t>x</a:t>
            </a:r>
            <a:r>
              <a:rPr lang="en-US" altLang="en-US" sz="2200" baseline="-25000" dirty="0" err="1">
                <a:sym typeface="Symbol" panose="05050102010706020507" pitchFamily="18" charset="2"/>
              </a:rPr>
              <a:t>k</a:t>
            </a:r>
            <a:r>
              <a:rPr lang="en-US" altLang="en-US" sz="2200" dirty="0">
                <a:sym typeface="Symbol" panose="05050102010706020507" pitchFamily="18" charset="2"/>
              </a:rPr>
              <a:t> : </a:t>
            </a:r>
            <a:r>
              <a:rPr lang="en-US" altLang="en-US" sz="2200" i="1" dirty="0">
                <a:sym typeface="Symbol" panose="05050102010706020507" pitchFamily="18" charset="2"/>
              </a:rPr>
              <a:t>k</a:t>
            </a:r>
            <a:r>
              <a:rPr lang="en-US" altLang="en-US" sz="2200" dirty="0">
                <a:sym typeface="Symbol" panose="05050102010706020507" pitchFamily="18" charset="2"/>
              </a:rPr>
              <a:t>  0 and each </a:t>
            </a:r>
            <a:r>
              <a:rPr lang="en-US" altLang="en-US" sz="2200" i="1" dirty="0">
                <a:sym typeface="Symbol" panose="05050102010706020507" pitchFamily="18" charset="2"/>
              </a:rPr>
              <a:t>x</a:t>
            </a:r>
            <a:r>
              <a:rPr lang="en-US" altLang="en-US" sz="2200" baseline="-25000" dirty="0">
                <a:sym typeface="Symbol" panose="05050102010706020507" pitchFamily="18" charset="2"/>
              </a:rPr>
              <a:t>i</a:t>
            </a:r>
            <a:r>
              <a:rPr lang="en-US" altLang="en-US" sz="2200" dirty="0">
                <a:sym typeface="Symbol" panose="05050102010706020507" pitchFamily="18" charset="2"/>
              </a:rPr>
              <a:t>  </a:t>
            </a:r>
            <a:r>
              <a:rPr lang="en-US" altLang="en-US" sz="2200" i="1" dirty="0">
                <a:sym typeface="Symbol" panose="05050102010706020507" pitchFamily="18" charset="2"/>
              </a:rPr>
              <a:t>A</a:t>
            </a:r>
            <a:r>
              <a:rPr lang="en-US" altLang="en-US" sz="2200" dirty="0">
                <a:sym typeface="Symbol" panose="05050102010706020507" pitchFamily="18" charset="2"/>
              </a:rPr>
              <a:t>} = {</a:t>
            </a:r>
            <a:r>
              <a:rPr lang="el-GR" altLang="en-US" sz="2200" i="1" dirty="0">
                <a:cs typeface="Arial" panose="020B0604020202020204" pitchFamily="34" charset="0"/>
              </a:rPr>
              <a:t>ε</a:t>
            </a:r>
            <a:r>
              <a:rPr lang="en-US" altLang="en-US" sz="2200" dirty="0">
                <a:cs typeface="Arial" panose="020B0604020202020204" pitchFamily="34" charset="0"/>
              </a:rPr>
              <a:t>, good, bad, </a:t>
            </a:r>
            <a:r>
              <a:rPr lang="en-US" altLang="en-US" sz="2200" dirty="0" err="1">
                <a:cs typeface="Arial" panose="020B0604020202020204" pitchFamily="34" charset="0"/>
              </a:rPr>
              <a:t>goodgood</a:t>
            </a:r>
            <a:r>
              <a:rPr lang="en-US" altLang="en-US" sz="2200" dirty="0">
                <a:cs typeface="Arial" panose="020B0604020202020204" pitchFamily="34" charset="0"/>
              </a:rPr>
              <a:t>, </a:t>
            </a:r>
            <a:r>
              <a:rPr lang="en-US" altLang="en-US" sz="2200" dirty="0" err="1">
                <a:cs typeface="Arial" panose="020B0604020202020204" pitchFamily="34" charset="0"/>
              </a:rPr>
              <a:t>goodbad</a:t>
            </a:r>
            <a:r>
              <a:rPr lang="en-US" altLang="en-US" sz="2200" dirty="0">
                <a:cs typeface="Arial" panose="020B0604020202020204" pitchFamily="34" charset="0"/>
              </a:rPr>
              <a:t>, </a:t>
            </a:r>
            <a:r>
              <a:rPr lang="en-US" altLang="en-US" sz="2200" dirty="0" err="1">
                <a:cs typeface="Arial" panose="020B0604020202020204" pitchFamily="34" charset="0"/>
              </a:rPr>
              <a:t>badgood</a:t>
            </a:r>
            <a:r>
              <a:rPr lang="en-US" altLang="en-US" sz="2200" dirty="0">
                <a:cs typeface="Arial" panose="020B0604020202020204" pitchFamily="34" charset="0"/>
              </a:rPr>
              <a:t>, </a:t>
            </a:r>
            <a:r>
              <a:rPr lang="en-US" altLang="en-US" sz="2200" dirty="0" err="1">
                <a:cs typeface="Arial" panose="020B0604020202020204" pitchFamily="34" charset="0"/>
              </a:rPr>
              <a:t>badbad</a:t>
            </a:r>
            <a:r>
              <a:rPr lang="en-US" altLang="en-US" sz="2200" dirty="0">
                <a:cs typeface="Arial" panose="020B0604020202020204" pitchFamily="34" charset="0"/>
              </a:rPr>
              <a:t>, </a:t>
            </a:r>
            <a:r>
              <a:rPr lang="en-US" altLang="en-US" sz="2200" dirty="0" err="1">
                <a:cs typeface="Arial" panose="020B0604020202020204" pitchFamily="34" charset="0"/>
              </a:rPr>
              <a:t>goodgoodgood</a:t>
            </a:r>
            <a:r>
              <a:rPr lang="en-US" altLang="en-US" sz="2200" dirty="0">
                <a:cs typeface="Arial" panose="020B0604020202020204" pitchFamily="34" charset="0"/>
              </a:rPr>
              <a:t>, </a:t>
            </a:r>
            <a:r>
              <a:rPr lang="en-US" altLang="en-US" sz="2200" dirty="0" err="1">
                <a:cs typeface="Arial" panose="020B0604020202020204" pitchFamily="34" charset="0"/>
              </a:rPr>
              <a:t>goodgoodbad</a:t>
            </a:r>
            <a:r>
              <a:rPr lang="en-US" altLang="en-US" sz="2200" dirty="0">
                <a:cs typeface="Arial" panose="020B0604020202020204" pitchFamily="34" charset="0"/>
              </a:rPr>
              <a:t>, …</a:t>
            </a:r>
            <a:r>
              <a:rPr lang="en-US" altLang="en-US" sz="2200" dirty="0">
                <a:sym typeface="Symbol" panose="05050102010706020507" pitchFamily="18" charset="2"/>
              </a:rPr>
              <a:t>}.</a:t>
            </a:r>
          </a:p>
          <a:p>
            <a:pPr lvl="2"/>
            <a:r>
              <a:rPr lang="en-US" altLang="en-US" sz="1900" dirty="0"/>
              <a:t>Attaching any number of strings in </a:t>
            </a:r>
            <a:r>
              <a:rPr lang="en-US" altLang="en-US" sz="1900" i="1" dirty="0"/>
              <a:t>A</a:t>
            </a:r>
            <a:r>
              <a:rPr lang="en-US" altLang="en-US" sz="1900" dirty="0"/>
              <a:t> together to get a string in the new language. It is a unary operation, where </a:t>
            </a:r>
            <a:r>
              <a:rPr lang="el-GR" altLang="en-US" sz="1900" i="1" dirty="0">
                <a:cs typeface="Arial" panose="020B0604020202020204" pitchFamily="34" charset="0"/>
              </a:rPr>
              <a:t>ε</a:t>
            </a:r>
            <a:r>
              <a:rPr lang="en-US" altLang="en-US" sz="1900" dirty="0">
                <a:cs typeface="Arial" panose="020B0604020202020204" pitchFamily="34" charset="0"/>
              </a:rPr>
              <a:t> </a:t>
            </a:r>
            <a:r>
              <a:rPr lang="en-US" altLang="en-US" sz="1900" dirty="0"/>
              <a:t>is always a member of </a:t>
            </a:r>
            <a:r>
              <a:rPr lang="en-US" altLang="en-US" sz="1900" i="1" dirty="0"/>
              <a:t>A</a:t>
            </a:r>
            <a:r>
              <a:rPr lang="en-US" altLang="en-US" sz="1900" dirty="0"/>
              <a:t>* (as ‘any number’ also includes 0).</a:t>
            </a:r>
          </a:p>
          <a:p>
            <a:endParaRPr lang="en-US" dirty="0"/>
          </a:p>
        </p:txBody>
      </p:sp>
    </p:spTree>
    <p:extLst>
      <p:ext uri="{BB962C8B-B14F-4D97-AF65-F5344CB8AC3E}">
        <p14:creationId xmlns:p14="http://schemas.microsoft.com/office/powerpoint/2010/main" val="3300187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E9E4C0-76F0-4C01-BDD9-112419E91E2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F31E5E2-592D-4796-8D8D-A6D72371577B}"/>
              </a:ext>
            </a:extLst>
          </p:cNvPr>
          <p:cNvSpPr>
            <a:spLocks noGrp="1"/>
          </p:cNvSpPr>
          <p:nvPr>
            <p:ph type="body" sz="quarter" idx="12"/>
          </p:nvPr>
        </p:nvSpPr>
        <p:spPr/>
        <p:txBody>
          <a:bodyPr/>
          <a:lstStyle/>
          <a:p>
            <a:r>
              <a:rPr lang="en-US" altLang="en-US" dirty="0"/>
              <a:t>Closure</a:t>
            </a:r>
            <a:endParaRPr lang="en-US" dirty="0"/>
          </a:p>
        </p:txBody>
      </p:sp>
      <p:sp>
        <p:nvSpPr>
          <p:cNvPr id="4" name="Text Placeholder 3">
            <a:extLst>
              <a:ext uri="{FF2B5EF4-FFF2-40B4-BE49-F238E27FC236}">
                <a16:creationId xmlns:a16="http://schemas.microsoft.com/office/drawing/2014/main" id="{69CC7622-8071-4D40-BA93-4A9E78D25EBA}"/>
              </a:ext>
            </a:extLst>
          </p:cNvPr>
          <p:cNvSpPr>
            <a:spLocks noGrp="1"/>
          </p:cNvSpPr>
          <p:nvPr>
            <p:ph type="body" sz="quarter" idx="13"/>
          </p:nvPr>
        </p:nvSpPr>
        <p:spPr/>
        <p:txBody>
          <a:bodyPr/>
          <a:lstStyle/>
          <a:p>
            <a:pPr algn="just" eaLnBrk="1" hangingPunct="1"/>
            <a:r>
              <a:rPr lang="en-US" altLang="en-US" dirty="0"/>
              <a:t>A collection of objects is closed under some operation, if applying that operation to the members of the collection returns an object still in the collection.</a:t>
            </a:r>
          </a:p>
          <a:p>
            <a:pPr algn="just" eaLnBrk="1" hangingPunct="1"/>
            <a:r>
              <a:rPr lang="en-US" altLang="en-US" dirty="0"/>
              <a:t>Theorem: </a:t>
            </a:r>
            <a:r>
              <a:rPr lang="en-US" dirty="0"/>
              <a:t>The class of regular languages is closed under all three regular operations (union, concatenation, star), as well as under complement, intersection, and reverse</a:t>
            </a:r>
            <a:r>
              <a:rPr lang="en-US" altLang="en-US" dirty="0"/>
              <a:t>.</a:t>
            </a:r>
          </a:p>
          <a:p>
            <a:pPr lvl="1" algn="just"/>
            <a:r>
              <a:rPr lang="en-US" sz="2200" dirty="0"/>
              <a:t>i.e., if set </a:t>
            </a:r>
            <a:r>
              <a:rPr lang="en-US" sz="2200" i="1" dirty="0"/>
              <a:t>A</a:t>
            </a:r>
            <a:r>
              <a:rPr lang="en-US" sz="2200" dirty="0"/>
              <a:t> and </a:t>
            </a:r>
            <a:r>
              <a:rPr lang="en-US" sz="2200" i="1" dirty="0"/>
              <a:t>B</a:t>
            </a:r>
            <a:r>
              <a:rPr lang="en-US" sz="2200" dirty="0"/>
              <a:t> are regular, applying any of these operations on these sets yields a regular language.</a:t>
            </a:r>
            <a:endParaRPr lang="en-US" altLang="en-US" sz="2200" dirty="0"/>
          </a:p>
          <a:p>
            <a:pPr eaLnBrk="1" hangingPunct="1"/>
            <a:r>
              <a:rPr lang="en-US" altLang="en-US" dirty="0"/>
              <a:t>Next, we will prove it for </a:t>
            </a:r>
            <a:r>
              <a:rPr lang="en-US" altLang="en-US" i="1" dirty="0"/>
              <a:t>Union</a:t>
            </a:r>
            <a:r>
              <a:rPr lang="en-US" altLang="en-US" dirty="0"/>
              <a:t> operation.</a:t>
            </a:r>
          </a:p>
          <a:p>
            <a:endParaRPr lang="en-US" dirty="0"/>
          </a:p>
        </p:txBody>
      </p:sp>
    </p:spTree>
    <p:extLst>
      <p:ext uri="{BB962C8B-B14F-4D97-AF65-F5344CB8AC3E}">
        <p14:creationId xmlns:p14="http://schemas.microsoft.com/office/powerpoint/2010/main" val="1318089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A23424C-50F8-48DB-AE92-37929FF88CB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1E3055D-5E87-44D8-8A28-2882C3C479A3}"/>
              </a:ext>
            </a:extLst>
          </p:cNvPr>
          <p:cNvSpPr>
            <a:spLocks noGrp="1"/>
          </p:cNvSpPr>
          <p:nvPr>
            <p:ph type="body" sz="quarter" idx="12"/>
          </p:nvPr>
        </p:nvSpPr>
        <p:spPr/>
        <p:txBody>
          <a:bodyPr/>
          <a:lstStyle/>
          <a:p>
            <a:r>
              <a:rPr lang="en-US" altLang="en-US" sz="2800" dirty="0"/>
              <a:t>Regular Language closed under Union</a:t>
            </a:r>
            <a:endParaRPr lang="en-US" sz="2800" dirty="0"/>
          </a:p>
        </p:txBody>
      </p:sp>
      <p:sp>
        <p:nvSpPr>
          <p:cNvPr id="4" name="Text Placeholder 3">
            <a:extLst>
              <a:ext uri="{FF2B5EF4-FFF2-40B4-BE49-F238E27FC236}">
                <a16:creationId xmlns:a16="http://schemas.microsoft.com/office/drawing/2014/main" id="{EE7FF643-1AE0-4BE4-A25E-BE02054F96E9}"/>
              </a:ext>
            </a:extLst>
          </p:cNvPr>
          <p:cNvSpPr>
            <a:spLocks noGrp="1"/>
          </p:cNvSpPr>
          <p:nvPr>
            <p:ph type="body" sz="quarter" idx="13"/>
          </p:nvPr>
        </p:nvSpPr>
        <p:spPr/>
        <p:txBody>
          <a:bodyPr>
            <a:normAutofit fontScale="77500" lnSpcReduction="20000"/>
          </a:bodyPr>
          <a:lstStyle/>
          <a:p>
            <a:pPr eaLnBrk="1" hangingPunct="1">
              <a:lnSpc>
                <a:spcPct val="110000"/>
              </a:lnSpc>
            </a:pPr>
            <a:r>
              <a:rPr lang="en-US" altLang="en-US" sz="3100" dirty="0"/>
              <a:t>We will prove it by construction.</a:t>
            </a:r>
          </a:p>
          <a:p>
            <a:pPr eaLnBrk="1" hangingPunct="1">
              <a:lnSpc>
                <a:spcPct val="110000"/>
              </a:lnSpc>
            </a:pPr>
            <a:r>
              <a:rPr lang="en-US" altLang="en-US" sz="3100" dirty="0"/>
              <a:t>Let </a:t>
            </a:r>
            <a:r>
              <a:rPr lang="en-US" altLang="en-US" sz="3100" i="1" dirty="0"/>
              <a:t>M</a:t>
            </a:r>
            <a:r>
              <a:rPr lang="en-US" altLang="en-US" sz="3100" baseline="-25000" dirty="0"/>
              <a:t>1</a:t>
            </a:r>
            <a:r>
              <a:rPr lang="en-US" altLang="en-US" sz="3100" dirty="0"/>
              <a:t> recognize </a:t>
            </a:r>
            <a:r>
              <a:rPr lang="en-US" altLang="en-US" sz="3100" i="1" dirty="0"/>
              <a:t>A</a:t>
            </a:r>
            <a:r>
              <a:rPr lang="en-US" altLang="en-US" sz="3100" baseline="-25000" dirty="0"/>
              <a:t>1</a:t>
            </a:r>
            <a:r>
              <a:rPr lang="en-US" altLang="en-US" sz="3100" dirty="0"/>
              <a:t>, where </a:t>
            </a:r>
            <a:r>
              <a:rPr lang="en-US" altLang="en-US" sz="3100" i="1" dirty="0"/>
              <a:t>M</a:t>
            </a:r>
            <a:r>
              <a:rPr lang="en-US" altLang="en-US" sz="3100" baseline="-25000" dirty="0"/>
              <a:t>1</a:t>
            </a:r>
            <a:r>
              <a:rPr lang="en-US" altLang="en-US" sz="3100" dirty="0"/>
              <a:t>= (</a:t>
            </a:r>
            <a:r>
              <a:rPr lang="en-US" altLang="en-US" sz="3100" i="1" dirty="0"/>
              <a:t>Q</a:t>
            </a:r>
            <a:r>
              <a:rPr lang="en-US" altLang="en-US" sz="3100" i="1" baseline="-25000" dirty="0"/>
              <a:t>1</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i="1" baseline="-25000" dirty="0">
                <a:cs typeface="Arial" panose="020B0604020202020204" pitchFamily="34" charset="0"/>
                <a:sym typeface="Symbol" panose="05050102010706020507" pitchFamily="18" charset="2"/>
              </a:rPr>
              <a:t>1</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1</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i="1" baseline="-25000" dirty="0">
                <a:cs typeface="Arial" panose="020B0604020202020204" pitchFamily="34" charset="0"/>
                <a:sym typeface="Symbol" panose="05050102010706020507" pitchFamily="18" charset="2"/>
              </a:rPr>
              <a:t>1</a:t>
            </a:r>
            <a:r>
              <a:rPr lang="en-US" altLang="en-US" sz="3100" dirty="0"/>
              <a:t>), and </a:t>
            </a:r>
            <a:br>
              <a:rPr lang="en-US" altLang="en-US" sz="3100" dirty="0"/>
            </a:br>
            <a:r>
              <a:rPr lang="en-US" altLang="en-US" sz="3100" dirty="0"/>
              <a:t>       </a:t>
            </a:r>
            <a:r>
              <a:rPr lang="en-US" altLang="en-US" sz="3100" i="1" dirty="0"/>
              <a:t>M</a:t>
            </a:r>
            <a:r>
              <a:rPr lang="en-US" altLang="en-US" sz="3100" baseline="-25000" dirty="0"/>
              <a:t>2</a:t>
            </a:r>
            <a:r>
              <a:rPr lang="en-US" altLang="en-US" sz="3100" dirty="0"/>
              <a:t> recognize </a:t>
            </a:r>
            <a:r>
              <a:rPr lang="en-US" altLang="en-US" sz="3100" i="1" dirty="0"/>
              <a:t>A</a:t>
            </a:r>
            <a:r>
              <a:rPr lang="en-US" altLang="en-US" sz="3100" baseline="-25000" dirty="0"/>
              <a:t>2</a:t>
            </a:r>
            <a:r>
              <a:rPr lang="en-US" altLang="en-US" sz="3100" dirty="0"/>
              <a:t>, where </a:t>
            </a:r>
            <a:r>
              <a:rPr lang="en-US" altLang="en-US" sz="3100" i="1" dirty="0"/>
              <a:t>M</a:t>
            </a:r>
            <a:r>
              <a:rPr lang="en-US" altLang="en-US" sz="3100" baseline="-25000" dirty="0"/>
              <a:t>2</a:t>
            </a:r>
            <a:r>
              <a:rPr lang="en-US" altLang="en-US" sz="3100" dirty="0"/>
              <a:t>= (</a:t>
            </a:r>
            <a:r>
              <a:rPr lang="en-US" altLang="en-US" sz="3100" i="1" dirty="0"/>
              <a:t>Q</a:t>
            </a:r>
            <a:r>
              <a:rPr lang="en-US" altLang="en-US" sz="3100" i="1" baseline="-25000" dirty="0"/>
              <a:t>2</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i="1" baseline="-25000" dirty="0">
                <a:cs typeface="Arial" panose="020B0604020202020204" pitchFamily="34" charset="0"/>
                <a:sym typeface="Symbol" panose="05050102010706020507" pitchFamily="18" charset="2"/>
              </a:rPr>
              <a:t>2</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2</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i="1" baseline="-25000" dirty="0">
                <a:cs typeface="Arial" panose="020B0604020202020204" pitchFamily="34" charset="0"/>
                <a:sym typeface="Symbol" panose="05050102010706020507" pitchFamily="18" charset="2"/>
              </a:rPr>
              <a:t>2</a:t>
            </a:r>
            <a:r>
              <a:rPr lang="en-US" altLang="en-US" sz="3100" dirty="0"/>
              <a:t>).</a:t>
            </a:r>
          </a:p>
          <a:p>
            <a:pPr eaLnBrk="1" hangingPunct="1">
              <a:lnSpc>
                <a:spcPct val="110000"/>
              </a:lnSpc>
            </a:pPr>
            <a:r>
              <a:rPr lang="en-US" altLang="en-US" sz="3100" dirty="0"/>
              <a:t>Construct </a:t>
            </a:r>
            <a:r>
              <a:rPr lang="en-US" altLang="en-US" sz="3100" i="1" dirty="0"/>
              <a:t>M</a:t>
            </a:r>
            <a:r>
              <a:rPr lang="en-US" altLang="en-US" sz="3100" dirty="0"/>
              <a:t> to recognize </a:t>
            </a:r>
            <a:r>
              <a:rPr lang="en-US" altLang="en-US" sz="3100" i="1" dirty="0"/>
              <a:t>A</a:t>
            </a:r>
            <a:r>
              <a:rPr lang="en-US" altLang="en-US" sz="3100" baseline="-25000" dirty="0"/>
              <a:t>1</a:t>
            </a:r>
            <a:r>
              <a:rPr lang="en-US" altLang="en-US" sz="3100" dirty="0">
                <a:sym typeface="Symbol" panose="05050102010706020507" pitchFamily="18" charset="2"/>
              </a:rPr>
              <a:t></a:t>
            </a:r>
            <a:r>
              <a:rPr lang="en-US" altLang="en-US" sz="3100" dirty="0"/>
              <a:t> </a:t>
            </a:r>
            <a:r>
              <a:rPr lang="en-US" altLang="en-US" sz="3100" i="1" dirty="0"/>
              <a:t>A</a:t>
            </a:r>
            <a:r>
              <a:rPr lang="en-US" altLang="en-US" sz="3100" baseline="-25000" dirty="0"/>
              <a:t>2</a:t>
            </a:r>
            <a:r>
              <a:rPr lang="en-US" altLang="en-US" sz="3100" dirty="0"/>
              <a:t>, where </a:t>
            </a:r>
            <a:r>
              <a:rPr lang="en-US" altLang="en-US" sz="3100" i="1" dirty="0"/>
              <a:t>M </a:t>
            </a:r>
            <a:r>
              <a:rPr lang="en-US" altLang="en-US" sz="3100" dirty="0"/>
              <a:t>= (</a:t>
            </a:r>
            <a:r>
              <a:rPr lang="en-US" altLang="en-US" sz="3100" i="1" dirty="0"/>
              <a:t>Q</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0</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dirty="0"/>
              <a:t>).</a:t>
            </a:r>
          </a:p>
          <a:p>
            <a:pPr lvl="1" eaLnBrk="1" hangingPunct="1">
              <a:lnSpc>
                <a:spcPct val="120000"/>
              </a:lnSpc>
            </a:pPr>
            <a:r>
              <a:rPr lang="en-US" altLang="en-US" sz="2800" i="1" dirty="0"/>
              <a:t>Q </a:t>
            </a:r>
            <a:r>
              <a:rPr lang="en-US" altLang="en-US" sz="2800" dirty="0"/>
              <a:t>= {(</a:t>
            </a:r>
            <a:r>
              <a:rPr lang="en-US" altLang="en-US" sz="2800" i="1" dirty="0"/>
              <a:t>r</a:t>
            </a:r>
            <a:r>
              <a:rPr lang="en-US" altLang="en-US" sz="2800" baseline="-25000" dirty="0"/>
              <a:t>1</a:t>
            </a:r>
            <a:r>
              <a:rPr lang="en-US" altLang="en-US" sz="2800" dirty="0"/>
              <a:t>, </a:t>
            </a:r>
            <a:r>
              <a:rPr lang="en-US" altLang="en-US" sz="2800" i="1" dirty="0"/>
              <a:t>r</a:t>
            </a:r>
            <a:r>
              <a:rPr lang="en-US" altLang="en-US" sz="2800" baseline="-25000" dirty="0"/>
              <a:t>2</a:t>
            </a:r>
            <a:r>
              <a:rPr lang="en-US" altLang="en-US" sz="2800" dirty="0"/>
              <a:t>) : </a:t>
            </a:r>
            <a:r>
              <a:rPr lang="en-US" altLang="en-US" sz="2800" i="1" dirty="0"/>
              <a:t>r</a:t>
            </a:r>
            <a:r>
              <a:rPr lang="en-US" altLang="en-US" sz="2800" baseline="-25000" dirty="0"/>
              <a:t>1</a:t>
            </a:r>
            <a:r>
              <a:rPr lang="en-US" altLang="en-US" sz="2800" dirty="0"/>
              <a:t> </a:t>
            </a:r>
            <a:r>
              <a:rPr lang="en-US" altLang="en-US" sz="2800" dirty="0">
                <a:sym typeface="Symbol" panose="05050102010706020507" pitchFamily="18" charset="2"/>
              </a:rPr>
              <a:t> </a:t>
            </a:r>
            <a:r>
              <a:rPr lang="en-US" altLang="en-US" sz="2800" i="1" dirty="0">
                <a:sym typeface="Symbol" panose="05050102010706020507" pitchFamily="18" charset="2"/>
              </a:rPr>
              <a:t>Q</a:t>
            </a:r>
            <a:r>
              <a:rPr lang="en-US" altLang="en-US" sz="2800" baseline="-25000" dirty="0">
                <a:sym typeface="Symbol" panose="05050102010706020507" pitchFamily="18" charset="2"/>
              </a:rPr>
              <a:t>1</a:t>
            </a:r>
            <a:r>
              <a:rPr lang="en-US" altLang="en-US" sz="2800" dirty="0">
                <a:sym typeface="Symbol" panose="05050102010706020507" pitchFamily="18" charset="2"/>
              </a:rPr>
              <a:t> and </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 </a:t>
            </a:r>
            <a:r>
              <a:rPr lang="en-US" altLang="en-US" sz="2800" i="1" dirty="0">
                <a:sym typeface="Symbol" panose="05050102010706020507" pitchFamily="18" charset="2"/>
              </a:rPr>
              <a:t>Q</a:t>
            </a:r>
            <a:r>
              <a:rPr lang="en-US" altLang="en-US" sz="2800" baseline="-25000" dirty="0">
                <a:sym typeface="Symbol" panose="05050102010706020507" pitchFamily="18" charset="2"/>
              </a:rPr>
              <a:t>2</a:t>
            </a:r>
            <a:r>
              <a:rPr lang="en-US" altLang="en-US" sz="2800" dirty="0"/>
              <a:t>}.</a:t>
            </a:r>
          </a:p>
          <a:p>
            <a:pPr lvl="2" eaLnBrk="1" hangingPunct="1">
              <a:lnSpc>
                <a:spcPct val="120000"/>
              </a:lnSpc>
            </a:pPr>
            <a:r>
              <a:rPr lang="en-US" altLang="en-US" sz="2600" i="1" dirty="0"/>
              <a:t>Q</a:t>
            </a:r>
            <a:r>
              <a:rPr lang="en-US" altLang="en-US" sz="2600" dirty="0"/>
              <a:t> = </a:t>
            </a:r>
            <a:r>
              <a:rPr lang="en-US" altLang="en-US" sz="2600" i="1" dirty="0"/>
              <a:t>Q</a:t>
            </a:r>
            <a:r>
              <a:rPr lang="en-US" altLang="en-US" sz="2600" baseline="-25000" dirty="0"/>
              <a:t>1</a:t>
            </a:r>
            <a:r>
              <a:rPr lang="en-US" altLang="en-US" sz="2600" dirty="0"/>
              <a:t> </a:t>
            </a:r>
            <a:r>
              <a:rPr lang="en-US" altLang="en-US" sz="2600" dirty="0">
                <a:sym typeface="Symbol" panose="05050102010706020507" pitchFamily="18" charset="2"/>
              </a:rPr>
              <a:t> </a:t>
            </a:r>
            <a:r>
              <a:rPr lang="en-US" altLang="en-US" sz="2600" i="1" dirty="0"/>
              <a:t>Q</a:t>
            </a:r>
            <a:r>
              <a:rPr lang="en-US" altLang="en-US" sz="2600" baseline="-25000" dirty="0"/>
              <a:t>2</a:t>
            </a:r>
            <a:r>
              <a:rPr lang="en-US" altLang="en-US" sz="2600" dirty="0"/>
              <a:t>. (All combination of states of machine </a:t>
            </a:r>
            <a:r>
              <a:rPr lang="en-US" altLang="en-US" sz="2600" i="1" dirty="0"/>
              <a:t>M</a:t>
            </a:r>
            <a:r>
              <a:rPr lang="en-US" altLang="en-US" sz="2600" baseline="-25000" dirty="0"/>
              <a:t>1</a:t>
            </a:r>
            <a:r>
              <a:rPr lang="en-US" altLang="en-US" sz="2600" dirty="0"/>
              <a:t> and </a:t>
            </a:r>
            <a:r>
              <a:rPr lang="en-US" altLang="en-US" sz="2600" i="1" dirty="0"/>
              <a:t>M</a:t>
            </a:r>
            <a:r>
              <a:rPr lang="en-US" altLang="en-US" sz="2600" baseline="-25000" dirty="0"/>
              <a:t>2</a:t>
            </a:r>
            <a:r>
              <a:rPr lang="en-US" altLang="en-US" sz="2600" dirty="0"/>
              <a:t>).</a:t>
            </a:r>
          </a:p>
          <a:p>
            <a:pPr lvl="1" eaLnBrk="1" hangingPunct="1">
              <a:lnSpc>
                <a:spcPct val="120000"/>
              </a:lnSpc>
            </a:pPr>
            <a:r>
              <a:rPr lang="el-GR" altLang="en-US" sz="2800" dirty="0">
                <a:cs typeface="Arial" panose="020B0604020202020204" pitchFamily="34" charset="0"/>
              </a:rPr>
              <a:t>Σ</a:t>
            </a:r>
            <a:r>
              <a:rPr lang="en-US" altLang="en-US" sz="2800" dirty="0">
                <a:cs typeface="Arial" panose="020B0604020202020204" pitchFamily="34" charset="0"/>
              </a:rPr>
              <a:t> = </a:t>
            </a:r>
            <a:r>
              <a:rPr lang="el-GR" altLang="en-US" sz="2800" dirty="0">
                <a:cs typeface="Arial" panose="020B0604020202020204" pitchFamily="34" charset="0"/>
              </a:rPr>
              <a:t>Σ</a:t>
            </a:r>
            <a:r>
              <a:rPr lang="en-US" altLang="en-US" sz="2800" baseline="-25000" dirty="0">
                <a:cs typeface="Arial" panose="020B0604020202020204" pitchFamily="34" charset="0"/>
              </a:rPr>
              <a:t>1</a:t>
            </a:r>
            <a:r>
              <a:rPr lang="en-US" altLang="en-US" sz="2800" dirty="0">
                <a:cs typeface="Arial" panose="020B0604020202020204" pitchFamily="34" charset="0"/>
              </a:rPr>
              <a:t> </a:t>
            </a:r>
            <a:r>
              <a:rPr lang="en-US" altLang="en-US" sz="2800" dirty="0">
                <a:sym typeface="Symbol" panose="05050102010706020507" pitchFamily="18" charset="2"/>
              </a:rPr>
              <a:t> </a:t>
            </a:r>
            <a:r>
              <a:rPr lang="el-GR" altLang="en-US" sz="2800" dirty="0">
                <a:cs typeface="Arial" panose="020B0604020202020204" pitchFamily="34" charset="0"/>
              </a:rPr>
              <a:t>Σ</a:t>
            </a:r>
            <a:r>
              <a:rPr lang="en-US" altLang="en-US" sz="2800" baseline="-25000" dirty="0">
                <a:cs typeface="Arial" panose="020B0604020202020204" pitchFamily="34" charset="0"/>
              </a:rPr>
              <a:t>2</a:t>
            </a:r>
            <a:r>
              <a:rPr lang="en-US" altLang="en-US" sz="2800" dirty="0">
                <a:cs typeface="Arial" panose="020B0604020202020204" pitchFamily="34" charset="0"/>
              </a:rPr>
              <a:t>. </a:t>
            </a:r>
          </a:p>
          <a:p>
            <a:pPr lvl="2" eaLnBrk="1" hangingPunct="1">
              <a:lnSpc>
                <a:spcPct val="120000"/>
              </a:lnSpc>
            </a:pPr>
            <a:r>
              <a:rPr lang="en-US" altLang="en-US" sz="2600" dirty="0">
                <a:cs typeface="Arial" panose="020B0604020202020204" pitchFamily="34" charset="0"/>
              </a:rPr>
              <a:t>But here, for simplicity, we have considered </a:t>
            </a:r>
            <a:r>
              <a:rPr lang="el-GR" altLang="en-US" sz="2600" dirty="0">
                <a:cs typeface="Arial" panose="020B0604020202020204" pitchFamily="34" charset="0"/>
              </a:rPr>
              <a:t>Σ</a:t>
            </a:r>
            <a:r>
              <a:rPr lang="en-US" altLang="en-US" sz="2600" baseline="-25000" dirty="0">
                <a:cs typeface="Arial" panose="020B0604020202020204" pitchFamily="34" charset="0"/>
              </a:rPr>
              <a:t>1</a:t>
            </a:r>
            <a:r>
              <a:rPr lang="en-US" altLang="en-US" sz="2600" dirty="0">
                <a:cs typeface="Arial" panose="020B0604020202020204" pitchFamily="34" charset="0"/>
              </a:rPr>
              <a:t> = </a:t>
            </a:r>
            <a:r>
              <a:rPr lang="el-GR" altLang="en-US" sz="2600" dirty="0">
                <a:cs typeface="Arial" panose="020B0604020202020204" pitchFamily="34" charset="0"/>
              </a:rPr>
              <a:t>Σ</a:t>
            </a:r>
            <a:r>
              <a:rPr lang="en-US" altLang="en-US" sz="2600" baseline="-25000" dirty="0">
                <a:cs typeface="Arial" panose="020B0604020202020204" pitchFamily="34" charset="0"/>
              </a:rPr>
              <a:t>2</a:t>
            </a:r>
            <a:r>
              <a:rPr lang="en-US" altLang="en-US" sz="2600" dirty="0">
                <a:cs typeface="Arial" panose="020B0604020202020204" pitchFamily="34" charset="0"/>
              </a:rPr>
              <a:t> to be same.</a:t>
            </a:r>
          </a:p>
          <a:p>
            <a:pPr lvl="1" eaLnBrk="1" hangingPunct="1">
              <a:lnSpc>
                <a:spcPct val="120000"/>
              </a:lnSpc>
            </a:pPr>
            <a:r>
              <a:rPr lang="en-US" altLang="en-US" sz="2800" dirty="0">
                <a:cs typeface="Arial" panose="020B0604020202020204" pitchFamily="34" charset="0"/>
              </a:rPr>
              <a:t>For each (</a:t>
            </a:r>
            <a:r>
              <a:rPr lang="en-US" altLang="en-US" sz="2800" i="1" dirty="0">
                <a:cs typeface="Arial" panose="020B0604020202020204" pitchFamily="34" charset="0"/>
              </a:rPr>
              <a:t>r</a:t>
            </a:r>
            <a:r>
              <a:rPr lang="en-US" altLang="en-US" sz="2800" baseline="-25000" dirty="0">
                <a:cs typeface="Arial" panose="020B0604020202020204" pitchFamily="34" charset="0"/>
              </a:rPr>
              <a:t>1</a:t>
            </a:r>
            <a:r>
              <a:rPr lang="en-US" altLang="en-US" sz="2800" dirty="0">
                <a:cs typeface="Arial" panose="020B0604020202020204" pitchFamily="34" charset="0"/>
              </a:rPr>
              <a:t>,</a:t>
            </a:r>
            <a:r>
              <a:rPr lang="en-US" altLang="en-US" sz="2800" i="1" dirty="0">
                <a:cs typeface="Arial" panose="020B0604020202020204" pitchFamily="34" charset="0"/>
              </a:rPr>
              <a:t>r</a:t>
            </a:r>
            <a:r>
              <a:rPr lang="en-US" altLang="en-US" sz="2800" baseline="-25000" dirty="0">
                <a:cs typeface="Arial" panose="020B0604020202020204" pitchFamily="34" charset="0"/>
              </a:rPr>
              <a:t>2</a:t>
            </a:r>
            <a:r>
              <a:rPr lang="en-US" altLang="en-US" sz="2800" dirty="0">
                <a:cs typeface="Arial" panose="020B0604020202020204" pitchFamily="34" charset="0"/>
              </a:rPr>
              <a:t>) </a:t>
            </a:r>
            <a:r>
              <a:rPr lang="en-US" altLang="en-US" sz="2800" dirty="0">
                <a:sym typeface="Symbol" panose="05050102010706020507" pitchFamily="18" charset="2"/>
              </a:rPr>
              <a:t></a:t>
            </a:r>
            <a:r>
              <a:rPr lang="en-US" altLang="en-US" sz="2800" dirty="0">
                <a:cs typeface="Arial" panose="020B0604020202020204" pitchFamily="34" charset="0"/>
              </a:rPr>
              <a:t> </a:t>
            </a:r>
            <a:r>
              <a:rPr lang="en-US" altLang="en-US" sz="2800" i="1" dirty="0">
                <a:cs typeface="Arial" panose="020B0604020202020204" pitchFamily="34" charset="0"/>
              </a:rPr>
              <a:t>Q</a:t>
            </a:r>
            <a:r>
              <a:rPr lang="en-US" altLang="en-US" sz="2800" dirty="0">
                <a:cs typeface="Arial" panose="020B0604020202020204" pitchFamily="34" charset="0"/>
              </a:rPr>
              <a:t> and each </a:t>
            </a:r>
            <a:r>
              <a:rPr lang="en-US" altLang="en-US" sz="2800" i="1" dirty="0">
                <a:cs typeface="Arial" panose="020B0604020202020204" pitchFamily="34" charset="0"/>
              </a:rPr>
              <a:t>a</a:t>
            </a:r>
            <a:r>
              <a:rPr lang="en-US" altLang="en-US" sz="2800" dirty="0">
                <a:cs typeface="Arial" panose="020B0604020202020204" pitchFamily="34" charset="0"/>
              </a:rPr>
              <a:t> </a:t>
            </a:r>
            <a:r>
              <a:rPr lang="en-US" altLang="en-US" sz="2800" dirty="0">
                <a:sym typeface="Symbol" panose="05050102010706020507" pitchFamily="18" charset="2"/>
              </a:rPr>
              <a:t> </a:t>
            </a:r>
            <a:r>
              <a:rPr lang="el-GR" altLang="en-US" sz="2800" dirty="0">
                <a:cs typeface="Arial" panose="020B0604020202020204" pitchFamily="34" charset="0"/>
              </a:rPr>
              <a:t>Σ</a:t>
            </a:r>
            <a:r>
              <a:rPr lang="en-US" altLang="en-US" sz="2800" dirty="0">
                <a:cs typeface="Arial" panose="020B0604020202020204" pitchFamily="34" charset="0"/>
              </a:rPr>
              <a:t>, let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i="1"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i="1"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p>
          <a:p>
            <a:pPr lvl="2" eaLnBrk="1" hangingPunct="1">
              <a:lnSpc>
                <a:spcPct val="120000"/>
              </a:lnSpc>
            </a:pPr>
            <a:r>
              <a:rPr lang="en-US" altLang="en-US" sz="2600" dirty="0">
                <a:cs typeface="Arial" panose="020B0604020202020204" pitchFamily="34" charset="0"/>
                <a:sym typeface="Symbol" panose="05050102010706020507" pitchFamily="18" charset="2"/>
              </a:rPr>
              <a:t>Hence </a:t>
            </a:r>
            <a:r>
              <a:rPr lang="en-US" altLang="en-US" sz="2600" i="1" dirty="0">
                <a:cs typeface="Arial" panose="020B0604020202020204" pitchFamily="34" charset="0"/>
                <a:sym typeface="Symbol" panose="05050102010706020507" pitchFamily="18" charset="2"/>
              </a:rPr>
              <a:t></a:t>
            </a:r>
            <a:r>
              <a:rPr lang="en-US" altLang="en-US" sz="2600" dirty="0">
                <a:cs typeface="Arial" panose="020B0604020202020204" pitchFamily="34" charset="0"/>
                <a:sym typeface="Symbol" panose="05050102010706020507" pitchFamily="18" charset="2"/>
              </a:rPr>
              <a:t> gets a state of </a:t>
            </a:r>
            <a:r>
              <a:rPr lang="en-US" altLang="en-US" sz="2600" i="1" dirty="0">
                <a:cs typeface="Arial" panose="020B0604020202020204" pitchFamily="34" charset="0"/>
                <a:sym typeface="Symbol" panose="05050102010706020507" pitchFamily="18" charset="2"/>
              </a:rPr>
              <a:t>M</a:t>
            </a:r>
            <a:r>
              <a:rPr lang="en-US" altLang="en-US" sz="2600" dirty="0">
                <a:cs typeface="Arial" panose="020B0604020202020204" pitchFamily="34" charset="0"/>
                <a:sym typeface="Symbol" panose="05050102010706020507" pitchFamily="18" charset="2"/>
              </a:rPr>
              <a:t> (which actually is a pair of states from </a:t>
            </a:r>
            <a:r>
              <a:rPr lang="en-US" altLang="en-US" sz="2600" i="1" dirty="0">
                <a:cs typeface="Arial" panose="020B0604020202020204" pitchFamily="34" charset="0"/>
                <a:sym typeface="Symbol" panose="05050102010706020507" pitchFamily="18" charset="2"/>
              </a:rPr>
              <a:t>M</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and </a:t>
            </a:r>
            <a:r>
              <a:rPr lang="en-US" altLang="en-US" sz="2600" i="1" dirty="0">
                <a:cs typeface="Arial" panose="020B0604020202020204" pitchFamily="34" charset="0"/>
                <a:sym typeface="Symbol" panose="05050102010706020507" pitchFamily="18" charset="2"/>
              </a:rPr>
              <a:t>M</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 together with an input symbol, and returns </a:t>
            </a:r>
            <a:r>
              <a:rPr lang="en-US" altLang="en-US" sz="2600" i="1" dirty="0">
                <a:cs typeface="Arial" panose="020B0604020202020204" pitchFamily="34" charset="0"/>
                <a:sym typeface="Symbol" panose="05050102010706020507" pitchFamily="18" charset="2"/>
              </a:rPr>
              <a:t>M</a:t>
            </a:r>
            <a:r>
              <a:rPr lang="en-US" altLang="en-US" sz="2600" dirty="0">
                <a:cs typeface="Arial" panose="020B0604020202020204" pitchFamily="34" charset="0"/>
                <a:sym typeface="Symbol" panose="05050102010706020507" pitchFamily="18" charset="2"/>
              </a:rPr>
              <a:t>’s next state.</a:t>
            </a:r>
          </a:p>
          <a:p>
            <a:pPr lvl="1" eaLnBrk="1" hangingPunct="1">
              <a:lnSpc>
                <a:spcPct val="120000"/>
              </a:lnSpc>
            </a:pP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is the pair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1</a:t>
            </a:r>
            <a:r>
              <a:rPr lang="en-US" altLang="en-US" sz="2800" i="1" dirty="0">
                <a:cs typeface="Arial" panose="020B0604020202020204" pitchFamily="34" charset="0"/>
                <a:sym typeface="Symbol" panose="05050102010706020507" pitchFamily="18" charset="2"/>
              </a:rPr>
              <a:t>, q</a:t>
            </a:r>
            <a:r>
              <a:rPr lang="en-US" altLang="en-US" sz="2800" i="1" baseline="-25000" dirty="0">
                <a:cs typeface="Arial" panose="020B0604020202020204" pitchFamily="34" charset="0"/>
                <a:sym typeface="Symbol" panose="05050102010706020507" pitchFamily="18" charset="2"/>
              </a:rPr>
              <a:t>2</a:t>
            </a:r>
            <a:r>
              <a:rPr lang="en-US" altLang="en-US" sz="2800" i="1" dirty="0">
                <a:cs typeface="Arial" panose="020B0604020202020204" pitchFamily="34" charset="0"/>
                <a:sym typeface="Symbol" panose="05050102010706020507" pitchFamily="18" charset="2"/>
              </a:rPr>
              <a:t>).</a:t>
            </a:r>
          </a:p>
          <a:p>
            <a:pPr lvl="1" eaLnBrk="1" hangingPunct="1">
              <a:lnSpc>
                <a:spcPct val="120000"/>
              </a:lnSpc>
            </a:pPr>
            <a:r>
              <a:rPr lang="en-US" altLang="en-US" sz="2800" i="1" dirty="0">
                <a:cs typeface="Arial" panose="020B0604020202020204" pitchFamily="34" charset="0"/>
                <a:sym typeface="Symbol" panose="05050102010706020507" pitchFamily="18" charset="2"/>
              </a:rPr>
              <a:t>F</a:t>
            </a:r>
            <a:r>
              <a:rPr lang="en-US" altLang="en-US" sz="2800" dirty="0">
                <a:cs typeface="Arial" panose="020B0604020202020204" pitchFamily="34" charset="0"/>
                <a:sym typeface="Symbol" panose="05050102010706020507" pitchFamily="18" charset="2"/>
              </a:rPr>
              <a:t> = {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or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p>
          <a:p>
            <a:pPr lvl="2" eaLnBrk="1" hangingPunct="1">
              <a:lnSpc>
                <a:spcPct val="120000"/>
              </a:lnSpc>
            </a:pPr>
            <a:r>
              <a:rPr lang="en-US" altLang="en-US" sz="2600" i="1" dirty="0">
                <a:cs typeface="Arial" panose="020B0604020202020204" pitchFamily="34" charset="0"/>
                <a:sym typeface="Symbol" panose="05050102010706020507" pitchFamily="18" charset="2"/>
              </a:rPr>
              <a:t>F</a:t>
            </a:r>
            <a:r>
              <a:rPr lang="en-US" altLang="en-US" sz="2600" dirty="0">
                <a:cs typeface="Arial" panose="020B0604020202020204" pitchFamily="34" charset="0"/>
                <a:sym typeface="Symbol" panose="05050102010706020507" pitchFamily="18" charset="2"/>
              </a:rPr>
              <a:t> = (</a:t>
            </a:r>
            <a:r>
              <a:rPr lang="en-US" altLang="en-US" sz="2600" i="1" dirty="0">
                <a:cs typeface="Arial" panose="020B0604020202020204" pitchFamily="34" charset="0"/>
                <a:sym typeface="Symbol" panose="05050102010706020507" pitchFamily="18" charset="2"/>
              </a:rPr>
              <a:t>F</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F</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a:t>
            </a:r>
          </a:p>
          <a:p>
            <a:endParaRPr lang="en-US" dirty="0"/>
          </a:p>
        </p:txBody>
      </p:sp>
    </p:spTree>
    <p:extLst>
      <p:ext uri="{BB962C8B-B14F-4D97-AF65-F5344CB8AC3E}">
        <p14:creationId xmlns:p14="http://schemas.microsoft.com/office/powerpoint/2010/main" val="1101097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B8B37B9-376F-4C95-97EB-49341DB72D3B}"/>
              </a:ext>
            </a:extLst>
          </p:cNvPr>
          <p:cNvSpPr/>
          <p:nvPr/>
        </p:nvSpPr>
        <p:spPr>
          <a:xfrm>
            <a:off x="104776" y="3242080"/>
            <a:ext cx="2379344" cy="567920"/>
          </a:xfrm>
          <a:prstGeom prst="rect">
            <a:avLst/>
          </a:prstGeom>
          <a:solidFill>
            <a:schemeClr val="bg2"/>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4A9ACBAC-605D-4FF6-AB3C-DD51B664D376}"/>
              </a:ext>
            </a:extLst>
          </p:cNvPr>
          <p:cNvSpPr/>
          <p:nvPr/>
        </p:nvSpPr>
        <p:spPr>
          <a:xfrm>
            <a:off x="52388" y="5912747"/>
            <a:ext cx="2379344" cy="386328"/>
          </a:xfrm>
          <a:prstGeom prst="rect">
            <a:avLst/>
          </a:prstGeom>
          <a:solidFill>
            <a:schemeClr val="bg2"/>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3B076425-003C-4508-B697-AF3610FDA422}"/>
              </a:ext>
            </a:extLst>
          </p:cNvPr>
          <p:cNvSpPr>
            <a:spLocks noGrp="1"/>
          </p:cNvSpPr>
          <p:nvPr>
            <p:ph sz="half" idx="1"/>
          </p:nvPr>
        </p:nvSpPr>
        <p:spPr>
          <a:xfrm>
            <a:off x="0" y="845554"/>
            <a:ext cx="2484120" cy="5577627"/>
          </a:xfrm>
        </p:spPr>
        <p:txBody>
          <a:bodyPr/>
          <a:lstStyle/>
          <a:p>
            <a:pPr marL="225425" indent="-225425">
              <a:lnSpc>
                <a:spcPct val="80000"/>
              </a:lnSpc>
            </a:pPr>
            <a:r>
              <a:rPr lang="en-US" altLang="en-US" sz="1600" dirty="0"/>
              <a:t>Let, </a:t>
            </a:r>
          </a:p>
          <a:p>
            <a:pPr marL="225425" indent="-225425">
              <a:lnSpc>
                <a:spcPct val="80000"/>
              </a:lnSpc>
            </a:pPr>
            <a:r>
              <a:rPr lang="en-US" altLang="en-US" sz="1600" i="1" dirty="0"/>
              <a:t>M</a:t>
            </a:r>
            <a:r>
              <a:rPr lang="en-US" altLang="en-US" sz="1600" baseline="-25000" dirty="0"/>
              <a:t>1</a:t>
            </a:r>
            <a:r>
              <a:rPr lang="en-US" altLang="en-US" sz="1600" dirty="0"/>
              <a:t>= (</a:t>
            </a:r>
            <a:r>
              <a:rPr lang="en-US" altLang="en-US" sz="1600" i="1" dirty="0"/>
              <a:t>Q</a:t>
            </a:r>
            <a:r>
              <a:rPr lang="en-US" altLang="en-US" sz="1600" i="1" baseline="-25000" dirty="0"/>
              <a:t>1</a:t>
            </a:r>
            <a:r>
              <a:rPr lang="en-US" altLang="en-US" sz="1600" dirty="0"/>
              <a:t>, </a:t>
            </a:r>
            <a:r>
              <a:rPr lang="el-GR" altLang="en-US" sz="1600" dirty="0">
                <a:cs typeface="Arial" panose="020B0604020202020204" pitchFamily="34" charset="0"/>
              </a:rPr>
              <a:t>Σ</a:t>
            </a:r>
            <a:r>
              <a:rPr lang="en-US" altLang="en-US" sz="1600" dirty="0">
                <a:cs typeface="Arial" panose="020B0604020202020204" pitchFamily="34" charset="0"/>
              </a:rPr>
              <a:t>, </a:t>
            </a:r>
            <a:r>
              <a:rPr lang="en-US" altLang="en-US" sz="1600" i="1" dirty="0">
                <a:cs typeface="Arial" panose="020B0604020202020204" pitchFamily="34" charset="0"/>
                <a:sym typeface="Symbol" panose="05050102010706020507" pitchFamily="18" charset="2"/>
              </a:rPr>
              <a:t></a:t>
            </a:r>
            <a:r>
              <a:rPr lang="en-US" altLang="en-US" sz="1600" i="1" baseline="-25000" dirty="0">
                <a:cs typeface="Arial" panose="020B0604020202020204" pitchFamily="34" charset="0"/>
                <a:sym typeface="Symbol" panose="05050102010706020507" pitchFamily="18" charset="2"/>
              </a:rPr>
              <a:t>1</a:t>
            </a:r>
            <a:r>
              <a:rPr lang="en-US" altLang="en-US" sz="1600" dirty="0">
                <a:cs typeface="Arial" panose="020B0604020202020204" pitchFamily="34" charset="0"/>
                <a:sym typeface="Symbol" panose="05050102010706020507" pitchFamily="18" charset="2"/>
              </a:rPr>
              <a:t>, </a:t>
            </a:r>
            <a:r>
              <a:rPr lang="en-US" altLang="en-US" sz="1600" i="1" dirty="0">
                <a:cs typeface="Arial" panose="020B0604020202020204" pitchFamily="34" charset="0"/>
                <a:sym typeface="Symbol" panose="05050102010706020507" pitchFamily="18" charset="2"/>
              </a:rPr>
              <a:t>q</a:t>
            </a:r>
            <a:r>
              <a:rPr lang="en-US" altLang="en-US" sz="1600" baseline="-25000" dirty="0">
                <a:cs typeface="Arial" panose="020B0604020202020204" pitchFamily="34" charset="0"/>
                <a:sym typeface="Symbol" panose="05050102010706020507" pitchFamily="18" charset="2"/>
              </a:rPr>
              <a:t>1</a:t>
            </a:r>
            <a:r>
              <a:rPr lang="en-US" altLang="en-US" sz="1600" dirty="0">
                <a:cs typeface="Arial" panose="020B0604020202020204" pitchFamily="34" charset="0"/>
                <a:sym typeface="Symbol" panose="05050102010706020507" pitchFamily="18" charset="2"/>
              </a:rPr>
              <a:t>, </a:t>
            </a:r>
            <a:r>
              <a:rPr lang="en-US" altLang="en-US" sz="1600" i="1" dirty="0">
                <a:cs typeface="Arial" panose="020B0604020202020204" pitchFamily="34" charset="0"/>
                <a:sym typeface="Symbol" panose="05050102010706020507" pitchFamily="18" charset="2"/>
              </a:rPr>
              <a:t>F</a:t>
            </a:r>
            <a:r>
              <a:rPr lang="en-US" altLang="en-US" sz="1600" i="1" baseline="-25000" dirty="0">
                <a:cs typeface="Arial" panose="020B0604020202020204" pitchFamily="34" charset="0"/>
                <a:sym typeface="Symbol" panose="05050102010706020507" pitchFamily="18" charset="2"/>
              </a:rPr>
              <a:t>1</a:t>
            </a:r>
            <a:r>
              <a:rPr lang="en-US" altLang="en-US" sz="1600" dirty="0"/>
              <a:t>), </a:t>
            </a:r>
            <a:br>
              <a:rPr lang="en-US" altLang="en-US" sz="1600" dirty="0"/>
            </a:br>
            <a:r>
              <a:rPr lang="en-US" altLang="en-US" sz="1600" dirty="0"/>
              <a:t>where – </a:t>
            </a:r>
          </a:p>
          <a:p>
            <a:pPr marL="569913" lvl="1" indent="-230188">
              <a:lnSpc>
                <a:spcPct val="80000"/>
              </a:lnSpc>
            </a:pPr>
            <a:r>
              <a:rPr lang="en-US" altLang="en-US" sz="1500" i="1" dirty="0"/>
              <a:t>Q</a:t>
            </a:r>
            <a:r>
              <a:rPr lang="en-US" altLang="en-US" sz="1500" i="1" baseline="-25000" dirty="0"/>
              <a:t>1</a:t>
            </a:r>
            <a:r>
              <a:rPr lang="en-US" altLang="en-US" sz="1500" i="1" dirty="0"/>
              <a:t> </a:t>
            </a:r>
            <a:r>
              <a:rPr lang="en-US" altLang="en-US" sz="1500" dirty="0"/>
              <a:t>= {</a:t>
            </a:r>
            <a:r>
              <a:rPr lang="en-US" altLang="en-US" sz="1500" i="1" dirty="0"/>
              <a:t>a</a:t>
            </a:r>
            <a:r>
              <a:rPr lang="en-US" altLang="en-US" sz="1500" baseline="-25000" dirty="0"/>
              <a:t>0</a:t>
            </a:r>
            <a:r>
              <a:rPr lang="en-US" altLang="en-US" sz="1500" dirty="0"/>
              <a:t>,</a:t>
            </a:r>
            <a:r>
              <a:rPr lang="en-US" altLang="en-US" sz="1500" i="1" dirty="0"/>
              <a:t>a</a:t>
            </a:r>
            <a:r>
              <a:rPr lang="en-US" altLang="en-US" sz="1500" baseline="-25000" dirty="0"/>
              <a:t>1</a:t>
            </a:r>
            <a:r>
              <a:rPr lang="en-US" altLang="en-US" sz="1500" dirty="0"/>
              <a:t>,</a:t>
            </a:r>
            <a:r>
              <a:rPr lang="en-US" altLang="en-US" sz="1500" i="1" dirty="0"/>
              <a:t>a</a:t>
            </a:r>
            <a:r>
              <a:rPr lang="en-US" altLang="en-US" sz="1500" baseline="-25000" dirty="0"/>
              <a:t>2</a:t>
            </a:r>
            <a:r>
              <a:rPr lang="en-US" altLang="en-US" sz="1500" dirty="0"/>
              <a:t>},</a:t>
            </a:r>
          </a:p>
          <a:p>
            <a:pPr marL="569913" lvl="1" indent="-230188">
              <a:lnSpc>
                <a:spcPct val="80000"/>
              </a:lnSpc>
            </a:pPr>
            <a:r>
              <a:rPr lang="el-GR" altLang="en-US" sz="1500" dirty="0">
                <a:cs typeface="Arial" panose="020B0604020202020204" pitchFamily="34" charset="0"/>
              </a:rPr>
              <a:t>Σ</a:t>
            </a:r>
            <a:r>
              <a:rPr lang="en-US" altLang="en-US" sz="1500" dirty="0">
                <a:cs typeface="Arial" panose="020B0604020202020204" pitchFamily="34" charset="0"/>
              </a:rPr>
              <a:t> = {0, 1, 2}</a:t>
            </a:r>
            <a:endParaRPr lang="en-US" altLang="en-US" sz="1500" dirty="0"/>
          </a:p>
          <a:p>
            <a:pPr marL="569913" lvl="1" indent="-230188">
              <a:lnSpc>
                <a:spcPct val="80000"/>
              </a:lnSpc>
            </a:pPr>
            <a:r>
              <a:rPr lang="en-US" altLang="en-US" sz="1500" i="1" dirty="0"/>
              <a:t>q</a:t>
            </a:r>
            <a:r>
              <a:rPr lang="en-US" altLang="en-US" sz="1500" baseline="-25000" dirty="0"/>
              <a:t>1</a:t>
            </a:r>
            <a:r>
              <a:rPr lang="en-US" altLang="en-US" sz="1500" dirty="0"/>
              <a:t> = </a:t>
            </a:r>
            <a:r>
              <a:rPr lang="en-US" altLang="en-US" sz="1500" i="1" dirty="0"/>
              <a:t>a</a:t>
            </a:r>
            <a:r>
              <a:rPr lang="en-US" altLang="en-US" sz="1500" baseline="-25000" dirty="0"/>
              <a:t>0</a:t>
            </a:r>
            <a:r>
              <a:rPr lang="en-US" altLang="en-US" sz="1500" dirty="0"/>
              <a:t>,</a:t>
            </a:r>
          </a:p>
          <a:p>
            <a:pPr marL="569913" lvl="1" indent="-230188">
              <a:lnSpc>
                <a:spcPct val="80000"/>
              </a:lnSpc>
            </a:pPr>
            <a:r>
              <a:rPr lang="en-US" altLang="en-US" sz="1500" i="1" dirty="0"/>
              <a:t>F</a:t>
            </a:r>
            <a:r>
              <a:rPr lang="en-US" altLang="en-US" sz="1500" i="1" baseline="-25000" dirty="0"/>
              <a:t>1</a:t>
            </a:r>
            <a:r>
              <a:rPr lang="en-US" altLang="en-US" sz="1500" dirty="0"/>
              <a:t> = {</a:t>
            </a:r>
            <a:r>
              <a:rPr lang="en-US" altLang="en-US" sz="1500" i="1" dirty="0"/>
              <a:t>a</a:t>
            </a:r>
            <a:r>
              <a:rPr lang="en-US" altLang="en-US" sz="1500" baseline="-25000" dirty="0"/>
              <a:t>0</a:t>
            </a:r>
            <a:r>
              <a:rPr lang="en-US" altLang="en-US" sz="1500" dirty="0"/>
              <a:t>},</a:t>
            </a:r>
          </a:p>
          <a:p>
            <a:pPr marL="569913" lvl="1" indent="-230188">
              <a:lnSpc>
                <a:spcPct val="80000"/>
              </a:lnSpc>
            </a:pPr>
            <a:r>
              <a:rPr lang="en-US" altLang="en-US" sz="1500" i="1" dirty="0">
                <a:cs typeface="Arial" panose="020B0604020202020204" pitchFamily="34" charset="0"/>
                <a:sym typeface="Symbol" panose="05050102010706020507" pitchFamily="18" charset="2"/>
              </a:rPr>
              <a:t></a:t>
            </a:r>
            <a:r>
              <a:rPr lang="en-US" altLang="en-US" sz="1500" i="1" baseline="-25000" dirty="0">
                <a:cs typeface="Arial" panose="020B0604020202020204" pitchFamily="34" charset="0"/>
                <a:sym typeface="Symbol" panose="05050102010706020507" pitchFamily="18" charset="2"/>
              </a:rPr>
              <a:t>1</a:t>
            </a:r>
            <a:endParaRPr lang="en-US" altLang="en-US" sz="1500" dirty="0"/>
          </a:p>
          <a:p>
            <a:pPr marL="339725" lvl="1" indent="0">
              <a:lnSpc>
                <a:spcPct val="80000"/>
              </a:lnSpc>
              <a:buFont typeface="Wingdings" pitchFamily="2" charset="2"/>
              <a:buNone/>
            </a:pPr>
            <a:br>
              <a:rPr lang="en-US" altLang="en-US" sz="1500" i="1" u="sng" baseline="-25000" dirty="0">
                <a:cs typeface="Arial" panose="020B0604020202020204" pitchFamily="34" charset="0"/>
                <a:sym typeface="Symbol" panose="05050102010706020507" pitchFamily="18" charset="2"/>
              </a:rPr>
            </a:br>
            <a:r>
              <a:rPr lang="en-US" altLang="en-US" sz="1500" i="1" u="sng" dirty="0">
                <a:cs typeface="Arial" panose="020B0604020202020204" pitchFamily="34" charset="0"/>
                <a:sym typeface="Symbol" panose="05050102010706020507" pitchFamily="18" charset="2"/>
              </a:rPr>
              <a:t> 	</a:t>
            </a:r>
            <a:r>
              <a:rPr lang="en-US" altLang="en-US" sz="1500" u="sng" dirty="0">
                <a:cs typeface="Arial" panose="020B0604020202020204" pitchFamily="34" charset="0"/>
                <a:sym typeface="Symbol" panose="05050102010706020507" pitchFamily="18" charset="2"/>
              </a:rPr>
              <a:t>|</a:t>
            </a:r>
            <a:r>
              <a:rPr lang="en-US" altLang="en-US" sz="1500" i="1" u="sng" dirty="0">
                <a:cs typeface="Arial" panose="020B0604020202020204" pitchFamily="34" charset="0"/>
                <a:sym typeface="Symbol" panose="05050102010706020507" pitchFamily="18" charset="2"/>
              </a:rPr>
              <a:t> </a:t>
            </a:r>
            <a:r>
              <a:rPr lang="en-US" altLang="en-US" sz="1500" u="sng" dirty="0">
                <a:cs typeface="Arial" panose="020B0604020202020204" pitchFamily="34" charset="0"/>
                <a:sym typeface="Symbol" panose="05050102010706020507" pitchFamily="18" charset="2"/>
              </a:rPr>
              <a:t>0 	1	2  </a:t>
            </a:r>
            <a:r>
              <a:rPr lang="en-US" altLang="en-US" sz="1500" u="sng" dirty="0">
                <a:solidFill>
                  <a:schemeClr val="bg1"/>
                </a:solidFill>
                <a:cs typeface="Arial" panose="020B0604020202020204" pitchFamily="34" charset="0"/>
                <a:sym typeface="Symbol" panose="05050102010706020507" pitchFamily="18" charset="2"/>
              </a:rPr>
              <a:t>.</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a</a:t>
            </a:r>
            <a:r>
              <a:rPr lang="en-US" altLang="en-US" sz="1500" baseline="-25000" dirty="0">
                <a:cs typeface="Arial" panose="020B0604020202020204" pitchFamily="34" charset="0"/>
                <a:sym typeface="Symbol" panose="05050102010706020507" pitchFamily="18" charset="2"/>
              </a:rPr>
              <a:t>0	</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0</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1	</a:t>
            </a:r>
            <a:r>
              <a:rPr lang="en-US" altLang="en-US" sz="1500" i="1" dirty="0"/>
              <a:t>a</a:t>
            </a:r>
            <a:r>
              <a:rPr lang="en-US" altLang="en-US" sz="1500" baseline="-25000" dirty="0"/>
              <a:t>2</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a</a:t>
            </a:r>
            <a:r>
              <a:rPr lang="en-US" altLang="en-US" sz="1500" baseline="-25000" dirty="0">
                <a:cs typeface="Arial" panose="020B0604020202020204" pitchFamily="34" charset="0"/>
                <a:sym typeface="Symbol" panose="05050102010706020507" pitchFamily="18" charset="2"/>
              </a:rPr>
              <a:t>1	</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1</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2</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0</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a</a:t>
            </a:r>
            <a:r>
              <a:rPr lang="en-US" altLang="en-US" sz="1500" baseline="-25000" dirty="0">
                <a:cs typeface="Arial" panose="020B0604020202020204" pitchFamily="34" charset="0"/>
                <a:sym typeface="Symbol" panose="05050102010706020507" pitchFamily="18" charset="2"/>
              </a:rPr>
              <a:t>2</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2</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0	 </a:t>
            </a:r>
            <a:r>
              <a:rPr lang="en-US" altLang="en-US" sz="1500" i="1" dirty="0"/>
              <a:t>a</a:t>
            </a:r>
            <a:r>
              <a:rPr lang="en-US" altLang="en-US" sz="1500" baseline="-25000" dirty="0"/>
              <a:t>1</a:t>
            </a:r>
          </a:p>
          <a:p>
            <a:pPr marL="225425" indent="-225425">
              <a:lnSpc>
                <a:spcPct val="80000"/>
              </a:lnSpc>
            </a:pPr>
            <a:r>
              <a:rPr lang="en-US" altLang="en-US" sz="1600" i="1" dirty="0"/>
              <a:t>M</a:t>
            </a:r>
            <a:r>
              <a:rPr lang="en-US" altLang="en-US" sz="1600" baseline="-25000" dirty="0"/>
              <a:t>2</a:t>
            </a:r>
            <a:r>
              <a:rPr lang="en-US" altLang="en-US" sz="1600" dirty="0"/>
              <a:t>= (</a:t>
            </a:r>
            <a:r>
              <a:rPr lang="en-US" altLang="en-US" sz="1600" i="1" dirty="0"/>
              <a:t>Q</a:t>
            </a:r>
            <a:r>
              <a:rPr lang="en-US" altLang="en-US" sz="1600" i="1" baseline="-25000" dirty="0"/>
              <a:t>2</a:t>
            </a:r>
            <a:r>
              <a:rPr lang="en-US" altLang="en-US" sz="1600" dirty="0"/>
              <a:t>, </a:t>
            </a:r>
            <a:r>
              <a:rPr lang="el-GR" altLang="en-US" sz="1600" dirty="0">
                <a:cs typeface="Arial" panose="020B0604020202020204" pitchFamily="34" charset="0"/>
              </a:rPr>
              <a:t>Σ</a:t>
            </a:r>
            <a:r>
              <a:rPr lang="en-US" altLang="en-US" sz="1600" dirty="0">
                <a:cs typeface="Arial" panose="020B0604020202020204" pitchFamily="34" charset="0"/>
              </a:rPr>
              <a:t>, </a:t>
            </a:r>
            <a:r>
              <a:rPr lang="en-US" altLang="en-US" sz="1600" i="1" dirty="0">
                <a:cs typeface="Arial" panose="020B0604020202020204" pitchFamily="34" charset="0"/>
                <a:sym typeface="Symbol" panose="05050102010706020507" pitchFamily="18" charset="2"/>
              </a:rPr>
              <a:t></a:t>
            </a:r>
            <a:r>
              <a:rPr lang="en-US" altLang="en-US" sz="1600" i="1" baseline="-25000" dirty="0">
                <a:cs typeface="Arial" panose="020B0604020202020204" pitchFamily="34" charset="0"/>
                <a:sym typeface="Symbol" panose="05050102010706020507" pitchFamily="18" charset="2"/>
              </a:rPr>
              <a:t>2</a:t>
            </a:r>
            <a:r>
              <a:rPr lang="en-US" altLang="en-US" sz="1600" dirty="0">
                <a:cs typeface="Arial" panose="020B0604020202020204" pitchFamily="34" charset="0"/>
                <a:sym typeface="Symbol" panose="05050102010706020507" pitchFamily="18" charset="2"/>
              </a:rPr>
              <a:t>, </a:t>
            </a:r>
            <a:r>
              <a:rPr lang="en-US" altLang="en-US" sz="1600" i="1" dirty="0">
                <a:cs typeface="Arial" panose="020B0604020202020204" pitchFamily="34" charset="0"/>
                <a:sym typeface="Symbol" panose="05050102010706020507" pitchFamily="18" charset="2"/>
              </a:rPr>
              <a:t>q</a:t>
            </a:r>
            <a:r>
              <a:rPr lang="en-US" altLang="en-US" sz="1600" baseline="-25000" dirty="0">
                <a:cs typeface="Arial" panose="020B0604020202020204" pitchFamily="34" charset="0"/>
                <a:sym typeface="Symbol" panose="05050102010706020507" pitchFamily="18" charset="2"/>
              </a:rPr>
              <a:t>2</a:t>
            </a:r>
            <a:r>
              <a:rPr lang="en-US" altLang="en-US" sz="1600" dirty="0">
                <a:cs typeface="Arial" panose="020B0604020202020204" pitchFamily="34" charset="0"/>
                <a:sym typeface="Symbol" panose="05050102010706020507" pitchFamily="18" charset="2"/>
              </a:rPr>
              <a:t>, </a:t>
            </a:r>
            <a:r>
              <a:rPr lang="en-US" altLang="en-US" sz="1600" i="1" dirty="0">
                <a:cs typeface="Arial" panose="020B0604020202020204" pitchFamily="34" charset="0"/>
                <a:sym typeface="Symbol" panose="05050102010706020507" pitchFamily="18" charset="2"/>
              </a:rPr>
              <a:t>F</a:t>
            </a:r>
            <a:r>
              <a:rPr lang="en-US" altLang="en-US" sz="1600" i="1" baseline="-25000" dirty="0">
                <a:cs typeface="Arial" panose="020B0604020202020204" pitchFamily="34" charset="0"/>
                <a:sym typeface="Symbol" panose="05050102010706020507" pitchFamily="18" charset="2"/>
              </a:rPr>
              <a:t>2</a:t>
            </a:r>
            <a:r>
              <a:rPr lang="en-US" altLang="en-US" sz="1600" dirty="0"/>
              <a:t>), </a:t>
            </a:r>
            <a:br>
              <a:rPr lang="en-US" altLang="en-US" sz="1600" dirty="0"/>
            </a:br>
            <a:r>
              <a:rPr lang="en-US" altLang="en-US" sz="1600" dirty="0"/>
              <a:t>where – </a:t>
            </a:r>
          </a:p>
          <a:p>
            <a:pPr marL="569913" lvl="1" indent="-230188">
              <a:lnSpc>
                <a:spcPct val="80000"/>
              </a:lnSpc>
            </a:pPr>
            <a:r>
              <a:rPr lang="en-US" altLang="en-US" sz="1500" i="1" dirty="0"/>
              <a:t>Q</a:t>
            </a:r>
            <a:r>
              <a:rPr lang="en-US" altLang="en-US" sz="1500" i="1" baseline="-25000" dirty="0"/>
              <a:t>2</a:t>
            </a:r>
            <a:r>
              <a:rPr lang="en-US" altLang="en-US" sz="1500" i="1" dirty="0"/>
              <a:t> </a:t>
            </a:r>
            <a:r>
              <a:rPr lang="en-US" altLang="en-US" sz="1500" dirty="0"/>
              <a:t>= {</a:t>
            </a:r>
            <a:r>
              <a:rPr lang="en-US" altLang="en-US" sz="1500" i="1" dirty="0"/>
              <a:t>b</a:t>
            </a:r>
            <a:r>
              <a:rPr lang="en-US" altLang="en-US" sz="1500" baseline="-25000" dirty="0"/>
              <a:t>0</a:t>
            </a:r>
            <a:r>
              <a:rPr lang="en-US" altLang="en-US" sz="1500" dirty="0"/>
              <a:t>,</a:t>
            </a:r>
            <a:r>
              <a:rPr lang="en-US" altLang="en-US" sz="1500" i="1" dirty="0"/>
              <a:t>b</a:t>
            </a:r>
            <a:r>
              <a:rPr lang="en-US" altLang="en-US" sz="1500" baseline="-25000" dirty="0"/>
              <a:t>1</a:t>
            </a:r>
            <a:r>
              <a:rPr lang="en-US" altLang="en-US" sz="1500" dirty="0"/>
              <a:t>},</a:t>
            </a:r>
          </a:p>
          <a:p>
            <a:pPr marL="569913" lvl="1" indent="-230188">
              <a:lnSpc>
                <a:spcPct val="80000"/>
              </a:lnSpc>
            </a:pPr>
            <a:r>
              <a:rPr lang="el-GR" altLang="en-US" sz="1500" dirty="0">
                <a:cs typeface="Arial" panose="020B0604020202020204" pitchFamily="34" charset="0"/>
              </a:rPr>
              <a:t>Σ</a:t>
            </a:r>
            <a:r>
              <a:rPr lang="en-US" altLang="en-US" sz="1500" dirty="0">
                <a:cs typeface="Arial" panose="020B0604020202020204" pitchFamily="34" charset="0"/>
              </a:rPr>
              <a:t> = {0, 1, 2}</a:t>
            </a:r>
            <a:endParaRPr lang="en-US" altLang="en-US" sz="1500" dirty="0"/>
          </a:p>
          <a:p>
            <a:pPr marL="569913" lvl="1" indent="-230188">
              <a:lnSpc>
                <a:spcPct val="80000"/>
              </a:lnSpc>
            </a:pPr>
            <a:r>
              <a:rPr lang="en-US" altLang="en-US" sz="1500" i="1" dirty="0"/>
              <a:t>q</a:t>
            </a:r>
            <a:r>
              <a:rPr lang="en-US" altLang="en-US" sz="1500" baseline="-25000" dirty="0"/>
              <a:t>2</a:t>
            </a:r>
            <a:r>
              <a:rPr lang="en-US" altLang="en-US" sz="1500" dirty="0"/>
              <a:t> = </a:t>
            </a:r>
            <a:r>
              <a:rPr lang="en-US" altLang="en-US" sz="1500" i="1" dirty="0"/>
              <a:t>b</a:t>
            </a:r>
            <a:r>
              <a:rPr lang="en-US" altLang="en-US" sz="1500" baseline="-25000" dirty="0"/>
              <a:t>0</a:t>
            </a:r>
            <a:r>
              <a:rPr lang="en-US" altLang="en-US" sz="1500" dirty="0"/>
              <a:t>,</a:t>
            </a:r>
          </a:p>
          <a:p>
            <a:pPr marL="569913" lvl="1" indent="-230188">
              <a:lnSpc>
                <a:spcPct val="80000"/>
              </a:lnSpc>
            </a:pPr>
            <a:r>
              <a:rPr lang="en-US" altLang="en-US" sz="1500" i="1" dirty="0"/>
              <a:t>F</a:t>
            </a:r>
            <a:r>
              <a:rPr lang="en-US" altLang="en-US" sz="1500" i="1" baseline="-25000" dirty="0"/>
              <a:t>2</a:t>
            </a:r>
            <a:r>
              <a:rPr lang="en-US" altLang="en-US" sz="1500" dirty="0"/>
              <a:t> = {</a:t>
            </a:r>
            <a:r>
              <a:rPr lang="en-US" altLang="en-US" sz="1500" i="1" dirty="0"/>
              <a:t>b</a:t>
            </a:r>
            <a:r>
              <a:rPr lang="en-US" altLang="en-US" sz="1500" baseline="-25000" dirty="0"/>
              <a:t>0</a:t>
            </a:r>
            <a:r>
              <a:rPr lang="en-US" altLang="en-US" sz="1500" dirty="0"/>
              <a:t>},</a:t>
            </a:r>
          </a:p>
          <a:p>
            <a:pPr marL="569913" lvl="1" indent="-230188">
              <a:lnSpc>
                <a:spcPct val="80000"/>
              </a:lnSpc>
            </a:pPr>
            <a:r>
              <a:rPr lang="en-US" altLang="en-US" sz="1500" i="1" dirty="0">
                <a:cs typeface="Arial" panose="020B0604020202020204" pitchFamily="34" charset="0"/>
                <a:sym typeface="Symbol" panose="05050102010706020507" pitchFamily="18" charset="2"/>
              </a:rPr>
              <a:t></a:t>
            </a:r>
            <a:r>
              <a:rPr lang="en-US" altLang="en-US" sz="1500" i="1" baseline="-25000" dirty="0">
                <a:cs typeface="Arial" panose="020B0604020202020204" pitchFamily="34" charset="0"/>
                <a:sym typeface="Symbol" panose="05050102010706020507" pitchFamily="18" charset="2"/>
              </a:rPr>
              <a:t>2</a:t>
            </a:r>
            <a:endParaRPr lang="en-US" altLang="en-US" sz="1500" dirty="0"/>
          </a:p>
          <a:p>
            <a:pPr marL="339725" lvl="1" indent="0">
              <a:lnSpc>
                <a:spcPct val="80000"/>
              </a:lnSpc>
              <a:buFont typeface="Wingdings" pitchFamily="2" charset="2"/>
              <a:buNone/>
            </a:pPr>
            <a:r>
              <a:rPr lang="en-US" altLang="en-US" sz="1500" i="1" u="sng" baseline="-25000" dirty="0">
                <a:cs typeface="Arial" panose="020B0604020202020204" pitchFamily="34" charset="0"/>
                <a:sym typeface="Symbol" panose="05050102010706020507" pitchFamily="18" charset="2"/>
              </a:rPr>
              <a:t>       </a:t>
            </a:r>
            <a:br>
              <a:rPr lang="en-US" altLang="en-US" sz="1500" i="1" u="sng" baseline="-25000" dirty="0">
                <a:cs typeface="Arial" panose="020B0604020202020204" pitchFamily="34" charset="0"/>
                <a:sym typeface="Symbol" panose="05050102010706020507" pitchFamily="18" charset="2"/>
              </a:rPr>
            </a:br>
            <a:r>
              <a:rPr lang="en-US" altLang="en-US" sz="1500" i="1" u="sng" dirty="0">
                <a:cs typeface="Arial" panose="020B0604020202020204" pitchFamily="34" charset="0"/>
                <a:sym typeface="Symbol" panose="05050102010706020507" pitchFamily="18" charset="2"/>
              </a:rPr>
              <a:t> 	      </a:t>
            </a:r>
            <a:r>
              <a:rPr lang="en-US" altLang="en-US" sz="1500" u="sng" dirty="0">
                <a:cs typeface="Arial" panose="020B0604020202020204" pitchFamily="34" charset="0"/>
                <a:sym typeface="Symbol" panose="05050102010706020507" pitchFamily="18" charset="2"/>
              </a:rPr>
              <a:t>|</a:t>
            </a:r>
            <a:r>
              <a:rPr lang="en-US" altLang="en-US" sz="1500" i="1" u="sng" dirty="0">
                <a:cs typeface="Arial" panose="020B0604020202020204" pitchFamily="34" charset="0"/>
                <a:sym typeface="Symbol" panose="05050102010706020507" pitchFamily="18" charset="2"/>
              </a:rPr>
              <a:t> </a:t>
            </a:r>
            <a:r>
              <a:rPr lang="en-US" altLang="en-US" sz="1500" u="sng" dirty="0">
                <a:cs typeface="Arial" panose="020B0604020202020204" pitchFamily="34" charset="0"/>
                <a:sym typeface="Symbol" panose="05050102010706020507" pitchFamily="18" charset="2"/>
              </a:rPr>
              <a:t>0	           1	2  </a:t>
            </a:r>
            <a:r>
              <a:rPr lang="en-US" altLang="en-US" sz="1500" u="sng" dirty="0">
                <a:solidFill>
                  <a:schemeClr val="bg1"/>
                </a:solidFill>
                <a:cs typeface="Arial" panose="020B0604020202020204" pitchFamily="34" charset="0"/>
                <a:sym typeface="Symbol" panose="05050102010706020507" pitchFamily="18" charset="2"/>
              </a:rPr>
              <a:t>.</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b</a:t>
            </a:r>
            <a:r>
              <a:rPr lang="en-US" altLang="en-US" sz="1500" baseline="-25000" dirty="0">
                <a:cs typeface="Arial" panose="020B0604020202020204" pitchFamily="34" charset="0"/>
                <a:sym typeface="Symbol" panose="05050102010706020507" pitchFamily="18" charset="2"/>
              </a:rPr>
              <a:t>0   </a:t>
            </a:r>
            <a:r>
              <a:rPr lang="en-US" altLang="en-US" sz="1500" dirty="0">
                <a:cs typeface="Arial" panose="020B0604020202020204" pitchFamily="34" charset="0"/>
                <a:sym typeface="Symbol" panose="05050102010706020507" pitchFamily="18" charset="2"/>
              </a:rPr>
              <a:t>    |</a:t>
            </a:r>
            <a:r>
              <a:rPr lang="en-US" altLang="en-US" sz="1500" baseline="-25000" dirty="0">
                <a:cs typeface="Arial" panose="020B0604020202020204" pitchFamily="34" charset="0"/>
                <a:sym typeface="Symbol" panose="05050102010706020507" pitchFamily="18" charset="2"/>
              </a:rPr>
              <a:t>  </a:t>
            </a:r>
            <a:r>
              <a:rPr lang="en-US" altLang="en-US" sz="1500" i="1" dirty="0"/>
              <a:t>b</a:t>
            </a:r>
            <a:r>
              <a:rPr lang="en-US" altLang="en-US" sz="1500" baseline="-25000" dirty="0"/>
              <a:t>0</a:t>
            </a:r>
            <a:r>
              <a:rPr lang="en-US" altLang="en-US" sz="1500" dirty="0">
                <a:cs typeface="Arial" panose="020B0604020202020204" pitchFamily="34" charset="0"/>
                <a:sym typeface="Symbol" panose="05050102010706020507" pitchFamily="18" charset="2"/>
              </a:rPr>
              <a:t>	</a:t>
            </a:r>
            <a:r>
              <a:rPr lang="en-US" altLang="en-US" sz="1500" i="1" dirty="0"/>
              <a:t>b</a:t>
            </a:r>
            <a:r>
              <a:rPr lang="en-US" altLang="en-US" sz="1500" baseline="-25000" dirty="0"/>
              <a:t>1	</a:t>
            </a:r>
            <a:r>
              <a:rPr lang="en-US" altLang="en-US" sz="1500" i="1" dirty="0"/>
              <a:t>b</a:t>
            </a:r>
            <a:r>
              <a:rPr lang="en-US" altLang="en-US" sz="1500" baseline="-25000" dirty="0"/>
              <a:t>0</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b</a:t>
            </a:r>
            <a:r>
              <a:rPr lang="en-US" altLang="en-US" sz="1500" baseline="-25000" dirty="0">
                <a:cs typeface="Arial" panose="020B0604020202020204" pitchFamily="34" charset="0"/>
                <a:sym typeface="Symbol" panose="05050102010706020507" pitchFamily="18" charset="2"/>
              </a:rPr>
              <a:t>1         </a:t>
            </a:r>
            <a:r>
              <a:rPr lang="en-US" altLang="en-US" sz="1500" dirty="0">
                <a:cs typeface="Arial" panose="020B0604020202020204" pitchFamily="34" charset="0"/>
                <a:sym typeface="Symbol" panose="05050102010706020507" pitchFamily="18" charset="2"/>
              </a:rPr>
              <a:t>| </a:t>
            </a:r>
            <a:r>
              <a:rPr lang="en-US" altLang="en-US" sz="1500" i="1" dirty="0"/>
              <a:t>b</a:t>
            </a:r>
            <a:r>
              <a:rPr lang="en-US" altLang="en-US" sz="1500" baseline="-25000" dirty="0"/>
              <a:t>1</a:t>
            </a:r>
            <a:r>
              <a:rPr lang="en-US" altLang="en-US" sz="1500" dirty="0">
                <a:cs typeface="Arial" panose="020B0604020202020204" pitchFamily="34" charset="0"/>
                <a:sym typeface="Symbol" panose="05050102010706020507" pitchFamily="18" charset="2"/>
              </a:rPr>
              <a:t>	</a:t>
            </a:r>
            <a:r>
              <a:rPr lang="en-US" altLang="en-US" sz="1500" i="1" dirty="0"/>
              <a:t>b</a:t>
            </a:r>
            <a:r>
              <a:rPr lang="en-US" altLang="en-US" sz="1500" baseline="-25000" dirty="0"/>
              <a:t>0</a:t>
            </a:r>
            <a:r>
              <a:rPr lang="en-US" altLang="en-US" sz="1500" dirty="0">
                <a:cs typeface="Arial" panose="020B0604020202020204" pitchFamily="34" charset="0"/>
                <a:sym typeface="Symbol" panose="05050102010706020507" pitchFamily="18" charset="2"/>
              </a:rPr>
              <a:t>	</a:t>
            </a:r>
            <a:r>
              <a:rPr lang="en-US" altLang="en-US" sz="1500" i="1" dirty="0"/>
              <a:t>b</a:t>
            </a:r>
            <a:r>
              <a:rPr lang="en-US" altLang="en-US" sz="1500" baseline="-25000" dirty="0"/>
              <a:t>1</a:t>
            </a:r>
            <a:endParaRPr lang="en-US" altLang="en-US" sz="1500" dirty="0"/>
          </a:p>
        </p:txBody>
      </p:sp>
      <p:sp>
        <p:nvSpPr>
          <p:cNvPr id="3" name="Content Placeholder 2">
            <a:extLst>
              <a:ext uri="{FF2B5EF4-FFF2-40B4-BE49-F238E27FC236}">
                <a16:creationId xmlns:a16="http://schemas.microsoft.com/office/drawing/2014/main" id="{8C87255C-9EF5-4DCB-B8CF-BA19BFA946F8}"/>
              </a:ext>
            </a:extLst>
          </p:cNvPr>
          <p:cNvSpPr>
            <a:spLocks noGrp="1"/>
          </p:cNvSpPr>
          <p:nvPr>
            <p:ph sz="half" idx="2"/>
          </p:nvPr>
        </p:nvSpPr>
        <p:spPr>
          <a:xfrm>
            <a:off x="2606040" y="845554"/>
            <a:ext cx="6537963" cy="5753366"/>
          </a:xfrm>
        </p:spPr>
        <p:txBody>
          <a:bodyPr>
            <a:normAutofit fontScale="92500" lnSpcReduction="20000"/>
          </a:bodyPr>
          <a:lstStyle/>
          <a:p>
            <a:pPr eaLnBrk="1" hangingPunct="1"/>
            <a:r>
              <a:rPr lang="en-US" altLang="en-US" sz="1900" i="1" dirty="0"/>
              <a:t>M</a:t>
            </a:r>
            <a:r>
              <a:rPr lang="en-US" altLang="en-US" sz="1900" dirty="0"/>
              <a:t>= (</a:t>
            </a:r>
            <a:r>
              <a:rPr lang="en-US" altLang="en-US" sz="1900" i="1" dirty="0"/>
              <a:t>Q</a:t>
            </a:r>
            <a:r>
              <a:rPr lang="en-US" altLang="en-US" sz="1900" dirty="0"/>
              <a:t>, </a:t>
            </a:r>
            <a:r>
              <a:rPr lang="el-GR" altLang="en-US" sz="1900" dirty="0">
                <a:cs typeface="Arial" panose="020B0604020202020204" pitchFamily="34" charset="0"/>
              </a:rPr>
              <a:t>Σ</a:t>
            </a:r>
            <a:r>
              <a:rPr lang="en-US" altLang="en-US" sz="1900" dirty="0">
                <a:cs typeface="Arial" panose="020B0604020202020204" pitchFamily="34" charset="0"/>
              </a:rPr>
              <a:t>, </a:t>
            </a:r>
            <a:r>
              <a:rPr lang="en-US" altLang="en-US" sz="1900" i="1" dirty="0">
                <a:cs typeface="Arial" panose="020B0604020202020204" pitchFamily="34" charset="0"/>
                <a:sym typeface="Symbol" panose="05050102010706020507" pitchFamily="18" charset="2"/>
              </a:rPr>
              <a:t></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q</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F</a:t>
            </a:r>
            <a:r>
              <a:rPr lang="en-US" altLang="en-US" sz="1900" dirty="0"/>
              <a:t>), where – </a:t>
            </a:r>
          </a:p>
          <a:p>
            <a:pPr lvl="1">
              <a:lnSpc>
                <a:spcPct val="120000"/>
              </a:lnSpc>
            </a:pPr>
            <a:r>
              <a:rPr lang="en-US" sz="1900" i="1" dirty="0"/>
              <a:t>Q</a:t>
            </a:r>
            <a:r>
              <a:rPr lang="en-US" sz="1900" dirty="0"/>
              <a:t> </a:t>
            </a:r>
            <a:r>
              <a:rPr lang="en-US" altLang="en-US" sz="1900" dirty="0"/>
              <a:t>= {(</a:t>
            </a:r>
            <a:r>
              <a:rPr lang="en-US" altLang="en-US" sz="1900" i="1" dirty="0"/>
              <a:t>r</a:t>
            </a:r>
            <a:r>
              <a:rPr lang="en-US" altLang="en-US" sz="1900" baseline="-25000" dirty="0"/>
              <a:t>1</a:t>
            </a:r>
            <a:r>
              <a:rPr lang="en-US" altLang="en-US" sz="1900" dirty="0"/>
              <a:t>, </a:t>
            </a:r>
            <a:r>
              <a:rPr lang="en-US" altLang="en-US" sz="1900" i="1" dirty="0"/>
              <a:t>r</a:t>
            </a:r>
            <a:r>
              <a:rPr lang="en-US" altLang="en-US" sz="1900" baseline="-25000" dirty="0"/>
              <a:t>2</a:t>
            </a:r>
            <a:r>
              <a:rPr lang="en-US" altLang="en-US" sz="1900" dirty="0"/>
              <a:t>) : </a:t>
            </a:r>
            <a:r>
              <a:rPr lang="en-US" altLang="en-US" sz="1900" i="1" dirty="0"/>
              <a:t>r</a:t>
            </a:r>
            <a:r>
              <a:rPr lang="en-US" altLang="en-US" sz="1900" baseline="-25000" dirty="0"/>
              <a:t>1</a:t>
            </a:r>
            <a:r>
              <a:rPr lang="en-US" altLang="en-US" sz="1900" dirty="0"/>
              <a:t> </a:t>
            </a:r>
            <a:r>
              <a:rPr lang="en-US" altLang="en-US" sz="1900" dirty="0">
                <a:sym typeface="Symbol" panose="05050102010706020507" pitchFamily="18" charset="2"/>
              </a:rPr>
              <a:t> </a:t>
            </a:r>
            <a:r>
              <a:rPr lang="en-US" altLang="en-US" sz="1900" i="1" dirty="0">
                <a:sym typeface="Symbol" panose="05050102010706020507" pitchFamily="18" charset="2"/>
              </a:rPr>
              <a:t>Q</a:t>
            </a:r>
            <a:r>
              <a:rPr lang="en-US" altLang="en-US" sz="1900" baseline="-25000" dirty="0">
                <a:sym typeface="Symbol" panose="05050102010706020507" pitchFamily="18" charset="2"/>
              </a:rPr>
              <a:t>1</a:t>
            </a:r>
            <a:r>
              <a:rPr lang="en-US" altLang="en-US" sz="1900" dirty="0">
                <a:sym typeface="Symbol" panose="05050102010706020507" pitchFamily="18" charset="2"/>
              </a:rPr>
              <a:t> and </a:t>
            </a:r>
            <a:r>
              <a:rPr lang="en-US" altLang="en-US" sz="1900" i="1" dirty="0">
                <a:sym typeface="Symbol" panose="05050102010706020507" pitchFamily="18" charset="2"/>
              </a:rPr>
              <a:t>r</a:t>
            </a:r>
            <a:r>
              <a:rPr lang="en-US" altLang="en-US" sz="1900" baseline="-25000" dirty="0">
                <a:sym typeface="Symbol" panose="05050102010706020507" pitchFamily="18" charset="2"/>
              </a:rPr>
              <a:t>2</a:t>
            </a:r>
            <a:r>
              <a:rPr lang="en-US" altLang="en-US" sz="1900" dirty="0">
                <a:sym typeface="Symbol" panose="05050102010706020507" pitchFamily="18" charset="2"/>
              </a:rPr>
              <a:t>  </a:t>
            </a:r>
            <a:r>
              <a:rPr lang="en-US" altLang="en-US" sz="1900" i="1" dirty="0">
                <a:sym typeface="Symbol" panose="05050102010706020507" pitchFamily="18" charset="2"/>
              </a:rPr>
              <a:t>Q</a:t>
            </a:r>
            <a:r>
              <a:rPr lang="en-US" altLang="en-US" sz="1900" baseline="-25000" dirty="0">
                <a:sym typeface="Symbol" panose="05050102010706020507" pitchFamily="18" charset="2"/>
              </a:rPr>
              <a:t>2</a:t>
            </a:r>
            <a:r>
              <a:rPr lang="en-US" altLang="en-US" sz="1900" dirty="0"/>
              <a:t>} </a:t>
            </a:r>
            <a:r>
              <a:rPr lang="en-US" sz="1900" dirty="0"/>
              <a:t>= Q</a:t>
            </a:r>
            <a:r>
              <a:rPr lang="en-US" sz="1900" baseline="-25000" dirty="0"/>
              <a:t>1</a:t>
            </a:r>
            <a:r>
              <a:rPr lang="en-US" sz="1900" dirty="0"/>
              <a:t> × Q</a:t>
            </a:r>
            <a:r>
              <a:rPr lang="en-US" sz="1900" baseline="-25000" dirty="0"/>
              <a:t>2</a:t>
            </a:r>
            <a:br>
              <a:rPr lang="en-US" sz="1900" b="1" i="1" baseline="-25000" dirty="0">
                <a:cs typeface="Arial" panose="020B0604020202020204" pitchFamily="34" charset="0"/>
                <a:sym typeface="Symbol" panose="05050102010706020507" pitchFamily="18" charset="2"/>
              </a:rPr>
            </a:br>
            <a:r>
              <a:rPr lang="en-US" altLang="en-US" sz="1900" i="1" dirty="0"/>
              <a:t>Q </a:t>
            </a:r>
            <a:r>
              <a:rPr lang="en-US" altLang="en-US" sz="1900" dirty="0"/>
              <a:t>= {(</a:t>
            </a:r>
            <a:r>
              <a:rPr lang="en-US" altLang="en-US" sz="1900" i="1" dirty="0"/>
              <a:t>a</a:t>
            </a:r>
            <a:r>
              <a:rPr lang="en-US" altLang="en-US" sz="1900" baseline="-25000" dirty="0"/>
              <a:t>0</a:t>
            </a:r>
            <a:r>
              <a:rPr lang="en-US" altLang="en-US" sz="1900" dirty="0"/>
              <a:t>,</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0</a:t>
            </a:r>
            <a:r>
              <a:rPr lang="en-US" altLang="en-US" sz="1900" dirty="0"/>
              <a:t>, </a:t>
            </a:r>
            <a:r>
              <a:rPr lang="en-US" altLang="en-US" sz="1900" i="1" dirty="0"/>
              <a:t>b</a:t>
            </a:r>
            <a:r>
              <a:rPr lang="en-US" altLang="en-US" sz="1900" baseline="-25000" dirty="0"/>
              <a:t>1</a:t>
            </a:r>
            <a:r>
              <a:rPr lang="en-US" altLang="en-US" sz="1900" dirty="0"/>
              <a:t>),(</a:t>
            </a:r>
            <a:r>
              <a:rPr lang="en-US" altLang="en-US" sz="1900" i="1" dirty="0"/>
              <a:t>a</a:t>
            </a:r>
            <a:r>
              <a:rPr lang="en-US" altLang="en-US" sz="1900" baseline="-25000" dirty="0"/>
              <a:t>1</a:t>
            </a:r>
            <a:r>
              <a:rPr lang="en-US" altLang="en-US" sz="1900" dirty="0"/>
              <a:t>, </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1</a:t>
            </a:r>
            <a:r>
              <a:rPr lang="en-US" altLang="en-US" sz="1900" dirty="0"/>
              <a:t>, </a:t>
            </a:r>
            <a:r>
              <a:rPr lang="en-US" altLang="en-US" sz="1900" i="1" dirty="0"/>
              <a:t>b</a:t>
            </a:r>
            <a:r>
              <a:rPr lang="en-US" altLang="en-US" sz="1900" baseline="-25000" dirty="0"/>
              <a:t>1</a:t>
            </a:r>
            <a:r>
              <a:rPr lang="en-US" altLang="en-US" sz="1900" dirty="0"/>
              <a:t>),(</a:t>
            </a:r>
            <a:r>
              <a:rPr lang="en-US" altLang="en-US" sz="1900" i="1" dirty="0"/>
              <a:t>a</a:t>
            </a:r>
            <a:r>
              <a:rPr lang="en-US" altLang="en-US" sz="1900" baseline="-25000" dirty="0"/>
              <a:t>2</a:t>
            </a:r>
            <a:r>
              <a:rPr lang="en-US" altLang="en-US" sz="1900" dirty="0"/>
              <a:t>, </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2</a:t>
            </a:r>
            <a:r>
              <a:rPr lang="en-US" altLang="en-US" sz="1900" dirty="0"/>
              <a:t>, </a:t>
            </a:r>
            <a:r>
              <a:rPr lang="en-US" altLang="en-US" sz="1900" i="1" dirty="0"/>
              <a:t>b</a:t>
            </a:r>
            <a:r>
              <a:rPr lang="en-US" altLang="en-US" sz="1900" baseline="-25000" dirty="0"/>
              <a:t>1</a:t>
            </a:r>
            <a:r>
              <a:rPr lang="en-US" altLang="en-US" sz="1900" dirty="0"/>
              <a:t>)},</a:t>
            </a:r>
          </a:p>
          <a:p>
            <a:pPr lvl="1" eaLnBrk="1" hangingPunct="1"/>
            <a:r>
              <a:rPr lang="el-GR" altLang="en-US" sz="1900" dirty="0">
                <a:cs typeface="Arial" panose="020B0604020202020204" pitchFamily="34" charset="0"/>
              </a:rPr>
              <a:t>Σ</a:t>
            </a:r>
            <a:r>
              <a:rPr lang="en-US" altLang="en-US" sz="1700" dirty="0">
                <a:cs typeface="Arial" panose="020B0604020202020204" pitchFamily="34" charset="0"/>
              </a:rPr>
              <a:t> = </a:t>
            </a:r>
            <a:r>
              <a:rPr lang="el-GR" altLang="en-US" sz="1900" dirty="0">
                <a:cs typeface="Arial" panose="020B0604020202020204" pitchFamily="34" charset="0"/>
              </a:rPr>
              <a:t>Σ</a:t>
            </a:r>
            <a:r>
              <a:rPr lang="en-US" sz="1900" baseline="-25000" dirty="0"/>
              <a:t>1</a:t>
            </a:r>
            <a:r>
              <a:rPr lang="en-US" sz="1900" dirty="0"/>
              <a:t> </a:t>
            </a:r>
            <a:r>
              <a:rPr lang="en-US" sz="1900" dirty="0">
                <a:sym typeface="Symbol" panose="05050102010706020507" pitchFamily="18" charset="2"/>
              </a:rPr>
              <a:t></a:t>
            </a:r>
            <a:r>
              <a:rPr lang="en-US" sz="1900" dirty="0"/>
              <a:t> </a:t>
            </a:r>
            <a:r>
              <a:rPr lang="el-GR" altLang="en-US" sz="1900" dirty="0">
                <a:cs typeface="Arial" panose="020B0604020202020204" pitchFamily="34" charset="0"/>
              </a:rPr>
              <a:t>Σ</a:t>
            </a:r>
            <a:r>
              <a:rPr lang="en-US" sz="1900" baseline="-25000" dirty="0"/>
              <a:t>2 </a:t>
            </a:r>
            <a:r>
              <a:rPr lang="en-US" altLang="en-US" sz="1900" dirty="0">
                <a:cs typeface="Arial" panose="020B0604020202020204" pitchFamily="34" charset="0"/>
              </a:rPr>
              <a:t>= </a:t>
            </a:r>
            <a:r>
              <a:rPr lang="en-US" altLang="en-US" sz="1700" dirty="0">
                <a:cs typeface="Arial" panose="020B0604020202020204" pitchFamily="34" charset="0"/>
              </a:rPr>
              <a:t>{0, 1, 2}</a:t>
            </a:r>
            <a:endParaRPr lang="en-US" altLang="en-US" sz="1000" dirty="0"/>
          </a:p>
          <a:p>
            <a:pPr lvl="1" eaLnBrk="1" hangingPunct="1"/>
            <a:r>
              <a:rPr lang="en-US" altLang="en-US" sz="1900" i="1" dirty="0"/>
              <a:t>q</a:t>
            </a:r>
            <a:r>
              <a:rPr lang="en-US" altLang="en-US" sz="1900" baseline="-25000" dirty="0"/>
              <a:t>0</a:t>
            </a:r>
            <a:r>
              <a:rPr lang="en-US" altLang="en-US" sz="1900" dirty="0"/>
              <a:t> = </a:t>
            </a:r>
            <a:r>
              <a:rPr lang="en-US" sz="1900" dirty="0"/>
              <a:t>(</a:t>
            </a:r>
            <a:r>
              <a:rPr lang="en-US" altLang="en-US" sz="1900" i="1" dirty="0"/>
              <a:t>q</a:t>
            </a:r>
            <a:r>
              <a:rPr lang="en-US" sz="1900" baseline="-25000" dirty="0"/>
              <a:t>1</a:t>
            </a:r>
            <a:r>
              <a:rPr lang="en-US" sz="1900" dirty="0"/>
              <a:t>,</a:t>
            </a:r>
            <a:r>
              <a:rPr lang="en-US" altLang="en-US" sz="1900" i="1" dirty="0"/>
              <a:t>q</a:t>
            </a:r>
            <a:r>
              <a:rPr lang="en-US" sz="1900" baseline="-25000" dirty="0"/>
              <a:t>2</a:t>
            </a:r>
            <a:r>
              <a:rPr lang="en-US" altLang="en-US" sz="1900" dirty="0"/>
              <a:t>)</a:t>
            </a:r>
            <a:r>
              <a:rPr lang="en-US" sz="1900" dirty="0"/>
              <a:t> = </a:t>
            </a:r>
            <a:r>
              <a:rPr lang="en-US" altLang="en-US" sz="1900" dirty="0"/>
              <a:t>(</a:t>
            </a:r>
            <a:r>
              <a:rPr lang="en-US" altLang="en-US" sz="1900" i="1" dirty="0"/>
              <a:t>a</a:t>
            </a:r>
            <a:r>
              <a:rPr lang="en-US" altLang="en-US" sz="1900" baseline="-25000" dirty="0"/>
              <a:t>0</a:t>
            </a:r>
            <a:r>
              <a:rPr lang="en-US" altLang="en-US" sz="1900" dirty="0"/>
              <a:t>, </a:t>
            </a:r>
            <a:r>
              <a:rPr lang="en-US" altLang="en-US" sz="1900" i="1"/>
              <a:t>b</a:t>
            </a:r>
            <a:r>
              <a:rPr lang="en-US" altLang="en-US" sz="1900" baseline="-25000"/>
              <a:t>0</a:t>
            </a:r>
            <a:r>
              <a:rPr lang="en-US" altLang="en-US" sz="1900"/>
              <a:t>)</a:t>
            </a:r>
            <a:endParaRPr lang="en-US" altLang="en-US" sz="1900" dirty="0"/>
          </a:p>
          <a:p>
            <a:pPr lvl="1">
              <a:lnSpc>
                <a:spcPct val="120000"/>
              </a:lnSpc>
            </a:pPr>
            <a:r>
              <a:rPr lang="en-US" altLang="en-US" sz="1900" i="1" dirty="0">
                <a:cs typeface="Arial" panose="020B0604020202020204" pitchFamily="34" charset="0"/>
                <a:sym typeface="Symbol" panose="05050102010706020507" pitchFamily="18" charset="2"/>
              </a:rPr>
              <a:t>F</a:t>
            </a:r>
            <a:r>
              <a:rPr lang="en-US" altLang="en-US" sz="1900" dirty="0">
                <a:cs typeface="Arial" panose="020B0604020202020204" pitchFamily="34" charset="0"/>
                <a:sym typeface="Symbol" panose="05050102010706020507" pitchFamily="18" charset="2"/>
              </a:rPr>
              <a:t> = { (</a:t>
            </a:r>
            <a:r>
              <a:rPr lang="en-US" altLang="en-US" sz="1900" i="1" dirty="0">
                <a:cs typeface="Arial" panose="020B0604020202020204" pitchFamily="34" charset="0"/>
                <a:sym typeface="Symbol" panose="05050102010706020507" pitchFamily="18" charset="2"/>
              </a:rPr>
              <a:t>r</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r</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r</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dirty="0">
                <a:sym typeface="Symbol" panose="05050102010706020507" pitchFamily="18" charset="2"/>
              </a:rPr>
              <a:t></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F</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or </a:t>
            </a:r>
            <a:r>
              <a:rPr lang="en-US" altLang="en-US" sz="1900" i="1" dirty="0">
                <a:cs typeface="Arial" panose="020B0604020202020204" pitchFamily="34" charset="0"/>
                <a:sym typeface="Symbol" panose="05050102010706020507" pitchFamily="18" charset="2"/>
              </a:rPr>
              <a:t>r</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dirty="0">
                <a:sym typeface="Symbol" panose="05050102010706020507" pitchFamily="18" charset="2"/>
              </a:rPr>
              <a:t></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F</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 = (</a:t>
            </a:r>
            <a:r>
              <a:rPr lang="en-US" altLang="en-US" sz="1900" i="1" dirty="0">
                <a:cs typeface="Arial" panose="020B0604020202020204" pitchFamily="34" charset="0"/>
                <a:sym typeface="Symbol" panose="05050102010706020507" pitchFamily="18" charset="2"/>
              </a:rPr>
              <a:t>F</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Q</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Q</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F</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i="1" dirty="0"/>
              <a:t>F</a:t>
            </a:r>
            <a:r>
              <a:rPr lang="en-US" altLang="en-US" sz="1900" dirty="0"/>
              <a:t> = {(</a:t>
            </a:r>
            <a:r>
              <a:rPr lang="en-US" altLang="en-US" sz="1900" i="1" dirty="0"/>
              <a:t>a</a:t>
            </a:r>
            <a:r>
              <a:rPr lang="en-US" altLang="en-US" sz="1900" baseline="-25000" dirty="0"/>
              <a:t>0</a:t>
            </a:r>
            <a:r>
              <a:rPr lang="en-US" altLang="en-US" sz="1900" dirty="0"/>
              <a:t>, </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0</a:t>
            </a:r>
            <a:r>
              <a:rPr lang="en-US" altLang="en-US" sz="1900" dirty="0"/>
              <a:t>, </a:t>
            </a:r>
            <a:r>
              <a:rPr lang="en-US" altLang="en-US" sz="1900" i="1" dirty="0"/>
              <a:t>b</a:t>
            </a:r>
            <a:r>
              <a:rPr lang="en-US" altLang="en-US" sz="1900" baseline="-25000" dirty="0"/>
              <a:t>1</a:t>
            </a:r>
            <a:r>
              <a:rPr lang="en-US" altLang="en-US" sz="1900" dirty="0"/>
              <a:t>), (</a:t>
            </a:r>
            <a:r>
              <a:rPr lang="en-US" altLang="en-US" sz="1900" i="1" dirty="0"/>
              <a:t>a</a:t>
            </a:r>
            <a:r>
              <a:rPr lang="en-US" altLang="en-US" sz="1900" baseline="-25000" dirty="0"/>
              <a:t>1</a:t>
            </a:r>
            <a:r>
              <a:rPr lang="en-US" altLang="en-US" sz="1900" dirty="0"/>
              <a:t>, </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2</a:t>
            </a:r>
            <a:r>
              <a:rPr lang="en-US" altLang="en-US" sz="1900" dirty="0"/>
              <a:t>, </a:t>
            </a:r>
            <a:r>
              <a:rPr lang="en-US" altLang="en-US" sz="1900" i="1" dirty="0"/>
              <a:t>b</a:t>
            </a:r>
            <a:r>
              <a:rPr lang="en-US" altLang="en-US" sz="1900" baseline="-25000" dirty="0"/>
              <a:t>0</a:t>
            </a:r>
            <a:r>
              <a:rPr lang="en-US" altLang="en-US" sz="1900" dirty="0"/>
              <a:t>)}</a:t>
            </a:r>
          </a:p>
          <a:p>
            <a:pPr lvl="1" eaLnBrk="1" hangingPunct="1">
              <a:buSzPct val="85000"/>
            </a:pPr>
            <a:r>
              <a:rPr lang="en-US" altLang="en-US" sz="2200" i="1" u="sng" dirty="0">
                <a:cs typeface="Arial" panose="020B0604020202020204" pitchFamily="34" charset="0"/>
                <a:sym typeface="Symbol" panose="05050102010706020507" pitchFamily="18" charset="2"/>
              </a:rPr>
              <a:t>    </a:t>
            </a:r>
            <a:r>
              <a:rPr lang="en-US" altLang="en-US" sz="1900" i="1" u="sng" dirty="0">
                <a:cs typeface="Arial" panose="020B0604020202020204" pitchFamily="34" charset="0"/>
                <a:sym typeface="Symbol" panose="05050102010706020507" pitchFamily="18" charset="2"/>
              </a:rPr>
              <a:t></a:t>
            </a:r>
            <a:r>
              <a:rPr lang="en-US" altLang="en-US" sz="2200" i="1" u="sng" dirty="0">
                <a:cs typeface="Arial" panose="020B0604020202020204" pitchFamily="34" charset="0"/>
                <a:sym typeface="Symbol" panose="05050102010706020507" pitchFamily="18" charset="2"/>
              </a:rPr>
              <a:t> 	         </a:t>
            </a:r>
            <a:r>
              <a:rPr lang="en-US" altLang="en-US" sz="1900" u="sng" dirty="0">
                <a:cs typeface="Arial" panose="020B0604020202020204" pitchFamily="34" charset="0"/>
                <a:sym typeface="Symbol" panose="05050102010706020507" pitchFamily="18" charset="2"/>
              </a:rPr>
              <a:t>|</a:t>
            </a:r>
            <a:r>
              <a:rPr lang="en-US" altLang="en-US" sz="1900" i="1" u="sng" dirty="0">
                <a:cs typeface="Arial" panose="020B0604020202020204" pitchFamily="34" charset="0"/>
                <a:sym typeface="Symbol" panose="05050102010706020507" pitchFamily="18" charset="2"/>
              </a:rPr>
              <a:t> 	    </a:t>
            </a:r>
            <a:r>
              <a:rPr lang="en-US" altLang="en-US" sz="1900" u="sng" dirty="0">
                <a:cs typeface="Arial" panose="020B0604020202020204" pitchFamily="34" charset="0"/>
                <a:sym typeface="Symbol" panose="05050102010706020507" pitchFamily="18" charset="2"/>
              </a:rPr>
              <a:t>0 	               1	               2           </a:t>
            </a:r>
            <a:r>
              <a:rPr lang="en-US" altLang="en-US" sz="1900" u="sng" dirty="0">
                <a:solidFill>
                  <a:schemeClr val="bg1"/>
                </a:solidFill>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baseline="-25000" dirty="0"/>
              <a:t> </a:t>
            </a:r>
            <a:br>
              <a:rPr lang="en-US" altLang="en-US" sz="1900" baseline="-25000" dirty="0"/>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p>
          <a:p>
            <a:pPr eaLnBrk="1" hangingPunct="1"/>
            <a:r>
              <a:rPr lang="en-US" altLang="en-US" sz="1900" dirty="0">
                <a:cs typeface="Arial" panose="020B0604020202020204" pitchFamily="34" charset="0"/>
                <a:sym typeface="Symbol" panose="05050102010706020507" pitchFamily="18" charset="2"/>
              </a:rPr>
              <a:t>The above finite automata machine should give the same output for any given input to machine </a:t>
            </a:r>
            <a:r>
              <a:rPr lang="en-US" altLang="en-US" sz="1900" i="1" dirty="0">
                <a:cs typeface="Arial" panose="020B0604020202020204" pitchFamily="34" charset="0"/>
                <a:sym typeface="Symbol" panose="05050102010706020507" pitchFamily="18" charset="2"/>
              </a:rPr>
              <a:t>M</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or </a:t>
            </a:r>
            <a:r>
              <a:rPr lang="en-US" altLang="en-US" sz="1900" i="1" dirty="0">
                <a:cs typeface="Arial" panose="020B0604020202020204" pitchFamily="34" charset="0"/>
                <a:sym typeface="Symbol" panose="05050102010706020507" pitchFamily="18" charset="2"/>
              </a:rPr>
              <a:t>M</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a:t>
            </a:r>
          </a:p>
          <a:p>
            <a:pPr eaLnBrk="1" hangingPunct="1"/>
            <a:r>
              <a:rPr lang="en-US" altLang="en-US" sz="1900" dirty="0">
                <a:cs typeface="Arial" panose="020B0604020202020204" pitchFamily="34" charset="0"/>
                <a:sym typeface="Symbol" panose="05050102010706020507" pitchFamily="18" charset="2"/>
              </a:rPr>
              <a:t>Here </a:t>
            </a:r>
            <a:r>
              <a:rPr lang="en-US" altLang="en-US" sz="1900" i="1" dirty="0">
                <a:cs typeface="Arial" panose="020B0604020202020204" pitchFamily="34" charset="0"/>
                <a:sym typeface="Symbol" panose="05050102010706020507" pitchFamily="18" charset="2"/>
              </a:rPr>
              <a:t>M</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recognizes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and </a:t>
            </a:r>
            <a:r>
              <a:rPr lang="en-US" altLang="en-US" sz="1900" i="1" dirty="0">
                <a:cs typeface="Arial" panose="020B0604020202020204" pitchFamily="34" charset="0"/>
                <a:sym typeface="Symbol" panose="05050102010706020507" pitchFamily="18" charset="2"/>
              </a:rPr>
              <a:t>M</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recognizes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So </a:t>
            </a:r>
            <a:r>
              <a:rPr lang="en-US" altLang="en-US" sz="1900" i="1" dirty="0">
                <a:cs typeface="Arial" panose="020B0604020202020204" pitchFamily="34" charset="0"/>
                <a:sym typeface="Symbol" panose="05050102010706020507" pitchFamily="18" charset="2"/>
              </a:rPr>
              <a:t>M</a:t>
            </a:r>
            <a:r>
              <a:rPr lang="en-US" altLang="en-US" sz="1900" dirty="0">
                <a:cs typeface="Arial" panose="020B0604020202020204" pitchFamily="34" charset="0"/>
                <a:sym typeface="Symbol" panose="05050102010706020507" pitchFamily="18" charset="2"/>
              </a:rPr>
              <a:t> should recognize </a:t>
            </a:r>
            <a:r>
              <a:rPr lang="en-US" altLang="en-US" sz="1900" i="1" dirty="0">
                <a:cs typeface="Arial" panose="020B0604020202020204" pitchFamily="34" charset="0"/>
                <a:sym typeface="Symbol" panose="05050102010706020507" pitchFamily="18" charset="2"/>
              </a:rPr>
              <a:t>A</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a:t>
            </a:r>
          </a:p>
          <a:p>
            <a:pPr eaLnBrk="1" hangingPunct="1"/>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{w: sum of all the symbols in w is multiple of 3}.</a:t>
            </a:r>
          </a:p>
          <a:p>
            <a:pPr eaLnBrk="1" hangingPunct="1"/>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 {w: sum of all the symbols in w is even}. </a:t>
            </a:r>
          </a:p>
          <a:p>
            <a:endParaRPr lang="en-US" dirty="0"/>
          </a:p>
        </p:txBody>
      </p:sp>
      <p:sp>
        <p:nvSpPr>
          <p:cNvPr id="4" name="Footer Placeholder 3">
            <a:extLst>
              <a:ext uri="{FF2B5EF4-FFF2-40B4-BE49-F238E27FC236}">
                <a16:creationId xmlns:a16="http://schemas.microsoft.com/office/drawing/2014/main" id="{81DE2473-7F08-44BA-ADF4-90C26E0FB115}"/>
              </a:ext>
            </a:extLst>
          </p:cNvPr>
          <p:cNvSpPr>
            <a:spLocks noGrp="1"/>
          </p:cNvSpPr>
          <p:nvPr>
            <p:ph type="ftr" sz="quarter" idx="11"/>
          </p:nvPr>
        </p:nvSpPr>
        <p:spPr/>
        <p:txBody>
          <a:bodyPr/>
          <a:lstStyle/>
          <a:p>
            <a:r>
              <a:rPr lang="en-US"/>
              <a:t>CSC3113: Theory of Computation</a:t>
            </a:r>
          </a:p>
        </p:txBody>
      </p:sp>
      <p:sp>
        <p:nvSpPr>
          <p:cNvPr id="5" name="Text Placeholder 4">
            <a:extLst>
              <a:ext uri="{FF2B5EF4-FFF2-40B4-BE49-F238E27FC236}">
                <a16:creationId xmlns:a16="http://schemas.microsoft.com/office/drawing/2014/main" id="{8EB3983D-EDC5-4199-99B3-7A4FCC385B2F}"/>
              </a:ext>
            </a:extLst>
          </p:cNvPr>
          <p:cNvSpPr>
            <a:spLocks noGrp="1"/>
          </p:cNvSpPr>
          <p:nvPr>
            <p:ph type="body" sz="quarter" idx="12"/>
          </p:nvPr>
        </p:nvSpPr>
        <p:spPr/>
        <p:txBody>
          <a:bodyPr/>
          <a:lstStyle/>
          <a:p>
            <a:r>
              <a:rPr lang="en-US" dirty="0"/>
              <a:t>DFA Union Example</a:t>
            </a:r>
          </a:p>
        </p:txBody>
      </p:sp>
      <p:sp>
        <p:nvSpPr>
          <p:cNvPr id="6" name="TextBox 5">
            <a:extLst>
              <a:ext uri="{FF2B5EF4-FFF2-40B4-BE49-F238E27FC236}">
                <a16:creationId xmlns:a16="http://schemas.microsoft.com/office/drawing/2014/main" id="{42FE9824-C3F5-4B69-A49C-CBE1BFEA8E55}"/>
              </a:ext>
            </a:extLst>
          </p:cNvPr>
          <p:cNvSpPr txBox="1"/>
          <p:nvPr/>
        </p:nvSpPr>
        <p:spPr>
          <a:xfrm>
            <a:off x="1067138" y="2675760"/>
            <a:ext cx="985295" cy="255803"/>
          </a:xfrm>
          <a:prstGeom prst="rect">
            <a:avLst/>
          </a:prstGeom>
          <a:solidFill>
            <a:srgbClr val="00B0F0"/>
          </a:solidFill>
        </p:spPr>
        <p:txBody>
          <a:bodyPr wrap="square" rtlCol="0">
            <a:spAutoFit/>
          </a:bodyPr>
          <a:lstStyle/>
          <a:p>
            <a:pPr algn="ctr"/>
            <a:r>
              <a:rPr lang="en-US" sz="1200" b="1" dirty="0"/>
              <a:t>Machine 1</a:t>
            </a:r>
          </a:p>
        </p:txBody>
      </p:sp>
      <p:sp>
        <p:nvSpPr>
          <p:cNvPr id="7" name="TextBox 6">
            <a:extLst>
              <a:ext uri="{FF2B5EF4-FFF2-40B4-BE49-F238E27FC236}">
                <a16:creationId xmlns:a16="http://schemas.microsoft.com/office/drawing/2014/main" id="{A3916AE2-147D-4F1B-AD12-2C8992855D5F}"/>
              </a:ext>
            </a:extLst>
          </p:cNvPr>
          <p:cNvSpPr txBox="1"/>
          <p:nvPr/>
        </p:nvSpPr>
        <p:spPr>
          <a:xfrm>
            <a:off x="1041492" y="5304018"/>
            <a:ext cx="1066934" cy="260945"/>
          </a:xfrm>
          <a:prstGeom prst="rect">
            <a:avLst/>
          </a:prstGeom>
          <a:solidFill>
            <a:srgbClr val="00B0F0"/>
          </a:solidFill>
        </p:spPr>
        <p:txBody>
          <a:bodyPr wrap="square" rtlCol="0">
            <a:spAutoFit/>
          </a:bodyPr>
          <a:lstStyle/>
          <a:p>
            <a:pPr algn="ctr"/>
            <a:r>
              <a:rPr lang="en-US" sz="1200" b="1" dirty="0"/>
              <a:t>Machine 2</a:t>
            </a:r>
          </a:p>
        </p:txBody>
      </p:sp>
      <p:sp>
        <p:nvSpPr>
          <p:cNvPr id="11" name="Rectangle 10">
            <a:extLst>
              <a:ext uri="{FF2B5EF4-FFF2-40B4-BE49-F238E27FC236}">
                <a16:creationId xmlns:a16="http://schemas.microsoft.com/office/drawing/2014/main" id="{0E3A86A1-1743-4228-B908-A430CDA16E05}"/>
              </a:ext>
            </a:extLst>
          </p:cNvPr>
          <p:cNvSpPr/>
          <p:nvPr/>
        </p:nvSpPr>
        <p:spPr>
          <a:xfrm>
            <a:off x="4458507" y="3280180"/>
            <a:ext cx="3114675"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3722891A-4999-4C03-B947-26AE72E948F1}"/>
              </a:ext>
            </a:extLst>
          </p:cNvPr>
          <p:cNvSpPr/>
          <p:nvPr/>
        </p:nvSpPr>
        <p:spPr>
          <a:xfrm>
            <a:off x="5103482" y="3290570"/>
            <a:ext cx="219075"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E293A61E-446D-4CFB-9AB6-53503ABC698E}"/>
              </a:ext>
            </a:extLst>
          </p:cNvPr>
          <p:cNvSpPr/>
          <p:nvPr/>
        </p:nvSpPr>
        <p:spPr>
          <a:xfrm>
            <a:off x="6113132" y="3309620"/>
            <a:ext cx="219075"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3D8322FC-198A-486F-8F15-7BF48FE94C9D}"/>
              </a:ext>
            </a:extLst>
          </p:cNvPr>
          <p:cNvSpPr/>
          <p:nvPr/>
        </p:nvSpPr>
        <p:spPr>
          <a:xfrm>
            <a:off x="7142792" y="3290570"/>
            <a:ext cx="219075"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3884F712-7955-45DA-AE84-39976F329B94}"/>
              </a:ext>
            </a:extLst>
          </p:cNvPr>
          <p:cNvSpPr/>
          <p:nvPr/>
        </p:nvSpPr>
        <p:spPr>
          <a:xfrm>
            <a:off x="4842686" y="3318280"/>
            <a:ext cx="161068"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792333D2-531E-4856-8ABF-BF8C58118C16}"/>
              </a:ext>
            </a:extLst>
          </p:cNvPr>
          <p:cNvSpPr/>
          <p:nvPr/>
        </p:nvSpPr>
        <p:spPr>
          <a:xfrm>
            <a:off x="5849896" y="3337330"/>
            <a:ext cx="165949"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CE3453B9-5254-4196-AF3C-8BCA580EC25B}"/>
              </a:ext>
            </a:extLst>
          </p:cNvPr>
          <p:cNvSpPr/>
          <p:nvPr/>
        </p:nvSpPr>
        <p:spPr>
          <a:xfrm>
            <a:off x="6881191" y="3318280"/>
            <a:ext cx="162679"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 name="TextBox 21">
            <a:extLst>
              <a:ext uri="{FF2B5EF4-FFF2-40B4-BE49-F238E27FC236}">
                <a16:creationId xmlns:a16="http://schemas.microsoft.com/office/drawing/2014/main" id="{FB2E9B8A-1532-4611-883A-58E6ADD84C04}"/>
              </a:ext>
            </a:extLst>
          </p:cNvPr>
          <p:cNvSpPr txBox="1"/>
          <p:nvPr/>
        </p:nvSpPr>
        <p:spPr>
          <a:xfrm>
            <a:off x="4655806" y="3220893"/>
            <a:ext cx="3383293" cy="1480534"/>
          </a:xfrm>
          <a:prstGeom prst="rect">
            <a:avLst/>
          </a:prstGeom>
          <a:noFill/>
        </p:spPr>
        <p:txBody>
          <a:bodyPr wrap="square" rtlCol="0">
            <a:spAutoFit/>
          </a:bodyPr>
          <a:lstStyle/>
          <a:p>
            <a:pPr>
              <a:lnSpc>
                <a:spcPct val="80000"/>
              </a:lnSpc>
              <a:spcBef>
                <a:spcPts val="600"/>
              </a:spcBef>
            </a:pP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a:t>
            </a:r>
            <a:endParaRPr lang="en-US" dirty="0"/>
          </a:p>
        </p:txBody>
      </p:sp>
    </p:spTree>
    <p:extLst>
      <p:ext uri="{BB962C8B-B14F-4D97-AF65-F5344CB8AC3E}">
        <p14:creationId xmlns:p14="http://schemas.microsoft.com/office/powerpoint/2010/main" val="166924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par>
                          <p:cTn id="31" fill="hold">
                            <p:stCondLst>
                              <p:cond delay="0"/>
                            </p:stCondLst>
                            <p:childTnLst>
                              <p:par>
                                <p:cTn id="32" presetID="1" presetClass="exit" presetSubtype="0" fill="hold" grpId="0" nodeType="afterEffect">
                                  <p:stCondLst>
                                    <p:cond delay="0"/>
                                  </p:stCondLst>
                                  <p:childTnLst>
                                    <p:set>
                                      <p:cBhvr>
                                        <p:cTn id="33" dur="1" fill="hold">
                                          <p:stCondLst>
                                            <p:cond delay="0"/>
                                          </p:stCondLst>
                                        </p:cTn>
                                        <p:tgtEl>
                                          <p:spTgt spid="11"/>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0" nodeType="clickEffect">
                                  <p:stCondLst>
                                    <p:cond delay="0"/>
                                  </p:stCondLst>
                                  <p:childTnLst>
                                    <p:set>
                                      <p:cBhvr>
                                        <p:cTn id="45" dur="1" fill="hold">
                                          <p:stCondLst>
                                            <p:cond delay="0"/>
                                          </p:stCondLst>
                                        </p:cTn>
                                        <p:tgtEl>
                                          <p:spTgt spid="13"/>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0" nodeType="clickEffect">
                                  <p:stCondLst>
                                    <p:cond delay="0"/>
                                  </p:stCondLst>
                                  <p:childTnLst>
                                    <p:set>
                                      <p:cBhvr>
                                        <p:cTn id="49" dur="1" fill="hold">
                                          <p:stCondLst>
                                            <p:cond delay="0"/>
                                          </p:stCondLst>
                                        </p:cTn>
                                        <p:tgtEl>
                                          <p:spTgt spid="14"/>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15"/>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0"/>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grpId="0" nodeType="clickEffect">
                                  <p:stCondLst>
                                    <p:cond delay="0"/>
                                  </p:stCondLst>
                                  <p:childTnLst>
                                    <p:set>
                                      <p:cBhvr>
                                        <p:cTn id="61" dur="1" fill="hold">
                                          <p:stCondLst>
                                            <p:cond delay="0"/>
                                          </p:stCondLst>
                                        </p:cTn>
                                        <p:tgtEl>
                                          <p:spTgt spid="8"/>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0" nodeType="clickEffect">
                                  <p:stCondLst>
                                    <p:cond delay="0"/>
                                  </p:stCondLst>
                                  <p:childTnLst>
                                    <p:set>
                                      <p:cBhvr>
                                        <p:cTn id="65" dur="1" fill="hold">
                                          <p:stCondLst>
                                            <p:cond delay="0"/>
                                          </p:stCondLst>
                                        </p:cTn>
                                        <p:tgtEl>
                                          <p:spTgt spid="9"/>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0" nodeType="clickEffect">
                                  <p:stCondLst>
                                    <p:cond delay="0"/>
                                  </p:stCondLst>
                                  <p:childTnLst>
                                    <p:set>
                                      <p:cBhvr>
                                        <p:cTn id="69" dur="1" fill="hold">
                                          <p:stCondLst>
                                            <p:cond delay="0"/>
                                          </p:stCondLst>
                                        </p:cTn>
                                        <p:tgtEl>
                                          <p:spTgt spid="10"/>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20"/>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20" grpId="0" animBg="1"/>
      <p:bldP spid="20" grpId="1" animBg="1"/>
      <p:bldP spid="11" grpId="0" animBg="1"/>
      <p:bldP spid="8" grpId="0" animBg="1"/>
      <p:bldP spid="9" grpId="0" animBg="1"/>
      <p:bldP spid="10" grpId="0" animBg="1"/>
      <p:bldP spid="12" grpId="0" animBg="1"/>
      <p:bldP spid="13" grpId="0" animBg="1"/>
      <p:bldP spid="14" grpId="0" animBg="1"/>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15CFC4D-5888-4765-B66A-7393FD203C6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2A8B53-5D59-4044-B0E7-7E81939790D6}"/>
              </a:ext>
            </a:extLst>
          </p:cNvPr>
          <p:cNvSpPr>
            <a:spLocks noGrp="1"/>
          </p:cNvSpPr>
          <p:nvPr>
            <p:ph type="body" sz="quarter" idx="12"/>
          </p:nvPr>
        </p:nvSpPr>
        <p:spPr/>
        <p:txBody>
          <a:bodyPr/>
          <a:lstStyle/>
          <a:p>
            <a:r>
              <a:rPr lang="en-US" dirty="0"/>
              <a:t>DFA Union Simulation</a:t>
            </a:r>
          </a:p>
        </p:txBody>
      </p:sp>
      <p:sp>
        <p:nvSpPr>
          <p:cNvPr id="4" name="Rectangle 3">
            <a:extLst>
              <a:ext uri="{FF2B5EF4-FFF2-40B4-BE49-F238E27FC236}">
                <a16:creationId xmlns:a16="http://schemas.microsoft.com/office/drawing/2014/main" id="{1CF56C9A-7271-41C9-BD8E-6C676D7E3124}"/>
              </a:ext>
            </a:extLst>
          </p:cNvPr>
          <p:cNvSpPr txBox="1">
            <a:spLocks noChangeArrowheads="1"/>
          </p:cNvSpPr>
          <p:nvPr/>
        </p:nvSpPr>
        <p:spPr>
          <a:xfrm>
            <a:off x="152400" y="5496244"/>
            <a:ext cx="8720138" cy="954648"/>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sz="1800" dirty="0"/>
              <a:t>Input example:    </a:t>
            </a:r>
            <a:r>
              <a:rPr lang="en-US" altLang="en-US" b="1" dirty="0"/>
              <a:t>01120101</a:t>
            </a:r>
          </a:p>
          <a:p>
            <a:pPr>
              <a:lnSpc>
                <a:spcPct val="80000"/>
              </a:lnSpc>
            </a:pPr>
            <a:r>
              <a:rPr lang="en-US" altLang="en-US" sz="1800" dirty="0"/>
              <a:t>Input symbol:</a:t>
            </a:r>
          </a:p>
          <a:p>
            <a:pPr algn="ctr">
              <a:lnSpc>
                <a:spcPct val="80000"/>
              </a:lnSpc>
              <a:buFontTx/>
              <a:buNone/>
            </a:pPr>
            <a:r>
              <a:rPr lang="en-US" altLang="en-US" sz="2400" b="1" dirty="0"/>
              <a:t>Accepted</a:t>
            </a:r>
            <a:endParaRPr lang="en-US" altLang="en-US" dirty="0"/>
          </a:p>
        </p:txBody>
      </p:sp>
      <p:sp>
        <p:nvSpPr>
          <p:cNvPr id="5" name="Oval 4">
            <a:extLst>
              <a:ext uri="{FF2B5EF4-FFF2-40B4-BE49-F238E27FC236}">
                <a16:creationId xmlns:a16="http://schemas.microsoft.com/office/drawing/2014/main" id="{BD633CDC-58F3-4CDC-A08B-064351C0EB22}"/>
              </a:ext>
            </a:extLst>
          </p:cNvPr>
          <p:cNvSpPr>
            <a:spLocks noChangeArrowheads="1"/>
          </p:cNvSpPr>
          <p:nvPr/>
        </p:nvSpPr>
        <p:spPr bwMode="auto">
          <a:xfrm>
            <a:off x="862013" y="1933893"/>
            <a:ext cx="1100137" cy="1022350"/>
          </a:xfrm>
          <a:prstGeom prst="ellipse">
            <a:avLst/>
          </a:prstGeom>
          <a:noFill/>
          <a:ln w="762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p>
        </p:txBody>
      </p:sp>
      <p:sp>
        <p:nvSpPr>
          <p:cNvPr id="6" name="Oval 5">
            <a:extLst>
              <a:ext uri="{FF2B5EF4-FFF2-40B4-BE49-F238E27FC236}">
                <a16:creationId xmlns:a16="http://schemas.microsoft.com/office/drawing/2014/main" id="{DA418EBB-9B6C-448F-B407-ADDCAA9375F9}"/>
              </a:ext>
            </a:extLst>
          </p:cNvPr>
          <p:cNvSpPr>
            <a:spLocks noChangeArrowheads="1"/>
          </p:cNvSpPr>
          <p:nvPr/>
        </p:nvSpPr>
        <p:spPr bwMode="auto">
          <a:xfrm>
            <a:off x="3663950" y="4405630"/>
            <a:ext cx="1100138" cy="1022350"/>
          </a:xfrm>
          <a:prstGeom prst="ellipse">
            <a:avLst/>
          </a:prstGeom>
          <a:noFill/>
          <a:ln w="762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p>
        </p:txBody>
      </p:sp>
      <p:sp>
        <p:nvSpPr>
          <p:cNvPr id="7" name="Oval 6">
            <a:extLst>
              <a:ext uri="{FF2B5EF4-FFF2-40B4-BE49-F238E27FC236}">
                <a16:creationId xmlns:a16="http://schemas.microsoft.com/office/drawing/2014/main" id="{B6B89B18-F0F3-4F99-8E3F-C15788315498}"/>
              </a:ext>
            </a:extLst>
          </p:cNvPr>
          <p:cNvSpPr>
            <a:spLocks noChangeArrowheads="1"/>
          </p:cNvSpPr>
          <p:nvPr/>
        </p:nvSpPr>
        <p:spPr bwMode="auto">
          <a:xfrm>
            <a:off x="5233988" y="3272155"/>
            <a:ext cx="1100137" cy="1022350"/>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p>
        </p:txBody>
      </p:sp>
      <p:sp>
        <p:nvSpPr>
          <p:cNvPr id="8" name="Oval 7">
            <a:extLst>
              <a:ext uri="{FF2B5EF4-FFF2-40B4-BE49-F238E27FC236}">
                <a16:creationId xmlns:a16="http://schemas.microsoft.com/office/drawing/2014/main" id="{C1A3165B-6D47-4926-9D97-9655C3A69311}"/>
              </a:ext>
            </a:extLst>
          </p:cNvPr>
          <p:cNvSpPr>
            <a:spLocks noChangeArrowheads="1"/>
          </p:cNvSpPr>
          <p:nvPr/>
        </p:nvSpPr>
        <p:spPr bwMode="auto">
          <a:xfrm>
            <a:off x="2247900" y="3305493"/>
            <a:ext cx="1100138" cy="1022350"/>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2</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p>
        </p:txBody>
      </p:sp>
      <p:sp>
        <p:nvSpPr>
          <p:cNvPr id="9" name="Oval 8">
            <a:extLst>
              <a:ext uri="{FF2B5EF4-FFF2-40B4-BE49-F238E27FC236}">
                <a16:creationId xmlns:a16="http://schemas.microsoft.com/office/drawing/2014/main" id="{29B3858A-1408-4167-BFFB-B97B3CA1BBFC}"/>
              </a:ext>
            </a:extLst>
          </p:cNvPr>
          <p:cNvSpPr>
            <a:spLocks noChangeArrowheads="1"/>
          </p:cNvSpPr>
          <p:nvPr/>
        </p:nvSpPr>
        <p:spPr bwMode="auto">
          <a:xfrm>
            <a:off x="6559550" y="1946593"/>
            <a:ext cx="1100138" cy="1022350"/>
          </a:xfrm>
          <a:prstGeom prst="ellipse">
            <a:avLst/>
          </a:prstGeom>
          <a:noFill/>
          <a:ln w="762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2</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p>
        </p:txBody>
      </p:sp>
      <p:sp>
        <p:nvSpPr>
          <p:cNvPr id="10" name="Oval 9">
            <a:extLst>
              <a:ext uri="{FF2B5EF4-FFF2-40B4-BE49-F238E27FC236}">
                <a16:creationId xmlns:a16="http://schemas.microsoft.com/office/drawing/2014/main" id="{715E395E-09A8-4998-A030-2B980DB2412C}"/>
              </a:ext>
            </a:extLst>
          </p:cNvPr>
          <p:cNvSpPr>
            <a:spLocks noChangeArrowheads="1"/>
          </p:cNvSpPr>
          <p:nvPr/>
        </p:nvSpPr>
        <p:spPr bwMode="auto">
          <a:xfrm>
            <a:off x="3784600" y="1900555"/>
            <a:ext cx="1100138" cy="1022350"/>
          </a:xfrm>
          <a:prstGeom prst="ellipse">
            <a:avLst/>
          </a:prstGeom>
          <a:noFill/>
          <a:ln w="762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p>
        </p:txBody>
      </p:sp>
      <p:cxnSp>
        <p:nvCxnSpPr>
          <p:cNvPr id="11" name="AutoShape 10">
            <a:extLst>
              <a:ext uri="{FF2B5EF4-FFF2-40B4-BE49-F238E27FC236}">
                <a16:creationId xmlns:a16="http://schemas.microsoft.com/office/drawing/2014/main" id="{A8C25DC4-0A24-400B-8050-97712165C480}"/>
              </a:ext>
            </a:extLst>
          </p:cNvPr>
          <p:cNvCxnSpPr>
            <a:cxnSpLocks noChangeShapeType="1"/>
            <a:stCxn id="5" idx="6"/>
            <a:endCxn id="10" idx="2"/>
          </p:cNvCxnSpPr>
          <p:nvPr/>
        </p:nvCxnSpPr>
        <p:spPr bwMode="auto">
          <a:xfrm flipV="1">
            <a:off x="2000250" y="2411730"/>
            <a:ext cx="1746250" cy="33338"/>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1">
            <a:extLst>
              <a:ext uri="{FF2B5EF4-FFF2-40B4-BE49-F238E27FC236}">
                <a16:creationId xmlns:a16="http://schemas.microsoft.com/office/drawing/2014/main" id="{58FB5893-0FD9-4461-893D-E7C014E4E9F5}"/>
              </a:ext>
            </a:extLst>
          </p:cNvPr>
          <p:cNvCxnSpPr>
            <a:cxnSpLocks noChangeShapeType="1"/>
            <a:stCxn id="10" idx="6"/>
            <a:endCxn id="9" idx="2"/>
          </p:cNvCxnSpPr>
          <p:nvPr/>
        </p:nvCxnSpPr>
        <p:spPr bwMode="auto">
          <a:xfrm>
            <a:off x="4922838" y="2411730"/>
            <a:ext cx="1598612" cy="46038"/>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2">
            <a:extLst>
              <a:ext uri="{FF2B5EF4-FFF2-40B4-BE49-F238E27FC236}">
                <a16:creationId xmlns:a16="http://schemas.microsoft.com/office/drawing/2014/main" id="{369B9571-B017-4318-AC43-849738BF4137}"/>
              </a:ext>
            </a:extLst>
          </p:cNvPr>
          <p:cNvCxnSpPr>
            <a:cxnSpLocks noChangeShapeType="1"/>
            <a:stCxn id="8" idx="0"/>
            <a:endCxn id="10" idx="3"/>
          </p:cNvCxnSpPr>
          <p:nvPr/>
        </p:nvCxnSpPr>
        <p:spPr bwMode="auto">
          <a:xfrm flipV="1">
            <a:off x="2798763" y="2811780"/>
            <a:ext cx="1146175" cy="479425"/>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AB565C82-197D-4012-BDC7-676EFCD59332}"/>
              </a:ext>
            </a:extLst>
          </p:cNvPr>
          <p:cNvCxnSpPr>
            <a:cxnSpLocks noChangeShapeType="1"/>
            <a:stCxn id="8" idx="6"/>
            <a:endCxn id="7" idx="2"/>
          </p:cNvCxnSpPr>
          <p:nvPr/>
        </p:nvCxnSpPr>
        <p:spPr bwMode="auto">
          <a:xfrm flipV="1">
            <a:off x="3362325" y="3783330"/>
            <a:ext cx="1857375" cy="33338"/>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4">
            <a:extLst>
              <a:ext uri="{FF2B5EF4-FFF2-40B4-BE49-F238E27FC236}">
                <a16:creationId xmlns:a16="http://schemas.microsoft.com/office/drawing/2014/main" id="{9370EA03-CD2E-4639-AB68-448A83501508}"/>
              </a:ext>
            </a:extLst>
          </p:cNvPr>
          <p:cNvCxnSpPr>
            <a:cxnSpLocks noChangeShapeType="1"/>
            <a:stCxn id="7" idx="7"/>
            <a:endCxn id="9" idx="3"/>
          </p:cNvCxnSpPr>
          <p:nvPr/>
        </p:nvCxnSpPr>
        <p:spPr bwMode="auto">
          <a:xfrm flipV="1">
            <a:off x="6173788" y="2857818"/>
            <a:ext cx="546100" cy="549275"/>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5">
            <a:extLst>
              <a:ext uri="{FF2B5EF4-FFF2-40B4-BE49-F238E27FC236}">
                <a16:creationId xmlns:a16="http://schemas.microsoft.com/office/drawing/2014/main" id="{D985DFC5-F888-42B9-A62D-39DA7A32DD32}"/>
              </a:ext>
            </a:extLst>
          </p:cNvPr>
          <p:cNvCxnSpPr>
            <a:cxnSpLocks noChangeShapeType="1"/>
            <a:stCxn id="10" idx="5"/>
            <a:endCxn id="7" idx="1"/>
          </p:cNvCxnSpPr>
          <p:nvPr/>
        </p:nvCxnSpPr>
        <p:spPr bwMode="auto">
          <a:xfrm>
            <a:off x="4724400" y="2811780"/>
            <a:ext cx="669925" cy="59531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6">
            <a:extLst>
              <a:ext uri="{FF2B5EF4-FFF2-40B4-BE49-F238E27FC236}">
                <a16:creationId xmlns:a16="http://schemas.microsoft.com/office/drawing/2014/main" id="{1B3D3EA9-5608-4166-A016-CDE6D5556F33}"/>
              </a:ext>
            </a:extLst>
          </p:cNvPr>
          <p:cNvCxnSpPr>
            <a:cxnSpLocks noChangeShapeType="1"/>
            <a:stCxn id="5" idx="5"/>
            <a:endCxn id="8" idx="1"/>
          </p:cNvCxnSpPr>
          <p:nvPr/>
        </p:nvCxnSpPr>
        <p:spPr bwMode="auto">
          <a:xfrm>
            <a:off x="1801813" y="2845118"/>
            <a:ext cx="606425" cy="595312"/>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7">
            <a:extLst>
              <a:ext uri="{FF2B5EF4-FFF2-40B4-BE49-F238E27FC236}">
                <a16:creationId xmlns:a16="http://schemas.microsoft.com/office/drawing/2014/main" id="{49D3C25C-C76C-49AE-8868-4A1AB1A73CB9}"/>
              </a:ext>
            </a:extLst>
          </p:cNvPr>
          <p:cNvCxnSpPr>
            <a:cxnSpLocks noChangeShapeType="1"/>
            <a:stCxn id="7" idx="3"/>
            <a:endCxn id="6" idx="7"/>
          </p:cNvCxnSpPr>
          <p:nvPr/>
        </p:nvCxnSpPr>
        <p:spPr bwMode="auto">
          <a:xfrm flipH="1">
            <a:off x="4603750" y="4159568"/>
            <a:ext cx="790575" cy="357187"/>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8">
            <a:extLst>
              <a:ext uri="{FF2B5EF4-FFF2-40B4-BE49-F238E27FC236}">
                <a16:creationId xmlns:a16="http://schemas.microsoft.com/office/drawing/2014/main" id="{7BFF0736-2728-465A-A97D-91B81A985170}"/>
              </a:ext>
            </a:extLst>
          </p:cNvPr>
          <p:cNvCxnSpPr>
            <a:cxnSpLocks noChangeShapeType="1"/>
            <a:stCxn id="6" idx="1"/>
            <a:endCxn id="8" idx="5"/>
          </p:cNvCxnSpPr>
          <p:nvPr/>
        </p:nvCxnSpPr>
        <p:spPr bwMode="auto">
          <a:xfrm flipH="1" flipV="1">
            <a:off x="3187700" y="4192905"/>
            <a:ext cx="636588" cy="323850"/>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9">
            <a:extLst>
              <a:ext uri="{FF2B5EF4-FFF2-40B4-BE49-F238E27FC236}">
                <a16:creationId xmlns:a16="http://schemas.microsoft.com/office/drawing/2014/main" id="{521B586B-35AF-4961-882F-972A79627E08}"/>
              </a:ext>
            </a:extLst>
          </p:cNvPr>
          <p:cNvCxnSpPr>
            <a:cxnSpLocks noChangeShapeType="1"/>
            <a:stCxn id="9" idx="0"/>
            <a:endCxn id="5" idx="0"/>
          </p:cNvCxnSpPr>
          <p:nvPr/>
        </p:nvCxnSpPr>
        <p:spPr bwMode="auto">
          <a:xfrm rot="5400000" flipH="1">
            <a:off x="4255294" y="-946626"/>
            <a:ext cx="12700" cy="5697538"/>
          </a:xfrm>
          <a:prstGeom prst="curvedConnector3">
            <a:avLst>
              <a:gd name="adj1" fmla="val 7550000"/>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24">
            <a:extLst>
              <a:ext uri="{FF2B5EF4-FFF2-40B4-BE49-F238E27FC236}">
                <a16:creationId xmlns:a16="http://schemas.microsoft.com/office/drawing/2014/main" id="{8E8C2ADE-8155-483D-B34D-14EA3A54FCA8}"/>
              </a:ext>
            </a:extLst>
          </p:cNvPr>
          <p:cNvCxnSpPr>
            <a:cxnSpLocks noChangeShapeType="1"/>
            <a:stCxn id="6" idx="6"/>
            <a:endCxn id="9" idx="4"/>
          </p:cNvCxnSpPr>
          <p:nvPr/>
        </p:nvCxnSpPr>
        <p:spPr bwMode="auto">
          <a:xfrm flipV="1">
            <a:off x="4802188" y="3007043"/>
            <a:ext cx="2308225" cy="1909762"/>
          </a:xfrm>
          <a:prstGeom prst="bentConnector2">
            <a:avLst/>
          </a:prstGeom>
          <a:noFill/>
          <a:ln w="28575">
            <a:solidFill>
              <a:schemeClr val="tx1"/>
            </a:solidFill>
            <a:miter lim="800000"/>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5">
            <a:extLst>
              <a:ext uri="{FF2B5EF4-FFF2-40B4-BE49-F238E27FC236}">
                <a16:creationId xmlns:a16="http://schemas.microsoft.com/office/drawing/2014/main" id="{4E98959B-90A5-41B4-89D3-C437630E6B2A}"/>
              </a:ext>
            </a:extLst>
          </p:cNvPr>
          <p:cNvCxnSpPr>
            <a:cxnSpLocks noChangeShapeType="1"/>
            <a:stCxn id="6" idx="2"/>
            <a:endCxn id="5" idx="4"/>
          </p:cNvCxnSpPr>
          <p:nvPr/>
        </p:nvCxnSpPr>
        <p:spPr bwMode="auto">
          <a:xfrm rot="10800000">
            <a:off x="1412875" y="2994343"/>
            <a:ext cx="2212975" cy="1922462"/>
          </a:xfrm>
          <a:prstGeom prst="bentConnector2">
            <a:avLst/>
          </a:prstGeom>
          <a:noFill/>
          <a:ln w="2857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Line 26">
            <a:extLst>
              <a:ext uri="{FF2B5EF4-FFF2-40B4-BE49-F238E27FC236}">
                <a16:creationId xmlns:a16="http://schemas.microsoft.com/office/drawing/2014/main" id="{A69A05BF-7FD7-47F9-979B-E7A58454F1CD}"/>
              </a:ext>
            </a:extLst>
          </p:cNvPr>
          <p:cNvSpPr>
            <a:spLocks noChangeShapeType="1"/>
          </p:cNvSpPr>
          <p:nvPr/>
        </p:nvSpPr>
        <p:spPr bwMode="auto">
          <a:xfrm>
            <a:off x="1317625" y="1154430"/>
            <a:ext cx="2493963" cy="993775"/>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Text Box 27">
            <a:extLst>
              <a:ext uri="{FF2B5EF4-FFF2-40B4-BE49-F238E27FC236}">
                <a16:creationId xmlns:a16="http://schemas.microsoft.com/office/drawing/2014/main" id="{16791DC8-FB22-41F1-AD82-8AB872D27B8A}"/>
              </a:ext>
            </a:extLst>
          </p:cNvPr>
          <p:cNvSpPr txBox="1">
            <a:spLocks noChangeArrowheads="1"/>
          </p:cNvSpPr>
          <p:nvPr/>
        </p:nvSpPr>
        <p:spPr bwMode="auto">
          <a:xfrm>
            <a:off x="2630488" y="2083118"/>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cxnSp>
        <p:nvCxnSpPr>
          <p:cNvPr id="25" name="AutoShape 28">
            <a:extLst>
              <a:ext uri="{FF2B5EF4-FFF2-40B4-BE49-F238E27FC236}">
                <a16:creationId xmlns:a16="http://schemas.microsoft.com/office/drawing/2014/main" id="{019E6EA0-79D1-4DB3-8762-6AD9C7CE7DF0}"/>
              </a:ext>
            </a:extLst>
          </p:cNvPr>
          <p:cNvCxnSpPr>
            <a:cxnSpLocks noChangeShapeType="1"/>
            <a:stCxn id="10" idx="1"/>
            <a:endCxn id="10" idx="7"/>
          </p:cNvCxnSpPr>
          <p:nvPr/>
        </p:nvCxnSpPr>
        <p:spPr bwMode="auto">
          <a:xfrm rot="5400000" flipV="1">
            <a:off x="4333875" y="1622743"/>
            <a:ext cx="1588" cy="779462"/>
          </a:xfrm>
          <a:prstGeom prst="curvedConnector3">
            <a:avLst>
              <a:gd name="adj1" fmla="val -40500000"/>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29">
            <a:extLst>
              <a:ext uri="{FF2B5EF4-FFF2-40B4-BE49-F238E27FC236}">
                <a16:creationId xmlns:a16="http://schemas.microsoft.com/office/drawing/2014/main" id="{1762E151-CA97-4430-9919-FE0ADFE2F38C}"/>
              </a:ext>
            </a:extLst>
          </p:cNvPr>
          <p:cNvCxnSpPr>
            <a:cxnSpLocks noChangeShapeType="1"/>
            <a:stCxn id="5" idx="1"/>
            <a:endCxn id="5" idx="3"/>
          </p:cNvCxnSpPr>
          <p:nvPr/>
        </p:nvCxnSpPr>
        <p:spPr bwMode="auto">
          <a:xfrm rot="5400000" flipV="1">
            <a:off x="623094" y="2444274"/>
            <a:ext cx="800100" cy="1588"/>
          </a:xfrm>
          <a:prstGeom prst="curvedConnector5">
            <a:avLst>
              <a:gd name="adj1" fmla="val -5755"/>
              <a:gd name="adj2" fmla="val -45300000"/>
              <a:gd name="adj3" fmla="val 117458"/>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30">
            <a:extLst>
              <a:ext uri="{FF2B5EF4-FFF2-40B4-BE49-F238E27FC236}">
                <a16:creationId xmlns:a16="http://schemas.microsoft.com/office/drawing/2014/main" id="{8B18A22C-9DAE-45D1-9616-89796557F8B1}"/>
              </a:ext>
            </a:extLst>
          </p:cNvPr>
          <p:cNvCxnSpPr>
            <a:cxnSpLocks noChangeShapeType="1"/>
            <a:stCxn id="9" idx="7"/>
            <a:endCxn id="9" idx="5"/>
          </p:cNvCxnSpPr>
          <p:nvPr/>
        </p:nvCxnSpPr>
        <p:spPr bwMode="auto">
          <a:xfrm rot="5400000" flipV="1">
            <a:off x="7100094" y="2456974"/>
            <a:ext cx="800100" cy="1588"/>
          </a:xfrm>
          <a:prstGeom prst="curvedConnector5">
            <a:avLst>
              <a:gd name="adj1" fmla="val -12306"/>
              <a:gd name="adj2" fmla="val 46900000"/>
              <a:gd name="adj3" fmla="val 112694"/>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31">
            <a:extLst>
              <a:ext uri="{FF2B5EF4-FFF2-40B4-BE49-F238E27FC236}">
                <a16:creationId xmlns:a16="http://schemas.microsoft.com/office/drawing/2014/main" id="{3E744BA1-AF57-4BF0-BCAC-99F815F5BC42}"/>
              </a:ext>
            </a:extLst>
          </p:cNvPr>
          <p:cNvCxnSpPr>
            <a:cxnSpLocks noChangeShapeType="1"/>
            <a:stCxn id="8" idx="2"/>
            <a:endCxn id="8" idx="4"/>
          </p:cNvCxnSpPr>
          <p:nvPr/>
        </p:nvCxnSpPr>
        <p:spPr bwMode="auto">
          <a:xfrm rot="10800000" flipH="1" flipV="1">
            <a:off x="2233613" y="3816668"/>
            <a:ext cx="565150" cy="525462"/>
          </a:xfrm>
          <a:prstGeom prst="curvedConnector4">
            <a:avLst>
              <a:gd name="adj1" fmla="val -37921"/>
              <a:gd name="adj2" fmla="val 140787"/>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32">
            <a:extLst>
              <a:ext uri="{FF2B5EF4-FFF2-40B4-BE49-F238E27FC236}">
                <a16:creationId xmlns:a16="http://schemas.microsoft.com/office/drawing/2014/main" id="{256C0675-BC91-4C1B-BDCB-97059110CDDF}"/>
              </a:ext>
            </a:extLst>
          </p:cNvPr>
          <p:cNvCxnSpPr>
            <a:cxnSpLocks noChangeShapeType="1"/>
            <a:stCxn id="7" idx="6"/>
            <a:endCxn id="7" idx="4"/>
          </p:cNvCxnSpPr>
          <p:nvPr/>
        </p:nvCxnSpPr>
        <p:spPr bwMode="auto">
          <a:xfrm flipH="1">
            <a:off x="5784850" y="3783330"/>
            <a:ext cx="563563" cy="525463"/>
          </a:xfrm>
          <a:prstGeom prst="curvedConnector4">
            <a:avLst>
              <a:gd name="adj1" fmla="val -37745"/>
              <a:gd name="adj2" fmla="val 140787"/>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33">
            <a:extLst>
              <a:ext uri="{FF2B5EF4-FFF2-40B4-BE49-F238E27FC236}">
                <a16:creationId xmlns:a16="http://schemas.microsoft.com/office/drawing/2014/main" id="{7533563C-ED6C-4026-9FB8-B6D3FBF2E9A4}"/>
              </a:ext>
            </a:extLst>
          </p:cNvPr>
          <p:cNvCxnSpPr>
            <a:cxnSpLocks noChangeShapeType="1"/>
            <a:stCxn id="6" idx="5"/>
            <a:endCxn id="6" idx="3"/>
          </p:cNvCxnSpPr>
          <p:nvPr/>
        </p:nvCxnSpPr>
        <p:spPr bwMode="auto">
          <a:xfrm rot="5400000">
            <a:off x="4213225" y="4927918"/>
            <a:ext cx="1588" cy="779462"/>
          </a:xfrm>
          <a:prstGeom prst="curvedConnector3">
            <a:avLst>
              <a:gd name="adj1" fmla="val 29000000"/>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 Box 35">
            <a:extLst>
              <a:ext uri="{FF2B5EF4-FFF2-40B4-BE49-F238E27FC236}">
                <a16:creationId xmlns:a16="http://schemas.microsoft.com/office/drawing/2014/main" id="{67A9436B-629B-45FC-8ECB-FD3D56EC6DE3}"/>
              </a:ext>
            </a:extLst>
          </p:cNvPr>
          <p:cNvSpPr txBox="1">
            <a:spLocks noChangeArrowheads="1"/>
          </p:cNvSpPr>
          <p:nvPr/>
        </p:nvSpPr>
        <p:spPr bwMode="auto">
          <a:xfrm>
            <a:off x="4054475" y="348011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32" name="Text Box 36">
            <a:extLst>
              <a:ext uri="{FF2B5EF4-FFF2-40B4-BE49-F238E27FC236}">
                <a16:creationId xmlns:a16="http://schemas.microsoft.com/office/drawing/2014/main" id="{F7DBA163-06C8-468A-94E7-B726E8B9365D}"/>
              </a:ext>
            </a:extLst>
          </p:cNvPr>
          <p:cNvSpPr txBox="1">
            <a:spLocks noChangeArrowheads="1"/>
          </p:cNvSpPr>
          <p:nvPr/>
        </p:nvSpPr>
        <p:spPr bwMode="auto">
          <a:xfrm>
            <a:off x="6753225" y="449611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33" name="Text Box 37">
            <a:extLst>
              <a:ext uri="{FF2B5EF4-FFF2-40B4-BE49-F238E27FC236}">
                <a16:creationId xmlns:a16="http://schemas.microsoft.com/office/drawing/2014/main" id="{0EC19E8E-4B45-4DD0-9307-7DB6FD4BD148}"/>
              </a:ext>
            </a:extLst>
          </p:cNvPr>
          <p:cNvSpPr txBox="1">
            <a:spLocks noChangeArrowheads="1"/>
          </p:cNvSpPr>
          <p:nvPr/>
        </p:nvSpPr>
        <p:spPr bwMode="auto">
          <a:xfrm>
            <a:off x="4768850" y="4010343"/>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34" name="Text Box 38">
            <a:extLst>
              <a:ext uri="{FF2B5EF4-FFF2-40B4-BE49-F238E27FC236}">
                <a16:creationId xmlns:a16="http://schemas.microsoft.com/office/drawing/2014/main" id="{6BF1983F-3A7E-43A2-A098-AE389EF25DFA}"/>
              </a:ext>
            </a:extLst>
          </p:cNvPr>
          <p:cNvSpPr txBox="1">
            <a:spLocks noChangeArrowheads="1"/>
          </p:cNvSpPr>
          <p:nvPr/>
        </p:nvSpPr>
        <p:spPr bwMode="auto">
          <a:xfrm>
            <a:off x="5518150" y="209581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35" name="Text Box 39">
            <a:extLst>
              <a:ext uri="{FF2B5EF4-FFF2-40B4-BE49-F238E27FC236}">
                <a16:creationId xmlns:a16="http://schemas.microsoft.com/office/drawing/2014/main" id="{B375E4B4-7848-4428-92C8-AE4DFA162057}"/>
              </a:ext>
            </a:extLst>
          </p:cNvPr>
          <p:cNvSpPr txBox="1">
            <a:spLocks noChangeArrowheads="1"/>
          </p:cNvSpPr>
          <p:nvPr/>
        </p:nvSpPr>
        <p:spPr bwMode="auto">
          <a:xfrm>
            <a:off x="4173538" y="900430"/>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36" name="Text Box 40">
            <a:extLst>
              <a:ext uri="{FF2B5EF4-FFF2-40B4-BE49-F238E27FC236}">
                <a16:creationId xmlns:a16="http://schemas.microsoft.com/office/drawing/2014/main" id="{E281BE29-2FD5-407E-B630-6E81A32DE3FD}"/>
              </a:ext>
            </a:extLst>
          </p:cNvPr>
          <p:cNvSpPr txBox="1">
            <a:spLocks noChangeArrowheads="1"/>
          </p:cNvSpPr>
          <p:nvPr/>
        </p:nvSpPr>
        <p:spPr bwMode="auto">
          <a:xfrm>
            <a:off x="4160838" y="1322705"/>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37" name="Text Box 41">
            <a:extLst>
              <a:ext uri="{FF2B5EF4-FFF2-40B4-BE49-F238E27FC236}">
                <a16:creationId xmlns:a16="http://schemas.microsoft.com/office/drawing/2014/main" id="{430202C2-43A8-4503-9062-4DAE9FC34853}"/>
              </a:ext>
            </a:extLst>
          </p:cNvPr>
          <p:cNvSpPr txBox="1">
            <a:spLocks noChangeArrowheads="1"/>
          </p:cNvSpPr>
          <p:nvPr/>
        </p:nvSpPr>
        <p:spPr bwMode="auto">
          <a:xfrm>
            <a:off x="4071938" y="5450205"/>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38" name="Text Box 42">
            <a:extLst>
              <a:ext uri="{FF2B5EF4-FFF2-40B4-BE49-F238E27FC236}">
                <a16:creationId xmlns:a16="http://schemas.microsoft.com/office/drawing/2014/main" id="{C82D000F-20C1-4D0A-97A5-E674FF693357}"/>
              </a:ext>
            </a:extLst>
          </p:cNvPr>
          <p:cNvSpPr txBox="1">
            <a:spLocks noChangeArrowheads="1"/>
          </p:cNvSpPr>
          <p:nvPr/>
        </p:nvSpPr>
        <p:spPr bwMode="auto">
          <a:xfrm>
            <a:off x="2093913" y="4157980"/>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39" name="Text Box 43">
            <a:extLst>
              <a:ext uri="{FF2B5EF4-FFF2-40B4-BE49-F238E27FC236}">
                <a16:creationId xmlns:a16="http://schemas.microsoft.com/office/drawing/2014/main" id="{AFCA356F-6C6A-414F-B80F-95D8FC332820}"/>
              </a:ext>
            </a:extLst>
          </p:cNvPr>
          <p:cNvSpPr txBox="1">
            <a:spLocks noChangeArrowheads="1"/>
          </p:cNvSpPr>
          <p:nvPr/>
        </p:nvSpPr>
        <p:spPr bwMode="auto">
          <a:xfrm>
            <a:off x="6169025" y="4097655"/>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40" name="Text Box 44">
            <a:extLst>
              <a:ext uri="{FF2B5EF4-FFF2-40B4-BE49-F238E27FC236}">
                <a16:creationId xmlns:a16="http://schemas.microsoft.com/office/drawing/2014/main" id="{4DCF22FC-68A9-43D6-ACD8-EDA190CE5EBE}"/>
              </a:ext>
            </a:extLst>
          </p:cNvPr>
          <p:cNvSpPr txBox="1">
            <a:spLocks noChangeArrowheads="1"/>
          </p:cNvSpPr>
          <p:nvPr/>
        </p:nvSpPr>
        <p:spPr bwMode="auto">
          <a:xfrm>
            <a:off x="265113" y="2303780"/>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41" name="Text Box 45">
            <a:extLst>
              <a:ext uri="{FF2B5EF4-FFF2-40B4-BE49-F238E27FC236}">
                <a16:creationId xmlns:a16="http://schemas.microsoft.com/office/drawing/2014/main" id="{F299C5D1-AC03-4D56-A663-2B7EC03BD9D0}"/>
              </a:ext>
            </a:extLst>
          </p:cNvPr>
          <p:cNvSpPr txBox="1">
            <a:spLocks noChangeArrowheads="1"/>
          </p:cNvSpPr>
          <p:nvPr/>
        </p:nvSpPr>
        <p:spPr bwMode="auto">
          <a:xfrm>
            <a:off x="7932738" y="2268855"/>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42" name="Text Box 46">
            <a:extLst>
              <a:ext uri="{FF2B5EF4-FFF2-40B4-BE49-F238E27FC236}">
                <a16:creationId xmlns:a16="http://schemas.microsoft.com/office/drawing/2014/main" id="{26F226DF-6043-4E10-A78F-8F7D2B61656D}"/>
              </a:ext>
            </a:extLst>
          </p:cNvPr>
          <p:cNvSpPr txBox="1">
            <a:spLocks noChangeArrowheads="1"/>
          </p:cNvSpPr>
          <p:nvPr/>
        </p:nvSpPr>
        <p:spPr bwMode="auto">
          <a:xfrm>
            <a:off x="1920875" y="2751455"/>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3" name="Text Box 47">
            <a:extLst>
              <a:ext uri="{FF2B5EF4-FFF2-40B4-BE49-F238E27FC236}">
                <a16:creationId xmlns:a16="http://schemas.microsoft.com/office/drawing/2014/main" id="{BEB5EF1D-2DA4-4064-A0F0-3E45DC1054BC}"/>
              </a:ext>
            </a:extLst>
          </p:cNvPr>
          <p:cNvSpPr txBox="1">
            <a:spLocks noChangeArrowheads="1"/>
          </p:cNvSpPr>
          <p:nvPr/>
        </p:nvSpPr>
        <p:spPr bwMode="auto">
          <a:xfrm>
            <a:off x="6127750" y="288956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4" name="Text Box 48">
            <a:extLst>
              <a:ext uri="{FF2B5EF4-FFF2-40B4-BE49-F238E27FC236}">
                <a16:creationId xmlns:a16="http://schemas.microsoft.com/office/drawing/2014/main" id="{46D47441-1D29-4C7B-BF95-A1D881C76F6D}"/>
              </a:ext>
            </a:extLst>
          </p:cNvPr>
          <p:cNvSpPr txBox="1">
            <a:spLocks noChangeArrowheads="1"/>
          </p:cNvSpPr>
          <p:nvPr/>
        </p:nvSpPr>
        <p:spPr bwMode="auto">
          <a:xfrm>
            <a:off x="3446463" y="4050030"/>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45" name="Text Box 49">
            <a:extLst>
              <a:ext uri="{FF2B5EF4-FFF2-40B4-BE49-F238E27FC236}">
                <a16:creationId xmlns:a16="http://schemas.microsoft.com/office/drawing/2014/main" id="{171EC14F-35DB-4694-BA90-0797AC321C99}"/>
              </a:ext>
            </a:extLst>
          </p:cNvPr>
          <p:cNvSpPr txBox="1">
            <a:spLocks noChangeArrowheads="1"/>
          </p:cNvSpPr>
          <p:nvPr/>
        </p:nvSpPr>
        <p:spPr bwMode="auto">
          <a:xfrm>
            <a:off x="4870450" y="271811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6" name="Text Box 50">
            <a:extLst>
              <a:ext uri="{FF2B5EF4-FFF2-40B4-BE49-F238E27FC236}">
                <a16:creationId xmlns:a16="http://schemas.microsoft.com/office/drawing/2014/main" id="{763C9664-0B32-43FD-8E4D-E43B16655EB1}"/>
              </a:ext>
            </a:extLst>
          </p:cNvPr>
          <p:cNvSpPr txBox="1">
            <a:spLocks noChangeArrowheads="1"/>
          </p:cNvSpPr>
          <p:nvPr/>
        </p:nvSpPr>
        <p:spPr bwMode="auto">
          <a:xfrm>
            <a:off x="3073400" y="2738755"/>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7" name="Text Box 51">
            <a:extLst>
              <a:ext uri="{FF2B5EF4-FFF2-40B4-BE49-F238E27FC236}">
                <a16:creationId xmlns:a16="http://schemas.microsoft.com/office/drawing/2014/main" id="{E2814949-5DB6-4720-A7AF-BD1C7382BF1B}"/>
              </a:ext>
            </a:extLst>
          </p:cNvPr>
          <p:cNvSpPr txBox="1">
            <a:spLocks noChangeArrowheads="1"/>
          </p:cNvSpPr>
          <p:nvPr/>
        </p:nvSpPr>
        <p:spPr bwMode="auto">
          <a:xfrm>
            <a:off x="1423988" y="4534218"/>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8" name="Oval 52">
            <a:extLst>
              <a:ext uri="{FF2B5EF4-FFF2-40B4-BE49-F238E27FC236}">
                <a16:creationId xmlns:a16="http://schemas.microsoft.com/office/drawing/2014/main" id="{D2336C74-0D25-4912-A837-1F1A2A74C085}"/>
              </a:ext>
            </a:extLst>
          </p:cNvPr>
          <p:cNvSpPr>
            <a:spLocks noChangeArrowheads="1"/>
          </p:cNvSpPr>
          <p:nvPr/>
        </p:nvSpPr>
        <p:spPr bwMode="auto">
          <a:xfrm>
            <a:off x="1258888" y="1057593"/>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49" name="Oval 53">
            <a:extLst>
              <a:ext uri="{FF2B5EF4-FFF2-40B4-BE49-F238E27FC236}">
                <a16:creationId xmlns:a16="http://schemas.microsoft.com/office/drawing/2014/main" id="{7518E37A-A6C2-4380-B570-16566D42020E}"/>
              </a:ext>
            </a:extLst>
          </p:cNvPr>
          <p:cNvSpPr>
            <a:spLocks noChangeArrowheads="1"/>
          </p:cNvSpPr>
          <p:nvPr/>
        </p:nvSpPr>
        <p:spPr bwMode="auto">
          <a:xfrm>
            <a:off x="1292225" y="2072005"/>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0" name="Oval 54">
            <a:extLst>
              <a:ext uri="{FF2B5EF4-FFF2-40B4-BE49-F238E27FC236}">
                <a16:creationId xmlns:a16="http://schemas.microsoft.com/office/drawing/2014/main" id="{CC7E895C-5CCF-4BCD-AD10-889829EBF890}"/>
              </a:ext>
            </a:extLst>
          </p:cNvPr>
          <p:cNvSpPr>
            <a:spLocks noChangeArrowheads="1"/>
          </p:cNvSpPr>
          <p:nvPr/>
        </p:nvSpPr>
        <p:spPr bwMode="auto">
          <a:xfrm>
            <a:off x="7023100" y="2103755"/>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1" name="Oval 55">
            <a:extLst>
              <a:ext uri="{FF2B5EF4-FFF2-40B4-BE49-F238E27FC236}">
                <a16:creationId xmlns:a16="http://schemas.microsoft.com/office/drawing/2014/main" id="{130B004C-A510-4A82-B235-2DE345721B86}"/>
              </a:ext>
            </a:extLst>
          </p:cNvPr>
          <p:cNvSpPr>
            <a:spLocks noChangeArrowheads="1"/>
          </p:cNvSpPr>
          <p:nvPr/>
        </p:nvSpPr>
        <p:spPr bwMode="auto">
          <a:xfrm>
            <a:off x="5665788" y="3422968"/>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2" name="Oval 56">
            <a:extLst>
              <a:ext uri="{FF2B5EF4-FFF2-40B4-BE49-F238E27FC236}">
                <a16:creationId xmlns:a16="http://schemas.microsoft.com/office/drawing/2014/main" id="{75BFEB66-4287-4DBD-80F0-77C1C21A1F78}"/>
              </a:ext>
            </a:extLst>
          </p:cNvPr>
          <p:cNvSpPr>
            <a:spLocks noChangeArrowheads="1"/>
          </p:cNvSpPr>
          <p:nvPr/>
        </p:nvSpPr>
        <p:spPr bwMode="auto">
          <a:xfrm>
            <a:off x="4200525" y="2065655"/>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3" name="Oval 57">
            <a:extLst>
              <a:ext uri="{FF2B5EF4-FFF2-40B4-BE49-F238E27FC236}">
                <a16:creationId xmlns:a16="http://schemas.microsoft.com/office/drawing/2014/main" id="{F0B3AC2F-532C-429F-82BE-DFF4DC03F774}"/>
              </a:ext>
            </a:extLst>
          </p:cNvPr>
          <p:cNvSpPr>
            <a:spLocks noChangeArrowheads="1"/>
          </p:cNvSpPr>
          <p:nvPr/>
        </p:nvSpPr>
        <p:spPr bwMode="auto">
          <a:xfrm>
            <a:off x="2670175" y="3448368"/>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4" name="Line 59">
            <a:extLst>
              <a:ext uri="{FF2B5EF4-FFF2-40B4-BE49-F238E27FC236}">
                <a16:creationId xmlns:a16="http://schemas.microsoft.com/office/drawing/2014/main" id="{4BF69195-781C-4E01-A15E-C062A3E21227}"/>
              </a:ext>
            </a:extLst>
          </p:cNvPr>
          <p:cNvSpPr>
            <a:spLocks noChangeShapeType="1"/>
          </p:cNvSpPr>
          <p:nvPr/>
        </p:nvSpPr>
        <p:spPr bwMode="auto">
          <a:xfrm flipV="1">
            <a:off x="2185988" y="57597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Line 60">
            <a:extLst>
              <a:ext uri="{FF2B5EF4-FFF2-40B4-BE49-F238E27FC236}">
                <a16:creationId xmlns:a16="http://schemas.microsoft.com/office/drawing/2014/main" id="{57484693-28F6-4BFF-A001-3827709216D6}"/>
              </a:ext>
            </a:extLst>
          </p:cNvPr>
          <p:cNvSpPr>
            <a:spLocks noChangeShapeType="1"/>
          </p:cNvSpPr>
          <p:nvPr/>
        </p:nvSpPr>
        <p:spPr bwMode="auto">
          <a:xfrm flipV="1">
            <a:off x="23383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Line 61">
            <a:extLst>
              <a:ext uri="{FF2B5EF4-FFF2-40B4-BE49-F238E27FC236}">
                <a16:creationId xmlns:a16="http://schemas.microsoft.com/office/drawing/2014/main" id="{DF3F2FCD-C65F-428C-A2E3-FF1A873082F2}"/>
              </a:ext>
            </a:extLst>
          </p:cNvPr>
          <p:cNvSpPr>
            <a:spLocks noChangeShapeType="1"/>
          </p:cNvSpPr>
          <p:nvPr/>
        </p:nvSpPr>
        <p:spPr bwMode="auto">
          <a:xfrm flipV="1">
            <a:off x="24653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 name="Line 62">
            <a:extLst>
              <a:ext uri="{FF2B5EF4-FFF2-40B4-BE49-F238E27FC236}">
                <a16:creationId xmlns:a16="http://schemas.microsoft.com/office/drawing/2014/main" id="{4F33154A-250C-44D9-8CE9-CE0F8E623B46}"/>
              </a:ext>
            </a:extLst>
          </p:cNvPr>
          <p:cNvSpPr>
            <a:spLocks noChangeShapeType="1"/>
          </p:cNvSpPr>
          <p:nvPr/>
        </p:nvSpPr>
        <p:spPr bwMode="auto">
          <a:xfrm flipV="1">
            <a:off x="25669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 name="Line 63">
            <a:extLst>
              <a:ext uri="{FF2B5EF4-FFF2-40B4-BE49-F238E27FC236}">
                <a16:creationId xmlns:a16="http://schemas.microsoft.com/office/drawing/2014/main" id="{324AC6B7-8607-4FF8-81C1-E05A43E137AE}"/>
              </a:ext>
            </a:extLst>
          </p:cNvPr>
          <p:cNvSpPr>
            <a:spLocks noChangeShapeType="1"/>
          </p:cNvSpPr>
          <p:nvPr/>
        </p:nvSpPr>
        <p:spPr bwMode="auto">
          <a:xfrm flipV="1">
            <a:off x="26939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Line 64">
            <a:extLst>
              <a:ext uri="{FF2B5EF4-FFF2-40B4-BE49-F238E27FC236}">
                <a16:creationId xmlns:a16="http://schemas.microsoft.com/office/drawing/2014/main" id="{9550C031-BC69-4BA4-91D3-6E1446D154D8}"/>
              </a:ext>
            </a:extLst>
          </p:cNvPr>
          <p:cNvSpPr>
            <a:spLocks noChangeShapeType="1"/>
          </p:cNvSpPr>
          <p:nvPr/>
        </p:nvSpPr>
        <p:spPr bwMode="auto">
          <a:xfrm flipV="1">
            <a:off x="28336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 name="Line 65">
            <a:extLst>
              <a:ext uri="{FF2B5EF4-FFF2-40B4-BE49-F238E27FC236}">
                <a16:creationId xmlns:a16="http://schemas.microsoft.com/office/drawing/2014/main" id="{C7ACE4CC-509A-431D-9DE7-CDBAF9F482D8}"/>
              </a:ext>
            </a:extLst>
          </p:cNvPr>
          <p:cNvSpPr>
            <a:spLocks noChangeShapeType="1"/>
          </p:cNvSpPr>
          <p:nvPr/>
        </p:nvSpPr>
        <p:spPr bwMode="auto">
          <a:xfrm flipV="1">
            <a:off x="29606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 name="Line 66">
            <a:extLst>
              <a:ext uri="{FF2B5EF4-FFF2-40B4-BE49-F238E27FC236}">
                <a16:creationId xmlns:a16="http://schemas.microsoft.com/office/drawing/2014/main" id="{1A2E3DA6-CDDE-4964-A3A1-95A2ABC52824}"/>
              </a:ext>
            </a:extLst>
          </p:cNvPr>
          <p:cNvSpPr>
            <a:spLocks noChangeShapeType="1"/>
          </p:cNvSpPr>
          <p:nvPr/>
        </p:nvSpPr>
        <p:spPr bwMode="auto">
          <a:xfrm flipV="1">
            <a:off x="31003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601220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4.44444E-6 1.3876E-7 C 0.04861 0.02775 0.09722 0.05551 0.1434 0.08095 C 0.18958 0.10638 0.24722 0.14177 0.27673 0.15241 C 0.30625 0.16305 0.31319 0.15379 0.32031 0.14477 " pathEditMode="relative" ptsTypes="aaaA">
                                      <p:cBhvr>
                                        <p:cTn id="10" dur="500" fill="hold"/>
                                        <p:tgtEl>
                                          <p:spTgt spid="48"/>
                                        </p:tgtEl>
                                        <p:attrNameLst>
                                          <p:attrName>ppt_x</p:attrName>
                                          <p:attrName>ppt_y</p:attrName>
                                        </p:attrNameLst>
                                      </p:cBhvr>
                                    </p:animMotion>
                                  </p:childTnLst>
                                </p:cTn>
                              </p:par>
                            </p:childTnLst>
                          </p:cTn>
                        </p:par>
                        <p:par>
                          <p:cTn id="11" fill="hold">
                            <p:stCondLst>
                              <p:cond delay="500"/>
                            </p:stCondLst>
                            <p:childTnLst>
                              <p:par>
                                <p:cTn id="12" presetID="1" presetClass="emph" presetSubtype="1" nodeType="afterEffect">
                                  <p:stCondLst>
                                    <p:cond delay="0"/>
                                  </p:stCondLst>
                                  <p:childTnLst>
                                    <p:set>
                                      <p:cBhvr>
                                        <p:cTn id="13" dur="indefinite"/>
                                        <p:tgtEl>
                                          <p:spTgt spid="10"/>
                                        </p:tgtEl>
                                        <p:attrNameLst>
                                          <p:attrName>fillcolor</p:attrName>
                                        </p:attrNameLst>
                                      </p:cBhvr>
                                      <p:to>
                                        <p:clrVal>
                                          <a:srgbClr val="66FF33"/>
                                        </p:clrVal>
                                      </p:to>
                                    </p:set>
                                    <p:set>
                                      <p:cBhvr>
                                        <p:cTn id="14" dur="indefinite"/>
                                        <p:tgtEl>
                                          <p:spTgt spid="10"/>
                                        </p:tgtEl>
                                        <p:attrNameLst>
                                          <p:attrName>fill.type</p:attrName>
                                        </p:attrNameLst>
                                      </p:cBhvr>
                                      <p:to>
                                        <p:strVal val="solid"/>
                                      </p:to>
                                    </p:set>
                                    <p:set>
                                      <p:cBhvr>
                                        <p:cTn id="15" dur="indefinite"/>
                                        <p:tgtEl>
                                          <p:spTgt spid="10"/>
                                        </p:tgtEl>
                                        <p:attrNameLst>
                                          <p:attrName>fill.on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2" nodeType="clickEffect">
                                  <p:stCondLst>
                                    <p:cond delay="0"/>
                                  </p:stCondLst>
                                  <p:childTnLst>
                                    <p:set>
                                      <p:cBhvr>
                                        <p:cTn id="23" dur="1" fill="hold">
                                          <p:stCondLst>
                                            <p:cond delay="0"/>
                                          </p:stCondLst>
                                        </p:cTn>
                                        <p:tgtEl>
                                          <p:spTgt spid="48"/>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52"/>
                                        </p:tgtEl>
                                        <p:attrNameLst>
                                          <p:attrName>style.visibility</p:attrName>
                                        </p:attrNameLst>
                                      </p:cBhvr>
                                      <p:to>
                                        <p:strVal val="visible"/>
                                      </p:to>
                                    </p:set>
                                  </p:childTnLst>
                                </p:cTn>
                              </p:par>
                              <p:par>
                                <p:cTn id="26" presetID="0" presetClass="path" presetSubtype="0" accel="50000" decel="50000" fill="hold" grpId="1" nodeType="withEffect">
                                  <p:stCondLst>
                                    <p:cond delay="0"/>
                                  </p:stCondLst>
                                  <p:childTnLst>
                                    <p:animMotion origin="layout" path="M -1.11111E-6 3.70028E-6 C -0.01441 3.70028E-6 -0.03594 -0.00347 -0.03906 -0.0192 C -0.04219 -0.03493 -0.02691 -0.07956 -0.01875 -0.09459 C -0.01059 -0.10962 0.00278 -0.10986 0.01024 -0.11009 C 0.01771 -0.11032 0.01962 -0.10893 0.02622 -0.09644 C 0.03281 -0.08395 0.04566 -0.04764 0.04931 -0.03469 C 0.05295 -0.02174 0.05608 -0.02475 0.04792 -0.0192 C 0.03976 -0.01365 0.01441 3.70028E-6 -1.11111E-6 3.70028E-6 Z " pathEditMode="relative" rAng="0" ptsTypes="aaaaaaaa">
                                      <p:cBhvr>
                                        <p:cTn id="27" dur="500" fill="hold"/>
                                        <p:tgtEl>
                                          <p:spTgt spid="52"/>
                                        </p:tgtEl>
                                        <p:attrNameLst>
                                          <p:attrName>ppt_x</p:attrName>
                                          <p:attrName>ppt_y</p:attrName>
                                        </p:attrNameLst>
                                      </p:cBhvr>
                                      <p:rCtr x="694" y="-5527"/>
                                    </p:animMotion>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54"/>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0"/>
                                          </p:stCondLst>
                                        </p:cTn>
                                        <p:tgtEl>
                                          <p:spTgt spid="5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grpId="2" nodeType="clickEffect">
                                  <p:stCondLst>
                                    <p:cond delay="0"/>
                                  </p:stCondLst>
                                  <p:childTnLst>
                                    <p:animMotion origin="layout" path="M -0.00138 -0.00208 C 0.01164 0.02821 0.02483 0.05874 0.04636 0.09065 C 0.06789 0.12257 0.10903 0.17183 0.12761 0.18917 C 0.14619 0.20652 0.15209 0.20074 0.15799 0.19495 " pathEditMode="relative" ptsTypes="aaaA">
                                      <p:cBhvr>
                                        <p:cTn id="37" dur="500" fill="hold"/>
                                        <p:tgtEl>
                                          <p:spTgt spid="52"/>
                                        </p:tgtEl>
                                        <p:attrNameLst>
                                          <p:attrName>ppt_x</p:attrName>
                                          <p:attrName>ppt_y</p:attrName>
                                        </p:attrNameLst>
                                      </p:cBhvr>
                                    </p:animMotion>
                                  </p:childTnLst>
                                </p:cTn>
                              </p:par>
                            </p:childTnLst>
                          </p:cTn>
                        </p:par>
                        <p:par>
                          <p:cTn id="38" fill="hold">
                            <p:stCondLst>
                              <p:cond delay="500"/>
                            </p:stCondLst>
                            <p:childTnLst>
                              <p:par>
                                <p:cTn id="39" presetID="1" presetClass="emph" presetSubtype="1" nodeType="afterEffect">
                                  <p:stCondLst>
                                    <p:cond delay="0"/>
                                  </p:stCondLst>
                                  <p:childTnLst>
                                    <p:set>
                                      <p:cBhvr>
                                        <p:cTn id="40" dur="indefinite"/>
                                        <p:tgtEl>
                                          <p:spTgt spid="10"/>
                                        </p:tgtEl>
                                        <p:attrNameLst>
                                          <p:attrName>fillcolor</p:attrName>
                                        </p:attrNameLst>
                                      </p:cBhvr>
                                      <p:to>
                                        <p:clrVal>
                                          <a:schemeClr val="bg1"/>
                                        </p:clrVal>
                                      </p:to>
                                    </p:set>
                                    <p:set>
                                      <p:cBhvr>
                                        <p:cTn id="41" dur="indefinite"/>
                                        <p:tgtEl>
                                          <p:spTgt spid="10"/>
                                        </p:tgtEl>
                                        <p:attrNameLst>
                                          <p:attrName>fill.type</p:attrName>
                                        </p:attrNameLst>
                                      </p:cBhvr>
                                      <p:to>
                                        <p:strVal val="solid"/>
                                      </p:to>
                                    </p:set>
                                    <p:set>
                                      <p:cBhvr>
                                        <p:cTn id="42" dur="indefinite"/>
                                        <p:tgtEl>
                                          <p:spTgt spid="10"/>
                                        </p:tgtEl>
                                        <p:attrNameLst>
                                          <p:attrName>fill.on</p:attrName>
                                        </p:attrNameLst>
                                      </p:cBhvr>
                                      <p:to>
                                        <p:strVal val="true"/>
                                      </p:to>
                                    </p:set>
                                  </p:childTnLst>
                                </p:cTn>
                              </p:par>
                              <p:par>
                                <p:cTn id="43" presetID="1" presetClass="emph" presetSubtype="1" nodeType="withEffect">
                                  <p:stCondLst>
                                    <p:cond delay="0"/>
                                  </p:stCondLst>
                                  <p:childTnLst>
                                    <p:set>
                                      <p:cBhvr>
                                        <p:cTn id="44" dur="indefinite"/>
                                        <p:tgtEl>
                                          <p:spTgt spid="7"/>
                                        </p:tgtEl>
                                        <p:attrNameLst>
                                          <p:attrName>fillcolor</p:attrName>
                                        </p:attrNameLst>
                                      </p:cBhvr>
                                      <p:to>
                                        <p:clrVal>
                                          <a:srgbClr val="66FF33"/>
                                        </p:clrVal>
                                      </p:to>
                                    </p:set>
                                    <p:set>
                                      <p:cBhvr>
                                        <p:cTn id="45" dur="indefinite"/>
                                        <p:tgtEl>
                                          <p:spTgt spid="7"/>
                                        </p:tgtEl>
                                        <p:attrNameLst>
                                          <p:attrName>fill.type</p:attrName>
                                        </p:attrNameLst>
                                      </p:cBhvr>
                                      <p:to>
                                        <p:strVal val="solid"/>
                                      </p:to>
                                    </p:set>
                                    <p:set>
                                      <p:cBhvr>
                                        <p:cTn id="46" dur="indefinite"/>
                                        <p:tgtEl>
                                          <p:spTgt spid="7"/>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55"/>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3" nodeType="clickEffect">
                                  <p:stCondLst>
                                    <p:cond delay="0"/>
                                  </p:stCondLst>
                                  <p:childTnLst>
                                    <p:set>
                                      <p:cBhvr>
                                        <p:cTn id="56" dur="1" fill="hold">
                                          <p:stCondLst>
                                            <p:cond delay="0"/>
                                          </p:stCondLst>
                                        </p:cTn>
                                        <p:tgtEl>
                                          <p:spTgt spid="52"/>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0" presetClass="path" presetSubtype="0" accel="50000" decel="50000" fill="hold" grpId="1" nodeType="withEffect">
                                  <p:stCondLst>
                                    <p:cond delay="0"/>
                                  </p:stCondLst>
                                  <p:childTnLst>
                                    <p:animMotion origin="layout" path="M 1.11111E-6 -4.93062E-6 C 0.01181 0.00556 0.02361 0.01111 0.04636 -0.01341 C 0.0691 -0.03792 0.11962 -0.11679 0.13629 -0.14662 C 0.15295 -0.17645 0.14966 -0.18478 0.14636 -0.1931 " pathEditMode="relative" ptsTypes="aaaA">
                                      <p:cBhvr>
                                        <p:cTn id="60" dur="500" fill="hold"/>
                                        <p:tgtEl>
                                          <p:spTgt spid="51"/>
                                        </p:tgtEl>
                                        <p:attrNameLst>
                                          <p:attrName>ppt_x</p:attrName>
                                          <p:attrName>ppt_y</p:attrName>
                                        </p:attrNameLst>
                                      </p:cBhvr>
                                    </p:animMotion>
                                  </p:childTnLst>
                                </p:cTn>
                              </p:par>
                            </p:childTnLst>
                          </p:cTn>
                        </p:par>
                        <p:par>
                          <p:cTn id="61" fill="hold">
                            <p:stCondLst>
                              <p:cond delay="500"/>
                            </p:stCondLst>
                            <p:childTnLst>
                              <p:par>
                                <p:cTn id="62" presetID="1" presetClass="emph" presetSubtype="1" nodeType="afterEffect">
                                  <p:stCondLst>
                                    <p:cond delay="0"/>
                                  </p:stCondLst>
                                  <p:childTnLst>
                                    <p:set>
                                      <p:cBhvr>
                                        <p:cTn id="63" dur="indefinite"/>
                                        <p:tgtEl>
                                          <p:spTgt spid="7"/>
                                        </p:tgtEl>
                                        <p:attrNameLst>
                                          <p:attrName>fillcolor</p:attrName>
                                        </p:attrNameLst>
                                      </p:cBhvr>
                                      <p:to>
                                        <p:clrVal>
                                          <a:schemeClr val="bg1"/>
                                        </p:clrVal>
                                      </p:to>
                                    </p:set>
                                    <p:set>
                                      <p:cBhvr>
                                        <p:cTn id="64" dur="indefinite"/>
                                        <p:tgtEl>
                                          <p:spTgt spid="7"/>
                                        </p:tgtEl>
                                        <p:attrNameLst>
                                          <p:attrName>fill.type</p:attrName>
                                        </p:attrNameLst>
                                      </p:cBhvr>
                                      <p:to>
                                        <p:strVal val="solid"/>
                                      </p:to>
                                    </p:set>
                                    <p:set>
                                      <p:cBhvr>
                                        <p:cTn id="65" dur="indefinite"/>
                                        <p:tgtEl>
                                          <p:spTgt spid="7"/>
                                        </p:tgtEl>
                                        <p:attrNameLst>
                                          <p:attrName>fill.on</p:attrName>
                                        </p:attrNameLst>
                                      </p:cBhvr>
                                      <p:to>
                                        <p:strVal val="true"/>
                                      </p:to>
                                    </p:set>
                                  </p:childTnLst>
                                </p:cTn>
                              </p:par>
                              <p:par>
                                <p:cTn id="66" presetID="1" presetClass="emph" presetSubtype="1" nodeType="withEffect">
                                  <p:stCondLst>
                                    <p:cond delay="0"/>
                                  </p:stCondLst>
                                  <p:childTnLst>
                                    <p:set>
                                      <p:cBhvr>
                                        <p:cTn id="67" dur="indefinite"/>
                                        <p:tgtEl>
                                          <p:spTgt spid="9"/>
                                        </p:tgtEl>
                                        <p:attrNameLst>
                                          <p:attrName>fillcolor</p:attrName>
                                        </p:attrNameLst>
                                      </p:cBhvr>
                                      <p:to>
                                        <p:clrVal>
                                          <a:srgbClr val="66FF33"/>
                                        </p:clrVal>
                                      </p:to>
                                    </p:set>
                                    <p:set>
                                      <p:cBhvr>
                                        <p:cTn id="68" dur="indefinite"/>
                                        <p:tgtEl>
                                          <p:spTgt spid="9"/>
                                        </p:tgtEl>
                                        <p:attrNameLst>
                                          <p:attrName>fill.type</p:attrName>
                                        </p:attrNameLst>
                                      </p:cBhvr>
                                      <p:to>
                                        <p:strVal val="solid"/>
                                      </p:to>
                                    </p:set>
                                    <p:set>
                                      <p:cBhvr>
                                        <p:cTn id="69" dur="indefinite"/>
                                        <p:tgtEl>
                                          <p:spTgt spid="9"/>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56"/>
                                        </p:tgtEl>
                                        <p:attrNameLst>
                                          <p:attrName>style.visibility</p:attrName>
                                        </p:attrNameLst>
                                      </p:cBhvr>
                                      <p:to>
                                        <p:strVal val="hidden"/>
                                      </p:to>
                                    </p:set>
                                  </p:childTnLst>
                                </p:cTn>
                              </p:par>
                              <p:par>
                                <p:cTn id="74" presetID="1" presetClass="entr" presetSubtype="0" fill="hold" grpId="0" nodeType="withEffect">
                                  <p:stCondLst>
                                    <p:cond delay="0"/>
                                  </p:stCondLst>
                                  <p:childTnLst>
                                    <p:set>
                                      <p:cBhvr>
                                        <p:cTn id="75" dur="1" fill="hold">
                                          <p:stCondLst>
                                            <p:cond delay="0"/>
                                          </p:stCondLst>
                                        </p:cTn>
                                        <p:tgtEl>
                                          <p:spTgt spid="5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grpId="2" nodeType="clickEffect">
                                  <p:stCondLst>
                                    <p:cond delay="0"/>
                                  </p:stCondLst>
                                  <p:childTnLst>
                                    <p:set>
                                      <p:cBhvr>
                                        <p:cTn id="79" dur="1" fill="hold">
                                          <p:stCondLst>
                                            <p:cond delay="0"/>
                                          </p:stCondLst>
                                        </p:cTn>
                                        <p:tgtEl>
                                          <p:spTgt spid="51"/>
                                        </p:tgtEl>
                                        <p:attrNameLst>
                                          <p:attrName>style.visibility</p:attrName>
                                        </p:attrNameLst>
                                      </p:cBhvr>
                                      <p:to>
                                        <p:strVal val="hidden"/>
                                      </p:to>
                                    </p:set>
                                  </p:childTnLst>
                                </p:cTn>
                              </p:par>
                              <p:par>
                                <p:cTn id="80" presetID="1" presetClass="entr" presetSubtype="0" fill="hold" grpId="0" nodeType="withEffect">
                                  <p:stCondLst>
                                    <p:cond delay="0"/>
                                  </p:stCondLst>
                                  <p:childTnLst>
                                    <p:set>
                                      <p:cBhvr>
                                        <p:cTn id="81" dur="1" fill="hold">
                                          <p:stCondLst>
                                            <p:cond delay="0"/>
                                          </p:stCondLst>
                                        </p:cTn>
                                        <p:tgtEl>
                                          <p:spTgt spid="50"/>
                                        </p:tgtEl>
                                        <p:attrNameLst>
                                          <p:attrName>style.visibility</p:attrName>
                                        </p:attrNameLst>
                                      </p:cBhvr>
                                      <p:to>
                                        <p:strVal val="visible"/>
                                      </p:to>
                                    </p:set>
                                  </p:childTnLst>
                                </p:cTn>
                              </p:par>
                              <p:par>
                                <p:cTn id="82" presetID="0" presetClass="path" presetSubtype="0" accel="50000" decel="50000" fill="hold" grpId="1" nodeType="withEffect">
                                  <p:stCondLst>
                                    <p:cond delay="0"/>
                                  </p:stCondLst>
                                  <p:childTnLst>
                                    <p:animMotion origin="layout" path="M 4.44444E-6 -1.40611E-6 C 0.00173 -0.01712 0.00347 -0.03423 0.00139 -0.04834 C -0.0007 -0.06244 -0.00018 -0.07146 -0.01302 -0.08488 C -0.02587 -0.09829 -0.05382 -0.11702 -0.07535 -0.12928 C -0.09705 -0.14154 -0.11667 -0.15102 -0.14202 -0.15842 C -0.16736 -0.16582 -0.204 -0.16975 -0.22761 -0.17368 C -0.25122 -0.17762 -0.2665 -0.18016 -0.28403 -0.18155 C -0.30157 -0.18293 -0.3092 -0.18317 -0.33334 -0.18155 C -0.35747 -0.17993 -0.40243 -0.17692 -0.42917 -0.17183 C -0.45556 -0.16675 -0.47188 -0.15819 -0.49271 -0.15056 C -0.51354 -0.14292 -0.53594 -0.13552 -0.55365 -0.12558 C -0.57136 -0.11564 -0.5882 -0.10107 -0.59861 -0.09066 C -0.60903 -0.08025 -0.61111 -0.07771 -0.61597 -0.06383 C -0.62084 -0.04996 -0.62431 -0.02891 -0.62761 -0.00786 " pathEditMode="relative" ptsTypes="aaaaaaaaaaaaaA">
                                      <p:cBhvr>
                                        <p:cTn id="83" dur="500" fill="hold"/>
                                        <p:tgtEl>
                                          <p:spTgt spid="50"/>
                                        </p:tgtEl>
                                        <p:attrNameLst>
                                          <p:attrName>ppt_x</p:attrName>
                                          <p:attrName>ppt_y</p:attrName>
                                        </p:attrNameLst>
                                      </p:cBhvr>
                                    </p:animMotion>
                                  </p:childTnLst>
                                </p:cTn>
                              </p:par>
                            </p:childTnLst>
                          </p:cTn>
                        </p:par>
                        <p:par>
                          <p:cTn id="84" fill="hold">
                            <p:stCondLst>
                              <p:cond delay="500"/>
                            </p:stCondLst>
                            <p:childTnLst>
                              <p:par>
                                <p:cTn id="85" presetID="1" presetClass="emph" presetSubtype="1" nodeType="afterEffect">
                                  <p:stCondLst>
                                    <p:cond delay="0"/>
                                  </p:stCondLst>
                                  <p:childTnLst>
                                    <p:set>
                                      <p:cBhvr>
                                        <p:cTn id="86" dur="indefinite"/>
                                        <p:tgtEl>
                                          <p:spTgt spid="9"/>
                                        </p:tgtEl>
                                        <p:attrNameLst>
                                          <p:attrName>fillcolor</p:attrName>
                                        </p:attrNameLst>
                                      </p:cBhvr>
                                      <p:to>
                                        <p:clrVal>
                                          <a:schemeClr val="bg1"/>
                                        </p:clrVal>
                                      </p:to>
                                    </p:set>
                                    <p:set>
                                      <p:cBhvr>
                                        <p:cTn id="87" dur="indefinite"/>
                                        <p:tgtEl>
                                          <p:spTgt spid="9"/>
                                        </p:tgtEl>
                                        <p:attrNameLst>
                                          <p:attrName>fill.type</p:attrName>
                                        </p:attrNameLst>
                                      </p:cBhvr>
                                      <p:to>
                                        <p:strVal val="solid"/>
                                      </p:to>
                                    </p:set>
                                    <p:set>
                                      <p:cBhvr>
                                        <p:cTn id="88" dur="indefinite"/>
                                        <p:tgtEl>
                                          <p:spTgt spid="9"/>
                                        </p:tgtEl>
                                        <p:attrNameLst>
                                          <p:attrName>fill.on</p:attrName>
                                        </p:attrNameLst>
                                      </p:cBhvr>
                                      <p:to>
                                        <p:strVal val="true"/>
                                      </p:to>
                                    </p:set>
                                  </p:childTnLst>
                                </p:cTn>
                              </p:par>
                              <p:par>
                                <p:cTn id="89" presetID="1" presetClass="emph" presetSubtype="1" nodeType="withEffect">
                                  <p:stCondLst>
                                    <p:cond delay="0"/>
                                  </p:stCondLst>
                                  <p:childTnLst>
                                    <p:set>
                                      <p:cBhvr>
                                        <p:cTn id="90" dur="indefinite"/>
                                        <p:tgtEl>
                                          <p:spTgt spid="5"/>
                                        </p:tgtEl>
                                        <p:attrNameLst>
                                          <p:attrName>fillcolor</p:attrName>
                                        </p:attrNameLst>
                                      </p:cBhvr>
                                      <p:to>
                                        <p:clrVal>
                                          <a:srgbClr val="66FF33"/>
                                        </p:clrVal>
                                      </p:to>
                                    </p:set>
                                    <p:set>
                                      <p:cBhvr>
                                        <p:cTn id="91" dur="indefinite"/>
                                        <p:tgtEl>
                                          <p:spTgt spid="5"/>
                                        </p:tgtEl>
                                        <p:attrNameLst>
                                          <p:attrName>fill.type</p:attrName>
                                        </p:attrNameLst>
                                      </p:cBhvr>
                                      <p:to>
                                        <p:strVal val="solid"/>
                                      </p:to>
                                    </p:set>
                                    <p:set>
                                      <p:cBhvr>
                                        <p:cTn id="92" dur="indefinite"/>
                                        <p:tgtEl>
                                          <p:spTgt spid="5"/>
                                        </p:tgtEl>
                                        <p:attrNameLst>
                                          <p:attrName>fill.on</p:attrName>
                                        </p:attrNameLst>
                                      </p:cBhvr>
                                      <p:to>
                                        <p:strVal val="tru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57"/>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5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2" nodeType="clickEffect">
                                  <p:stCondLst>
                                    <p:cond delay="0"/>
                                  </p:stCondLst>
                                  <p:childTnLst>
                                    <p:set>
                                      <p:cBhvr>
                                        <p:cTn id="102" dur="1" fill="hold">
                                          <p:stCondLst>
                                            <p:cond delay="0"/>
                                          </p:stCondLst>
                                        </p:cTn>
                                        <p:tgtEl>
                                          <p:spTgt spid="50"/>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childTnLst>
                                </p:cTn>
                              </p:par>
                              <p:par>
                                <p:cTn id="105" presetID="0" presetClass="path" presetSubtype="0" accel="50000" decel="50000" fill="hold" grpId="1" nodeType="withEffect">
                                  <p:stCondLst>
                                    <p:cond delay="0"/>
                                  </p:stCondLst>
                                  <p:childTnLst>
                                    <p:animMotion origin="layout" path="M 4.44444E-6 6.33673E-6 C 0.00138 -0.0215 -0.02396 -0.01133 -0.03768 -0.01526 C -0.05139 -0.01919 -0.07049 -0.02728 -0.08264 -0.02312 C -0.0948 -0.01896 -0.10452 -0.00231 -0.11025 0.00972 C -0.11598 0.02174 -0.11684 0.03701 -0.11737 0.04834 C -0.11789 0.05967 -0.11563 0.068 -0.11303 0.07725 C -0.11042 0.0865 -0.10591 0.09714 -0.10157 0.10431 C -0.09723 0.11148 -0.09271 0.11726 -0.08698 0.1198 C -0.08125 0.12235 -0.07344 0.12073 -0.06667 0.1198 C -0.0599 0.11888 -0.05764 0.13391 -0.04636 0.11402 C -0.03507 0.09413 -0.00139 0.02151 4.44444E-6 6.33673E-6 Z " pathEditMode="relative" ptsTypes="aaaaaaaaaaa">
                                      <p:cBhvr>
                                        <p:cTn id="106" dur="500" fill="hold"/>
                                        <p:tgtEl>
                                          <p:spTgt spid="49"/>
                                        </p:tgtEl>
                                        <p:attrNameLst>
                                          <p:attrName>ppt_x</p:attrName>
                                          <p:attrName>ppt_y</p:attrName>
                                        </p:attrNameLst>
                                      </p:cBhvr>
                                    </p:animMotion>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58"/>
                                        </p:tgtEl>
                                        <p:attrNameLst>
                                          <p:attrName>style.visibility</p:attrName>
                                        </p:attrNameLst>
                                      </p:cBhvr>
                                      <p:to>
                                        <p:strVal val="hidden"/>
                                      </p:to>
                                    </p:set>
                                  </p:childTnLst>
                                </p:cTn>
                              </p:par>
                              <p:par>
                                <p:cTn id="111" presetID="1" presetClass="entr" presetSubtype="0" fill="hold" grpId="0" nodeType="withEffect">
                                  <p:stCondLst>
                                    <p:cond delay="0"/>
                                  </p:stCondLst>
                                  <p:childTnLst>
                                    <p:set>
                                      <p:cBhvr>
                                        <p:cTn id="112" dur="1" fill="hold">
                                          <p:stCondLst>
                                            <p:cond delay="0"/>
                                          </p:stCondLst>
                                        </p:cTn>
                                        <p:tgtEl>
                                          <p:spTgt spid="5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0" presetClass="path" presetSubtype="0" accel="50000" decel="50000" fill="hold" grpId="2" nodeType="clickEffect">
                                  <p:stCondLst>
                                    <p:cond delay="0"/>
                                  </p:stCondLst>
                                  <p:childTnLst>
                                    <p:animMotion origin="layout" path="M 4.44444E-6 6.33673E-6 C 0.01302 0.03377 0.02621 0.06777 0.04635 0.10061 C 0.06649 0.13345 0.10295 0.18062 0.12031 0.19704 C 0.13767 0.21346 0.14409 0.20606 0.15069 0.1989 " pathEditMode="relative" ptsTypes="aaaA">
                                      <p:cBhvr>
                                        <p:cTn id="116" dur="500" fill="hold"/>
                                        <p:tgtEl>
                                          <p:spTgt spid="49"/>
                                        </p:tgtEl>
                                        <p:attrNameLst>
                                          <p:attrName>ppt_x</p:attrName>
                                          <p:attrName>ppt_y</p:attrName>
                                        </p:attrNameLst>
                                      </p:cBhvr>
                                    </p:animMotion>
                                  </p:childTnLst>
                                </p:cTn>
                              </p:par>
                            </p:childTnLst>
                          </p:cTn>
                        </p:par>
                        <p:par>
                          <p:cTn id="117" fill="hold">
                            <p:stCondLst>
                              <p:cond delay="500"/>
                            </p:stCondLst>
                            <p:childTnLst>
                              <p:par>
                                <p:cTn id="118" presetID="1" presetClass="emph" presetSubtype="1" nodeType="afterEffect">
                                  <p:stCondLst>
                                    <p:cond delay="0"/>
                                  </p:stCondLst>
                                  <p:childTnLst>
                                    <p:set>
                                      <p:cBhvr>
                                        <p:cTn id="119" dur="indefinite"/>
                                        <p:tgtEl>
                                          <p:spTgt spid="5"/>
                                        </p:tgtEl>
                                        <p:attrNameLst>
                                          <p:attrName>fillcolor</p:attrName>
                                        </p:attrNameLst>
                                      </p:cBhvr>
                                      <p:to>
                                        <p:clrVal>
                                          <a:schemeClr val="bg1"/>
                                        </p:clrVal>
                                      </p:to>
                                    </p:set>
                                    <p:set>
                                      <p:cBhvr>
                                        <p:cTn id="120" dur="indefinite"/>
                                        <p:tgtEl>
                                          <p:spTgt spid="5"/>
                                        </p:tgtEl>
                                        <p:attrNameLst>
                                          <p:attrName>fill.type</p:attrName>
                                        </p:attrNameLst>
                                      </p:cBhvr>
                                      <p:to>
                                        <p:strVal val="solid"/>
                                      </p:to>
                                    </p:set>
                                    <p:set>
                                      <p:cBhvr>
                                        <p:cTn id="121" dur="indefinite"/>
                                        <p:tgtEl>
                                          <p:spTgt spid="5"/>
                                        </p:tgtEl>
                                        <p:attrNameLst>
                                          <p:attrName>fill.on</p:attrName>
                                        </p:attrNameLst>
                                      </p:cBhvr>
                                      <p:to>
                                        <p:strVal val="true"/>
                                      </p:to>
                                    </p:set>
                                  </p:childTnLst>
                                </p:cTn>
                              </p:par>
                              <p:par>
                                <p:cTn id="122" presetID="1" presetClass="emph" presetSubtype="1" nodeType="withEffect">
                                  <p:stCondLst>
                                    <p:cond delay="0"/>
                                  </p:stCondLst>
                                  <p:childTnLst>
                                    <p:set>
                                      <p:cBhvr>
                                        <p:cTn id="123" dur="indefinite"/>
                                        <p:tgtEl>
                                          <p:spTgt spid="8"/>
                                        </p:tgtEl>
                                        <p:attrNameLst>
                                          <p:attrName>fillcolor</p:attrName>
                                        </p:attrNameLst>
                                      </p:cBhvr>
                                      <p:to>
                                        <p:clrVal>
                                          <a:srgbClr val="66FF33"/>
                                        </p:clrVal>
                                      </p:to>
                                    </p:set>
                                    <p:set>
                                      <p:cBhvr>
                                        <p:cTn id="124" dur="indefinite"/>
                                        <p:tgtEl>
                                          <p:spTgt spid="8"/>
                                        </p:tgtEl>
                                        <p:attrNameLst>
                                          <p:attrName>fill.type</p:attrName>
                                        </p:attrNameLst>
                                      </p:cBhvr>
                                      <p:to>
                                        <p:strVal val="solid"/>
                                      </p:to>
                                    </p:set>
                                    <p:set>
                                      <p:cBhvr>
                                        <p:cTn id="125" dur="indefinite"/>
                                        <p:tgtEl>
                                          <p:spTgt spid="8"/>
                                        </p:tgtEl>
                                        <p:attrNameLst>
                                          <p:attrName>fill.on</p:attrName>
                                        </p:attrNameLst>
                                      </p:cBhvr>
                                      <p:to>
                                        <p:strVal val="tru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59"/>
                                        </p:tgtEl>
                                        <p:attrNameLst>
                                          <p:attrName>style.visibility</p:attrName>
                                        </p:attrNameLst>
                                      </p:cBhvr>
                                      <p:to>
                                        <p:strVal val="hidden"/>
                                      </p:to>
                                    </p:set>
                                  </p:childTnLst>
                                </p:cTn>
                              </p:par>
                              <p:par>
                                <p:cTn id="130" presetID="1" presetClass="entr" presetSubtype="0" fill="hold" grpId="0" nodeType="withEffect">
                                  <p:stCondLst>
                                    <p:cond delay="0"/>
                                  </p:stCondLst>
                                  <p:childTnLst>
                                    <p:set>
                                      <p:cBhvr>
                                        <p:cTn id="131" dur="1" fill="hold">
                                          <p:stCondLst>
                                            <p:cond delay="0"/>
                                          </p:stCondLst>
                                        </p:cTn>
                                        <p:tgtEl>
                                          <p:spTgt spid="60"/>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grpId="3" nodeType="clickEffect">
                                  <p:stCondLst>
                                    <p:cond delay="0"/>
                                  </p:stCondLst>
                                  <p:childTnLst>
                                    <p:set>
                                      <p:cBhvr>
                                        <p:cTn id="135" dur="1" fill="hold">
                                          <p:stCondLst>
                                            <p:cond delay="0"/>
                                          </p:stCondLst>
                                        </p:cTn>
                                        <p:tgtEl>
                                          <p:spTgt spid="49"/>
                                        </p:tgtEl>
                                        <p:attrNameLst>
                                          <p:attrName>style.visibility</p:attrName>
                                        </p:attrNameLst>
                                      </p:cBhvr>
                                      <p:to>
                                        <p:strVal val="hidden"/>
                                      </p:to>
                                    </p:set>
                                  </p:childTnLst>
                                </p:cTn>
                              </p:par>
                              <p:par>
                                <p:cTn id="136" presetID="1" presetClass="entr" presetSubtype="0" fill="hold" grpId="0" nodeType="withEffect">
                                  <p:stCondLst>
                                    <p:cond delay="0"/>
                                  </p:stCondLst>
                                  <p:childTnLst>
                                    <p:set>
                                      <p:cBhvr>
                                        <p:cTn id="137" dur="1" fill="hold">
                                          <p:stCondLst>
                                            <p:cond delay="0"/>
                                          </p:stCondLst>
                                        </p:cTn>
                                        <p:tgtEl>
                                          <p:spTgt spid="53"/>
                                        </p:tgtEl>
                                        <p:attrNameLst>
                                          <p:attrName>style.visibility</p:attrName>
                                        </p:attrNameLst>
                                      </p:cBhvr>
                                      <p:to>
                                        <p:strVal val="visible"/>
                                      </p:to>
                                    </p:set>
                                  </p:childTnLst>
                                </p:cTn>
                              </p:par>
                              <p:par>
                                <p:cTn id="138" presetID="0" presetClass="path" presetSubtype="0" accel="50000" decel="50000" fill="hold" grpId="1" nodeType="withEffect">
                                  <p:stCondLst>
                                    <p:cond delay="0"/>
                                  </p:stCondLst>
                                  <p:childTnLst>
                                    <p:animMotion origin="layout" path="M 5.55112E-17 -0.00162 C -0.0099 -0.01342 -0.04201 0.03214 -0.05365 0.0407 C -0.06528 0.04926 -0.06545 0.04324 -0.06962 0.05041 C -0.07378 0.05758 -0.07691 0.07354 -0.0783 0.08325 C -0.07969 0.09296 -0.07969 0.10106 -0.0783 0.10823 C -0.07691 0.1154 -0.07292 0.12072 -0.06962 0.1258 C -0.06632 0.13089 -0.06181 0.13598 -0.05799 0.13922 C -0.05417 0.14246 -0.05174 0.14407 -0.04635 0.145 C -0.04097 0.14593 -0.03333 0.14685 -0.02604 0.145 C -0.01875 0.14315 -0.00816 0.13899 -0.00295 0.13344 C 0.00226 0.12789 0.00503 0.13506 0.00573 0.11216 C 0.00642 0.08926 0.0099 0.01017 5.55112E-17 -0.00162 Z " pathEditMode="relative" ptsTypes="aaaaaaaaaaaa">
                                      <p:cBhvr>
                                        <p:cTn id="139" dur="500" fill="hold"/>
                                        <p:tgtEl>
                                          <p:spTgt spid="53"/>
                                        </p:tgtEl>
                                        <p:attrNameLst>
                                          <p:attrName>ppt_x</p:attrName>
                                          <p:attrName>ppt_y</p:attrName>
                                        </p:attrNameLst>
                                      </p:cBhvr>
                                    </p:animMotion>
                                  </p:childTnLst>
                                </p:cTn>
                              </p:par>
                            </p:childTnLst>
                          </p:cTn>
                        </p:par>
                      </p:childTnLst>
                    </p:cTn>
                  </p:par>
                  <p:par>
                    <p:cTn id="140" fill="hold">
                      <p:stCondLst>
                        <p:cond delay="indefinite"/>
                      </p:stCondLst>
                      <p:childTnLst>
                        <p:par>
                          <p:cTn id="141" fill="hold">
                            <p:stCondLst>
                              <p:cond delay="0"/>
                            </p:stCondLst>
                            <p:childTnLst>
                              <p:par>
                                <p:cTn id="142" presetID="1" presetClass="exit" presetSubtype="0" fill="hold" grpId="1" nodeType="clickEffect">
                                  <p:stCondLst>
                                    <p:cond delay="0"/>
                                  </p:stCondLst>
                                  <p:childTnLst>
                                    <p:set>
                                      <p:cBhvr>
                                        <p:cTn id="143" dur="1" fill="hold">
                                          <p:stCondLst>
                                            <p:cond delay="0"/>
                                          </p:stCondLst>
                                        </p:cTn>
                                        <p:tgtEl>
                                          <p:spTgt spid="60"/>
                                        </p:tgtEl>
                                        <p:attrNameLst>
                                          <p:attrName>style.visibility</p:attrName>
                                        </p:attrNameLst>
                                      </p:cBhvr>
                                      <p:to>
                                        <p:strVal val="hidden"/>
                                      </p:to>
                                    </p:set>
                                  </p:childTnLst>
                                </p:cTn>
                              </p:par>
                              <p:par>
                                <p:cTn id="144" presetID="1" presetClass="entr" presetSubtype="0" fill="hold" grpId="0" nodeType="withEffect">
                                  <p:stCondLst>
                                    <p:cond delay="0"/>
                                  </p:stCondLst>
                                  <p:childTnLst>
                                    <p:set>
                                      <p:cBhvr>
                                        <p:cTn id="145" dur="1" fill="hold">
                                          <p:stCondLst>
                                            <p:cond delay="0"/>
                                          </p:stCondLst>
                                        </p:cTn>
                                        <p:tgtEl>
                                          <p:spTgt spid="61"/>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0" presetClass="path" presetSubtype="0" accel="50000" decel="50000" fill="hold" grpId="2" nodeType="clickEffect">
                                  <p:stCondLst>
                                    <p:cond delay="0"/>
                                  </p:stCondLst>
                                  <p:childTnLst>
                                    <p:animMotion origin="layout" path="M 1.11111E-6 3.80204E-6 C -0.01007 -0.00787 -0.02014 -0.0155 0.00156 -0.03284 C 0.02326 -0.05019 0.10347 -0.07563 0.13055 -0.10431 C 0.15764 -0.13298 0.16076 -0.16883 0.16389 -0.20468 " pathEditMode="relative" ptsTypes="aaaA">
                                      <p:cBhvr>
                                        <p:cTn id="149" dur="500" fill="hold"/>
                                        <p:tgtEl>
                                          <p:spTgt spid="53"/>
                                        </p:tgtEl>
                                        <p:attrNameLst>
                                          <p:attrName>ppt_x</p:attrName>
                                          <p:attrName>ppt_y</p:attrName>
                                        </p:attrNameLst>
                                      </p:cBhvr>
                                    </p:animMotion>
                                  </p:childTnLst>
                                </p:cTn>
                              </p:par>
                            </p:childTnLst>
                          </p:cTn>
                        </p:par>
                        <p:par>
                          <p:cTn id="150" fill="hold">
                            <p:stCondLst>
                              <p:cond delay="500"/>
                            </p:stCondLst>
                            <p:childTnLst>
                              <p:par>
                                <p:cTn id="151" presetID="1" presetClass="emph" presetSubtype="1" nodeType="afterEffect">
                                  <p:stCondLst>
                                    <p:cond delay="0"/>
                                  </p:stCondLst>
                                  <p:childTnLst>
                                    <p:set>
                                      <p:cBhvr>
                                        <p:cTn id="152" dur="indefinite"/>
                                        <p:tgtEl>
                                          <p:spTgt spid="8"/>
                                        </p:tgtEl>
                                        <p:attrNameLst>
                                          <p:attrName>fillcolor</p:attrName>
                                        </p:attrNameLst>
                                      </p:cBhvr>
                                      <p:to>
                                        <p:clrVal>
                                          <a:schemeClr val="bg1"/>
                                        </p:clrVal>
                                      </p:to>
                                    </p:set>
                                    <p:set>
                                      <p:cBhvr>
                                        <p:cTn id="153" dur="indefinite"/>
                                        <p:tgtEl>
                                          <p:spTgt spid="8"/>
                                        </p:tgtEl>
                                        <p:attrNameLst>
                                          <p:attrName>fill.type</p:attrName>
                                        </p:attrNameLst>
                                      </p:cBhvr>
                                      <p:to>
                                        <p:strVal val="solid"/>
                                      </p:to>
                                    </p:set>
                                    <p:set>
                                      <p:cBhvr>
                                        <p:cTn id="154" dur="indefinite"/>
                                        <p:tgtEl>
                                          <p:spTgt spid="8"/>
                                        </p:tgtEl>
                                        <p:attrNameLst>
                                          <p:attrName>fill.on</p:attrName>
                                        </p:attrNameLst>
                                      </p:cBhvr>
                                      <p:to>
                                        <p:strVal val="true"/>
                                      </p:to>
                                    </p:set>
                                  </p:childTnLst>
                                </p:cTn>
                              </p:par>
                              <p:par>
                                <p:cTn id="155" presetID="1" presetClass="emph" presetSubtype="1" nodeType="withEffect">
                                  <p:stCondLst>
                                    <p:cond delay="0"/>
                                  </p:stCondLst>
                                  <p:childTnLst>
                                    <p:set>
                                      <p:cBhvr>
                                        <p:cTn id="156" dur="indefinite"/>
                                        <p:tgtEl>
                                          <p:spTgt spid="10"/>
                                        </p:tgtEl>
                                        <p:attrNameLst>
                                          <p:attrName>fillcolor</p:attrName>
                                        </p:attrNameLst>
                                      </p:cBhvr>
                                      <p:to>
                                        <p:clrVal>
                                          <a:srgbClr val="66FF33"/>
                                        </p:clrVal>
                                      </p:to>
                                    </p:set>
                                    <p:set>
                                      <p:cBhvr>
                                        <p:cTn id="157" dur="indefinite"/>
                                        <p:tgtEl>
                                          <p:spTgt spid="10"/>
                                        </p:tgtEl>
                                        <p:attrNameLst>
                                          <p:attrName>fill.type</p:attrName>
                                        </p:attrNameLst>
                                      </p:cBhvr>
                                      <p:to>
                                        <p:strVal val="solid"/>
                                      </p:to>
                                    </p:set>
                                    <p:set>
                                      <p:cBhvr>
                                        <p:cTn id="158" dur="indefinite"/>
                                        <p:tgtEl>
                                          <p:spTgt spid="10"/>
                                        </p:tgtEl>
                                        <p:attrNameLst>
                                          <p:attrName>fill.on</p:attrName>
                                        </p:attrNameLst>
                                      </p:cBhvr>
                                      <p:to>
                                        <p:strVal val="true"/>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61"/>
                                        </p:tgtEl>
                                        <p:attrNameLst>
                                          <p:attrName>style.visibility</p:attrName>
                                        </p:attrNameLst>
                                      </p:cBhvr>
                                      <p:to>
                                        <p:strVal val="hidden"/>
                                      </p:to>
                                    </p:set>
                                  </p:childTnLst>
                                </p:cTn>
                              </p:par>
                            </p:childTnLst>
                          </p:cTn>
                        </p:par>
                        <p:par>
                          <p:cTn id="163" fill="hold">
                            <p:stCondLst>
                              <p:cond delay="0"/>
                            </p:stCondLst>
                            <p:childTnLst>
                              <p:par>
                                <p:cTn id="164" presetID="27" presetClass="entr" presetSubtype="0" fill="hold" nodeType="afterEffect">
                                  <p:stCondLst>
                                    <p:cond delay="0"/>
                                  </p:stCondLst>
                                  <p:iterate type="lt">
                                    <p:tmPct val="50000"/>
                                  </p:iterate>
                                  <p:childTnLst>
                                    <p:set>
                                      <p:cBhvr>
                                        <p:cTn id="165" dur="1" fill="hold">
                                          <p:stCondLst>
                                            <p:cond delay="0"/>
                                          </p:stCondLst>
                                        </p:cTn>
                                        <p:tgtEl>
                                          <p:spTgt spid="4">
                                            <p:txEl>
                                              <p:pRg st="2" end="2"/>
                                            </p:txEl>
                                          </p:spTgt>
                                        </p:tgtEl>
                                        <p:attrNameLst>
                                          <p:attrName>style.visibility</p:attrName>
                                        </p:attrNameLst>
                                      </p:cBhvr>
                                      <p:to>
                                        <p:strVal val="visible"/>
                                      </p:to>
                                    </p:set>
                                    <p:anim calcmode="discrete" valueType="clr">
                                      <p:cBhvr override="childStyle">
                                        <p:cTn id="166" dur="80"/>
                                        <p:tgtEl>
                                          <p:spTgt spid="4">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7" dur="80"/>
                                        <p:tgtEl>
                                          <p:spTgt spid="4">
                                            <p:txEl>
                                              <p:pRg st="2" end="2"/>
                                            </p:txEl>
                                          </p:spTgt>
                                        </p:tgtEl>
                                        <p:attrNameLst>
                                          <p:attrName>fillcolor</p:attrName>
                                        </p:attrNameLst>
                                      </p:cBhvr>
                                      <p:tavLst>
                                        <p:tav tm="0">
                                          <p:val>
                                            <p:clrVal>
                                              <a:schemeClr val="accent2"/>
                                            </p:clrVal>
                                          </p:val>
                                        </p:tav>
                                        <p:tav tm="50000">
                                          <p:val>
                                            <p:clrVal>
                                              <a:schemeClr val="hlink"/>
                                            </p:clrVal>
                                          </p:val>
                                        </p:tav>
                                      </p:tavLst>
                                    </p:anim>
                                    <p:set>
                                      <p:cBhvr>
                                        <p:cTn id="168" dur="80"/>
                                        <p:tgtEl>
                                          <p:spTgt spid="4">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49" grpId="0" animBg="1"/>
      <p:bldP spid="49" grpId="1" animBg="1"/>
      <p:bldP spid="49" grpId="2" animBg="1"/>
      <p:bldP spid="49" grpId="3" animBg="1"/>
      <p:bldP spid="50" grpId="0" animBg="1"/>
      <p:bldP spid="50" grpId="1" animBg="1"/>
      <p:bldP spid="50" grpId="2" animBg="1"/>
      <p:bldP spid="51" grpId="0" animBg="1"/>
      <p:bldP spid="51" grpId="1" animBg="1"/>
      <p:bldP spid="51" grpId="2" animBg="1"/>
      <p:bldP spid="52" grpId="0" animBg="1"/>
      <p:bldP spid="52" grpId="1" animBg="1"/>
      <p:bldP spid="52" grpId="2" animBg="1"/>
      <p:bldP spid="52" grpId="3" animBg="1"/>
      <p:bldP spid="53" grpId="0" animBg="1"/>
      <p:bldP spid="53" grpId="1" animBg="1"/>
      <p:bldP spid="53" grpId="2"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animBg="1"/>
      <p:bldP spid="60" grpId="1" animBg="1"/>
      <p:bldP spid="61" grpId="0" animBg="1"/>
      <p:bldP spid="61"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r>
              <a:rPr lang="en-US" dirty="0"/>
              <a:t>Practice Problem with DFA.</a:t>
            </a:r>
          </a:p>
          <a:p>
            <a:pPr lvl="1"/>
            <a:r>
              <a:rPr lang="en-US" dirty="0">
                <a:solidFill>
                  <a:schemeClr val="tx1">
                    <a:lumMod val="95000"/>
                    <a:lumOff val="5000"/>
                  </a:schemeClr>
                </a:solidFill>
              </a:rPr>
              <a:t>Exercise solving from the book.</a:t>
            </a:r>
          </a:p>
          <a:p>
            <a:pPr lvl="1"/>
            <a:r>
              <a:rPr lang="en-US" dirty="0"/>
              <a:t>DFA design Issues</a:t>
            </a:r>
            <a:r>
              <a:rPr lang="en-US" dirty="0">
                <a:solidFill>
                  <a:schemeClr val="tx1">
                    <a:lumMod val="95000"/>
                    <a:lumOff val="5000"/>
                  </a:schemeClr>
                </a:solidFill>
              </a:rPr>
              <a:t>.</a:t>
            </a:r>
          </a:p>
          <a:p>
            <a:r>
              <a:rPr lang="en-US" dirty="0">
                <a:solidFill>
                  <a:schemeClr val="tx1">
                    <a:lumMod val="95000"/>
                    <a:lumOff val="5000"/>
                  </a:schemeClr>
                </a:solidFill>
              </a:rPr>
              <a:t>Regular Language</a:t>
            </a:r>
          </a:p>
          <a:p>
            <a:pPr lvl="1"/>
            <a:r>
              <a:rPr lang="en-US" dirty="0">
                <a:solidFill>
                  <a:schemeClr val="tx1">
                    <a:lumMod val="95000"/>
                    <a:lumOff val="5000"/>
                  </a:schemeClr>
                </a:solidFill>
              </a:rPr>
              <a:t>Closure</a:t>
            </a:r>
          </a:p>
          <a:p>
            <a:pPr lvl="1"/>
            <a:r>
              <a:rPr lang="en-US" dirty="0">
                <a:solidFill>
                  <a:schemeClr val="tx1">
                    <a:lumMod val="95000"/>
                    <a:lumOff val="5000"/>
                  </a:schemeClr>
                </a:solidFill>
              </a:rPr>
              <a:t>Operations</a:t>
            </a:r>
          </a:p>
          <a:p>
            <a:pPr lvl="1"/>
            <a:r>
              <a:rPr lang="en-US" dirty="0">
                <a:solidFill>
                  <a:schemeClr val="tx1">
                    <a:lumMod val="95000"/>
                    <a:lumOff val="5000"/>
                  </a:schemeClr>
                </a:solidFill>
              </a:rPr>
              <a:t>Example: Regular Language closed under Union Operation</a:t>
            </a:r>
          </a:p>
          <a:p>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B4963C3-E99F-4F17-8DA7-952F85BB10A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9AC464B-9B61-4B15-979A-9CE27FEC7817}"/>
              </a:ext>
            </a:extLst>
          </p:cNvPr>
          <p:cNvSpPr>
            <a:spLocks noGrp="1"/>
          </p:cNvSpPr>
          <p:nvPr>
            <p:ph type="body" sz="quarter" idx="12"/>
          </p:nvPr>
        </p:nvSpPr>
        <p:spPr/>
        <p:txBody>
          <a:bodyPr/>
          <a:lstStyle/>
          <a:p>
            <a:r>
              <a:rPr lang="en-US" altLang="en-US" dirty="0"/>
              <a:t>Closure under Concatenation</a:t>
            </a:r>
            <a:endParaRPr lang="en-US" dirty="0"/>
          </a:p>
        </p:txBody>
      </p:sp>
      <p:sp>
        <p:nvSpPr>
          <p:cNvPr id="4" name="Text Placeholder 3">
            <a:extLst>
              <a:ext uri="{FF2B5EF4-FFF2-40B4-BE49-F238E27FC236}">
                <a16:creationId xmlns:a16="http://schemas.microsoft.com/office/drawing/2014/main" id="{BBE26F96-295B-4B27-80AC-66C63CD4A46D}"/>
              </a:ext>
            </a:extLst>
          </p:cNvPr>
          <p:cNvSpPr>
            <a:spLocks noGrp="1"/>
          </p:cNvSpPr>
          <p:nvPr>
            <p:ph type="body" sz="quarter" idx="13"/>
          </p:nvPr>
        </p:nvSpPr>
        <p:spPr/>
        <p:txBody>
          <a:bodyPr/>
          <a:lstStyle/>
          <a:p>
            <a:pPr algn="just" eaLnBrk="1" hangingPunct="1"/>
            <a:r>
              <a:rPr lang="en-US" altLang="en-US" sz="2400" dirty="0"/>
              <a:t>Let </a:t>
            </a:r>
            <a:r>
              <a:rPr lang="en-US" altLang="en-US" sz="2400" i="1" dirty="0"/>
              <a:t>M</a:t>
            </a:r>
            <a:r>
              <a:rPr lang="en-US" altLang="en-US" sz="2400" baseline="-25000" dirty="0"/>
              <a:t>1</a:t>
            </a:r>
            <a:r>
              <a:rPr lang="en-US" altLang="en-US" sz="2400" dirty="0"/>
              <a:t> recognize </a:t>
            </a:r>
            <a:r>
              <a:rPr lang="en-US" altLang="en-US" sz="2400" i="1" dirty="0"/>
              <a:t>A</a:t>
            </a:r>
            <a:r>
              <a:rPr lang="en-US" altLang="en-US" sz="2400" baseline="-25000" dirty="0"/>
              <a:t>1</a:t>
            </a:r>
            <a:r>
              <a:rPr lang="en-US" altLang="en-US" sz="2400" dirty="0"/>
              <a:t>, where </a:t>
            </a:r>
            <a:r>
              <a:rPr lang="en-US" altLang="en-US" sz="2400" i="1" dirty="0"/>
              <a:t>M</a:t>
            </a:r>
            <a:r>
              <a:rPr lang="en-US" altLang="en-US" sz="2400" baseline="-25000" dirty="0"/>
              <a:t>1</a:t>
            </a:r>
            <a:r>
              <a:rPr lang="en-US" altLang="en-US" sz="2400" dirty="0"/>
              <a:t>= (</a:t>
            </a:r>
            <a:r>
              <a:rPr lang="en-US" altLang="en-US" sz="2400" i="1" dirty="0"/>
              <a:t>Q</a:t>
            </a:r>
            <a:r>
              <a:rPr lang="en-US" altLang="en-US" sz="2400" i="1" baseline="-25000" dirty="0"/>
              <a:t>1</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n-US" altLang="en-US" sz="2400" i="1" dirty="0">
                <a:cs typeface="Arial" panose="020B0604020202020204" pitchFamily="34" charset="0"/>
                <a:sym typeface="Symbol" panose="05050102010706020507" pitchFamily="18" charset="2"/>
              </a:rPr>
              <a:t></a:t>
            </a:r>
            <a:r>
              <a:rPr lang="en-US" altLang="en-US" sz="2400" i="1" baseline="-25000" dirty="0">
                <a:cs typeface="Arial" panose="020B0604020202020204" pitchFamily="34" charset="0"/>
                <a:sym typeface="Symbol" panose="05050102010706020507" pitchFamily="18" charset="2"/>
              </a:rPr>
              <a:t>1</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1</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i="1" baseline="-25000" dirty="0">
                <a:cs typeface="Arial" panose="020B0604020202020204" pitchFamily="34" charset="0"/>
                <a:sym typeface="Symbol" panose="05050102010706020507" pitchFamily="18" charset="2"/>
              </a:rPr>
              <a:t>1</a:t>
            </a:r>
            <a:r>
              <a:rPr lang="en-US" altLang="en-US" sz="2400" dirty="0"/>
              <a:t>), and </a:t>
            </a:r>
            <a:r>
              <a:rPr lang="en-US" altLang="en-US" sz="2400" i="1" dirty="0"/>
              <a:t>M</a:t>
            </a:r>
            <a:r>
              <a:rPr lang="en-US" altLang="en-US" sz="2400" baseline="-25000" dirty="0"/>
              <a:t>2</a:t>
            </a:r>
            <a:r>
              <a:rPr lang="en-US" altLang="en-US" sz="2400" dirty="0"/>
              <a:t> recognize </a:t>
            </a:r>
            <a:r>
              <a:rPr lang="en-US" altLang="en-US" sz="2400" i="1" dirty="0"/>
              <a:t>A</a:t>
            </a:r>
            <a:r>
              <a:rPr lang="en-US" altLang="en-US" sz="2400" baseline="-25000" dirty="0"/>
              <a:t>2</a:t>
            </a:r>
            <a:r>
              <a:rPr lang="en-US" altLang="en-US" sz="2400" dirty="0"/>
              <a:t>, where </a:t>
            </a:r>
            <a:r>
              <a:rPr lang="en-US" altLang="en-US" sz="2400" i="1" dirty="0"/>
              <a:t>M</a:t>
            </a:r>
            <a:r>
              <a:rPr lang="en-US" altLang="en-US" sz="2400" baseline="-25000" dirty="0"/>
              <a:t>2</a:t>
            </a:r>
            <a:r>
              <a:rPr lang="en-US" altLang="en-US" sz="2400" dirty="0"/>
              <a:t>= (</a:t>
            </a:r>
            <a:r>
              <a:rPr lang="en-US" altLang="en-US" sz="2400" i="1" dirty="0"/>
              <a:t>Q</a:t>
            </a:r>
            <a:r>
              <a:rPr lang="en-US" altLang="en-US" sz="2400" i="1" baseline="-25000" dirty="0"/>
              <a:t>2</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n-US" altLang="en-US" sz="2400" i="1" dirty="0">
                <a:cs typeface="Arial" panose="020B0604020202020204" pitchFamily="34" charset="0"/>
                <a:sym typeface="Symbol" panose="05050102010706020507" pitchFamily="18" charset="2"/>
              </a:rPr>
              <a:t></a:t>
            </a:r>
            <a:r>
              <a:rPr lang="en-US" altLang="en-US" sz="2400" i="1" baseline="-25000" dirty="0">
                <a:cs typeface="Arial" panose="020B0604020202020204" pitchFamily="34" charset="0"/>
                <a:sym typeface="Symbol" panose="05050102010706020507" pitchFamily="18" charset="2"/>
              </a:rPr>
              <a:t>2</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2</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i="1" baseline="-25000" dirty="0">
                <a:cs typeface="Arial" panose="020B0604020202020204" pitchFamily="34" charset="0"/>
                <a:sym typeface="Symbol" panose="05050102010706020507" pitchFamily="18" charset="2"/>
              </a:rPr>
              <a:t>2</a:t>
            </a:r>
            <a:r>
              <a:rPr lang="en-US" altLang="en-US" sz="2400" dirty="0"/>
              <a:t>).</a:t>
            </a:r>
          </a:p>
          <a:p>
            <a:pPr eaLnBrk="1" hangingPunct="1"/>
            <a:r>
              <a:rPr lang="en-US" altLang="en-US" sz="2400" dirty="0"/>
              <a:t>Construct </a:t>
            </a:r>
            <a:r>
              <a:rPr lang="en-US" altLang="en-US" sz="2400" i="1" dirty="0"/>
              <a:t>M</a:t>
            </a:r>
            <a:r>
              <a:rPr lang="en-US" altLang="en-US" sz="2400" dirty="0"/>
              <a:t> to recognize </a:t>
            </a:r>
            <a:r>
              <a:rPr lang="en-US" altLang="en-US" sz="2400" i="1" dirty="0"/>
              <a:t>A</a:t>
            </a:r>
            <a:r>
              <a:rPr lang="en-US" altLang="en-US" sz="2400" baseline="-25000" dirty="0"/>
              <a:t>1</a:t>
            </a:r>
            <a:r>
              <a:rPr lang="en-US" altLang="en-US" sz="4400" baseline="-25000" dirty="0">
                <a:sym typeface="Symbol" panose="05050102010706020507" pitchFamily="18" charset="2"/>
              </a:rPr>
              <a:t></a:t>
            </a:r>
            <a:r>
              <a:rPr lang="en-US" altLang="en-US" sz="2400" i="1" dirty="0"/>
              <a:t>A</a:t>
            </a:r>
            <a:r>
              <a:rPr lang="en-US" altLang="en-US" sz="2400" baseline="-25000" dirty="0"/>
              <a:t>2</a:t>
            </a:r>
            <a:r>
              <a:rPr lang="en-US" altLang="en-US" sz="2400" dirty="0"/>
              <a:t>, where </a:t>
            </a:r>
            <a:r>
              <a:rPr lang="en-US" altLang="en-US" sz="2400" i="1" dirty="0"/>
              <a:t>M </a:t>
            </a:r>
            <a:r>
              <a:rPr lang="en-US" altLang="en-US" sz="2400" dirty="0"/>
              <a:t>= (</a:t>
            </a:r>
            <a:r>
              <a:rPr lang="en-US" altLang="en-US" sz="2400" i="1" dirty="0"/>
              <a:t>Q</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n-US" altLang="en-US" sz="2400" i="1"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0</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dirty="0"/>
              <a:t>).</a:t>
            </a:r>
          </a:p>
          <a:p>
            <a:pPr algn="just" eaLnBrk="1" hangingPunct="1"/>
            <a:r>
              <a:rPr lang="en-US" altLang="en-US" sz="2400" i="1" dirty="0"/>
              <a:t>M</a:t>
            </a:r>
            <a:r>
              <a:rPr lang="en-US" altLang="en-US" sz="2400" dirty="0"/>
              <a:t> must accept if its input can be broken into two pieces where </a:t>
            </a:r>
            <a:r>
              <a:rPr lang="en-US" altLang="en-US" sz="2400" i="1" dirty="0"/>
              <a:t>M</a:t>
            </a:r>
            <a:r>
              <a:rPr lang="en-US" altLang="en-US" sz="2400" baseline="-25000" dirty="0"/>
              <a:t>1</a:t>
            </a:r>
            <a:r>
              <a:rPr lang="en-US" altLang="en-US" sz="2400" dirty="0"/>
              <a:t> accepts the first piece and </a:t>
            </a:r>
            <a:r>
              <a:rPr lang="en-US" altLang="en-US" sz="2400" i="1" dirty="0"/>
              <a:t>M</a:t>
            </a:r>
            <a:r>
              <a:rPr lang="en-US" altLang="en-US" sz="2400" baseline="-25000" dirty="0"/>
              <a:t>2</a:t>
            </a:r>
            <a:r>
              <a:rPr lang="en-US" altLang="en-US" sz="2400" dirty="0"/>
              <a:t> accepts the second piece.</a:t>
            </a:r>
          </a:p>
          <a:p>
            <a:pPr algn="just" eaLnBrk="1" hangingPunct="1"/>
            <a:endParaRPr lang="en-US" altLang="en-US" sz="2400" b="1" i="1" dirty="0"/>
          </a:p>
          <a:p>
            <a:pPr algn="just" eaLnBrk="1" hangingPunct="1"/>
            <a:r>
              <a:rPr lang="en-US" altLang="en-US" sz="2400" b="1" i="1" dirty="0"/>
              <a:t>Problem</a:t>
            </a:r>
            <a:r>
              <a:rPr lang="en-US" altLang="en-US" sz="2400" dirty="0"/>
              <a:t>: </a:t>
            </a:r>
            <a:r>
              <a:rPr lang="en-US" altLang="en-US" sz="2400" i="1" dirty="0"/>
              <a:t>M</a:t>
            </a:r>
            <a:r>
              <a:rPr lang="en-US" altLang="en-US" sz="2400" dirty="0"/>
              <a:t> doesn’t know where to break its input. i.e., where the first part ends and the second begins.</a:t>
            </a:r>
          </a:p>
          <a:p>
            <a:pPr algn="just" eaLnBrk="1" hangingPunct="1"/>
            <a:r>
              <a:rPr lang="en-US" altLang="en-US" sz="2400" dirty="0"/>
              <a:t>To solve the problem we will learn a new technique called </a:t>
            </a:r>
            <a:r>
              <a:rPr lang="en-US" altLang="en-US" sz="2400" i="1" dirty="0"/>
              <a:t>nondeterministic automaton</a:t>
            </a:r>
            <a:r>
              <a:rPr lang="en-US" altLang="en-US" sz="2400" dirty="0"/>
              <a:t>. </a:t>
            </a:r>
          </a:p>
          <a:p>
            <a:pPr algn="just"/>
            <a:endParaRPr lang="en-US" dirty="0"/>
          </a:p>
        </p:txBody>
      </p:sp>
    </p:spTree>
    <p:extLst>
      <p:ext uri="{BB962C8B-B14F-4D97-AF65-F5344CB8AC3E}">
        <p14:creationId xmlns:p14="http://schemas.microsoft.com/office/powerpoint/2010/main" val="1341761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Elements of the Theory of Computation, Papadimitriou (2</a:t>
            </a:r>
            <a:r>
              <a:rPr lang="en-US" baseline="30000" dirty="0"/>
              <a:t>nd</a:t>
            </a:r>
            <a:r>
              <a:rPr lang="en-US" dirty="0"/>
              <a:t> ed),    </a:t>
            </a:r>
            <a:r>
              <a:rPr lang="en-US" dirty="0">
                <a:hlinkClick r:id="rId2" action="ppaction://hlinkfile"/>
              </a:rPr>
              <a:t>DFA + Exercise</a:t>
            </a:r>
            <a:r>
              <a:rPr lang="en-US" dirty="0"/>
              <a:t>.</a:t>
            </a:r>
          </a:p>
          <a:p>
            <a:r>
              <a:rPr lang="en-US" dirty="0"/>
              <a:t>Introduction to Automata Theory, Languages, and Computation     (3</a:t>
            </a:r>
            <a:r>
              <a:rPr lang="en-US" baseline="30000" dirty="0"/>
              <a:t>rd</a:t>
            </a:r>
            <a:r>
              <a:rPr lang="en-US" dirty="0"/>
              <a:t> ed), </a:t>
            </a:r>
            <a:r>
              <a:rPr lang="en-US" dirty="0">
                <a:hlinkClick r:id="rId3" action="ppaction://hlinkfile"/>
              </a:rPr>
              <a:t>DFA + Exercise</a:t>
            </a:r>
            <a:r>
              <a:rPr lang="en-US" dirty="0"/>
              <a:t>. </a:t>
            </a:r>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dirty="0"/>
              <a:t>Understand, learn &amp; practice with example</a:t>
            </a:r>
          </a:p>
          <a:p>
            <a:pPr lvl="1"/>
            <a:r>
              <a:rPr lang="en-US" dirty="0"/>
              <a:t>Practice designing DFA.</a:t>
            </a:r>
          </a:p>
          <a:p>
            <a:r>
              <a:rPr lang="en-US" dirty="0"/>
              <a:t>Learn Language, Regular Language &amp; Regular Operations</a:t>
            </a:r>
          </a:p>
          <a:p>
            <a:r>
              <a:rPr lang="en-US" dirty="0"/>
              <a:t>Analyze Closure under regular Operation</a:t>
            </a:r>
          </a:p>
          <a:p>
            <a:r>
              <a:rPr lang="en-US" dirty="0"/>
              <a:t>Build one machine from 2 machine using closure under union</a:t>
            </a:r>
          </a:p>
          <a:p>
            <a:endParaRPr lang="en-US" dirty="0"/>
          </a:p>
          <a:p>
            <a:pPr lvl="1"/>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r>
              <a:rPr lang="en-US" dirty="0"/>
              <a:t>Understand, learn &amp; practice design of DFA.</a:t>
            </a:r>
          </a:p>
          <a:p>
            <a:r>
              <a:rPr lang="en-US" dirty="0"/>
              <a:t>Analyze and Design new machine model from one or more machine model(s) using closure rule of regular operation (example: Union).</a:t>
            </a:r>
          </a:p>
          <a:p>
            <a:r>
              <a:rPr lang="en-US" dirty="0"/>
              <a:t>In doing so, understand that, there are certain cases where DFA might not give a desired machine model.</a:t>
            </a:r>
          </a:p>
          <a:p>
            <a:endParaRPr lang="en-US" dirty="0"/>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AE70E8-8E85-4BE2-AA87-1836BA26033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B0D84CB-D26A-4A2E-90BF-BE59CF89146D}"/>
              </a:ext>
            </a:extLst>
          </p:cNvPr>
          <p:cNvSpPr>
            <a:spLocks noGrp="1"/>
          </p:cNvSpPr>
          <p:nvPr>
            <p:ph type="body" sz="quarter" idx="12"/>
          </p:nvPr>
        </p:nvSpPr>
        <p:spPr/>
        <p:txBody>
          <a:bodyPr/>
          <a:lstStyle/>
          <a:p>
            <a:r>
              <a:rPr lang="en-US" dirty="0"/>
              <a:t>Designing DFA – Example 1</a:t>
            </a:r>
          </a:p>
        </p:txBody>
      </p:sp>
      <p:sp>
        <p:nvSpPr>
          <p:cNvPr id="28" name="Rectangle 3">
            <a:extLst>
              <a:ext uri="{FF2B5EF4-FFF2-40B4-BE49-F238E27FC236}">
                <a16:creationId xmlns:a16="http://schemas.microsoft.com/office/drawing/2014/main" id="{2B6035F8-36BD-4B06-8E67-48D47AC805FD}"/>
              </a:ext>
            </a:extLst>
          </p:cNvPr>
          <p:cNvSpPr txBox="1">
            <a:spLocks noChangeArrowheads="1"/>
          </p:cNvSpPr>
          <p:nvPr/>
        </p:nvSpPr>
        <p:spPr>
          <a:xfrm>
            <a:off x="3198813" y="890588"/>
            <a:ext cx="5883275" cy="5614987"/>
          </a:xfrm>
          <a:prstGeom prst="rect">
            <a:avLst/>
          </a:prstGeom>
        </p:spPr>
        <p:txBody>
          <a:bodyPr>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b="1" dirty="0">
                <a:cs typeface="Arial" panose="020B0604020202020204" pitchFamily="34" charset="0"/>
              </a:rPr>
              <a:t>Alphabet </a:t>
            </a:r>
            <a:r>
              <a:rPr lang="el-GR" altLang="en-US" b="1" dirty="0">
                <a:cs typeface="Arial" panose="020B0604020202020204" pitchFamily="34" charset="0"/>
              </a:rPr>
              <a:t>Σ</a:t>
            </a:r>
            <a:r>
              <a:rPr lang="en-US" altLang="en-US" b="1" dirty="0">
                <a:cs typeface="Arial" panose="020B0604020202020204" pitchFamily="34" charset="0"/>
              </a:rPr>
              <a:t>={0,1,2}.</a:t>
            </a:r>
            <a:endParaRPr lang="el-GR" altLang="en-US" b="1" dirty="0">
              <a:cs typeface="Arial" panose="020B0604020202020204" pitchFamily="34" charset="0"/>
            </a:endParaRPr>
          </a:p>
          <a:p>
            <a:pPr>
              <a:lnSpc>
                <a:spcPct val="80000"/>
              </a:lnSpc>
            </a:pPr>
            <a:r>
              <a:rPr lang="en-US" altLang="en-US" b="1" dirty="0"/>
              <a:t>Language </a:t>
            </a:r>
            <a:r>
              <a:rPr lang="en-US" altLang="en-US" b="1" i="1" dirty="0"/>
              <a:t>A</a:t>
            </a:r>
            <a:r>
              <a:rPr lang="en-US" altLang="en-US" b="1" baseline="-25000" dirty="0"/>
              <a:t>1</a:t>
            </a:r>
            <a:r>
              <a:rPr lang="en-US" altLang="en-US" b="1" dirty="0"/>
              <a:t> = {</a:t>
            </a:r>
            <a:r>
              <a:rPr lang="en-US" altLang="en-US" b="1" i="1" dirty="0"/>
              <a:t>w</a:t>
            </a:r>
            <a:r>
              <a:rPr lang="en-US" altLang="en-US" b="1" dirty="0"/>
              <a:t> : the sum of all the symbols in </a:t>
            </a:r>
            <a:r>
              <a:rPr lang="en-US" altLang="en-US" b="1" i="1" dirty="0"/>
              <a:t>w</a:t>
            </a:r>
            <a:r>
              <a:rPr lang="en-US" altLang="en-US" b="1" dirty="0"/>
              <a:t> is multiple of 3 }.</a:t>
            </a:r>
          </a:p>
          <a:p>
            <a:pPr lvl="1">
              <a:lnSpc>
                <a:spcPct val="80000"/>
              </a:lnSpc>
            </a:pPr>
            <a:r>
              <a:rPr lang="en-US" altLang="en-US" sz="1800" dirty="0"/>
              <a:t>Can be represented as follows – </a:t>
            </a:r>
          </a:p>
          <a:p>
            <a:pPr lvl="2">
              <a:lnSpc>
                <a:spcPct val="80000"/>
              </a:lnSpc>
            </a:pPr>
            <a:r>
              <a:rPr lang="en-US" altLang="en-US" i="1" dirty="0"/>
              <a:t>S</a:t>
            </a:r>
            <a:r>
              <a:rPr lang="en-US" altLang="en-US" dirty="0"/>
              <a:t>= the sum of all the symbols in </a:t>
            </a:r>
            <a:r>
              <a:rPr lang="en-US" altLang="en-US" i="1" dirty="0"/>
              <a:t>w</a:t>
            </a:r>
            <a:r>
              <a:rPr lang="en-US" altLang="en-US" dirty="0"/>
              <a:t>.</a:t>
            </a:r>
          </a:p>
          <a:p>
            <a:pPr lvl="2">
              <a:lnSpc>
                <a:spcPct val="80000"/>
              </a:lnSpc>
            </a:pPr>
            <a:r>
              <a:rPr lang="en-US" altLang="en-US" dirty="0"/>
              <a:t>If </a:t>
            </a:r>
            <a:r>
              <a:rPr lang="en-US" altLang="en-US" i="1" dirty="0"/>
              <a:t>S</a:t>
            </a:r>
            <a:r>
              <a:rPr lang="en-US" altLang="en-US" dirty="0"/>
              <a:t> modulo 3 = 0 then the sum is multiple of 3.</a:t>
            </a:r>
          </a:p>
          <a:p>
            <a:pPr lvl="2">
              <a:lnSpc>
                <a:spcPct val="80000"/>
              </a:lnSpc>
            </a:pPr>
            <a:r>
              <a:rPr lang="en-US" altLang="en-US" dirty="0"/>
              <a:t>So the sum of all the symbols in </a:t>
            </a:r>
            <a:r>
              <a:rPr lang="en-US" altLang="en-US" i="1" dirty="0"/>
              <a:t>w</a:t>
            </a:r>
            <a:r>
              <a:rPr lang="en-US" altLang="en-US" dirty="0"/>
              <a:t> is 0 modulo 3.</a:t>
            </a:r>
          </a:p>
          <a:p>
            <a:pPr lvl="2">
              <a:lnSpc>
                <a:spcPct val="80000"/>
              </a:lnSpc>
            </a:pPr>
            <a:r>
              <a:rPr lang="en-US" altLang="en-US" dirty="0"/>
              <a:t>We can model </a:t>
            </a:r>
            <a:r>
              <a:rPr lang="en-US" altLang="en-US" i="1" dirty="0"/>
              <a:t>a</a:t>
            </a:r>
            <a:r>
              <a:rPr lang="en-US" altLang="en-US" baseline="-25000" dirty="0"/>
              <a:t>i</a:t>
            </a:r>
            <a:r>
              <a:rPr lang="en-US" altLang="en-US" dirty="0"/>
              <a:t> as state representing </a:t>
            </a:r>
            <a:br>
              <a:rPr lang="en-US" altLang="en-US" dirty="0"/>
            </a:br>
            <a:r>
              <a:rPr lang="en-US" altLang="en-US" i="1" dirty="0"/>
              <a:t>S</a:t>
            </a:r>
            <a:r>
              <a:rPr lang="en-US" altLang="en-US" dirty="0"/>
              <a:t> modulo 3 = </a:t>
            </a:r>
            <a:r>
              <a:rPr lang="en-US" altLang="en-US" i="1" dirty="0" err="1"/>
              <a:t>i</a:t>
            </a:r>
            <a:r>
              <a:rPr lang="en-US" altLang="en-US" dirty="0"/>
              <a:t>.</a:t>
            </a:r>
          </a:p>
          <a:p>
            <a:pPr>
              <a:lnSpc>
                <a:spcPct val="80000"/>
              </a:lnSpc>
            </a:pPr>
            <a:r>
              <a:rPr lang="en-US" altLang="en-US" dirty="0"/>
              <a:t>The finite state machine </a:t>
            </a:r>
            <a:r>
              <a:rPr lang="en-US" altLang="en-US" i="1" dirty="0"/>
              <a:t>M</a:t>
            </a:r>
            <a:r>
              <a:rPr lang="en-US" altLang="en-US" baseline="-25000" dirty="0"/>
              <a:t>1</a:t>
            </a:r>
            <a:r>
              <a:rPr lang="en-US" altLang="en-US" dirty="0"/>
              <a:t>= (</a:t>
            </a:r>
            <a:r>
              <a:rPr lang="en-US" altLang="en-US" i="1" dirty="0"/>
              <a:t>Q</a:t>
            </a:r>
            <a:r>
              <a:rPr lang="en-US" altLang="en-US" i="1" baseline="-25000" dirty="0"/>
              <a:t>1</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a:t>
            </a:r>
            <a:r>
              <a:rPr lang="en-US" altLang="en-US" dirty="0"/>
              <a:t>), where – </a:t>
            </a:r>
          </a:p>
          <a:p>
            <a:pPr lvl="1">
              <a:lnSpc>
                <a:spcPct val="80000"/>
              </a:lnSpc>
            </a:pPr>
            <a:r>
              <a:rPr lang="en-US" altLang="en-US" sz="1800" i="1" dirty="0"/>
              <a:t>Q</a:t>
            </a:r>
            <a:r>
              <a:rPr lang="en-US" altLang="en-US" sz="1800" i="1" baseline="-25000" dirty="0"/>
              <a:t>1</a:t>
            </a:r>
            <a:r>
              <a:rPr lang="en-US" altLang="en-US" sz="1800" i="1" dirty="0"/>
              <a:t> </a:t>
            </a:r>
            <a:r>
              <a:rPr lang="en-US" altLang="en-US" sz="1800" dirty="0"/>
              <a:t>= {</a:t>
            </a:r>
            <a:r>
              <a:rPr lang="en-US" altLang="en-US" sz="1800" i="1" dirty="0"/>
              <a:t>a</a:t>
            </a:r>
            <a:r>
              <a:rPr lang="en-US" altLang="en-US" sz="1800" baseline="-25000" dirty="0"/>
              <a:t>0</a:t>
            </a:r>
            <a:r>
              <a:rPr lang="en-US" altLang="en-US" sz="1800" dirty="0"/>
              <a:t>,</a:t>
            </a:r>
            <a:r>
              <a:rPr lang="en-US" altLang="en-US" sz="1800" i="1" dirty="0"/>
              <a:t>a</a:t>
            </a:r>
            <a:r>
              <a:rPr lang="en-US" altLang="en-US" sz="1800" baseline="-25000" dirty="0"/>
              <a:t>1</a:t>
            </a:r>
            <a:r>
              <a:rPr lang="en-US" altLang="en-US" sz="1800" dirty="0"/>
              <a:t>,</a:t>
            </a:r>
            <a:r>
              <a:rPr lang="en-US" altLang="en-US" sz="1800" i="1" dirty="0"/>
              <a:t>a</a:t>
            </a:r>
            <a:r>
              <a:rPr lang="en-US" altLang="en-US" sz="1800" baseline="-25000" dirty="0"/>
              <a:t>2</a:t>
            </a:r>
            <a:r>
              <a:rPr lang="en-US" altLang="en-US" sz="1800" dirty="0"/>
              <a:t>},</a:t>
            </a:r>
          </a:p>
          <a:p>
            <a:pPr lvl="1">
              <a:lnSpc>
                <a:spcPct val="80000"/>
              </a:lnSpc>
            </a:pPr>
            <a:r>
              <a:rPr lang="en-US" altLang="en-US" sz="1800" i="1" dirty="0"/>
              <a:t>q</a:t>
            </a:r>
            <a:r>
              <a:rPr lang="en-US" altLang="en-US" sz="1800" baseline="-25000" dirty="0"/>
              <a:t>1</a:t>
            </a:r>
            <a:r>
              <a:rPr lang="en-US" altLang="en-US" sz="1800" dirty="0"/>
              <a:t> = </a:t>
            </a:r>
            <a:r>
              <a:rPr lang="en-US" altLang="en-US" sz="1800" i="1" dirty="0"/>
              <a:t>a</a:t>
            </a:r>
            <a:r>
              <a:rPr lang="en-US" altLang="en-US" sz="1800" baseline="-25000" dirty="0"/>
              <a:t>0</a:t>
            </a:r>
            <a:r>
              <a:rPr lang="en-US" altLang="en-US" sz="1800" dirty="0"/>
              <a:t>,</a:t>
            </a:r>
          </a:p>
          <a:p>
            <a:pPr lvl="1">
              <a:lnSpc>
                <a:spcPct val="80000"/>
              </a:lnSpc>
            </a:pPr>
            <a:r>
              <a:rPr lang="en-US" altLang="en-US" sz="1800" i="1" dirty="0"/>
              <a:t>F</a:t>
            </a:r>
            <a:r>
              <a:rPr lang="en-US" altLang="en-US" sz="1800" i="1" baseline="-25000" dirty="0"/>
              <a:t>1</a:t>
            </a:r>
            <a:r>
              <a:rPr lang="en-US" altLang="en-US" sz="1800" dirty="0"/>
              <a:t> = {</a:t>
            </a:r>
            <a:r>
              <a:rPr lang="en-US" altLang="en-US" sz="1800" i="1" dirty="0"/>
              <a:t>a</a:t>
            </a:r>
            <a:r>
              <a:rPr lang="en-US" altLang="en-US" sz="1800" baseline="-25000" dirty="0"/>
              <a:t>0</a:t>
            </a:r>
            <a:r>
              <a:rPr lang="en-US" altLang="en-US" sz="1800" dirty="0"/>
              <a:t>},</a:t>
            </a:r>
          </a:p>
          <a:p>
            <a:pPr lvl="1">
              <a:lnSpc>
                <a:spcPct val="80000"/>
              </a:lnSpc>
            </a:pP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a:t>
            </a:r>
            <a:endParaRPr lang="en-US" altLang="en-US" sz="1800" dirty="0"/>
          </a:p>
          <a:p>
            <a:pPr marL="258961" lvl="1" indent="0">
              <a:lnSpc>
                <a:spcPct val="80000"/>
              </a:lnSpc>
              <a:buFont typeface="Wingdings" pitchFamily="2" charset="2"/>
              <a:buNone/>
            </a:pPr>
            <a:r>
              <a:rPr lang="en-US" altLang="en-US" sz="1900" i="1" u="sng" dirty="0">
                <a:cs typeface="Arial" panose="020B0604020202020204" pitchFamily="34" charset="0"/>
                <a:sym typeface="Symbol" panose="05050102010706020507" pitchFamily="18" charset="2"/>
              </a:rPr>
              <a:t>    </a:t>
            </a:r>
            <a:r>
              <a:rPr lang="en-US" altLang="en-US" sz="2300" i="1" u="sng" dirty="0">
                <a:cs typeface="Arial" panose="020B0604020202020204" pitchFamily="34" charset="0"/>
                <a:sym typeface="Symbol" panose="05050102010706020507" pitchFamily="18" charset="2"/>
              </a:rPr>
              <a:t>    </a:t>
            </a:r>
            <a:r>
              <a:rPr lang="en-US" altLang="en-US" sz="1900" u="sng" dirty="0">
                <a:cs typeface="Arial" panose="020B0604020202020204" pitchFamily="34" charset="0"/>
                <a:sym typeface="Symbol" panose="05050102010706020507" pitchFamily="18" charset="2"/>
              </a:rPr>
              <a:t>|</a:t>
            </a:r>
            <a:r>
              <a:rPr lang="en-US" altLang="en-US" sz="1900" i="1" u="sng" dirty="0">
                <a:cs typeface="Arial" panose="020B0604020202020204" pitchFamily="34" charset="0"/>
                <a:sym typeface="Symbol" panose="05050102010706020507" pitchFamily="18" charset="2"/>
              </a:rPr>
              <a:t>    </a:t>
            </a:r>
            <a:r>
              <a:rPr lang="en-US" altLang="en-US" sz="1900" u="sng" dirty="0">
                <a:cs typeface="Arial" panose="020B0604020202020204" pitchFamily="34" charset="0"/>
                <a:sym typeface="Symbol" panose="05050102010706020507" pitchFamily="18" charset="2"/>
              </a:rPr>
              <a:t>0	1	2  </a:t>
            </a:r>
            <a:r>
              <a:rPr lang="en-US" altLang="en-US" sz="1900" u="sng" dirty="0">
                <a:solidFill>
                  <a:schemeClr val="bg1"/>
                </a:solidFill>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       </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1	</a:t>
            </a:r>
            <a:r>
              <a:rPr lang="en-US" altLang="en-US" sz="1900" i="1" dirty="0"/>
              <a:t>a</a:t>
            </a:r>
            <a:r>
              <a:rPr lang="en-US" altLang="en-US" sz="1900" baseline="-25000" dirty="0"/>
              <a:t>2</a:t>
            </a:r>
          </a:p>
          <a:p>
            <a:pPr marL="258961" lvl="1" indent="0">
              <a:lnSpc>
                <a:spcPct val="80000"/>
              </a:lnSpc>
              <a:buFont typeface="Wingdings" pitchFamily="2" charset="2"/>
              <a:buNone/>
            </a:pP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       </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2	</a:t>
            </a:r>
            <a:r>
              <a:rPr lang="en-US" altLang="en-US" sz="1900" i="1" dirty="0"/>
              <a:t>a</a:t>
            </a:r>
            <a:r>
              <a:rPr lang="en-US" altLang="en-US" sz="1900" baseline="-25000" dirty="0"/>
              <a:t>0</a:t>
            </a:r>
          </a:p>
          <a:p>
            <a:pPr marL="258961" lvl="1" indent="0">
              <a:lnSpc>
                <a:spcPct val="80000"/>
              </a:lnSpc>
              <a:buFont typeface="Wingdings" pitchFamily="2" charset="2"/>
              <a:buNone/>
            </a:pP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       </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2</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0	</a:t>
            </a:r>
            <a:r>
              <a:rPr lang="en-US" altLang="en-US" sz="1900" i="1" dirty="0"/>
              <a:t>a</a:t>
            </a:r>
            <a:r>
              <a:rPr lang="en-US" altLang="en-US" sz="1900" baseline="-25000" dirty="0"/>
              <a:t>1</a:t>
            </a:r>
          </a:p>
        </p:txBody>
      </p:sp>
      <p:sp>
        <p:nvSpPr>
          <p:cNvPr id="29" name="Rectangle 4">
            <a:extLst>
              <a:ext uri="{FF2B5EF4-FFF2-40B4-BE49-F238E27FC236}">
                <a16:creationId xmlns:a16="http://schemas.microsoft.com/office/drawing/2014/main" id="{0392F855-7463-404B-A42F-BE0DE9B9DE3F}"/>
              </a:ext>
            </a:extLst>
          </p:cNvPr>
          <p:cNvSpPr>
            <a:spLocks noChangeArrowheads="1"/>
          </p:cNvSpPr>
          <p:nvPr/>
        </p:nvSpPr>
        <p:spPr bwMode="auto">
          <a:xfrm>
            <a:off x="-12700" y="4406900"/>
            <a:ext cx="3381375"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1313" indent="-341313">
              <a:spcBef>
                <a:spcPct val="50000"/>
              </a:spcBef>
              <a:buBlip>
                <a:blip r:embed="rId2"/>
              </a:buBlip>
              <a:defRPr sz="3200">
                <a:solidFill>
                  <a:schemeClr val="tx1"/>
                </a:solidFill>
                <a:latin typeface="Arial" panose="020B0604020202020204" pitchFamily="34" charset="0"/>
              </a:defRPr>
            </a:lvl1pPr>
            <a:lvl2pPr marL="804863" indent="-3492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255713" indent="-33655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714500" indent="-341313">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lnSpc>
                <a:spcPct val="80000"/>
              </a:lnSpc>
            </a:pPr>
            <a:r>
              <a:rPr lang="en-US" altLang="en-US" sz="1800" dirty="0"/>
              <a:t>Input example: 01120101</a:t>
            </a:r>
          </a:p>
          <a:p>
            <a:pPr eaLnBrk="1" hangingPunct="1">
              <a:lnSpc>
                <a:spcPct val="80000"/>
              </a:lnSpc>
            </a:pPr>
            <a:r>
              <a:rPr lang="en-US" altLang="en-US" sz="1800" dirty="0"/>
              <a:t>Present State:</a:t>
            </a:r>
          </a:p>
          <a:p>
            <a:pPr eaLnBrk="1" hangingPunct="1">
              <a:lnSpc>
                <a:spcPct val="80000"/>
              </a:lnSpc>
            </a:pPr>
            <a:endParaRPr lang="en-US" altLang="en-US" sz="1800" dirty="0"/>
          </a:p>
          <a:p>
            <a:pPr eaLnBrk="1" hangingPunct="1">
              <a:spcBef>
                <a:spcPts val="1200"/>
              </a:spcBef>
            </a:pPr>
            <a:r>
              <a:rPr lang="en-US" altLang="en-US" sz="1800" dirty="0"/>
              <a:t>Input symbol: </a:t>
            </a:r>
          </a:p>
          <a:p>
            <a:pPr algn="ctr" eaLnBrk="1" hangingPunct="1">
              <a:spcBef>
                <a:spcPts val="0"/>
              </a:spcBef>
              <a:buFontTx/>
              <a:buNone/>
            </a:pPr>
            <a:r>
              <a:rPr lang="en-US" altLang="en-US" sz="2400" b="1" dirty="0"/>
              <a:t>Accepted</a:t>
            </a:r>
          </a:p>
        </p:txBody>
      </p:sp>
      <p:sp>
        <p:nvSpPr>
          <p:cNvPr id="30" name="Text Box 5">
            <a:extLst>
              <a:ext uri="{FF2B5EF4-FFF2-40B4-BE49-F238E27FC236}">
                <a16:creationId xmlns:a16="http://schemas.microsoft.com/office/drawing/2014/main" id="{4C0CE1F5-309A-4D79-B2AD-08F1477F8A74}"/>
              </a:ext>
            </a:extLst>
          </p:cNvPr>
          <p:cNvSpPr txBox="1">
            <a:spLocks noChangeArrowheads="1"/>
          </p:cNvSpPr>
          <p:nvPr/>
        </p:nvSpPr>
        <p:spPr bwMode="auto">
          <a:xfrm>
            <a:off x="777875" y="5076825"/>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a:t>
            </a:r>
            <a:r>
              <a:rPr lang="en-US" altLang="en-US" sz="2400" baseline="-25000">
                <a:latin typeface="Bookman Old Style" panose="02050604050505020204" pitchFamily="18" charset="0"/>
              </a:rPr>
              <a:t>0</a:t>
            </a:r>
          </a:p>
        </p:txBody>
      </p:sp>
      <p:sp>
        <p:nvSpPr>
          <p:cNvPr id="31" name="Text Box 6">
            <a:extLst>
              <a:ext uri="{FF2B5EF4-FFF2-40B4-BE49-F238E27FC236}">
                <a16:creationId xmlns:a16="http://schemas.microsoft.com/office/drawing/2014/main" id="{9135A307-0BB1-4353-81B2-FBCE3FCCBCB0}"/>
              </a:ext>
            </a:extLst>
          </p:cNvPr>
          <p:cNvSpPr txBox="1">
            <a:spLocks noChangeArrowheads="1"/>
          </p:cNvSpPr>
          <p:nvPr/>
        </p:nvSpPr>
        <p:spPr bwMode="auto">
          <a:xfrm>
            <a:off x="784225" y="5068888"/>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a:t>
            </a:r>
            <a:r>
              <a:rPr lang="en-US" altLang="en-US" sz="2400" baseline="-25000">
                <a:latin typeface="Bookman Old Style" panose="02050604050505020204" pitchFamily="18" charset="0"/>
              </a:rPr>
              <a:t>1</a:t>
            </a:r>
          </a:p>
        </p:txBody>
      </p:sp>
      <p:sp>
        <p:nvSpPr>
          <p:cNvPr id="32" name="Text Box 7">
            <a:extLst>
              <a:ext uri="{FF2B5EF4-FFF2-40B4-BE49-F238E27FC236}">
                <a16:creationId xmlns:a16="http://schemas.microsoft.com/office/drawing/2014/main" id="{FF5D0BB0-1875-4C2B-8AF5-AE4E5D643C37}"/>
              </a:ext>
            </a:extLst>
          </p:cNvPr>
          <p:cNvSpPr txBox="1">
            <a:spLocks noChangeArrowheads="1"/>
          </p:cNvSpPr>
          <p:nvPr/>
        </p:nvSpPr>
        <p:spPr bwMode="auto">
          <a:xfrm>
            <a:off x="763588" y="5067300"/>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a:t>
            </a:r>
            <a:r>
              <a:rPr lang="en-US" altLang="en-US" sz="2400" baseline="-25000">
                <a:latin typeface="Bookman Old Style" panose="02050604050505020204" pitchFamily="18" charset="0"/>
              </a:rPr>
              <a:t>2</a:t>
            </a:r>
          </a:p>
        </p:txBody>
      </p:sp>
      <p:sp>
        <p:nvSpPr>
          <p:cNvPr id="33" name="Text Box 8">
            <a:extLst>
              <a:ext uri="{FF2B5EF4-FFF2-40B4-BE49-F238E27FC236}">
                <a16:creationId xmlns:a16="http://schemas.microsoft.com/office/drawing/2014/main" id="{1DA2DAF5-53BA-4C56-AB63-A420F75865F9}"/>
              </a:ext>
            </a:extLst>
          </p:cNvPr>
          <p:cNvSpPr txBox="1">
            <a:spLocks noChangeArrowheads="1"/>
          </p:cNvSpPr>
          <p:nvPr/>
        </p:nvSpPr>
        <p:spPr bwMode="auto">
          <a:xfrm>
            <a:off x="396875" y="6189663"/>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1120101</a:t>
            </a:r>
          </a:p>
        </p:txBody>
      </p:sp>
      <p:sp>
        <p:nvSpPr>
          <p:cNvPr id="34" name="Text Box 9">
            <a:extLst>
              <a:ext uri="{FF2B5EF4-FFF2-40B4-BE49-F238E27FC236}">
                <a16:creationId xmlns:a16="http://schemas.microsoft.com/office/drawing/2014/main" id="{B9207D5E-0F74-465C-9E40-1794A1A5CE68}"/>
              </a:ext>
            </a:extLst>
          </p:cNvPr>
          <p:cNvSpPr txBox="1">
            <a:spLocks noChangeArrowheads="1"/>
          </p:cNvSpPr>
          <p:nvPr/>
        </p:nvSpPr>
        <p:spPr bwMode="auto">
          <a:xfrm>
            <a:off x="403225" y="616902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120101</a:t>
            </a:r>
          </a:p>
        </p:txBody>
      </p:sp>
      <p:sp>
        <p:nvSpPr>
          <p:cNvPr id="35" name="Text Box 10">
            <a:extLst>
              <a:ext uri="{FF2B5EF4-FFF2-40B4-BE49-F238E27FC236}">
                <a16:creationId xmlns:a16="http://schemas.microsoft.com/office/drawing/2014/main" id="{836CEFFC-AB01-455A-8AE0-B9B4AAAC9FBD}"/>
              </a:ext>
            </a:extLst>
          </p:cNvPr>
          <p:cNvSpPr txBox="1">
            <a:spLocks noChangeArrowheads="1"/>
          </p:cNvSpPr>
          <p:nvPr/>
        </p:nvSpPr>
        <p:spPr bwMode="auto">
          <a:xfrm>
            <a:off x="393700" y="6183313"/>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20101</a:t>
            </a:r>
          </a:p>
        </p:txBody>
      </p:sp>
      <p:sp>
        <p:nvSpPr>
          <p:cNvPr id="36" name="Text Box 11">
            <a:extLst>
              <a:ext uri="{FF2B5EF4-FFF2-40B4-BE49-F238E27FC236}">
                <a16:creationId xmlns:a16="http://schemas.microsoft.com/office/drawing/2014/main" id="{7AB934A0-4B62-4743-A788-2371A5C27B24}"/>
              </a:ext>
            </a:extLst>
          </p:cNvPr>
          <p:cNvSpPr txBox="1">
            <a:spLocks noChangeArrowheads="1"/>
          </p:cNvSpPr>
          <p:nvPr/>
        </p:nvSpPr>
        <p:spPr bwMode="auto">
          <a:xfrm>
            <a:off x="403225" y="616902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a:t>
            </a:r>
            <a:r>
              <a:rPr lang="en-US" altLang="en-US" sz="1600">
                <a:solidFill>
                  <a:schemeClr val="bg1"/>
                </a:solidFill>
                <a:latin typeface="Bookman Old Style" panose="02050604050505020204" pitchFamily="18" charset="0"/>
              </a:rPr>
              <a:t>2</a:t>
            </a:r>
            <a:r>
              <a:rPr lang="en-US" altLang="en-US" sz="1600">
                <a:latin typeface="Bookman Old Style" panose="02050604050505020204" pitchFamily="18" charset="0"/>
              </a:rPr>
              <a:t>0101</a:t>
            </a:r>
          </a:p>
        </p:txBody>
      </p:sp>
      <p:sp>
        <p:nvSpPr>
          <p:cNvPr id="37" name="Text Box 12">
            <a:extLst>
              <a:ext uri="{FF2B5EF4-FFF2-40B4-BE49-F238E27FC236}">
                <a16:creationId xmlns:a16="http://schemas.microsoft.com/office/drawing/2014/main" id="{A5E8872D-0DC9-4774-9CCB-4DEB97F159C0}"/>
              </a:ext>
            </a:extLst>
          </p:cNvPr>
          <p:cNvSpPr txBox="1">
            <a:spLocks noChangeArrowheads="1"/>
          </p:cNvSpPr>
          <p:nvPr/>
        </p:nvSpPr>
        <p:spPr bwMode="auto">
          <a:xfrm>
            <a:off x="396875" y="617537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101</a:t>
            </a:r>
          </a:p>
        </p:txBody>
      </p:sp>
      <p:sp>
        <p:nvSpPr>
          <p:cNvPr id="38" name="Text Box 13">
            <a:extLst>
              <a:ext uri="{FF2B5EF4-FFF2-40B4-BE49-F238E27FC236}">
                <a16:creationId xmlns:a16="http://schemas.microsoft.com/office/drawing/2014/main" id="{38D7FCB9-F85B-4C23-ADEC-FE0FDB7681E6}"/>
              </a:ext>
            </a:extLst>
          </p:cNvPr>
          <p:cNvSpPr txBox="1">
            <a:spLocks noChangeArrowheads="1"/>
          </p:cNvSpPr>
          <p:nvPr/>
        </p:nvSpPr>
        <p:spPr bwMode="auto">
          <a:xfrm>
            <a:off x="403225" y="616902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01</a:t>
            </a:r>
          </a:p>
        </p:txBody>
      </p:sp>
      <p:sp>
        <p:nvSpPr>
          <p:cNvPr id="39" name="Text Box 14">
            <a:extLst>
              <a:ext uri="{FF2B5EF4-FFF2-40B4-BE49-F238E27FC236}">
                <a16:creationId xmlns:a16="http://schemas.microsoft.com/office/drawing/2014/main" id="{28AF70DB-DAAF-4DFF-98C1-EE46A35A9F8E}"/>
              </a:ext>
            </a:extLst>
          </p:cNvPr>
          <p:cNvSpPr txBox="1">
            <a:spLocks noChangeArrowheads="1"/>
          </p:cNvSpPr>
          <p:nvPr/>
        </p:nvSpPr>
        <p:spPr bwMode="auto">
          <a:xfrm>
            <a:off x="384175" y="6176963"/>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a:t>
            </a:r>
          </a:p>
        </p:txBody>
      </p:sp>
      <p:sp>
        <p:nvSpPr>
          <p:cNvPr id="40" name="Text Box 15">
            <a:extLst>
              <a:ext uri="{FF2B5EF4-FFF2-40B4-BE49-F238E27FC236}">
                <a16:creationId xmlns:a16="http://schemas.microsoft.com/office/drawing/2014/main" id="{635B49C1-8BD4-431C-848C-36833ADB04F8}"/>
              </a:ext>
            </a:extLst>
          </p:cNvPr>
          <p:cNvSpPr txBox="1">
            <a:spLocks noChangeArrowheads="1"/>
          </p:cNvSpPr>
          <p:nvPr/>
        </p:nvSpPr>
        <p:spPr bwMode="auto">
          <a:xfrm>
            <a:off x="390525" y="6172200"/>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0112010</a:t>
            </a:r>
            <a:r>
              <a:rPr lang="en-US" altLang="en-US" sz="1600">
                <a:solidFill>
                  <a:schemeClr val="bg1"/>
                </a:solidFill>
                <a:latin typeface="Bookman Old Style" panose="02050604050505020204" pitchFamily="18" charset="0"/>
              </a:rPr>
              <a:t>1</a:t>
            </a:r>
          </a:p>
        </p:txBody>
      </p:sp>
      <p:sp>
        <p:nvSpPr>
          <p:cNvPr id="41" name="Line 16">
            <a:extLst>
              <a:ext uri="{FF2B5EF4-FFF2-40B4-BE49-F238E27FC236}">
                <a16:creationId xmlns:a16="http://schemas.microsoft.com/office/drawing/2014/main" id="{CAD5B817-AC98-45AE-BF0D-ECB9888A6EDF}"/>
              </a:ext>
            </a:extLst>
          </p:cNvPr>
          <p:cNvSpPr>
            <a:spLocks noChangeShapeType="1"/>
          </p:cNvSpPr>
          <p:nvPr/>
        </p:nvSpPr>
        <p:spPr bwMode="auto">
          <a:xfrm flipV="1">
            <a:off x="927100" y="3817938"/>
            <a:ext cx="0" cy="542925"/>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Oval 17">
            <a:extLst>
              <a:ext uri="{FF2B5EF4-FFF2-40B4-BE49-F238E27FC236}">
                <a16:creationId xmlns:a16="http://schemas.microsoft.com/office/drawing/2014/main" id="{AF7D929D-4F08-4969-8B84-3B7B440F0B99}"/>
              </a:ext>
            </a:extLst>
          </p:cNvPr>
          <p:cNvSpPr>
            <a:spLocks noChangeArrowheads="1"/>
          </p:cNvSpPr>
          <p:nvPr/>
        </p:nvSpPr>
        <p:spPr bwMode="auto">
          <a:xfrm>
            <a:off x="1381125" y="1274763"/>
            <a:ext cx="847725" cy="847725"/>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a:latin typeface="Bookman Old Style" panose="02050604050505020204" pitchFamily="18" charset="0"/>
              </a:rPr>
              <a:t>a</a:t>
            </a:r>
            <a:r>
              <a:rPr lang="en-US" altLang="en-US" baseline="-25000">
                <a:latin typeface="Bookman Old Style" panose="02050604050505020204" pitchFamily="18" charset="0"/>
              </a:rPr>
              <a:t>1</a:t>
            </a:r>
          </a:p>
        </p:txBody>
      </p:sp>
      <p:sp>
        <p:nvSpPr>
          <p:cNvPr id="43" name="Oval 18">
            <a:extLst>
              <a:ext uri="{FF2B5EF4-FFF2-40B4-BE49-F238E27FC236}">
                <a16:creationId xmlns:a16="http://schemas.microsoft.com/office/drawing/2014/main" id="{E508AE48-86C0-40CC-8F5F-1C412349D569}"/>
              </a:ext>
            </a:extLst>
          </p:cNvPr>
          <p:cNvSpPr>
            <a:spLocks noChangeArrowheads="1"/>
          </p:cNvSpPr>
          <p:nvPr/>
        </p:nvSpPr>
        <p:spPr bwMode="auto">
          <a:xfrm>
            <a:off x="514350" y="2951163"/>
            <a:ext cx="847725" cy="847725"/>
          </a:xfrm>
          <a:prstGeom prst="ellipse">
            <a:avLst/>
          </a:prstGeom>
          <a:noFill/>
          <a:ln w="889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a:latin typeface="Bookman Old Style" panose="02050604050505020204" pitchFamily="18" charset="0"/>
              </a:rPr>
              <a:t>a</a:t>
            </a:r>
            <a:r>
              <a:rPr lang="en-US" altLang="en-US" baseline="-25000">
                <a:latin typeface="Bookman Old Style" panose="02050604050505020204" pitchFamily="18" charset="0"/>
              </a:rPr>
              <a:t>0</a:t>
            </a:r>
          </a:p>
        </p:txBody>
      </p:sp>
      <p:sp>
        <p:nvSpPr>
          <p:cNvPr id="44" name="Oval 19">
            <a:extLst>
              <a:ext uri="{FF2B5EF4-FFF2-40B4-BE49-F238E27FC236}">
                <a16:creationId xmlns:a16="http://schemas.microsoft.com/office/drawing/2014/main" id="{2106F2BE-8630-4951-8F32-F61477D4D4AC}"/>
              </a:ext>
            </a:extLst>
          </p:cNvPr>
          <p:cNvSpPr>
            <a:spLocks noChangeArrowheads="1"/>
          </p:cNvSpPr>
          <p:nvPr/>
        </p:nvSpPr>
        <p:spPr bwMode="auto">
          <a:xfrm>
            <a:off x="2174875" y="2916238"/>
            <a:ext cx="847725" cy="847725"/>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a:latin typeface="Bookman Old Style" panose="02050604050505020204" pitchFamily="18" charset="0"/>
              </a:rPr>
              <a:t>a</a:t>
            </a:r>
            <a:r>
              <a:rPr lang="en-US" altLang="en-US" baseline="-25000">
                <a:latin typeface="Bookman Old Style" panose="02050604050505020204" pitchFamily="18" charset="0"/>
              </a:rPr>
              <a:t>2</a:t>
            </a:r>
          </a:p>
        </p:txBody>
      </p:sp>
      <p:cxnSp>
        <p:nvCxnSpPr>
          <p:cNvPr id="45" name="AutoShape 20">
            <a:extLst>
              <a:ext uri="{FF2B5EF4-FFF2-40B4-BE49-F238E27FC236}">
                <a16:creationId xmlns:a16="http://schemas.microsoft.com/office/drawing/2014/main" id="{C413BD53-D15F-4AE7-9631-FEE1B8D11A0C}"/>
              </a:ext>
            </a:extLst>
          </p:cNvPr>
          <p:cNvCxnSpPr>
            <a:cxnSpLocks noChangeShapeType="1"/>
            <a:stCxn id="43" idx="1"/>
            <a:endCxn id="42" idx="2"/>
          </p:cNvCxnSpPr>
          <p:nvPr/>
        </p:nvCxnSpPr>
        <p:spPr bwMode="auto">
          <a:xfrm rot="-5400000">
            <a:off x="336550" y="2000250"/>
            <a:ext cx="1331913" cy="728663"/>
          </a:xfrm>
          <a:prstGeom prst="curvedConnector2">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AutoShape 21">
            <a:extLst>
              <a:ext uri="{FF2B5EF4-FFF2-40B4-BE49-F238E27FC236}">
                <a16:creationId xmlns:a16="http://schemas.microsoft.com/office/drawing/2014/main" id="{FF3313FA-E023-481C-8A56-BF85001687A6}"/>
              </a:ext>
            </a:extLst>
          </p:cNvPr>
          <p:cNvCxnSpPr>
            <a:cxnSpLocks noChangeShapeType="1"/>
            <a:stCxn id="42" idx="3"/>
            <a:endCxn id="43" idx="0"/>
          </p:cNvCxnSpPr>
          <p:nvPr/>
        </p:nvCxnSpPr>
        <p:spPr bwMode="auto">
          <a:xfrm flipH="1">
            <a:off x="938213" y="2012950"/>
            <a:ext cx="566737" cy="89376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AutoShape 22">
            <a:extLst>
              <a:ext uri="{FF2B5EF4-FFF2-40B4-BE49-F238E27FC236}">
                <a16:creationId xmlns:a16="http://schemas.microsoft.com/office/drawing/2014/main" id="{A4D655F8-18C2-4036-9B04-EA36AB0208C5}"/>
              </a:ext>
            </a:extLst>
          </p:cNvPr>
          <p:cNvCxnSpPr>
            <a:cxnSpLocks noChangeShapeType="1"/>
            <a:stCxn id="43" idx="7"/>
          </p:cNvCxnSpPr>
          <p:nvPr/>
        </p:nvCxnSpPr>
        <p:spPr bwMode="auto">
          <a:xfrm flipV="1">
            <a:off x="1238250" y="3025775"/>
            <a:ext cx="1060450" cy="476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AutoShape 23">
            <a:extLst>
              <a:ext uri="{FF2B5EF4-FFF2-40B4-BE49-F238E27FC236}">
                <a16:creationId xmlns:a16="http://schemas.microsoft.com/office/drawing/2014/main" id="{D52D6C7C-86FF-48AD-B213-EECAE8B8F80B}"/>
              </a:ext>
            </a:extLst>
          </p:cNvPr>
          <p:cNvCxnSpPr>
            <a:cxnSpLocks noChangeShapeType="1"/>
            <a:endCxn id="42" idx="5"/>
          </p:cNvCxnSpPr>
          <p:nvPr/>
        </p:nvCxnSpPr>
        <p:spPr bwMode="auto">
          <a:xfrm flipH="1" flipV="1">
            <a:off x="2105025" y="2012950"/>
            <a:ext cx="493713" cy="889000"/>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AutoShape 24">
            <a:extLst>
              <a:ext uri="{FF2B5EF4-FFF2-40B4-BE49-F238E27FC236}">
                <a16:creationId xmlns:a16="http://schemas.microsoft.com/office/drawing/2014/main" id="{1AE0AE2B-DBB6-4EFE-910B-35011564665B}"/>
              </a:ext>
            </a:extLst>
          </p:cNvPr>
          <p:cNvCxnSpPr>
            <a:cxnSpLocks noChangeShapeType="1"/>
            <a:stCxn id="42" idx="6"/>
          </p:cNvCxnSpPr>
          <p:nvPr/>
        </p:nvCxnSpPr>
        <p:spPr bwMode="auto">
          <a:xfrm>
            <a:off x="2243138" y="1698625"/>
            <a:ext cx="655637" cy="1327150"/>
          </a:xfrm>
          <a:prstGeom prst="curvedConnector2">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AutoShape 25">
            <a:extLst>
              <a:ext uri="{FF2B5EF4-FFF2-40B4-BE49-F238E27FC236}">
                <a16:creationId xmlns:a16="http://schemas.microsoft.com/office/drawing/2014/main" id="{74E36245-23E2-468C-9709-73643D585E46}"/>
              </a:ext>
            </a:extLst>
          </p:cNvPr>
          <p:cNvCxnSpPr>
            <a:cxnSpLocks noChangeShapeType="1"/>
            <a:endCxn id="43" idx="5"/>
          </p:cNvCxnSpPr>
          <p:nvPr/>
        </p:nvCxnSpPr>
        <p:spPr bwMode="auto">
          <a:xfrm rot="5400000">
            <a:off x="1735931" y="3156744"/>
            <a:ext cx="65088" cy="1060450"/>
          </a:xfrm>
          <a:prstGeom prst="curvedConnector3">
            <a:avLst>
              <a:gd name="adj1" fmla="val 57317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AutoShape 26">
            <a:extLst>
              <a:ext uri="{FF2B5EF4-FFF2-40B4-BE49-F238E27FC236}">
                <a16:creationId xmlns:a16="http://schemas.microsoft.com/office/drawing/2014/main" id="{0AD38390-E19E-4E1C-9076-7BBCBB0CCF7A}"/>
              </a:ext>
            </a:extLst>
          </p:cNvPr>
          <p:cNvCxnSpPr>
            <a:cxnSpLocks noChangeShapeType="1"/>
            <a:stCxn id="43" idx="2"/>
            <a:endCxn id="43" idx="3"/>
          </p:cNvCxnSpPr>
          <p:nvPr/>
        </p:nvCxnSpPr>
        <p:spPr bwMode="auto">
          <a:xfrm rot="10800000" flipH="1" flipV="1">
            <a:off x="469900" y="3375025"/>
            <a:ext cx="168275" cy="344488"/>
          </a:xfrm>
          <a:prstGeom prst="curvedConnector4">
            <a:avLst>
              <a:gd name="adj1" fmla="val -244343"/>
              <a:gd name="adj2" fmla="val 189403"/>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AutoShape 27">
            <a:extLst>
              <a:ext uri="{FF2B5EF4-FFF2-40B4-BE49-F238E27FC236}">
                <a16:creationId xmlns:a16="http://schemas.microsoft.com/office/drawing/2014/main" id="{43E05060-5962-4931-ACF9-E4BC1687B801}"/>
              </a:ext>
            </a:extLst>
          </p:cNvPr>
          <p:cNvCxnSpPr>
            <a:cxnSpLocks noChangeShapeType="1"/>
            <a:stCxn id="42" idx="0"/>
            <a:endCxn id="42" idx="1"/>
          </p:cNvCxnSpPr>
          <p:nvPr/>
        </p:nvCxnSpPr>
        <p:spPr bwMode="auto">
          <a:xfrm rot="-5400000" flipH="1" flipV="1">
            <a:off x="1593056" y="1172369"/>
            <a:ext cx="123825" cy="300038"/>
          </a:xfrm>
          <a:prstGeom prst="curvedConnector3">
            <a:avLst>
              <a:gd name="adj1" fmla="val -366667"/>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AutoShape 28">
            <a:extLst>
              <a:ext uri="{FF2B5EF4-FFF2-40B4-BE49-F238E27FC236}">
                <a16:creationId xmlns:a16="http://schemas.microsoft.com/office/drawing/2014/main" id="{153D65AF-4FB4-415D-A540-6D385CA81D48}"/>
              </a:ext>
            </a:extLst>
          </p:cNvPr>
          <p:cNvCxnSpPr>
            <a:cxnSpLocks noChangeShapeType="1"/>
          </p:cNvCxnSpPr>
          <p:nvPr/>
        </p:nvCxnSpPr>
        <p:spPr bwMode="auto">
          <a:xfrm rot="5400000" flipH="1" flipV="1">
            <a:off x="2686844" y="3566319"/>
            <a:ext cx="123825" cy="300037"/>
          </a:xfrm>
          <a:prstGeom prst="curvedConnector3">
            <a:avLst>
              <a:gd name="adj1" fmla="val -282056"/>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Text Box 29">
            <a:extLst>
              <a:ext uri="{FF2B5EF4-FFF2-40B4-BE49-F238E27FC236}">
                <a16:creationId xmlns:a16="http://schemas.microsoft.com/office/drawing/2014/main" id="{34E4D340-C3B7-4E8C-8039-11AF010B0BD0}"/>
              </a:ext>
            </a:extLst>
          </p:cNvPr>
          <p:cNvSpPr txBox="1">
            <a:spLocks noChangeArrowheads="1"/>
          </p:cNvSpPr>
          <p:nvPr/>
        </p:nvSpPr>
        <p:spPr bwMode="auto">
          <a:xfrm>
            <a:off x="1770063" y="855663"/>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55" name="Text Box 30">
            <a:extLst>
              <a:ext uri="{FF2B5EF4-FFF2-40B4-BE49-F238E27FC236}">
                <a16:creationId xmlns:a16="http://schemas.microsoft.com/office/drawing/2014/main" id="{2326E32D-2E8E-4EAB-AF0E-36B2DC5177EC}"/>
              </a:ext>
            </a:extLst>
          </p:cNvPr>
          <p:cNvSpPr txBox="1">
            <a:spLocks noChangeArrowheads="1"/>
          </p:cNvSpPr>
          <p:nvPr/>
        </p:nvSpPr>
        <p:spPr bwMode="auto">
          <a:xfrm>
            <a:off x="174625" y="3051175"/>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56" name="Text Box 31">
            <a:extLst>
              <a:ext uri="{FF2B5EF4-FFF2-40B4-BE49-F238E27FC236}">
                <a16:creationId xmlns:a16="http://schemas.microsoft.com/office/drawing/2014/main" id="{CA9E735D-B304-43D5-8A04-1C56E43F0670}"/>
              </a:ext>
            </a:extLst>
          </p:cNvPr>
          <p:cNvSpPr txBox="1">
            <a:spLocks noChangeArrowheads="1"/>
          </p:cNvSpPr>
          <p:nvPr/>
        </p:nvSpPr>
        <p:spPr bwMode="auto">
          <a:xfrm>
            <a:off x="2341563" y="3744913"/>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57" name="Text Box 32">
            <a:extLst>
              <a:ext uri="{FF2B5EF4-FFF2-40B4-BE49-F238E27FC236}">
                <a16:creationId xmlns:a16="http://schemas.microsoft.com/office/drawing/2014/main" id="{625400AA-E6A0-460A-9395-9E8DE611BDC0}"/>
              </a:ext>
            </a:extLst>
          </p:cNvPr>
          <p:cNvSpPr txBox="1">
            <a:spLocks noChangeArrowheads="1"/>
          </p:cNvSpPr>
          <p:nvPr/>
        </p:nvSpPr>
        <p:spPr bwMode="auto">
          <a:xfrm>
            <a:off x="406400" y="2379663"/>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58" name="Text Box 33">
            <a:extLst>
              <a:ext uri="{FF2B5EF4-FFF2-40B4-BE49-F238E27FC236}">
                <a16:creationId xmlns:a16="http://schemas.microsoft.com/office/drawing/2014/main" id="{D44B094E-34E7-47E4-8301-B25E2A12070F}"/>
              </a:ext>
            </a:extLst>
          </p:cNvPr>
          <p:cNvSpPr txBox="1">
            <a:spLocks noChangeArrowheads="1"/>
          </p:cNvSpPr>
          <p:nvPr/>
        </p:nvSpPr>
        <p:spPr bwMode="auto">
          <a:xfrm>
            <a:off x="1898650" y="3592513"/>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59" name="Text Box 34">
            <a:extLst>
              <a:ext uri="{FF2B5EF4-FFF2-40B4-BE49-F238E27FC236}">
                <a16:creationId xmlns:a16="http://schemas.microsoft.com/office/drawing/2014/main" id="{E3E9A982-86E9-48EB-8993-B7DC0C521E9D}"/>
              </a:ext>
            </a:extLst>
          </p:cNvPr>
          <p:cNvSpPr txBox="1">
            <a:spLocks noChangeArrowheads="1"/>
          </p:cNvSpPr>
          <p:nvPr/>
        </p:nvSpPr>
        <p:spPr bwMode="auto">
          <a:xfrm>
            <a:off x="2268538" y="1419225"/>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60" name="Text Box 35">
            <a:extLst>
              <a:ext uri="{FF2B5EF4-FFF2-40B4-BE49-F238E27FC236}">
                <a16:creationId xmlns:a16="http://schemas.microsoft.com/office/drawing/2014/main" id="{4E0A6FD8-DE1F-4912-BDD8-43B2C563FE2B}"/>
              </a:ext>
            </a:extLst>
          </p:cNvPr>
          <p:cNvSpPr txBox="1">
            <a:spLocks noChangeArrowheads="1"/>
          </p:cNvSpPr>
          <p:nvPr/>
        </p:nvSpPr>
        <p:spPr bwMode="auto">
          <a:xfrm>
            <a:off x="1368425" y="1987550"/>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61" name="Text Box 36">
            <a:extLst>
              <a:ext uri="{FF2B5EF4-FFF2-40B4-BE49-F238E27FC236}">
                <a16:creationId xmlns:a16="http://schemas.microsoft.com/office/drawing/2014/main" id="{55DE7C29-B293-44E4-9F10-539792064E79}"/>
              </a:ext>
            </a:extLst>
          </p:cNvPr>
          <p:cNvSpPr txBox="1">
            <a:spLocks noChangeArrowheads="1"/>
          </p:cNvSpPr>
          <p:nvPr/>
        </p:nvSpPr>
        <p:spPr bwMode="auto">
          <a:xfrm>
            <a:off x="1322388" y="2962275"/>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62" name="Text Box 37">
            <a:extLst>
              <a:ext uri="{FF2B5EF4-FFF2-40B4-BE49-F238E27FC236}">
                <a16:creationId xmlns:a16="http://schemas.microsoft.com/office/drawing/2014/main" id="{D51940F4-FF6C-4437-80DF-E9168551EDD0}"/>
              </a:ext>
            </a:extLst>
          </p:cNvPr>
          <p:cNvSpPr txBox="1">
            <a:spLocks noChangeArrowheads="1"/>
          </p:cNvSpPr>
          <p:nvPr/>
        </p:nvSpPr>
        <p:spPr bwMode="auto">
          <a:xfrm>
            <a:off x="2182813" y="2565400"/>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63" name="Oval 38">
            <a:extLst>
              <a:ext uri="{FF2B5EF4-FFF2-40B4-BE49-F238E27FC236}">
                <a16:creationId xmlns:a16="http://schemas.microsoft.com/office/drawing/2014/main" id="{29061D22-C586-4C79-92E8-F8CA8A51C80E}"/>
              </a:ext>
            </a:extLst>
          </p:cNvPr>
          <p:cNvSpPr>
            <a:spLocks noChangeArrowheads="1"/>
          </p:cNvSpPr>
          <p:nvPr/>
        </p:nvSpPr>
        <p:spPr bwMode="auto">
          <a:xfrm>
            <a:off x="876300" y="4254500"/>
            <a:ext cx="106363"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4" name="Oval 39">
            <a:extLst>
              <a:ext uri="{FF2B5EF4-FFF2-40B4-BE49-F238E27FC236}">
                <a16:creationId xmlns:a16="http://schemas.microsoft.com/office/drawing/2014/main" id="{91D22550-4BCC-4F37-A00F-7EC0EA7C047B}"/>
              </a:ext>
            </a:extLst>
          </p:cNvPr>
          <p:cNvSpPr>
            <a:spLocks noChangeArrowheads="1"/>
          </p:cNvSpPr>
          <p:nvPr/>
        </p:nvSpPr>
        <p:spPr bwMode="auto">
          <a:xfrm>
            <a:off x="809625" y="3121025"/>
            <a:ext cx="106363"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5" name="Oval 40">
            <a:extLst>
              <a:ext uri="{FF2B5EF4-FFF2-40B4-BE49-F238E27FC236}">
                <a16:creationId xmlns:a16="http://schemas.microsoft.com/office/drawing/2014/main" id="{0120DE7B-75B1-4D68-95A8-3D3EF4D23583}"/>
              </a:ext>
            </a:extLst>
          </p:cNvPr>
          <p:cNvSpPr>
            <a:spLocks noChangeArrowheads="1"/>
          </p:cNvSpPr>
          <p:nvPr/>
        </p:nvSpPr>
        <p:spPr bwMode="auto">
          <a:xfrm>
            <a:off x="2509838" y="3017838"/>
            <a:ext cx="106362" cy="119062"/>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6" name="Oval 41">
            <a:extLst>
              <a:ext uri="{FF2B5EF4-FFF2-40B4-BE49-F238E27FC236}">
                <a16:creationId xmlns:a16="http://schemas.microsoft.com/office/drawing/2014/main" id="{D1CE4A65-0416-4140-92BF-B6695753693E}"/>
              </a:ext>
            </a:extLst>
          </p:cNvPr>
          <p:cNvSpPr>
            <a:spLocks noChangeArrowheads="1"/>
          </p:cNvSpPr>
          <p:nvPr/>
        </p:nvSpPr>
        <p:spPr bwMode="auto">
          <a:xfrm>
            <a:off x="1644650" y="1423988"/>
            <a:ext cx="106363" cy="119062"/>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7" name="Text Box 42">
            <a:extLst>
              <a:ext uri="{FF2B5EF4-FFF2-40B4-BE49-F238E27FC236}">
                <a16:creationId xmlns:a16="http://schemas.microsoft.com/office/drawing/2014/main" id="{ED63722C-2D5E-40D5-967E-D94BDD3ADC72}"/>
              </a:ext>
            </a:extLst>
          </p:cNvPr>
          <p:cNvSpPr txBox="1">
            <a:spLocks noChangeArrowheads="1"/>
          </p:cNvSpPr>
          <p:nvPr/>
        </p:nvSpPr>
        <p:spPr bwMode="auto">
          <a:xfrm>
            <a:off x="369888" y="6180138"/>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l-GR" altLang="en-US" sz="1600">
                <a:latin typeface="Bookman Old Style" panose="02050604050505020204" pitchFamily="18" charset="0"/>
              </a:rPr>
              <a:t>ε</a:t>
            </a:r>
          </a:p>
        </p:txBody>
      </p:sp>
    </p:spTree>
    <p:extLst>
      <p:ext uri="{BB962C8B-B14F-4D97-AF65-F5344CB8AC3E}">
        <p14:creationId xmlns:p14="http://schemas.microsoft.com/office/powerpoint/2010/main" val="395795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8">
                                            <p:txEl>
                                              <p:pRg st="11" end="1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xEl>
                                              <p:pRg st="12" end="1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xEl>
                                              <p:pRg st="13" end="1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8">
                                            <p:txEl>
                                              <p:pRg st="14" end="1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0" presetClass="path" presetSubtype="0" accel="50000" decel="50000" fill="hold" grpId="1" nodeType="clickEffect">
                                  <p:stCondLst>
                                    <p:cond delay="0"/>
                                  </p:stCondLst>
                                  <p:childTnLst>
                                    <p:animMotion origin="layout" path="M -1.38889E-6 -3.33025E-6 C -0.00121 -0.06822 -0.00226 -0.13644 -0.00278 -0.1642 " pathEditMode="relative" rAng="0" ptsTypes="aA">
                                      <p:cBhvr>
                                        <p:cTn id="64" dur="500" fill="hold"/>
                                        <p:tgtEl>
                                          <p:spTgt spid="63"/>
                                        </p:tgtEl>
                                        <p:attrNameLst>
                                          <p:attrName>ppt_x</p:attrName>
                                          <p:attrName>ppt_y</p:attrName>
                                        </p:attrNameLst>
                                      </p:cBhvr>
                                      <p:rCtr x="-139" y="-8210"/>
                                    </p:animMotion>
                                  </p:childTnLst>
                                </p:cTn>
                              </p:par>
                            </p:childTnLst>
                          </p:cTn>
                        </p:par>
                        <p:par>
                          <p:cTn id="65" fill="hold">
                            <p:stCondLst>
                              <p:cond delay="500"/>
                            </p:stCondLst>
                            <p:childTnLst>
                              <p:par>
                                <p:cTn id="66" presetID="1" presetClass="emph" presetSubtype="1" nodeType="afterEffect">
                                  <p:stCondLst>
                                    <p:cond delay="0"/>
                                  </p:stCondLst>
                                  <p:childTnLst>
                                    <p:set>
                                      <p:cBhvr>
                                        <p:cTn id="67" dur="indefinite"/>
                                        <p:tgtEl>
                                          <p:spTgt spid="43"/>
                                        </p:tgtEl>
                                        <p:attrNameLst>
                                          <p:attrName>fillcolor</p:attrName>
                                        </p:attrNameLst>
                                      </p:cBhvr>
                                      <p:to>
                                        <p:clrVal>
                                          <a:srgbClr val="66FF33"/>
                                        </p:clrVal>
                                      </p:to>
                                    </p:set>
                                    <p:set>
                                      <p:cBhvr>
                                        <p:cTn id="68" dur="indefinite"/>
                                        <p:tgtEl>
                                          <p:spTgt spid="43"/>
                                        </p:tgtEl>
                                        <p:attrNameLst>
                                          <p:attrName>fill.type</p:attrName>
                                        </p:attrNameLst>
                                      </p:cBhvr>
                                      <p:to>
                                        <p:strVal val="solid"/>
                                      </p:to>
                                    </p:set>
                                    <p:set>
                                      <p:cBhvr>
                                        <p:cTn id="69" dur="indefinite"/>
                                        <p:tgtEl>
                                          <p:spTgt spid="43"/>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3"/>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grpId="2" nodeType="clickEffect">
                                  <p:stCondLst>
                                    <p:cond delay="0"/>
                                  </p:stCondLst>
                                  <p:childTnLst>
                                    <p:set>
                                      <p:cBhvr>
                                        <p:cTn id="77" dur="1" fill="hold">
                                          <p:stCondLst>
                                            <p:cond delay="0"/>
                                          </p:stCondLst>
                                        </p:cTn>
                                        <p:tgtEl>
                                          <p:spTgt spid="63"/>
                                        </p:tgtEl>
                                        <p:attrNameLst>
                                          <p:attrName>style.visibility</p:attrName>
                                        </p:attrNameLst>
                                      </p:cBhvr>
                                      <p:to>
                                        <p:strVal val="hidden"/>
                                      </p:to>
                                    </p:set>
                                  </p:childTnLst>
                                </p:cTn>
                              </p:par>
                              <p:par>
                                <p:cTn id="78" presetID="1" presetClass="entr" presetSubtype="0" fill="hold" grpId="0" nodeType="withEffect">
                                  <p:stCondLst>
                                    <p:cond delay="0"/>
                                  </p:stCondLst>
                                  <p:childTnLst>
                                    <p:set>
                                      <p:cBhvr>
                                        <p:cTn id="79" dur="1" fill="hold">
                                          <p:stCondLst>
                                            <p:cond delay="0"/>
                                          </p:stCondLst>
                                        </p:cTn>
                                        <p:tgtEl>
                                          <p:spTgt spid="64"/>
                                        </p:tgtEl>
                                        <p:attrNameLst>
                                          <p:attrName>style.visibility</p:attrName>
                                        </p:attrNameLst>
                                      </p:cBhvr>
                                      <p:to>
                                        <p:strVal val="visible"/>
                                      </p:to>
                                    </p:set>
                                  </p:childTnLst>
                                </p:cTn>
                              </p:par>
                              <p:par>
                                <p:cTn id="80" presetID="0" presetClass="path" presetSubtype="0" accel="50000" decel="50000" fill="hold" grpId="1" nodeType="withEffect">
                                  <p:stCondLst>
                                    <p:cond delay="0"/>
                                  </p:stCondLst>
                                  <p:childTnLst>
                                    <p:animMotion origin="layout" path="M -8.33333E-7 0.0074 C -0.00382 -0.00139 -0.03455 0.02336 -0.04635 0.02845 C -0.05816 0.03354 -0.06371 0.03099 -0.07118 0.03816 C -0.0783 0.04533 -0.08871 0.05851 -0.08993 0.071 C -0.09114 0.08349 -0.08385 0.10453 -0.0783 0.11355 C -0.07274 0.12257 -0.06389 0.12581 -0.0566 0.12512 C -0.0493 0.12442 -0.04028 0.11702 -0.03472 0.10962 C -0.02917 0.10222 -0.02951 0.09806 -0.02326 0.08071 C -0.01701 0.06337 0.00382 0.01619 -8.33333E-7 0.0074 Z " pathEditMode="relative" rAng="0" ptsTypes="aaaaaaaaa">
                                      <p:cBhvr>
                                        <p:cTn id="81" dur="500" fill="hold"/>
                                        <p:tgtEl>
                                          <p:spTgt spid="64"/>
                                        </p:tgtEl>
                                        <p:attrNameLst>
                                          <p:attrName>ppt_x</p:attrName>
                                          <p:attrName>ppt_y</p:attrName>
                                        </p:attrNameLst>
                                      </p:cBhvr>
                                      <p:rCtr x="-4375" y="5481"/>
                                    </p:animMotion>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33"/>
                                        </p:tgtEl>
                                        <p:attrNameLst>
                                          <p:attrName>style.visibility</p:attrName>
                                        </p:attrNameLst>
                                      </p:cBhvr>
                                      <p:to>
                                        <p:strVal val="hidden"/>
                                      </p:to>
                                    </p:set>
                                  </p:childTnLst>
                                </p:cTn>
                              </p:par>
                              <p:par>
                                <p:cTn id="86" presetID="1" presetClass="entr" presetSubtype="0" fill="hold" grpId="0" nodeType="withEffect">
                                  <p:stCondLst>
                                    <p:cond delay="0"/>
                                  </p:stCondLst>
                                  <p:childTnLst>
                                    <p:set>
                                      <p:cBhvr>
                                        <p:cTn id="87" dur="1" fill="hold">
                                          <p:stCondLst>
                                            <p:cond delay="0"/>
                                          </p:stCondLst>
                                        </p:cTn>
                                        <p:tgtEl>
                                          <p:spTgt spid="3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0" presetClass="path" presetSubtype="0" accel="50000" decel="50000" fill="hold" grpId="2" nodeType="clickEffect">
                                  <p:stCondLst>
                                    <p:cond delay="0"/>
                                  </p:stCondLst>
                                  <p:childTnLst>
                                    <p:animMotion origin="layout" path="M 5E-6 -1.69288E-6 C -0.01476 0.00139 -0.02935 0.00301 -0.03039 -0.02313 C -0.03143 -0.04926 -0.01806 -0.12396 -0.00572 -0.15634 C 0.0066 -0.18871 0.03369 -0.20745 0.04358 -0.21808 C 0.05348 -0.22872 0.04619 -0.21461 0.05365 -0.22016 C 0.06112 -0.22572 0.07483 -0.23843 0.08837 -0.25092 " pathEditMode="relative" rAng="0" ptsTypes="aaaaaA">
                                      <p:cBhvr>
                                        <p:cTn id="91" dur="500" fill="hold"/>
                                        <p:tgtEl>
                                          <p:spTgt spid="64"/>
                                        </p:tgtEl>
                                        <p:attrNameLst>
                                          <p:attrName>ppt_x</p:attrName>
                                          <p:attrName>ppt_y</p:attrName>
                                        </p:attrNameLst>
                                      </p:cBhvr>
                                      <p:rCtr x="2847" y="-12396"/>
                                    </p:animMotion>
                                  </p:childTnLst>
                                </p:cTn>
                              </p:par>
                            </p:childTnLst>
                          </p:cTn>
                        </p:par>
                        <p:par>
                          <p:cTn id="92" fill="hold">
                            <p:stCondLst>
                              <p:cond delay="500"/>
                            </p:stCondLst>
                            <p:childTnLst>
                              <p:par>
                                <p:cTn id="93" presetID="1" presetClass="exit" presetSubtype="0" fill="hold" grpId="2" nodeType="afterEffect">
                                  <p:stCondLst>
                                    <p:cond delay="1000"/>
                                  </p:stCondLst>
                                  <p:childTnLst>
                                    <p:set>
                                      <p:cBhvr>
                                        <p:cTn id="94" dur="1" fill="hold">
                                          <p:stCondLst>
                                            <p:cond delay="0"/>
                                          </p:stCondLst>
                                        </p:cTn>
                                        <p:tgtEl>
                                          <p:spTgt spid="30"/>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31"/>
                                        </p:tgtEl>
                                        <p:attrNameLst>
                                          <p:attrName>style.visibility</p:attrName>
                                        </p:attrNameLst>
                                      </p:cBhvr>
                                      <p:to>
                                        <p:strVal val="visible"/>
                                      </p:to>
                                    </p:set>
                                  </p:childTnLst>
                                </p:cTn>
                              </p:par>
                              <p:par>
                                <p:cTn id="97" presetID="1" presetClass="emph" presetSubtype="1" nodeType="withEffect">
                                  <p:stCondLst>
                                    <p:cond delay="0"/>
                                  </p:stCondLst>
                                  <p:childTnLst>
                                    <p:set>
                                      <p:cBhvr>
                                        <p:cTn id="98" dur="indefinite"/>
                                        <p:tgtEl>
                                          <p:spTgt spid="43"/>
                                        </p:tgtEl>
                                        <p:attrNameLst>
                                          <p:attrName>fillcolor</p:attrName>
                                        </p:attrNameLst>
                                      </p:cBhvr>
                                      <p:to>
                                        <p:clrVal>
                                          <a:schemeClr val="bg1"/>
                                        </p:clrVal>
                                      </p:to>
                                    </p:set>
                                    <p:set>
                                      <p:cBhvr>
                                        <p:cTn id="99" dur="indefinite"/>
                                        <p:tgtEl>
                                          <p:spTgt spid="43"/>
                                        </p:tgtEl>
                                        <p:attrNameLst>
                                          <p:attrName>fill.type</p:attrName>
                                        </p:attrNameLst>
                                      </p:cBhvr>
                                      <p:to>
                                        <p:strVal val="solid"/>
                                      </p:to>
                                    </p:set>
                                    <p:set>
                                      <p:cBhvr>
                                        <p:cTn id="100" dur="indefinite"/>
                                        <p:tgtEl>
                                          <p:spTgt spid="43"/>
                                        </p:tgtEl>
                                        <p:attrNameLst>
                                          <p:attrName>fill.on</p:attrName>
                                        </p:attrNameLst>
                                      </p:cBhvr>
                                      <p:to>
                                        <p:strVal val="true"/>
                                      </p:to>
                                    </p:set>
                                  </p:childTnLst>
                                </p:cTn>
                              </p:par>
                              <p:par>
                                <p:cTn id="101" presetID="1" presetClass="emph" presetSubtype="1" nodeType="withEffect">
                                  <p:stCondLst>
                                    <p:cond delay="0"/>
                                  </p:stCondLst>
                                  <p:childTnLst>
                                    <p:set>
                                      <p:cBhvr>
                                        <p:cTn id="102" dur="indefinite"/>
                                        <p:tgtEl>
                                          <p:spTgt spid="42"/>
                                        </p:tgtEl>
                                        <p:attrNameLst>
                                          <p:attrName>fillcolor</p:attrName>
                                        </p:attrNameLst>
                                      </p:cBhvr>
                                      <p:to>
                                        <p:clrVal>
                                          <a:srgbClr val="66FF33"/>
                                        </p:clrVal>
                                      </p:to>
                                    </p:set>
                                    <p:set>
                                      <p:cBhvr>
                                        <p:cTn id="103" dur="indefinite"/>
                                        <p:tgtEl>
                                          <p:spTgt spid="42"/>
                                        </p:tgtEl>
                                        <p:attrNameLst>
                                          <p:attrName>fill.type</p:attrName>
                                        </p:attrNameLst>
                                      </p:cBhvr>
                                      <p:to>
                                        <p:strVal val="solid"/>
                                      </p:to>
                                    </p:set>
                                    <p:set>
                                      <p:cBhvr>
                                        <p:cTn id="104" dur="indefinite"/>
                                        <p:tgtEl>
                                          <p:spTgt spid="42"/>
                                        </p:tgtEl>
                                        <p:attrNameLst>
                                          <p:attrName>fill.on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34"/>
                                        </p:tgtEl>
                                        <p:attrNameLst>
                                          <p:attrName>style.visibility</p:attrName>
                                        </p:attrNameLst>
                                      </p:cBhvr>
                                      <p:to>
                                        <p:strVal val="hidden"/>
                                      </p:to>
                                    </p:set>
                                  </p:childTnLst>
                                </p:cTn>
                              </p:par>
                              <p:par>
                                <p:cTn id="109" presetID="1" presetClass="entr" presetSubtype="0" fill="hold" grpId="0" nodeType="withEffect">
                                  <p:stCondLst>
                                    <p:cond delay="0"/>
                                  </p:stCondLst>
                                  <p:childTnLst>
                                    <p:set>
                                      <p:cBhvr>
                                        <p:cTn id="110" dur="1" fill="hold">
                                          <p:stCondLst>
                                            <p:cond delay="0"/>
                                          </p:stCondLst>
                                        </p:cTn>
                                        <p:tgtEl>
                                          <p:spTgt spid="3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3" nodeType="clickEffect">
                                  <p:stCondLst>
                                    <p:cond delay="0"/>
                                  </p:stCondLst>
                                  <p:childTnLst>
                                    <p:set>
                                      <p:cBhvr>
                                        <p:cTn id="114" dur="1" fill="hold">
                                          <p:stCondLst>
                                            <p:cond delay="0"/>
                                          </p:stCondLst>
                                        </p:cTn>
                                        <p:tgtEl>
                                          <p:spTgt spid="64"/>
                                        </p:tgtEl>
                                        <p:attrNameLst>
                                          <p:attrName>style.visibility</p:attrName>
                                        </p:attrNameLst>
                                      </p:cBhvr>
                                      <p:to>
                                        <p:strVal val="hidden"/>
                                      </p:to>
                                    </p:set>
                                  </p:childTnLst>
                                </p:cTn>
                              </p:par>
                              <p:par>
                                <p:cTn id="115" presetID="1" presetClass="entr" presetSubtype="0" fill="hold" grpId="0" nodeType="withEffect">
                                  <p:stCondLst>
                                    <p:cond delay="0"/>
                                  </p:stCondLst>
                                  <p:childTnLst>
                                    <p:set>
                                      <p:cBhvr>
                                        <p:cTn id="116" dur="1" fill="hold">
                                          <p:stCondLst>
                                            <p:cond delay="0"/>
                                          </p:stCondLst>
                                        </p:cTn>
                                        <p:tgtEl>
                                          <p:spTgt spid="66"/>
                                        </p:tgtEl>
                                        <p:attrNameLst>
                                          <p:attrName>style.visibility</p:attrName>
                                        </p:attrNameLst>
                                      </p:cBhvr>
                                      <p:to>
                                        <p:strVal val="visible"/>
                                      </p:to>
                                    </p:set>
                                  </p:childTnLst>
                                </p:cTn>
                              </p:par>
                              <p:par>
                                <p:cTn id="117" presetID="0" presetClass="path" presetSubtype="0" accel="50000" decel="50000" fill="hold" grpId="1" nodeType="withEffect">
                                  <p:stCondLst>
                                    <p:cond delay="0"/>
                                  </p:stCondLst>
                                  <p:childTnLst>
                                    <p:animMotion origin="layout" path="M 3.33333E-6 1.69288E-6 C 0.02083 0.01041 0.04184 0.02104 0.05781 0.03076 C 0.07378 0.04047 0.08455 0.03793 0.09548 0.05782 C 0.10642 0.0777 0.11718 0.12257 0.12309 0.15055 C 0.12899 0.17854 0.13593 0.21138 0.13038 0.22572 C 0.12482 0.24005 0.10729 0.23867 0.08975 0.23728 " pathEditMode="relative" rAng="0" ptsTypes="aaaaaA">
                                      <p:cBhvr>
                                        <p:cTn id="118" dur="500" fill="hold"/>
                                        <p:tgtEl>
                                          <p:spTgt spid="66"/>
                                        </p:tgtEl>
                                        <p:attrNameLst>
                                          <p:attrName>ppt_x</p:attrName>
                                          <p:attrName>ppt_y</p:attrName>
                                        </p:attrNameLst>
                                      </p:cBhvr>
                                      <p:rCtr x="6788" y="12003"/>
                                    </p:animMotion>
                                  </p:childTnLst>
                                </p:cTn>
                              </p:par>
                            </p:childTnLst>
                          </p:cTn>
                        </p:par>
                        <p:par>
                          <p:cTn id="119" fill="hold">
                            <p:stCondLst>
                              <p:cond delay="500"/>
                            </p:stCondLst>
                            <p:childTnLst>
                              <p:par>
                                <p:cTn id="120" presetID="1" presetClass="exit" presetSubtype="0" fill="hold" grpId="2" nodeType="afterEffect">
                                  <p:stCondLst>
                                    <p:cond delay="1000"/>
                                  </p:stCondLst>
                                  <p:childTnLst>
                                    <p:set>
                                      <p:cBhvr>
                                        <p:cTn id="121" dur="1" fill="hold">
                                          <p:stCondLst>
                                            <p:cond delay="0"/>
                                          </p:stCondLst>
                                        </p:cTn>
                                        <p:tgtEl>
                                          <p:spTgt spid="31"/>
                                        </p:tgtEl>
                                        <p:attrNameLst>
                                          <p:attrName>style.visibility</p:attrName>
                                        </p:attrNameLst>
                                      </p:cBhvr>
                                      <p:to>
                                        <p:strVal val="hidden"/>
                                      </p:to>
                                    </p:set>
                                  </p:childTnLst>
                                </p:cTn>
                              </p:par>
                              <p:par>
                                <p:cTn id="122" presetID="1" presetClass="entr" presetSubtype="0" fill="hold" grpId="0" nodeType="withEffect">
                                  <p:stCondLst>
                                    <p:cond delay="0"/>
                                  </p:stCondLst>
                                  <p:childTnLst>
                                    <p:set>
                                      <p:cBhvr>
                                        <p:cTn id="123" dur="1" fill="hold">
                                          <p:stCondLst>
                                            <p:cond delay="0"/>
                                          </p:stCondLst>
                                        </p:cTn>
                                        <p:tgtEl>
                                          <p:spTgt spid="32"/>
                                        </p:tgtEl>
                                        <p:attrNameLst>
                                          <p:attrName>style.visibility</p:attrName>
                                        </p:attrNameLst>
                                      </p:cBhvr>
                                      <p:to>
                                        <p:strVal val="visible"/>
                                      </p:to>
                                    </p:set>
                                  </p:childTnLst>
                                </p:cTn>
                              </p:par>
                              <p:par>
                                <p:cTn id="124" presetID="1" presetClass="emph" presetSubtype="1" nodeType="withEffect">
                                  <p:stCondLst>
                                    <p:cond delay="0"/>
                                  </p:stCondLst>
                                  <p:childTnLst>
                                    <p:set>
                                      <p:cBhvr>
                                        <p:cTn id="125" dur="indefinite"/>
                                        <p:tgtEl>
                                          <p:spTgt spid="42"/>
                                        </p:tgtEl>
                                        <p:attrNameLst>
                                          <p:attrName>fillcolor</p:attrName>
                                        </p:attrNameLst>
                                      </p:cBhvr>
                                      <p:to>
                                        <p:clrVal>
                                          <a:schemeClr val="bg1"/>
                                        </p:clrVal>
                                      </p:to>
                                    </p:set>
                                    <p:set>
                                      <p:cBhvr>
                                        <p:cTn id="126" dur="indefinite"/>
                                        <p:tgtEl>
                                          <p:spTgt spid="42"/>
                                        </p:tgtEl>
                                        <p:attrNameLst>
                                          <p:attrName>fill.type</p:attrName>
                                        </p:attrNameLst>
                                      </p:cBhvr>
                                      <p:to>
                                        <p:strVal val="solid"/>
                                      </p:to>
                                    </p:set>
                                    <p:set>
                                      <p:cBhvr>
                                        <p:cTn id="127" dur="indefinite"/>
                                        <p:tgtEl>
                                          <p:spTgt spid="42"/>
                                        </p:tgtEl>
                                        <p:attrNameLst>
                                          <p:attrName>fill.on</p:attrName>
                                        </p:attrNameLst>
                                      </p:cBhvr>
                                      <p:to>
                                        <p:strVal val="true"/>
                                      </p:to>
                                    </p:set>
                                  </p:childTnLst>
                                </p:cTn>
                              </p:par>
                              <p:par>
                                <p:cTn id="128" presetID="1" presetClass="emph" presetSubtype="1" nodeType="withEffect">
                                  <p:stCondLst>
                                    <p:cond delay="0"/>
                                  </p:stCondLst>
                                  <p:childTnLst>
                                    <p:set>
                                      <p:cBhvr>
                                        <p:cTn id="129" dur="indefinite"/>
                                        <p:tgtEl>
                                          <p:spTgt spid="44"/>
                                        </p:tgtEl>
                                        <p:attrNameLst>
                                          <p:attrName>fillcolor</p:attrName>
                                        </p:attrNameLst>
                                      </p:cBhvr>
                                      <p:to>
                                        <p:clrVal>
                                          <a:srgbClr val="66FF33"/>
                                        </p:clrVal>
                                      </p:to>
                                    </p:set>
                                    <p:set>
                                      <p:cBhvr>
                                        <p:cTn id="130" dur="indefinite"/>
                                        <p:tgtEl>
                                          <p:spTgt spid="44"/>
                                        </p:tgtEl>
                                        <p:attrNameLst>
                                          <p:attrName>fill.type</p:attrName>
                                        </p:attrNameLst>
                                      </p:cBhvr>
                                      <p:to>
                                        <p:strVal val="solid"/>
                                      </p:to>
                                    </p:set>
                                    <p:set>
                                      <p:cBhvr>
                                        <p:cTn id="131" dur="indefinite"/>
                                        <p:tgtEl>
                                          <p:spTgt spid="44"/>
                                        </p:tgtEl>
                                        <p:attrNameLst>
                                          <p:attrName>fill.on</p:attrName>
                                        </p:attrNameLst>
                                      </p:cBhvr>
                                      <p:to>
                                        <p:strVal val="true"/>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grpId="1" nodeType="clickEffect">
                                  <p:stCondLst>
                                    <p:cond delay="0"/>
                                  </p:stCondLst>
                                  <p:childTnLst>
                                    <p:set>
                                      <p:cBhvr>
                                        <p:cTn id="135" dur="1" fill="hold">
                                          <p:stCondLst>
                                            <p:cond delay="0"/>
                                          </p:stCondLst>
                                        </p:cTn>
                                        <p:tgtEl>
                                          <p:spTgt spid="35"/>
                                        </p:tgtEl>
                                        <p:attrNameLst>
                                          <p:attrName>style.visibility</p:attrName>
                                        </p:attrNameLst>
                                      </p:cBhvr>
                                      <p:to>
                                        <p:strVal val="hidden"/>
                                      </p:to>
                                    </p:set>
                                  </p:childTnLst>
                                </p:cTn>
                              </p:par>
                              <p:par>
                                <p:cTn id="136" presetID="1" presetClass="entr" presetSubtype="0" fill="hold" grpId="0" nodeType="withEffect">
                                  <p:stCondLst>
                                    <p:cond delay="0"/>
                                  </p:stCondLst>
                                  <p:childTnLst>
                                    <p:set>
                                      <p:cBhvr>
                                        <p:cTn id="137" dur="1" fill="hold">
                                          <p:stCondLst>
                                            <p:cond delay="0"/>
                                          </p:stCondLst>
                                        </p:cTn>
                                        <p:tgtEl>
                                          <p:spTgt spid="36"/>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xit" presetSubtype="0" fill="hold" grpId="2" nodeType="clickEffect">
                                  <p:stCondLst>
                                    <p:cond delay="0"/>
                                  </p:stCondLst>
                                  <p:childTnLst>
                                    <p:set>
                                      <p:cBhvr>
                                        <p:cTn id="141" dur="1" fill="hold">
                                          <p:stCondLst>
                                            <p:cond delay="0"/>
                                          </p:stCondLst>
                                        </p:cTn>
                                        <p:tgtEl>
                                          <p:spTgt spid="66"/>
                                        </p:tgtEl>
                                        <p:attrNameLst>
                                          <p:attrName>style.visibility</p:attrName>
                                        </p:attrNameLst>
                                      </p:cBhvr>
                                      <p:to>
                                        <p:strVal val="hidden"/>
                                      </p:to>
                                    </p:set>
                                  </p:childTnLst>
                                </p:cTn>
                              </p:par>
                              <p:par>
                                <p:cTn id="142" presetID="1" presetClass="entr" presetSubtype="0" fill="hold" grpId="0" nodeType="withEffect">
                                  <p:stCondLst>
                                    <p:cond delay="0"/>
                                  </p:stCondLst>
                                  <p:childTnLst>
                                    <p:set>
                                      <p:cBhvr>
                                        <p:cTn id="143" dur="1" fill="hold">
                                          <p:stCondLst>
                                            <p:cond delay="0"/>
                                          </p:stCondLst>
                                        </p:cTn>
                                        <p:tgtEl>
                                          <p:spTgt spid="65"/>
                                        </p:tgtEl>
                                        <p:attrNameLst>
                                          <p:attrName>style.visibility</p:attrName>
                                        </p:attrNameLst>
                                      </p:cBhvr>
                                      <p:to>
                                        <p:strVal val="visible"/>
                                      </p:to>
                                    </p:set>
                                  </p:childTnLst>
                                </p:cTn>
                              </p:par>
                              <p:par>
                                <p:cTn id="144" presetID="0" presetClass="path" presetSubtype="0" accel="50000" decel="50000" fill="hold" grpId="1" nodeType="withEffect">
                                  <p:stCondLst>
                                    <p:cond delay="0"/>
                                  </p:stCondLst>
                                  <p:childTnLst>
                                    <p:animMotion origin="layout" path="M 4.72222E-6 1.39685E-6 C 0.00538 -0.00324 0.01076 -0.00625 0.00451 -0.02706 C -0.00174 -0.04787 -0.02605 -0.09829 -0.03768 -0.12558 C -0.04931 -0.15287 -0.05452 -0.17299 -0.06511 -0.19103 C -0.0757 -0.20907 -0.08855 -0.22132 -0.10139 -0.23358 " pathEditMode="relative" rAng="0" ptsTypes="aaaaA">
                                      <p:cBhvr>
                                        <p:cTn id="145" dur="500" fill="hold"/>
                                        <p:tgtEl>
                                          <p:spTgt spid="65"/>
                                        </p:tgtEl>
                                        <p:attrNameLst>
                                          <p:attrName>ppt_x</p:attrName>
                                          <p:attrName>ppt_y</p:attrName>
                                        </p:attrNameLst>
                                      </p:cBhvr>
                                      <p:rCtr x="-4531" y="-11679"/>
                                    </p:animMotion>
                                  </p:childTnLst>
                                </p:cTn>
                              </p:par>
                            </p:childTnLst>
                          </p:cTn>
                        </p:par>
                        <p:par>
                          <p:cTn id="146" fill="hold">
                            <p:stCondLst>
                              <p:cond delay="500"/>
                            </p:stCondLst>
                            <p:childTnLst>
                              <p:par>
                                <p:cTn id="147" presetID="1" presetClass="exit" presetSubtype="0" fill="hold" grpId="2" nodeType="afterEffect">
                                  <p:stCondLst>
                                    <p:cond delay="1000"/>
                                  </p:stCondLst>
                                  <p:childTnLst>
                                    <p:set>
                                      <p:cBhvr>
                                        <p:cTn id="148" dur="1" fill="hold">
                                          <p:stCondLst>
                                            <p:cond delay="0"/>
                                          </p:stCondLst>
                                        </p:cTn>
                                        <p:tgtEl>
                                          <p:spTgt spid="32"/>
                                        </p:tgtEl>
                                        <p:attrNameLst>
                                          <p:attrName>style.visibility</p:attrName>
                                        </p:attrNameLst>
                                      </p:cBhvr>
                                      <p:to>
                                        <p:strVal val="hidden"/>
                                      </p:to>
                                    </p:set>
                                  </p:childTnLst>
                                </p:cTn>
                              </p:par>
                              <p:par>
                                <p:cTn id="149" presetID="1" presetClass="entr" presetSubtype="0" fill="hold" grpId="1" nodeType="withEffect">
                                  <p:stCondLst>
                                    <p:cond delay="0"/>
                                  </p:stCondLst>
                                  <p:childTnLst>
                                    <p:set>
                                      <p:cBhvr>
                                        <p:cTn id="150" dur="1" fill="hold">
                                          <p:stCondLst>
                                            <p:cond delay="0"/>
                                          </p:stCondLst>
                                        </p:cTn>
                                        <p:tgtEl>
                                          <p:spTgt spid="31"/>
                                        </p:tgtEl>
                                        <p:attrNameLst>
                                          <p:attrName>style.visibility</p:attrName>
                                        </p:attrNameLst>
                                      </p:cBhvr>
                                      <p:to>
                                        <p:strVal val="visible"/>
                                      </p:to>
                                    </p:set>
                                  </p:childTnLst>
                                </p:cTn>
                              </p:par>
                              <p:par>
                                <p:cTn id="151" presetID="1" presetClass="emph" presetSubtype="1" nodeType="withEffect">
                                  <p:stCondLst>
                                    <p:cond delay="0"/>
                                  </p:stCondLst>
                                  <p:childTnLst>
                                    <p:set>
                                      <p:cBhvr>
                                        <p:cTn id="152" dur="indefinite"/>
                                        <p:tgtEl>
                                          <p:spTgt spid="44"/>
                                        </p:tgtEl>
                                        <p:attrNameLst>
                                          <p:attrName>fillcolor</p:attrName>
                                        </p:attrNameLst>
                                      </p:cBhvr>
                                      <p:to>
                                        <p:clrVal>
                                          <a:schemeClr val="bg1"/>
                                        </p:clrVal>
                                      </p:to>
                                    </p:set>
                                    <p:set>
                                      <p:cBhvr>
                                        <p:cTn id="153" dur="indefinite"/>
                                        <p:tgtEl>
                                          <p:spTgt spid="44"/>
                                        </p:tgtEl>
                                        <p:attrNameLst>
                                          <p:attrName>fill.type</p:attrName>
                                        </p:attrNameLst>
                                      </p:cBhvr>
                                      <p:to>
                                        <p:strVal val="solid"/>
                                      </p:to>
                                    </p:set>
                                    <p:set>
                                      <p:cBhvr>
                                        <p:cTn id="154" dur="indefinite"/>
                                        <p:tgtEl>
                                          <p:spTgt spid="44"/>
                                        </p:tgtEl>
                                        <p:attrNameLst>
                                          <p:attrName>fill.on</p:attrName>
                                        </p:attrNameLst>
                                      </p:cBhvr>
                                      <p:to>
                                        <p:strVal val="true"/>
                                      </p:to>
                                    </p:set>
                                  </p:childTnLst>
                                </p:cTn>
                              </p:par>
                              <p:par>
                                <p:cTn id="155" presetID="1" presetClass="emph" presetSubtype="1" nodeType="withEffect">
                                  <p:stCondLst>
                                    <p:cond delay="0"/>
                                  </p:stCondLst>
                                  <p:childTnLst>
                                    <p:set>
                                      <p:cBhvr>
                                        <p:cTn id="156" dur="indefinite"/>
                                        <p:tgtEl>
                                          <p:spTgt spid="42"/>
                                        </p:tgtEl>
                                        <p:attrNameLst>
                                          <p:attrName>fillcolor</p:attrName>
                                        </p:attrNameLst>
                                      </p:cBhvr>
                                      <p:to>
                                        <p:clrVal>
                                          <a:srgbClr val="66FF33"/>
                                        </p:clrVal>
                                      </p:to>
                                    </p:set>
                                    <p:set>
                                      <p:cBhvr>
                                        <p:cTn id="157" dur="indefinite"/>
                                        <p:tgtEl>
                                          <p:spTgt spid="42"/>
                                        </p:tgtEl>
                                        <p:attrNameLst>
                                          <p:attrName>fill.type</p:attrName>
                                        </p:attrNameLst>
                                      </p:cBhvr>
                                      <p:to>
                                        <p:strVal val="solid"/>
                                      </p:to>
                                    </p:set>
                                    <p:set>
                                      <p:cBhvr>
                                        <p:cTn id="158" dur="indefinite"/>
                                        <p:tgtEl>
                                          <p:spTgt spid="42"/>
                                        </p:tgtEl>
                                        <p:attrNameLst>
                                          <p:attrName>fill.on</p:attrName>
                                        </p:attrNameLst>
                                      </p:cBhvr>
                                      <p:to>
                                        <p:strVal val="true"/>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36"/>
                                        </p:tgtEl>
                                        <p:attrNameLst>
                                          <p:attrName>style.visibility</p:attrName>
                                        </p:attrNameLst>
                                      </p:cBhvr>
                                      <p:to>
                                        <p:strVal val="hidden"/>
                                      </p:to>
                                    </p:set>
                                  </p:childTnLst>
                                </p:cTn>
                              </p:par>
                              <p:par>
                                <p:cTn id="163" presetID="1" presetClass="entr" presetSubtype="0" fill="hold" grpId="0" nodeType="withEffect">
                                  <p:stCondLst>
                                    <p:cond delay="0"/>
                                  </p:stCondLst>
                                  <p:childTnLst>
                                    <p:set>
                                      <p:cBhvr>
                                        <p:cTn id="164" dur="1" fill="hold">
                                          <p:stCondLst>
                                            <p:cond delay="0"/>
                                          </p:stCondLst>
                                        </p:cTn>
                                        <p:tgtEl>
                                          <p:spTgt spid="37"/>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2" nodeType="clickEffect">
                                  <p:stCondLst>
                                    <p:cond delay="0"/>
                                  </p:stCondLst>
                                  <p:childTnLst>
                                    <p:set>
                                      <p:cBhvr>
                                        <p:cTn id="168" dur="1" fill="hold">
                                          <p:stCondLst>
                                            <p:cond delay="0"/>
                                          </p:stCondLst>
                                        </p:cTn>
                                        <p:tgtEl>
                                          <p:spTgt spid="65"/>
                                        </p:tgtEl>
                                        <p:attrNameLst>
                                          <p:attrName>style.visibility</p:attrName>
                                        </p:attrNameLst>
                                      </p:cBhvr>
                                      <p:to>
                                        <p:strVal val="hidden"/>
                                      </p:to>
                                    </p:set>
                                  </p:childTnLst>
                                </p:cTn>
                              </p:par>
                              <p:par>
                                <p:cTn id="169" presetID="1" presetClass="entr" presetSubtype="0" fill="hold" grpId="3" nodeType="withEffect">
                                  <p:stCondLst>
                                    <p:cond delay="0"/>
                                  </p:stCondLst>
                                  <p:childTnLst>
                                    <p:set>
                                      <p:cBhvr>
                                        <p:cTn id="170" dur="1" fill="hold">
                                          <p:stCondLst>
                                            <p:cond delay="0"/>
                                          </p:stCondLst>
                                        </p:cTn>
                                        <p:tgtEl>
                                          <p:spTgt spid="66"/>
                                        </p:tgtEl>
                                        <p:attrNameLst>
                                          <p:attrName>style.visibility</p:attrName>
                                        </p:attrNameLst>
                                      </p:cBhvr>
                                      <p:to>
                                        <p:strVal val="visible"/>
                                      </p:to>
                                    </p:set>
                                  </p:childTnLst>
                                </p:cTn>
                              </p:par>
                              <p:par>
                                <p:cTn id="171" presetID="0" presetClass="path" presetSubtype="0" accel="50000" decel="50000" fill="hold" grpId="4" nodeType="withEffect">
                                  <p:stCondLst>
                                    <p:cond delay="0"/>
                                  </p:stCondLst>
                                  <p:childTnLst>
                                    <p:animMotion origin="layout" path="M -1.38889E-6 -9.80574E-7 C 0.00556 -0.00231 0.0125 -0.01758 0.01302 -0.03261 C 0.01354 -0.04764 0.00573 -0.07932 0.00278 -0.09042 C -0.00017 -0.10176 -0.00139 -0.10291 -0.00451 -0.10014 C -0.00764 -0.09736 -0.01337 -0.08696 -0.01597 -0.07308 C -0.01857 -0.0592 -0.02292 -0.02891 -0.02031 -0.01711 C -0.01771 -0.00555 -0.00555 0.00278 -1.38889E-6 -9.80574E-7 Z " pathEditMode="relative" rAng="0" ptsTypes="aaaaaaa">
                                      <p:cBhvr>
                                        <p:cTn id="172" dur="500" fill="hold"/>
                                        <p:tgtEl>
                                          <p:spTgt spid="66"/>
                                        </p:tgtEl>
                                        <p:attrNameLst>
                                          <p:attrName>ppt_x</p:attrName>
                                          <p:attrName>ppt_y</p:attrName>
                                        </p:attrNameLst>
                                      </p:cBhvr>
                                      <p:rCtr x="-469" y="-5019"/>
                                    </p:animMotion>
                                  </p:childTnLst>
                                </p:cTn>
                              </p:par>
                            </p:childTnLst>
                          </p:cTn>
                        </p:par>
                      </p:childTnLst>
                    </p:cTn>
                  </p:par>
                  <p:par>
                    <p:cTn id="173" fill="hold">
                      <p:stCondLst>
                        <p:cond delay="indefinite"/>
                      </p:stCondLst>
                      <p:childTnLst>
                        <p:par>
                          <p:cTn id="174" fill="hold">
                            <p:stCondLst>
                              <p:cond delay="0"/>
                            </p:stCondLst>
                            <p:childTnLst>
                              <p:par>
                                <p:cTn id="175" presetID="1" presetClass="exit" presetSubtype="0" fill="hold" grpId="1" nodeType="clickEffect">
                                  <p:stCondLst>
                                    <p:cond delay="0"/>
                                  </p:stCondLst>
                                  <p:childTnLst>
                                    <p:set>
                                      <p:cBhvr>
                                        <p:cTn id="176" dur="1" fill="hold">
                                          <p:stCondLst>
                                            <p:cond delay="0"/>
                                          </p:stCondLst>
                                        </p:cTn>
                                        <p:tgtEl>
                                          <p:spTgt spid="37"/>
                                        </p:tgtEl>
                                        <p:attrNameLst>
                                          <p:attrName>style.visibility</p:attrName>
                                        </p:attrNameLst>
                                      </p:cBhvr>
                                      <p:to>
                                        <p:strVal val="hidden"/>
                                      </p:to>
                                    </p:set>
                                  </p:childTnLst>
                                </p:cTn>
                              </p:par>
                              <p:par>
                                <p:cTn id="177" presetID="1" presetClass="entr" presetSubtype="0" fill="hold" grpId="0" nodeType="withEffect">
                                  <p:stCondLst>
                                    <p:cond delay="0"/>
                                  </p:stCondLst>
                                  <p:childTnLst>
                                    <p:set>
                                      <p:cBhvr>
                                        <p:cTn id="178" dur="1" fill="hold">
                                          <p:stCondLst>
                                            <p:cond delay="0"/>
                                          </p:stCondLst>
                                        </p:cTn>
                                        <p:tgtEl>
                                          <p:spTgt spid="38"/>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0" presetClass="path" presetSubtype="0" accel="50000" decel="50000" fill="hold" grpId="5" nodeType="clickEffect">
                                  <p:stCondLst>
                                    <p:cond delay="0"/>
                                  </p:stCondLst>
                                  <p:childTnLst>
                                    <p:animMotion origin="layout" path="M -2.77778E-7 3.09898E-6 C 0.0217 0.01156 0.04358 0.02312 0.05799 0.03076 C 0.0724 0.03839 0.0776 0.03376 0.08698 0.04625 C 0.09635 0.05874 0.10712 0.08117 0.11458 0.10615 C 0.12205 0.13089 0.12899 0.17622 0.13194 0.19681 C 0.1349 0.21739 0.13767 0.22294 0.13194 0.22965 C 0.12622 0.23635 0.10278 0.23612 0.09705 0.23728 " pathEditMode="relative" rAng="0" ptsTypes="aaaaaaA">
                                      <p:cBhvr>
                                        <p:cTn id="182" dur="500" fill="hold"/>
                                        <p:tgtEl>
                                          <p:spTgt spid="66"/>
                                        </p:tgtEl>
                                        <p:attrNameLst>
                                          <p:attrName>ppt_x</p:attrName>
                                          <p:attrName>ppt_y</p:attrName>
                                        </p:attrNameLst>
                                      </p:cBhvr>
                                      <p:rCtr x="6875" y="11864"/>
                                    </p:animMotion>
                                  </p:childTnLst>
                                </p:cTn>
                              </p:par>
                            </p:childTnLst>
                          </p:cTn>
                        </p:par>
                        <p:par>
                          <p:cTn id="183" fill="hold">
                            <p:stCondLst>
                              <p:cond delay="500"/>
                            </p:stCondLst>
                            <p:childTnLst>
                              <p:par>
                                <p:cTn id="184" presetID="1" presetClass="exit" presetSubtype="0" fill="hold" grpId="3" nodeType="afterEffect">
                                  <p:stCondLst>
                                    <p:cond delay="1000"/>
                                  </p:stCondLst>
                                  <p:childTnLst>
                                    <p:set>
                                      <p:cBhvr>
                                        <p:cTn id="185" dur="1" fill="hold">
                                          <p:stCondLst>
                                            <p:cond delay="0"/>
                                          </p:stCondLst>
                                        </p:cTn>
                                        <p:tgtEl>
                                          <p:spTgt spid="31"/>
                                        </p:tgtEl>
                                        <p:attrNameLst>
                                          <p:attrName>style.visibility</p:attrName>
                                        </p:attrNameLst>
                                      </p:cBhvr>
                                      <p:to>
                                        <p:strVal val="hidden"/>
                                      </p:to>
                                    </p:set>
                                  </p:childTnLst>
                                </p:cTn>
                              </p:par>
                              <p:par>
                                <p:cTn id="186" presetID="1" presetClass="entr" presetSubtype="0" fill="hold" grpId="1" nodeType="withEffect">
                                  <p:stCondLst>
                                    <p:cond delay="0"/>
                                  </p:stCondLst>
                                  <p:childTnLst>
                                    <p:set>
                                      <p:cBhvr>
                                        <p:cTn id="187" dur="1" fill="hold">
                                          <p:stCondLst>
                                            <p:cond delay="0"/>
                                          </p:stCondLst>
                                        </p:cTn>
                                        <p:tgtEl>
                                          <p:spTgt spid="32"/>
                                        </p:tgtEl>
                                        <p:attrNameLst>
                                          <p:attrName>style.visibility</p:attrName>
                                        </p:attrNameLst>
                                      </p:cBhvr>
                                      <p:to>
                                        <p:strVal val="visible"/>
                                      </p:to>
                                    </p:set>
                                  </p:childTnLst>
                                </p:cTn>
                              </p:par>
                              <p:par>
                                <p:cTn id="188" presetID="1" presetClass="emph" presetSubtype="1" nodeType="withEffect">
                                  <p:stCondLst>
                                    <p:cond delay="0"/>
                                  </p:stCondLst>
                                  <p:childTnLst>
                                    <p:set>
                                      <p:cBhvr>
                                        <p:cTn id="189" dur="indefinite"/>
                                        <p:tgtEl>
                                          <p:spTgt spid="42"/>
                                        </p:tgtEl>
                                        <p:attrNameLst>
                                          <p:attrName>fillcolor</p:attrName>
                                        </p:attrNameLst>
                                      </p:cBhvr>
                                      <p:to>
                                        <p:clrVal>
                                          <a:schemeClr val="bg1"/>
                                        </p:clrVal>
                                      </p:to>
                                    </p:set>
                                    <p:set>
                                      <p:cBhvr>
                                        <p:cTn id="190" dur="indefinite"/>
                                        <p:tgtEl>
                                          <p:spTgt spid="42"/>
                                        </p:tgtEl>
                                        <p:attrNameLst>
                                          <p:attrName>fill.type</p:attrName>
                                        </p:attrNameLst>
                                      </p:cBhvr>
                                      <p:to>
                                        <p:strVal val="solid"/>
                                      </p:to>
                                    </p:set>
                                    <p:set>
                                      <p:cBhvr>
                                        <p:cTn id="191" dur="indefinite"/>
                                        <p:tgtEl>
                                          <p:spTgt spid="42"/>
                                        </p:tgtEl>
                                        <p:attrNameLst>
                                          <p:attrName>fill.on</p:attrName>
                                        </p:attrNameLst>
                                      </p:cBhvr>
                                      <p:to>
                                        <p:strVal val="true"/>
                                      </p:to>
                                    </p:set>
                                  </p:childTnLst>
                                </p:cTn>
                              </p:par>
                              <p:par>
                                <p:cTn id="192" presetID="1" presetClass="emph" presetSubtype="1" nodeType="withEffect">
                                  <p:stCondLst>
                                    <p:cond delay="0"/>
                                  </p:stCondLst>
                                  <p:childTnLst>
                                    <p:set>
                                      <p:cBhvr>
                                        <p:cTn id="193" dur="indefinite"/>
                                        <p:tgtEl>
                                          <p:spTgt spid="44"/>
                                        </p:tgtEl>
                                        <p:attrNameLst>
                                          <p:attrName>fillcolor</p:attrName>
                                        </p:attrNameLst>
                                      </p:cBhvr>
                                      <p:to>
                                        <p:clrVal>
                                          <a:srgbClr val="66FF33"/>
                                        </p:clrVal>
                                      </p:to>
                                    </p:set>
                                    <p:set>
                                      <p:cBhvr>
                                        <p:cTn id="194" dur="indefinite"/>
                                        <p:tgtEl>
                                          <p:spTgt spid="44"/>
                                        </p:tgtEl>
                                        <p:attrNameLst>
                                          <p:attrName>fill.type</p:attrName>
                                        </p:attrNameLst>
                                      </p:cBhvr>
                                      <p:to>
                                        <p:strVal val="solid"/>
                                      </p:to>
                                    </p:set>
                                    <p:set>
                                      <p:cBhvr>
                                        <p:cTn id="195" dur="indefinite"/>
                                        <p:tgtEl>
                                          <p:spTgt spid="44"/>
                                        </p:tgtEl>
                                        <p:attrNameLst>
                                          <p:attrName>fill.on</p:attrName>
                                        </p:attrNameLst>
                                      </p:cBhvr>
                                      <p:to>
                                        <p:strVal val="true"/>
                                      </p:to>
                                    </p:set>
                                  </p:childTnLst>
                                </p:cTn>
                              </p:par>
                            </p:childTnLst>
                          </p:cTn>
                        </p:par>
                      </p:childTnLst>
                    </p:cTn>
                  </p:par>
                  <p:par>
                    <p:cTn id="196" fill="hold">
                      <p:stCondLst>
                        <p:cond delay="indefinite"/>
                      </p:stCondLst>
                      <p:childTnLst>
                        <p:par>
                          <p:cTn id="197" fill="hold">
                            <p:stCondLst>
                              <p:cond delay="0"/>
                            </p:stCondLst>
                            <p:childTnLst>
                              <p:par>
                                <p:cTn id="198" presetID="1" presetClass="exit" presetSubtype="0" fill="hold" grpId="1" nodeType="clickEffect">
                                  <p:stCondLst>
                                    <p:cond delay="0"/>
                                  </p:stCondLst>
                                  <p:childTnLst>
                                    <p:set>
                                      <p:cBhvr>
                                        <p:cTn id="199" dur="1" fill="hold">
                                          <p:stCondLst>
                                            <p:cond delay="0"/>
                                          </p:stCondLst>
                                        </p:cTn>
                                        <p:tgtEl>
                                          <p:spTgt spid="38"/>
                                        </p:tgtEl>
                                        <p:attrNameLst>
                                          <p:attrName>style.visibility</p:attrName>
                                        </p:attrNameLst>
                                      </p:cBhvr>
                                      <p:to>
                                        <p:strVal val="hidden"/>
                                      </p:to>
                                    </p:set>
                                  </p:childTnLst>
                                </p:cTn>
                              </p:par>
                              <p:par>
                                <p:cTn id="200" presetID="1" presetClass="entr" presetSubtype="0" fill="hold" grpId="0" nodeType="withEffect">
                                  <p:stCondLst>
                                    <p:cond delay="0"/>
                                  </p:stCondLst>
                                  <p:childTnLst>
                                    <p:set>
                                      <p:cBhvr>
                                        <p:cTn id="201" dur="1" fill="hold">
                                          <p:stCondLst>
                                            <p:cond delay="0"/>
                                          </p:stCondLst>
                                        </p:cTn>
                                        <p:tgtEl>
                                          <p:spTgt spid="39"/>
                                        </p:tgtEl>
                                        <p:attrNameLst>
                                          <p:attrName>style.visibility</p:attrName>
                                        </p:attrNameLst>
                                      </p:cBhvr>
                                      <p:to>
                                        <p:strVal val="visible"/>
                                      </p:to>
                                    </p:set>
                                  </p:childTnLst>
                                </p:cTn>
                              </p:par>
                            </p:childTnLst>
                          </p:cTn>
                        </p:par>
                      </p:childTnLst>
                    </p:cTn>
                  </p:par>
                  <p:par>
                    <p:cTn id="202" fill="hold">
                      <p:stCondLst>
                        <p:cond delay="indefinite"/>
                      </p:stCondLst>
                      <p:childTnLst>
                        <p:par>
                          <p:cTn id="203" fill="hold">
                            <p:stCondLst>
                              <p:cond delay="0"/>
                            </p:stCondLst>
                            <p:childTnLst>
                              <p:par>
                                <p:cTn id="204" presetID="0" presetClass="path" presetSubtype="0" accel="50000" decel="50000" fill="hold" grpId="3" nodeType="clickEffect">
                                  <p:stCondLst>
                                    <p:cond delay="0"/>
                                  </p:stCondLst>
                                  <p:childTnLst>
                                    <p:animMotion origin="layout" path="M -1.94444E-6 -1.13784E-6 C -0.00434 0.00925 0.00243 0.07516 0.00434 0.09852 C 0.00625 0.12188 0.00868 0.13205 0.01163 0.14084 C 0.01459 0.14963 0.01806 0.15333 0.0217 0.15056 C 0.02535 0.14778 0.0309 0.13367 0.03334 0.1235 C 0.03577 0.11332 0.03681 0.10222 0.03629 0.08881 C 0.03577 0.07539 0.03646 0.05805 0.03038 0.04255 C 0.02431 0.02706 0.00434 -0.00925 -1.94444E-6 -1.13784E-6 Z " pathEditMode="relative" rAng="0" ptsTypes="aaaaaaaa">
                                      <p:cBhvr>
                                        <p:cTn id="205" dur="500" fill="hold"/>
                                        <p:tgtEl>
                                          <p:spTgt spid="65"/>
                                        </p:tgtEl>
                                        <p:attrNameLst>
                                          <p:attrName>ppt_x</p:attrName>
                                          <p:attrName>ppt_y</p:attrName>
                                        </p:attrNameLst>
                                      </p:cBhvr>
                                      <p:rCtr x="1615" y="7192"/>
                                    </p:animMotion>
                                  </p:childTnLst>
                                </p:cTn>
                              </p:par>
                              <p:par>
                                <p:cTn id="206" presetID="1" presetClass="exit" presetSubtype="0" fill="hold" grpId="6" nodeType="withEffect">
                                  <p:stCondLst>
                                    <p:cond delay="0"/>
                                  </p:stCondLst>
                                  <p:childTnLst>
                                    <p:set>
                                      <p:cBhvr>
                                        <p:cTn id="207" dur="1" fill="hold">
                                          <p:stCondLst>
                                            <p:cond delay="0"/>
                                          </p:stCondLst>
                                        </p:cTn>
                                        <p:tgtEl>
                                          <p:spTgt spid="66"/>
                                        </p:tgtEl>
                                        <p:attrNameLst>
                                          <p:attrName>style.visibility</p:attrName>
                                        </p:attrNameLst>
                                      </p:cBhvr>
                                      <p:to>
                                        <p:strVal val="hidden"/>
                                      </p:to>
                                    </p:set>
                                  </p:childTnLst>
                                </p:cTn>
                              </p:par>
                              <p:par>
                                <p:cTn id="208" presetID="1" presetClass="entr" presetSubtype="0" fill="hold" grpId="4" nodeType="withEffect">
                                  <p:stCondLst>
                                    <p:cond delay="0"/>
                                  </p:stCondLst>
                                  <p:childTnLst>
                                    <p:set>
                                      <p:cBhvr>
                                        <p:cTn id="209" dur="1" fill="hold">
                                          <p:stCondLst>
                                            <p:cond delay="0"/>
                                          </p:stCondLst>
                                        </p:cTn>
                                        <p:tgtEl>
                                          <p:spTgt spid="65"/>
                                        </p:tgtEl>
                                        <p:attrNameLst>
                                          <p:attrName>style.visibility</p:attrName>
                                        </p:attrNameLst>
                                      </p:cBhvr>
                                      <p:to>
                                        <p:strVal val="visible"/>
                                      </p:to>
                                    </p:set>
                                  </p:childTnLst>
                                </p:cTn>
                              </p:par>
                            </p:childTnLst>
                          </p:cTn>
                        </p:par>
                      </p:childTnLst>
                    </p:cTn>
                  </p:par>
                  <p:par>
                    <p:cTn id="210" fill="hold">
                      <p:stCondLst>
                        <p:cond delay="indefinite"/>
                      </p:stCondLst>
                      <p:childTnLst>
                        <p:par>
                          <p:cTn id="211" fill="hold">
                            <p:stCondLst>
                              <p:cond delay="0"/>
                            </p:stCondLst>
                            <p:childTnLst>
                              <p:par>
                                <p:cTn id="212" presetID="1" presetClass="exit" presetSubtype="0" fill="hold" grpId="1" nodeType="clickEffect">
                                  <p:stCondLst>
                                    <p:cond delay="0"/>
                                  </p:stCondLst>
                                  <p:childTnLst>
                                    <p:set>
                                      <p:cBhvr>
                                        <p:cTn id="213" dur="1" fill="hold">
                                          <p:stCondLst>
                                            <p:cond delay="0"/>
                                          </p:stCondLst>
                                        </p:cTn>
                                        <p:tgtEl>
                                          <p:spTgt spid="39"/>
                                        </p:tgtEl>
                                        <p:attrNameLst>
                                          <p:attrName>style.visibility</p:attrName>
                                        </p:attrNameLst>
                                      </p:cBhvr>
                                      <p:to>
                                        <p:strVal val="hidden"/>
                                      </p:to>
                                    </p:set>
                                  </p:childTnLst>
                                </p:cTn>
                              </p:par>
                              <p:par>
                                <p:cTn id="214" presetID="1" presetClass="entr" presetSubtype="0" fill="hold" grpId="0" nodeType="withEffect">
                                  <p:stCondLst>
                                    <p:cond delay="0"/>
                                  </p:stCondLst>
                                  <p:childTnLst>
                                    <p:set>
                                      <p:cBhvr>
                                        <p:cTn id="215" dur="1" fill="hold">
                                          <p:stCondLst>
                                            <p:cond delay="0"/>
                                          </p:stCondLst>
                                        </p:cTn>
                                        <p:tgtEl>
                                          <p:spTgt spid="40"/>
                                        </p:tgtEl>
                                        <p:attrNameLst>
                                          <p:attrName>style.visibility</p:attrName>
                                        </p:attrNameLst>
                                      </p:cBhvr>
                                      <p:to>
                                        <p:strVal val="visible"/>
                                      </p:to>
                                    </p:set>
                                  </p:childTnLst>
                                </p:cTn>
                              </p:par>
                            </p:childTnLst>
                          </p:cTn>
                        </p:par>
                      </p:childTnLst>
                    </p:cTn>
                  </p:par>
                  <p:par>
                    <p:cTn id="216" fill="hold">
                      <p:stCondLst>
                        <p:cond delay="indefinite"/>
                      </p:stCondLst>
                      <p:childTnLst>
                        <p:par>
                          <p:cTn id="217" fill="hold">
                            <p:stCondLst>
                              <p:cond delay="0"/>
                            </p:stCondLst>
                            <p:childTnLst>
                              <p:par>
                                <p:cTn id="218" presetID="0" presetClass="path" presetSubtype="0" accel="50000" decel="50000" fill="hold" grpId="5" nodeType="clickEffect">
                                  <p:stCondLst>
                                    <p:cond delay="0"/>
                                  </p:stCondLst>
                                  <p:childTnLst>
                                    <p:animMotion origin="layout" path="M 4.16667E-6 5.45791E-7 C -0.01112 0.03191 -0.02205 0.06383 -0.02743 0.08094 C -0.03282 0.09806 -0.02657 0.09389 -0.03195 0.10222 C -0.03733 0.11055 -0.04948 0.12535 -0.05938 0.13113 C -0.06927 0.13691 -0.07917 0.13853 -0.09132 0.13691 C -0.10348 0.13529 -0.12292 0.12928 -0.13195 0.12165 C -0.14098 0.11401 -0.13681 0.108 -0.14497 0.09066 C -0.15313 0.07331 -0.16719 0.04533 -0.18108 0.01734 " pathEditMode="relative" rAng="0" ptsTypes="aaaaaaaA">
                                      <p:cBhvr>
                                        <p:cTn id="219" dur="500" fill="hold"/>
                                        <p:tgtEl>
                                          <p:spTgt spid="65"/>
                                        </p:tgtEl>
                                        <p:attrNameLst>
                                          <p:attrName>ppt_x</p:attrName>
                                          <p:attrName>ppt_y</p:attrName>
                                        </p:attrNameLst>
                                      </p:cBhvr>
                                      <p:rCtr x="-9063" y="6915"/>
                                    </p:animMotion>
                                  </p:childTnLst>
                                </p:cTn>
                              </p:par>
                            </p:childTnLst>
                          </p:cTn>
                        </p:par>
                        <p:par>
                          <p:cTn id="220" fill="hold">
                            <p:stCondLst>
                              <p:cond delay="500"/>
                            </p:stCondLst>
                            <p:childTnLst>
                              <p:par>
                                <p:cTn id="221" presetID="1" presetClass="exit" presetSubtype="0" fill="hold" grpId="3" nodeType="afterEffect">
                                  <p:stCondLst>
                                    <p:cond delay="1000"/>
                                  </p:stCondLst>
                                  <p:childTnLst>
                                    <p:set>
                                      <p:cBhvr>
                                        <p:cTn id="222" dur="1" fill="hold">
                                          <p:stCondLst>
                                            <p:cond delay="0"/>
                                          </p:stCondLst>
                                        </p:cTn>
                                        <p:tgtEl>
                                          <p:spTgt spid="32"/>
                                        </p:tgtEl>
                                        <p:attrNameLst>
                                          <p:attrName>style.visibility</p:attrName>
                                        </p:attrNameLst>
                                      </p:cBhvr>
                                      <p:to>
                                        <p:strVal val="hidden"/>
                                      </p:to>
                                    </p:set>
                                  </p:childTnLst>
                                </p:cTn>
                              </p:par>
                              <p:par>
                                <p:cTn id="223" presetID="1" presetClass="entr" presetSubtype="0" fill="hold" grpId="1" nodeType="withEffect">
                                  <p:stCondLst>
                                    <p:cond delay="0"/>
                                  </p:stCondLst>
                                  <p:childTnLst>
                                    <p:set>
                                      <p:cBhvr>
                                        <p:cTn id="224" dur="1" fill="hold">
                                          <p:stCondLst>
                                            <p:cond delay="0"/>
                                          </p:stCondLst>
                                        </p:cTn>
                                        <p:tgtEl>
                                          <p:spTgt spid="30"/>
                                        </p:tgtEl>
                                        <p:attrNameLst>
                                          <p:attrName>style.visibility</p:attrName>
                                        </p:attrNameLst>
                                      </p:cBhvr>
                                      <p:to>
                                        <p:strVal val="visible"/>
                                      </p:to>
                                    </p:set>
                                  </p:childTnLst>
                                </p:cTn>
                              </p:par>
                              <p:par>
                                <p:cTn id="225" presetID="1" presetClass="emph" presetSubtype="1" nodeType="withEffect">
                                  <p:stCondLst>
                                    <p:cond delay="0"/>
                                  </p:stCondLst>
                                  <p:childTnLst>
                                    <p:set>
                                      <p:cBhvr>
                                        <p:cTn id="226" dur="indefinite"/>
                                        <p:tgtEl>
                                          <p:spTgt spid="44"/>
                                        </p:tgtEl>
                                        <p:attrNameLst>
                                          <p:attrName>fillcolor</p:attrName>
                                        </p:attrNameLst>
                                      </p:cBhvr>
                                      <p:to>
                                        <p:clrVal>
                                          <a:schemeClr val="bg1"/>
                                        </p:clrVal>
                                      </p:to>
                                    </p:set>
                                    <p:set>
                                      <p:cBhvr>
                                        <p:cTn id="227" dur="indefinite"/>
                                        <p:tgtEl>
                                          <p:spTgt spid="44"/>
                                        </p:tgtEl>
                                        <p:attrNameLst>
                                          <p:attrName>fill.type</p:attrName>
                                        </p:attrNameLst>
                                      </p:cBhvr>
                                      <p:to>
                                        <p:strVal val="solid"/>
                                      </p:to>
                                    </p:set>
                                    <p:set>
                                      <p:cBhvr>
                                        <p:cTn id="228" dur="indefinite"/>
                                        <p:tgtEl>
                                          <p:spTgt spid="44"/>
                                        </p:tgtEl>
                                        <p:attrNameLst>
                                          <p:attrName>fill.on</p:attrName>
                                        </p:attrNameLst>
                                      </p:cBhvr>
                                      <p:to>
                                        <p:strVal val="true"/>
                                      </p:to>
                                    </p:set>
                                  </p:childTnLst>
                                </p:cTn>
                              </p:par>
                              <p:par>
                                <p:cTn id="229" presetID="1" presetClass="emph" presetSubtype="1" nodeType="withEffect">
                                  <p:stCondLst>
                                    <p:cond delay="0"/>
                                  </p:stCondLst>
                                  <p:childTnLst>
                                    <p:set>
                                      <p:cBhvr>
                                        <p:cTn id="230" dur="indefinite"/>
                                        <p:tgtEl>
                                          <p:spTgt spid="43"/>
                                        </p:tgtEl>
                                        <p:attrNameLst>
                                          <p:attrName>fillcolor</p:attrName>
                                        </p:attrNameLst>
                                      </p:cBhvr>
                                      <p:to>
                                        <p:clrVal>
                                          <a:srgbClr val="66FF33"/>
                                        </p:clrVal>
                                      </p:to>
                                    </p:set>
                                    <p:set>
                                      <p:cBhvr>
                                        <p:cTn id="231" dur="indefinite"/>
                                        <p:tgtEl>
                                          <p:spTgt spid="43"/>
                                        </p:tgtEl>
                                        <p:attrNameLst>
                                          <p:attrName>fill.type</p:attrName>
                                        </p:attrNameLst>
                                      </p:cBhvr>
                                      <p:to>
                                        <p:strVal val="solid"/>
                                      </p:to>
                                    </p:set>
                                    <p:set>
                                      <p:cBhvr>
                                        <p:cTn id="232" dur="indefinite"/>
                                        <p:tgtEl>
                                          <p:spTgt spid="43"/>
                                        </p:tgtEl>
                                        <p:attrNameLst>
                                          <p:attrName>fill.on</p:attrName>
                                        </p:attrNameLst>
                                      </p:cBhvr>
                                      <p:to>
                                        <p:strVal val="true"/>
                                      </p:to>
                                    </p:set>
                                  </p:childTnLst>
                                </p:cTn>
                              </p:par>
                            </p:childTnLst>
                          </p:cTn>
                        </p:par>
                      </p:childTnLst>
                    </p:cTn>
                  </p:par>
                  <p:par>
                    <p:cTn id="233" fill="hold">
                      <p:stCondLst>
                        <p:cond delay="indefinite"/>
                      </p:stCondLst>
                      <p:childTnLst>
                        <p:par>
                          <p:cTn id="234" fill="hold">
                            <p:stCondLst>
                              <p:cond delay="0"/>
                            </p:stCondLst>
                            <p:childTnLst>
                              <p:par>
                                <p:cTn id="235" presetID="1" presetClass="exit" presetSubtype="0" fill="hold" grpId="1" nodeType="clickEffect">
                                  <p:stCondLst>
                                    <p:cond delay="0"/>
                                  </p:stCondLst>
                                  <p:childTnLst>
                                    <p:set>
                                      <p:cBhvr>
                                        <p:cTn id="236" dur="1" fill="hold">
                                          <p:stCondLst>
                                            <p:cond delay="0"/>
                                          </p:stCondLst>
                                        </p:cTn>
                                        <p:tgtEl>
                                          <p:spTgt spid="40"/>
                                        </p:tgtEl>
                                        <p:attrNameLst>
                                          <p:attrName>style.visibility</p:attrName>
                                        </p:attrNameLst>
                                      </p:cBhvr>
                                      <p:to>
                                        <p:strVal val="hidden"/>
                                      </p:to>
                                    </p:set>
                                  </p:childTnLst>
                                </p:cTn>
                              </p:par>
                              <p:par>
                                <p:cTn id="237" presetID="1" presetClass="entr" presetSubtype="0" fill="hold" grpId="0" nodeType="withEffect">
                                  <p:stCondLst>
                                    <p:cond delay="0"/>
                                  </p:stCondLst>
                                  <p:childTnLst>
                                    <p:set>
                                      <p:cBhvr>
                                        <p:cTn id="238" dur="1" fill="hold">
                                          <p:stCondLst>
                                            <p:cond delay="0"/>
                                          </p:stCondLst>
                                        </p:cTn>
                                        <p:tgtEl>
                                          <p:spTgt spid="67"/>
                                        </p:tgtEl>
                                        <p:attrNameLst>
                                          <p:attrName>style.visibility</p:attrName>
                                        </p:attrNameLst>
                                      </p:cBhvr>
                                      <p:to>
                                        <p:strVal val="visible"/>
                                      </p:to>
                                    </p:set>
                                  </p:childTnLst>
                                </p:cTn>
                              </p:par>
                            </p:childTnLst>
                          </p:cTn>
                        </p:par>
                        <p:par>
                          <p:cTn id="239" fill="hold">
                            <p:stCondLst>
                              <p:cond delay="0"/>
                            </p:stCondLst>
                            <p:childTnLst>
                              <p:par>
                                <p:cTn id="240" presetID="27" presetClass="entr" presetSubtype="0" fill="hold" nodeType="afterEffect">
                                  <p:stCondLst>
                                    <p:cond delay="0"/>
                                  </p:stCondLst>
                                  <p:iterate type="lt">
                                    <p:tmPct val="100000"/>
                                  </p:iterate>
                                  <p:childTnLst>
                                    <p:set>
                                      <p:cBhvr>
                                        <p:cTn id="241" dur="1" fill="hold">
                                          <p:stCondLst>
                                            <p:cond delay="0"/>
                                          </p:stCondLst>
                                        </p:cTn>
                                        <p:tgtEl>
                                          <p:spTgt spid="29">
                                            <p:txEl>
                                              <p:pRg st="4" end="4"/>
                                            </p:txEl>
                                          </p:spTgt>
                                        </p:tgtEl>
                                        <p:attrNameLst>
                                          <p:attrName>style.visibility</p:attrName>
                                        </p:attrNameLst>
                                      </p:cBhvr>
                                      <p:to>
                                        <p:strVal val="visible"/>
                                      </p:to>
                                    </p:set>
                                    <p:anim calcmode="discrete" valueType="clr">
                                      <p:cBhvr override="childStyle">
                                        <p:cTn id="242" dur="150"/>
                                        <p:tgtEl>
                                          <p:spTgt spid="29">
                                            <p:txEl>
                                              <p:pRg st="4" end="4"/>
                                            </p:txEl>
                                          </p:spTgt>
                                        </p:tgtEl>
                                        <p:attrNameLst>
                                          <p:attrName>style.color</p:attrName>
                                        </p:attrNameLst>
                                      </p:cBhvr>
                                      <p:tavLst>
                                        <p:tav tm="0">
                                          <p:val>
                                            <p:clrVal>
                                              <a:srgbClr val="FF3300"/>
                                            </p:clrVal>
                                          </p:val>
                                        </p:tav>
                                        <p:tav tm="50000">
                                          <p:val>
                                            <p:clrVal>
                                              <a:schemeClr val="accent2"/>
                                            </p:clrVal>
                                          </p:val>
                                        </p:tav>
                                      </p:tavLst>
                                    </p:anim>
                                    <p:anim calcmode="discrete" valueType="clr">
                                      <p:cBhvr>
                                        <p:cTn id="243" dur="150"/>
                                        <p:tgtEl>
                                          <p:spTgt spid="29">
                                            <p:txEl>
                                              <p:pRg st="4" end="4"/>
                                            </p:txEl>
                                          </p:spTgt>
                                        </p:tgtEl>
                                        <p:attrNameLst>
                                          <p:attrName>fillcolor</p:attrName>
                                        </p:attrNameLst>
                                      </p:cBhvr>
                                      <p:tavLst>
                                        <p:tav tm="0">
                                          <p:val>
                                            <p:clrVal>
                                              <a:schemeClr val="accent2"/>
                                            </p:clrVal>
                                          </p:val>
                                        </p:tav>
                                        <p:tav tm="50000">
                                          <p:val>
                                            <p:clrVal>
                                              <a:schemeClr val="hlink"/>
                                            </p:clrVal>
                                          </p:val>
                                        </p:tav>
                                      </p:tavLst>
                                    </p:anim>
                                    <p:set>
                                      <p:cBhvr>
                                        <p:cTn id="244" dur="150"/>
                                        <p:tgtEl>
                                          <p:spTgt spid="29">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0" grpId="2" animBg="1"/>
      <p:bldP spid="31" grpId="0" animBg="1"/>
      <p:bldP spid="31" grpId="1" animBg="1"/>
      <p:bldP spid="31" grpId="2" animBg="1"/>
      <p:bldP spid="31" grpId="3" animBg="1"/>
      <p:bldP spid="32" grpId="0" animBg="1"/>
      <p:bldP spid="32" grpId="1" animBg="1"/>
      <p:bldP spid="32" grpId="2" animBg="1"/>
      <p:bldP spid="32" grpId="3"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63" grpId="0" animBg="1"/>
      <p:bldP spid="63" grpId="1" animBg="1"/>
      <p:bldP spid="63" grpId="2" animBg="1"/>
      <p:bldP spid="64" grpId="0" animBg="1"/>
      <p:bldP spid="64" grpId="1" animBg="1"/>
      <p:bldP spid="64" grpId="2" animBg="1"/>
      <p:bldP spid="64" grpId="3" animBg="1"/>
      <p:bldP spid="65" grpId="0" animBg="1"/>
      <p:bldP spid="65" grpId="1" animBg="1"/>
      <p:bldP spid="65" grpId="2" animBg="1"/>
      <p:bldP spid="65" grpId="3" animBg="1"/>
      <p:bldP spid="65" grpId="4" animBg="1"/>
      <p:bldP spid="65" grpId="5" animBg="1"/>
      <p:bldP spid="66" grpId="0" animBg="1"/>
      <p:bldP spid="66" grpId="1" animBg="1"/>
      <p:bldP spid="66" grpId="2" animBg="1"/>
      <p:bldP spid="66" grpId="3" animBg="1"/>
      <p:bldP spid="66" grpId="4" animBg="1"/>
      <p:bldP spid="66" grpId="5" animBg="1"/>
      <p:bldP spid="66" grpId="6" animBg="1"/>
      <p:bldP spid="6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93CBCC-6AA7-427A-BB7C-0E320051943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6597AA5-E40A-48D6-8CFE-621EAB8E30ED}"/>
              </a:ext>
            </a:extLst>
          </p:cNvPr>
          <p:cNvSpPr>
            <a:spLocks noGrp="1"/>
          </p:cNvSpPr>
          <p:nvPr>
            <p:ph type="body" sz="quarter" idx="12"/>
          </p:nvPr>
        </p:nvSpPr>
        <p:spPr/>
        <p:txBody>
          <a:bodyPr/>
          <a:lstStyle/>
          <a:p>
            <a:r>
              <a:rPr lang="en-US" dirty="0"/>
              <a:t>Designing DFA – Example 2</a:t>
            </a:r>
          </a:p>
        </p:txBody>
      </p:sp>
      <p:sp>
        <p:nvSpPr>
          <p:cNvPr id="4" name="Rectangle 3">
            <a:extLst>
              <a:ext uri="{FF2B5EF4-FFF2-40B4-BE49-F238E27FC236}">
                <a16:creationId xmlns:a16="http://schemas.microsoft.com/office/drawing/2014/main" id="{8E1E0D75-98E7-42AA-A1C4-36102A5744B4}"/>
              </a:ext>
            </a:extLst>
          </p:cNvPr>
          <p:cNvSpPr txBox="1">
            <a:spLocks noChangeArrowheads="1"/>
          </p:cNvSpPr>
          <p:nvPr/>
        </p:nvSpPr>
        <p:spPr>
          <a:xfrm>
            <a:off x="3413125" y="862013"/>
            <a:ext cx="5578475" cy="5614987"/>
          </a:xfrm>
          <a:prstGeom prst="rect">
            <a:avLst/>
          </a:prstGeom>
        </p:spPr>
        <p:txBody>
          <a:bodyPr>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b="1" dirty="0">
                <a:cs typeface="Arial" panose="020B0604020202020204" pitchFamily="34" charset="0"/>
              </a:rPr>
              <a:t>Alphabet </a:t>
            </a:r>
            <a:r>
              <a:rPr lang="el-GR" altLang="en-US" b="1" dirty="0">
                <a:cs typeface="Arial" panose="020B0604020202020204" pitchFamily="34" charset="0"/>
              </a:rPr>
              <a:t>Σ</a:t>
            </a:r>
            <a:r>
              <a:rPr lang="en-US" altLang="en-US" b="1" dirty="0">
                <a:cs typeface="Arial" panose="020B0604020202020204" pitchFamily="34" charset="0"/>
              </a:rPr>
              <a:t>={0,1,2}.</a:t>
            </a:r>
            <a:endParaRPr lang="el-GR" altLang="en-US" b="1" dirty="0">
              <a:cs typeface="Arial" panose="020B0604020202020204" pitchFamily="34" charset="0"/>
            </a:endParaRPr>
          </a:p>
          <a:p>
            <a:pPr>
              <a:lnSpc>
                <a:spcPct val="80000"/>
              </a:lnSpc>
            </a:pPr>
            <a:r>
              <a:rPr lang="en-US" altLang="en-US" b="1" dirty="0"/>
              <a:t>Language </a:t>
            </a:r>
            <a:r>
              <a:rPr lang="en-US" altLang="en-US" b="1" i="1" dirty="0"/>
              <a:t>A</a:t>
            </a:r>
            <a:r>
              <a:rPr lang="en-US" altLang="en-US" b="1" baseline="-25000" dirty="0"/>
              <a:t>2</a:t>
            </a:r>
            <a:r>
              <a:rPr lang="en-US" altLang="en-US" b="1" dirty="0"/>
              <a:t> = {</a:t>
            </a:r>
            <a:r>
              <a:rPr lang="en-US" altLang="en-US" b="1" i="1" dirty="0"/>
              <a:t>w</a:t>
            </a:r>
            <a:r>
              <a:rPr lang="en-US" altLang="en-US" b="1" dirty="0"/>
              <a:t> : the sum of all the symbols in </a:t>
            </a:r>
            <a:r>
              <a:rPr lang="en-US" altLang="en-US" b="1" i="1" dirty="0"/>
              <a:t>w</a:t>
            </a:r>
            <a:r>
              <a:rPr lang="en-US" altLang="en-US" b="1" dirty="0"/>
              <a:t> is an even number }.</a:t>
            </a:r>
          </a:p>
          <a:p>
            <a:pPr lvl="1">
              <a:lnSpc>
                <a:spcPct val="80000"/>
              </a:lnSpc>
            </a:pPr>
            <a:r>
              <a:rPr lang="en-US" altLang="en-US" sz="1900" dirty="0"/>
              <a:t>Can be represented as follows – </a:t>
            </a:r>
          </a:p>
          <a:p>
            <a:pPr lvl="2">
              <a:lnSpc>
                <a:spcPct val="80000"/>
              </a:lnSpc>
            </a:pPr>
            <a:r>
              <a:rPr lang="en-US" altLang="en-US" i="1" dirty="0"/>
              <a:t>S</a:t>
            </a:r>
            <a:r>
              <a:rPr lang="en-US" altLang="en-US" dirty="0"/>
              <a:t>= the sum of all the symbols in </a:t>
            </a:r>
            <a:r>
              <a:rPr lang="en-US" altLang="en-US" i="1" dirty="0"/>
              <a:t>w</a:t>
            </a:r>
            <a:r>
              <a:rPr lang="en-US" altLang="en-US" dirty="0"/>
              <a:t>.</a:t>
            </a:r>
          </a:p>
          <a:p>
            <a:pPr lvl="2">
              <a:lnSpc>
                <a:spcPct val="80000"/>
              </a:lnSpc>
            </a:pPr>
            <a:r>
              <a:rPr lang="en-US" altLang="en-US" dirty="0"/>
              <a:t>If </a:t>
            </a:r>
            <a:r>
              <a:rPr lang="en-US" altLang="en-US" i="1" dirty="0"/>
              <a:t>S</a:t>
            </a:r>
            <a:r>
              <a:rPr lang="en-US" altLang="en-US" dirty="0"/>
              <a:t> modulo 2 = 0 then the sum is even.</a:t>
            </a:r>
          </a:p>
          <a:p>
            <a:pPr lvl="2">
              <a:lnSpc>
                <a:spcPct val="80000"/>
              </a:lnSpc>
            </a:pPr>
            <a:r>
              <a:rPr lang="en-US" altLang="en-US" dirty="0"/>
              <a:t>Here, </a:t>
            </a:r>
            <a:r>
              <a:rPr lang="en-US" altLang="en-US" i="1" dirty="0"/>
              <a:t>b</a:t>
            </a:r>
            <a:r>
              <a:rPr lang="en-US" altLang="en-US" baseline="-25000" dirty="0"/>
              <a:t>i</a:t>
            </a:r>
            <a:r>
              <a:rPr lang="en-US" altLang="en-US" dirty="0"/>
              <a:t> is modeled as </a:t>
            </a:r>
            <a:r>
              <a:rPr lang="en-US" altLang="en-US" i="1" dirty="0"/>
              <a:t>S</a:t>
            </a:r>
            <a:r>
              <a:rPr lang="en-US" altLang="en-US" dirty="0"/>
              <a:t> modulo 2 = </a:t>
            </a:r>
            <a:r>
              <a:rPr lang="en-US" altLang="en-US" i="1" dirty="0" err="1"/>
              <a:t>i</a:t>
            </a:r>
            <a:r>
              <a:rPr lang="en-US" altLang="en-US" dirty="0"/>
              <a:t>.</a:t>
            </a:r>
          </a:p>
          <a:p>
            <a:pPr>
              <a:lnSpc>
                <a:spcPct val="80000"/>
              </a:lnSpc>
            </a:pPr>
            <a:r>
              <a:rPr lang="en-US" altLang="en-US" dirty="0"/>
              <a:t>The finite state machine </a:t>
            </a:r>
            <a:r>
              <a:rPr lang="en-US" altLang="en-US" i="1" dirty="0"/>
              <a:t>M</a:t>
            </a:r>
            <a:r>
              <a:rPr lang="en-US" altLang="en-US" baseline="-25000" dirty="0"/>
              <a:t>2</a:t>
            </a:r>
            <a:r>
              <a:rPr lang="en-US" altLang="en-US" dirty="0"/>
              <a:t>= (</a:t>
            </a:r>
            <a:r>
              <a:rPr lang="en-US" altLang="en-US" i="1" dirty="0"/>
              <a:t>Q</a:t>
            </a:r>
            <a:r>
              <a:rPr lang="en-US" altLang="en-US" i="1" baseline="-25000" dirty="0"/>
              <a:t>2</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2</a:t>
            </a:r>
            <a:r>
              <a:rPr lang="en-US" altLang="en-US" dirty="0"/>
              <a:t>), where – </a:t>
            </a:r>
          </a:p>
          <a:p>
            <a:pPr lvl="1">
              <a:lnSpc>
                <a:spcPct val="80000"/>
              </a:lnSpc>
            </a:pPr>
            <a:r>
              <a:rPr lang="en-US" altLang="en-US" sz="1900" i="1" dirty="0"/>
              <a:t>Q</a:t>
            </a:r>
            <a:r>
              <a:rPr lang="en-US" altLang="en-US" sz="1900" i="1" baseline="-25000" dirty="0"/>
              <a:t>2</a:t>
            </a:r>
            <a:r>
              <a:rPr lang="en-US" altLang="en-US" sz="1900" i="1" dirty="0"/>
              <a:t> </a:t>
            </a:r>
            <a:r>
              <a:rPr lang="en-US" altLang="en-US" sz="1900" dirty="0"/>
              <a:t>= {</a:t>
            </a:r>
            <a:r>
              <a:rPr lang="en-US" altLang="en-US" sz="1900" i="1" dirty="0"/>
              <a:t>b</a:t>
            </a:r>
            <a:r>
              <a:rPr lang="en-US" altLang="en-US" sz="1900" baseline="-25000" dirty="0"/>
              <a:t>0</a:t>
            </a:r>
            <a:r>
              <a:rPr lang="en-US" altLang="en-US" sz="1900" dirty="0"/>
              <a:t>,</a:t>
            </a:r>
            <a:r>
              <a:rPr lang="en-US" altLang="en-US" sz="1900" i="1" dirty="0"/>
              <a:t>b</a:t>
            </a:r>
            <a:r>
              <a:rPr lang="en-US" altLang="en-US" sz="1900" baseline="-25000" dirty="0"/>
              <a:t>1</a:t>
            </a:r>
            <a:r>
              <a:rPr lang="en-US" altLang="en-US" sz="1900" dirty="0"/>
              <a:t>},</a:t>
            </a:r>
          </a:p>
          <a:p>
            <a:pPr lvl="1">
              <a:lnSpc>
                <a:spcPct val="80000"/>
              </a:lnSpc>
            </a:pPr>
            <a:r>
              <a:rPr lang="en-US" altLang="en-US" sz="1900" i="1" dirty="0"/>
              <a:t>q</a:t>
            </a:r>
            <a:r>
              <a:rPr lang="en-US" altLang="en-US" sz="1900" baseline="-25000" dirty="0"/>
              <a:t>2</a:t>
            </a:r>
            <a:r>
              <a:rPr lang="en-US" altLang="en-US" sz="1900" dirty="0"/>
              <a:t> = </a:t>
            </a:r>
            <a:r>
              <a:rPr lang="en-US" altLang="en-US" sz="1900" i="1" dirty="0"/>
              <a:t>b</a:t>
            </a:r>
            <a:r>
              <a:rPr lang="en-US" altLang="en-US" sz="1900" baseline="-25000" dirty="0"/>
              <a:t>0</a:t>
            </a:r>
            <a:r>
              <a:rPr lang="en-US" altLang="en-US" sz="1900" dirty="0"/>
              <a:t>,</a:t>
            </a:r>
          </a:p>
          <a:p>
            <a:pPr lvl="1">
              <a:lnSpc>
                <a:spcPct val="80000"/>
              </a:lnSpc>
            </a:pPr>
            <a:r>
              <a:rPr lang="en-US" altLang="en-US" sz="1900" i="1" dirty="0"/>
              <a:t>F</a:t>
            </a:r>
            <a:r>
              <a:rPr lang="en-US" altLang="en-US" sz="1900" i="1" baseline="-25000" dirty="0"/>
              <a:t>2</a:t>
            </a:r>
            <a:r>
              <a:rPr lang="en-US" altLang="en-US" sz="1900" dirty="0"/>
              <a:t> = {</a:t>
            </a:r>
            <a:r>
              <a:rPr lang="en-US" altLang="en-US" sz="1900" i="1" dirty="0"/>
              <a:t>b</a:t>
            </a:r>
            <a:r>
              <a:rPr lang="en-US" altLang="en-US" sz="1900" baseline="-25000" dirty="0"/>
              <a:t>0</a:t>
            </a:r>
            <a:r>
              <a:rPr lang="en-US" altLang="en-US" sz="1900" dirty="0"/>
              <a:t>},</a:t>
            </a:r>
          </a:p>
          <a:p>
            <a:pPr lvl="1">
              <a:lnSpc>
                <a:spcPct val="80000"/>
              </a:lnSpc>
            </a:pPr>
            <a:r>
              <a:rPr lang="en-US" altLang="en-US" sz="1900" i="1" dirty="0">
                <a:cs typeface="Arial" panose="020B0604020202020204" pitchFamily="34" charset="0"/>
                <a:sym typeface="Symbol" panose="05050102010706020507" pitchFamily="18" charset="2"/>
              </a:rPr>
              <a:t></a:t>
            </a:r>
            <a:r>
              <a:rPr lang="en-US" altLang="en-US" sz="1900" i="1" baseline="-25000" dirty="0">
                <a:cs typeface="Arial" panose="020B0604020202020204" pitchFamily="34" charset="0"/>
                <a:sym typeface="Symbol" panose="05050102010706020507" pitchFamily="18" charset="2"/>
              </a:rPr>
              <a:t>2</a:t>
            </a:r>
            <a:endParaRPr lang="en-US" altLang="en-US" sz="1900" dirty="0"/>
          </a:p>
          <a:p>
            <a:pPr marL="455613" lvl="1" indent="0">
              <a:lnSpc>
                <a:spcPct val="80000"/>
              </a:lnSpc>
              <a:buFont typeface="Wingdings" pitchFamily="2" charset="2"/>
              <a:buNone/>
            </a:pPr>
            <a:r>
              <a:rPr lang="en-US" altLang="en-US" sz="1900" i="1" u="sng" baseline="-25000" dirty="0">
                <a:cs typeface="Arial" panose="020B0604020202020204" pitchFamily="34" charset="0"/>
                <a:sym typeface="Symbol" panose="05050102010706020507" pitchFamily="18" charset="2"/>
              </a:rPr>
              <a:t>       </a:t>
            </a:r>
            <a:br>
              <a:rPr lang="en-US" altLang="en-US" sz="1900" i="1" u="sng" baseline="-25000" dirty="0">
                <a:cs typeface="Arial" panose="020B0604020202020204" pitchFamily="34" charset="0"/>
                <a:sym typeface="Symbol" panose="05050102010706020507" pitchFamily="18" charset="2"/>
              </a:rPr>
            </a:br>
            <a:r>
              <a:rPr lang="en-US" altLang="en-US" sz="1900" i="1" u="sng" dirty="0">
                <a:cs typeface="Arial" panose="020B0604020202020204" pitchFamily="34" charset="0"/>
                <a:sym typeface="Symbol" panose="05050102010706020507" pitchFamily="18" charset="2"/>
              </a:rPr>
              <a:t>	</a:t>
            </a:r>
            <a:r>
              <a:rPr lang="en-US" altLang="en-US" sz="2500"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a:t>
            </a:r>
            <a:r>
              <a:rPr lang="en-US" altLang="en-US" sz="1900" u="sng" dirty="0">
                <a:cs typeface="Arial" panose="020B0604020202020204" pitchFamily="34" charset="0"/>
                <a:sym typeface="Symbol" panose="05050102010706020507" pitchFamily="18" charset="2"/>
              </a:rPr>
              <a:t> 0	1	2  </a:t>
            </a:r>
            <a:r>
              <a:rPr lang="en-US" altLang="en-US" sz="1900" u="sng" dirty="0">
                <a:solidFill>
                  <a:schemeClr val="bg1"/>
                </a:solidFill>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i="1" dirty="0">
                <a:cs typeface="Arial" panose="020B0604020202020204" pitchFamily="34" charset="0"/>
                <a:sym typeface="Symbol" panose="05050102010706020507" pitchFamily="18" charset="2"/>
              </a:rPr>
              <a:t>b</a:t>
            </a:r>
            <a:r>
              <a:rPr lang="en-US" altLang="en-US" sz="1900" baseline="-25000" dirty="0">
                <a:cs typeface="Arial" panose="020B0604020202020204" pitchFamily="34" charset="0"/>
                <a:sym typeface="Symbol" panose="05050102010706020507" pitchFamily="18" charset="2"/>
              </a:rPr>
              <a:t>0       </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 </a:t>
            </a:r>
          </a:p>
          <a:p>
            <a:pPr marL="455613" lvl="1" indent="0">
              <a:lnSpc>
                <a:spcPct val="80000"/>
              </a:lnSpc>
              <a:buFont typeface="Wingdings" pitchFamily="2" charset="2"/>
              <a:buNone/>
            </a:pPr>
            <a:r>
              <a:rPr lang="en-US" altLang="en-US" sz="1900" i="1" dirty="0">
                <a:cs typeface="Arial" panose="020B0604020202020204" pitchFamily="34" charset="0"/>
                <a:sym typeface="Symbol" panose="05050102010706020507" pitchFamily="18" charset="2"/>
              </a:rPr>
              <a:t>b</a:t>
            </a:r>
            <a:r>
              <a:rPr lang="en-US" altLang="en-US" sz="1900" baseline="-25000" dirty="0">
                <a:cs typeface="Arial" panose="020B0604020202020204" pitchFamily="34" charset="0"/>
                <a:sym typeface="Symbol" panose="05050102010706020507" pitchFamily="18" charset="2"/>
              </a:rPr>
              <a:t>1       </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p>
        </p:txBody>
      </p:sp>
      <p:sp>
        <p:nvSpPr>
          <p:cNvPr id="5" name="Rectangle 36">
            <a:extLst>
              <a:ext uri="{FF2B5EF4-FFF2-40B4-BE49-F238E27FC236}">
                <a16:creationId xmlns:a16="http://schemas.microsoft.com/office/drawing/2014/main" id="{9ECF51E4-FC05-476F-8BA5-8E7B320FB0F7}"/>
              </a:ext>
            </a:extLst>
          </p:cNvPr>
          <p:cNvSpPr>
            <a:spLocks noChangeArrowheads="1"/>
          </p:cNvSpPr>
          <p:nvPr/>
        </p:nvSpPr>
        <p:spPr bwMode="auto">
          <a:xfrm>
            <a:off x="-12700" y="3797300"/>
            <a:ext cx="3381375"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1313" indent="-341313">
              <a:spcBef>
                <a:spcPct val="50000"/>
              </a:spcBef>
              <a:buBlip>
                <a:blip r:embed="rId2"/>
              </a:buBlip>
              <a:defRPr sz="3200">
                <a:solidFill>
                  <a:schemeClr val="tx1"/>
                </a:solidFill>
                <a:latin typeface="Arial" panose="020B0604020202020204" pitchFamily="34" charset="0"/>
              </a:defRPr>
            </a:lvl1pPr>
            <a:lvl2pPr marL="804863" indent="-3492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255713" indent="-33655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714500" indent="-341313">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lnSpc>
                <a:spcPct val="80000"/>
              </a:lnSpc>
            </a:pPr>
            <a:r>
              <a:rPr lang="en-US" altLang="en-US" sz="1800" dirty="0"/>
              <a:t>Input example: 01120101</a:t>
            </a:r>
          </a:p>
          <a:p>
            <a:pPr eaLnBrk="1" hangingPunct="1">
              <a:lnSpc>
                <a:spcPct val="80000"/>
              </a:lnSpc>
            </a:pPr>
            <a:r>
              <a:rPr lang="en-US" altLang="en-US" sz="1800" dirty="0"/>
              <a:t>Present State:</a:t>
            </a:r>
          </a:p>
          <a:p>
            <a:pPr eaLnBrk="1" hangingPunct="1">
              <a:lnSpc>
                <a:spcPct val="80000"/>
              </a:lnSpc>
            </a:pPr>
            <a:endParaRPr lang="en-US" altLang="en-US" sz="1800" dirty="0"/>
          </a:p>
          <a:p>
            <a:pPr eaLnBrk="1" hangingPunct="1">
              <a:lnSpc>
                <a:spcPct val="80000"/>
              </a:lnSpc>
            </a:pPr>
            <a:endParaRPr lang="en-US" altLang="en-US" sz="1200" dirty="0"/>
          </a:p>
          <a:p>
            <a:pPr eaLnBrk="1" hangingPunct="1">
              <a:lnSpc>
                <a:spcPct val="80000"/>
              </a:lnSpc>
            </a:pPr>
            <a:r>
              <a:rPr lang="en-US" altLang="en-US" sz="1800" dirty="0"/>
              <a:t>Input symbol:</a:t>
            </a:r>
          </a:p>
          <a:p>
            <a:pPr eaLnBrk="1" hangingPunct="1">
              <a:lnSpc>
                <a:spcPct val="80000"/>
              </a:lnSpc>
            </a:pPr>
            <a:endParaRPr lang="en-US" altLang="en-US" sz="2400" b="1" dirty="0"/>
          </a:p>
          <a:p>
            <a:pPr algn="ctr" eaLnBrk="1" hangingPunct="1">
              <a:lnSpc>
                <a:spcPct val="80000"/>
              </a:lnSpc>
              <a:buFontTx/>
              <a:buNone/>
            </a:pPr>
            <a:r>
              <a:rPr lang="en-US" altLang="en-US" sz="2400" b="1" dirty="0"/>
              <a:t>Accepted</a:t>
            </a:r>
          </a:p>
        </p:txBody>
      </p:sp>
      <p:sp>
        <p:nvSpPr>
          <p:cNvPr id="6" name="Text Box 37">
            <a:extLst>
              <a:ext uri="{FF2B5EF4-FFF2-40B4-BE49-F238E27FC236}">
                <a16:creationId xmlns:a16="http://schemas.microsoft.com/office/drawing/2014/main" id="{C17E56CC-A4CF-4C2D-81D7-E64E5FD68465}"/>
              </a:ext>
            </a:extLst>
          </p:cNvPr>
          <p:cNvSpPr txBox="1">
            <a:spLocks noChangeArrowheads="1"/>
          </p:cNvSpPr>
          <p:nvPr/>
        </p:nvSpPr>
        <p:spPr bwMode="auto">
          <a:xfrm>
            <a:off x="777875" y="4467225"/>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i="1">
                <a:latin typeface="Bookman Old Style" panose="02050604050505020204" pitchFamily="18" charset="0"/>
              </a:rPr>
              <a:t>b</a:t>
            </a:r>
            <a:r>
              <a:rPr lang="en-US" altLang="en-US" sz="2400" baseline="-25000">
                <a:latin typeface="Bookman Old Style" panose="02050604050505020204" pitchFamily="18" charset="0"/>
              </a:rPr>
              <a:t>0</a:t>
            </a:r>
          </a:p>
        </p:txBody>
      </p:sp>
      <p:sp>
        <p:nvSpPr>
          <p:cNvPr id="7" name="Text Box 38">
            <a:extLst>
              <a:ext uri="{FF2B5EF4-FFF2-40B4-BE49-F238E27FC236}">
                <a16:creationId xmlns:a16="http://schemas.microsoft.com/office/drawing/2014/main" id="{E71B1346-2062-4EED-ACE4-D9B3803835D0}"/>
              </a:ext>
            </a:extLst>
          </p:cNvPr>
          <p:cNvSpPr txBox="1">
            <a:spLocks noChangeArrowheads="1"/>
          </p:cNvSpPr>
          <p:nvPr/>
        </p:nvSpPr>
        <p:spPr bwMode="auto">
          <a:xfrm>
            <a:off x="776288" y="4468813"/>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i="1">
                <a:latin typeface="Bookman Old Style" panose="02050604050505020204" pitchFamily="18" charset="0"/>
              </a:rPr>
              <a:t>b</a:t>
            </a:r>
            <a:r>
              <a:rPr lang="en-US" altLang="en-US" sz="2400" baseline="-25000">
                <a:latin typeface="Bookman Old Style" panose="02050604050505020204" pitchFamily="18" charset="0"/>
              </a:rPr>
              <a:t>1</a:t>
            </a:r>
          </a:p>
        </p:txBody>
      </p:sp>
      <p:sp>
        <p:nvSpPr>
          <p:cNvPr id="8" name="Text Box 40">
            <a:extLst>
              <a:ext uri="{FF2B5EF4-FFF2-40B4-BE49-F238E27FC236}">
                <a16:creationId xmlns:a16="http://schemas.microsoft.com/office/drawing/2014/main" id="{8C6B8F5A-39B5-4127-816D-0BFDDB20E0E2}"/>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1120101</a:t>
            </a:r>
          </a:p>
        </p:txBody>
      </p:sp>
      <p:sp>
        <p:nvSpPr>
          <p:cNvPr id="9" name="Text Box 41">
            <a:extLst>
              <a:ext uri="{FF2B5EF4-FFF2-40B4-BE49-F238E27FC236}">
                <a16:creationId xmlns:a16="http://schemas.microsoft.com/office/drawing/2014/main" id="{FD41D7FA-D4CC-4169-87D5-DEAAFF1F4928}"/>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120101</a:t>
            </a:r>
          </a:p>
        </p:txBody>
      </p:sp>
      <p:sp>
        <p:nvSpPr>
          <p:cNvPr id="10" name="Text Box 42">
            <a:extLst>
              <a:ext uri="{FF2B5EF4-FFF2-40B4-BE49-F238E27FC236}">
                <a16:creationId xmlns:a16="http://schemas.microsoft.com/office/drawing/2014/main" id="{6367B049-BE59-4DF2-AD3E-FBC4CA08D2B9}"/>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20101</a:t>
            </a:r>
          </a:p>
        </p:txBody>
      </p:sp>
      <p:sp>
        <p:nvSpPr>
          <p:cNvPr id="11" name="Text Box 43">
            <a:extLst>
              <a:ext uri="{FF2B5EF4-FFF2-40B4-BE49-F238E27FC236}">
                <a16:creationId xmlns:a16="http://schemas.microsoft.com/office/drawing/2014/main" id="{3A16A106-16AF-4B92-B61D-4A4C632BE74A}"/>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a:t>
            </a:r>
            <a:r>
              <a:rPr lang="en-US" altLang="en-US" sz="1600">
                <a:solidFill>
                  <a:schemeClr val="bg1"/>
                </a:solidFill>
                <a:latin typeface="Bookman Old Style" panose="02050604050505020204" pitchFamily="18" charset="0"/>
              </a:rPr>
              <a:t>2</a:t>
            </a:r>
            <a:r>
              <a:rPr lang="en-US" altLang="en-US" sz="1600">
                <a:latin typeface="Bookman Old Style" panose="02050604050505020204" pitchFamily="18" charset="0"/>
              </a:rPr>
              <a:t>0101</a:t>
            </a:r>
          </a:p>
        </p:txBody>
      </p:sp>
      <p:sp>
        <p:nvSpPr>
          <p:cNvPr id="12" name="Text Box 44">
            <a:extLst>
              <a:ext uri="{FF2B5EF4-FFF2-40B4-BE49-F238E27FC236}">
                <a16:creationId xmlns:a16="http://schemas.microsoft.com/office/drawing/2014/main" id="{76550D67-A0F2-4C57-938A-2FC9C0C0993D}"/>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101</a:t>
            </a:r>
          </a:p>
        </p:txBody>
      </p:sp>
      <p:sp>
        <p:nvSpPr>
          <p:cNvPr id="13" name="Text Box 45">
            <a:extLst>
              <a:ext uri="{FF2B5EF4-FFF2-40B4-BE49-F238E27FC236}">
                <a16:creationId xmlns:a16="http://schemas.microsoft.com/office/drawing/2014/main" id="{7B166293-0BE4-4847-A130-04FB546FD8FF}"/>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01</a:t>
            </a:r>
          </a:p>
        </p:txBody>
      </p:sp>
      <p:sp>
        <p:nvSpPr>
          <p:cNvPr id="14" name="Text Box 46">
            <a:extLst>
              <a:ext uri="{FF2B5EF4-FFF2-40B4-BE49-F238E27FC236}">
                <a16:creationId xmlns:a16="http://schemas.microsoft.com/office/drawing/2014/main" id="{C89C697E-F133-4881-B0A3-DE71D109AAA5}"/>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a:t>
            </a:r>
          </a:p>
        </p:txBody>
      </p:sp>
      <p:sp>
        <p:nvSpPr>
          <p:cNvPr id="15" name="Text Box 49">
            <a:extLst>
              <a:ext uri="{FF2B5EF4-FFF2-40B4-BE49-F238E27FC236}">
                <a16:creationId xmlns:a16="http://schemas.microsoft.com/office/drawing/2014/main" id="{1023252E-0E4F-496C-9B03-8C44D1FE2FC9}"/>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0112010</a:t>
            </a:r>
            <a:r>
              <a:rPr lang="en-US" altLang="en-US" sz="1600">
                <a:solidFill>
                  <a:schemeClr val="bg1"/>
                </a:solidFill>
                <a:latin typeface="Bookman Old Style" panose="02050604050505020204" pitchFamily="18" charset="0"/>
              </a:rPr>
              <a:t>1</a:t>
            </a:r>
          </a:p>
        </p:txBody>
      </p:sp>
      <p:sp>
        <p:nvSpPr>
          <p:cNvPr id="16" name="Line 35">
            <a:extLst>
              <a:ext uri="{FF2B5EF4-FFF2-40B4-BE49-F238E27FC236}">
                <a16:creationId xmlns:a16="http://schemas.microsoft.com/office/drawing/2014/main" id="{D474E529-E85E-4B9F-A1DB-4FA0E3CAFED8}"/>
              </a:ext>
            </a:extLst>
          </p:cNvPr>
          <p:cNvSpPr>
            <a:spLocks noChangeShapeType="1"/>
          </p:cNvSpPr>
          <p:nvPr/>
        </p:nvSpPr>
        <p:spPr bwMode="auto">
          <a:xfrm flipV="1">
            <a:off x="1117600" y="1925638"/>
            <a:ext cx="0" cy="542925"/>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Oval 6">
            <a:extLst>
              <a:ext uri="{FF2B5EF4-FFF2-40B4-BE49-F238E27FC236}">
                <a16:creationId xmlns:a16="http://schemas.microsoft.com/office/drawing/2014/main" id="{95073BDF-BD4F-4414-B063-F1C25E70C3CD}"/>
              </a:ext>
            </a:extLst>
          </p:cNvPr>
          <p:cNvSpPr>
            <a:spLocks noChangeArrowheads="1"/>
          </p:cNvSpPr>
          <p:nvPr/>
        </p:nvSpPr>
        <p:spPr bwMode="auto">
          <a:xfrm>
            <a:off x="666750" y="1058863"/>
            <a:ext cx="847725" cy="847725"/>
          </a:xfrm>
          <a:prstGeom prst="ellipse">
            <a:avLst/>
          </a:prstGeom>
          <a:noFill/>
          <a:ln w="889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i="1">
                <a:latin typeface="Bookman Old Style" panose="02050604050505020204" pitchFamily="18" charset="0"/>
              </a:rPr>
              <a:t>b</a:t>
            </a:r>
            <a:r>
              <a:rPr lang="en-US" altLang="en-US" baseline="-25000">
                <a:latin typeface="Bookman Old Style" panose="02050604050505020204" pitchFamily="18" charset="0"/>
              </a:rPr>
              <a:t>0</a:t>
            </a:r>
          </a:p>
        </p:txBody>
      </p:sp>
      <p:sp>
        <p:nvSpPr>
          <p:cNvPr id="18" name="Oval 7">
            <a:extLst>
              <a:ext uri="{FF2B5EF4-FFF2-40B4-BE49-F238E27FC236}">
                <a16:creationId xmlns:a16="http://schemas.microsoft.com/office/drawing/2014/main" id="{5BAA0D51-E89E-4AD2-883F-E32A966238D6}"/>
              </a:ext>
            </a:extLst>
          </p:cNvPr>
          <p:cNvSpPr>
            <a:spLocks noChangeArrowheads="1"/>
          </p:cNvSpPr>
          <p:nvPr/>
        </p:nvSpPr>
        <p:spPr bwMode="auto">
          <a:xfrm>
            <a:off x="2327275" y="1023938"/>
            <a:ext cx="847725" cy="847725"/>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i="1">
                <a:latin typeface="Bookman Old Style" panose="02050604050505020204" pitchFamily="18" charset="0"/>
              </a:rPr>
              <a:t>b</a:t>
            </a:r>
            <a:r>
              <a:rPr lang="en-US" altLang="en-US" baseline="-25000">
                <a:latin typeface="Bookman Old Style" panose="02050604050505020204" pitchFamily="18" charset="0"/>
              </a:rPr>
              <a:t>1</a:t>
            </a:r>
          </a:p>
        </p:txBody>
      </p:sp>
      <p:cxnSp>
        <p:nvCxnSpPr>
          <p:cNvPr id="19" name="AutoShape 14">
            <a:extLst>
              <a:ext uri="{FF2B5EF4-FFF2-40B4-BE49-F238E27FC236}">
                <a16:creationId xmlns:a16="http://schemas.microsoft.com/office/drawing/2014/main" id="{3608B373-5E8C-408D-AB4F-03AFAF5E2098}"/>
              </a:ext>
            </a:extLst>
          </p:cNvPr>
          <p:cNvCxnSpPr>
            <a:cxnSpLocks noChangeShapeType="1"/>
            <a:stCxn id="17" idx="7"/>
            <a:endCxn id="18" idx="1"/>
          </p:cNvCxnSpPr>
          <p:nvPr/>
        </p:nvCxnSpPr>
        <p:spPr bwMode="auto">
          <a:xfrm flipV="1">
            <a:off x="1390650" y="1133475"/>
            <a:ext cx="1060450" cy="476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7">
            <a:extLst>
              <a:ext uri="{FF2B5EF4-FFF2-40B4-BE49-F238E27FC236}">
                <a16:creationId xmlns:a16="http://schemas.microsoft.com/office/drawing/2014/main" id="{2D97CCDC-B2BF-478E-901A-878289C888B0}"/>
              </a:ext>
            </a:extLst>
          </p:cNvPr>
          <p:cNvCxnSpPr>
            <a:cxnSpLocks noChangeShapeType="1"/>
            <a:stCxn id="18" idx="3"/>
            <a:endCxn id="17" idx="5"/>
          </p:cNvCxnSpPr>
          <p:nvPr/>
        </p:nvCxnSpPr>
        <p:spPr bwMode="auto">
          <a:xfrm rot="5400000">
            <a:off x="1888331" y="1264444"/>
            <a:ext cx="65088" cy="1060450"/>
          </a:xfrm>
          <a:prstGeom prst="curvedConnector3">
            <a:avLst>
              <a:gd name="adj1" fmla="val 57317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18">
            <a:extLst>
              <a:ext uri="{FF2B5EF4-FFF2-40B4-BE49-F238E27FC236}">
                <a16:creationId xmlns:a16="http://schemas.microsoft.com/office/drawing/2014/main" id="{EB0F7421-B2DE-44BF-99EA-81624E2A0348}"/>
              </a:ext>
            </a:extLst>
          </p:cNvPr>
          <p:cNvCxnSpPr>
            <a:cxnSpLocks noChangeShapeType="1"/>
            <a:stCxn id="17" idx="2"/>
            <a:endCxn id="17" idx="3"/>
          </p:cNvCxnSpPr>
          <p:nvPr/>
        </p:nvCxnSpPr>
        <p:spPr bwMode="auto">
          <a:xfrm rot="10800000" flipH="1" flipV="1">
            <a:off x="622300" y="1482725"/>
            <a:ext cx="168275" cy="344488"/>
          </a:xfrm>
          <a:prstGeom prst="curvedConnector4">
            <a:avLst>
              <a:gd name="adj1" fmla="val -244343"/>
              <a:gd name="adj2" fmla="val 189403"/>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5">
            <a:extLst>
              <a:ext uri="{FF2B5EF4-FFF2-40B4-BE49-F238E27FC236}">
                <a16:creationId xmlns:a16="http://schemas.microsoft.com/office/drawing/2014/main" id="{E5A00CA2-FCED-4553-BEA6-896ED4796FFE}"/>
              </a:ext>
            </a:extLst>
          </p:cNvPr>
          <p:cNvCxnSpPr>
            <a:cxnSpLocks noChangeShapeType="1"/>
            <a:stCxn id="18" idx="4"/>
            <a:endCxn id="18" idx="5"/>
          </p:cNvCxnSpPr>
          <p:nvPr/>
        </p:nvCxnSpPr>
        <p:spPr bwMode="auto">
          <a:xfrm rot="5400000" flipH="1" flipV="1">
            <a:off x="2839244" y="1674019"/>
            <a:ext cx="123825" cy="300037"/>
          </a:xfrm>
          <a:prstGeom prst="curvedConnector3">
            <a:avLst>
              <a:gd name="adj1" fmla="val -282056"/>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 Box 27">
            <a:extLst>
              <a:ext uri="{FF2B5EF4-FFF2-40B4-BE49-F238E27FC236}">
                <a16:creationId xmlns:a16="http://schemas.microsoft.com/office/drawing/2014/main" id="{B41AEBC3-755E-49EF-B8E7-3B0BB9B5263B}"/>
              </a:ext>
            </a:extLst>
          </p:cNvPr>
          <p:cNvSpPr txBox="1">
            <a:spLocks noChangeArrowheads="1"/>
          </p:cNvSpPr>
          <p:nvPr/>
        </p:nvSpPr>
        <p:spPr bwMode="auto">
          <a:xfrm>
            <a:off x="76200" y="1171575"/>
            <a:ext cx="598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0,2</a:t>
            </a:r>
          </a:p>
        </p:txBody>
      </p:sp>
      <p:sp>
        <p:nvSpPr>
          <p:cNvPr id="24" name="Text Box 28">
            <a:extLst>
              <a:ext uri="{FF2B5EF4-FFF2-40B4-BE49-F238E27FC236}">
                <a16:creationId xmlns:a16="http://schemas.microsoft.com/office/drawing/2014/main" id="{D51F5771-5B25-4C17-BEEA-1C3B42A77685}"/>
              </a:ext>
            </a:extLst>
          </p:cNvPr>
          <p:cNvSpPr txBox="1">
            <a:spLocks noChangeArrowheads="1"/>
          </p:cNvSpPr>
          <p:nvPr/>
        </p:nvSpPr>
        <p:spPr bwMode="auto">
          <a:xfrm>
            <a:off x="2613025" y="2122488"/>
            <a:ext cx="650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0,2</a:t>
            </a:r>
          </a:p>
        </p:txBody>
      </p:sp>
      <p:sp>
        <p:nvSpPr>
          <p:cNvPr id="25" name="Text Box 30">
            <a:extLst>
              <a:ext uri="{FF2B5EF4-FFF2-40B4-BE49-F238E27FC236}">
                <a16:creationId xmlns:a16="http://schemas.microsoft.com/office/drawing/2014/main" id="{3FC2CF70-12FD-46DF-A8CF-28A03EA77DD0}"/>
              </a:ext>
            </a:extLst>
          </p:cNvPr>
          <p:cNvSpPr txBox="1">
            <a:spLocks noChangeArrowheads="1"/>
          </p:cNvSpPr>
          <p:nvPr/>
        </p:nvSpPr>
        <p:spPr bwMode="auto">
          <a:xfrm>
            <a:off x="2051050" y="1700213"/>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26" name="Text Box 33">
            <a:extLst>
              <a:ext uri="{FF2B5EF4-FFF2-40B4-BE49-F238E27FC236}">
                <a16:creationId xmlns:a16="http://schemas.microsoft.com/office/drawing/2014/main" id="{4B117D4E-165B-4085-81E5-898087624034}"/>
              </a:ext>
            </a:extLst>
          </p:cNvPr>
          <p:cNvSpPr txBox="1">
            <a:spLocks noChangeArrowheads="1"/>
          </p:cNvSpPr>
          <p:nvPr/>
        </p:nvSpPr>
        <p:spPr bwMode="auto">
          <a:xfrm>
            <a:off x="1474788" y="1069975"/>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27" name="Oval 50">
            <a:extLst>
              <a:ext uri="{FF2B5EF4-FFF2-40B4-BE49-F238E27FC236}">
                <a16:creationId xmlns:a16="http://schemas.microsoft.com/office/drawing/2014/main" id="{C9B143EB-DC33-4524-9DFE-A6F900971532}"/>
              </a:ext>
            </a:extLst>
          </p:cNvPr>
          <p:cNvSpPr>
            <a:spLocks noChangeArrowheads="1"/>
          </p:cNvSpPr>
          <p:nvPr/>
        </p:nvSpPr>
        <p:spPr bwMode="auto">
          <a:xfrm>
            <a:off x="1066800" y="2362200"/>
            <a:ext cx="106363"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28" name="Oval 54">
            <a:extLst>
              <a:ext uri="{FF2B5EF4-FFF2-40B4-BE49-F238E27FC236}">
                <a16:creationId xmlns:a16="http://schemas.microsoft.com/office/drawing/2014/main" id="{B457AF32-735A-4163-AC84-F6D5F738E4B8}"/>
              </a:ext>
            </a:extLst>
          </p:cNvPr>
          <p:cNvSpPr>
            <a:spLocks noChangeArrowheads="1"/>
          </p:cNvSpPr>
          <p:nvPr/>
        </p:nvSpPr>
        <p:spPr bwMode="auto">
          <a:xfrm>
            <a:off x="1068388" y="1203325"/>
            <a:ext cx="106362"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29" name="Oval 56">
            <a:extLst>
              <a:ext uri="{FF2B5EF4-FFF2-40B4-BE49-F238E27FC236}">
                <a16:creationId xmlns:a16="http://schemas.microsoft.com/office/drawing/2014/main" id="{1BDA5D71-CFDC-4162-9553-1B3D58E4EF75}"/>
              </a:ext>
            </a:extLst>
          </p:cNvPr>
          <p:cNvSpPr>
            <a:spLocks noChangeArrowheads="1"/>
          </p:cNvSpPr>
          <p:nvPr/>
        </p:nvSpPr>
        <p:spPr bwMode="auto">
          <a:xfrm>
            <a:off x="2713038" y="1049338"/>
            <a:ext cx="106362" cy="119062"/>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30" name="Text Box 61">
            <a:extLst>
              <a:ext uri="{FF2B5EF4-FFF2-40B4-BE49-F238E27FC236}">
                <a16:creationId xmlns:a16="http://schemas.microsoft.com/office/drawing/2014/main" id="{238D7BDE-6197-4841-B756-A8FF77DFC2D3}"/>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l-GR" altLang="en-US" sz="1600">
                <a:latin typeface="Bookman Old Style" panose="02050604050505020204" pitchFamily="18" charset="0"/>
              </a:rPr>
              <a:t>ε</a:t>
            </a:r>
          </a:p>
        </p:txBody>
      </p:sp>
    </p:spTree>
    <p:extLst>
      <p:ext uri="{BB962C8B-B14F-4D97-AF65-F5344CB8AC3E}">
        <p14:creationId xmlns:p14="http://schemas.microsoft.com/office/powerpoint/2010/main" val="77338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1" nodeType="clickEffect">
                                  <p:stCondLst>
                                    <p:cond delay="0"/>
                                  </p:stCondLst>
                                  <p:childTnLst>
                                    <p:animMotion origin="layout" path="M 0.00086 0.0007 C 0.00086 -0.0703 0.00104 -0.14107 0.00086 -0.16928 " pathEditMode="relative" ptsTypes="aA">
                                      <p:cBhvr>
                                        <p:cTn id="14" dur="500" fill="hold"/>
                                        <p:tgtEl>
                                          <p:spTgt spid="27"/>
                                        </p:tgtEl>
                                        <p:attrNameLst>
                                          <p:attrName>ppt_x</p:attrName>
                                          <p:attrName>ppt_y</p:attrName>
                                        </p:attrNameLst>
                                      </p:cBhvr>
                                    </p:animMotion>
                                  </p:childTnLst>
                                </p:cTn>
                              </p:par>
                            </p:childTnLst>
                          </p:cTn>
                        </p:par>
                        <p:par>
                          <p:cTn id="15" fill="hold">
                            <p:stCondLst>
                              <p:cond delay="500"/>
                            </p:stCondLst>
                            <p:childTnLst>
                              <p:par>
                                <p:cTn id="16" presetID="1" presetClass="emph" presetSubtype="1" nodeType="afterEffect">
                                  <p:stCondLst>
                                    <p:cond delay="0"/>
                                  </p:stCondLst>
                                  <p:childTnLst>
                                    <p:set>
                                      <p:cBhvr>
                                        <p:cTn id="17" dur="indefinite"/>
                                        <p:tgtEl>
                                          <p:spTgt spid="17"/>
                                        </p:tgtEl>
                                        <p:attrNameLst>
                                          <p:attrName>fillcolor</p:attrName>
                                        </p:attrNameLst>
                                      </p:cBhvr>
                                      <p:to>
                                        <p:clrVal>
                                          <a:srgbClr val="66FF33"/>
                                        </p:clrVal>
                                      </p:to>
                                    </p:set>
                                    <p:set>
                                      <p:cBhvr>
                                        <p:cTn id="18" dur="indefinite"/>
                                        <p:tgtEl>
                                          <p:spTgt spid="17"/>
                                        </p:tgtEl>
                                        <p:attrNameLst>
                                          <p:attrName>fill.type</p:attrName>
                                        </p:attrNameLst>
                                      </p:cBhvr>
                                      <p:to>
                                        <p:strVal val="solid"/>
                                      </p:to>
                                    </p:set>
                                    <p:set>
                                      <p:cBhvr>
                                        <p:cTn id="19" dur="indefinite"/>
                                        <p:tgtEl>
                                          <p:spTgt spid="17"/>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2" nodeType="clickEffect">
                                  <p:stCondLst>
                                    <p:cond delay="0"/>
                                  </p:stCondLst>
                                  <p:childTnLst>
                                    <p:set>
                                      <p:cBhvr>
                                        <p:cTn id="27" dur="1" fill="hold">
                                          <p:stCondLst>
                                            <p:cond delay="0"/>
                                          </p:stCondLst>
                                        </p:cTn>
                                        <p:tgtEl>
                                          <p:spTgt spid="27"/>
                                        </p:tgtEl>
                                        <p:attrNameLst>
                                          <p:attrName>style.visibility</p:attrName>
                                        </p:attrNameLst>
                                      </p:cBhvr>
                                      <p:to>
                                        <p:strVal val="hidden"/>
                                      </p:to>
                                    </p:set>
                                  </p:childTnLst>
                                </p:cTn>
                              </p:par>
                              <p:par>
                                <p:cTn id="28" presetID="1"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par>
                                <p:cTn id="30" presetID="0" presetClass="path" presetSubtype="0" accel="50000" decel="50000" fill="hold" grpId="1" nodeType="withEffect">
                                  <p:stCondLst>
                                    <p:cond delay="0"/>
                                  </p:stCondLst>
                                  <p:childTnLst>
                                    <p:animMotion origin="layout" path="M -1.94444E-6 3.72803E-6 C -0.00486 -0.00602 -0.04357 0.02451 -0.0566 0.03099 C -0.06962 0.03746 -0.071 0.03214 -0.0783 0.03862 C -0.08559 0.04509 -0.0967 0.05989 -0.1 0.06961 C -0.1033 0.07932 -0.10104 0.08811 -0.09878 0.09643 C -0.09618 0.10476 -0.09045 0.1147 -0.08559 0.11979 C -0.08073 0.12488 -0.07517 0.12742 -0.06962 0.12742 C -0.06406 0.12742 -0.05677 0.12372 -0.05225 0.11979 C -0.04791 0.11586 -0.04462 0.10939 -0.04219 0.1043 C -0.03975 0.09921 -0.0401 0.09482 -0.03767 0.0888 C -0.03524 0.08279 -0.03385 0.0821 -0.0276 0.06753 C -0.02135 0.05296 0.00486 0.00601 -1.94444E-6 3.72803E-6 Z " pathEditMode="relative" rAng="0" ptsTypes="aaaaaaaaaaaa">
                                      <p:cBhvr>
                                        <p:cTn id="31" dur="500" fill="hold"/>
                                        <p:tgtEl>
                                          <p:spTgt spid="28"/>
                                        </p:tgtEl>
                                        <p:attrNameLst>
                                          <p:attrName>ppt_x</p:attrName>
                                          <p:attrName>ppt_y</p:attrName>
                                        </p:attrNameLst>
                                      </p:cBhvr>
                                      <p:rCtr x="-4931" y="6059"/>
                                    </p:animMotion>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8"/>
                                        </p:tgtEl>
                                        <p:attrNameLst>
                                          <p:attrName>style.visibility</p:attrName>
                                        </p:attrNameLst>
                                      </p:cBhvr>
                                      <p:to>
                                        <p:strVal val="hidden"/>
                                      </p:to>
                                    </p:set>
                                  </p:childTnLst>
                                </p:cTn>
                              </p:par>
                              <p:par>
                                <p:cTn id="36" presetID="1"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0" presetClass="path" presetSubtype="0" accel="50000" decel="50000" fill="hold" grpId="2" nodeType="clickEffect">
                                  <p:stCondLst>
                                    <p:cond delay="0"/>
                                  </p:stCondLst>
                                  <p:childTnLst>
                                    <p:animMotion origin="layout" path="M 2.77778E-6 2.32192E-6 C 0.00017 -0.00763 0.00034 -0.01527 0.03038 -0.0192 C 0.06041 -0.02313 0.11996 -0.02313 0.17968 -0.02313 " pathEditMode="relative" rAng="0" ptsTypes="aaA">
                                      <p:cBhvr>
                                        <p:cTn id="41" dur="500" fill="hold"/>
                                        <p:tgtEl>
                                          <p:spTgt spid="28"/>
                                        </p:tgtEl>
                                        <p:attrNameLst>
                                          <p:attrName>ppt_x</p:attrName>
                                          <p:attrName>ppt_y</p:attrName>
                                        </p:attrNameLst>
                                      </p:cBhvr>
                                      <p:rCtr x="8976" y="-1156"/>
                                    </p:animMotion>
                                  </p:childTnLst>
                                </p:cTn>
                              </p:par>
                            </p:childTnLst>
                          </p:cTn>
                        </p:par>
                        <p:par>
                          <p:cTn id="42" fill="hold">
                            <p:stCondLst>
                              <p:cond delay="500"/>
                            </p:stCondLst>
                            <p:childTnLst>
                              <p:par>
                                <p:cTn id="43" presetID="1" presetClass="emph" presetSubtype="1" nodeType="afterEffect">
                                  <p:stCondLst>
                                    <p:cond delay="0"/>
                                  </p:stCondLst>
                                  <p:childTnLst>
                                    <p:set>
                                      <p:cBhvr>
                                        <p:cTn id="44" dur="indefinite"/>
                                        <p:tgtEl>
                                          <p:spTgt spid="17"/>
                                        </p:tgtEl>
                                        <p:attrNameLst>
                                          <p:attrName>fillcolor</p:attrName>
                                        </p:attrNameLst>
                                      </p:cBhvr>
                                      <p:to>
                                        <p:clrVal>
                                          <a:schemeClr val="bg1"/>
                                        </p:clrVal>
                                      </p:to>
                                    </p:set>
                                    <p:set>
                                      <p:cBhvr>
                                        <p:cTn id="45" dur="indefinite"/>
                                        <p:tgtEl>
                                          <p:spTgt spid="17"/>
                                        </p:tgtEl>
                                        <p:attrNameLst>
                                          <p:attrName>fill.type</p:attrName>
                                        </p:attrNameLst>
                                      </p:cBhvr>
                                      <p:to>
                                        <p:strVal val="solid"/>
                                      </p:to>
                                    </p:set>
                                    <p:set>
                                      <p:cBhvr>
                                        <p:cTn id="46" dur="indefinite"/>
                                        <p:tgtEl>
                                          <p:spTgt spid="17"/>
                                        </p:tgtEl>
                                        <p:attrNameLst>
                                          <p:attrName>fill.on</p:attrName>
                                        </p:attrNameLst>
                                      </p:cBhvr>
                                      <p:to>
                                        <p:strVal val="true"/>
                                      </p:to>
                                    </p:set>
                                  </p:childTnLst>
                                </p:cTn>
                              </p:par>
                              <p:par>
                                <p:cTn id="47" presetID="1" presetClass="emph" presetSubtype="1" nodeType="withEffect">
                                  <p:stCondLst>
                                    <p:cond delay="0"/>
                                  </p:stCondLst>
                                  <p:childTnLst>
                                    <p:set>
                                      <p:cBhvr>
                                        <p:cTn id="48" dur="indefinite"/>
                                        <p:tgtEl>
                                          <p:spTgt spid="18"/>
                                        </p:tgtEl>
                                        <p:attrNameLst>
                                          <p:attrName>fillcolor</p:attrName>
                                        </p:attrNameLst>
                                      </p:cBhvr>
                                      <p:to>
                                        <p:clrVal>
                                          <a:srgbClr val="66FF33"/>
                                        </p:clrVal>
                                      </p:to>
                                    </p:set>
                                    <p:set>
                                      <p:cBhvr>
                                        <p:cTn id="49" dur="indefinite"/>
                                        <p:tgtEl>
                                          <p:spTgt spid="18"/>
                                        </p:tgtEl>
                                        <p:attrNameLst>
                                          <p:attrName>fill.type</p:attrName>
                                        </p:attrNameLst>
                                      </p:cBhvr>
                                      <p:to>
                                        <p:strVal val="solid"/>
                                      </p:to>
                                    </p:set>
                                    <p:set>
                                      <p:cBhvr>
                                        <p:cTn id="50" dur="indefinite"/>
                                        <p:tgtEl>
                                          <p:spTgt spid="18"/>
                                        </p:tgtEl>
                                        <p:attrNameLst>
                                          <p:attrName>fill.on</p:attrName>
                                        </p:attrNameLst>
                                      </p:cBhvr>
                                      <p:to>
                                        <p:strVal val="true"/>
                                      </p:to>
                                    </p:set>
                                  </p:childTnLst>
                                </p:cTn>
                              </p:par>
                            </p:childTnLst>
                          </p:cTn>
                        </p:par>
                        <p:par>
                          <p:cTn id="51" fill="hold">
                            <p:stCondLst>
                              <p:cond delay="500"/>
                            </p:stCondLst>
                            <p:childTnLst>
                              <p:par>
                                <p:cTn id="52" presetID="1" presetClass="exit" presetSubtype="0" fill="hold" grpId="3" nodeType="afterEffect">
                                  <p:stCondLst>
                                    <p:cond delay="0"/>
                                  </p:stCondLst>
                                  <p:childTnLst>
                                    <p:set>
                                      <p:cBhvr>
                                        <p:cTn id="53" dur="1" fill="hold">
                                          <p:stCondLst>
                                            <p:cond delay="0"/>
                                          </p:stCondLst>
                                        </p:cTn>
                                        <p:tgtEl>
                                          <p:spTgt spid="6"/>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9"/>
                                        </p:tgtEl>
                                        <p:attrNameLst>
                                          <p:attrName>style.visibility</p:attrName>
                                        </p:attrNameLst>
                                      </p:cBhvr>
                                      <p:to>
                                        <p:strVal val="hidden"/>
                                      </p:to>
                                    </p:set>
                                  </p:childTnLst>
                                </p:cTn>
                              </p:par>
                              <p:par>
                                <p:cTn id="60" presetID="1" presetClass="entr" presetSubtype="0" fill="hold" grpId="0" nodeType="withEffect">
                                  <p:stCondLst>
                                    <p:cond delay="0"/>
                                  </p:stCondLst>
                                  <p:childTnLst>
                                    <p:set>
                                      <p:cBhvr>
                                        <p:cTn id="61" dur="1" fill="hold">
                                          <p:stCondLst>
                                            <p:cond delay="0"/>
                                          </p:stCondLst>
                                        </p:cTn>
                                        <p:tgtEl>
                                          <p:spTgt spid="10"/>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3" nodeType="clickEffect">
                                  <p:stCondLst>
                                    <p:cond delay="0"/>
                                  </p:stCondLst>
                                  <p:childTnLst>
                                    <p:set>
                                      <p:cBhvr>
                                        <p:cTn id="65" dur="1" fill="hold">
                                          <p:stCondLst>
                                            <p:cond delay="0"/>
                                          </p:stCondLst>
                                        </p:cTn>
                                        <p:tgtEl>
                                          <p:spTgt spid="28"/>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29"/>
                                        </p:tgtEl>
                                        <p:attrNameLst>
                                          <p:attrName>style.visibility</p:attrName>
                                        </p:attrNameLst>
                                      </p:cBhvr>
                                      <p:to>
                                        <p:strVal val="visible"/>
                                      </p:to>
                                    </p:set>
                                  </p:childTnLst>
                                </p:cTn>
                              </p:par>
                              <p:par>
                                <p:cTn id="68" presetID="0" presetClass="path" presetSubtype="0" accel="50000" decel="50000" fill="hold" grpId="1" nodeType="withEffect">
                                  <p:stCondLst>
                                    <p:cond delay="0"/>
                                  </p:stCondLst>
                                  <p:childTnLst>
                                    <p:animMotion origin="layout" path="M -3.05556E-6 -9.43571E-7 C -0.01406 0.03677 -0.02795 0.07378 -0.03472 0.09251 C -0.04149 0.11124 -0.03628 0.10546 -0.04062 0.11193 C -0.04496 0.11841 -0.05191 0.12512 -0.06093 0.13113 C -0.06996 0.13714 -0.08298 0.14778 -0.09427 0.14847 C -0.10555 0.14917 -0.12031 0.13992 -0.12899 0.13506 C -0.13767 0.1302 -0.14218 0.12627 -0.14635 0.11957 C -0.15052 0.11286 -0.14739 0.11193 -0.15364 0.09459 C -0.15989 0.07724 -0.17205 0.04625 -0.18402 0.01526 " pathEditMode="relative" rAng="0" ptsTypes="aaaaaaaaA">
                                      <p:cBhvr>
                                        <p:cTn id="69" dur="500" fill="hold"/>
                                        <p:tgtEl>
                                          <p:spTgt spid="29"/>
                                        </p:tgtEl>
                                        <p:attrNameLst>
                                          <p:attrName>ppt_x</p:attrName>
                                          <p:attrName>ppt_y</p:attrName>
                                        </p:attrNameLst>
                                      </p:cBhvr>
                                      <p:rCtr x="-9201" y="7447"/>
                                    </p:animMotion>
                                  </p:childTnLst>
                                </p:cTn>
                              </p:par>
                            </p:childTnLst>
                          </p:cTn>
                        </p:par>
                        <p:par>
                          <p:cTn id="70" fill="hold">
                            <p:stCondLst>
                              <p:cond delay="500"/>
                            </p:stCondLst>
                            <p:childTnLst>
                              <p:par>
                                <p:cTn id="71" presetID="1" presetClass="emph" presetSubtype="1" nodeType="afterEffect">
                                  <p:stCondLst>
                                    <p:cond delay="0"/>
                                  </p:stCondLst>
                                  <p:childTnLst>
                                    <p:set>
                                      <p:cBhvr>
                                        <p:cTn id="72" dur="indefinite"/>
                                        <p:tgtEl>
                                          <p:spTgt spid="18"/>
                                        </p:tgtEl>
                                        <p:attrNameLst>
                                          <p:attrName>fillcolor</p:attrName>
                                        </p:attrNameLst>
                                      </p:cBhvr>
                                      <p:to>
                                        <p:clrVal>
                                          <a:schemeClr val="bg1"/>
                                        </p:clrVal>
                                      </p:to>
                                    </p:set>
                                    <p:set>
                                      <p:cBhvr>
                                        <p:cTn id="73" dur="indefinite"/>
                                        <p:tgtEl>
                                          <p:spTgt spid="18"/>
                                        </p:tgtEl>
                                        <p:attrNameLst>
                                          <p:attrName>fill.type</p:attrName>
                                        </p:attrNameLst>
                                      </p:cBhvr>
                                      <p:to>
                                        <p:strVal val="solid"/>
                                      </p:to>
                                    </p:set>
                                    <p:set>
                                      <p:cBhvr>
                                        <p:cTn id="74" dur="indefinite"/>
                                        <p:tgtEl>
                                          <p:spTgt spid="18"/>
                                        </p:tgtEl>
                                        <p:attrNameLst>
                                          <p:attrName>fill.on</p:attrName>
                                        </p:attrNameLst>
                                      </p:cBhvr>
                                      <p:to>
                                        <p:strVal val="true"/>
                                      </p:to>
                                    </p:set>
                                  </p:childTnLst>
                                </p:cTn>
                              </p:par>
                              <p:par>
                                <p:cTn id="75" presetID="1" presetClass="emph" presetSubtype="1" nodeType="withEffect">
                                  <p:stCondLst>
                                    <p:cond delay="0"/>
                                  </p:stCondLst>
                                  <p:childTnLst>
                                    <p:set>
                                      <p:cBhvr>
                                        <p:cTn id="76" dur="indefinite"/>
                                        <p:tgtEl>
                                          <p:spTgt spid="17"/>
                                        </p:tgtEl>
                                        <p:attrNameLst>
                                          <p:attrName>fillcolor</p:attrName>
                                        </p:attrNameLst>
                                      </p:cBhvr>
                                      <p:to>
                                        <p:clrVal>
                                          <a:srgbClr val="66FF33"/>
                                        </p:clrVal>
                                      </p:to>
                                    </p:set>
                                    <p:set>
                                      <p:cBhvr>
                                        <p:cTn id="77" dur="indefinite"/>
                                        <p:tgtEl>
                                          <p:spTgt spid="17"/>
                                        </p:tgtEl>
                                        <p:attrNameLst>
                                          <p:attrName>fill.type</p:attrName>
                                        </p:attrNameLst>
                                      </p:cBhvr>
                                      <p:to>
                                        <p:strVal val="solid"/>
                                      </p:to>
                                    </p:set>
                                    <p:set>
                                      <p:cBhvr>
                                        <p:cTn id="78" dur="indefinite"/>
                                        <p:tgtEl>
                                          <p:spTgt spid="17"/>
                                        </p:tgtEl>
                                        <p:attrNameLst>
                                          <p:attrName>fill.on</p:attrName>
                                        </p:attrNameLst>
                                      </p:cBhvr>
                                      <p:to>
                                        <p:strVal val="true"/>
                                      </p:to>
                                    </p:set>
                                  </p:childTnLst>
                                </p:cTn>
                              </p:par>
                            </p:childTnLst>
                          </p:cTn>
                        </p:par>
                        <p:par>
                          <p:cTn id="79" fill="hold">
                            <p:stCondLst>
                              <p:cond delay="500"/>
                            </p:stCondLst>
                            <p:childTnLst>
                              <p:par>
                                <p:cTn id="80" presetID="1" presetClass="exit" presetSubtype="0" fill="hold" grpId="2" nodeType="afterEffect">
                                  <p:stCondLst>
                                    <p:cond delay="0"/>
                                  </p:stCondLst>
                                  <p:childTnLst>
                                    <p:set>
                                      <p:cBhvr>
                                        <p:cTn id="81" dur="1" fill="hold">
                                          <p:stCondLst>
                                            <p:cond delay="0"/>
                                          </p:stCondLst>
                                        </p:cTn>
                                        <p:tgtEl>
                                          <p:spTgt spid="7"/>
                                        </p:tgtEl>
                                        <p:attrNameLst>
                                          <p:attrName>style.visibility</p:attrName>
                                        </p:attrNameLst>
                                      </p:cBhvr>
                                      <p:to>
                                        <p:strVal val="hidden"/>
                                      </p:to>
                                    </p:set>
                                  </p:childTnLst>
                                </p:cTn>
                              </p:par>
                              <p:par>
                                <p:cTn id="82" presetID="1" presetClass="entr" presetSubtype="0" fill="hold" grpId="1" nodeType="withEffect">
                                  <p:stCondLst>
                                    <p:cond delay="0"/>
                                  </p:stCondLst>
                                  <p:childTnLst>
                                    <p:set>
                                      <p:cBhvr>
                                        <p:cTn id="83" dur="1" fill="hold">
                                          <p:stCondLst>
                                            <p:cond delay="0"/>
                                          </p:stCondLst>
                                        </p:cTn>
                                        <p:tgtEl>
                                          <p:spTgt spid="6"/>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10"/>
                                        </p:tgtEl>
                                        <p:attrNameLst>
                                          <p:attrName>style.visibility</p:attrName>
                                        </p:attrNameLst>
                                      </p:cBhvr>
                                      <p:to>
                                        <p:strVal val="hidden"/>
                                      </p:to>
                                    </p:set>
                                  </p:childTnLst>
                                </p:cTn>
                              </p:par>
                              <p:par>
                                <p:cTn id="88" presetID="1" presetClass="entr" presetSubtype="0" fill="hold" grpId="0" nodeType="withEffect">
                                  <p:stCondLst>
                                    <p:cond delay="0"/>
                                  </p:stCondLst>
                                  <p:childTnLst>
                                    <p:set>
                                      <p:cBhvr>
                                        <p:cTn id="89" dur="1" fill="hold">
                                          <p:stCondLst>
                                            <p:cond delay="0"/>
                                          </p:stCondLst>
                                        </p:cTn>
                                        <p:tgtEl>
                                          <p:spTgt spid="11"/>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xit" presetSubtype="0" fill="hold" grpId="2" nodeType="clickEffect">
                                  <p:stCondLst>
                                    <p:cond delay="0"/>
                                  </p:stCondLst>
                                  <p:childTnLst>
                                    <p:set>
                                      <p:cBhvr>
                                        <p:cTn id="93" dur="1" fill="hold">
                                          <p:stCondLst>
                                            <p:cond delay="0"/>
                                          </p:stCondLst>
                                        </p:cTn>
                                        <p:tgtEl>
                                          <p:spTgt spid="29"/>
                                        </p:tgtEl>
                                        <p:attrNameLst>
                                          <p:attrName>style.visibility</p:attrName>
                                        </p:attrNameLst>
                                      </p:cBhvr>
                                      <p:to>
                                        <p:strVal val="hidden"/>
                                      </p:to>
                                    </p:set>
                                  </p:childTnLst>
                                </p:cTn>
                              </p:par>
                              <p:par>
                                <p:cTn id="94" presetID="1" presetClass="entr" presetSubtype="0" fill="hold" grpId="4" nodeType="withEffect">
                                  <p:stCondLst>
                                    <p:cond delay="0"/>
                                  </p:stCondLst>
                                  <p:childTnLst>
                                    <p:set>
                                      <p:cBhvr>
                                        <p:cTn id="95" dur="1" fill="hold">
                                          <p:stCondLst>
                                            <p:cond delay="0"/>
                                          </p:stCondLst>
                                        </p:cTn>
                                        <p:tgtEl>
                                          <p:spTgt spid="28"/>
                                        </p:tgtEl>
                                        <p:attrNameLst>
                                          <p:attrName>style.visibility</p:attrName>
                                        </p:attrNameLst>
                                      </p:cBhvr>
                                      <p:to>
                                        <p:strVal val="visible"/>
                                      </p:to>
                                    </p:set>
                                  </p:childTnLst>
                                </p:cTn>
                              </p:par>
                              <p:par>
                                <p:cTn id="96" presetID="0" presetClass="path" presetSubtype="0" accel="50000" decel="50000" fill="hold" grpId="5" nodeType="withEffect">
                                  <p:stCondLst>
                                    <p:cond delay="0"/>
                                  </p:stCondLst>
                                  <p:childTnLst>
                                    <p:animMotion origin="layout" path="M -5.55556E-7 2.18316E-6 C -0.00365 -0.00763 -0.04358 0.02336 -0.05521 0.02914 C -0.06684 0.03492 -0.06389 0.03168 -0.06962 0.03492 C -0.07535 0.03816 -0.0849 0.04186 -0.08993 0.04833 C -0.09496 0.05481 -0.09878 0.06498 -0.1 0.07354 C -0.10121 0.0821 -0.09983 0.09297 -0.09722 0.10037 C -0.09462 0.10777 -0.08802 0.11401 -0.0842 0.11794 C -0.08055 0.12188 -0.07882 0.12349 -0.07396 0.12373 C -0.0691 0.12396 -0.06146 0.12465 -0.05521 0.11979 C -0.04896 0.11494 -0.03993 0.10199 -0.03628 0.09459 C -0.03264 0.08719 -0.03941 0.09089 -0.03333 0.07539 C -0.02726 0.0599 0.00365 0.00763 -5.55556E-7 2.18316E-6 Z " pathEditMode="relative" rAng="0" ptsTypes="aaaaaaaaaaaa">
                                      <p:cBhvr>
                                        <p:cTn id="97" dur="500" fill="hold"/>
                                        <p:tgtEl>
                                          <p:spTgt spid="28"/>
                                        </p:tgtEl>
                                        <p:attrNameLst>
                                          <p:attrName>ppt_x</p:attrName>
                                          <p:attrName>ppt_y</p:attrName>
                                        </p:attrNameLst>
                                      </p:cBhvr>
                                      <p:rCtr x="-4878" y="5851"/>
                                    </p:animMotion>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grpId="1" nodeType="clickEffect">
                                  <p:stCondLst>
                                    <p:cond delay="0"/>
                                  </p:stCondLst>
                                  <p:childTnLst>
                                    <p:set>
                                      <p:cBhvr>
                                        <p:cTn id="101" dur="1" fill="hold">
                                          <p:stCondLst>
                                            <p:cond delay="0"/>
                                          </p:stCondLst>
                                        </p:cTn>
                                        <p:tgtEl>
                                          <p:spTgt spid="11"/>
                                        </p:tgtEl>
                                        <p:attrNameLst>
                                          <p:attrName>style.visibility</p:attrName>
                                        </p:attrNameLst>
                                      </p:cBhvr>
                                      <p:to>
                                        <p:strVal val="hidden"/>
                                      </p:to>
                                    </p:set>
                                  </p:childTnLst>
                                </p:cTn>
                              </p:par>
                              <p:par>
                                <p:cTn id="102" presetID="1" presetClass="entr" presetSubtype="0" fill="hold" grpId="0" nodeType="withEffect">
                                  <p:stCondLst>
                                    <p:cond delay="0"/>
                                  </p:stCondLst>
                                  <p:childTnLst>
                                    <p:set>
                                      <p:cBhvr>
                                        <p:cTn id="103" dur="1" fill="hold">
                                          <p:stCondLst>
                                            <p:cond delay="0"/>
                                          </p:stCondLst>
                                        </p:cTn>
                                        <p:tgtEl>
                                          <p:spTgt spid="12"/>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0" presetClass="path" presetSubtype="0" accel="50000" decel="50000" fill="hold" grpId="6" nodeType="clickEffect">
                                  <p:stCondLst>
                                    <p:cond delay="0"/>
                                  </p:stCondLst>
                                  <p:childTnLst>
                                    <p:animMotion origin="layout" path="M 4.44444E-6 3.72803E-6 C -0.00365 -0.00879 -0.04532 0.02243 -0.05799 0.0289 C -0.07066 0.03538 -0.0698 0.03422 -0.07553 0.03862 C -0.08125 0.04301 -0.08855 0.04856 -0.09289 0.05596 C -0.09723 0.06336 -0.10139 0.07423 -0.10157 0.08302 C -0.10174 0.09181 -0.09757 0.10152 -0.09428 0.10823 C -0.09098 0.11494 -0.08612 0.12026 -0.08125 0.12349 C -0.07639 0.12673 -0.07153 0.12927 -0.06528 0.12742 C -0.05903 0.12557 -0.04844 0.11956 -0.04358 0.11193 C -0.03872 0.1043 -0.04393 0.09944 -0.03629 0.08117 C -0.02865 0.0629 0.00364 0.00878 4.44444E-6 3.72803E-6 Z " pathEditMode="relative" rAng="0" ptsTypes="aaaaaaaaaaa">
                                      <p:cBhvr>
                                        <p:cTn id="107" dur="500" fill="hold"/>
                                        <p:tgtEl>
                                          <p:spTgt spid="28"/>
                                        </p:tgtEl>
                                        <p:attrNameLst>
                                          <p:attrName>ppt_x</p:attrName>
                                          <p:attrName>ppt_y</p:attrName>
                                        </p:attrNameLst>
                                      </p:cBhvr>
                                      <p:rCtr x="-4913" y="6013"/>
                                    </p:animMotion>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grpId="1" nodeType="clickEffect">
                                  <p:stCondLst>
                                    <p:cond delay="0"/>
                                  </p:stCondLst>
                                  <p:childTnLst>
                                    <p:set>
                                      <p:cBhvr>
                                        <p:cTn id="111" dur="1" fill="hold">
                                          <p:stCondLst>
                                            <p:cond delay="0"/>
                                          </p:stCondLst>
                                        </p:cTn>
                                        <p:tgtEl>
                                          <p:spTgt spid="12"/>
                                        </p:tgtEl>
                                        <p:attrNameLst>
                                          <p:attrName>style.visibility</p:attrName>
                                        </p:attrNameLst>
                                      </p:cBhvr>
                                      <p:to>
                                        <p:strVal val="hidden"/>
                                      </p:to>
                                    </p:set>
                                  </p:childTnLst>
                                </p:cTn>
                              </p:par>
                              <p:par>
                                <p:cTn id="112" presetID="1" presetClass="entr" presetSubtype="0" fill="hold" grpId="0" nodeType="withEffect">
                                  <p:stCondLst>
                                    <p:cond delay="0"/>
                                  </p:stCondLst>
                                  <p:childTnLst>
                                    <p:set>
                                      <p:cBhvr>
                                        <p:cTn id="113" dur="1" fill="hold">
                                          <p:stCondLst>
                                            <p:cond delay="0"/>
                                          </p:stCondLst>
                                        </p:cTn>
                                        <p:tgtEl>
                                          <p:spTgt spid="13"/>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0" presetClass="path" presetSubtype="0" accel="50000" decel="50000" fill="hold" grpId="7" nodeType="clickEffect">
                                  <p:stCondLst>
                                    <p:cond delay="0"/>
                                  </p:stCondLst>
                                  <p:childTnLst>
                                    <p:animMotion origin="layout" path="M 0.00069 -0.00046 C 0.00035 -0.00763 5.55556E-7 -0.01457 0.02969 -0.01781 C 0.05937 -0.02105 0.1191 -0.02035 0.17882 -0.01966 " pathEditMode="relative" ptsTypes="aaA">
                                      <p:cBhvr>
                                        <p:cTn id="117" dur="500" fill="hold"/>
                                        <p:tgtEl>
                                          <p:spTgt spid="28"/>
                                        </p:tgtEl>
                                        <p:attrNameLst>
                                          <p:attrName>ppt_x</p:attrName>
                                          <p:attrName>ppt_y</p:attrName>
                                        </p:attrNameLst>
                                      </p:cBhvr>
                                    </p:animMotion>
                                  </p:childTnLst>
                                </p:cTn>
                              </p:par>
                            </p:childTnLst>
                          </p:cTn>
                        </p:par>
                        <p:par>
                          <p:cTn id="118" fill="hold">
                            <p:stCondLst>
                              <p:cond delay="500"/>
                            </p:stCondLst>
                            <p:childTnLst>
                              <p:par>
                                <p:cTn id="119" presetID="1" presetClass="emph" presetSubtype="1" nodeType="afterEffect">
                                  <p:stCondLst>
                                    <p:cond delay="0"/>
                                  </p:stCondLst>
                                  <p:childTnLst>
                                    <p:set>
                                      <p:cBhvr>
                                        <p:cTn id="120" dur="indefinite"/>
                                        <p:tgtEl>
                                          <p:spTgt spid="17"/>
                                        </p:tgtEl>
                                        <p:attrNameLst>
                                          <p:attrName>fillcolor</p:attrName>
                                        </p:attrNameLst>
                                      </p:cBhvr>
                                      <p:to>
                                        <p:clrVal>
                                          <a:schemeClr val="bg1"/>
                                        </p:clrVal>
                                      </p:to>
                                    </p:set>
                                    <p:set>
                                      <p:cBhvr>
                                        <p:cTn id="121" dur="indefinite"/>
                                        <p:tgtEl>
                                          <p:spTgt spid="17"/>
                                        </p:tgtEl>
                                        <p:attrNameLst>
                                          <p:attrName>fill.type</p:attrName>
                                        </p:attrNameLst>
                                      </p:cBhvr>
                                      <p:to>
                                        <p:strVal val="solid"/>
                                      </p:to>
                                    </p:set>
                                    <p:set>
                                      <p:cBhvr>
                                        <p:cTn id="122" dur="indefinite"/>
                                        <p:tgtEl>
                                          <p:spTgt spid="17"/>
                                        </p:tgtEl>
                                        <p:attrNameLst>
                                          <p:attrName>fill.on</p:attrName>
                                        </p:attrNameLst>
                                      </p:cBhvr>
                                      <p:to>
                                        <p:strVal val="true"/>
                                      </p:to>
                                    </p:set>
                                  </p:childTnLst>
                                </p:cTn>
                              </p:par>
                              <p:par>
                                <p:cTn id="123" presetID="1" presetClass="emph" presetSubtype="1" nodeType="withEffect">
                                  <p:stCondLst>
                                    <p:cond delay="0"/>
                                  </p:stCondLst>
                                  <p:childTnLst>
                                    <p:set>
                                      <p:cBhvr>
                                        <p:cTn id="124" dur="indefinite"/>
                                        <p:tgtEl>
                                          <p:spTgt spid="18"/>
                                        </p:tgtEl>
                                        <p:attrNameLst>
                                          <p:attrName>fillcolor</p:attrName>
                                        </p:attrNameLst>
                                      </p:cBhvr>
                                      <p:to>
                                        <p:clrVal>
                                          <a:srgbClr val="66FF33"/>
                                        </p:clrVal>
                                      </p:to>
                                    </p:set>
                                    <p:set>
                                      <p:cBhvr>
                                        <p:cTn id="125" dur="indefinite"/>
                                        <p:tgtEl>
                                          <p:spTgt spid="18"/>
                                        </p:tgtEl>
                                        <p:attrNameLst>
                                          <p:attrName>fill.type</p:attrName>
                                        </p:attrNameLst>
                                      </p:cBhvr>
                                      <p:to>
                                        <p:strVal val="solid"/>
                                      </p:to>
                                    </p:set>
                                    <p:set>
                                      <p:cBhvr>
                                        <p:cTn id="126" dur="indefinite"/>
                                        <p:tgtEl>
                                          <p:spTgt spid="18"/>
                                        </p:tgtEl>
                                        <p:attrNameLst>
                                          <p:attrName>fill.on</p:attrName>
                                        </p:attrNameLst>
                                      </p:cBhvr>
                                      <p:to>
                                        <p:strVal val="true"/>
                                      </p:to>
                                    </p:set>
                                  </p:childTnLst>
                                </p:cTn>
                              </p:par>
                            </p:childTnLst>
                          </p:cTn>
                        </p:par>
                        <p:par>
                          <p:cTn id="127" fill="hold">
                            <p:stCondLst>
                              <p:cond delay="500"/>
                            </p:stCondLst>
                            <p:childTnLst>
                              <p:par>
                                <p:cTn id="128" presetID="1" presetClass="exit" presetSubtype="0" fill="hold" grpId="4" nodeType="afterEffect">
                                  <p:stCondLst>
                                    <p:cond delay="0"/>
                                  </p:stCondLst>
                                  <p:childTnLst>
                                    <p:set>
                                      <p:cBhvr>
                                        <p:cTn id="129" dur="1" fill="hold">
                                          <p:stCondLst>
                                            <p:cond delay="0"/>
                                          </p:stCondLst>
                                        </p:cTn>
                                        <p:tgtEl>
                                          <p:spTgt spid="6"/>
                                        </p:tgtEl>
                                        <p:attrNameLst>
                                          <p:attrName>style.visibility</p:attrName>
                                        </p:attrNameLst>
                                      </p:cBhvr>
                                      <p:to>
                                        <p:strVal val="hidden"/>
                                      </p:to>
                                    </p:set>
                                  </p:childTnLst>
                                </p:cTn>
                              </p:par>
                              <p:par>
                                <p:cTn id="130" presetID="1" presetClass="entr" presetSubtype="0" fill="hold" grpId="1" nodeType="withEffect">
                                  <p:stCondLst>
                                    <p:cond delay="0"/>
                                  </p:stCondLst>
                                  <p:childTnLst>
                                    <p:set>
                                      <p:cBhvr>
                                        <p:cTn id="131" dur="1" fill="hold">
                                          <p:stCondLst>
                                            <p:cond delay="0"/>
                                          </p:stCondLst>
                                        </p:cTn>
                                        <p:tgtEl>
                                          <p:spTgt spid="7"/>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grpId="1" nodeType="clickEffect">
                                  <p:stCondLst>
                                    <p:cond delay="0"/>
                                  </p:stCondLst>
                                  <p:childTnLst>
                                    <p:set>
                                      <p:cBhvr>
                                        <p:cTn id="135" dur="1" fill="hold">
                                          <p:stCondLst>
                                            <p:cond delay="0"/>
                                          </p:stCondLst>
                                        </p:cTn>
                                        <p:tgtEl>
                                          <p:spTgt spid="13"/>
                                        </p:tgtEl>
                                        <p:attrNameLst>
                                          <p:attrName>style.visibility</p:attrName>
                                        </p:attrNameLst>
                                      </p:cBhvr>
                                      <p:to>
                                        <p:strVal val="hidden"/>
                                      </p:to>
                                    </p:set>
                                  </p:childTnLst>
                                </p:cTn>
                              </p:par>
                              <p:par>
                                <p:cTn id="136" presetID="1" presetClass="entr" presetSubtype="0" fill="hold" grpId="0" nodeType="withEffect">
                                  <p:stCondLst>
                                    <p:cond delay="0"/>
                                  </p:stCondLst>
                                  <p:childTnLst>
                                    <p:set>
                                      <p:cBhvr>
                                        <p:cTn id="137" dur="1" fill="hold">
                                          <p:stCondLst>
                                            <p:cond delay="0"/>
                                          </p:stCondLst>
                                        </p:cTn>
                                        <p:tgtEl>
                                          <p:spTgt spid="14"/>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xit" presetSubtype="0" fill="hold" grpId="8" nodeType="clickEffect">
                                  <p:stCondLst>
                                    <p:cond delay="0"/>
                                  </p:stCondLst>
                                  <p:childTnLst>
                                    <p:set>
                                      <p:cBhvr>
                                        <p:cTn id="141" dur="1" fill="hold">
                                          <p:stCondLst>
                                            <p:cond delay="0"/>
                                          </p:stCondLst>
                                        </p:cTn>
                                        <p:tgtEl>
                                          <p:spTgt spid="28"/>
                                        </p:tgtEl>
                                        <p:attrNameLst>
                                          <p:attrName>style.visibility</p:attrName>
                                        </p:attrNameLst>
                                      </p:cBhvr>
                                      <p:to>
                                        <p:strVal val="hidden"/>
                                      </p:to>
                                    </p:set>
                                  </p:childTnLst>
                                </p:cTn>
                              </p:par>
                              <p:par>
                                <p:cTn id="142" presetID="1" presetClass="entr" presetSubtype="0" fill="hold" grpId="3" nodeType="withEffect">
                                  <p:stCondLst>
                                    <p:cond delay="0"/>
                                  </p:stCondLst>
                                  <p:childTnLst>
                                    <p:set>
                                      <p:cBhvr>
                                        <p:cTn id="143" dur="1" fill="hold">
                                          <p:stCondLst>
                                            <p:cond delay="0"/>
                                          </p:stCondLst>
                                        </p:cTn>
                                        <p:tgtEl>
                                          <p:spTgt spid="29"/>
                                        </p:tgtEl>
                                        <p:attrNameLst>
                                          <p:attrName>style.visibility</p:attrName>
                                        </p:attrNameLst>
                                      </p:cBhvr>
                                      <p:to>
                                        <p:strVal val="visible"/>
                                      </p:to>
                                    </p:set>
                                  </p:childTnLst>
                                </p:cTn>
                              </p:par>
                              <p:par>
                                <p:cTn id="144" presetID="0" presetClass="path" presetSubtype="0" accel="50000" decel="50000" fill="hold" grpId="4" nodeType="withEffect">
                                  <p:stCondLst>
                                    <p:cond delay="0"/>
                                  </p:stCondLst>
                                  <p:childTnLst>
                                    <p:animMotion origin="layout" path="M 1.66667E-6 6.19796E-6 C -0.00538 0.00764 -0.00139 0.08997 -0.00139 0.11194 C -0.00139 0.13391 -0.00122 0.12536 1.66667E-6 0.13137 C 0.00121 0.13738 0.00347 0.14386 0.0059 0.14871 C 0.00833 0.15357 0.01163 0.15935 0.01458 0.16028 C 0.01753 0.1612 0.02083 0.15935 0.02326 0.15449 C 0.02569 0.14964 0.02726 0.14062 0.02899 0.13137 C 0.03073 0.12212 0.03299 0.1094 0.03333 0.09853 C 0.03368 0.08766 0.03576 0.08234 0.03055 0.06569 C 0.02535 0.04904 0.00538 -0.00762 1.66667E-6 6.19796E-6 Z " pathEditMode="relative" ptsTypes="aaaaaaaaaa">
                                      <p:cBhvr>
                                        <p:cTn id="145" dur="500" fill="hold"/>
                                        <p:tgtEl>
                                          <p:spTgt spid="29"/>
                                        </p:tgtEl>
                                        <p:attrNameLst>
                                          <p:attrName>ppt_x</p:attrName>
                                          <p:attrName>ppt_y</p:attrName>
                                        </p:attrNameLst>
                                      </p:cBhvr>
                                    </p:animMotion>
                                  </p:childTnLst>
                                </p:cTn>
                              </p:par>
                            </p:childTnLst>
                          </p:cTn>
                        </p:par>
                      </p:childTnLst>
                    </p:cTn>
                  </p:par>
                  <p:par>
                    <p:cTn id="146" fill="hold">
                      <p:stCondLst>
                        <p:cond delay="indefinite"/>
                      </p:stCondLst>
                      <p:childTnLst>
                        <p:par>
                          <p:cTn id="147" fill="hold">
                            <p:stCondLst>
                              <p:cond delay="0"/>
                            </p:stCondLst>
                            <p:childTnLst>
                              <p:par>
                                <p:cTn id="148" presetID="1" presetClass="exit" presetSubtype="0" fill="hold" grpId="1" nodeType="clickEffect">
                                  <p:stCondLst>
                                    <p:cond delay="0"/>
                                  </p:stCondLst>
                                  <p:childTnLst>
                                    <p:set>
                                      <p:cBhvr>
                                        <p:cTn id="149" dur="1" fill="hold">
                                          <p:stCondLst>
                                            <p:cond delay="0"/>
                                          </p:stCondLst>
                                        </p:cTn>
                                        <p:tgtEl>
                                          <p:spTgt spid="14"/>
                                        </p:tgtEl>
                                        <p:attrNameLst>
                                          <p:attrName>style.visibility</p:attrName>
                                        </p:attrNameLst>
                                      </p:cBhvr>
                                      <p:to>
                                        <p:strVal val="hidden"/>
                                      </p:to>
                                    </p:set>
                                  </p:childTnLst>
                                </p:cTn>
                              </p:par>
                              <p:par>
                                <p:cTn id="150" presetID="1" presetClass="entr" presetSubtype="0" fill="hold" grpId="0" nodeType="withEffect">
                                  <p:stCondLst>
                                    <p:cond delay="0"/>
                                  </p:stCondLst>
                                  <p:childTnLst>
                                    <p:set>
                                      <p:cBhvr>
                                        <p:cTn id="151" dur="1" fill="hold">
                                          <p:stCondLst>
                                            <p:cond delay="0"/>
                                          </p:stCondLst>
                                        </p:cTn>
                                        <p:tgtEl>
                                          <p:spTgt spid="15"/>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0" presetClass="path" presetSubtype="0" accel="50000" decel="50000" fill="hold" grpId="5" nodeType="clickEffect">
                                  <p:stCondLst>
                                    <p:cond delay="0"/>
                                  </p:stCondLst>
                                  <p:childTnLst>
                                    <p:animMotion origin="layout" path="M 8.33333E-7 -3.47826E-6 C -0.01406 0.04001 -0.02795 0.08002 -0.0349 0.10037 C -0.04184 0.12073 -0.03837 0.11517 -0.04201 0.12165 C -0.04566 0.12813 -0.05122 0.13506 -0.0566 0.139 C -0.06198 0.14293 -0.0684 0.14246 -0.07396 0.14478 C -0.07951 0.14709 -0.08455 0.15241 -0.08993 0.15241 C -0.09531 0.15241 -0.10139 0.1464 -0.1059 0.14478 C -0.11042 0.14316 -0.11163 0.1457 -0.11736 0.14293 C -0.12309 0.14015 -0.1349 0.13344 -0.14063 0.12743 C -0.14635 0.12142 -0.14549 0.1235 -0.15226 0.10616 C -0.15903 0.08881 -0.17639 0.03701 -0.18125 0.02313 " pathEditMode="relative" rAng="0" ptsTypes="aaaaaaaaaaA">
                                      <p:cBhvr>
                                        <p:cTn id="155" dur="500" fill="hold"/>
                                        <p:tgtEl>
                                          <p:spTgt spid="29"/>
                                        </p:tgtEl>
                                        <p:attrNameLst>
                                          <p:attrName>ppt_x</p:attrName>
                                          <p:attrName>ppt_y</p:attrName>
                                        </p:attrNameLst>
                                      </p:cBhvr>
                                      <p:rCtr x="-9063" y="7609"/>
                                    </p:animMotion>
                                  </p:childTnLst>
                                </p:cTn>
                              </p:par>
                            </p:childTnLst>
                          </p:cTn>
                        </p:par>
                        <p:par>
                          <p:cTn id="156" fill="hold">
                            <p:stCondLst>
                              <p:cond delay="500"/>
                            </p:stCondLst>
                            <p:childTnLst>
                              <p:par>
                                <p:cTn id="157" presetID="1" presetClass="emph" presetSubtype="1" nodeType="afterEffect">
                                  <p:stCondLst>
                                    <p:cond delay="0"/>
                                  </p:stCondLst>
                                  <p:childTnLst>
                                    <p:set>
                                      <p:cBhvr>
                                        <p:cTn id="158" dur="indefinite"/>
                                        <p:tgtEl>
                                          <p:spTgt spid="17"/>
                                        </p:tgtEl>
                                        <p:attrNameLst>
                                          <p:attrName>fillcolor</p:attrName>
                                        </p:attrNameLst>
                                      </p:cBhvr>
                                      <p:to>
                                        <p:clrVal>
                                          <a:srgbClr val="66FF33"/>
                                        </p:clrVal>
                                      </p:to>
                                    </p:set>
                                    <p:set>
                                      <p:cBhvr>
                                        <p:cTn id="159" dur="indefinite"/>
                                        <p:tgtEl>
                                          <p:spTgt spid="17"/>
                                        </p:tgtEl>
                                        <p:attrNameLst>
                                          <p:attrName>fill.type</p:attrName>
                                        </p:attrNameLst>
                                      </p:cBhvr>
                                      <p:to>
                                        <p:strVal val="solid"/>
                                      </p:to>
                                    </p:set>
                                    <p:set>
                                      <p:cBhvr>
                                        <p:cTn id="160" dur="indefinite"/>
                                        <p:tgtEl>
                                          <p:spTgt spid="17"/>
                                        </p:tgtEl>
                                        <p:attrNameLst>
                                          <p:attrName>fill.on</p:attrName>
                                        </p:attrNameLst>
                                      </p:cBhvr>
                                      <p:to>
                                        <p:strVal val="true"/>
                                      </p:to>
                                    </p:set>
                                  </p:childTnLst>
                                </p:cTn>
                              </p:par>
                              <p:par>
                                <p:cTn id="161" presetID="1" presetClass="emph" presetSubtype="1" nodeType="withEffect">
                                  <p:stCondLst>
                                    <p:cond delay="0"/>
                                  </p:stCondLst>
                                  <p:childTnLst>
                                    <p:set>
                                      <p:cBhvr>
                                        <p:cTn id="162" dur="indefinite"/>
                                        <p:tgtEl>
                                          <p:spTgt spid="18"/>
                                        </p:tgtEl>
                                        <p:attrNameLst>
                                          <p:attrName>fillcolor</p:attrName>
                                        </p:attrNameLst>
                                      </p:cBhvr>
                                      <p:to>
                                        <p:clrVal>
                                          <a:schemeClr val="bg1"/>
                                        </p:clrVal>
                                      </p:to>
                                    </p:set>
                                    <p:set>
                                      <p:cBhvr>
                                        <p:cTn id="163" dur="indefinite"/>
                                        <p:tgtEl>
                                          <p:spTgt spid="18"/>
                                        </p:tgtEl>
                                        <p:attrNameLst>
                                          <p:attrName>fill.type</p:attrName>
                                        </p:attrNameLst>
                                      </p:cBhvr>
                                      <p:to>
                                        <p:strVal val="solid"/>
                                      </p:to>
                                    </p:set>
                                    <p:set>
                                      <p:cBhvr>
                                        <p:cTn id="164" dur="indefinite"/>
                                        <p:tgtEl>
                                          <p:spTgt spid="18"/>
                                        </p:tgtEl>
                                        <p:attrNameLst>
                                          <p:attrName>fill.on</p:attrName>
                                        </p:attrNameLst>
                                      </p:cBhvr>
                                      <p:to>
                                        <p:strVal val="true"/>
                                      </p:to>
                                    </p:set>
                                  </p:childTnLst>
                                </p:cTn>
                              </p:par>
                            </p:childTnLst>
                          </p:cTn>
                        </p:par>
                        <p:par>
                          <p:cTn id="165" fill="hold">
                            <p:stCondLst>
                              <p:cond delay="500"/>
                            </p:stCondLst>
                            <p:childTnLst>
                              <p:par>
                                <p:cTn id="166" presetID="1" presetClass="exit" presetSubtype="0" fill="hold" grpId="3" nodeType="afterEffect">
                                  <p:stCondLst>
                                    <p:cond delay="0"/>
                                  </p:stCondLst>
                                  <p:childTnLst>
                                    <p:set>
                                      <p:cBhvr>
                                        <p:cTn id="167" dur="1" fill="hold">
                                          <p:stCondLst>
                                            <p:cond delay="0"/>
                                          </p:stCondLst>
                                        </p:cTn>
                                        <p:tgtEl>
                                          <p:spTgt spid="7"/>
                                        </p:tgtEl>
                                        <p:attrNameLst>
                                          <p:attrName>style.visibility</p:attrName>
                                        </p:attrNameLst>
                                      </p:cBhvr>
                                      <p:to>
                                        <p:strVal val="hidden"/>
                                      </p:to>
                                    </p:set>
                                  </p:childTnLst>
                                </p:cTn>
                              </p:par>
                              <p:par>
                                <p:cTn id="168" presetID="1" presetClass="entr" presetSubtype="0" fill="hold" grpId="2" nodeType="withEffect">
                                  <p:stCondLst>
                                    <p:cond delay="0"/>
                                  </p:stCondLst>
                                  <p:childTnLst>
                                    <p:set>
                                      <p:cBhvr>
                                        <p:cTn id="169" dur="1" fill="hold">
                                          <p:stCondLst>
                                            <p:cond delay="0"/>
                                          </p:stCondLst>
                                        </p:cTn>
                                        <p:tgtEl>
                                          <p:spTgt spid="6"/>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ID="1" presetClass="exit" presetSubtype="0" fill="hold" grpId="1" nodeType="clickEffect">
                                  <p:stCondLst>
                                    <p:cond delay="0"/>
                                  </p:stCondLst>
                                  <p:childTnLst>
                                    <p:set>
                                      <p:cBhvr>
                                        <p:cTn id="173" dur="1" fill="hold">
                                          <p:stCondLst>
                                            <p:cond delay="0"/>
                                          </p:stCondLst>
                                        </p:cTn>
                                        <p:tgtEl>
                                          <p:spTgt spid="15"/>
                                        </p:tgtEl>
                                        <p:attrNameLst>
                                          <p:attrName>style.visibility</p:attrName>
                                        </p:attrNameLst>
                                      </p:cBhvr>
                                      <p:to>
                                        <p:strVal val="hidden"/>
                                      </p:to>
                                    </p:set>
                                  </p:childTnLst>
                                </p:cTn>
                              </p:par>
                              <p:par>
                                <p:cTn id="174" presetID="1" presetClass="entr" presetSubtype="0" fill="hold" grpId="0" nodeType="withEffect">
                                  <p:stCondLst>
                                    <p:cond delay="0"/>
                                  </p:stCondLst>
                                  <p:childTnLst>
                                    <p:set>
                                      <p:cBhvr>
                                        <p:cTn id="175" dur="1" fill="hold">
                                          <p:stCondLst>
                                            <p:cond delay="0"/>
                                          </p:stCondLst>
                                        </p:cTn>
                                        <p:tgtEl>
                                          <p:spTgt spid="30"/>
                                        </p:tgtEl>
                                        <p:attrNameLst>
                                          <p:attrName>style.visibility</p:attrName>
                                        </p:attrNameLst>
                                      </p:cBhvr>
                                      <p:to>
                                        <p:strVal val="visible"/>
                                      </p:to>
                                    </p:set>
                                  </p:childTnLst>
                                </p:cTn>
                              </p:par>
                            </p:childTnLst>
                          </p:cTn>
                        </p:par>
                        <p:par>
                          <p:cTn id="176" fill="hold">
                            <p:stCondLst>
                              <p:cond delay="0"/>
                            </p:stCondLst>
                            <p:childTnLst>
                              <p:par>
                                <p:cTn id="177" presetID="27" presetClass="entr" presetSubtype="0" fill="hold" nodeType="afterEffect">
                                  <p:stCondLst>
                                    <p:cond delay="0"/>
                                  </p:stCondLst>
                                  <p:iterate type="lt">
                                    <p:tmPct val="50000"/>
                                  </p:iterate>
                                  <p:childTnLst>
                                    <p:set>
                                      <p:cBhvr>
                                        <p:cTn id="178" dur="1" fill="hold">
                                          <p:stCondLst>
                                            <p:cond delay="0"/>
                                          </p:stCondLst>
                                        </p:cTn>
                                        <p:tgtEl>
                                          <p:spTgt spid="5">
                                            <p:txEl>
                                              <p:pRg st="6" end="6"/>
                                            </p:txEl>
                                          </p:spTgt>
                                        </p:tgtEl>
                                        <p:attrNameLst>
                                          <p:attrName>style.visibility</p:attrName>
                                        </p:attrNameLst>
                                      </p:cBhvr>
                                      <p:to>
                                        <p:strVal val="visible"/>
                                      </p:to>
                                    </p:set>
                                    <p:anim calcmode="discrete" valueType="clr">
                                      <p:cBhvr override="childStyle">
                                        <p:cTn id="179" dur="80"/>
                                        <p:tgtEl>
                                          <p:spTgt spid="5">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0" dur="80"/>
                                        <p:tgtEl>
                                          <p:spTgt spid="5">
                                            <p:txEl>
                                              <p:pRg st="6" end="6"/>
                                            </p:txEl>
                                          </p:spTgt>
                                        </p:tgtEl>
                                        <p:attrNameLst>
                                          <p:attrName>fillcolor</p:attrName>
                                        </p:attrNameLst>
                                      </p:cBhvr>
                                      <p:tavLst>
                                        <p:tav tm="0">
                                          <p:val>
                                            <p:clrVal>
                                              <a:schemeClr val="accent2"/>
                                            </p:clrVal>
                                          </p:val>
                                        </p:tav>
                                        <p:tav tm="50000">
                                          <p:val>
                                            <p:clrVal>
                                              <a:schemeClr val="hlink"/>
                                            </p:clrVal>
                                          </p:val>
                                        </p:tav>
                                      </p:tavLst>
                                    </p:anim>
                                    <p:set>
                                      <p:cBhvr>
                                        <p:cTn id="181" dur="80"/>
                                        <p:tgtEl>
                                          <p:spTgt spid="5">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6" grpId="3" animBg="1"/>
      <p:bldP spid="6" grpId="4" animBg="1"/>
      <p:bldP spid="7" grpId="0" animBg="1"/>
      <p:bldP spid="7" grpId="1" animBg="1"/>
      <p:bldP spid="7" grpId="2" animBg="1"/>
      <p:bldP spid="7" grpId="3"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27" grpId="0" animBg="1"/>
      <p:bldP spid="27" grpId="1" animBg="1"/>
      <p:bldP spid="27" grpId="2" animBg="1"/>
      <p:bldP spid="28" grpId="0" animBg="1"/>
      <p:bldP spid="28" grpId="1" animBg="1"/>
      <p:bldP spid="28" grpId="2" animBg="1"/>
      <p:bldP spid="28" grpId="3" animBg="1"/>
      <p:bldP spid="28" grpId="4" animBg="1"/>
      <p:bldP spid="28" grpId="5" animBg="1"/>
      <p:bldP spid="28" grpId="6" animBg="1"/>
      <p:bldP spid="28" grpId="7" animBg="1"/>
      <p:bldP spid="28" grpId="8" animBg="1"/>
      <p:bldP spid="29" grpId="0" animBg="1"/>
      <p:bldP spid="29" grpId="1" animBg="1"/>
      <p:bldP spid="29" grpId="2" animBg="1"/>
      <p:bldP spid="29" grpId="3" animBg="1"/>
      <p:bldP spid="29" grpId="4" animBg="1"/>
      <p:bldP spid="29" grpId="5" animBg="1"/>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70F980-8C31-43C0-B174-18B601AAD0E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7E72DF4-677B-4086-98D9-5CBD83A2AF76}"/>
              </a:ext>
            </a:extLst>
          </p:cNvPr>
          <p:cNvSpPr>
            <a:spLocks noGrp="1"/>
          </p:cNvSpPr>
          <p:nvPr>
            <p:ph type="body" sz="quarter" idx="12"/>
          </p:nvPr>
        </p:nvSpPr>
        <p:spPr/>
        <p:txBody>
          <a:bodyPr/>
          <a:lstStyle/>
          <a:p>
            <a:r>
              <a:rPr lang="en-US" dirty="0"/>
              <a:t>DFA design issues</a:t>
            </a:r>
          </a:p>
        </p:txBody>
      </p:sp>
      <p:sp>
        <p:nvSpPr>
          <p:cNvPr id="4" name="Text Placeholder 3">
            <a:extLst>
              <a:ext uri="{FF2B5EF4-FFF2-40B4-BE49-F238E27FC236}">
                <a16:creationId xmlns:a16="http://schemas.microsoft.com/office/drawing/2014/main" id="{23FD8BCB-D83A-4B30-AB5F-6C581E8C52C2}"/>
              </a:ext>
            </a:extLst>
          </p:cNvPr>
          <p:cNvSpPr>
            <a:spLocks noGrp="1"/>
          </p:cNvSpPr>
          <p:nvPr>
            <p:ph type="body" sz="quarter" idx="13"/>
          </p:nvPr>
        </p:nvSpPr>
        <p:spPr/>
        <p:txBody>
          <a:bodyPr>
            <a:normAutofit fontScale="92500" lnSpcReduction="10000"/>
          </a:bodyPr>
          <a:lstStyle/>
          <a:p>
            <a:r>
              <a:rPr lang="en-US" sz="2600" dirty="0"/>
              <a:t>The key concept here is to understand the given language.</a:t>
            </a:r>
          </a:p>
          <a:p>
            <a:pPr lvl="1"/>
            <a:r>
              <a:rPr lang="en-US" dirty="0"/>
              <a:t>Type/pattern of input strings that the language gives.</a:t>
            </a:r>
          </a:p>
          <a:p>
            <a:pPr lvl="1"/>
            <a:r>
              <a:rPr lang="en-US" dirty="0"/>
              <a:t>Match the pattern from left to right with the states &amp; transitions of the state diagram, one by one.</a:t>
            </a:r>
          </a:p>
          <a:p>
            <a:pPr lvl="1"/>
            <a:r>
              <a:rPr lang="en-US" dirty="0"/>
              <a:t>First match the necessary conditions with the transition then complete the diagram with rest of the transition maintaining the rules.</a:t>
            </a:r>
          </a:p>
          <a:p>
            <a:pPr lvl="1"/>
            <a:r>
              <a:rPr lang="en-US" dirty="0"/>
              <a:t>Maintain the rules – </a:t>
            </a:r>
          </a:p>
          <a:p>
            <a:pPr lvl="2"/>
            <a:r>
              <a:rPr lang="en-US" sz="2200" dirty="0"/>
              <a:t>From each state there must be exactly one transition for each input symbol.</a:t>
            </a:r>
          </a:p>
          <a:p>
            <a:pPr lvl="2"/>
            <a:r>
              <a:rPr lang="en-US" sz="2200" dirty="0"/>
              <a:t>Self-loop represents zero or more number of occurrences of the input symbol.</a:t>
            </a:r>
          </a:p>
          <a:p>
            <a:pPr lvl="2"/>
            <a:r>
              <a:rPr lang="en-US" sz="2200" dirty="0"/>
              <a:t>There can be one or more number of final states</a:t>
            </a:r>
            <a:r>
              <a:rPr lang="en-US" sz="2400" dirty="0"/>
              <a:t>.</a:t>
            </a:r>
          </a:p>
          <a:p>
            <a:pPr lvl="1"/>
            <a:r>
              <a:rPr lang="en-US" dirty="0"/>
              <a:t>Make some of your own input strings based on the given language. Few that should be ACCEPTED and few that should be REJECTED. Test them on your state diagram after completing or while drawing the state diagram and update accordingly.</a:t>
            </a:r>
          </a:p>
          <a:p>
            <a:r>
              <a:rPr lang="en-US" sz="2600" dirty="0"/>
              <a:t>Let us practice some DFA in the following slides.</a:t>
            </a:r>
          </a:p>
        </p:txBody>
      </p:sp>
    </p:spTree>
    <p:extLst>
      <p:ext uri="{BB962C8B-B14F-4D97-AF65-F5344CB8AC3E}">
        <p14:creationId xmlns:p14="http://schemas.microsoft.com/office/powerpoint/2010/main" val="512230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6C064613-26CC-4CA4-8B38-6DD4B90E8E12}"/>
              </a:ext>
            </a:extLst>
          </p:cNvPr>
          <p:cNvSpPr/>
          <p:nvPr/>
        </p:nvSpPr>
        <p:spPr>
          <a:xfrm>
            <a:off x="2204357" y="333428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9" name="Rectangle: Rounded Corners 38">
            <a:extLst>
              <a:ext uri="{FF2B5EF4-FFF2-40B4-BE49-F238E27FC236}">
                <a16:creationId xmlns:a16="http://schemas.microsoft.com/office/drawing/2014/main" id="{BD91F170-586A-43FE-997C-8D3D7C1D29A8}"/>
              </a:ext>
            </a:extLst>
          </p:cNvPr>
          <p:cNvSpPr/>
          <p:nvPr/>
        </p:nvSpPr>
        <p:spPr>
          <a:xfrm>
            <a:off x="3402493" y="399475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26097" y="947057"/>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4" name="Rectangle: Rounded Corners 23">
            <a:extLst>
              <a:ext uri="{FF2B5EF4-FFF2-40B4-BE49-F238E27FC236}">
                <a16:creationId xmlns:a16="http://schemas.microsoft.com/office/drawing/2014/main" id="{983E8A17-D418-403A-AD49-CE4B3F1D03DE}"/>
              </a:ext>
            </a:extLst>
          </p:cNvPr>
          <p:cNvSpPr/>
          <p:nvPr/>
        </p:nvSpPr>
        <p:spPr>
          <a:xfrm>
            <a:off x="4455178" y="280283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6435471" y="106408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6" name="Rectangle: Rounded Corners 25">
            <a:extLst>
              <a:ext uri="{FF2B5EF4-FFF2-40B4-BE49-F238E27FC236}">
                <a16:creationId xmlns:a16="http://schemas.microsoft.com/office/drawing/2014/main" id="{324C9F63-3EF1-4016-A6C4-9E14E62C8CE5}"/>
              </a:ext>
            </a:extLst>
          </p:cNvPr>
          <p:cNvSpPr/>
          <p:nvPr/>
        </p:nvSpPr>
        <p:spPr>
          <a:xfrm>
            <a:off x="4370913" y="114299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213658"/>
          </a:xfrm>
        </p:spPr>
        <p:txBody>
          <a:bodyPr/>
          <a:lstStyle/>
          <a:p>
            <a:pPr>
              <a:spcBef>
                <a:spcPts val="0"/>
              </a:spcBef>
            </a:pPr>
            <a:r>
              <a:rPr lang="en-US" sz="2400" cap="none" dirty="0"/>
              <a:t>A3 ={w : w is a binary string containing an odd number of </a:t>
            </a:r>
            <a:r>
              <a:rPr lang="en-US" sz="2400" b="0" i="1" cap="none" dirty="0"/>
              <a:t>1</a:t>
            </a:r>
            <a:r>
              <a:rPr lang="en-US" sz="2400" cap="none" dirty="0"/>
              <a:t>s}.</a:t>
            </a:r>
          </a:p>
          <a:p>
            <a:pPr>
              <a:spcBef>
                <a:spcPts val="0"/>
              </a:spcBef>
            </a:pPr>
            <a:r>
              <a:rPr lang="en-US" sz="2400" cap="none" dirty="0"/>
              <a:t>A4 ={w : w is a binary string containing an even number of </a:t>
            </a:r>
            <a:r>
              <a:rPr lang="en-US" sz="2400" b="0" i="1" cap="none" dirty="0"/>
              <a:t>0</a:t>
            </a:r>
            <a:r>
              <a:rPr lang="en-US" sz="2400" cap="none" dirty="0"/>
              <a:t>s}.</a:t>
            </a:r>
          </a:p>
          <a:p>
            <a:pPr>
              <a:spcBef>
                <a:spcPts val="0"/>
              </a:spcBef>
            </a:pPr>
            <a:r>
              <a:rPr lang="en-US" sz="2400" cap="none" dirty="0"/>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747157"/>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747157"/>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1843307"/>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171700"/>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2" name="Connector: Curved 11">
            <a:extLst>
              <a:ext uri="{FF2B5EF4-FFF2-40B4-BE49-F238E27FC236}">
                <a16:creationId xmlns:a16="http://schemas.microsoft.com/office/drawing/2014/main" id="{60D00A1C-9561-4F45-8FE8-B17E011227B1}"/>
              </a:ext>
            </a:extLst>
          </p:cNvPr>
          <p:cNvCxnSpPr>
            <a:stCxn id="4" idx="7"/>
            <a:endCxn id="5" idx="1"/>
          </p:cNvCxnSpPr>
          <p:nvPr/>
        </p:nvCxnSpPr>
        <p:spPr>
          <a:xfrm rot="5400000" flipH="1" flipV="1">
            <a:off x="4746172" y="595663"/>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85489E31-9AAC-4560-89A7-44EEDEDEDEB4}"/>
              </a:ext>
            </a:extLst>
          </p:cNvPr>
          <p:cNvCxnSpPr>
            <a:stCxn id="5" idx="3"/>
            <a:endCxn id="4" idx="5"/>
          </p:cNvCxnSpPr>
          <p:nvPr/>
        </p:nvCxnSpPr>
        <p:spPr>
          <a:xfrm rot="5400000">
            <a:off x="4746172" y="1196057"/>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8" name="Connector: Curved 17">
            <a:extLst>
              <a:ext uri="{FF2B5EF4-FFF2-40B4-BE49-F238E27FC236}">
                <a16:creationId xmlns:a16="http://schemas.microsoft.com/office/drawing/2014/main" id="{16A737BC-6FDB-4C0C-B26F-5778B1189B8C}"/>
              </a:ext>
            </a:extLst>
          </p:cNvPr>
          <p:cNvCxnSpPr>
            <a:cxnSpLocks/>
            <a:stCxn id="4" idx="1"/>
            <a:endCxn id="4" idx="0"/>
          </p:cNvCxnSpPr>
          <p:nvPr/>
        </p:nvCxnSpPr>
        <p:spPr>
          <a:xfrm rot="5400000" flipH="1" flipV="1">
            <a:off x="2966522" y="1662118"/>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899A57D-414D-4E8E-823B-04C2F81DFF14}"/>
              </a:ext>
            </a:extLst>
          </p:cNvPr>
          <p:cNvCxnSpPr>
            <a:stCxn id="5" idx="0"/>
            <a:endCxn id="5" idx="7"/>
          </p:cNvCxnSpPr>
          <p:nvPr/>
        </p:nvCxnSpPr>
        <p:spPr>
          <a:xfrm rot="16200000" flipH="1">
            <a:off x="6401476" y="1662118"/>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9DDF094-676A-4C42-87C2-6AC6ED82838E}"/>
              </a:ext>
            </a:extLst>
          </p:cNvPr>
          <p:cNvSpPr txBox="1"/>
          <p:nvPr/>
        </p:nvSpPr>
        <p:spPr>
          <a:xfrm>
            <a:off x="584202" y="1954053"/>
            <a:ext cx="718851" cy="510778"/>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a:t>A</a:t>
            </a:r>
            <a:r>
              <a:rPr lang="en-US" sz="2400" b="1" dirty="0">
                <a:latin typeface="+mj-lt"/>
              </a:rPr>
              <a:t>3</a:t>
            </a:r>
          </a:p>
        </p:txBody>
      </p:sp>
      <p:sp>
        <p:nvSpPr>
          <p:cNvPr id="19" name="Rectangle: Rounded Corners 18">
            <a:extLst>
              <a:ext uri="{FF2B5EF4-FFF2-40B4-BE49-F238E27FC236}">
                <a16:creationId xmlns:a16="http://schemas.microsoft.com/office/drawing/2014/main" id="{F0CF69BE-6F7B-4D1F-B7EE-EE9EA869E018}"/>
              </a:ext>
            </a:extLst>
          </p:cNvPr>
          <p:cNvSpPr/>
          <p:nvPr/>
        </p:nvSpPr>
        <p:spPr>
          <a:xfrm>
            <a:off x="3999281" y="315511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0" name="Rectangle: Rounded Corners 19">
            <a:extLst>
              <a:ext uri="{FF2B5EF4-FFF2-40B4-BE49-F238E27FC236}">
                <a16:creationId xmlns:a16="http://schemas.microsoft.com/office/drawing/2014/main" id="{69E6C0D6-D28F-4DE8-82C4-C759F7293C54}"/>
              </a:ext>
            </a:extLst>
          </p:cNvPr>
          <p:cNvSpPr/>
          <p:nvPr/>
        </p:nvSpPr>
        <p:spPr>
          <a:xfrm>
            <a:off x="6028362" y="501089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2" name="Rectangle: Rounded Corners 21">
            <a:extLst>
              <a:ext uri="{FF2B5EF4-FFF2-40B4-BE49-F238E27FC236}">
                <a16:creationId xmlns:a16="http://schemas.microsoft.com/office/drawing/2014/main" id="{9CDE3375-01AD-4FCE-988B-85CA2DC5EF08}"/>
              </a:ext>
            </a:extLst>
          </p:cNvPr>
          <p:cNvSpPr/>
          <p:nvPr/>
        </p:nvSpPr>
        <p:spPr>
          <a:xfrm>
            <a:off x="8008655" y="327214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7" name="Rectangle: Rounded Corners 26">
            <a:extLst>
              <a:ext uri="{FF2B5EF4-FFF2-40B4-BE49-F238E27FC236}">
                <a16:creationId xmlns:a16="http://schemas.microsoft.com/office/drawing/2014/main" id="{5F2D0FAF-270D-45BD-9C7C-6D7312698102}"/>
              </a:ext>
            </a:extLst>
          </p:cNvPr>
          <p:cNvSpPr/>
          <p:nvPr/>
        </p:nvSpPr>
        <p:spPr>
          <a:xfrm>
            <a:off x="5944097" y="335105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8" name="Oval 27">
            <a:extLst>
              <a:ext uri="{FF2B5EF4-FFF2-40B4-BE49-F238E27FC236}">
                <a16:creationId xmlns:a16="http://schemas.microsoft.com/office/drawing/2014/main" id="{C872AB96-A1AF-44FA-A65A-D37A00C0895E}"/>
              </a:ext>
            </a:extLst>
          </p:cNvPr>
          <p:cNvSpPr/>
          <p:nvPr/>
        </p:nvSpPr>
        <p:spPr>
          <a:xfrm>
            <a:off x="4332713" y="395521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29" name="Oval 28">
            <a:extLst>
              <a:ext uri="{FF2B5EF4-FFF2-40B4-BE49-F238E27FC236}">
                <a16:creationId xmlns:a16="http://schemas.microsoft.com/office/drawing/2014/main" id="{D28584C7-7813-41FC-B88A-D7B2E785ABC0}"/>
              </a:ext>
            </a:extLst>
          </p:cNvPr>
          <p:cNvSpPr/>
          <p:nvPr/>
        </p:nvSpPr>
        <p:spPr>
          <a:xfrm>
            <a:off x="7473242" y="395521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30" name="Oval 29">
            <a:extLst>
              <a:ext uri="{FF2B5EF4-FFF2-40B4-BE49-F238E27FC236}">
                <a16:creationId xmlns:a16="http://schemas.microsoft.com/office/drawing/2014/main" id="{30331513-B1F4-4596-831B-44F5E176B9D9}"/>
              </a:ext>
            </a:extLst>
          </p:cNvPr>
          <p:cNvSpPr/>
          <p:nvPr/>
        </p:nvSpPr>
        <p:spPr>
          <a:xfrm>
            <a:off x="7567648" y="4051360"/>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81182A76-B7C7-48A0-A6F2-AF3E98D7D3A5}"/>
              </a:ext>
            </a:extLst>
          </p:cNvPr>
          <p:cNvCxnSpPr>
            <a:cxnSpLocks/>
          </p:cNvCxnSpPr>
          <p:nvPr/>
        </p:nvCxnSpPr>
        <p:spPr>
          <a:xfrm>
            <a:off x="1649186" y="4360834"/>
            <a:ext cx="776911" cy="48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1F52D3DD-8919-4222-AF6D-979BE21B98F8}"/>
              </a:ext>
            </a:extLst>
          </p:cNvPr>
          <p:cNvCxnSpPr>
            <a:stCxn id="28" idx="7"/>
            <a:endCxn id="29" idx="1"/>
          </p:cNvCxnSpPr>
          <p:nvPr/>
        </p:nvCxnSpPr>
        <p:spPr>
          <a:xfrm rot="5400000" flipH="1" flipV="1">
            <a:off x="6319356" y="2803716"/>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DEC70C22-E86A-4385-8568-9711F5C00236}"/>
              </a:ext>
            </a:extLst>
          </p:cNvPr>
          <p:cNvCxnSpPr>
            <a:stCxn id="29" idx="3"/>
            <a:endCxn id="28" idx="5"/>
          </p:cNvCxnSpPr>
          <p:nvPr/>
        </p:nvCxnSpPr>
        <p:spPr>
          <a:xfrm rot="5400000">
            <a:off x="6319356" y="3404110"/>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4" name="Connector: Curved 33">
            <a:extLst>
              <a:ext uri="{FF2B5EF4-FFF2-40B4-BE49-F238E27FC236}">
                <a16:creationId xmlns:a16="http://schemas.microsoft.com/office/drawing/2014/main" id="{CD5CE290-E88F-4F79-B593-932D84A24F76}"/>
              </a:ext>
            </a:extLst>
          </p:cNvPr>
          <p:cNvCxnSpPr>
            <a:cxnSpLocks/>
            <a:stCxn id="28" idx="1"/>
            <a:endCxn id="28" idx="0"/>
          </p:cNvCxnSpPr>
          <p:nvPr/>
        </p:nvCxnSpPr>
        <p:spPr>
          <a:xfrm rot="5400000" flipH="1" flipV="1">
            <a:off x="4539706" y="3870171"/>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B0D9FC47-3F71-47D0-B399-AD59E2CC365D}"/>
              </a:ext>
            </a:extLst>
          </p:cNvPr>
          <p:cNvCxnSpPr>
            <a:stCxn id="29" idx="0"/>
            <a:endCxn id="29" idx="7"/>
          </p:cNvCxnSpPr>
          <p:nvPr/>
        </p:nvCxnSpPr>
        <p:spPr>
          <a:xfrm rot="16200000" flipH="1">
            <a:off x="7974660" y="3870171"/>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709FFB73-EDD7-467D-B466-45847347B911}"/>
              </a:ext>
            </a:extLst>
          </p:cNvPr>
          <p:cNvSpPr txBox="1"/>
          <p:nvPr/>
        </p:nvSpPr>
        <p:spPr>
          <a:xfrm>
            <a:off x="526142" y="4130345"/>
            <a:ext cx="776911" cy="510778"/>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a:t>A</a:t>
            </a:r>
            <a:r>
              <a:rPr lang="en-US" sz="2400" b="1" dirty="0">
                <a:latin typeface="+mj-lt"/>
              </a:rPr>
              <a:t>4</a:t>
            </a:r>
          </a:p>
        </p:txBody>
      </p:sp>
      <p:sp>
        <p:nvSpPr>
          <p:cNvPr id="37" name="Oval 36">
            <a:extLst>
              <a:ext uri="{FF2B5EF4-FFF2-40B4-BE49-F238E27FC236}">
                <a16:creationId xmlns:a16="http://schemas.microsoft.com/office/drawing/2014/main" id="{1715345E-081B-4F5A-86C2-A907BF95018D}"/>
              </a:ext>
            </a:extLst>
          </p:cNvPr>
          <p:cNvSpPr/>
          <p:nvPr/>
        </p:nvSpPr>
        <p:spPr>
          <a:xfrm>
            <a:off x="2426097" y="3936291"/>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cxnSp>
        <p:nvCxnSpPr>
          <p:cNvPr id="11" name="Straight Arrow Connector 10">
            <a:extLst>
              <a:ext uri="{FF2B5EF4-FFF2-40B4-BE49-F238E27FC236}">
                <a16:creationId xmlns:a16="http://schemas.microsoft.com/office/drawing/2014/main" id="{9A361B4A-739E-4D5C-AA29-F8576BF74618}"/>
              </a:ext>
            </a:extLst>
          </p:cNvPr>
          <p:cNvCxnSpPr>
            <a:stCxn id="37" idx="6"/>
            <a:endCxn id="28" idx="2"/>
          </p:cNvCxnSpPr>
          <p:nvPr/>
        </p:nvCxnSpPr>
        <p:spPr>
          <a:xfrm>
            <a:off x="3258854" y="4360834"/>
            <a:ext cx="1073859" cy="1891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02C0DE9C-04F8-4706-8CE6-00DAD9561CBB}"/>
              </a:ext>
            </a:extLst>
          </p:cNvPr>
          <p:cNvCxnSpPr>
            <a:stCxn id="37" idx="1"/>
            <a:endCxn id="37" idx="7"/>
          </p:cNvCxnSpPr>
          <p:nvPr/>
        </p:nvCxnSpPr>
        <p:spPr>
          <a:xfrm rot="5400000" flipH="1" flipV="1">
            <a:off x="2842475" y="3766213"/>
            <a:ext cx="12700" cy="588849"/>
          </a:xfrm>
          <a:prstGeom prst="curvedConnector3">
            <a:avLst>
              <a:gd name="adj1" fmla="val 48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645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par>
                          <p:cTn id="22" fill="hold">
                            <p:stCondLst>
                              <p:cond delay="500"/>
                            </p:stCondLst>
                            <p:childTnLst>
                              <p:par>
                                <p:cTn id="23" presetID="21" presetClass="entr" presetSubtype="8" fill="hold" nodeType="afterEffect">
                                  <p:stCondLst>
                                    <p:cond delay="200"/>
                                  </p:stCondLst>
                                  <p:childTnLst>
                                    <p:set>
                                      <p:cBhvr>
                                        <p:cTn id="24" dur="1" fill="hold">
                                          <p:stCondLst>
                                            <p:cond delay="0"/>
                                          </p:stCondLst>
                                        </p:cTn>
                                        <p:tgtEl>
                                          <p:spTgt spid="12"/>
                                        </p:tgtEl>
                                        <p:attrNameLst>
                                          <p:attrName>style.visibility</p:attrName>
                                        </p:attrNameLst>
                                      </p:cBhvr>
                                      <p:to>
                                        <p:strVal val="visible"/>
                                      </p:to>
                                    </p:set>
                                    <p:animEffect transition="in" filter="wheel(8)">
                                      <p:cBhvr>
                                        <p:cTn id="25" dur="1000"/>
                                        <p:tgtEl>
                                          <p:spTgt spid="12"/>
                                        </p:tgtEl>
                                      </p:cBhvr>
                                    </p:animEffect>
                                  </p:childTnLst>
                                </p:cTn>
                              </p:par>
                            </p:childTnLst>
                          </p:cTn>
                        </p:par>
                        <p:par>
                          <p:cTn id="26" fill="hold">
                            <p:stCondLst>
                              <p:cond delay="1700"/>
                            </p:stCondLst>
                            <p:childTnLst>
                              <p:par>
                                <p:cTn id="27" presetID="1" presetClass="entr" presetSubtype="0" fill="hold" grpId="0" nodeType="afterEffect">
                                  <p:stCondLst>
                                    <p:cond delay="20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heel(8)">
                                      <p:cBhvr>
                                        <p:cTn id="38" dur="1000"/>
                                        <p:tgtEl>
                                          <p:spTgt spid="14"/>
                                        </p:tgtEl>
                                      </p:cBhvr>
                                    </p:animEffect>
                                  </p:childTnLst>
                                </p:cTn>
                              </p:par>
                            </p:childTnLst>
                          </p:cTn>
                        </p:par>
                        <p:par>
                          <p:cTn id="39" fill="hold">
                            <p:stCondLst>
                              <p:cond delay="1000"/>
                            </p:stCondLst>
                            <p:childTnLst>
                              <p:par>
                                <p:cTn id="40" presetID="1" presetClass="entr" presetSubtype="0" fill="hold" grpId="0" nodeType="afterEffect">
                                  <p:stCondLst>
                                    <p:cond delay="20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1" presetClass="entr" presetSubtype="8"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heel(8)">
                                      <p:cBhvr>
                                        <p:cTn id="46" dur="1000"/>
                                        <p:tgtEl>
                                          <p:spTgt spid="18"/>
                                        </p:tgtEl>
                                      </p:cBhvr>
                                    </p:animEffect>
                                  </p:childTnLst>
                                </p:cTn>
                              </p:par>
                            </p:childTnLst>
                          </p:cTn>
                        </p:par>
                        <p:par>
                          <p:cTn id="47" fill="hold">
                            <p:stCondLst>
                              <p:cond delay="1000"/>
                            </p:stCondLst>
                            <p:childTnLst>
                              <p:par>
                                <p:cTn id="48" presetID="1" presetClass="entr" presetSubtype="0" fill="hold" grpId="0" nodeType="afterEffect">
                                  <p:stCondLst>
                                    <p:cond delay="200"/>
                                  </p:stCondLst>
                                  <p:childTnLst>
                                    <p:set>
                                      <p:cBhvr>
                                        <p:cTn id="49" dur="1" fill="hold">
                                          <p:stCondLst>
                                            <p:cond delay="0"/>
                                          </p:stCondLst>
                                        </p:cTn>
                                        <p:tgtEl>
                                          <p:spTgt spid="2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1" presetClass="entr" presetSubtype="8"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heel(8)">
                                      <p:cBhvr>
                                        <p:cTn id="54" dur="1000"/>
                                        <p:tgtEl>
                                          <p:spTgt spid="21"/>
                                        </p:tgtEl>
                                      </p:cBhvr>
                                    </p:animEffect>
                                  </p:childTnLst>
                                </p:cTn>
                              </p:par>
                            </p:childTnLst>
                          </p:cTn>
                        </p:par>
                        <p:par>
                          <p:cTn id="55" fill="hold">
                            <p:stCondLst>
                              <p:cond delay="1000"/>
                            </p:stCondLst>
                            <p:childTnLst>
                              <p:par>
                                <p:cTn id="56" presetID="1" presetClass="entr" presetSubtype="0" fill="hold" grpId="0" nodeType="afterEffect">
                                  <p:stCondLst>
                                    <p:cond delay="200"/>
                                  </p:stCondLst>
                                  <p:childTnLst>
                                    <p:set>
                                      <p:cBhvr>
                                        <p:cTn id="57" dur="1" fill="hold">
                                          <p:stCondLst>
                                            <p:cond delay="0"/>
                                          </p:stCondLst>
                                        </p:cTn>
                                        <p:tgtEl>
                                          <p:spTgt spid="2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nodeType="clickEffect">
                                  <p:stCondLst>
                                    <p:cond delay="0"/>
                                  </p:stCondLst>
                                  <p:childTnLst>
                                    <p:set>
                                      <p:cBhvr>
                                        <p:cTn id="65" dur="1" fill="hold">
                                          <p:stCondLst>
                                            <p:cond delay="0"/>
                                          </p:stCondLst>
                                        </p:cTn>
                                        <p:tgtEl>
                                          <p:spTgt spid="31"/>
                                        </p:tgtEl>
                                        <p:attrNameLst>
                                          <p:attrName>style.visibility</p:attrName>
                                        </p:attrNameLst>
                                      </p:cBhvr>
                                      <p:to>
                                        <p:strVal val="visible"/>
                                      </p:to>
                                    </p:set>
                                    <p:anim calcmode="lin" valueType="num">
                                      <p:cBhvr additive="base">
                                        <p:cTn id="66" dur="500" fill="hold"/>
                                        <p:tgtEl>
                                          <p:spTgt spid="31"/>
                                        </p:tgtEl>
                                        <p:attrNameLst>
                                          <p:attrName>ppt_x</p:attrName>
                                        </p:attrNameLst>
                                      </p:cBhvr>
                                      <p:tavLst>
                                        <p:tav tm="0">
                                          <p:val>
                                            <p:strVal val="0-#ppt_w/2"/>
                                          </p:val>
                                        </p:tav>
                                        <p:tav tm="100000">
                                          <p:val>
                                            <p:strVal val="#ppt_x"/>
                                          </p:val>
                                        </p:tav>
                                      </p:tavLst>
                                    </p:anim>
                                    <p:anim calcmode="lin" valueType="num">
                                      <p:cBhvr additive="base">
                                        <p:cTn id="67" dur="500" fill="hold"/>
                                        <p:tgtEl>
                                          <p:spTgt spid="31"/>
                                        </p:tgtEl>
                                        <p:attrNameLst>
                                          <p:attrName>ppt_y</p:attrName>
                                        </p:attrNameLst>
                                      </p:cBhvr>
                                      <p:tavLst>
                                        <p:tav tm="0">
                                          <p:val>
                                            <p:strVal val="#ppt_y"/>
                                          </p:val>
                                        </p:tav>
                                        <p:tav tm="100000">
                                          <p:val>
                                            <p:strVal val="#ppt_y"/>
                                          </p:val>
                                        </p:tav>
                                      </p:tavLst>
                                    </p:anim>
                                  </p:childTnLst>
                                </p:cTn>
                              </p:par>
                            </p:childTnLst>
                          </p:cTn>
                        </p:par>
                        <p:par>
                          <p:cTn id="68" fill="hold">
                            <p:stCondLst>
                              <p:cond delay="500"/>
                            </p:stCondLst>
                            <p:childTnLst>
                              <p:par>
                                <p:cTn id="69" presetID="22" presetClass="entr" presetSubtype="4" fill="hold" grpId="0" nodeType="after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wipe(down)">
                                      <p:cBhvr>
                                        <p:cTn id="71" dur="500"/>
                                        <p:tgtEl>
                                          <p:spTgt spid="37"/>
                                        </p:tgtEl>
                                      </p:cBhvr>
                                    </p:animEffect>
                                  </p:childTnLst>
                                </p:cTn>
                              </p:par>
                            </p:childTnLst>
                          </p:cTn>
                        </p:par>
                      </p:childTnLst>
                    </p:cTn>
                  </p:par>
                  <p:par>
                    <p:cTn id="72" fill="hold">
                      <p:stCondLst>
                        <p:cond delay="indefinite"/>
                      </p:stCondLst>
                      <p:childTnLst>
                        <p:par>
                          <p:cTn id="73" fill="hold">
                            <p:stCondLst>
                              <p:cond delay="0"/>
                            </p:stCondLst>
                            <p:childTnLst>
                              <p:par>
                                <p:cTn id="74" presetID="21" presetClass="entr" presetSubtype="8" fill="hold" nodeType="click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wheel(8)">
                                      <p:cBhvr>
                                        <p:cTn id="76" dur="1000"/>
                                        <p:tgtEl>
                                          <p:spTgt spid="11"/>
                                        </p:tgtEl>
                                      </p:cBhvr>
                                    </p:animEffec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0"/>
                                          </p:stCondLst>
                                        </p:cTn>
                                        <p:tgtEl>
                                          <p:spTgt spid="39"/>
                                        </p:tgtEl>
                                        <p:attrNameLst>
                                          <p:attrName>style.visibility</p:attrName>
                                        </p:attrNameLst>
                                      </p:cBhvr>
                                      <p:to>
                                        <p:strVal val="visible"/>
                                      </p:to>
                                    </p:set>
                                  </p:childTnLst>
                                </p:cTn>
                              </p:par>
                            </p:childTnLst>
                          </p:cTn>
                        </p:par>
                        <p:par>
                          <p:cTn id="80" fill="hold">
                            <p:stCondLst>
                              <p:cond delay="1000"/>
                            </p:stCondLst>
                            <p:childTnLst>
                              <p:par>
                                <p:cTn id="81" presetID="22" presetClass="entr" presetSubtype="4" fill="hold" grpId="0" nodeType="afterEffect">
                                  <p:stCondLst>
                                    <p:cond delay="200"/>
                                  </p:stCondLst>
                                  <p:childTnLst>
                                    <p:set>
                                      <p:cBhvr>
                                        <p:cTn id="82" dur="1" fill="hold">
                                          <p:stCondLst>
                                            <p:cond delay="0"/>
                                          </p:stCondLst>
                                        </p:cTn>
                                        <p:tgtEl>
                                          <p:spTgt spid="28"/>
                                        </p:tgtEl>
                                        <p:attrNameLst>
                                          <p:attrName>style.visibility</p:attrName>
                                        </p:attrNameLst>
                                      </p:cBhvr>
                                      <p:to>
                                        <p:strVal val="visible"/>
                                      </p:to>
                                    </p:set>
                                    <p:animEffect transition="in" filter="wipe(down)">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wheel(8)">
                                      <p:cBhvr>
                                        <p:cTn id="88" dur="1000"/>
                                        <p:tgtEl>
                                          <p:spTgt spid="32"/>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wipe(down)">
                                      <p:cBhvr>
                                        <p:cTn id="95" dur="500"/>
                                        <p:tgtEl>
                                          <p:spTgt spid="29"/>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wipe(down)">
                                      <p:cBhvr>
                                        <p:cTn id="100" dur="500"/>
                                        <p:tgtEl>
                                          <p:spTgt spid="30"/>
                                        </p:tgtEl>
                                      </p:cBhvr>
                                    </p:animEffect>
                                  </p:childTnLst>
                                </p:cTn>
                              </p:par>
                            </p:childTnLst>
                          </p:cTn>
                        </p:par>
                      </p:childTnLst>
                    </p:cTn>
                  </p:par>
                  <p:par>
                    <p:cTn id="101" fill="hold">
                      <p:stCondLst>
                        <p:cond delay="indefinite"/>
                      </p:stCondLst>
                      <p:childTnLst>
                        <p:par>
                          <p:cTn id="102" fill="hold">
                            <p:stCondLst>
                              <p:cond delay="0"/>
                            </p:stCondLst>
                            <p:childTnLst>
                              <p:par>
                                <p:cTn id="103" presetID="21" presetClass="entr" presetSubtype="8" fill="hold" nodeType="clickEffect">
                                  <p:stCondLst>
                                    <p:cond delay="0"/>
                                  </p:stCondLst>
                                  <p:childTnLst>
                                    <p:set>
                                      <p:cBhvr>
                                        <p:cTn id="104" dur="1" fill="hold">
                                          <p:stCondLst>
                                            <p:cond delay="0"/>
                                          </p:stCondLst>
                                        </p:cTn>
                                        <p:tgtEl>
                                          <p:spTgt spid="33"/>
                                        </p:tgtEl>
                                        <p:attrNameLst>
                                          <p:attrName>style.visibility</p:attrName>
                                        </p:attrNameLst>
                                      </p:cBhvr>
                                      <p:to>
                                        <p:strVal val="visible"/>
                                      </p:to>
                                    </p:set>
                                    <p:animEffect transition="in" filter="wheel(8)">
                                      <p:cBhvr>
                                        <p:cTn id="105" dur="1000"/>
                                        <p:tgtEl>
                                          <p:spTgt spid="33"/>
                                        </p:tgtEl>
                                      </p:cBhvr>
                                    </p:animEffect>
                                  </p:childTnLst>
                                </p:cTn>
                              </p:par>
                            </p:childTnLst>
                          </p:cTn>
                        </p:par>
                        <p:par>
                          <p:cTn id="106" fill="hold">
                            <p:stCondLst>
                              <p:cond delay="1000"/>
                            </p:stCondLst>
                            <p:childTnLst>
                              <p:par>
                                <p:cTn id="107" presetID="1" presetClass="entr" presetSubtype="0" fill="hold" grpId="0" nodeType="afterEffect">
                                  <p:stCondLst>
                                    <p:cond delay="200"/>
                                  </p:stCondLst>
                                  <p:childTnLst>
                                    <p:set>
                                      <p:cBhvr>
                                        <p:cTn id="108" dur="1" fill="hold">
                                          <p:stCondLst>
                                            <p:cond delay="0"/>
                                          </p:stCondLst>
                                        </p:cTn>
                                        <p:tgtEl>
                                          <p:spTgt spid="2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21" presetClass="entr" presetSubtype="8" fill="hold" nodeType="clickEffect">
                                  <p:stCondLst>
                                    <p:cond delay="0"/>
                                  </p:stCondLst>
                                  <p:childTnLst>
                                    <p:set>
                                      <p:cBhvr>
                                        <p:cTn id="112" dur="1" fill="hold">
                                          <p:stCondLst>
                                            <p:cond delay="0"/>
                                          </p:stCondLst>
                                        </p:cTn>
                                        <p:tgtEl>
                                          <p:spTgt spid="35"/>
                                        </p:tgtEl>
                                        <p:attrNameLst>
                                          <p:attrName>style.visibility</p:attrName>
                                        </p:attrNameLst>
                                      </p:cBhvr>
                                      <p:to>
                                        <p:strVal val="visible"/>
                                      </p:to>
                                    </p:set>
                                    <p:animEffect transition="in" filter="wheel(8)">
                                      <p:cBhvr>
                                        <p:cTn id="113" dur="1000"/>
                                        <p:tgtEl>
                                          <p:spTgt spid="35"/>
                                        </p:tgtEl>
                                      </p:cBhvr>
                                    </p:animEffect>
                                  </p:childTnLst>
                                </p:cTn>
                              </p:par>
                            </p:childTnLst>
                          </p:cTn>
                        </p:par>
                        <p:par>
                          <p:cTn id="114" fill="hold">
                            <p:stCondLst>
                              <p:cond delay="1000"/>
                            </p:stCondLst>
                            <p:childTnLst>
                              <p:par>
                                <p:cTn id="115" presetID="1" presetClass="entr" presetSubtype="0" fill="hold" grpId="0" nodeType="afterEffect">
                                  <p:stCondLst>
                                    <p:cond delay="200"/>
                                  </p:stCondLst>
                                  <p:childTnLst>
                                    <p:set>
                                      <p:cBhvr>
                                        <p:cTn id="116" dur="1" fill="hold">
                                          <p:stCondLst>
                                            <p:cond delay="0"/>
                                          </p:stCondLst>
                                        </p:cTn>
                                        <p:tgtEl>
                                          <p:spTgt spid="2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21" presetClass="entr" presetSubtype="8" fill="hold" nodeType="clickEffect">
                                  <p:stCondLst>
                                    <p:cond delay="0"/>
                                  </p:stCondLst>
                                  <p:childTnLst>
                                    <p:set>
                                      <p:cBhvr>
                                        <p:cTn id="120" dur="1" fill="hold">
                                          <p:stCondLst>
                                            <p:cond delay="0"/>
                                          </p:stCondLst>
                                        </p:cTn>
                                        <p:tgtEl>
                                          <p:spTgt spid="34"/>
                                        </p:tgtEl>
                                        <p:attrNameLst>
                                          <p:attrName>style.visibility</p:attrName>
                                        </p:attrNameLst>
                                      </p:cBhvr>
                                      <p:to>
                                        <p:strVal val="visible"/>
                                      </p:to>
                                    </p:set>
                                    <p:animEffect transition="in" filter="wheel(8)">
                                      <p:cBhvr>
                                        <p:cTn id="121" dur="1000"/>
                                        <p:tgtEl>
                                          <p:spTgt spid="34"/>
                                        </p:tgtEl>
                                      </p:cBhvr>
                                    </p:animEffect>
                                  </p:childTnLst>
                                </p:cTn>
                              </p:par>
                            </p:childTnLst>
                          </p:cTn>
                        </p:par>
                        <p:par>
                          <p:cTn id="122" fill="hold">
                            <p:stCondLst>
                              <p:cond delay="1000"/>
                            </p:stCondLst>
                            <p:childTnLst>
                              <p:par>
                                <p:cTn id="123" presetID="1" presetClass="entr" presetSubtype="0" fill="hold" grpId="0" nodeType="afterEffect">
                                  <p:stCondLst>
                                    <p:cond delay="200"/>
                                  </p:stCondLst>
                                  <p:childTnLst>
                                    <p:set>
                                      <p:cBhvr>
                                        <p:cTn id="124" dur="1" fill="hold">
                                          <p:stCondLst>
                                            <p:cond delay="0"/>
                                          </p:stCondLst>
                                        </p:cTn>
                                        <p:tgtEl>
                                          <p:spTgt spid="19"/>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21" presetClass="entr" presetSubtype="8" fill="hold" nodeType="clickEffect">
                                  <p:stCondLst>
                                    <p:cond delay="0"/>
                                  </p:stCondLst>
                                  <p:childTnLst>
                                    <p:set>
                                      <p:cBhvr>
                                        <p:cTn id="128" dur="1" fill="hold">
                                          <p:stCondLst>
                                            <p:cond delay="0"/>
                                          </p:stCondLst>
                                        </p:cTn>
                                        <p:tgtEl>
                                          <p:spTgt spid="15"/>
                                        </p:tgtEl>
                                        <p:attrNameLst>
                                          <p:attrName>style.visibility</p:attrName>
                                        </p:attrNameLst>
                                      </p:cBhvr>
                                      <p:to>
                                        <p:strVal val="visible"/>
                                      </p:to>
                                    </p:set>
                                    <p:animEffect transition="in" filter="wheel(8)">
                                      <p:cBhvr>
                                        <p:cTn id="129" dur="1000"/>
                                        <p:tgtEl>
                                          <p:spTgt spid="15"/>
                                        </p:tgtEl>
                                      </p:cBhvr>
                                    </p:animEffect>
                                  </p:childTnLst>
                                </p:cTn>
                              </p:par>
                            </p:childTnLst>
                          </p:cTn>
                        </p:par>
                        <p:par>
                          <p:cTn id="130" fill="hold">
                            <p:stCondLst>
                              <p:cond delay="1000"/>
                            </p:stCondLst>
                            <p:childTnLst>
                              <p:par>
                                <p:cTn id="131" presetID="1" presetClass="entr" presetSubtype="0" fill="hold" grpId="0" nodeType="afterEffect">
                                  <p:stCondLst>
                                    <p:cond delay="0"/>
                                  </p:stCondLst>
                                  <p:childTnLst>
                                    <p:set>
                                      <p:cBhvr>
                                        <p:cTn id="13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23" grpId="0" animBg="1"/>
      <p:bldP spid="24" grpId="0" animBg="1"/>
      <p:bldP spid="25" grpId="0" animBg="1"/>
      <p:bldP spid="26" grpId="0" animBg="1"/>
      <p:bldP spid="4" grpId="0" animBg="1"/>
      <p:bldP spid="5" grpId="0" animBg="1"/>
      <p:bldP spid="6" grpId="0" animBg="1"/>
      <p:bldP spid="7" grpId="0" animBg="1"/>
      <p:bldP spid="19" grpId="0" animBg="1"/>
      <p:bldP spid="20" grpId="0" animBg="1"/>
      <p:bldP spid="22" grpId="0" animBg="1"/>
      <p:bldP spid="27" grpId="0" animBg="1"/>
      <p:bldP spid="28" grpId="0" animBg="1"/>
      <p:bldP spid="29" grpId="0" animBg="1"/>
      <p:bldP spid="30" grpId="0" animBg="1"/>
      <p:bldP spid="36" grpId="0" animBg="1"/>
      <p:bldP spid="3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4D93B294-7F97-4539-AB93-489419F04F97}"/>
              </a:ext>
            </a:extLst>
          </p:cNvPr>
          <p:cNvSpPr/>
          <p:nvPr/>
        </p:nvSpPr>
        <p:spPr>
          <a:xfrm>
            <a:off x="5874711" y="615069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71" name="Rectangle: Rounded Corners 70">
            <a:extLst>
              <a:ext uri="{FF2B5EF4-FFF2-40B4-BE49-F238E27FC236}">
                <a16:creationId xmlns:a16="http://schemas.microsoft.com/office/drawing/2014/main" id="{D797B254-10D8-42BD-81D6-2CEE97D8A527}"/>
              </a:ext>
            </a:extLst>
          </p:cNvPr>
          <p:cNvSpPr/>
          <p:nvPr/>
        </p:nvSpPr>
        <p:spPr>
          <a:xfrm>
            <a:off x="5146364" y="478416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34007" y="148704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4" name="Rectangle: Rounded Corners 23">
            <a:extLst>
              <a:ext uri="{FF2B5EF4-FFF2-40B4-BE49-F238E27FC236}">
                <a16:creationId xmlns:a16="http://schemas.microsoft.com/office/drawing/2014/main" id="{983E8A17-D418-403A-AD49-CE4B3F1D03DE}"/>
              </a:ext>
            </a:extLst>
          </p:cNvPr>
          <p:cNvSpPr/>
          <p:nvPr/>
        </p:nvSpPr>
        <p:spPr>
          <a:xfrm>
            <a:off x="7522837" y="202798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4405285" y="192677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6" name="Rectangle: Rounded Corners 25">
            <a:extLst>
              <a:ext uri="{FF2B5EF4-FFF2-40B4-BE49-F238E27FC236}">
                <a16:creationId xmlns:a16="http://schemas.microsoft.com/office/drawing/2014/main" id="{324C9F63-3EF1-4016-A6C4-9E14E62C8CE5}"/>
              </a:ext>
            </a:extLst>
          </p:cNvPr>
          <p:cNvSpPr/>
          <p:nvPr/>
        </p:nvSpPr>
        <p:spPr>
          <a:xfrm>
            <a:off x="4405285" y="133454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613600"/>
          </a:xfrm>
        </p:spPr>
        <p:txBody>
          <a:bodyPr/>
          <a:lstStyle/>
          <a:p>
            <a:pPr>
              <a:spcBef>
                <a:spcPts val="0"/>
              </a:spcBef>
            </a:pPr>
            <a:r>
              <a:rPr lang="en-US" sz="2400" cap="none" dirty="0"/>
              <a:t>A5 ={w| w ends with a </a:t>
            </a:r>
            <a:r>
              <a:rPr lang="en-US" sz="2400" b="0" i="1" cap="none" dirty="0"/>
              <a:t>0</a:t>
            </a:r>
            <a:r>
              <a:rPr lang="en-US" sz="2400" cap="none" dirty="0"/>
              <a:t>}.</a:t>
            </a:r>
          </a:p>
          <a:p>
            <a:pPr>
              <a:spcBef>
                <a:spcPts val="0"/>
              </a:spcBef>
            </a:pPr>
            <a:r>
              <a:rPr lang="en-US" sz="2400" cap="none" dirty="0"/>
              <a:t>A6 ={w| w begins with a </a:t>
            </a:r>
            <a:r>
              <a:rPr lang="en-US" sz="2400" b="0" i="1" cap="none" dirty="0"/>
              <a:t>1</a:t>
            </a:r>
            <a:r>
              <a:rPr lang="en-US" sz="2400" cap="none" dirty="0"/>
              <a:t>}.</a:t>
            </a:r>
          </a:p>
          <a:p>
            <a:pPr>
              <a:spcBef>
                <a:spcPts val="0"/>
              </a:spcBef>
            </a:pPr>
            <a:r>
              <a:rPr lang="en-US" sz="2400" cap="none" dirty="0"/>
              <a:t>A7 ={w| w begins with a </a:t>
            </a:r>
            <a:r>
              <a:rPr lang="en-US" sz="2400" b="0" i="1" cap="none" dirty="0"/>
              <a:t>1</a:t>
            </a:r>
            <a:r>
              <a:rPr lang="en-US" sz="2400" cap="none" dirty="0"/>
              <a:t> and ends with a </a:t>
            </a:r>
            <a:r>
              <a:rPr lang="en-US" sz="2400" b="0" i="1" cap="none" dirty="0"/>
              <a:t>0</a:t>
            </a:r>
            <a:r>
              <a:rPr lang="en-US" sz="2400" cap="none" dirty="0"/>
              <a:t>}.</a:t>
            </a:r>
          </a:p>
          <a:p>
            <a:pPr>
              <a:spcBef>
                <a:spcPts val="0"/>
              </a:spcBef>
            </a:pPr>
            <a:r>
              <a:rPr lang="en-US" sz="2400" cap="none" dirty="0"/>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92677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92677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2022920"/>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351313"/>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9CBA36C0-D3EC-4734-B793-B088EF3FB15A}"/>
              </a:ext>
            </a:extLst>
          </p:cNvPr>
          <p:cNvCxnSpPr>
            <a:stCxn id="4" idx="6"/>
            <a:endCxn id="5" idx="2"/>
          </p:cNvCxnSpPr>
          <p:nvPr/>
        </p:nvCxnSpPr>
        <p:spPr>
          <a:xfrm>
            <a:off x="3592286" y="2351313"/>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 name="Connector: Curved 10">
            <a:extLst>
              <a:ext uri="{FF2B5EF4-FFF2-40B4-BE49-F238E27FC236}">
                <a16:creationId xmlns:a16="http://schemas.microsoft.com/office/drawing/2014/main" id="{35EE3A0F-4F01-445C-8772-D79DFCC157DC}"/>
              </a:ext>
            </a:extLst>
          </p:cNvPr>
          <p:cNvCxnSpPr>
            <a:stCxn id="5" idx="7"/>
            <a:endCxn id="5" idx="5"/>
          </p:cNvCxnSpPr>
          <p:nvPr/>
        </p:nvCxnSpPr>
        <p:spPr>
          <a:xfrm rot="16200000" flipH="1">
            <a:off x="6310664" y="2351313"/>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7" name="Connector: Curved 16">
            <a:extLst>
              <a:ext uri="{FF2B5EF4-FFF2-40B4-BE49-F238E27FC236}">
                <a16:creationId xmlns:a16="http://schemas.microsoft.com/office/drawing/2014/main" id="{A3618CA6-4BB7-4DEB-B9F6-0BA93DE206CF}"/>
              </a:ext>
            </a:extLst>
          </p:cNvPr>
          <p:cNvCxnSpPr>
            <a:stCxn id="5" idx="1"/>
            <a:endCxn id="4" idx="7"/>
          </p:cNvCxnSpPr>
          <p:nvPr/>
        </p:nvCxnSpPr>
        <p:spPr>
          <a:xfrm rot="16200000" flipV="1">
            <a:off x="4746172" y="775276"/>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1CCEDA42-5579-412A-ABA2-5416CECD010F}"/>
              </a:ext>
            </a:extLst>
          </p:cNvPr>
          <p:cNvCxnSpPr>
            <a:stCxn id="4" idx="1"/>
            <a:endCxn id="4" idx="0"/>
          </p:cNvCxnSpPr>
          <p:nvPr/>
        </p:nvCxnSpPr>
        <p:spPr>
          <a:xfrm rot="5400000" flipH="1" flipV="1">
            <a:off x="2966522" y="1841731"/>
            <a:ext cx="124346" cy="294425"/>
          </a:xfrm>
          <a:prstGeom prst="curvedConnector3">
            <a:avLst>
              <a:gd name="adj1" fmla="val 41515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7" name="Rectangle: Rounded Corners 26">
            <a:extLst>
              <a:ext uri="{FF2B5EF4-FFF2-40B4-BE49-F238E27FC236}">
                <a16:creationId xmlns:a16="http://schemas.microsoft.com/office/drawing/2014/main" id="{CB8F6062-406E-40E7-9DC3-7FB76350AF5C}"/>
              </a:ext>
            </a:extLst>
          </p:cNvPr>
          <p:cNvSpPr/>
          <p:nvPr/>
        </p:nvSpPr>
        <p:spPr>
          <a:xfrm>
            <a:off x="362143" y="2102329"/>
            <a:ext cx="594688" cy="375535"/>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A5</a:t>
            </a:r>
          </a:p>
        </p:txBody>
      </p:sp>
      <p:sp>
        <p:nvSpPr>
          <p:cNvPr id="28" name="Rectangle: Rounded Corners 27">
            <a:extLst>
              <a:ext uri="{FF2B5EF4-FFF2-40B4-BE49-F238E27FC236}">
                <a16:creationId xmlns:a16="http://schemas.microsoft.com/office/drawing/2014/main" id="{897F865D-6F8D-4C72-83B3-C93A06CAFD06}"/>
              </a:ext>
            </a:extLst>
          </p:cNvPr>
          <p:cNvSpPr/>
          <p:nvPr/>
        </p:nvSpPr>
        <p:spPr>
          <a:xfrm>
            <a:off x="2517532" y="296388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9" name="Rectangle: Rounded Corners 28">
            <a:extLst>
              <a:ext uri="{FF2B5EF4-FFF2-40B4-BE49-F238E27FC236}">
                <a16:creationId xmlns:a16="http://schemas.microsoft.com/office/drawing/2014/main" id="{0AD1A88E-F83E-445E-94E3-66D2FA1DFFF0}"/>
              </a:ext>
            </a:extLst>
          </p:cNvPr>
          <p:cNvSpPr/>
          <p:nvPr/>
        </p:nvSpPr>
        <p:spPr>
          <a:xfrm>
            <a:off x="7606362" y="3504814"/>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30" name="Rectangle: Rounded Corners 29">
            <a:extLst>
              <a:ext uri="{FF2B5EF4-FFF2-40B4-BE49-F238E27FC236}">
                <a16:creationId xmlns:a16="http://schemas.microsoft.com/office/drawing/2014/main" id="{A5B60832-1784-4A19-A693-11BC13B41EFA}"/>
              </a:ext>
            </a:extLst>
          </p:cNvPr>
          <p:cNvSpPr/>
          <p:nvPr/>
        </p:nvSpPr>
        <p:spPr>
          <a:xfrm>
            <a:off x="4488810" y="340360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1" name="Rectangle: Rounded Corners 30">
            <a:extLst>
              <a:ext uri="{FF2B5EF4-FFF2-40B4-BE49-F238E27FC236}">
                <a16:creationId xmlns:a16="http://schemas.microsoft.com/office/drawing/2014/main" id="{68D1E1C9-73ED-45E2-A5B5-90308B56994B}"/>
              </a:ext>
            </a:extLst>
          </p:cNvPr>
          <p:cNvSpPr/>
          <p:nvPr/>
        </p:nvSpPr>
        <p:spPr>
          <a:xfrm>
            <a:off x="290370" y="277611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32" name="Oval 31">
            <a:extLst>
              <a:ext uri="{FF2B5EF4-FFF2-40B4-BE49-F238E27FC236}">
                <a16:creationId xmlns:a16="http://schemas.microsoft.com/office/drawing/2014/main" id="{5C4428F0-5049-4DCD-9213-661D4DF8A4C7}"/>
              </a:ext>
            </a:extLst>
          </p:cNvPr>
          <p:cNvSpPr/>
          <p:nvPr/>
        </p:nvSpPr>
        <p:spPr>
          <a:xfrm>
            <a:off x="2843054" y="3403601"/>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33" name="Oval 32">
            <a:extLst>
              <a:ext uri="{FF2B5EF4-FFF2-40B4-BE49-F238E27FC236}">
                <a16:creationId xmlns:a16="http://schemas.microsoft.com/office/drawing/2014/main" id="{9DD0825D-8B54-4F23-9DE7-1B1D46E980D0}"/>
              </a:ext>
            </a:extLst>
          </p:cNvPr>
          <p:cNvSpPr/>
          <p:nvPr/>
        </p:nvSpPr>
        <p:spPr>
          <a:xfrm>
            <a:off x="5983583" y="3403601"/>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34" name="Oval 33">
            <a:extLst>
              <a:ext uri="{FF2B5EF4-FFF2-40B4-BE49-F238E27FC236}">
                <a16:creationId xmlns:a16="http://schemas.microsoft.com/office/drawing/2014/main" id="{99C4F2F0-80D8-4B2F-BE16-91EAEEEABC92}"/>
              </a:ext>
            </a:extLst>
          </p:cNvPr>
          <p:cNvSpPr/>
          <p:nvPr/>
        </p:nvSpPr>
        <p:spPr>
          <a:xfrm>
            <a:off x="6077989" y="3499751"/>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C6103FFF-7FAF-403B-B209-DFCD96D51A26}"/>
              </a:ext>
            </a:extLst>
          </p:cNvPr>
          <p:cNvCxnSpPr>
            <a:endCxn id="32" idx="2"/>
          </p:cNvCxnSpPr>
          <p:nvPr/>
        </p:nvCxnSpPr>
        <p:spPr>
          <a:xfrm>
            <a:off x="1732711" y="3828144"/>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A72C7923-F061-4C4F-B51F-FB72FC53E0EE}"/>
              </a:ext>
            </a:extLst>
          </p:cNvPr>
          <p:cNvCxnSpPr>
            <a:stCxn id="32" idx="6"/>
            <a:endCxn id="33" idx="2"/>
          </p:cNvCxnSpPr>
          <p:nvPr/>
        </p:nvCxnSpPr>
        <p:spPr>
          <a:xfrm>
            <a:off x="3675811" y="3828144"/>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Connector: Curved 36">
            <a:extLst>
              <a:ext uri="{FF2B5EF4-FFF2-40B4-BE49-F238E27FC236}">
                <a16:creationId xmlns:a16="http://schemas.microsoft.com/office/drawing/2014/main" id="{BABC667A-F23F-4D3A-B767-507D5D6F63A5}"/>
              </a:ext>
            </a:extLst>
          </p:cNvPr>
          <p:cNvCxnSpPr>
            <a:stCxn id="33" idx="7"/>
            <a:endCxn id="33" idx="5"/>
          </p:cNvCxnSpPr>
          <p:nvPr/>
        </p:nvCxnSpPr>
        <p:spPr>
          <a:xfrm rot="16200000" flipH="1">
            <a:off x="6394189" y="3828144"/>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0" name="Rectangle: Rounded Corners 39">
            <a:extLst>
              <a:ext uri="{FF2B5EF4-FFF2-40B4-BE49-F238E27FC236}">
                <a16:creationId xmlns:a16="http://schemas.microsoft.com/office/drawing/2014/main" id="{D7470A42-4106-4B6C-B8E0-70F37772BA52}"/>
              </a:ext>
            </a:extLst>
          </p:cNvPr>
          <p:cNvSpPr/>
          <p:nvPr/>
        </p:nvSpPr>
        <p:spPr>
          <a:xfrm>
            <a:off x="356976" y="3692581"/>
            <a:ext cx="594688" cy="375535"/>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A6</a:t>
            </a:r>
          </a:p>
        </p:txBody>
      </p:sp>
      <p:sp>
        <p:nvSpPr>
          <p:cNvPr id="41" name="Oval 40">
            <a:extLst>
              <a:ext uri="{FF2B5EF4-FFF2-40B4-BE49-F238E27FC236}">
                <a16:creationId xmlns:a16="http://schemas.microsoft.com/office/drawing/2014/main" id="{E3314557-C243-4B44-B751-2CC9086E6E77}"/>
              </a:ext>
            </a:extLst>
          </p:cNvPr>
          <p:cNvSpPr/>
          <p:nvPr/>
        </p:nvSpPr>
        <p:spPr>
          <a:xfrm>
            <a:off x="1272790" y="2603524"/>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cxnSp>
        <p:nvCxnSpPr>
          <p:cNvPr id="43" name="Straight Arrow Connector 42">
            <a:extLst>
              <a:ext uri="{FF2B5EF4-FFF2-40B4-BE49-F238E27FC236}">
                <a16:creationId xmlns:a16="http://schemas.microsoft.com/office/drawing/2014/main" id="{3C22F4F1-45B4-4257-854E-0A3EA5B913D8}"/>
              </a:ext>
            </a:extLst>
          </p:cNvPr>
          <p:cNvCxnSpPr>
            <a:stCxn id="32" idx="1"/>
            <a:endCxn id="41" idx="6"/>
          </p:cNvCxnSpPr>
          <p:nvPr/>
        </p:nvCxnSpPr>
        <p:spPr>
          <a:xfrm flipH="1" flipV="1">
            <a:off x="2105547" y="3028067"/>
            <a:ext cx="859461" cy="49988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5" name="Connector: Curved 44">
            <a:extLst>
              <a:ext uri="{FF2B5EF4-FFF2-40B4-BE49-F238E27FC236}">
                <a16:creationId xmlns:a16="http://schemas.microsoft.com/office/drawing/2014/main" id="{180E6362-3034-4312-982B-F133CFA3D7ED}"/>
              </a:ext>
            </a:extLst>
          </p:cNvPr>
          <p:cNvCxnSpPr>
            <a:stCxn id="41" idx="1"/>
            <a:endCxn id="41" idx="3"/>
          </p:cNvCxnSpPr>
          <p:nvPr/>
        </p:nvCxnSpPr>
        <p:spPr>
          <a:xfrm rot="16200000" flipH="1">
            <a:off x="1094547" y="3028067"/>
            <a:ext cx="600394" cy="12700"/>
          </a:xfrm>
          <a:prstGeom prst="curvedConnector5">
            <a:avLst>
              <a:gd name="adj1" fmla="val -38075"/>
              <a:gd name="adj2" fmla="val -4182591"/>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70A6E661-72AA-4CA8-AE1D-53F1A6255937}"/>
              </a:ext>
            </a:extLst>
          </p:cNvPr>
          <p:cNvCxnSpPr>
            <a:cxnSpLocks/>
            <a:stCxn id="63" idx="6"/>
            <a:endCxn id="54" idx="2"/>
          </p:cNvCxnSpPr>
          <p:nvPr/>
        </p:nvCxnSpPr>
        <p:spPr>
          <a:xfrm>
            <a:off x="5529693" y="5875563"/>
            <a:ext cx="1251864"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FC0B0811-FB51-45F9-8752-EBB86C9BB54F}"/>
              </a:ext>
            </a:extLst>
          </p:cNvPr>
          <p:cNvSpPr/>
          <p:nvPr/>
        </p:nvSpPr>
        <p:spPr>
          <a:xfrm>
            <a:off x="2286794" y="502652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50" name="Rectangle: Rounded Corners 49">
            <a:extLst>
              <a:ext uri="{FF2B5EF4-FFF2-40B4-BE49-F238E27FC236}">
                <a16:creationId xmlns:a16="http://schemas.microsoft.com/office/drawing/2014/main" id="{22B54CA1-AB91-46BF-8FC5-C302C5B1B887}"/>
              </a:ext>
            </a:extLst>
          </p:cNvPr>
          <p:cNvSpPr/>
          <p:nvPr/>
        </p:nvSpPr>
        <p:spPr>
          <a:xfrm>
            <a:off x="8404336" y="5567456"/>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51" name="Rectangle: Rounded Corners 50">
            <a:extLst>
              <a:ext uri="{FF2B5EF4-FFF2-40B4-BE49-F238E27FC236}">
                <a16:creationId xmlns:a16="http://schemas.microsoft.com/office/drawing/2014/main" id="{C8E6DDB6-841C-4A30-8C8E-8FFD51C96693}"/>
              </a:ext>
            </a:extLst>
          </p:cNvPr>
          <p:cNvSpPr/>
          <p:nvPr/>
        </p:nvSpPr>
        <p:spPr>
          <a:xfrm>
            <a:off x="3686697" y="546624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52" name="Rectangle: Rounded Corners 51">
            <a:extLst>
              <a:ext uri="{FF2B5EF4-FFF2-40B4-BE49-F238E27FC236}">
                <a16:creationId xmlns:a16="http://schemas.microsoft.com/office/drawing/2014/main" id="{984023B6-4990-482C-9C3E-DF4067C4A3C5}"/>
              </a:ext>
            </a:extLst>
          </p:cNvPr>
          <p:cNvSpPr/>
          <p:nvPr/>
        </p:nvSpPr>
        <p:spPr>
          <a:xfrm>
            <a:off x="59632" y="4838754"/>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53" name="Oval 52">
            <a:extLst>
              <a:ext uri="{FF2B5EF4-FFF2-40B4-BE49-F238E27FC236}">
                <a16:creationId xmlns:a16="http://schemas.microsoft.com/office/drawing/2014/main" id="{968747A5-EAA4-4793-ACCC-50AE1AEC0D6B}"/>
              </a:ext>
            </a:extLst>
          </p:cNvPr>
          <p:cNvSpPr/>
          <p:nvPr/>
        </p:nvSpPr>
        <p:spPr>
          <a:xfrm>
            <a:off x="2612316" y="5466243"/>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4" name="Oval 53">
            <a:extLst>
              <a:ext uri="{FF2B5EF4-FFF2-40B4-BE49-F238E27FC236}">
                <a16:creationId xmlns:a16="http://schemas.microsoft.com/office/drawing/2014/main" id="{FF614AE0-AB14-4DF4-BC2F-12F85D77BFCD}"/>
              </a:ext>
            </a:extLst>
          </p:cNvPr>
          <p:cNvSpPr/>
          <p:nvPr/>
        </p:nvSpPr>
        <p:spPr>
          <a:xfrm>
            <a:off x="6781557" y="5466243"/>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55" name="Oval 54">
            <a:extLst>
              <a:ext uri="{FF2B5EF4-FFF2-40B4-BE49-F238E27FC236}">
                <a16:creationId xmlns:a16="http://schemas.microsoft.com/office/drawing/2014/main" id="{CDD7DC75-A37B-4DD9-8A18-1BDE2B1FD2A1}"/>
              </a:ext>
            </a:extLst>
          </p:cNvPr>
          <p:cNvSpPr/>
          <p:nvPr/>
        </p:nvSpPr>
        <p:spPr>
          <a:xfrm>
            <a:off x="6875963" y="5562393"/>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5EC4116D-621D-4905-A1E1-C7ADCD1D434B}"/>
              </a:ext>
            </a:extLst>
          </p:cNvPr>
          <p:cNvCxnSpPr>
            <a:endCxn id="53" idx="2"/>
          </p:cNvCxnSpPr>
          <p:nvPr/>
        </p:nvCxnSpPr>
        <p:spPr>
          <a:xfrm>
            <a:off x="1501973" y="5890786"/>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9176BCA7-8FB0-40BA-B5BC-016D3C49F4D5}"/>
              </a:ext>
            </a:extLst>
          </p:cNvPr>
          <p:cNvCxnSpPr>
            <a:cxnSpLocks/>
            <a:stCxn id="53" idx="6"/>
            <a:endCxn id="63" idx="2"/>
          </p:cNvCxnSpPr>
          <p:nvPr/>
        </p:nvCxnSpPr>
        <p:spPr>
          <a:xfrm flipV="1">
            <a:off x="3445073" y="5875563"/>
            <a:ext cx="1251863"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Connector: Curved 57">
            <a:extLst>
              <a:ext uri="{FF2B5EF4-FFF2-40B4-BE49-F238E27FC236}">
                <a16:creationId xmlns:a16="http://schemas.microsoft.com/office/drawing/2014/main" id="{34EEE2E1-01BE-4CBA-BD0D-04E1F5421684}"/>
              </a:ext>
            </a:extLst>
          </p:cNvPr>
          <p:cNvCxnSpPr>
            <a:stCxn id="54" idx="7"/>
            <a:endCxn id="54" idx="5"/>
          </p:cNvCxnSpPr>
          <p:nvPr/>
        </p:nvCxnSpPr>
        <p:spPr>
          <a:xfrm rot="16200000" flipH="1">
            <a:off x="7192163" y="5890786"/>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9" name="Rectangle: Rounded Corners 58">
            <a:extLst>
              <a:ext uri="{FF2B5EF4-FFF2-40B4-BE49-F238E27FC236}">
                <a16:creationId xmlns:a16="http://schemas.microsoft.com/office/drawing/2014/main" id="{57C0BF92-992F-4C5E-88E1-3B61F1F81779}"/>
              </a:ext>
            </a:extLst>
          </p:cNvPr>
          <p:cNvSpPr/>
          <p:nvPr/>
        </p:nvSpPr>
        <p:spPr>
          <a:xfrm>
            <a:off x="352114" y="5721660"/>
            <a:ext cx="594688" cy="375535"/>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A7</a:t>
            </a:r>
          </a:p>
        </p:txBody>
      </p:sp>
      <p:sp>
        <p:nvSpPr>
          <p:cNvPr id="60" name="Oval 59">
            <a:extLst>
              <a:ext uri="{FF2B5EF4-FFF2-40B4-BE49-F238E27FC236}">
                <a16:creationId xmlns:a16="http://schemas.microsoft.com/office/drawing/2014/main" id="{8FFC4FE2-E2E3-4AC7-90F6-071A71E493EF}"/>
              </a:ext>
            </a:extLst>
          </p:cNvPr>
          <p:cNvSpPr/>
          <p:nvPr/>
        </p:nvSpPr>
        <p:spPr>
          <a:xfrm>
            <a:off x="1042052" y="4666166"/>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q4</a:t>
            </a:r>
          </a:p>
        </p:txBody>
      </p:sp>
      <p:cxnSp>
        <p:nvCxnSpPr>
          <p:cNvPr id="61" name="Straight Arrow Connector 60">
            <a:extLst>
              <a:ext uri="{FF2B5EF4-FFF2-40B4-BE49-F238E27FC236}">
                <a16:creationId xmlns:a16="http://schemas.microsoft.com/office/drawing/2014/main" id="{4BB3D3FA-E9B4-4D01-88D2-8FD6FCFE4B86}"/>
              </a:ext>
            </a:extLst>
          </p:cNvPr>
          <p:cNvCxnSpPr>
            <a:stCxn id="53" idx="1"/>
            <a:endCxn id="60" idx="6"/>
          </p:cNvCxnSpPr>
          <p:nvPr/>
        </p:nvCxnSpPr>
        <p:spPr>
          <a:xfrm flipH="1" flipV="1">
            <a:off x="1874809" y="5090709"/>
            <a:ext cx="859461" cy="49988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2" name="Connector: Curved 61">
            <a:extLst>
              <a:ext uri="{FF2B5EF4-FFF2-40B4-BE49-F238E27FC236}">
                <a16:creationId xmlns:a16="http://schemas.microsoft.com/office/drawing/2014/main" id="{F3A163B8-6579-464D-992A-23A8D108507A}"/>
              </a:ext>
            </a:extLst>
          </p:cNvPr>
          <p:cNvCxnSpPr>
            <a:stCxn id="60" idx="1"/>
            <a:endCxn id="60" idx="3"/>
          </p:cNvCxnSpPr>
          <p:nvPr/>
        </p:nvCxnSpPr>
        <p:spPr>
          <a:xfrm rot="16200000" flipH="1">
            <a:off x="863809" y="5090709"/>
            <a:ext cx="600394" cy="12700"/>
          </a:xfrm>
          <a:prstGeom prst="curvedConnector5">
            <a:avLst>
              <a:gd name="adj1" fmla="val -38075"/>
              <a:gd name="adj2" fmla="val -4182591"/>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3" name="Oval 62">
            <a:extLst>
              <a:ext uri="{FF2B5EF4-FFF2-40B4-BE49-F238E27FC236}">
                <a16:creationId xmlns:a16="http://schemas.microsoft.com/office/drawing/2014/main" id="{48C728E1-8BFF-4991-A793-94C9F82BED16}"/>
              </a:ext>
            </a:extLst>
          </p:cNvPr>
          <p:cNvSpPr/>
          <p:nvPr/>
        </p:nvSpPr>
        <p:spPr>
          <a:xfrm>
            <a:off x="4696936" y="545102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7" name="Rectangle: Rounded Corners 66">
            <a:extLst>
              <a:ext uri="{FF2B5EF4-FFF2-40B4-BE49-F238E27FC236}">
                <a16:creationId xmlns:a16="http://schemas.microsoft.com/office/drawing/2014/main" id="{C2960B48-4ACF-40D6-A9E7-04EA6E82C6EA}"/>
              </a:ext>
            </a:extLst>
          </p:cNvPr>
          <p:cNvSpPr/>
          <p:nvPr/>
        </p:nvSpPr>
        <p:spPr>
          <a:xfrm>
            <a:off x="5822697" y="544686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69" name="Connector: Curved 68">
            <a:extLst>
              <a:ext uri="{FF2B5EF4-FFF2-40B4-BE49-F238E27FC236}">
                <a16:creationId xmlns:a16="http://schemas.microsoft.com/office/drawing/2014/main" id="{EF9AC5DC-FF5E-4CE7-8C00-6843D1A8A1CF}"/>
              </a:ext>
            </a:extLst>
          </p:cNvPr>
          <p:cNvCxnSpPr>
            <a:stCxn id="63" idx="1"/>
            <a:endCxn id="63" idx="7"/>
          </p:cNvCxnSpPr>
          <p:nvPr/>
        </p:nvCxnSpPr>
        <p:spPr>
          <a:xfrm rot="5400000" flipH="1" flipV="1">
            <a:off x="5113314" y="5280942"/>
            <a:ext cx="12700" cy="588849"/>
          </a:xfrm>
          <a:prstGeom prst="curvedConnector3">
            <a:avLst>
              <a:gd name="adj1" fmla="val 483624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3" name="Connector: Curved 72">
            <a:extLst>
              <a:ext uri="{FF2B5EF4-FFF2-40B4-BE49-F238E27FC236}">
                <a16:creationId xmlns:a16="http://schemas.microsoft.com/office/drawing/2014/main" id="{8CE71576-0F1A-4433-BC17-82D429305842}"/>
              </a:ext>
            </a:extLst>
          </p:cNvPr>
          <p:cNvCxnSpPr>
            <a:stCxn id="54" idx="3"/>
            <a:endCxn id="63" idx="5"/>
          </p:cNvCxnSpPr>
          <p:nvPr/>
        </p:nvCxnSpPr>
        <p:spPr>
          <a:xfrm rot="5400000" flipH="1">
            <a:off x="6148013" y="5435486"/>
            <a:ext cx="15223" cy="1495772"/>
          </a:xfrm>
          <a:prstGeom prst="curvedConnector3">
            <a:avLst>
              <a:gd name="adj1" fmla="val -231850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922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heel(8)">
                                      <p:cBhvr>
                                        <p:cTn id="21" dur="1000"/>
                                        <p:tgtEl>
                                          <p:spTgt spid="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heel(8)">
                                      <p:cBhvr>
                                        <p:cTn id="38" dur="1000"/>
                                        <p:tgtEl>
                                          <p:spTgt spid="11"/>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1" presetClass="entr" presetSubtype="8"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heel(8)">
                                      <p:cBhvr>
                                        <p:cTn id="46" dur="1000"/>
                                        <p:tgtEl>
                                          <p:spTgt spid="17"/>
                                        </p:tgtEl>
                                      </p:cBhvr>
                                    </p:animEffect>
                                  </p:childTnLst>
                                </p:cTn>
                              </p:par>
                            </p:childTnLst>
                          </p:cTn>
                        </p:par>
                        <p:par>
                          <p:cTn id="47" fill="hold">
                            <p:stCondLst>
                              <p:cond delay="1000"/>
                            </p:stCondLst>
                            <p:childTnLst>
                              <p:par>
                                <p:cTn id="48" presetID="1" presetClass="entr" presetSubtype="0" fill="hold" grpId="0" nodeType="afterEffect">
                                  <p:stCondLst>
                                    <p:cond delay="0"/>
                                  </p:stCondLst>
                                  <p:childTnLst>
                                    <p:set>
                                      <p:cBhvr>
                                        <p:cTn id="49" dur="1" fill="hold">
                                          <p:stCondLst>
                                            <p:cond delay="0"/>
                                          </p:stCondLst>
                                        </p:cTn>
                                        <p:tgtEl>
                                          <p:spTgt spid="2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1" presetClass="entr" presetSubtype="8" fill="hold"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heel(8)">
                                      <p:cBhvr>
                                        <p:cTn id="54" dur="1000"/>
                                        <p:tgtEl>
                                          <p:spTgt spid="20"/>
                                        </p:tgtEl>
                                      </p:cBhvr>
                                    </p:animEffect>
                                  </p:childTnLst>
                                </p:cTn>
                              </p:par>
                            </p:childTnLst>
                          </p:cTn>
                        </p:par>
                        <p:par>
                          <p:cTn id="55" fill="hold">
                            <p:stCondLst>
                              <p:cond delay="1000"/>
                            </p:stCondLst>
                            <p:childTnLst>
                              <p:par>
                                <p:cTn id="56" presetID="1" presetClass="entr" presetSubtype="0" fill="hold" grpId="0" nodeType="afterEffect">
                                  <p:stCondLst>
                                    <p:cond delay="0"/>
                                  </p:stCondLst>
                                  <p:childTnLst>
                                    <p:set>
                                      <p:cBhvr>
                                        <p:cTn id="57" dur="1" fill="hold">
                                          <p:stCondLst>
                                            <p:cond delay="0"/>
                                          </p:stCondLst>
                                        </p:cTn>
                                        <p:tgtEl>
                                          <p:spTgt spid="23"/>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0"/>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nodeType="clickEffect">
                                  <p:stCondLst>
                                    <p:cond delay="0"/>
                                  </p:stCondLst>
                                  <p:childTnLst>
                                    <p:set>
                                      <p:cBhvr>
                                        <p:cTn id="65" dur="1" fill="hold">
                                          <p:stCondLst>
                                            <p:cond delay="0"/>
                                          </p:stCondLst>
                                        </p:cTn>
                                        <p:tgtEl>
                                          <p:spTgt spid="35"/>
                                        </p:tgtEl>
                                        <p:attrNameLst>
                                          <p:attrName>style.visibility</p:attrName>
                                        </p:attrNameLst>
                                      </p:cBhvr>
                                      <p:to>
                                        <p:strVal val="visible"/>
                                      </p:to>
                                    </p:set>
                                    <p:anim calcmode="lin" valueType="num">
                                      <p:cBhvr additive="base">
                                        <p:cTn id="66" dur="500" fill="hold"/>
                                        <p:tgtEl>
                                          <p:spTgt spid="35"/>
                                        </p:tgtEl>
                                        <p:attrNameLst>
                                          <p:attrName>ppt_x</p:attrName>
                                        </p:attrNameLst>
                                      </p:cBhvr>
                                      <p:tavLst>
                                        <p:tav tm="0">
                                          <p:val>
                                            <p:strVal val="0-#ppt_w/2"/>
                                          </p:val>
                                        </p:tav>
                                        <p:tav tm="100000">
                                          <p:val>
                                            <p:strVal val="#ppt_x"/>
                                          </p:val>
                                        </p:tav>
                                      </p:tavLst>
                                    </p:anim>
                                    <p:anim calcmode="lin" valueType="num">
                                      <p:cBhvr additive="base">
                                        <p:cTn id="67" dur="500" fill="hold"/>
                                        <p:tgtEl>
                                          <p:spTgt spid="35"/>
                                        </p:tgtEl>
                                        <p:attrNameLst>
                                          <p:attrName>ppt_y</p:attrName>
                                        </p:attrNameLst>
                                      </p:cBhvr>
                                      <p:tavLst>
                                        <p:tav tm="0">
                                          <p:val>
                                            <p:strVal val="#ppt_y"/>
                                          </p:val>
                                        </p:tav>
                                        <p:tav tm="100000">
                                          <p:val>
                                            <p:strVal val="#ppt_y"/>
                                          </p:val>
                                        </p:tav>
                                      </p:tavLst>
                                    </p:anim>
                                  </p:childTnLst>
                                </p:cTn>
                              </p:par>
                            </p:childTnLst>
                          </p:cTn>
                        </p:par>
                        <p:par>
                          <p:cTn id="68" fill="hold">
                            <p:stCondLst>
                              <p:cond delay="500"/>
                            </p:stCondLst>
                            <p:childTnLst>
                              <p:par>
                                <p:cTn id="69" presetID="22" presetClass="entr" presetSubtype="4" fill="hold" grpId="0" nodeType="after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wipe(down)">
                                      <p:cBhvr>
                                        <p:cTn id="71" dur="500"/>
                                        <p:tgtEl>
                                          <p:spTgt spid="32"/>
                                        </p:tgtEl>
                                      </p:cBhvr>
                                    </p:animEffect>
                                  </p:childTnLst>
                                </p:cTn>
                              </p:par>
                            </p:childTnLst>
                          </p:cTn>
                        </p:par>
                      </p:childTnLst>
                    </p:cTn>
                  </p:par>
                  <p:par>
                    <p:cTn id="72" fill="hold">
                      <p:stCondLst>
                        <p:cond delay="indefinite"/>
                      </p:stCondLst>
                      <p:childTnLst>
                        <p:par>
                          <p:cTn id="73" fill="hold">
                            <p:stCondLst>
                              <p:cond delay="0"/>
                            </p:stCondLst>
                            <p:childTnLst>
                              <p:par>
                                <p:cTn id="74" presetID="21" presetClass="entr" presetSubtype="8" fill="hold" nodeType="click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wheel(8)">
                                      <p:cBhvr>
                                        <p:cTn id="76" dur="1000"/>
                                        <p:tgtEl>
                                          <p:spTgt spid="36"/>
                                        </p:tgtEl>
                                      </p:cBhvr>
                                    </p:animEffec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0"/>
                                          </p:stCondLst>
                                        </p:cTn>
                                        <p:tgtEl>
                                          <p:spTgt spid="30"/>
                                        </p:tgtEl>
                                        <p:attrNameLst>
                                          <p:attrName>style.visibility</p:attrName>
                                        </p:attrNameLst>
                                      </p:cBhvr>
                                      <p:to>
                                        <p:strVal val="visible"/>
                                      </p:to>
                                    </p:set>
                                  </p:childTnLst>
                                </p:cTn>
                              </p:par>
                            </p:childTnLst>
                          </p:cTn>
                        </p:par>
                        <p:par>
                          <p:cTn id="80" fill="hold">
                            <p:stCondLst>
                              <p:cond delay="1000"/>
                            </p:stCondLst>
                            <p:childTnLst>
                              <p:par>
                                <p:cTn id="81" presetID="22" presetClass="entr" presetSubtype="4" fill="hold" grpId="0" nodeType="after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wipe(down)">
                                      <p:cBhvr>
                                        <p:cTn id="83" dur="500"/>
                                        <p:tgtEl>
                                          <p:spTgt spid="33"/>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43"/>
                                        </p:tgtEl>
                                        <p:attrNameLst>
                                          <p:attrName>style.visibility</p:attrName>
                                        </p:attrNameLst>
                                      </p:cBhvr>
                                      <p:to>
                                        <p:strVal val="visible"/>
                                      </p:to>
                                    </p:set>
                                    <p:animEffect transition="in" filter="wheel(8)">
                                      <p:cBhvr>
                                        <p:cTn id="88" dur="1000"/>
                                        <p:tgtEl>
                                          <p:spTgt spid="43"/>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28"/>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wipe(down)">
                                      <p:cBhvr>
                                        <p:cTn id="95" dur="500"/>
                                        <p:tgtEl>
                                          <p:spTgt spid="41"/>
                                        </p:tgtEl>
                                      </p:cBhvr>
                                    </p:animEffect>
                                  </p:childTnLst>
                                </p:cTn>
                              </p:par>
                            </p:childTnLst>
                          </p:cTn>
                        </p:par>
                      </p:childTnLst>
                    </p:cTn>
                  </p:par>
                  <p:par>
                    <p:cTn id="96" fill="hold">
                      <p:stCondLst>
                        <p:cond delay="indefinite"/>
                      </p:stCondLst>
                      <p:childTnLst>
                        <p:par>
                          <p:cTn id="97" fill="hold">
                            <p:stCondLst>
                              <p:cond delay="0"/>
                            </p:stCondLst>
                            <p:childTnLst>
                              <p:par>
                                <p:cTn id="98" presetID="21" presetClass="entr" presetSubtype="8" fill="hold" nodeType="click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wheel(8)">
                                      <p:cBhvr>
                                        <p:cTn id="100" dur="1000"/>
                                        <p:tgtEl>
                                          <p:spTgt spid="45"/>
                                        </p:tgtEl>
                                      </p:cBhvr>
                                    </p:animEffect>
                                  </p:childTnLst>
                                </p:cTn>
                              </p:par>
                            </p:childTnLst>
                          </p:cTn>
                        </p:par>
                        <p:par>
                          <p:cTn id="101" fill="hold">
                            <p:stCondLst>
                              <p:cond delay="1000"/>
                            </p:stCondLst>
                            <p:childTnLst>
                              <p:par>
                                <p:cTn id="102" presetID="1" presetClass="entr" presetSubtype="0" fill="hold" grpId="0" nodeType="afterEffect">
                                  <p:stCondLst>
                                    <p:cond delay="0"/>
                                  </p:stCondLst>
                                  <p:childTnLst>
                                    <p:set>
                                      <p:cBhvr>
                                        <p:cTn id="103" dur="1" fill="hold">
                                          <p:stCondLst>
                                            <p:cond delay="0"/>
                                          </p:stCondLst>
                                        </p:cTn>
                                        <p:tgtEl>
                                          <p:spTgt spid="31"/>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grpId="0" nodeType="clickEffect">
                                  <p:stCondLst>
                                    <p:cond delay="0"/>
                                  </p:stCondLst>
                                  <p:childTnLst>
                                    <p:set>
                                      <p:cBhvr>
                                        <p:cTn id="107" dur="1" fill="hold">
                                          <p:stCondLst>
                                            <p:cond delay="0"/>
                                          </p:stCondLst>
                                        </p:cTn>
                                        <p:tgtEl>
                                          <p:spTgt spid="34"/>
                                        </p:tgtEl>
                                        <p:attrNameLst>
                                          <p:attrName>style.visibility</p:attrName>
                                        </p:attrNameLst>
                                      </p:cBhvr>
                                      <p:to>
                                        <p:strVal val="visible"/>
                                      </p:to>
                                    </p:set>
                                    <p:animEffect transition="in" filter="wipe(down)">
                                      <p:cBhvr>
                                        <p:cTn id="108" dur="500"/>
                                        <p:tgtEl>
                                          <p:spTgt spid="34"/>
                                        </p:tgtEl>
                                      </p:cBhvr>
                                    </p:animEffect>
                                  </p:childTnLst>
                                </p:cTn>
                              </p:par>
                            </p:childTnLst>
                          </p:cTn>
                        </p:par>
                      </p:childTnLst>
                    </p:cTn>
                  </p:par>
                  <p:par>
                    <p:cTn id="109" fill="hold">
                      <p:stCondLst>
                        <p:cond delay="indefinite"/>
                      </p:stCondLst>
                      <p:childTnLst>
                        <p:par>
                          <p:cTn id="110" fill="hold">
                            <p:stCondLst>
                              <p:cond delay="0"/>
                            </p:stCondLst>
                            <p:childTnLst>
                              <p:par>
                                <p:cTn id="111" presetID="21" presetClass="entr" presetSubtype="8" fill="hold" nodeType="clickEffect">
                                  <p:stCondLst>
                                    <p:cond delay="0"/>
                                  </p:stCondLst>
                                  <p:childTnLst>
                                    <p:set>
                                      <p:cBhvr>
                                        <p:cTn id="112" dur="1" fill="hold">
                                          <p:stCondLst>
                                            <p:cond delay="0"/>
                                          </p:stCondLst>
                                        </p:cTn>
                                        <p:tgtEl>
                                          <p:spTgt spid="37"/>
                                        </p:tgtEl>
                                        <p:attrNameLst>
                                          <p:attrName>style.visibility</p:attrName>
                                        </p:attrNameLst>
                                      </p:cBhvr>
                                      <p:to>
                                        <p:strVal val="visible"/>
                                      </p:to>
                                    </p:set>
                                    <p:animEffect transition="in" filter="wheel(8)">
                                      <p:cBhvr>
                                        <p:cTn id="113" dur="1000"/>
                                        <p:tgtEl>
                                          <p:spTgt spid="37"/>
                                        </p:tgtEl>
                                      </p:cBhvr>
                                    </p:animEffect>
                                  </p:childTnLst>
                                </p:cTn>
                              </p:par>
                            </p:childTnLst>
                          </p:cTn>
                        </p:par>
                        <p:par>
                          <p:cTn id="114" fill="hold">
                            <p:stCondLst>
                              <p:cond delay="1000"/>
                            </p:stCondLst>
                            <p:childTnLst>
                              <p:par>
                                <p:cTn id="115" presetID="1" presetClass="entr" presetSubtype="0" fill="hold" grpId="0" nodeType="afterEffect">
                                  <p:stCondLst>
                                    <p:cond delay="0"/>
                                  </p:stCondLst>
                                  <p:childTnLst>
                                    <p:set>
                                      <p:cBhvr>
                                        <p:cTn id="116" dur="1" fill="hold">
                                          <p:stCondLst>
                                            <p:cond delay="0"/>
                                          </p:stCondLst>
                                        </p:cTn>
                                        <p:tgtEl>
                                          <p:spTgt spid="29"/>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5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2" presetClass="entr" presetSubtype="8" fill="hold" nodeType="clickEffect">
                                  <p:stCondLst>
                                    <p:cond delay="0"/>
                                  </p:stCondLst>
                                  <p:childTnLst>
                                    <p:set>
                                      <p:cBhvr>
                                        <p:cTn id="124" dur="1" fill="hold">
                                          <p:stCondLst>
                                            <p:cond delay="0"/>
                                          </p:stCondLst>
                                        </p:cTn>
                                        <p:tgtEl>
                                          <p:spTgt spid="56"/>
                                        </p:tgtEl>
                                        <p:attrNameLst>
                                          <p:attrName>style.visibility</p:attrName>
                                        </p:attrNameLst>
                                      </p:cBhvr>
                                      <p:to>
                                        <p:strVal val="visible"/>
                                      </p:to>
                                    </p:set>
                                    <p:anim calcmode="lin" valueType="num">
                                      <p:cBhvr additive="base">
                                        <p:cTn id="125" dur="500" fill="hold"/>
                                        <p:tgtEl>
                                          <p:spTgt spid="56"/>
                                        </p:tgtEl>
                                        <p:attrNameLst>
                                          <p:attrName>ppt_x</p:attrName>
                                        </p:attrNameLst>
                                      </p:cBhvr>
                                      <p:tavLst>
                                        <p:tav tm="0">
                                          <p:val>
                                            <p:strVal val="0-#ppt_w/2"/>
                                          </p:val>
                                        </p:tav>
                                        <p:tav tm="100000">
                                          <p:val>
                                            <p:strVal val="#ppt_x"/>
                                          </p:val>
                                        </p:tav>
                                      </p:tavLst>
                                    </p:anim>
                                    <p:anim calcmode="lin" valueType="num">
                                      <p:cBhvr additive="base">
                                        <p:cTn id="126" dur="500" fill="hold"/>
                                        <p:tgtEl>
                                          <p:spTgt spid="56"/>
                                        </p:tgtEl>
                                        <p:attrNameLst>
                                          <p:attrName>ppt_y</p:attrName>
                                        </p:attrNameLst>
                                      </p:cBhvr>
                                      <p:tavLst>
                                        <p:tav tm="0">
                                          <p:val>
                                            <p:strVal val="#ppt_y"/>
                                          </p:val>
                                        </p:tav>
                                        <p:tav tm="100000">
                                          <p:val>
                                            <p:strVal val="#ppt_y"/>
                                          </p:val>
                                        </p:tav>
                                      </p:tavLst>
                                    </p:anim>
                                  </p:childTnLst>
                                </p:cTn>
                              </p:par>
                            </p:childTnLst>
                          </p:cTn>
                        </p:par>
                        <p:par>
                          <p:cTn id="127" fill="hold">
                            <p:stCondLst>
                              <p:cond delay="500"/>
                            </p:stCondLst>
                            <p:childTnLst>
                              <p:par>
                                <p:cTn id="128" presetID="22" presetClass="entr" presetSubtype="4" fill="hold" grpId="0" nodeType="afterEffect">
                                  <p:stCondLst>
                                    <p:cond delay="0"/>
                                  </p:stCondLst>
                                  <p:childTnLst>
                                    <p:set>
                                      <p:cBhvr>
                                        <p:cTn id="129" dur="1" fill="hold">
                                          <p:stCondLst>
                                            <p:cond delay="0"/>
                                          </p:stCondLst>
                                        </p:cTn>
                                        <p:tgtEl>
                                          <p:spTgt spid="53"/>
                                        </p:tgtEl>
                                        <p:attrNameLst>
                                          <p:attrName>style.visibility</p:attrName>
                                        </p:attrNameLst>
                                      </p:cBhvr>
                                      <p:to>
                                        <p:strVal val="visible"/>
                                      </p:to>
                                    </p:set>
                                    <p:animEffect transition="in" filter="wipe(down)">
                                      <p:cBhvr>
                                        <p:cTn id="130" dur="500"/>
                                        <p:tgtEl>
                                          <p:spTgt spid="53"/>
                                        </p:tgtEl>
                                      </p:cBhvr>
                                    </p:animEffect>
                                  </p:childTnLst>
                                </p:cTn>
                              </p:par>
                            </p:childTnLst>
                          </p:cTn>
                        </p:par>
                      </p:childTnLst>
                    </p:cTn>
                  </p:par>
                  <p:par>
                    <p:cTn id="131" fill="hold">
                      <p:stCondLst>
                        <p:cond delay="indefinite"/>
                      </p:stCondLst>
                      <p:childTnLst>
                        <p:par>
                          <p:cTn id="132" fill="hold">
                            <p:stCondLst>
                              <p:cond delay="0"/>
                            </p:stCondLst>
                            <p:childTnLst>
                              <p:par>
                                <p:cTn id="133" presetID="21" presetClass="entr" presetSubtype="8" fill="hold" nodeType="clickEffect">
                                  <p:stCondLst>
                                    <p:cond delay="0"/>
                                  </p:stCondLst>
                                  <p:childTnLst>
                                    <p:set>
                                      <p:cBhvr>
                                        <p:cTn id="134" dur="1" fill="hold">
                                          <p:stCondLst>
                                            <p:cond delay="0"/>
                                          </p:stCondLst>
                                        </p:cTn>
                                        <p:tgtEl>
                                          <p:spTgt spid="57"/>
                                        </p:tgtEl>
                                        <p:attrNameLst>
                                          <p:attrName>style.visibility</p:attrName>
                                        </p:attrNameLst>
                                      </p:cBhvr>
                                      <p:to>
                                        <p:strVal val="visible"/>
                                      </p:to>
                                    </p:set>
                                    <p:animEffect transition="in" filter="wheel(8)">
                                      <p:cBhvr>
                                        <p:cTn id="135" dur="1000"/>
                                        <p:tgtEl>
                                          <p:spTgt spid="57"/>
                                        </p:tgtEl>
                                      </p:cBhvr>
                                    </p:animEffect>
                                  </p:childTnLst>
                                </p:cTn>
                              </p:par>
                            </p:childTnLst>
                          </p:cTn>
                        </p:par>
                        <p:par>
                          <p:cTn id="136" fill="hold">
                            <p:stCondLst>
                              <p:cond delay="1000"/>
                            </p:stCondLst>
                            <p:childTnLst>
                              <p:par>
                                <p:cTn id="137" presetID="1" presetClass="entr" presetSubtype="0" fill="hold" grpId="0" nodeType="afterEffect">
                                  <p:stCondLst>
                                    <p:cond delay="0"/>
                                  </p:stCondLst>
                                  <p:childTnLst>
                                    <p:set>
                                      <p:cBhvr>
                                        <p:cTn id="138" dur="1" fill="hold">
                                          <p:stCondLst>
                                            <p:cond delay="0"/>
                                          </p:stCondLst>
                                        </p:cTn>
                                        <p:tgtEl>
                                          <p:spTgt spid="51"/>
                                        </p:tgtEl>
                                        <p:attrNameLst>
                                          <p:attrName>style.visibility</p:attrName>
                                        </p:attrNameLst>
                                      </p:cBhvr>
                                      <p:to>
                                        <p:strVal val="visible"/>
                                      </p:to>
                                    </p:set>
                                  </p:childTnLst>
                                </p:cTn>
                              </p:par>
                            </p:childTnLst>
                          </p:cTn>
                        </p:par>
                        <p:par>
                          <p:cTn id="139" fill="hold">
                            <p:stCondLst>
                              <p:cond delay="1000"/>
                            </p:stCondLst>
                            <p:childTnLst>
                              <p:par>
                                <p:cTn id="140" presetID="22" presetClass="entr" presetSubtype="4" fill="hold" grpId="0" nodeType="afterEffect">
                                  <p:stCondLst>
                                    <p:cond delay="0"/>
                                  </p:stCondLst>
                                  <p:childTnLst>
                                    <p:set>
                                      <p:cBhvr>
                                        <p:cTn id="141" dur="1" fill="hold">
                                          <p:stCondLst>
                                            <p:cond delay="0"/>
                                          </p:stCondLst>
                                        </p:cTn>
                                        <p:tgtEl>
                                          <p:spTgt spid="63"/>
                                        </p:tgtEl>
                                        <p:attrNameLst>
                                          <p:attrName>style.visibility</p:attrName>
                                        </p:attrNameLst>
                                      </p:cBhvr>
                                      <p:to>
                                        <p:strVal val="visible"/>
                                      </p:to>
                                    </p:set>
                                    <p:animEffect transition="in" filter="wipe(down)">
                                      <p:cBhvr>
                                        <p:cTn id="142" dur="500"/>
                                        <p:tgtEl>
                                          <p:spTgt spid="63"/>
                                        </p:tgtEl>
                                      </p:cBhvr>
                                    </p:animEffect>
                                  </p:childTnLst>
                                </p:cTn>
                              </p:par>
                            </p:childTnLst>
                          </p:cTn>
                        </p:par>
                      </p:childTnLst>
                    </p:cTn>
                  </p:par>
                  <p:par>
                    <p:cTn id="143" fill="hold">
                      <p:stCondLst>
                        <p:cond delay="indefinite"/>
                      </p:stCondLst>
                      <p:childTnLst>
                        <p:par>
                          <p:cTn id="144" fill="hold">
                            <p:stCondLst>
                              <p:cond delay="0"/>
                            </p:stCondLst>
                            <p:childTnLst>
                              <p:par>
                                <p:cTn id="145" presetID="21" presetClass="entr" presetSubtype="8" fill="hold" nodeType="clickEffect">
                                  <p:stCondLst>
                                    <p:cond delay="0"/>
                                  </p:stCondLst>
                                  <p:childTnLst>
                                    <p:set>
                                      <p:cBhvr>
                                        <p:cTn id="146" dur="1" fill="hold">
                                          <p:stCondLst>
                                            <p:cond delay="0"/>
                                          </p:stCondLst>
                                        </p:cTn>
                                        <p:tgtEl>
                                          <p:spTgt spid="47"/>
                                        </p:tgtEl>
                                        <p:attrNameLst>
                                          <p:attrName>style.visibility</p:attrName>
                                        </p:attrNameLst>
                                      </p:cBhvr>
                                      <p:to>
                                        <p:strVal val="visible"/>
                                      </p:to>
                                    </p:set>
                                    <p:animEffect transition="in" filter="wheel(8)">
                                      <p:cBhvr>
                                        <p:cTn id="147" dur="1000"/>
                                        <p:tgtEl>
                                          <p:spTgt spid="47"/>
                                        </p:tgtEl>
                                      </p:cBhvr>
                                    </p:animEffect>
                                  </p:childTnLst>
                                </p:cTn>
                              </p:par>
                            </p:childTnLst>
                          </p:cTn>
                        </p:par>
                        <p:par>
                          <p:cTn id="148" fill="hold">
                            <p:stCondLst>
                              <p:cond delay="1000"/>
                            </p:stCondLst>
                            <p:childTnLst>
                              <p:par>
                                <p:cTn id="149" presetID="1" presetClass="entr" presetSubtype="0" fill="hold" grpId="0" nodeType="afterEffect">
                                  <p:stCondLst>
                                    <p:cond delay="0"/>
                                  </p:stCondLst>
                                  <p:childTnLst>
                                    <p:set>
                                      <p:cBhvr>
                                        <p:cTn id="150" dur="1" fill="hold">
                                          <p:stCondLst>
                                            <p:cond delay="0"/>
                                          </p:stCondLst>
                                        </p:cTn>
                                        <p:tgtEl>
                                          <p:spTgt spid="67"/>
                                        </p:tgtEl>
                                        <p:attrNameLst>
                                          <p:attrName>style.visibility</p:attrName>
                                        </p:attrNameLst>
                                      </p:cBhvr>
                                      <p:to>
                                        <p:strVal val="visible"/>
                                      </p:to>
                                    </p:set>
                                  </p:childTnLst>
                                </p:cTn>
                              </p:par>
                            </p:childTnLst>
                          </p:cTn>
                        </p:par>
                        <p:par>
                          <p:cTn id="151" fill="hold">
                            <p:stCondLst>
                              <p:cond delay="1000"/>
                            </p:stCondLst>
                            <p:childTnLst>
                              <p:par>
                                <p:cTn id="152" presetID="22" presetClass="entr" presetSubtype="4" fill="hold" grpId="0" nodeType="afterEffect">
                                  <p:stCondLst>
                                    <p:cond delay="0"/>
                                  </p:stCondLst>
                                  <p:childTnLst>
                                    <p:set>
                                      <p:cBhvr>
                                        <p:cTn id="153" dur="1" fill="hold">
                                          <p:stCondLst>
                                            <p:cond delay="0"/>
                                          </p:stCondLst>
                                        </p:cTn>
                                        <p:tgtEl>
                                          <p:spTgt spid="54"/>
                                        </p:tgtEl>
                                        <p:attrNameLst>
                                          <p:attrName>style.visibility</p:attrName>
                                        </p:attrNameLst>
                                      </p:cBhvr>
                                      <p:to>
                                        <p:strVal val="visible"/>
                                      </p:to>
                                    </p:set>
                                    <p:animEffect transition="in" filter="wipe(down)">
                                      <p:cBhvr>
                                        <p:cTn id="154" dur="500"/>
                                        <p:tgtEl>
                                          <p:spTgt spid="54"/>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4" fill="hold" grpId="0" nodeType="clickEffect">
                                  <p:stCondLst>
                                    <p:cond delay="0"/>
                                  </p:stCondLst>
                                  <p:childTnLst>
                                    <p:set>
                                      <p:cBhvr>
                                        <p:cTn id="158" dur="1" fill="hold">
                                          <p:stCondLst>
                                            <p:cond delay="0"/>
                                          </p:stCondLst>
                                        </p:cTn>
                                        <p:tgtEl>
                                          <p:spTgt spid="55"/>
                                        </p:tgtEl>
                                        <p:attrNameLst>
                                          <p:attrName>style.visibility</p:attrName>
                                        </p:attrNameLst>
                                      </p:cBhvr>
                                      <p:to>
                                        <p:strVal val="visible"/>
                                      </p:to>
                                    </p:set>
                                    <p:animEffect transition="in" filter="wipe(down)">
                                      <p:cBhvr>
                                        <p:cTn id="159" dur="500"/>
                                        <p:tgtEl>
                                          <p:spTgt spid="55"/>
                                        </p:tgtEl>
                                      </p:cBhvr>
                                    </p:animEffect>
                                  </p:childTnLst>
                                </p:cTn>
                              </p:par>
                            </p:childTnLst>
                          </p:cTn>
                        </p:par>
                      </p:childTnLst>
                    </p:cTn>
                  </p:par>
                  <p:par>
                    <p:cTn id="160" fill="hold">
                      <p:stCondLst>
                        <p:cond delay="indefinite"/>
                      </p:stCondLst>
                      <p:childTnLst>
                        <p:par>
                          <p:cTn id="161" fill="hold">
                            <p:stCondLst>
                              <p:cond delay="0"/>
                            </p:stCondLst>
                            <p:childTnLst>
                              <p:par>
                                <p:cTn id="162" presetID="21" presetClass="entr" presetSubtype="8" fill="hold" nodeType="clickEffect">
                                  <p:stCondLst>
                                    <p:cond delay="0"/>
                                  </p:stCondLst>
                                  <p:childTnLst>
                                    <p:set>
                                      <p:cBhvr>
                                        <p:cTn id="163" dur="1" fill="hold">
                                          <p:stCondLst>
                                            <p:cond delay="0"/>
                                          </p:stCondLst>
                                        </p:cTn>
                                        <p:tgtEl>
                                          <p:spTgt spid="61"/>
                                        </p:tgtEl>
                                        <p:attrNameLst>
                                          <p:attrName>style.visibility</p:attrName>
                                        </p:attrNameLst>
                                      </p:cBhvr>
                                      <p:to>
                                        <p:strVal val="visible"/>
                                      </p:to>
                                    </p:set>
                                    <p:animEffect transition="in" filter="wheel(8)">
                                      <p:cBhvr>
                                        <p:cTn id="164" dur="1000"/>
                                        <p:tgtEl>
                                          <p:spTgt spid="61"/>
                                        </p:tgtEl>
                                      </p:cBhvr>
                                    </p:animEffect>
                                  </p:childTnLst>
                                </p:cTn>
                              </p:par>
                            </p:childTnLst>
                          </p:cTn>
                        </p:par>
                        <p:par>
                          <p:cTn id="165" fill="hold">
                            <p:stCondLst>
                              <p:cond delay="1000"/>
                            </p:stCondLst>
                            <p:childTnLst>
                              <p:par>
                                <p:cTn id="166" presetID="1" presetClass="entr" presetSubtype="0" fill="hold" grpId="0" nodeType="afterEffect">
                                  <p:stCondLst>
                                    <p:cond delay="0"/>
                                  </p:stCondLst>
                                  <p:childTnLst>
                                    <p:set>
                                      <p:cBhvr>
                                        <p:cTn id="167" dur="1" fill="hold">
                                          <p:stCondLst>
                                            <p:cond delay="0"/>
                                          </p:stCondLst>
                                        </p:cTn>
                                        <p:tgtEl>
                                          <p:spTgt spid="49"/>
                                        </p:tgtEl>
                                        <p:attrNameLst>
                                          <p:attrName>style.visibility</p:attrName>
                                        </p:attrNameLst>
                                      </p:cBhvr>
                                      <p:to>
                                        <p:strVal val="visible"/>
                                      </p:to>
                                    </p:set>
                                  </p:childTnLst>
                                </p:cTn>
                              </p:par>
                            </p:childTnLst>
                          </p:cTn>
                        </p:par>
                        <p:par>
                          <p:cTn id="168" fill="hold">
                            <p:stCondLst>
                              <p:cond delay="1000"/>
                            </p:stCondLst>
                            <p:childTnLst>
                              <p:par>
                                <p:cTn id="169" presetID="22" presetClass="entr" presetSubtype="4" fill="hold" grpId="0" nodeType="afterEffect">
                                  <p:stCondLst>
                                    <p:cond delay="0"/>
                                  </p:stCondLst>
                                  <p:childTnLst>
                                    <p:set>
                                      <p:cBhvr>
                                        <p:cTn id="170" dur="1" fill="hold">
                                          <p:stCondLst>
                                            <p:cond delay="0"/>
                                          </p:stCondLst>
                                        </p:cTn>
                                        <p:tgtEl>
                                          <p:spTgt spid="60"/>
                                        </p:tgtEl>
                                        <p:attrNameLst>
                                          <p:attrName>style.visibility</p:attrName>
                                        </p:attrNameLst>
                                      </p:cBhvr>
                                      <p:to>
                                        <p:strVal val="visible"/>
                                      </p:to>
                                    </p:set>
                                    <p:animEffect transition="in" filter="wipe(down)">
                                      <p:cBhvr>
                                        <p:cTn id="171" dur="500"/>
                                        <p:tgtEl>
                                          <p:spTgt spid="60"/>
                                        </p:tgtEl>
                                      </p:cBhvr>
                                    </p:animEffect>
                                  </p:childTnLst>
                                </p:cTn>
                              </p:par>
                            </p:childTnLst>
                          </p:cTn>
                        </p:par>
                      </p:childTnLst>
                    </p:cTn>
                  </p:par>
                  <p:par>
                    <p:cTn id="172" fill="hold">
                      <p:stCondLst>
                        <p:cond delay="indefinite"/>
                      </p:stCondLst>
                      <p:childTnLst>
                        <p:par>
                          <p:cTn id="173" fill="hold">
                            <p:stCondLst>
                              <p:cond delay="0"/>
                            </p:stCondLst>
                            <p:childTnLst>
                              <p:par>
                                <p:cTn id="174" presetID="21" presetClass="entr" presetSubtype="8" fill="hold" nodeType="clickEffect">
                                  <p:stCondLst>
                                    <p:cond delay="0"/>
                                  </p:stCondLst>
                                  <p:childTnLst>
                                    <p:set>
                                      <p:cBhvr>
                                        <p:cTn id="175" dur="1" fill="hold">
                                          <p:stCondLst>
                                            <p:cond delay="0"/>
                                          </p:stCondLst>
                                        </p:cTn>
                                        <p:tgtEl>
                                          <p:spTgt spid="62"/>
                                        </p:tgtEl>
                                        <p:attrNameLst>
                                          <p:attrName>style.visibility</p:attrName>
                                        </p:attrNameLst>
                                      </p:cBhvr>
                                      <p:to>
                                        <p:strVal val="visible"/>
                                      </p:to>
                                    </p:set>
                                    <p:animEffect transition="in" filter="wheel(8)">
                                      <p:cBhvr>
                                        <p:cTn id="176" dur="1000"/>
                                        <p:tgtEl>
                                          <p:spTgt spid="62"/>
                                        </p:tgtEl>
                                      </p:cBhvr>
                                    </p:animEffect>
                                  </p:childTnLst>
                                </p:cTn>
                              </p:par>
                            </p:childTnLst>
                          </p:cTn>
                        </p:par>
                        <p:par>
                          <p:cTn id="177" fill="hold">
                            <p:stCondLst>
                              <p:cond delay="1000"/>
                            </p:stCondLst>
                            <p:childTnLst>
                              <p:par>
                                <p:cTn id="178" presetID="1" presetClass="entr" presetSubtype="0" fill="hold" grpId="0" nodeType="afterEffect">
                                  <p:stCondLst>
                                    <p:cond delay="0"/>
                                  </p:stCondLst>
                                  <p:childTnLst>
                                    <p:set>
                                      <p:cBhvr>
                                        <p:cTn id="179" dur="1" fill="hold">
                                          <p:stCondLst>
                                            <p:cond delay="0"/>
                                          </p:stCondLst>
                                        </p:cTn>
                                        <p:tgtEl>
                                          <p:spTgt spid="52"/>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21" presetClass="entr" presetSubtype="8" fill="hold" nodeType="clickEffect">
                                  <p:stCondLst>
                                    <p:cond delay="0"/>
                                  </p:stCondLst>
                                  <p:childTnLst>
                                    <p:set>
                                      <p:cBhvr>
                                        <p:cTn id="183" dur="1" fill="hold">
                                          <p:stCondLst>
                                            <p:cond delay="0"/>
                                          </p:stCondLst>
                                        </p:cTn>
                                        <p:tgtEl>
                                          <p:spTgt spid="58"/>
                                        </p:tgtEl>
                                        <p:attrNameLst>
                                          <p:attrName>style.visibility</p:attrName>
                                        </p:attrNameLst>
                                      </p:cBhvr>
                                      <p:to>
                                        <p:strVal val="visible"/>
                                      </p:to>
                                    </p:set>
                                    <p:animEffect transition="in" filter="wheel(8)">
                                      <p:cBhvr>
                                        <p:cTn id="184" dur="1000"/>
                                        <p:tgtEl>
                                          <p:spTgt spid="58"/>
                                        </p:tgtEl>
                                      </p:cBhvr>
                                    </p:animEffect>
                                  </p:childTnLst>
                                </p:cTn>
                              </p:par>
                            </p:childTnLst>
                          </p:cTn>
                        </p:par>
                        <p:par>
                          <p:cTn id="185" fill="hold">
                            <p:stCondLst>
                              <p:cond delay="1000"/>
                            </p:stCondLst>
                            <p:childTnLst>
                              <p:par>
                                <p:cTn id="186" presetID="1" presetClass="entr" presetSubtype="0" fill="hold" grpId="0" nodeType="afterEffect">
                                  <p:stCondLst>
                                    <p:cond delay="0"/>
                                  </p:stCondLst>
                                  <p:childTnLst>
                                    <p:set>
                                      <p:cBhvr>
                                        <p:cTn id="187" dur="1" fill="hold">
                                          <p:stCondLst>
                                            <p:cond delay="0"/>
                                          </p:stCondLst>
                                        </p:cTn>
                                        <p:tgtEl>
                                          <p:spTgt spid="50"/>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21" presetClass="entr" presetSubtype="8" fill="hold" nodeType="clickEffect">
                                  <p:stCondLst>
                                    <p:cond delay="0"/>
                                  </p:stCondLst>
                                  <p:childTnLst>
                                    <p:set>
                                      <p:cBhvr>
                                        <p:cTn id="191" dur="1" fill="hold">
                                          <p:stCondLst>
                                            <p:cond delay="0"/>
                                          </p:stCondLst>
                                        </p:cTn>
                                        <p:tgtEl>
                                          <p:spTgt spid="73"/>
                                        </p:tgtEl>
                                        <p:attrNameLst>
                                          <p:attrName>style.visibility</p:attrName>
                                        </p:attrNameLst>
                                      </p:cBhvr>
                                      <p:to>
                                        <p:strVal val="visible"/>
                                      </p:to>
                                    </p:set>
                                    <p:animEffect transition="in" filter="wheel(8)">
                                      <p:cBhvr>
                                        <p:cTn id="192" dur="1000"/>
                                        <p:tgtEl>
                                          <p:spTgt spid="73"/>
                                        </p:tgtEl>
                                      </p:cBhvr>
                                    </p:animEffect>
                                  </p:childTnLst>
                                </p:cTn>
                              </p:par>
                            </p:childTnLst>
                          </p:cTn>
                        </p:par>
                        <p:par>
                          <p:cTn id="193" fill="hold">
                            <p:stCondLst>
                              <p:cond delay="1000"/>
                            </p:stCondLst>
                            <p:childTnLst>
                              <p:par>
                                <p:cTn id="194" presetID="1" presetClass="entr" presetSubtype="0" fill="hold" grpId="0" nodeType="afterEffect">
                                  <p:stCondLst>
                                    <p:cond delay="0"/>
                                  </p:stCondLst>
                                  <p:childTnLst>
                                    <p:set>
                                      <p:cBhvr>
                                        <p:cTn id="195" dur="1" fill="hold">
                                          <p:stCondLst>
                                            <p:cond delay="0"/>
                                          </p:stCondLst>
                                        </p:cTn>
                                        <p:tgtEl>
                                          <p:spTgt spid="74"/>
                                        </p:tgtEl>
                                        <p:attrNameLst>
                                          <p:attrName>style.visibility</p:attrName>
                                        </p:attrNameLst>
                                      </p:cBhvr>
                                      <p:to>
                                        <p:strVal val="visible"/>
                                      </p:to>
                                    </p:set>
                                  </p:childTnLst>
                                </p:cTn>
                              </p:par>
                            </p:childTnLst>
                          </p:cTn>
                        </p:par>
                      </p:childTnLst>
                    </p:cTn>
                  </p:par>
                  <p:par>
                    <p:cTn id="196" fill="hold">
                      <p:stCondLst>
                        <p:cond delay="indefinite"/>
                      </p:stCondLst>
                      <p:childTnLst>
                        <p:par>
                          <p:cTn id="197" fill="hold">
                            <p:stCondLst>
                              <p:cond delay="0"/>
                            </p:stCondLst>
                            <p:childTnLst>
                              <p:par>
                                <p:cTn id="198" presetID="21" presetClass="entr" presetSubtype="8" fill="hold" nodeType="clickEffect">
                                  <p:stCondLst>
                                    <p:cond delay="0"/>
                                  </p:stCondLst>
                                  <p:childTnLst>
                                    <p:set>
                                      <p:cBhvr>
                                        <p:cTn id="199" dur="1" fill="hold">
                                          <p:stCondLst>
                                            <p:cond delay="0"/>
                                          </p:stCondLst>
                                        </p:cTn>
                                        <p:tgtEl>
                                          <p:spTgt spid="69"/>
                                        </p:tgtEl>
                                        <p:attrNameLst>
                                          <p:attrName>style.visibility</p:attrName>
                                        </p:attrNameLst>
                                      </p:cBhvr>
                                      <p:to>
                                        <p:strVal val="visible"/>
                                      </p:to>
                                    </p:set>
                                    <p:animEffect transition="in" filter="wheel(8)">
                                      <p:cBhvr>
                                        <p:cTn id="200" dur="1000"/>
                                        <p:tgtEl>
                                          <p:spTgt spid="69"/>
                                        </p:tgtEl>
                                      </p:cBhvr>
                                    </p:animEffect>
                                  </p:childTnLst>
                                </p:cTn>
                              </p:par>
                            </p:childTnLst>
                          </p:cTn>
                        </p:par>
                        <p:par>
                          <p:cTn id="201" fill="hold">
                            <p:stCondLst>
                              <p:cond delay="1000"/>
                            </p:stCondLst>
                            <p:childTnLst>
                              <p:par>
                                <p:cTn id="202" presetID="1" presetClass="entr" presetSubtype="0" fill="hold" grpId="0" nodeType="afterEffect">
                                  <p:stCondLst>
                                    <p:cond delay="0"/>
                                  </p:stCondLst>
                                  <p:childTnLst>
                                    <p:set>
                                      <p:cBhvr>
                                        <p:cTn id="203"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1" grpId="0" animBg="1"/>
      <p:bldP spid="23" grpId="0" animBg="1"/>
      <p:bldP spid="24" grpId="0" animBg="1"/>
      <p:bldP spid="25" grpId="0" animBg="1"/>
      <p:bldP spid="26" grpId="0" animBg="1"/>
      <p:bldP spid="4" grpId="0" animBg="1"/>
      <p:bldP spid="5" grpId="0" animBg="1"/>
      <p:bldP spid="6" grpId="0" animBg="1"/>
      <p:bldP spid="27" grpId="0" animBg="1"/>
      <p:bldP spid="28" grpId="0" animBg="1"/>
      <p:bldP spid="29" grpId="0" animBg="1"/>
      <p:bldP spid="30" grpId="0" animBg="1"/>
      <p:bldP spid="31" grpId="0" animBg="1"/>
      <p:bldP spid="32" grpId="0" animBg="1"/>
      <p:bldP spid="33" grpId="0" animBg="1"/>
      <p:bldP spid="34" grpId="0" animBg="1"/>
      <p:bldP spid="40" grpId="0" animBg="1"/>
      <p:bldP spid="41" grpId="0" animBg="1"/>
      <p:bldP spid="49" grpId="0" animBg="1"/>
      <p:bldP spid="50" grpId="0" animBg="1"/>
      <p:bldP spid="51" grpId="0" animBg="1"/>
      <p:bldP spid="52" grpId="0" animBg="1"/>
      <p:bldP spid="53" grpId="0" animBg="1"/>
      <p:bldP spid="54" grpId="0" animBg="1"/>
      <p:bldP spid="55" grpId="0" animBg="1"/>
      <p:bldP spid="59" grpId="0" animBg="1"/>
      <p:bldP spid="60" grpId="0" animBg="1"/>
      <p:bldP spid="63" grpId="0" animBg="1"/>
      <p:bldP spid="67" grpId="0" animBg="1"/>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033F8366-E9C0-4C27-B361-D854D750B9D6}" vid="{CC749DA0-5DDF-4326-94F0-8B27CE391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22505E7-E9CD-4E1E-9231-0DAD42C30B62}">
  <ds:schemaRefs>
    <ds:schemaRef ds:uri="http://schemas.microsoft.com/sharepoint/v3/contenttype/forms"/>
  </ds:schemaRefs>
</ds:datastoreItem>
</file>

<file path=customXml/itemProps2.xml><?xml version="1.0" encoding="utf-8"?>
<ds:datastoreItem xmlns:ds="http://schemas.openxmlformats.org/officeDocument/2006/customXml" ds:itemID="{41516136-939C-4534-92AF-3747E8E962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BDE9320-7B80-44C5-A814-C94A788B33B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AIUB 2020</Template>
  <TotalTime>879</TotalTime>
  <Words>2744</Words>
  <Application>Microsoft Office PowerPoint</Application>
  <PresentationFormat>On-screen Show (4:3)</PresentationFormat>
  <Paragraphs>392</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 Black</vt:lpstr>
      <vt:lpstr>Bookman Old Style</vt:lpstr>
      <vt:lpstr>Calibri</vt:lpstr>
      <vt:lpstr>Cambria Math</vt:lpstr>
      <vt:lpstr>Corbel</vt:lpstr>
      <vt:lpstr>Wingdings</vt:lpstr>
      <vt:lpstr>AIUB 2020</vt:lpstr>
      <vt:lpstr>Deterministic Finite Automaton (DFA) Regular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148</cp:revision>
  <dcterms:created xsi:type="dcterms:W3CDTF">2020-07-03T15:11:23Z</dcterms:created>
  <dcterms:modified xsi:type="dcterms:W3CDTF">2021-05-25T13:48:59Z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