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63" d="100"/>
          <a:sy n="63" d="100"/>
        </p:scale>
        <p:origin x="11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sz="1800"/>
              <a:t>S</a:t>
            </a:r>
            <a:r>
              <a:rPr lang="en-US"/>
              <a:t>ummer</a:t>
            </a:r>
            <a:r>
              <a:rPr lang="en-US" sz="1800"/>
              <a:t> </a:t>
            </a:r>
            <a:r>
              <a:rPr lang="en-US" sz="1800"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2.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4076</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214</cp:revision>
  <dcterms:created xsi:type="dcterms:W3CDTF">2020-07-03T15:11:23Z</dcterms:created>
  <dcterms:modified xsi:type="dcterms:W3CDTF">2021-05-25T13:49:22Z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