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4" r:id="rId17"/>
    <p:sldId id="295" r:id="rId18"/>
    <p:sldId id="296" r:id="rId19"/>
    <p:sldId id="297" r:id="rId20"/>
    <p:sldId id="298"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603AEA-7DD1-4C7E-B854-848AD056C743}">
  <ds:schemaRefs>
    <ds:schemaRef ds:uri="http://schemas.microsoft.com/sharepoint/v3/contenttype/forms"/>
  </ds:schemaRefs>
</ds:datastoreItem>
</file>

<file path=customXml/itemProps3.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302</TotalTime>
  <Words>1582</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Sharfuddin Mahmood</cp:lastModifiedBy>
  <cp:revision>42</cp:revision>
  <dcterms:created xsi:type="dcterms:W3CDTF">2020-10-07T12:09:42Z</dcterms:created>
  <dcterms:modified xsi:type="dcterms:W3CDTF">2021-05-25T13:49:39Z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