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90A1D9-0B4D-4C87-A4C9-D9FF3A7E9B26}">
  <ds:schemaRefs>
    <ds:schemaRef ds:uri="http://schemas.microsoft.com/sharepoint/v3/contenttype/forms"/>
  </ds:schemaRefs>
</ds:datastoreItem>
</file>

<file path=customXml/itemProps3.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1368</TotalTime>
  <Words>3134</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320</cp:revision>
  <dcterms:created xsi:type="dcterms:W3CDTF">2020-07-03T15:11:23Z</dcterms:created>
  <dcterms:modified xsi:type="dcterms:W3CDTF">2021-05-25T13:50:47Z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