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4249" autoAdjust="0"/>
  </p:normalViewPr>
  <p:slideViewPr>
    <p:cSldViewPr snapToGrid="0" snapToObjects="1">
      <p:cViewPr varScale="1">
        <p:scale>
          <a:sx n="68" d="100"/>
          <a:sy n="68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77472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152404" y="4499588"/>
          <a:ext cx="4928036" cy="2194560"/>
        </p:xfrm>
        <a:graphic>
          <a:graphicData uri="http://schemas.openxmlformats.org/drawingml/2006/table">
            <a:tbl>
              <a:tblPr firstRow="1" bandRow="1"/>
              <a:tblGrid>
                <a:gridCol w="1925783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310452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822179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696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363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/>
                        <a:t>1,2,4,5,6,7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F93E0E61-6A4E-47DC-BFC7-AA7BEA7E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41" y="240744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1</a:t>
            </a:r>
            <a:endParaRPr lang="en-US" i="1"/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1945E4F7-17E7-4A54-B5F0-B4EB286A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41" y="332184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2</a:t>
            </a:r>
            <a:endParaRPr lang="en-US" i="1"/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1A38000E-B1CC-4D45-BEE9-CA32BA47D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41" y="4236242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3</a:t>
            </a:r>
            <a:endParaRPr lang="en-US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r>
              <a:rPr lang="en-US" baseline="-25000"/>
              <a:t>3</a:t>
            </a:r>
            <a:endParaRPr lang="en-US" i="1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2457405" y="4218572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cd08325829643c92bbda9cbaa702f35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89cb451e1b6887f33a0a66097268a486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69FA4D-15ED-4B78-9E1E-C3C09CC75D30}"/>
</file>

<file path=customXml/itemProps2.xml><?xml version="1.0" encoding="utf-8"?>
<ds:datastoreItem xmlns:ds="http://schemas.openxmlformats.org/officeDocument/2006/customXml" ds:itemID="{3A8B748F-1BD4-438A-8DBB-BBCD92BFBA42}"/>
</file>

<file path=customXml/itemProps3.xml><?xml version="1.0" encoding="utf-8"?>
<ds:datastoreItem xmlns:ds="http://schemas.openxmlformats.org/officeDocument/2006/customXml" ds:itemID="{A4748C4D-6A50-440A-BD8E-7D5199B408D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1366</TotalTime>
  <Words>2090</Words>
  <Application>Microsoft Office PowerPoint</Application>
  <PresentationFormat>On-screen Show (4:3)</PresentationFormat>
  <Paragraphs>471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Corbel</vt:lpstr>
      <vt:lpstr>Courier New</vt:lpstr>
      <vt:lpstr>Rockwell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112</cp:revision>
  <dcterms:created xsi:type="dcterms:W3CDTF">2018-12-10T17:20:29Z</dcterms:created>
  <dcterms:modified xsi:type="dcterms:W3CDTF">2021-11-06T20:30:42Z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