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</a:t>
                      </a:r>
                      <a:r>
                        <a:rPr lang="en-US" dirty="0"/>
                        <a:t>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7884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xmlns="" val="34508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435" y="2825382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5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0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xmlns="" val="17383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r>
              <a:rPr lang="en-US" sz="2500" dirty="0">
                <a:solidFill>
                  <a:srgbClr val="000000"/>
                </a:solidFill>
              </a:rPr>
              <a:t/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330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xmlns="" val="38965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xmlns="" val="23848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xmlns="" val="13454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xmlns="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xmlns="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7063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417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x-non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xmlns="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xmlns="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xmlns="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xmlns="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61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9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xmlns="" val="27017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xmlns="" val="21269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xmlns="" val="30230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335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xmlns="" val="5142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0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610</TotalTime>
  <Words>986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Slide 9</vt:lpstr>
      <vt:lpstr>Slide 10</vt:lpstr>
      <vt:lpstr>Slide 11</vt:lpstr>
      <vt:lpstr>Slide 12</vt:lpstr>
      <vt:lpstr>Slide 13</vt:lpstr>
      <vt:lpstr>Follow Set</vt:lpstr>
      <vt:lpstr>Follow Set</vt:lpstr>
      <vt:lpstr>Slide 16</vt:lpstr>
      <vt:lpstr>Slide 17</vt:lpstr>
      <vt:lpstr>Slide 18</vt:lpstr>
      <vt:lpstr>Slide 19</vt:lpstr>
      <vt:lpstr>Slide 20</vt:lpstr>
      <vt:lpstr>First and Follow Set</vt:lpstr>
      <vt:lpstr>Slide 22</vt:lpstr>
      <vt:lpstr>Slide 23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Dell</cp:lastModifiedBy>
  <cp:revision>138</cp:revision>
  <dcterms:created xsi:type="dcterms:W3CDTF">2018-12-10T17:20:29Z</dcterms:created>
  <dcterms:modified xsi:type="dcterms:W3CDTF">2021-07-25T07:59:54Z</dcterms:modified>
</cp:coreProperties>
</file>