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048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4660"/>
  </p:normalViewPr>
  <p:slideViewPr>
    <p:cSldViewPr snapToGrid="0">
      <p:cViewPr>
        <p:scale>
          <a:sx n="130" d="100"/>
          <a:sy n="130" d="100"/>
        </p:scale>
        <p:origin x="2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7:2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146 105 10186,'0'0'6796,"-1"-10"-5973,1 0-557,0 6-154,0 1 1,0-1-1,0 1 0,0-1 0,-1 1 0,0-1 0,1 1 0,-1 0 0,0-1 0,-1 1 0,-2-5 0,4 6-13,-1 1 0,1 0-1,-1 0 1,1 0 0,-1 0 0,0 0 0,0 0-1,1 0 1,-1 0 0,0 0 0,0 0-1,0 0 1,0 1 0,0-1 0,0 0-1,0 1 1,-1-1 0,1 1 0,0-1 0,0 1-1,0-1 1,0 1 0,-1 0 0,1 0-1,0 0 1,0-1 0,-1 1 0,-1 1-1,1-1-60,-1 1 0,0 0 0,1 0 0,-1 1 0,1-1 0,-1 1 0,1-1 0,0 1 0,0 0 0,-1-1 0,1 1 0,-2 3 0,-6 7-86,1 0 0,0 1 0,-10 18 0,11-18 61,6-10-7,0 0 0,0 0 1,0 1-1,1-1 0,-1 1 0,1-1 0,0 1 0,-1 0 0,2-1 0,-2 5 0,2-7 38,0-8 595,2-2-552,0 0-1,0 0 1,1 0-1,0 0 1,1 0-1,0 1 1,0 0-1,9-13 1,-3 3-27,-9 18-62,-1-1 1,0 1-1,0 0 0,0-1 1,0 1-1,1 0 0,-1 0 1,0-1-1,0 1 1,0 0-1,1 0 0,-1-1 1,0 1-1,1 0 0,-1 0 1,0 0-1,0-1 1,1 1-1,-1 0 0,0 0 1,1 0-1,-1 0 1,0 0-1,1 0 0,-1 0 1,0 0-1,1 0 0,-1 0 1,0 0-1,1 0 1,-1 0-1,0 0 0,1 0 1,-1 0-1,0 0 0,1 0 1,-1 0-1,0 0 1,1 1-1,-1-1 0,0 0 1,1 0-1,-1 0 0,1 1 1,13 14-48,-6-5 57,-2-7-12,-1 0 0,1 0 0,0 0 0,-1-1-1,1 0 1,0 0 0,1-1 0,-1 0-1,0 0 1,0 0 0,1-1 0,-1 0-1,7-1 1,5 0-350,0-1 0,1-1-1,25-7 1,102-43-4075,-90 30-189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18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36 2577,'0'0'9458,"8"-4"-8768,-1 1-349,30-18 206,-21 14 3216,-20 7-3751,-1 0 1,1 1 0,-1 0 0,1 0-1,0 1 1,0-1 0,0 1 0,0-1-1,0 2 1,0-1 0,0 0 0,0 1 0,1-1-1,0 1 1,-1 0 0,1 0 0,0 0-1,0 1 1,0-1 0,1 1 0,0-1-1,-1 1 1,1 0 0,-2 5 0,0 1-3,-1 1 0,1 0 0,1 0 0,0 0 1,0 0-1,2 1 0,-1-1 0,1 15 0,1-24-4,0 0 0,1 0-1,-1 0 1,1 0 0,-1 0-1,1 0 1,0 0 0,0 0-1,0 0 1,0 0-1,0 0 1,1 0 0,-1-1-1,0 1 1,1 0 0,-1-1-1,1 1 1,0-1-1,0 0 1,-1 0 0,1 1-1,0-1 1,0 0 0,0-1-1,0 1 1,0 0 0,0 0-1,0-1 1,0 1-1,0-1 1,5 0 0,9 3 23,1-2-1,0 0 1,19-2 0,-15 0-4,-16 1-23,0-1 1,0 1-1,-1-1 1,1 0-1,0-1 1,0 1-1,0-1 1,-1 0-1,1 0 1,-1-1 0,0 1-1,1-1 1,-1 0-1,-1 0 1,1 0-1,0-1 1,4-5-1,-6 7-3,-1 0 0,1 0 0,-1 1 0,0-1 0,0-1 0,0 1 0,0 0 0,0 0-1,0 0 1,-1 0 0,1-1 0,-1 1 0,1 0 0,-1 0 0,0-1 0,0 1 0,0 0-1,0-1 1,-1 1 0,1 0 0,-1 0 0,1-1 0,-1 1 0,0 0 0,1 0 0,-1 0-1,0 0 1,-1 0 0,1 0 0,0 0 0,-1 0 0,1 0 0,-1 0 0,1 1 0,-1-1 0,0 1-1,1-1 1,-5-1 0,-5-5-1,0 1 0,0 1 1,0 0-1,-1 1 0,0 0 0,0 1 0,0 0 0,0 0 0,-1 2 1,0 0-1,1 0 0,-1 1 0,0 0 0,-17 2 0,36-2-345,0 0 0,-1-1 0,1 0 0,-1 0-1,1-1 1,8-4 0,7-4-2451,19-5-6470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1 196 7538,'0'0'5571,"22"-9"-5300,72-32-115,-89 39-122,1 0 0,-1-1 1,1 0-1,-1 0 0,0 0 0,0 0 0,-1-1 0,1 0 0,-1 0 0,1 0 0,-1 0 0,-1-1 1,5-6-1,-6 6 116,0-1 0,0 1 0,-1-1 0,0 0 1,0 1-1,0-1 0,-1 0 0,0 0 0,0-8 0,0 6 49,-1 7-189,1 0-1,-1-1 1,1 1 0,-1 0-1,0 0 1,0 1 0,1-1-1,-1 0 1,0 0 0,0 0-1,0 0 1,0 1 0,0-1-1,0 0 1,0 1-1,0-1 1,0 1 0,0-1-1,-1 1 1,1 0 0,0-1-1,0 1 1,0 0 0,0 0-1,-1 0 1,1 0 0,0 0-1,0 0 1,-2 0 0,-2 0 1,0 0 0,0 0 1,0 0-1,0 1 1,0 0-1,-9 2 0,9 0-7,0 1 0,0 0 0,0 0 0,1 0 0,-1 0 0,1 1 0,0-1 0,0 1 0,1 0 0,-1 1 0,1-1 0,0 0 0,1 1 0,-1 0 0,1 0 0,-2 9 0,2-11 2,1 0 1,-1 1-1,1-1 0,1 0 0,-1 1 1,0-1-1,1 1 0,0-1 1,0 1-1,0 0 0,1-1 1,0 0-1,0 1 0,0-1 0,0 1 1,0-1-1,1 0 0,0 0 1,0 0-1,0 0 0,0 0 1,1 0-1,4 5 0,-1-5 26,1 1-1,0-1 0,0 0 1,1 0-1,-1-1 0,1 0 1,0 0-1,0-1 0,0 0 1,0 0-1,12 0 1,12 0 73,51-3 0,-68 1-77,-13 0-27,0 0 0,1 0 1,-1 0-1,0 0 0,0-1 0,0 1 1,0 0-1,0-1 0,0 1 0,0-1 0,0 0 1,0 0-1,0 0 0,0 0 0,-1 0 1,1 0-1,0 0 0,-1-1 0,1 1 0,-1-1 1,1 1-1,-1-1 0,1 1 0,0-3 1,4-21-1648,-5-5-3638,-1 20-1045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24.1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1 246 8362,'0'0'5369,"0"1"-5329,0-1-1,0 0 1,0 1 0,0-1-1,0 0 1,0 0 0,0 1-1,-1-1 1,1 0-1,0 1 1,0-1 0,0 0-1,0 0 1,0 1 0,0-1-1,0 0 1,0 1 0,1-1-1,-1 0 1,0 0 0,0 1-1,0-1 1,0 0 0,0 1-1,0-1 1,1 0 0,-1 0-1,0 1 1,0-1 0,0 0-1,0 0 1,1 0 0,-1 1-1,2-1 17,-1-1-1,0 1 1,1-1 0,-1 1-1,0-1 1,1 1-1,-1-1 1,0 1 0,0-1-1,0 0 1,0 0-1,0 0 1,1 0-1,-1 0 1,-1 0 0,1 0-1,0 0 1,0 0-1,0 0 1,-1 0 0,1-1-1,0 1 1,-1 0-1,1-1 1,-1 1 0,1 0-1,-1-1 1,0 1-1,0 0 1,0-3-1,4-56-218,-3 36 304,0 17-139,-1 0 1,2 0 0,-1 0 0,1 0 0,0 0 0,0 0-1,1 0 1,0 1 0,0 0 0,0-1 0,1 1 0,7-8-1,-7 10-8,0 0-1,1 0 0,-1 0 0,1 1 0,0 0 1,0 0-1,0 0 0,0 0 0,0 1 0,1 0 1,-1 0-1,1 1 0,0 0 0,-1-1 0,1 2 1,6-1-1,-4 0-26,0 0 0,0 1 1,-1 0-1,1 0 0,0 1 0,0 0 1,11 3-1,-16-3 29,-1 0 1,0 1-1,1-1 1,-1 0-1,0 1 0,0-1 1,0 1-1,0 0 0,0 0 1,0 0-1,-1 0 1,1 0-1,-1 0 0,1 0 1,-1 1-1,0-1 0,0 1 1,0-1-1,0 0 1,0 1-1,0 0 0,-1-1 1,1 1-1,-1-1 0,0 6 1,1 1-9,-1-1 0,0 1 1,-1 0-1,0-1 0,-1 1 1,1-1-1,-1 0 0,-1 0 0,0 1 1,0-1-1,-1-1 0,0 1 1,0-1-1,0 1 0,-10 10 1,0 5 3,13-23 9,0 1 1,0 0-1,1-1 1,-1 1-1,1 0 0,-1 0 1,0-1-1,1 1 0,0 0 1,-1 0-1,1 0 1,-1 0-1,1 0 0,0 0 1,0 0-1,-1 0 0,1-1 1,0 1-1,0 0 1,0 0-1,0 0 0,0 0 1,0 0-1,1 0 0,-1 0 1,0 0-1,0 0 1,1 0-1,-1 0 0,1 0 1,-1 0-1,0-1 0,1 1 1,0 0-1,-1 0 0,1 0 1,-1-1-1,1 1 1,0 0-1,0-1 0,-1 1 1,1-1-1,0 1 0,0-1 1,0 1-1,-1-1 1,1 1-1,0-1 0,0 0 1,0 0-1,0 1 0,0-1 1,0 0-1,1 0 1,10 1 27,-1 0 0,0 0 0,1-2 1,10 0-1,0-1 32,218 3 46,-239-1-117,0 0 0,0-1 0,0 1 0,0 0 0,0 1 0,0-1 0,0 0 0,0 0 0,0 0 0,0 1 0,0-1 0,0 0 0,0 1 0,0-1 0,0 1 0,0-1 0,0 1 0,0-1 0,1 3 0,-2-3-18,0 1 1,0-1 0,0 1-1,0-1 1,0 1 0,-1 0-1,1-1 1,0 1-1,0-1 1,0 1 0,-1-1-1,1 1 1,0-1 0,-1 1-1,1-1 1,-1 1 0,1-1-1,0 0 1,-1 1-1,1-1 1,-1 1 0,1-1-1,-1 0 1,0 1 0,-40 19-3664,4-11-2745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33.4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 0 4041,'0'0'7055,"-8"1"-6216,-2-1-567,6 0-150,1-1 0,0 1 0,-1 1-1,1-1 1,0 0 0,-1 1 0,1 0 0,0 0-1,-1 0 1,-2 1 0,7 1 2285,11-1-1976,17 0-483,251-2 1196,-280 0-1200,-24 1-3811,4 3-629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33.7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3 3089,'-2'7'8496,"12"-3"-6495,15-2-2630,-23-2 1150,278 3 946,-280-13-7115,0 2-608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35.5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50 3849,'0'0'8823,"-14"11"-5820,78-37-2640,-54 20-359,1 1 0,0 0 0,0 1 0,1 1 0,-1-1 0,1 2 0,0 0 0,15-1 0,-27 2-11,1 1 0,0 0-1,-1 0 1,1 0 0,0 0 0,-1 0-1,1 0 1,0 0 0,-1 0 0,1 0 0,0 1-1,-1-1 1,1 0 0,-1 0 0,1 0-1,0 1 1,-1-1 0,1 0 0,-1 1-1,1-1 1,-1 0 0,1 1 0,-1-1-1,1 1 1,-1-1 0,1 1 0,-1-1 0,1 1-1,-1-1 1,0 1 0,1 0 0,-1-1-1,0 1 1,0-1 0,1 2 0,-1 0 1,-1 0 1,1 0 0,0 0 0,-1 0 0,0 0 0,1 0-1,-1 0 1,0 0 0,0-1 0,0 1 0,-2 3-1,-36 41 12,-44 28-21,79-69 20,3-4 41,43-1 104,-37 0-150,1 0 1,-1 1-1,0 0 0,0 0 0,1 0 0,-1 1 0,0-1 0,0 1 0,0 1 0,0-1 0,-1 1 0,5 3 1,-7-5-2,0 0 0,-1 1 0,1-1 0,-1 0 0,1 1 0,-1-1 0,0 1 0,0 0 0,0 0 0,0-1 0,0 1 0,0 0 0,0 0 0,0 0 0,-1 0 0,1 0 0,-1 0 0,1 0 0,-1 0 0,0 0 0,0 0 0,0 0 0,0 0 0,0 0 0,0 0 0,-1 0 0,1 0 0,-1 0 0,1 0 0,-1 0 0,0 0 0,0 0 0,0 0 0,0 0 0,-1 1 0,-2 2 2,0-1-1,0 1 1,0-1 0,-1 0 0,1-1 0,-1 1-1,0-1 1,0 0 0,-1 0 0,1 0 0,0-1 0,-1 0-1,-7 3 1,0-1 4,0-1 0,0 0 0,0-1 0,-26 2 0,49-30-1759,16 3-2550,6-1-3271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35.9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 0 6185,'0'0'9233,"-4"4"-8648,-11 8-83,11-9 2844,14-7-8546,1-8-465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36.4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32 112 6673,'0'0'6558,"23"-12"-5933,72-35-233,-92 45-346,1 0 0,0 0-1,0 0 1,0 0-1,0 1 1,0 0-1,0 0 1,0 0 0,0 0-1,0 1 1,1-1-1,-1 1 1,0 0-1,5 1 1,7 0 121,-15 0-166,0 0 0,0 0-1,0 0 1,0 0 0,0 0-1,0 0 1,-1 0 0,1 0-1,0 0 1,0 0-1,-1 0 1,1 1 0,-1-1-1,1 0 1,-1 0 0,0 1-1,1-1 1,-1 0 0,0 1-1,0-1 1,0 0 0,0 1-1,0-1 1,0 0 0,0 1-1,-1 0 1,-2 43 13,-1-34 8,0 1-1,0-1 1,-1 1 0,-1-1-1,0-1 1,-1 1 0,0-1-1,0 0 1,-1-1-1,-10 11 1,9-12-17,1 1 1,0 1-1,0-1 0,1 1 0,1 1 1,0-1-1,0 1 0,1 0 1,0 0-1,-4 16 0,9-26-3,0-1-1,0 1 1,0 0-1,0-1 1,0 1 0,0 0-1,1-1 1,-1 1-1,0 0 1,0-1-1,0 1 1,1-1-1,-1 1 1,0 0-1,1-1 1,-1 1 0,0-1-1,1 1 1,-1-1-1,1 1 1,-1-1-1,1 1 1,-1-1-1,1 1 1,-1-1-1,1 0 1,-1 1 0,1-1-1,-1 0 1,1 0-1,0 1 1,31 4 71,-22-4-51,0-2 0,1 0 0,-1 0 0,14-3-1,-21 3-12,1 0 0,-1 0 0,1 0 0,-1 0 0,0-1 0,0 1 0,0-1 0,0 0 0,0 0 0,0 0 0,0-1 0,0 1 0,-1 0-1,1-1 1,-1 0 0,0 1 0,0-1 0,0 0 0,0 0 0,0-1 0,0 1 0,-1 0 0,0 0 0,0-1 0,0 1 0,0-1 0,0 1 0,-1-1-1,1-5 1,-2 7-1,0 0-1,0 0 0,0 0 1,0 0-1,0 1 0,0-1 1,-1 0-1,1 1 0,-1-1 1,1 1-1,-1-1 0,0 1 1,1 0-1,-1 0 0,0 0 1,0 0-1,0 0 0,0 0 1,0 0-1,0 1 0,0-1 1,-3 0-1,-55-12 20,51 11-9,-26-3 25,27 5 1,-1-1 1,0 0-1,0-1 0,0 1 1,1-2-1,-1 1 0,1-1 1,-1-1-1,1 1 0,-11-8 1,17 9 10,1 0 0,0 0 1,-1 0-1,1 0 1,0 0-1,0-1 0,0 1 1,0 0-1,0-1 1,1 1-1,-1 0 0,1-1 1,0 1-1,-1-1 1,1 1-1,0-1 0,0 1 1,1-1-1,-1 1 1,0-1-1,2-2 0,-1-1-32,1 0-1,0-1 0,0 1 0,0 0 0,1 0 0,6-10 0,3 0-19,1 1-1,1 0 1,0 0-1,1 2 0,28-21 1,-42 33-8,-1 1-1,1-1 1,0 0 0,0 0-1,0 0 1,0 1 0,0-1-1,0 1 1,0-1 0,0 1-1,0-1 1,0 1 0,1 0-1,-1-1 1,0 1 0,0 0 0,0 0-1,0 0 1,1 0 0,-1 0-1,0 0 1,0 0 0,0 0-1,0 0 1,1 1 0,-1-1-1,0 0 1,1 1 0,0 1-24,-1 0-1,1 0 1,-1 0 0,1 1 0,-1-1 0,0 0 0,0 0 0,0 1 0,0-1-1,1 4 1,13 26-571,-11-28 208,1 1-1,-1-1 1,1-1-1,-1 1 1,1 0-1,0-1 1,8 3 0,10 3-3540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36.7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 6409,'0'0'8424,"7"0"-8327,11-1-57,-5 0-41,-1 0 0,1 1 0,17 2 0,-28-2-2,0 0 0,0 0 0,0 0 0,0 1-1,0-1 1,0 1 0,0-1 0,0 1 0,-1 0 0,1 0 0,0 0 0,0 0 0,-1 0 0,1 0 0,0 0 0,-1 1-1,1-1 1,-1 1 0,0-1 0,1 1 0,-1-1 0,0 1 0,0 0 0,0-1 0,0 1 0,0 0 0,-1 0 0,2 3 0,0 16 28,0 1 1,-2 0-1,0 0 1,-1 0 0,-2-1-1,-9 42 1,-1-16 240,-38 89 1,51-136-270,-14 28 270,5-17-604,9-11 287,-1 0 0,1 0 0,0 0 0,0 0 0,0 0 0,-1 0 0,1 0 0,0 0 0,0 0 0,0 0 0,-1 0 0,1 0 0,0 0 0,0-1 1,0 1-1,-1 0 0,1 0 0,0 0 0,0 0 0,0 0 0,-1 0 0,1 0 0,0-1 0,0 1 0,0 0 0,0 0 0,-1 0 0,1 0 0,0-1 0,0 1 0,0 0 0,0 0 0,0 0 0,0-1 0,0 1 0,0 0 0,0 0 0,0 0 0,0-1 0,0 1 0,0 0 0,0 0 0,0 0 0,0-1 0,0 1 0,0-1 0,-10-57-6868,5 28 2677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37.1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45 4585,'0'0'7722,"160"-14"-7290,-69 4-432,-11 1-464,-13-3-2537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37.5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278 24 5193,'0'0'9225,"-12"5"-8721,1 0-481,1 0 0,0 1 0,0 0 0,0 1 0,1 0 0,-1 0 0,2 1 0,-11 11 0,-25 34 228,2 2 1,-41 70-1,116-182 1504,95-182-1461,-127 236-311,12-23 50,-13 26-37,0 0-1,0-1 1,1 1 0,-1 0-1,0-1 1,0 1 0,1 0 0,-1-1-1,0 1 1,0 0 0,1-1-1,-1 1 1,0 0 0,1 0 0,-1-1-1,0 1 1,1 0 0,-1 0-1,0 0 1,1 0 0,-1-1 0,1 1-1,-1 0 1,0 0 0,1 0-1,-1 0 1,1 0 0,-1 0 0,1 0-1,-1 0 1,0 0 0,1 0-1,-1 0 1,1 0 0,-1 0 0,0 1-1,1-1 1,-1 0 0,0 0-1,1 0 1,-1 1 0,1-1 0,-1 0-1,0 0 1,0 1 0,1-1-1,-1 0 1,0 1 0,1-1 0,-1 0-1,0 1 1,0-1 0,0 0-1,1 1 1,-1-1 0,0 0 0,0 1-1,0-1 1,0 1 0,0 0-1,17 40-35,-3 1-1,14 64 1,-15-54 52,-8-35-465,0 1 0,-1 0 0,-1 0 0,-1 0 0,-1 0 0,0 19 0,-2-36 231,0-1 0,1 1 0,-1-1 1,0 0-1,0 1 0,0-1 0,1 0 1,-1 1-1,0-1 0,0 0 0,0 0 1,0 0-1,1 1 0,-1-1 0,0 0 0,0 0 1,0 0-1,0-1 0,0 1 0,1 0 1,-2 0-1,0-1-650,-18 1-4502</inkml:trace>
  <inkml:trace contextRef="#ctx0" brushRef="#br0" timeOffset="1">66 215 104,'0'0'14195,"124"11"-14195,-69-11-72,-11 0-2096,-13 0-6554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37.8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9690,'0'0'2609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38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7562,'0'0'7173,"-17"2"-6950,4 0-184,8-2-30,1 0 0,-1 0 0,0 1 0,1-1 0,-1 1 0,1 0 0,-1 1 0,1-1 0,-1 1 0,1 0 0,0 0 0,0 0 0,0 0 0,0 1 0,0 0 0,1 0 0,-1 0 0,1 0 0,0 0 0,-4 5 0,2 0 38,0 1 0,0-1-1,1 1 1,0 1 0,1-1 0,0 0 0,0 1-1,1-1 1,-2 15 0,4-20-26,-1 0-1,1-1 1,0 1-1,0 0 1,1 0 0,-1 0-1,1 0 1,-1 0-1,1 0 1,1 0 0,-1-1-1,0 1 1,1-1-1,0 1 1,0-1 0,0 1-1,0-1 1,1 0-1,-1 0 1,1 0 0,-1 0-1,1 0 1,0-1-1,0 1 1,1-1 0,3 2-1,5 2 51,-1-2 0,2 1 0,-1-2 0,0 0 0,1 0 0,0-1 0,18 1 0,91-5 59,-116 2-136,-1-1 1,1 0 0,-1 0 0,1 0-1,-1-1 1,0 1 0,6-4 0,-9 4-4,0 1 0,-1-1 0,1 0 0,-1 0 0,0 0 0,1 0 0,-1-1 0,0 1 0,1 0 0,-1 0 0,0-1 0,0 1 1,0-1-1,0 1 0,0-1 0,-1 1 0,1-1 0,0 0 0,-1 1 0,1-1 0,-1 0 0,1 1 0,-1-1 0,0-3 0,0 5-4,-1-1 0,1 1 0,-1-1 1,1 1-1,-1-1 0,1 1 0,-1-1 0,1 1 0,-1 0 0,0-1 0,1 1 0,-1 0 0,1 0 0,-1-1 0,0 1 0,1 0 1,-1 0-1,0 0 0,1 0 0,-1 0 0,0 0 0,1 0 0,-1 0 0,0 0 0,-1 0 0,1 0-23,0 0 0,0 0 0,0 0 0,0 0 0,0 0 1,0 0-1,0 0 0,0 0 0,0 0 0,0-1 0,0 1 0,0 0 0,1-1 0,-1 1 0,0-1 0,0 1 0,0-1 0,0 1 0,0-1 0,1 0 0,-1 1 0,-1-2 0,2-28-4131,2 14-1176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41.4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9 4993,'0'0'10154,"-16"-9"-10330,11 9-2120,-8 7-2241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41.7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17 10138,'0'0'4305</inkml:trace>
  <inkml:trace contextRef="#ctx0" brushRef="#br0" timeOffset="1">335 1 5753,'0'0'9186,"20"0"-12186,-4 0-2938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42.1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161 82 5513,'0'0'7342,"-1"-3"-6787,-4-68 2845,5 71-3386,-1-1-1,1 1 1,0-1 0,-1 1-1,1-1 1,-1 1-1,1-1 1,-1 1 0,1-1-1,-1 1 1,1 0-1,-1-1 1,1 1 0,-1 0-1,1-1 1,-1 1-1,0 0 1,1 0 0,-1 0-1,1 0 1,-1-1-1,0 1 1,1 0-1,-1 0 1,0 0 0,1 0-1,-1 0 1,0 1-1,1-1 1,-1 0 0,1 0-1,-1 0 1,0 0-1,1 1 1,-1-1 0,1 0-1,-1 1 1,1-1-1,-1 0 1,0 1 0,1-1-1,0 1 1,-1-1-1,0 1 1,-24 19-208,15-10 177,0 0 0,1 1 1,0 1-1,0-1 0,1 1 0,1 1 1,0 0-1,1 0 0,0 0 1,1 0-1,1 1 0,0 0 0,0 0 1,2 0-1,0 1 0,-1 18 1,3-29 12,0 1 1,1 0 0,-1 0 0,1 0 0,0 0-1,0-1 1,1 1 0,-1 0 0,1-1 0,0 0-1,0 1 1,1-1 0,-1 0 0,1 0 0,0 0-1,4 5 1,-1-4 5,0 0 0,0-1 1,0 1-1,1-1 0,0 0 0,0-1 0,-1 1 0,2-2 1,9 4-1,10 0-214,0-1 1,1-1 0,-1-1-1,42-2 1,26-3-2420,-17-10-2422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42.5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161 46 5633,'0'0'9736,"-5"-1"-9418,1 0 0,0 0 0,0 0 1,-1 0-1,1 1 0,-1 0 0,-4 0 0,1 4-340,0 0 0,1 0-1,-1 1 1,1 0-1,0 0 1,0 1-1,0 0 1,1 0 0,0 1-1,0-1 1,1 1-1,0 1 1,0-1-1,0 1 1,1-1 0,0 1-1,1 1 1,0-1-1,0 0 1,1 1-1,-3 14 1,5-22 25,0 0 0,0 0 0,1 0 0,-1 0 0,0 0 0,0 0 0,0-1 0,1 1 0,-1 0-1,0 0 1,1 0 0,-1-1 0,1 1 0,-1 0 0,1 0 0,-1-1 0,1 1 0,0 0 0,-1-1 0,1 1 0,0-1 0,0 1 0,-1-1 0,1 1 0,0-1-1,1 1 1,29 3 160,-27-4-138,0 0 1,0-1 0,0 1 0,0-1-1,0 0 1,0 0 0,0-1 0,0 1-1,0-1 1,0 0 0,-1 0-1,6-3 1,-5-1-20,-1 0 1,0-1-1,1 1 0,-2-1 0,1 1 0,-1-1 1,0 0-1,-1 0 0,1 0 0,-1 0 0,-1 0 1,1-7-1,-1 6-8,0-1 0,0 1 0,0 0 0,-1 0 0,0-1 0,-1 1 0,0 0 0,0 0 0,-7-14 1,-6 8 42,11 11-683,11 4-2276,21 4-148,7-2-1855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42.8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79 0 6969,'0'0'7981,"-8"1"-7757,4 0-225,1-1 1,-1 1-1,1 0 1,-1 0-1,1 1 1,0-1-1,0 1 1,0 0-1,0-1 1,0 2-1,0-1 1,0 0-1,0 0 1,1 1-1,-1-1 1,1 1-1,0 0 1,0 0-1,0 0 1,0 0-1,0 0 1,1 0-1,-1 0 1,1 1-1,0-1 1,0 1-1,0-1 1,1 0-1,-1 1 1,1 0-1,0-1 1,0 1-1,0 6 1,1-6 0,-1-1 0,1 1 0,-1-1 0,1 0 0,0 1 0,0-1 0,1 0 0,-1 0 0,1 1-1,0-1 1,0 0 0,0-1 0,0 1 0,0 0 0,0 0 0,1-1 0,-1 0 0,1 1 0,0-1 0,0 0 0,0 0 0,0-1 0,0 1 0,0 0 0,0-1 0,4 1 0,-1 1 5,-1 0-1,0 0 0,1 0 1,-1 1-1,0 0 0,-1 0 1,1 0-1,4 6 0,-8-8-19,0 0 0,0 1-1,0-1 1,0 1 0,-1-1 0,1 1-1,-1 0 1,0-1 0,0 1 0,0 0-1,0-1 1,0 1 0,0-1-1,-1 1 1,1 0 0,-1-1 0,0 1-1,0-1 1,0 1 0,0-1 0,0 0-1,0 1 1,-1-1 0,1 0-1,-1 0 1,1 0 0,-1 0 0,0 0-1,0 0 1,0-1 0,0 1 0,0-1-1,-1 1 1,1-1 0,0 0-1,-1 1 1,1-1 0,0-1 0,-1 1-1,1 0 1,-4 0 0,21-17-3031,11-8-580,5-3-415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43.3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222 130 328,'0'0'15113,"-1"-5"-14375,1 4-715,0 0 0,0 1 0,-1-1 0,1 0 0,0 0 0,0 0 0,-1 0 0,1 0 0,-1 1 0,1-1-1,0 0 1,-1 0 0,1 0 0,-1 1 0,0-1 0,1 0 0,-1 1 0,0-1 0,1 1 0,-1-1 0,0 1-1,0-1 1,1 1 0,-1-1 0,0 1 0,0 0 0,0-1 0,0 1 0,0 0 0,1 0 0,-1-1-1,-1 1 1,-1 1-10,-1-1-1,1 1 1,0-1-1,0 1 0,0 0 1,0 0-1,0 0 1,0 1-1,-5 2 1,-7 6-45,0 1 0,-22 21 1,25-21 36,1 1-1,0 0 1,1 1-1,0 0 1,-11 21-1,17-27-2,1-1-1,0 1 1,0-1 0,1 1-1,0 0 1,0 0-1,1 0 1,0 0-1,0 0 1,0 0-1,1 1 1,0-1 0,1 0-1,2 14 1,-2-18 1,1-1 0,0 1 0,0 0 0,0 0 1,0-1-1,0 1 0,0-1 0,0 0 0,1 0 0,0 0 1,-1 0-1,1 0 0,0 0 0,0 0 0,0-1 0,0 0 1,0 0-1,0 0 0,0 0 0,0 0 0,0 0 1,1-1-1,-1 1 0,0-1 0,5 0 0,10 1-2,0-1 0,0 0-1,24-4 1,-34 3-47,0-1 1,0 0-1,-1-1 1,1 1-1,0-2 1,-1 1-1,0-1 1,0 0-1,0 0 1,0-1-1,0 0 1,-1 0-1,0-1 1,0 0-1,-1 0 1,0 0-1,0-1 1,0 1-1,-1-1 1,1 0-1,-2-1 1,1 1-1,3-14 1,-4 12 41,0 0 1,0-1 0,-1 1-1,-1-1 1,0 0-1,0 1 1,-1-1 0,0 0-1,0 0 1,-1 1-1,-1-1 1,0 0 0,0 1-1,0 0 1,-1-1-1,-1 1 1,0 0 0,0 0-1,-8-12 1,7 14 42,0 0-1,-1 0 1,0 1 0,0 0 0,0 0 0,0 0 0,-1 1-1,0 0 1,0 0 0,-1 0 0,1 1 0,-1 0 0,0 1-1,0 0 1,0 0 0,-1 1 0,1 0 0,-1 0-1,1 1 1,-1 0 0,1 0 0,-1 1 0,0 0 0,1 1-1,-12 2 1,16-2-34,1 0 1,-1 0-1,0 1 0,1 0 0,-1 0 0,1 0 0,0 0 1,-1 0-1,1 0 0,0 1 0,0 0 0,1-1 0,-1 1 1,0 0-1,1 1 0,0-1 0,0 0 0,0 1 0,0-1 1,0 1-1,1-1 0,0 1 0,-1 0 0,1 0 0,1 0 1,-1-1-1,0 1 0,1 0 0,0 0 0,0 0 0,0 0 1,1 0-1,-1 0 0,1 0 0,0 0 0,0-1 1,0 1-1,0 0 0,1 0 0,0-1 0,-1 1 0,1-1 1,1 0-1,-1 1 0,0-1 0,1 0 0,4 4 0,7 4 18,0 0 0,1-1 0,0-1-1,1 0 1,-1-2 0,2 1 0,-1-2-1,1 0 1,0-1 0,34 6 0,-3-5-1539,-1-1 1,89-4 0,-79-5-4122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43.7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6937,'0'0'8730,"184"9"-8554,-125-6-176,1 1 0,-9 3-984,-12 0-1328,-23 0-2921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44.0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19 600,'0'0'9818,"220"-7"-9202,-134 3-616,-17-3-1240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46.6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264 1 2577,'0'0'7078,"-34"0"2848,18 2-10846,2 5 899,1 0 0,0 0-1,0 2 1,1-1 0,0 2 0,0-1-1,1 2 1,1-1 0,0 1 0,0 1-1,-8 12 1,10-12 11,0 0-1,1 1 0,0 0 1,0 0-1,2 0 1,0 1-1,0 0 1,1 0-1,1 0 1,0 0-1,0 21 1,2-32 6,1 0 0,0 1-1,0-1 1,1 0 0,-1 0 0,1 0 0,-1 0 0,1 0-1,0 0 1,0 0 0,0-1 0,1 1 0,-1 0 0,1 0-1,-1-1 1,3 3 0,-1-2 6,1 0 0,0-1 0,0 1-1,-1-1 1,1 0 0,0 0 0,1-1 0,-1 1 0,0-1-1,8 2 1,18 2 68,2-1 0,-1-1 0,0-2 0,57-5 0,-87 4-63,0 0 0,0 0 0,0-1 0,0 1 1,0 0-1,0-1 0,0 1 0,0-1 0,0 1 0,0-1 1,0 0-1,0 1 0,0-1 0,0 0 0,-1 0 0,1 1 1,0-1-1,-1 0 0,1 0 0,0 0 0,-1 0 1,1 0-1,-1 0 0,1 0 0,-1 0 0,0 0 0,1 0 1,-1 0-1,0 0 0,0-1 0,0 1 0,0 0 0,0 0 1,0 0-1,0 0 0,0 0 0,0 0 0,-1-2 0,1 1-3,0-1-1,-1 0 1,1 0-1,-1 1 0,0-1 1,0 0-1,0 1 1,0-1-1,-1 1 0,1-1 1,0 1-1,-1-1 1,0 1-1,-2-2 0,-10-6-16,0 2 0,0 0-1,-1 1 1,0 0 0,-28-7-1,42 14-40,231 9-2947,-227-28 4133,-3 13-272,0 18-848,8 187-194,-8-216-3282,0-1-1930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47.1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8 784,'0'0'9406,"-4"-1"-9067,-11-5 684,39 6 820,3 0-1672,680 0 2418,-738 16-4105,-56 10-3998,43-12-178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38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8426,'0'0'6569,"0"129"-6393,2-77 152,4 1-96,-1-5-88,0-8-72,-2-9-16,-3-7-56,0-10-344,0-11-544,0-15-3361,-5-7-24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47.4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9 5825,'0'0'9573,"-5"-2"-9114,4 1-452,0 0 1,0 1-1,0-1 1,0 1 0,0-1-1,0 1 1,0-1-1,0 1 1,0 0 0,0-1-1,0 1 1,0 0-1,0 0 1,0 0 0,0 0-1,0 0 1,0 0-1,0 0 1,-1 0 0,0 1-1,12 15 148,41 33 275,-45-44-327,29 27 191,105 86 270,-139-117-629,-1-1-1,1 1 1,0-1-1,-1 0 0,1 1 1,0-1-1,0 0 1,-1 0-1,1 1 0,0-1 1,0 0-1,0 0 0,-1 0 1,1 0-1,0 0 1,0 0-1,0 0 0,-1 0 1,1-1-1,0 1 1,0 0-1,-1 0 0,1-1 1,0 1-1,0 0 1,-1-1-1,1 1 0,0-1 1,-1 1-1,2-1 1,15-20-2192,-14 17 1601,18-22-4209,-3 0-1966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47.7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424 1 6937,'0'0'9855,"-1"0"-9842,1-1 0,-1 1 0,0 0 0,0 0 0,0 1 0,0-1 1,0 0-1,0 0 0,1 0 0,-1 1 0,0-1 0,0 0 0,0 1 0,1-1 1,-1 0-1,0 1 0,0-1 0,1 1 0,-1-1 0,0 1 0,1 0 0,-1-1 1,1 1-1,-1 0 0,0 0 0,-47 52 117,-71 101 1,-28 71 211,123-187-386,7-10 43,6-13 19,1 1 1,1 1-1,-9 21 1,19-43-455,-1 3 247,0 1-1,0-1 0,1 0 0,-1 1 1,1-1-1,-1 0 0,1 1 0,-1-1 0,1 1 1,0-1-1,0 1 0,0-1 0,0 1 1,0 0-1,0-1 0,0 1 0,1 0 0,-1 0 1,0 0-1,3-1 0,7-5-3281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51.1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 1 7578,'0'0'7201,"-57"16"-7321,49 3-1880,-5-3-3497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51.5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24 8530,'0'0'5553,"88"-5"-11810</inkml:trace>
  <inkml:trace contextRef="#ctx0" brushRef="#br0" timeOffset="1">347 0 8602,'0'0'4593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52.3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 86 5337,'0'0'6356,"3"-13"-5882,2-3-198,3-12 12,-6-1 3395,-3 32-3681,0-1 0,0 0 0,0 0 0,0 0 1,0 0-1,-1 0 0,1 0 0,-1 0 0,1 0 0,-1 0 0,0-1 0,0 1 0,-4 2 0,-2 3 15,-11 12 82,0 2 0,1 0 0,-25 39 0,36-49-75,1 0-1,1 0 1,0 1-1,0-1 0,1 1 1,1 0-1,0 0 1,0 1-1,1-1 1,0 20-1,2-29-21,0 0 0,1 0 0,-1 0-1,1 0 1,-1-1 0,1 1 0,0 0 0,0 0-1,0 0 1,1-1 0,-1 1 0,1-1-1,-1 1 1,1-1 0,0 0 0,0 1 0,0-1-1,0 0 1,4 2 0,0 1 14,0-1-1,1 0 1,-1-1 0,1 0 0,0 0 0,1 0-1,10 2 1,7 0 66,1-1-1,0-1 1,38-1-1,-58-1-93,-1-1 27,0 0 0,-1 0-1,1 0 1,0-1 0,0 1 0,-1-1-1,1 0 1,6-3 0,-9 3-5,-1 0 1,0 0-1,0 0 0,0 0 1,0 0-1,0-1 0,0 1 1,-1 0-1,1 0 0,0-1 1,0 1-1,-1-1 1,1 1-1,-1-1 0,0 1 1,1-1-1,-1 1 0,0-1 1,0 1-1,0-1 0,0 1 1,0-1-1,0 1 0,0-1 1,0 1-1,-1-1 0,1 1 1,-1-1-1,1 1 1,-2-3-1,0 1-6,1-1 1,-1 1-1,0 0 1,0 1-1,0-1 1,-1 0-1,1 0 1,-1 1-1,0 0 1,1-1-1,-1 1 1,0 0-1,0 0 1,0 1-1,-1-1 1,1 0-1,0 1 1,-5-1-1,-7-4-9,0 2 0,-28-5 1,-16 3-64,88-1-237,31 1 239,172-9-298,-231 15 301,-1 6-37,1 41 227,2 0 1,2-1-1,12 51 0,-12-52-157,-12-47-2935,-4-13-2520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52.7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5 3609,'0'0'11732,"-5"0"-11080,325-4 543,-317 4-1229,-19 0-2774,-5 0-130,-4 0-2053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53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5537,'0'0'8307,"10"3"-7417,43 4-262,0-2 0,102-3 0,-84-2-1272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53.5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10 180 3177,'0'0'7901,"-2"-21"-6590,-4-68-212,5 85-928,1 0 0,-1 1-1,1-1 1,0 0-1,1 0 1,-1 0 0,1 0-1,-1 1 1,1-1 0,0 0-1,0 0 1,1 1 0,-1-1-1,4-5 1,-1 3 715,-4 5-404,0 14-385,-2 102-322,5 133 354,-3-249-209,0 1 1,0 0-1,1 0 1,-1-1-1,0 1 0,0 0 1,1 0-1,-1-1 1,0 1-1,0 0 0,1 0 1,-1 0-1,0 0 1,1-1-1,-1 1 0,0 0 1,1 0-1,-1 0 0,0 0 1,1 0-1,-1 0 1,0 0-1,1 0 0,-1 0 1,0 0-1,1 0 1,-1 0-1,0 0 0,1 0 1,-1 0-1,0 1 1,1-1-1,-1 0 0,0 0 1,0 0-1,1 0 0,-1 1 1,0-1-1,0 0 1,1 0-1,-1 0 0,0 1 1,0-1-1,1 0 1,-1 1-1,0-1 0,0 0 1,0 0-1,0 1 1,1-1-1,-1 0 0,0 1 1,0-1-1,0 0 0,0 1 1,0-1-1,0 0 1,0 1-1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53.8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4609,'0'0'9017,"30"3"-8203,8 0-625,143 7 392,99 3-196,-269-9-1269,-20 3-2998,-10-2-2010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54.3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 14 8674,'0'0'6649,"-1"14"-6183,-2 117-324,-1 51 12,-4-158-105,2-17 167,3-18 230,1-9-444,0 0 0,2 0 0,0 0 0,2-1 0,0 1 0,1 0 0,1 1 0,1-1 0,1 1 0,0-1 0,1 2 0,2-1 0,0 1 0,19-29 0,-25 43-15,0 1 0,0 0-1,1 0 1,-1 0 0,1 0-1,0 0 1,-1 1 0,1 0-1,1-1 1,-1 1 0,0 1-1,0-1 1,1 1 0,-1 0-1,1 0 1,-1 0 0,1 0-1,-1 1 1,6 0 0,-8 0 7,0 0 0,1 0 1,-1 0-1,1 1 0,-1-1 1,0 1-1,0 0 0,1 0 0,-1-1 1,0 1-1,0 1 0,0-1 1,0 0-1,0 0 0,0 1 1,0-1-1,-1 1 0,1 0 0,0 0 1,-1-1-1,1 1 0,-1 0 1,0 0-1,0 0 0,1 0 1,-2 1-1,1-1 0,0 0 0,0 0 1,-1 1-1,1-1 0,-1 0 1,1 1-1,-1-1 0,0 0 1,0 5-1,0-5 2,-1 1 0,1 0 0,0-1 0,-1 1 0,1 0 1,-1-1-1,0 1 0,0-1 0,0 1 0,0-1 0,0 0 0,-1 1 1,1-1-1,-1 0 0,1 0 0,-1 0 0,0 0 0,-4 4 0,1-3 17,0 1-1,0-1 1,0 0-1,-1 0 1,0-1 0,1 0-1,-1 0 1,-7 2-1,-10 0-148,0-1 0,-1 0 0,-32-2-1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39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5145,'0'0'7087,"27"-3"-6224,84-5-320,-107 8-513,0 0 0,0 1 1,0-1-1,0 1 0,1 0 1,-1 0-1,0 0 1,0 1-1,-1-1 0,1 1 1,0 0-1,0 0 0,-1 0 1,0 1-1,1-1 1,-1 1-1,0 0 0,0 0 1,0 0-1,0 0 0,3 6 1,-2-2 44,-1-1 1,1 1 0,-2 0-1,1 0 1,-1 1-1,0-1 1,0 0-1,1 13 1,-3-17-48,1 1 33,0 1 0,0 0 1,-1 0-1,1 0 0,-1 0 1,-1 0-1,1 0 1,-1 0-1,1-1 0,-2 1 1,1 0-1,0 0 0,-1-1 1,0 1-1,-4 8 0,10-60 1465,1 35-1600,0 1-1,0-1 1,1 1 0,1 0-1,0 0 1,0 1-1,1 0 1,0 0 0,1 1-1,19-15 1,-20 17-603,0 1 1,1 0-1,1 1 1,-1 0-1,0 0 1,1 1-1,0 1 1,13-4-1,7 1-5128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54.6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1 4153,'0'0'11097,"-3"6"-10849,2-5-237,0 0 0,0 0 0,0 0 0,1 1 0,-1-1 0,1 1 0,-1-1 0,1 0 0,-1 1 0,1-1 0,0 1 0,0-1 0,0 1 0,-1-1 0,2 0 0,-1 1 0,0-1 0,0 1 0,0-1 0,1 1 0,-1-1 0,0 1 0,1-1 0,0 0 0,0 2 0,3 2 99,0 0 0,1 0 0,0 0 1,0-1-1,10 8 0,38 26 109,0-3 0,2-2 0,2-2 0,64 24 0,-107-51-569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57.3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1 8410,'0'0'3305,"-2"18"-7546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57.6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22 1456,'0'0'12347,"52"-21"-21437</inkml:trace>
  <inkml:trace contextRef="#ctx0" brushRef="#br0" timeOffset="1">300 66 9482,'0'0'5025,"57"0"-7817,-36-12-2378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58.0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8586,'0'0'7888,"8"7"-7736,291 244 496,-298-251-752,0-1 0,-1 1 0,1 0 0,0-1-1,0 1 1,-1-1 0,1 1 0,0-1 0,-1 1-1,1-1 1,-1 0 0,1 1 0,-1-1 0,1 0-1,-1 1 1,1-1 0,-1 0 0,0 1 0,1-1-1,-1 0 1,0 0 0,0 0 0,1 1 0,-1-1-1,0-2 1,10-28-1704,-9 28 1260,13-37-3317,1 0 458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58.3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270 0 4201,'0'0'9914,"-4"4"-9753,-90 85 91,9-5 27,63-66-264,-41 42 68,62-59-190,10-4-1113,43-26-4095,-30 12 565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58.7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1 5449,'0'0'10014,"-4"9"-9876,0 5-87,1 0 1,0 0-1,1 1 1,1-1-1,0 1 1,1 0-1,2 24 1,14 193 434,-11-129-433,-5-102-97,0 0 0,0 0 1,0-1-1,0 1 0,0 0 0,0 0 1,0-1-1,0 1 0,0 0 1,1 0-1,-1-1 0,0 1 1,0 0-1,1-1 0,-1 1 1,0 0-1,1-1 0,-1 1 1,1 0-1,-1-1 0,1 1 1,-1-1-1,2 1 0,11 0-4694,-2-3-1570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59.0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1 3729,'0'0'8719,"-4"0"-8138,334 0 2120,-330 0-2718,-27 9-3769,8-2-371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59.4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3793,'0'0'8679,"23"1"-7511,197 7 393,-202-9-1465,-13 0-85,-1 0-1,0 1 1,0 0 0,0 0-1,1 0 1,-1 0 0,0 1-1,0-1 1,0 1-1,1 0 1,-1 0 0,4 2-1,-8-2-18,0-1 0,1 0-1,-1 0 1,0 0 0,0 1-1,0-1 1,0 0 0,0 1-1,1-1 1,-1 0 0,0 0-1,0 1 1,0-1 0,0 0-1,0 1 1,0-1 0,0 0-1,0 0 1,0 1 0,0-1-1,0 0 1,0 1 0,0-1-1,0 0 1,-1 0 0,1 1-1,0-1 1,0 0 0,0 0-1,0 1 1,0-1 0,-1 0-1,1 0 1,0 1 0,0-1-1,0 0 1,-1 0 0,1 1-1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0:59.7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58 53 1840,'0'0'9257,"-8"-6"-7961,-25-18-143,32 24-933,0-1 1,0-1 0,0 1 0,0 0 0,0 0 0,0 0-1,0 0 1,0-1 0,1 1 0,-1 0 0,1-1 0,-1 1-1,1 0 1,-1-1 0,1 1 0,-1-3 0,-3 66-369,5 91 1,2-49 164,-2-76 116,1-18-851,2-20-2031,-3-5-1945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00.1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1 6105,'0'0'7737,"0"0"-7721,0 0 0,0 0 1,-1 0-1,1 0 0,0 0 1,0 0-1,-1 0 0,1 0 0,0 1 1,0-1-1,0 0 0,-1 0 1,1 0-1,0 0 0,0 0 1,0 1-1,0-1 0,-1 0 1,1 0-1,0 0 0,0 1 1,0-1-1,0 0 0,0 0 0,0 1 1,0-1-1,-1 0 0,1 0 1,0 1-1,0-1 0,0 0 1,0 0-1,0 1 0,0-1 1,0 0-1,0 0 0,0 0 1,1 1-1,-1-1 0,0 0 0,0 0 1,0 1-1,8 2 182,1-1-1,0 0 1,-1-1 0,1 1 0,0-2-1,0 1 1,16-2 0,-5 1-1,210 3 227,-220 0-572,-10-3 76,0 0 1,0 0-1,0 1 0,0-1 0,0 0 0,0 0 0,0 0 0,0 1 0,0-1 0,0 0 1,0 0-1,0 0 0,0 0 0,0 1 0,0-1 0,0 0 0,0 0 0,0 0 0,0 1 1,0-1-1,0 0 0,0 0 0,0 0 0,0 0 0,-1 1 0,1-1 0,0 0 0,0 0 1,0 0-1,0 0 0,0 0 0,0 1 0,-1-1 0,1 0 0,0 0 0,0 0 1,0 0-1,0 0 0,-1 0 0,1 0 0,0 0 0,0 0 0,0 0 0,-1 0 0,1 0 1,0 0-1,0 0 0,0 0 0,0 0 0,-1 0 0,-12 5-4514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39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0 4201,'0'0'10654,"-8"3"-10376,1 1-262,-1 1 0,1 0 0,0 0 1,0 0-1,0 1 0,1 0 1,-1 0-1,2 1 0,-1 0 1,1 0-1,0 0 0,0 0 0,1 1 1,0 0-1,0 0 0,1 0 1,-5 16-1,1 28 72,6-51-82,1 0-1,0 1 1,0-1 0,0 0-1,0 0 1,0 1-1,1-1 1,-1 0-1,0 0 1,0 1-1,1-1 1,-1 0-1,1 0 1,-1 0 0,1 0-1,0 0 1,-1 0-1,1 1 1,0-2-1,0 1 1,0 0-1,0 0 1,0 0-1,0 0 1,0 0 0,0-1-1,0 1 1,0 0-1,0-1 1,0 1-1,0-1 1,0 0-1,1 1 1,-1-1-1,2 1 1,1-1-3,0 0 0,0 1 0,0-1 0,-1 0 0,1-1 0,0 1 0,0-1 0,0 0 0,-1 0 0,1 0 0,-1 0 0,1-1 0,-1 1 0,1-1 0,-1 0 0,0 0 0,1 0 0,-1 0 0,-1-1 0,5-3 0,-4 1-34,0 0 1,0 1-1,-1-1 1,0-1-1,0 1 1,0 0-1,0 0 1,-1-1-1,0 1 1,0-1-1,0 1 1,-1-1-1,0-9 1,0 11 21,0 0 0,0-1-1,-1 1 1,1-1 0,-1 1 0,0 0-1,0 0 1,0 0 0,-1-1 0,1 1 0,-1 0-1,0 1 1,-4-7 0,3 8-24,1-1 0,0 1-1,-1 0 1,1 0 0,-1 1 0,0-1 0,1 0 0,-1 1-1,0 0 1,0-1 0,0 1 0,0 0 0,0 1 0,0-1 0,0 0-1,-1 1 1,1 0 0,0 0 0,-4 0 0,22 5-11284</inkml:trace>
  <inkml:trace contextRef="#ctx0" brushRef="#br0" timeOffset="1">121 0 6529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00.6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0 6849,'0'0'6247,"6"1"-5933,148 3 764,-105-4-979,-48 0 316,-4 25-264,-5-8-162,-1 0 1,0-1-1,-2-1 1,-16 21 0,-5 6 24,32-41-13,-31 41 62,3 2 0,-41 86 0,69-129-28,0-1 0,-1 0 1,1 1-1,0-1 1,0 1-1,0-1 1,0 0-1,0 1 0,0-1 1,0 1-1,0-1 1,0 0-1,0 1 0,0-1 1,0 1-1,0-1 1,0 0-1,0 1 1,1-1-1,-1 1 0,0-1 1,0 0-1,0 1 1,1-1-1,-1 0 0,0 1 1,0-1-1,1 0 1,-1 0-1,0 1 0,1-1 1,-1 0-1,0 0 1,1 1-1,20 4 337,34-5-558,-40 0 349,93 0-99,-108 0-51,-15-15-7228,7 2-1148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00.9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 7802,'0'0'7041,"111"0"-6985,-75 0 40,-7-2-96,-9 2-152,-9-5-736,-6 3-872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07.8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1736,'0'0'13339,"3"5"-13339,30-1 0,14-1 0,20-1-1048,-10-2-2825,-18 0-2008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08.2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 6785,'0'0'6914,"153"0"-6914,-97 0-304,-12-5-2049,-15 0-3072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08.5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0 7682,'0'0'6081,"126"149"-5769,-115-86-304,-11 2-8,0 3 176,-31-5-176,-24-1-488,9-15-1913,4-17-4464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08.9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161 67 4113,'0'0'8314,"1"-1"-7970,0 0-1,-1 0 1,0 0 0,1-1 0,-1 1 0,0 0 0,1 0 0,-1 0 0,0-1 0,0 1 0,0 0-1,0 0 1,0-1 0,-1-1 0,-4 5-357,-1 1-1,1 0 1,0 0-1,1 0 1,-1 0-1,0 1 1,1 0-1,0 0 1,0 0-1,-5 6 1,-35 53 2,34-47 4,0 1-1,2 0 0,0 1 0,-8 27 1,13-36 1,1 1 1,-1 0 0,2 0 0,0-1 0,0 1 0,1 0 0,0 0 0,0 0 0,1 0 0,4 16 0,-3-22 6,0 0 0,1 1 1,-1-1-1,1 0 1,0 0-1,0-1 0,0 1 1,0-1-1,1 1 1,0-1-1,-1 0 0,1 0 1,0-1-1,0 1 0,1-1 1,-1 0-1,1 0 1,-1 0-1,1-1 0,-1 0 1,1 1-1,0-2 1,7 2-1,2 0 28,0-1 0,1 0 0,-1-1 1,0 0-1,0-1 0,28-6 0,-35 6-18,0-2-1,0 1 0,0-1 1,-1 0-1,1 0 1,-1 0-1,0-1 1,0 0-1,0-1 1,-1 1-1,0-1 1,1 0-1,-2 0 1,1-1-1,5-7 1,-5 5-4,0-1 0,-1 0 1,0 0-1,0-1 0,-1 1 1,0-1-1,-1 0 0,0 0 1,0 0-1,-1-11 0,0 7 0,-1 0 0,-1-1 0,0 1 0,-1 0 0,0 0 0,-1 0 0,-1 0 0,0 1 0,-1-1-1,-1 1 1,0 0 0,0 1 0,-2-1 0,1 1 0,-14-15 0,17 23-5,-1 0 1,0 0 0,0 1-1,0-1 1,0 1-1,-1 1 1,1-1-1,-1 1 1,0 0-1,0 0 1,0 0 0,0 1-1,0 0 1,0 0-1,0 1 1,0-1-1,0 1 1,0 1 0,-1-1-1,1 1 1,0 0-1,-9 3 1,9-2-8,1-1 0,-1 1 0,1 0 0,0 0 0,0 1 0,0-1 0,0 1 0,0 0 1,0 1-1,1-1 0,0 1 0,-1 0 0,1 0 0,1 0 0,-1 1 0,1-1 0,-1 1 0,1 0 0,1 0 0,-1 0 1,1 0-1,-1 0 0,2 1 0,-3 6 0,3-8 0,1 1 0,-1-1 0,1 1 0,0-1 0,0 1 0,1-1 0,-1 0 1,1 1-1,0-1 0,0 1 0,0-1 0,1 0 0,-1 0 0,1 0 0,0 0 0,0 0 0,1 0 1,-1 0-1,1-1 0,0 1 0,0-1 0,0 0 0,0 0 0,1 0 0,4 4 0,3-1 22,0 0 0,1 0 0,0-1-1,0 0 1,0-1 0,1 0 0,21 3-1,71 0 590,-79-6-3903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09.2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6665,'0'0'10235,"16"9"-10187,12-6 104,1-1-152,2 0-40,-8 3-649,-13 4-927,-5-2-1384,-5 0-1585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09.6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 1 5873,'-72'144'2561,"98"-144"-1745,12 0 16,9-7-496,25-4-336,-12-1-488,-11 0-4321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09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132 0 6665,'0'0'8726,"-4"0"-8196,-1 1-504,0 0 1,0 0 0,0 0-1,0 0 1,0 1 0,1 0-1,-1 0 1,0 0 0,1 1-1,0-1 1,0 1-1,0 0 1,0 0 0,0 1-1,0-1 1,1 1 0,-1 0-1,1 0 1,0 0 0,1 0-1,-1 0 1,1 1 0,-4 7-1,1-1 19,0 1 0,1 0 0,0 0 0,0 0-1,2 0 1,-1 1 0,2-1 0,-1 24 0,2-32-68,1 0 0,-1 0 1,1-1-1,0 1 1,0 0-1,0 0 0,1-1 1,-1 1-1,1-1 0,0 1 1,0-1-1,0 1 1,0-1-1,1 0 0,-1 0 1,1 0-1,0-1 1,0 1-1,0-1 0,0 1 1,0-1-1,0 0 0,1 0 1,-1 0-1,1-1 1,-1 1-1,1-1 0,0 0 1,4 1-1,8 2-258,1-1-1,0-1 1,1-1-1,-1 0 1,18-2-1,33-5-2676,-10-10-2135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10.3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129 1 6305,'0'0'8793,"-12"0"-8626,5 0-157,4 0-9,0-1 1,-1 1-1,1 0 0,0 0 1,0 0-1,0 1 0,0-1 0,0 1 1,0 0-1,0 0 0,0 0 1,1 0-1,-1 0 0,0 0 0,0 1 1,1 0-1,-1-1 0,1 1 1,-1 0-1,1 0 0,0 0 0,0 1 1,-3 2-1,-1 6 4,0 0 0,1 1 0,1-1 0,-1 1 0,2 0 0,0 0 0,0 0 0,1 1 0,0-1 0,1 1 0,1-1 0,2 22 0,-2-33-3,0 0-1,0 0 1,0 0 0,0 0-1,0 0 1,0 0-1,1 0 1,-1 0 0,0-1-1,1 1 1,-1 0-1,1 0 1,-1 0 0,1-1-1,-1 1 1,1 0-1,0 0 1,-1-1 0,1 1-1,0-1 1,0 1-1,-1 0 1,1-1 0,0 1-1,0-1 1,1 1-1,28-1 128,-24-2-110,-1 1 0,1-1 0,0 0 0,-1-1-1,0 1 1,1-1 0,8-6 0,-10 3-19,0 1 0,0-1 0,0 0 0,-1 0 0,0-1 0,0 1 0,0 0 0,-1-1 0,0 0 0,0 0 0,-1 0 0,1-7 0,-1 10-1,0-1 0,-1 1 0,1-1 0,-1 0 0,0 1-1,-1-1 1,1 1 0,-1-1 0,0 0 0,0 1 0,0-1 0,0 1 0,-1 0-1,0 0 1,0-1 0,0 1 0,0 0 0,-6-7 0,8 11-30,-1-1 1,1 1 0,0 0-1,-1-1 1,1 1-1,-1-1 1,1 1 0,0 0-1,-1-1 1,1 1-1,-1 0 1,1-1 0,-1 1-1,1 0 1,-1 0-1,1-1 1,-1 1 0,1 0-1,-1 0 1,0 0-1,1 0 1,-1 0 0,1 0-1,-1 0 1,1 0-1,-1 0 1,1 0 0,-1 0-1,0 0 1,1 0 0,-1 1-1,1-1 1,-1 0-1,1 0 1,-1 1 0,0-1-1,1 1-101,0 0 0,0-1 0,0 1 0,0 0-1,-1-1 1,1 1 0,0 0 0,1-1 0,-1 1 0,0 0 0,0-1-1,0 1 1,0 0 0,0-1 0,1 1 0,-1 0 0,0-1-1,1 1 1,-1-1 0,0 1 0,1 0 0,-1-1 0,1 1 0,-1-1-1,0 1 1,1-1 0,-1 0 0,1 1 0,0-1 0,0 1 0,18 9-4119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40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6529,'124'-6'4191,"-99"5"-1324,-25 289-107,16-306-1266,7-21-1377,-1-1 0,-3-1 0,25-74 0,-28 72 5,-10 128-277,-8-54 157,1-21 1,1 0-1,-1 0 1,1-1-1,1 1 1,0 0 0,0 0-1,1-1 1,4 14-1,-5-23 4,-1 1 0,1 0 1,-1-1-1,1 1 0,0 0 0,-1-1 0,1 1 0,0-1 0,0 1 0,-1-1 1,1 0-1,0 1 0,0-1 0,0 0 0,-1 0 0,1 1 0,0-1 0,0 0 1,0 0-1,0 0 0,0 0 0,0 0 0,-1 0 0,1 0 0,0 0 0,0 0 1,0-1-1,0 1 0,-1 0 0,1-1 0,0 1 0,0 0 0,0-1 0,-1 1 0,1-1 1,0 1-1,1-2 0,26-19 156,-10 3-93,-2-1 0,0 0 0,-2-2 0,0 0 0,-1 0 0,13-30 0,-26 51-68,0 0 1,0-1-1,0 1 1,0 0-1,0-1 0,0 1 1,0 0-1,0 0 1,0-1-1,1 1 1,-1 0-1,0-1 1,0 1-1,0 0 0,1 0 1,-1 0-1,0-1 1,0 1-1,0 0 1,1 0-1,-1 0 1,0-1-1,0 1 0,1 0 1,-1 0-1,0 0 1,1 0-1,-1 0 1,0 0-1,1 0 1,-1 0-1,0-1 1,0 1-1,1 0 0,-1 0 1,0 0-1,1 1 1,-1-1-1,0 0 1,1 0-1,-1 0 1,0 0-1,0 0 0,1 0 1,-1 0-1,0 0 1,1 1-1,-1-1 1,0 0-1,0 0 1,1 0-1,-1 1 0,0-1 1,0 0-1,0 0 1,1 0-1,-1 1 1,0-1-1,0 1 1,11 21-155,-7-14 188,0-1-121,1 0-1,0-1 1,0 0-1,0 0 1,1 0 0,0-1-1,0 1 1,0-1-1,0-1 1,15 8-1,-3-3-909,1-1-1,-1-1 0,24 6 0,12-1-4331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10.6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135 417 7946,'0'0'6710,"-10"6"-6683,-34 21-20,42-25-6,0-1 0,0 1-1,1 0 1,-1 0 0,1 0 0,0 0 0,-1 0 0,1 0 0,0 0 0,0 0 0,0 1-1,1-1 1,-1 0 0,1 1 0,-1-1 0,1 0 0,-1 1 0,1-1 0,0 1 0,0-1-1,1 0 1,-1 1 0,0-1 0,1 0 0,1 5 0,-1-3 6,1 1 0,-1-1 0,1 0 0,0 0 0,0-1 0,1 1 0,-1 0 1,1-1-1,0 1 0,0-1 0,5 5 0,22 9 68,-24-13-72,1-1 0,-1 1-1,0 0 1,0 0 0,0 1-1,10 10 1,-15-15-4,-1 1 0,1 0 0,0 1 1,-1-1-1,1 0 0,-1 0 0,1 0 0,-1 0 0,0 0 0,1 0 0,-1 1 0,0-1 1,0 0-1,0 0 0,0 0 0,0 1 0,0-1 0,-1 2 0,1 0 0,-1-1 0,-1 0 0,1 0 0,0 1 0,0-1-1,-1 0 1,1 0 0,-1 0 0,0-1 0,1 1 0,-1 0 0,-4 2 0,0 1-17,-1 1 0,0-1-1,0-1 1,0 1 0,-1-1 0,0 0 0,1-1 0,-1 0 0,0 0 0,-1-1 0,-13 2 0,21-4-95,0-1-1,1 0 0,-1 0 0,0 0 0,1 0 0,-1 1 0,1-1 0,-1 0 0,1 0 0,0 0 0,-1 0 1,1 0-1,0 0 0,0 0 0,0 0 0,0 0 0,0 0 0,0 0 0,0-1 0,0 0 0,0-34-2909,1 28 1352,-1-29-4463</inkml:trace>
  <inkml:trace contextRef="#ctx0" brushRef="#br0" timeOffset="1">1 180 8194,'0'0'6065,"158"-35"-7017,-96 23-3585</inkml:trace>
  <inkml:trace contextRef="#ctx0" brushRef="#br0" timeOffset="2">366 0 9130,'0'0'5569,"-3"159"-5569,24-92 0,-3-18-296,-3-12-4593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11.2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285 1 5825,'0'0'9600,"-8"1"-9263,0 2-320,1 0 0,0 0 0,0 1 1,0 0-1,0 0 0,0 1 0,1-1 0,0 1 0,0 1 0,1-1 0,-1 1 1,1 0-1,-6 9 0,-10 16 135,-28 54 0,30-48-65,2 0 0,2 1 0,1 1-1,2 0 1,2 1 0,2 0 0,1 0 0,2 1-1,2 0 1,2 45 0,1-72-79,1 0-1,1 0 1,0 0 0,1 0-1,1-1 1,0 1 0,0-1-1,1 0 1,1 0 0,0-1-1,1 1 1,12 15 0,-13-21 29,0 0 0,1 0 0,-1-1 0,1 1 1,1-2-1,0 1 0,-1-1 0,2 0 1,-1-1-1,0 1 0,1-2 0,0 1 1,0-1-1,0-1 0,0 0 0,0 0 1,1 0-1,-1-1 0,14-1 0,-22-21-2233,-1 5-1638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12.0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172 2 2697,'0'0'8880,"-5"0"-7698,1 0-1208,2-1 166,0 1 1,0 0 0,0 0-1,0 0 1,0 0 0,-1 0-1,1 0 1,0 1 0,0-1 0,0 1-1,0-1 1,0 1 0,0 0-1,1 0 1,-1 0 0,0 0 0,0 0-1,0 0 1,1 0 0,-3 3-1,-12 18-144,2 0-1,1 1 1,0 1-1,2 0 1,1 0-1,1 1 1,1 1-1,1-1 1,1 1-1,1 0 1,2 1-1,-1 28 1,4-53 11,0 0 0,0 0 1,0 0-1,0 0 0,1 0 0,-1 0 1,1 0-1,-1 0 0,1 0 1,0 0-1,0-1 0,0 1 1,0 0-1,0 0 0,0-1 0,0 1 1,0-1-1,1 1 0,-1-1 1,1 1-1,-1-1 0,1 0 0,-1 0 1,1 0-1,0 0 0,0 0 1,-1 0-1,1 0 0,0 0 1,0-1-1,0 1 0,3 0 0,5 0-52,0 0 0,1 0 0,-1-1 0,21-2 0,-28 2 3,-1-1 38,-1 1-1,0-1 1,1 1 0,-1-1-1,1 0 1,-1 0 0,0 0 0,0 0-1,1 0 1,-1 0 0,0 0-1,0 0 1,0 0 0,0 0-1,0 0 1,0-1 0,-1 1-1,1 0 1,0-1 0,-1 1 0,1-1-1,-1 1 1,1-1 0,-1 1-1,1-1 1,-1 1 0,0-1-1,0 1 1,0-1 0,0 1-1,0-1 1,0 1 0,-1-1 0,1 0-1,-1-2 1,0 0 4,1 0 0,-1-1-1,0 1 1,0 0 0,0 0 0,0 0 0,-1 0-1,0 0 1,0 0 0,0 1 0,-4-8 0,-1 6-2,0 0 0,0 1 0,0 0 0,0 0 0,0 0 0,-1 1 0,0 0 0,1 0 0,-1 1 0,0 0 0,-15-1 0,179-11-262,8 0-299,-163 38 557,-5 73 873,1-13-4198,3-96-735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12.4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2921,'0'0'10585,"4"0"-10101,86 6 381,99-8 0,-62 0-671,-106 2-294,34-1 401,-47 3-734,-28 2-942,-17 0-1092,-4 1-3012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12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7418,'0'0'6016,"8"18"-5710,29 55-142,-34-69-150,0 0-1,0 0 0,0 0 1,1 0-1,0 0 0,-1-1 1,1 0-1,0 0 0,1 0 1,-1 0-1,1-1 0,-1 1 1,1-1-1,0 0 0,0-1 0,0 1 1,0-1-1,5 1 0,2 0 30,-1-1-1,1-1 1,0 0-1,-1-1 1,21-3-1,-25 2 44,-1 0-1,0-1 1,0 0-1,0 0 1,0-1 0,0 1-1,0-1 1,-1-1-1,0 1 1,0-1-1,0 0 1,-1 0-1,1 0 1,-1 0-1,4-8 1,-7 11 176,-1 10-187,-2 9-87,-1 1 0,-1-1 0,-1 0 0,0-1 0,-9 21 0,-2 5 1,14-33 23,-1 0-1,-1-1 0,0 1 0,0-1 0,0 0 0,-1 0 0,-6 8 0,8-13-4,0 0-1,0-1 1,0 1-1,0-1 1,-1 1-1,1-1 1,-1 0-1,1 0 1,-1-1-1,0 1 1,0-1-1,0 0 1,0 0-1,0 0 1,0 0-1,0-1 1,0 0-1,-6 0 0,1 1 6,-1-1 13,0 0 0,0-1 0,0 0 0,-11-2 0,19 2-36,0 1 0,0 0 1,1-1-1,-1 0 0,0 1 1,1-1-1,-1 0 0,1 0 1,-1 1-1,1-1 0,-1-1 1,1 1-1,0 0 0,-1 0 1,1 0-1,0-1 0,0 1 1,0 0-1,0-1 0,0 1 1,0-1-1,0 0 0,1 1 0,-1-1 1,0 1-1,1-1 0,-1 0 1,1 0-1,0 1 0,0-4 1,0 3-83,0 0 0,1 0 0,-1 0 0,1 1 0,0-1 0,0 0 0,-1 1 0,1-1 0,0 0 0,1 1 0,-1-1 0,0 1 0,0-1-1,1 1 1,-1 0 0,0 0 0,1-1 0,0 1 0,1-1 0,39-21-2925,-26 15 929,28-17-4788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13.2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107 0 8514,'0'0'4969,"16"30"-4857,3 4-62,6 10 25,-2 1 1,24 66 0,-33-72-26,-2 1-1,-1 1 0,6 61 1,-15-87-39,0 0-1,-1-1 1,-1 1 0,-1 0 0,0 0-1,-1-1 1,-1 1 0,0-1 0,-1 1-1,0-1 1,-1 0 0,-1-1 0,-9 18-1,4-15 30,-1 1 0,-1-2-1,-1 0 1,0 0-1,-19 14 1,26-23-137,-1 0 0,1-1 0,-2 0 1,1 0-1,0 0 0,-1-1 0,0-1 0,0 1 0,0-1 0,0-1 1,0 0-1,-19 2 0,12-5-1886,7-5-2063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14.0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4241,'0'0'10202,"10"9"-9922,29-9 0,5 0-64,0 0-128,0 0-88,-8 0-296,-20 0-1224,-9 5-2761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14.4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 6225,'0'0'5850,"132"0"-5618,-96 0-120,1 0-112,-12 0-1697,-9-2-6632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30.2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112 52 1568,'0'0'4537,"-12"-3"-3685,-35-10 27,46 12-740,-1 1 0,1-1 0,-1 1-1,1-1 1,0 1 0,0-1 0,-1 0-1,1 0 1,0 0 0,0 0 0,0 0-1,0 0 1,0 0 0,0 0 0,0 0-1,0 0 1,0 0 0,1-1 0,-1 1-1,0 0 1,0-2 0,1 2-77,0 0 1,-1 1-1,1-1 1,0 0-1,-1 1 1,1-1-1,0 0 1,-1 1-1,1-1 1,-1 0-1,1 1 1,-1-1-1,0 1 1,1-1-1,-1 1 1,1-1-1,-1 1 1,0 0-1,1-1 1,-1 1-1,0 0 1,0-1-1,1 1 1,-1 0-1,0 0 1,0 0-1,1 0 1,-1 0-1,0 0 1,0 0-1,0 0 0,1 0 1,-2 0-1,-6 1 9,15 2-71,25 5-48,-20-5 65,60 11 50,100 6 0,-134-17-33,1362 88 830,-814-59-691,-524-29-180,-15-2-38,1 3 1,74 15 0,-119-16 40,-11 0 63,-13 1-197,-44-4-3741,34 0-1620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31.5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185 134 1240,'0'0'4020,"-16"-5"-3569,-3-3-174,11 4 22,-1 0 1,1 1 0,-1 0-1,0 0 1,0 1 0,-1 0-1,1 1 1,-17-1 0,-25-7 2964,51 9-3247,0 0-1,0 0 0,0 0 1,0-1-1,0 1 0,0 0 1,0 0-1,0 0 1,0 0-1,0 0 0,0 0 1,0 0-1,0 0 0,0 0 1,0 0-1,0 0 1,0 0-1,0 0 0,0-1 1,0 1-1,0 0 1,0 0-1,0 0 0,0 0 1,0 0-1,0 0 0,0 0 1,0 0-1,0 0 1,0 0-1,0 0 0,0 0 1,0 0-1,0 0 0,0-1 1,0 1-1,0 0 1,0 0-1,0 0 0,0 0 1,0 0-1,0 0 0,0 0 1,-1 0-1,1 0 1,0 0-1,0 0 0,0 0 1,0 0-1,0 0 0,0 0 1,0 0-1,0 0 1,14-5 150,143-24 116,228-13 0,167 33-150,-478 15-67,-1 2-1,0 4 0,76 23 1,-78-18-17,-58-14 33,1-1 0,0 0 0,-1-1 0,1 0 1,0-1-1,17-2 0,-141 3-1369,31 7-1348,-3 0-2148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41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14 8770,'0'0'8690,"-26"4"-8498,-81 17-90,103-19-101,0-1 0,0 1 0,0 0 0,0 0 0,0 1 0,0-1 0,0 1-1,1-1 1,0 1 0,-1 0 0,1 0 0,0 1 0,0-1 0,1 1 0,-1 0-1,1-1 1,0 1 0,0 0 0,-2 5 0,0 2 6,1 0 0,1 0 0,-1 1 1,0 22-1,3-32-3,-1 5-4,0-1 8,1 0 0,-1-1 0,1 1 1,0 0-1,1-1 0,-1 1 0,1-1 0,2 7 0,-2-10 5,0 0 0,0-1 0,0 1-1,1-1 1,-1 1 0,0-1 0,1 0 0,-1 1-1,1-1 1,0 0 0,-1 0 0,1 0 0,0 0-1,0 0 1,-1-1 0,1 1 0,0 0-1,0-1 1,0 0 0,0 1 0,0-1 0,0 0-1,0 0 1,0 0 0,0 0 0,3-1 0,0 1 1,0 0 0,-1-1 1,1 0-1,-1 0 1,1 0-1,-1 0 0,1-1 1,-1 0-1,0 0 1,0 0-1,0 0 0,0-1 1,0 1-1,0-1 1,-1 0-1,1 0 0,-1-1 1,0 1-1,0-1 1,0 1-1,0-1 0,-1 0 1,0 0-1,1 0 1,1-7-1,1 0 13,-1 0-1,-1 0 1,0-1 0,0 0 0,-1 1-1,0-1 1,-1-15 0,0 31-39,-1 0 1,1 0-1,-1 0 0,1 0 1,0 0-1,1 0 1,-1 0-1,1-1 0,-1 1 1,1-1-1,0 1 1,1-1-1,-1 1 0,1-1 1,-1 0-1,1 0 1,0-1-1,0 1 1,0 0-1,0-1 0,1 0 1,-1 0-1,0 0 1,1 0-1,0 0 0,-1-1 1,9 3-1,-1-1-215,1 0 1,-1-1-1,1 0 0,0 0 0,-1-1 0,1-1 0,0 0 1,19-3-1,-26 2 112,1-1 1,-1 1-1,0-1 0,0 0 1,0-1-1,0 1 0,-1-1 0,1 0 1,-1 0-1,1 0 0,-1-1 1,0 0-1,0 1 0,-1-2 1,1 1-1,-1 0 0,0-1 1,0 1-1,5-11 0,-3 5 443,-1-1 0,0 0-1,-1 0 1,0 0-1,0 0 1,-1 0-1,0-1 1,-1-16 0,-11 31 216,-1 8-539,1 0 0,0 0 1,0 1-1,1 1 0,1 0 1,0 0-1,1 0 0,0 1 1,1 0-1,0 0 0,-5 24 1,11-38-8,0 0 1,0 0-1,0 0 1,0 1-1,0-1 1,0 0-1,-1 0 1,1 0-1,0 1 1,0-1 0,0 0-1,0 0 1,0 0-1,0 0 1,0 1-1,0-1 1,0 0-1,0 0 1,0 0-1,1 0 1,-1 1-1,0-1 1,0 0-1,0 0 1,0 0-1,0 0 1,0 1-1,0-1 1,0 0-1,0 0 1,1 0 0,-1 0-1,0 0 1,0 0-1,0 1 1,0-1-1,0 0 1,1 0-1,-1 0 1,0 0-1,0 0 1,0 0-1,0 0 1,1 0-1,-1 0 1,0 0-1,0 0 1,0 0-1,1 0 1,-1 0-1,0 0 1,0 0 0,0 0-1,1 0 1,14-6-192,13-12-221,-6-2 151,-17 14 186,1 1 1,1-1 0,-1 1-1,1 0 1,0 0 0,0 1-1,12-6 1,-18 10 71,-1 0 0,1 0-1,-1 0 1,1 0 0,0 0-1,-1 0 1,1 0 0,-1 0-1,1 0 1,0 0 0,-1 0-1,1 0 1,-1 0 0,1 1-1,0-1 1,-1 0 0,1 0 0,-1 1-1,1-1 1,-1 0 0,1 1-1,-1-1 1,1 0 0,-1 1-1,1-1 1,-1 1 0,0-1-1,1 1 1,-1-1 0,0 1 0,1-1-1,-1 1 1,0-1 0,0 1-1,1 0 1,-1-1 0,0 1-1,0-1 1,0 2 0,3 30-77,-2-25 73,9 156 78,6 215 62,-23-329-136,7-48 8,0 0 0,0 0 0,0-1 0,-1 1 0,1 0 0,0 0-1,-1 0 1,1-1 0,0 1 0,-1 0 0,1 0 0,-1-1 0,1 1-1,-1 0 1,0-1 0,1 1 0,-1-1 0,0 1 0,1-1 0,-1 1-1,0-1 1,1 1 0,-1-1 0,0 0 0,0 1 0,0-1 0,1 0-1,-1 0 1,0 1 0,0-1 0,0 0 0,0 0 0,0 0 0,1 0-1,-1 0 1,0 0 0,0 0 0,0-1 0,0 1 0,1 0 0,-1 0-1,0-1 1,0 1 0,0 0 0,1-1 0,-1 1 0,0-1 0,0 1-1,1-1 1,-1 1 0,1-1 0,-1 0 0,0 0 0,-5-5 47,1 1 0,0-1 0,1 0-1,0-1 1,0 1 0,0-1 0,1 0 0,-1 0 0,-2-11 0,-17-71 156,19 71-122,2 0 0,0-1 0,2 1 0,0 0 0,0 0 0,5-22 0,-3 30-73,0-1 1,1 1 0,1 0 0,0 0-1,0 0 1,1 1 0,0-1 0,1 1-1,0 0 1,0 0 0,14-13-1,0 3-242,2 1-1,0 2 1,1 0-1,49-24 1,-39 22-733,53-37 1,-84 53 1053,0 1 1,-1-1-1,1 0 1,0 1-1,-1-1 1,1 0-1,-1 0 1,1 0-1,-1 0 1,0-1-1,0 1 1,0 0 0,0 0-1,0-1 1,0 1-1,-1-1 1,1 1-1,-1 0 1,0-1-1,0 1 1,0-1-1,0 1 1,0-4 393,-1 9-366,-8 44-215,4-25 226,1 0 0,-1 40 0,30-61 306,-19-2-392,0-1 1,1 1 0,-1-1 0,0 0 0,0-1 0,0 0 0,0 0-1,0 0 1,-1 0 0,8-7 0,49-48 75,-23 19 309,-38 40-442,0 0 0,0 0 0,0 0 0,0 0 0,0 0 0,0 0 0,0 0 1,0 0-1,-1 1 0,1-1 0,0 0 0,-1 1 0,1-1 0,0 3 0,-1-3-1,4 5 4,-1 0-1,1 0 1,0 0-1,0 0 1,1-1-1,0 0 1,0 0 0,0 0-1,0-1 1,1 0-1,0 0 1,0 0 0,0 0-1,0-1 1,0 0-1,1 0 1,-1-1-1,11 2 1,1 1-273,1-2 1,-1 0-1,1-2 0,0 0 1,32-2-1,-48 0 243,1 0 0,0 0 0,0 0 0,-1 0 0,1 0 0,-1-1 0,1 0 0,-1 0 0,1 0 0,-1 0 0,0 0 0,0 0 0,0-1 0,0 0 0,-1 0 0,1 1 0,-1-1 0,1-1 0,-1 1 0,0 0 0,0-1 0,-1 1 0,1-1 0,-1 1 0,0-1 0,1 0 0,-2 1 0,1-1 0,0 0 0,-1-6 0,1 6 93,0-1 1,-1 1-1,0 0 0,0-1 0,0 1 1,-1 0-1,1-1 0,-1 1 0,0 0 1,0 0-1,0 0 0,-1 0 0,0 0 1,0 0-1,0 0 0,0 0 0,0 0 1,-1 1-1,1-1 0,-1 1 0,0 0 1,0 0-1,-1 0 0,1 0 0,0 1 0,-1-1 1,-4-2-1,6 4-44,0 0 1,0 1-1,0-1 1,0 0-1,0 1 0,0-1 1,0 1-1,0-1 1,0 1-1,0 0 0,0 0 1,0 0-1,0 0 1,0 0-1,0 0 0,0 1 1,0-1-1,0 1 1,0-1-1,0 1 1,0 0-1,1 0 0,-1 0 1,-3 2-1,3-1-10,0 0 0,0 1 0,1-1 0,-1 1 0,1-1 0,-1 1 0,1 0 0,0-1 0,0 1 0,0 0 0,0 0 0,1 0 0,-1 0 0,1 0 0,-1 3 0,1 1-2,0 0 1,0 1 0,0-1 0,1 0 0,0 0 0,0 0-1,1 0 1,0 0 0,0 0 0,1 0 0,-1-1 0,2 1 0,5 9-1,-2-9 5,0-1 0,1 0 0,-1 0-1,1-1 1,0 0 0,1 0 0,0-1-1,-1 0 1,1-1 0,14 4 0,-17-5-132,-1 0 0,1-1 0,0 0 0,-1-1 1,1 1-1,0-1 0,-1 0 0,1 0 1,0-1-1,-1 1 0,1-2 0,0 1 1,-1 0-1,1-1 0,-1 0 0,0 0 0,0-1 1,0 1-1,8-7 0,-1-2-921,0-2 1,-1 0-1,-1 0 0,10-17 1,2-8-3037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31.8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4297,'0'0'4201,"13"4"-3710,18 4 17,1-2 1,1-1 0,-1-1 0,57-2 0,914-3 2260,-378-2-2420,-627 4-437,-1-1-1,1 1 0,0 0 1,-1 0-1,1-1 0,0 1 1,0 1-1,0-1 1,0 0-1,0 1 0,0-1 1,0 1-1,-2 2 1,-6 3-1443,-3 1-2011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56.3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37 2897,'0'0'5031,"-3"25"-322,13-22-4287,1 0 0,-1-2 0,1 1 0,0-1 0,11-1 0,425-18 1879,-236 6-1690,465-2-245,-431 16-208,63-6-104,71-10 428,-378 14-460,-19-4-3804,2-4-2069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57.1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 1 1168,'0'0'9601,"-5"0"-8322,-16 0-122,16 0 2183,14 9-3405,45 23 59,-43-26 24,0 0 1,0 1-1,17 12 1,-28-18-22,0 0 1,1-1 0,-1 1 0,0-1 0,1 1 0,-1 0 0,0-1 0,0 1 0,1 0 0,-1-1 0,0 1 0,0 0-1,0-1 1,0 1 0,0 0 0,0-1 0,0 1 0,0 0 0,-1-1 0,1 1 0,0 0 0,0-1 0,0 1 0,-1 0 0,1-1-1,0 1 1,-1-1 0,1 1 0,0-1 0,-1 1 0,1-1 0,-1 1 0,1-1 0,-1 1 0,1-1 0,-1 1 0,1-1-1,-1 0 1,0 1 0,-27 19 12,24-17-8,-74 56 71,75-167 2563,3 41-1293,0 66-957,-1 8-4959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58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69 2985,'0'0'7937,"-3"-8"-6752,-10-35 28,11 26 2915,3 30-4146,1 1-1,0 0 1,1 0 0,0-1 0,1 0 0,1 0-1,10 20 1,53 90 188,-58-105-158,-4-8 86,20 32-234,-25-41 174,-1 1 1,1-1-1,0 0 0,0 0 1,0 0-1,0 0 1,0 0-1,0 0 0,0 0 1,0 0-1,1 0 1,-1 0-1,0-1 0,0 1 1,1-1-1,-1 1 0,0-1 1,1 1-1,-1-1 1,1 0-1,-1 1 0,1-1 1,-1 0-1,0 0 1,4 0-1,-2-3 71,-1 1 1,1 0-1,0-1 0,-1 1 1,0-1-1,1 0 0,-1 0 0,0 0 1,-1 0-1,1 0 0,0-1 1,-1 1-1,1-4 0,4-5 7,8-19-18,-1-1-1,-2 0 1,-1-1 0,9-51 0,-15 88-540,-1 0 0,1 1 1,-1-1-1,0 1 0,0 0 0,3 8 0,9 14-2042,-2-3-2124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59.5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55 5009,'0'0'10493,"-2"16"-10237,-12 184 854,15-235 2099,-2 15-3184,1 0-1,1 0 1,1 0 0,4-19-1,-3 29-29,0 1 0,0 0 1,1 0-1,0 1 0,1-1 0,0 1 0,6-9 0,-8 14-11,0 0 1,0 0-1,0 0 1,0 0-1,0 1 1,0-1-1,1 1 1,-1 0-1,1 0 1,-1 0-1,1 1 1,0-1-1,0 1 1,0 0-1,0 0 1,0 0-1,0 0 1,0 1-1,4 0 1,0 0 6,-4-1-54,-1 1-1,1 0 1,0 0-1,0 0 1,-1 1-1,1-1 1,-1 1 0,1 0-1,0 0 1,3 2-1,-6-2 30,0 0-1,1 1 1,-1-1-1,0 1 0,0-1 1,-1 1-1,1 0 0,0-1 1,0 1-1,-1 0 0,1 0 1,-1-1-1,0 1 1,1 0-1,-1 0 0,0 0 1,0-1-1,0 1 0,0 0 1,0 0-1,-1 0 0,1 0 1,-1 2-1,-1 0 10,1 1 0,-1-1 1,0 0-1,0 0 0,-1 0 0,1 0 0,-1-1 0,1 1 0,-1-1 0,-1 1 0,1-1 0,0 0 1,-1 0-1,1 0 0,-1-1 0,0 1 0,0-1 0,-8 4 0,-4 1 16,0 0 0,0-1 0,-29 8 0,31-12-178,-10 2 910,22 1-410,15 3-391,53 21-20,84 41 42,-85-38-49,-21-18-2958,-28-13-1028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59.8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11122,'0'0'3633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02.0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17 536,'0'0'11717,"-8"-17"-9902,8 364 262,18 56-1852,-13-341-198,-3 0 0,-6 75-1,-9 143-16,3-101 32,10-168-35,2 1 0,-1-1 0,1 1 0,1-1 1,0 0-1,1 1 0,0-2 0,1 1 0,7 13 0,-12-24 301,0-15 53,9-68-1661,0 35-1239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02.7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124 54 3321,'0'0'7648,"6"-9"-6928,16-27-85,-16 27-55,-11 17-57,-56 54 151,46-49-546,0 1 0,1 1 0,1 0 0,-22 32-1,73-103-2222,-4 7-2676,-15 18 74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03.1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77 4849,'0'-77'2209,"3"77"-1321,0 0-416,-1 14 816,6 5-304,2 2 281,3 0-225,3 0-120,-1-3-392,-2-4-264,-2-2-160,-4-7-32,-2-1-24,-2-4-48,0 0-152,4 0-960,-1-4-937,-4-10-1159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03.4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82 5697,'0'0'9214,"-6"-7"-8891,8 12-317,1 0 1,0-1-1,0 1 1,0 0-1,0-1 1,7 6-1,11 16 82,28 65 48,2 5 7,-50-96-97,-1 0 0,1 0 0,-1 0 1,0 0-1,1 1 0,-1-1 0,1 0 0,-1 0 0,1 0 0,-1 0 1,1 0-1,-1 0 0,1 0 0,-1 0 0,1 0 0,-1 0 0,0-1 0,1 1 1,-1 0-1,1 0 0,-1 0 0,1 0 0,-1-1 0,0 1 0,1 0 1,-1 0-1,1-1 0,-1 1 0,0 0 0,1-1 0,-1 1 0,0 0 0,0-1 1,1 1-1,-1-1 0,0 1 0,0 0 0,0-1 0,1 1 0,-1-1 1,0 1-1,0-1 0,0 1 0,0-1 0,0 0 0,14-27 380,-12 24-348,15-40-19,-2-1 0,-1-1 1,-3 0-1,6-55 0,-16 99-56,-1 3-34,0-1 0,0 0 0,0 0 0,0 0 0,1 1 1,-1-1-1,0 0 0,0 0 0,0 0 0,0 1 0,1-1 0,-1 0 1,0 0-1,0 0 0,0 0 0,1 0 0,-1 1 0,0-1 0,0 0 1,1 0-1,-1 0 0,0 0 0,0 0 0,1 0 0,-1 0 1,0 0-1,0 0 0,1 0 0,-1 0 0,0 0 0,0 0 0,1 0 1,-1 0-1,0 0 0,0 0 0,0 0 0,1 0 0,-1-1 0,0 1 1,0 0-1,1 0 0,-1 0 0,0 0 0,0 0 0,0-1 1,1 1-1,-1 0 0,0 0 0,0 0 0,0-1 0,0 1 0,0 0 1,0 0-1,1 0 0,-1-1 0,11 28-1130,-10-24 976,12 28-2685,-3 0-2756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41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 6209,'0'0'9144,"0"0"-9141,0 0 1,0 0-1,0 0 0,0 0 1,0 0-1,1 0 1,-1 0-1,0 0 1,0 0-1,0 0 1,0 0-1,0 0 1,0 0-1,1 0 1,-1 0-1,0 0 1,0 0-1,0 0 1,0 0-1,0 0 0,1 0 1,-1 0-1,0 0 1,0 0-1,0 0 1,0 0-1,0 0 1,0 0-1,1 0 1,-1-1-1,0 1 1,0 0-1,0 0 1,0 0-1,5 81 514,-7 95 0,0-52-191,2-19-220,-1-106-125,1 1-1,0 0 1,0-1 0,0 1 0,-1 0 0,1 0 0,0-1 0,0 1 0,-1 0 0,1 0 0,0 0 0,-1 0 0,1-1 0,0 1 0,-1 0 0,1 0-1,0 0 1,-1 0 0,1 0 0,0 0 0,-1 0 0,1 0 0,0 0 0,-1 0 0,1 0 0,0 0 0,-1 0 0,1 0 0,0 0 0,-1 0 0,1 0-1,0 0 1,0 0 0,-1 1 0,1-1 0,0 0 0,-1 0 0,1 0 0,0 1 0,0-1 0,-1 0 0,1 0 0,0 0 0,0 1 0,0-1 0,-1 0-1,1 1 1,0-1 0,0 0 0,0 1 0,0-1 0,-1 0 0,1 0 0,0 1 0,0-1 0,0 0 0,0 1 0,-14-28-1637,-3-26 156,0 2 858,-20-105-1,37 155 703,1 1-1,-1-1 1,1 0-1,-1 1 0,1-1 1,-1 1-1,1-1 1,-1 1-1,1-1 1,0 1-1,0-1 1,-1 1-1,1 0 1,0-1-1,-1 1 1,1 0-1,0 0 1,0 0-1,0-1 1,-1 1-1,1 0 1,0 0-1,0 0 1,0 0-1,-1 0 1,1 0-1,1 1 1,34-2-137,-26 2 222,270-15-249,-280 14 146,1 0-1,-1 1 1,1-1 0,-1 1-1,1-1 1,-1 1 0,1-1 0,-1 1-1,0-1 1,1 1 0,-1-1 0,0 1-1,1-1 1,-1 1 0,0 0 0,0-1-1,0 1 1,0 0 0,1-1 0,-1 1-1,0-1 1,0 1 0,0 0-1,0-1 1,0 1 0,-1 1 0,1 25 477,0-20-266,1 31 505,1-27-609,-2 1-1,1-1 1,-2 1-1,1-1 0,-1 1 1,-1-1-1,-6 22 1,8-33-156,0 0 0,0 0 1,0-1-1,0 1 0,0 0 1,0 0-1,0 0 1,0-1-1,0 1 0,0 0 1,0 0-1,0 0 0,0-1 1,0 1-1,0 0 0,0 0 1,-1 0-1,1-1 1,0 1-1,0 0 0,0 0 1,0 0-1,0-1 0,0 1 1,-1 0-1,1 0 0,0 0 1,0 0-1,0 0 1,-1 0-1,1-1 0,0 1 1,0 0-1,0 0 0,-1 0 1,1 0-1,0 0 0,0 0 1,0 0-1,-1 0 1,1 0-1,0 0 0,0 0 1,0 0-1,-1 0 0,1 0 1,0 0-1,0 0 1,-1 0-1,1 0 0,0 0 1,0 0-1,0 1 0,-1-1 1,1 0-1,0 0 0,0 0 1,0 0-1,0 0 1,-1 1-1,1-1 0,0 0 1,0 0-1,0 0 0,0 1 1,-5-19-1427,0-7-2554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03.7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0 7042,'0'0'5853,"-1"21"-5484,-6 237 1206,7-257-1400,9-3 46,1 1 1,-1-2-1,1 1 1,-1-1-1,0 0 0,0-1 1,-1 0-1,10-6 1,28-11-71,-31 16-152,1 0 0,0 1-1,0 1 1,0 1 0,31-1-1,-47 3-9,0 0-1,1 1 1,-1-1 0,1 0-1,-1 0 1,1 1-1,-1-1 1,0 0 0,1 1-1,-1-1 1,1 1-1,-1-1 1,0 0-1,0 1 1,1-1 0,-1 1-1,0-1 1,0 1-1,1-1 1,-1 1-1,0-1 1,0 1 0,0-1-1,0 1 1,0-1-1,0 1 1,0-1 0,0 1-1,0-1 1,0 1-1,0-1 1,0 1-1,0 0 1,-4 19-920,-10 1-2051,-8-2-3882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04.7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59 2561,'0'0'4806,"0"-5"-4355,0-15 639,0-14 4855,3 69-5521,6 490 453,-10-331-46,-10 245 487,10-448-5043,-3-6-104,-1 2-1959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05.1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 6513,'0'0'9585,"-1"0"-9578,0 0-1,1 1 0,-1-1 1,1 1-1,-1-1 1,0 1-1,1-1 1,-1 1-1,1-1 1,0 1-1,-1 0 1,1-1-1,-1 1 1,1 0-1,0-1 1,-1 1-1,1 0 0,0-1 1,0 1-1,0 0 1,0 0-1,0-1 1,-1 1-1,1 0 1,1 0-1,0 5 38,1-1-1,0 0 0,0 0 1,1 0-1,0 0 1,-1 0-1,2-1 0,-1 1 1,0-1-1,1 0 1,0 0-1,0 0 0,0 0 1,5 3-1,-6-6 2,-1 1-1,0-1 0,0 0 0,1 0 1,-1 0-1,1 0 0,-1 0 1,1 0-1,-1 0 0,1-1 1,0 1-1,-1-1 0,1 0 0,0 0 1,-1 0-1,1 0 0,-1 0 1,1-1-1,0 1 0,-1-1 1,1 0-1,-1 0 0,1 1 0,-1-2 1,1 1-1,-1 0 0,0 0 1,0-1-1,1 1 0,1-3 1,9-9-81,12-8 435,-2 18-3134,-16 5-813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05.6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7 5169,'0'0'9760,"0"-1"-9748,-1 1 1,1-1-1,-1 1 1,1-1-1,-1 1 1,1-1-1,-1 1 1,1 0 0,-1-1-1,1 1 1,-1 0-1,1 0 1,-1-1-1,1 1 1,-1 0 0,0 0-1,1 0 1,-1 0-1,1 0 1,-1 0-1,0 0 1,1 0 0,-1 0-1,0 0 1,0 0-1,0 4-16,1 1 0,-1-1 0,1 0 0,0 0 0,0 1 0,0-1 0,1 0 0,0 1 0,0-1 0,0 0 0,3 7 0,72 224 680,-76-234-640,0 0-1,1 0 0,-1 1 1,0-1-1,1 0 0,-1 0 1,0 0-1,1 0 0,0 0 1,-1 0-1,1 0 0,-1 0 1,1 0-1,0 0 0,0 0 1,0 0-1,0 0 0,-1 0 1,1-1-1,0 1 0,2 1 1,-2-2 17,0 0 1,0 0-1,0 0 1,0 0-1,0-1 1,0 1 0,0 0-1,0 0 1,-1 0-1,1-1 1,0 1-1,0-1 1,0 1-1,0-1 1,0 1 0,0-1-1,-1 1 1,1-1-1,0 0 1,1 0-1,6-8 313,-1 0 0,0 0-1,10-17 1,-8 12-589,15-25 333,-1-1 0,27-67 0,-36 75 10,-14 38-645,-1 1-1,2-1 1,-1 1 0,0-1 0,4 12-1,3 19-4976,-2-11-822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05.9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15 4905,'0'0'9969,"0"-1"-9860,0 1 1,0-1-1,0 0 1,0 0-1,-1 0 0,1 1 1,0-1-1,-1 0 1,1 0-1,0 1 1,-1-1-1,1 0 0,-1 1 1,1-1-1,-1 0 1,1 1-1,-1-1 0,0 1 1,0-2-1,-3 7-117,0 0 0,0 0 0,1 0 0,0 1 0,-1-1 0,2 1 0,-1-1 0,1 1 0,0 0 0,0 0-1,1 0 1,-1 0 0,1 1 0,1-1 0,-1 0 0,2 11 0,-1-15 10,1 0 0,0-1 0,0 1 0,0 0 1,0-1-1,0 1 0,0-1 0,0 1 0,1-1 0,-1 1 0,1-1 0,-1 0 1,1 0-1,-1 0 0,1 1 0,0-2 0,0 1 0,-1 0 0,1 0 0,0-1 1,0 1-1,0-1 0,0 1 0,0-1 0,-1 0 0,5 1 0,62 0 168,-51-1-118,-17 0-61,8 0 64,1 0 0,-1 0 1,1-1-1,-1 0 0,0 0 0,11-4 1,-17 4-227,0 0 1,0 0 0,0 0 0,0-1 0,0 1-1,0 0 1,0-1 0,-1 1 0,1-1 0,-1 0-1,1 0 1,-1 1 0,0-1 0,0 0 0,0 0-1,0 0 1,0 0 0,0 0 0,0-1 0,0 1-1,-1 0 1,1 0 0,-1 0 0,0-1 0,0 1-1,0 0 1,0-5 0,0-3-3972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06.3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10242,'0'0'2793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38.9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61 888,'0'0'4620,"-4"0"-3616,0 0 0,1-1 0,-1 1 1,0-1-1,1 0 0,-1 0 0,-4-2 1,8-47 34,0 47-578,0 6-80,0 26-182,16 195 342,-3-61-343,0 2 539,5 119 104,-18 486 144,0-769-674,0 17-309,0-18 560,-1 1-526,-1-1 1,1 0-1,-1 0 1,1 0-1,0 0 0,-1 0 1,1 0-1,-1 0 1,1-1-1,0 1 1,-1 0-1,1-1 0,0 1 1,-1-1-1,1 0 1,0 1-1,0-1 1,-1 0-1,1 0 0,0 0 1,0 0-1,0 1 1,0-2-1,0 1 0,0 0 1,0 0-1,1 0 1,-1 0-1,-1-2 1,-3-15-3574,2 6-1323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39.7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91 44 1480,'0'0'8681,"1"-8"-7500,0-23-228,-3 26 172,-5 11-911,-4 9-280,-12 47 200,19-49-120,0 0 0,-1 0 0,-1-1 1,0 1-1,0-1 0,-9 12 1,12-22-2071,3-7-869,2-8-1463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40.0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1 1240,'-39'11'8042,"42"-11"-6986,5 0-360,5 0-64,7 10 81,1-1-305,0 0-200,-1 3-128,1 2-80,-5-2-232,-6-3-2745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40.4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99 992,'0'0'7052,"0"-15"-5877,-2-45-17,2 59-1018,0 0-1,0 0 1,0 0 0,0 0-1,0 0 1,0 0 0,0 0-1,0 0 1,0-1 0,0 1-1,0 0 1,-1 0 0,1 0-1,-1 0 1,1 0 0,0 0-1,-1 0 1,0 1 0,1-1-1,-1 0 1,0-1 0,-4 14 1037,5 455 201,0-466-1296,13-27-3744,-5 12-641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42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6857,'0'0'3129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40.8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109 15 4537,'0'0'6209,"-6"-14"-3810,2 14-2371,0 1-1,0-1 1,0 1-1,0 0 0,0 0 1,0 1-1,0-1 1,0 1-1,1 0 0,-1 0 1,1 0-1,-1 1 1,1-1-1,0 1 0,0-1 1,0 1-1,0 0 0,0 1 1,1-1-1,0 0 1,-1 1-1,-2 6 0,1-3-26,1 0 0,0 0 0,0 0 0,1 1 0,0-1 0,0 1 0,1 0 0,0-1 0,0 1 0,1 0 0,0 12 0,1-18 0,-1 0 0,1 0 0,0 0 0,0 0-1,0 0 1,0 0 0,0-1 0,1 1 0,-1 0 0,0-1 0,1 1 0,-1-1 0,1 1 0,0-1-1,-1 0 1,1 1 0,0-1 0,0 0 0,0 0 0,0 0 0,0-1 0,0 1 0,0 0-1,0-1 1,0 1 0,0-1 0,4 0 0,66 5 70,-61-5-63,13 0-90,0-1 0,44-8 0,-59 7 62,0 0 1,1-1-1,-1 0 0,0-1 0,0 0 0,-1 0 0,1-1 0,-1 0 1,0 0-1,8-8 0,-15 12 121,-21 10 176,17-9-280,0 1-1,1 0 1,-1 0-1,0 0 1,1 0-1,-1 0 1,1 0-1,0 1 1,0-1-1,-1 1 1,1-1-1,0 1 0,0 0 1,0 0-1,0 0 1,1 0-1,-1 0 1,1 1-1,-1-1 1,1 0-1,0 1 1,-2 3-1,3-5-62,0-1-1,0 1 0,1-1 1,-1 1-1,0-1 0,0 1 1,0-1-1,1 1 0,-1-1 1,0 1-1,0-1 0,1 1 1,-1-1-1,0 0 0,1 1 1,-1-1-1,1 1 0,-1-1 1,0 0-1,1 1 0,-1-1 0,1 0 1,-1 0-1,1 0 0,-1 1 1,1-1-1,-1 0 0,1 0 1,-1 0-1,1 0 0,0 0 1,-1 0-1,1 0 0,-1 0 1,1 0-1,-1 0 0,1 0 1,-1 0-1,1 0 0,-1 0 1,2-1-1,1 1-665,25 1-4515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41.2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6121,'0'0'3009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48.6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0 2833,'0'0'8240,"-15"0"-4158,342 0-1361,-326 0-2743,-14 3-5169,2 1 858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49.0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10 3897,'0'0'8375,"0"0"-8321,-1 0-1,0 1 1,1-1 0,-1 1-1,1-1 1,-1 1 0,0-1 0,1 1-1,-1-1 1,1 1 0,0 0-1,-1-1 1,1 1 0,-1 0 0,1-1-1,0 1 1,0 0 0,-1-1-1,1 1 1,0 0 0,0 1 0,363-2 3193,-362 0-3264,22-12-3966,-10 0-524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49.5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120 1 3489,'0'0'6817,"-24"5"-696,14 1-5959,0 4-181,2 0 0,0 1-1,0 0 1,1 1 0,0-1 0,1 1 0,0 1 0,1-1-1,1 1 1,0 0 0,0 0 0,1 0 0,1 1-1,1-1 1,-1 24 0,2-35 23,1 0 0,-1 0 0,1 0 0,-1 0-1,1 0 1,0-1 0,0 1 0,0 0 0,0 0 0,0-1-1,0 1 1,0 0 0,0-1 0,1 0 0,-1 1 0,1-1-1,-1 0 1,1 1 0,0-1 0,-1 0 0,1 0 0,0 0-1,0-1 1,-1 1 0,1 0 0,0-1 0,0 1 0,0-1-1,0 1 1,0-1 0,0 0 0,0 0 0,0 0 0,0 0 0,4-1-1,0 1 19,0 0-1,0-1 0,-1 1 0,1-1 1,0 0-1,0-1 0,0 1 1,-1-1-1,1-1 0,-1 1 0,8-5 1,-8 3-14,-1-1 0,1 1 0,-1-1 0,0 0 0,0-1 0,-1 1 0,0-1 0,0 1 0,0-1 0,0 0 0,-1 0 0,0 0 0,-1 0 0,1-1 1,-1 1-1,0 0 0,0-1 0,-1 1 0,0 0 0,0-1 0,-1 1 0,0-1 0,0 1 0,-2-8 0,2 10-16,0-1 0,-1 0 0,1 0 0,-1 1 1,0-1-1,-1 1 0,1-1 0,-1 1 0,0 0 0,0 0 0,0 0 0,0 0 0,-1 1 0,1-1 0,-1 1 0,0 0 0,0 0 1,0 0-1,-1 1 0,1 0 0,-1-1 0,1 1 0,-1 1 0,0-1 0,0 1 0,1 0 0,-1 0 0,0 0 0,0 1 1,-10-1-1,14 2-24,0-1 0,-1 0 1,1 0-1,0 1 0,0-1 1,-1 0-1,1 1 1,0-1-1,0 1 0,0 0 1,0-1-1,-1 1 0,1 0 1,0 0-1,0-1 1,0 1-1,1 0 0,-1 0 1,0 0-1,0 0 0,0 0 1,1 1-1,-1-1 1,1 0-1,-1 0 0,1 0 1,-1 1-1,1-1 0,-1 0 1,1 2-1,0-2-117,0 0-1,0 0 0,0 0 1,0 0-1,1 0 0,-1 0 1,0 0-1,0 0 0,1 0 1,-1 0-1,1 0 0,-1 0 1,1 0-1,-1 0 0,1 0 1,0-1-1,-1 1 0,1 0 1,0 0-1,0-1 0,-1 1 1,1 0-1,0-1 0,0 1 1,2 0-1,20 7-5017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49.9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3 7522,'0'0'7421,"-6"6"-6998,-16 17 177,16-17 2021,6-7-2556,0 1-1,-1-1 1,1 1 0,0-1 0,0 1 0,-1-1 0,1 0 0,0 1 0,0-1 0,0 1-1,0-1 1,0 0 0,0 1 0,0-1 0,0 1 0,0-1 0,0 0 0,0 1 0,0-1-1,0 0 1,0 1 0,0-1 0,1 1 0,-1-2 0,1 2-139,-1-1 1,0 0-1,0 1 0,1-1 0,-1 1 1,1-1-1,-1 1 0,0-1 1,1 1-1,-1-1 0,1 1 0,-1-1 1,1 1-1,-1 0 0,1-1 1,0 1-1,-1 0 0,1-1 0,-1 1 1,1 0-1,0 0 0,-1-1 1,2 1-1,30-3-6684,-16-5-1995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50.2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 3233,'0'0'8596,"3"-11"-4510,9 68-3672,-4 0 1,-2 1-1,-1 82 0,5-180-7385,-7 26 3993,4-17-4549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50.6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128 1 4849,'0'0'9455,"-9"2"-9201,5-1-230,-1 1 0,0-1 0,1 1 0,-1 1 0,1-1 0,0 0 0,0 1 0,0 0 0,0 0 0,0 0 1,1 1-1,-1-1 0,1 1 0,0 0 0,0 0 0,0 0 0,0 0 0,1 0 0,-4 9 0,-1 1 47,1 0 0,0 0 0,1 0 0,1 1 0,0 0 0,1 0 0,0 0 0,2 1 0,-1-1 0,2 0 0,0 1 0,5 29 0,-4-42-57,0 0 1,1 0-1,0 0 1,0 0-1,0-1 0,0 1 1,0-1-1,0 1 1,0-1-1,1 0 0,-1 0 1,1 0-1,0 0 0,0 0 1,0-1-1,0 1 1,0-1-1,0 0 0,0 0 1,0 0-1,0 0 1,0 0-1,1-1 0,-1 1 1,0-1-1,1 0 1,3 0-1,-5 0-6,1 0-1,0 0 1,0 0 0,-1 0-1,1 0 1,0 0 0,-1-1 0,1 0-1,0 1 1,-1-1 0,1 0 0,-1 0-1,1 0 1,-1-1 0,1 1-1,-1 0 1,0-1 0,0 0 0,0 1-1,0-1 1,0 0 0,0 0-1,0 0 1,-1-1 0,1 1 0,-1 0-1,1 0 1,-1-1 0,0 1-1,0-1 1,0 1 0,1-6 0,-1 6-10,-1 0 0,0 0 1,1 0-1,-1 0 1,0 0-1,0 0 1,0 0-1,0 0 1,0 0-1,-1 0 1,1 0-1,-1 1 1,1-1-1,-1 0 1,0 0-1,1 0 0,-1 0 1,0 1-1,0-1 1,0 0-1,-1 1 1,1-1-1,0 1 1,0-1-1,-1 1 1,1 0-1,-3-2 1,-2 1-24,0 0 1,1 1-1,-1 0 0,0 0 1,0 1-1,0-1 1,-12 2-1,15-1 19,-28 4-2,30-3-9,0-1 0,0 0-1,0 1 1,0-1 0,0 1 0,0-1-1,0 1 1,1 0 0,-1-1 0,0 1-1,0 0 1,1-1 0,-1 1 0,0 0 0,1 0-1,-1 0 1,0-1 0,1 1 0,-1 0-1,1 0 1,0 0 0,-1 0 0,1 0-1,0 0 1,0 0 0,-1 0 0,1 2-1,6 0-1016,4-3-30,-1-1 1,1 0 0,-1 0 0,0-1 0,16-4 0,16-11-4878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51.0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83 0 4977,'0'0'10365,"-5"5"-10013,-2 5-348,1-1 0,0 1 0,1 0 0,0 0 0,1 0 1,0 1-1,0 0 0,1-1 0,0 1 0,1 1 0,-1 20 0,-1-8 32,0 0-1,-14 39 1,18-61 67,1-23 361,4 1-437,1-1 0,1 1 0,1 0 0,13-23 1,16-44 104,-37 88-131,0-1 1,0 1-1,0-1 0,0 0 0,1 1 1,-1-1-1,0 1 0,0-1 1,1 0-1,-1 1 0,0-1 1,1 1-1,-1-1 0,0 0 0,1 0 1,-1 1-1,1-1 0,-1 0 1,0 0-1,1 1 0,-1-1 1,1 0-1,-1 0 0,1 0 1,-1 0-1,1 0 0,-1 0 0,0 0 1,1 1-1,-1-1 0,1-1 1,-1 1-1,1 0 0,-1 0 1,1 0-1,-1 0 0,1 0 0,-1 0 1,1 0-1,-1-1 0,0 1 1,1 0-1,-1 0 0,1-1 1,-1 1-1,0 0 0,1-1 1,-1 1-1,0 0 0,1-1 0,-1 1 1,0 0-1,1-1 0,-1 1 1,0-1-1,0 1 0,0-1 1,1 1-1,-1 0 0,0-1 0,0 1 1,0-1-1,0 1 0,0-1 1,0 1-1,0-1 0,0 1 1,0-1-1,0 0 0,20 43-202,-16-31 263,19 34-72,-11-23-119,-1 0 0,13 38-1,-22-36-4649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51.3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19 9794,'0'0'5585,"168"-3"-5585,-106-4-608,-10-2-3625</inkml:trace>
  <inkml:trace contextRef="#ctx0" brushRef="#br0" timeOffset="1">738 54 8242,'0'0'6969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42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3633,'159'100'4058,"-157"-100"-3813,-1 1 0,1-1 0,-1 1 0,0 0 0,1 0 0,-1-1 0,0 1 0,1 0 0,-1 0 0,0 0 0,0 1 0,0-1 0,0 0 0,0 0 0,0 1 0,0-1 1,-1 0-1,2 3 0,-15 0 83,8-3 174,-3 4-399,1 1 0,0 0 1,0 1-1,0-1 0,1 1 0,0 0 0,0 1 0,1 0 0,0-1 0,0 2 0,1-1 0,0 1 0,0-1 0,1 1 0,0 0 0,1 0 0,0 0 0,0 1 0,1-1 0,0 11 0,1-18-97,0 0 0,0-1 0,0 1 1,0-1-1,1 1 0,-1 0 0,1-1 1,-1 1-1,1-1 0,-1 1 0,1-1 0,0 0 1,0 1-1,0-1 0,-1 0 0,1 1 1,1-1-1,-1 0 0,0 0 0,0 0 1,0 0-1,1 0 0,-1 0 0,0 0 1,1 0-1,-1-1 0,0 1 0,1-1 1,2 2-1,4 0 27,1-1 1,-1 1-1,1-1 1,13-1-1,12 3 26,-33-2-62,0 0 0,-1 1-1,1-1 1,0 0 0,-1 0 0,1 1 0,-1-1-1,0 0 1,0 1 0,1-1 0,-1 0 0,0 1-1,0-1 1,0 0 0,0 1 0,0-1 0,-1 1-1,1 1 1,-5 27-21,3-26 29,0-1 0,-1 1 0,1-1 1,-1 1-1,0-1 0,0 0 0,0 0 1,0 0-1,-7 5 0,-4 3 99,13-10 185,12-13 942,242-213-437,-253 225-783,0-1 1,1 1-1,-1 0 1,0-1-1,0 1 1,0 0-1,1-1 1,-1 1 0,0 0-1,0-1 1,1 1-1,-1 0 1,0 0-1,1-1 1,-1 1 0,0 0-1,1 0 1,-1 0-1,0-1 1,1 1-1,-1 0 1,1 0-1,-1 0 1,0 0 0,1 0-1,-1 0 1,1 0-1,-1 0 1,0 0-1,1 0 1,-1 0-1,1 0 1,-1 0 0,0 0-1,1 0 1,-1 0-1,0 1 1,1-1-1,-1 0 1,1 0 0,-1 0-1,0 1 1,1-1-1,-1 0 1,0 0-1,0 1 1,1-1-1,-1 0 1,0 1 0,0-1-1,1 0 1,-1 1-1,1 32 87,-15 47-186,14-77 116,-9 28-21,6-21-4,0 0 1,1 0 0,0 0 0,-1 14 0,3-23 97,19-23 745,-7 9-793,-1 1 0,-1-2 0,0 0 0,0 0 1,-1 0-1,-1-1 0,-1-1 0,0 1 0,7-26 1,-14 38 36,0 157-446,3-153 367,0-1 0,-1 1-1,1 0 1,0-1 0,0 0-1,0 1 1,-1-1 0,1 0-1,0-1 1,5 0 0,-1 0-4,0 0 1,-1-1 0,1 0-1,0 0 1,-1-1-1,1 1 1,-1-1 0,0-1-1,0 1 1,0-1 0,0 0-1,-1-1 1,6-5-1,6-8 168,0 0-1,18-28 1,-29 38-24,-4 7 71,0 28-519,-1-22 228,1 1-1,-1-1 0,1 0 0,0 0 0,0 0 0,1 0 0,-1-1 0,1 1 0,0-1 0,1 1 1,-1-1-1,1 0 0,0 0 0,-1-1 0,2 1 0,-1-1 0,7 5 0,0-2-436,1 0 0,-1-1 0,1 0 0,0 0 0,0-2 0,17 4-1,21 0-5486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42.6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93 1320,'0'0'5612,"0"-7"-5340,0-1-235,0 5-4,-1 0 0,1-1 0,0 1 0,0-1 0,0 1-1,1 0 1,-1-1 0,1 1 0,0 0 0,0-1 0,0 1 0,0 0 0,0 0 0,1 0 0,0 0 0,-1 0 0,1 0 0,0 0-1,0 1 1,1-1 0,-1 1 0,1-1 0,3-2 0,-6 5 88,0 0 0,1 0 1,-1-1-1,0 1 0,0 0 0,1 0 1,-1 0-1,1 0 0,-1 0 0,0 0 0,1 0 1,-1 0-1,0 0 0,1 0 0,-1 0 1,0 0-1,1 0 0,-1 0 0,0 0 0,1 0 1,-1 0-1,0 0 0,1 0 0,-1 0 0,0 1 1,1-1-1,-1 0 0,0 0 0,1 0 1,-1 1-1,0-1 0,0 0 0,1 0 0,-1 1 1,0-1-1,0 0 0,1 1 0,-1-1 1,0 0-1,0 1 0,0-1 0,0 0 0,0 1 1,0-1-1,1 0 0,-1 1 0,0-1 0,6 34 1541,-6 59-2874,0-65 1855,2 301 397,-5 350 854,-5-574-1854,-2 34 73,10-138 547,-12-4-1940,-1 1-1,1-1 0,-1-1 1,-17-8-1,22 9 605,-42-21-790,48 22 1689,0 1 0,0 0 0,-1-1 1,1 1-1,0-1 0,1 1 0,-1-1 1,0 0-1,0 0 0,1 0 0,-1 0 1,1 0-1,-1 0 0,1 0 0,0-1 1,0 1-1,0 0 0,0-1 0,0-4 0,43 8 660,-14 4-577,0 1-1,-1 1 1,0 1-1,0 2 0,49 25 1,-55-29 228,-14-19 475,0-5-1151,-5 14 6,0 1 0,0-1-1,1 1 1,-1 0 0,1 0-1,0 0 1,0 0 0,0 0-1,5-3 1,7-6-2983,-5 1-3242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43.1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91 56,'0'0'5541,"1"-9"-4893,1 1-749,1-7 2145,0 0-1,11-29 1,-14 44-1996,0 0 1,0 0 0,0 1 0,0-1 0,0 0 0,0 0 0,0 0-1,0 0 1,0 0 0,0 0 0,1 0 0,-1 0 0,0 0 0,0 0-1,0 1 1,0-1 0,0 0 0,0 0 0,0 0 0,0 0 0,0 0-1,0 0 1,1 0 0,-1 0 0,0 0 0,0 0 0,0 0 0,0 0-1,0 0 1,0 0 0,0 0 0,0 0 0,1 0 0,-1 0 0,0 0-1,0 0 1,0 0 0,0 0 0,0 0 0,0 0 0,0 0-1,0 0 1,0 0 0,1 0 0,-1 0 0,0-1 0,0 1 0,0 0-1,0 0 1,0 0 0,0 0 0,0 0 0,0 0 0,0 0 0,0 0-1,3 18 490,-2 27-377,-28 253 2077,17-220-1973,9-89-83,1 10-323,0 1-1,0-1 1,1 1-1,-1-1 1,0 0-1,0 1 1,1-1-1,-1 1 1,0-1-1,1 1 1,-1-1 0,0 0-1,1 1 1,-1 0-1,1-1 1,-1 1-1,1-1 1,-1 1-1,1 0 1,-1-1-1,1 1 1,0 0-1,-1-1 1,1 1 0,-1 0-1,1 0 1,0 0-1,-1 0 1,1-1-1,0 1 1,-1 0-1,1 0 1,-1 0-1,2 1 1,11-1-4916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43.5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 31 6689,'0'0'8924,"-1"-6"-8386,-1-19-205,-11 69 275,6 8-17,-1 64 1,8-115-283,3-2-219,0-1-1,0 1 1,0-1-1,0 1 1,0-1 0,0 0-1,-1 0 1,1-1-1,4-3 1,9-8-85,-12 13-12,1-1 0,-1 1 0,0 0 0,1 0 0,0 0 0,-1 1 0,1 0 0,-1 0 0,9 1 0,1-1-64,-14 0-117,0-14-5494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43.8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10 6937,'0'0'10379,"8"-3"-11564,0-4-3360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52.3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1 1776,'0'0'11819,"-3"0"-11105,8 0-496,232 0 1884,-235 0-2473,-12 0-2694,-8 0-694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52.7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 1 3529,'-38'105'5397,"30"-85"-3289,28-20-282,213 10 541,-218-1-3839,-9-9-2929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53.3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74 784,'0'0'11664,"-4"-4"-10589,2 2-1032,-13-19 989,15 20-1006,0 0 0,0 0 0,0 0 0,0 0 0,0 0 0,0 0 1,0 0-1,0 1 0,0-1 0,1 0 0,-1 0 0,0 0 0,1 0 0,-1 0 0,1 0 1,-1 0-1,1 1 0,-1-1 0,1 0 0,0 0 0,-1 1 0,1-1 0,0 0 0,0 1 0,-1-1 1,1 1-1,0-1 0,0 1 0,0-1 0,0 1 0,-1 0 0,3-1 0,6-3-21,0 0-1,0 1 1,0 0 0,0 1-1,1 0 1,-1 0-1,1 1 1,-1 0-1,1 1 1,0 0-1,15 2 1,-23-1-8,-1 0-1,1 0 1,-1-1 0,0 1-1,1 0 1,-1 0-1,1 1 1,-1-1 0,0 0-1,0 0 1,0 0 0,0 1-1,0-1 1,0 1 0,0-1-1,0 1 1,0-1 0,-1 1-1,1-1 1,-1 1-1,1 0 1,-1-1 0,0 1-1,1 0 1,-1-1 0,0 1-1,0 0 1,0 0 0,0-1-1,-1 1 1,1 0 0,0-1-1,-1 3 1,0 1 13,1 0 0,-1-1 1,0 1-1,-1-1 0,1 1 1,-1-1-1,1 0 0,-1 0 0,-1 1 1,1-1-1,-5 5 0,-2-2-2,7-6-5,0 0 0,1 0 0,-1 0-1,0 0 1,0 1 0,1-1 0,-1 0-1,1 1 1,-1 0 0,1-1 0,0 1-1,-1 0 1,1 0 0,-1 2 0,43 13 10,-39-16-15,-1 0 0,1 0-1,0-1 1,0 1 0,0 0 0,-1 0-1,1 0 1,-1 1 0,1-1 0,-1 0 0,1 1-1,-1-1 1,0 1 0,1-1 0,-1 1 0,0 0-1,0-1 1,0 1 0,-1 0 0,1 0-1,0 0 1,-1-1 0,1 1 0,-1 0 0,1 0-1,-1 0 1,0 0 0,0 0 0,0 0-1,0 0 1,0 0 0,0 0 0,-1 0 0,1 0-1,-1 0 1,1 0 0,-1 0 0,0-1 0,0 1-1,1 0 1,-3 2 0,-1 2 15,0-1 0,0 1 0,0-1 0,-1 0 0,0 0 0,0-1 0,0 1-1,-1-1 1,1 0 0,-10 4 0,0-3-403,15-12-1293,20-16-2262,8-2-3039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53.6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5 8410,'0'0'8490,"-3"17"-8274,1-13-88,-1-4-128,1 0-152,2-9-4177,0-7-3313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54.0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56 5825,'0'0'8243,"-6"8"-8031,5-7-209,-9 12 78,0-1-1,0 0 1,-15 11-1,21-19-56,-1-1 1,1 1-1,-1-1 1,0 0-1,0-1 0,-1 1 1,1-1-1,0 0 1,-1 0-1,0 0 1,1-1-1,-1 0 0,0 0 1,-5-1-1,10 1 3,-1-1-1,1 0 1,0 0 0,0 0-1,0 0 1,0 0 0,0 0-1,0-1 1,0 1 0,0 0-1,0 0 1,-1-1 0,1 1-1,0-1 1,0 1 0,1-1-1,-1 1 1,0-1 0,0 0-1,0 1 1,-1-2 0,-1-23 248,3 18-282,0 2 10,1 0 0,0 1-1,0-1 1,0 1 0,0-1 0,1 1 0,0 0-1,0 0 1,0 0 0,0 0 0,1 0 0,-1 0-1,1 0 1,0 1 0,0-1 0,0 1 0,1 0-1,-1 0 1,1 0 0,0 0 0,6-2 0,-2 0-22,0 1 0,0 0 0,0 0 1,1 1-1,0 0 0,0 1 1,-1 0-1,1 0 0,1 1 1,9-1-1,-16 3 16,-1-1-1,1 1 1,-1 0-1,1 0 1,-1 0 0,0 0-1,1 0 1,-1 0-1,0 1 1,0-1 0,0 1-1,0-1 1,0 1-1,0 0 1,0 0 0,0 0-1,-1 0 1,1 0 0,-1 0-1,1 1 1,-1-1-1,0 0 1,0 1 0,0-1-1,0 1 1,0 4-1,4 10 11,-1 1-1,4 30 1,-8-45-7,8 89 265,-8-82-214,1 0-1,-2 0 0,0 0 0,0 1 1,-1-1-1,-6 19 0,2-19-69,3-12-614,7-20-1238,14-9-1756,5 0-897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54.3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49 3937,'0'0'11638,"-8"7"-11387,1-1-141,0 1 0,0 0 0,1 1-1,0-1 1,0 1 0,1 0 0,0 0 0,0 1 0,1 0-1,-5 13 1,-2 11 257,4-12-223,0 0-1,-1-1 1,-1 0 0,-20 33 0,28-52-60,2-14-28,2 1 0,-1-1 1,2 1-1,0 0 0,0 0 0,1 0 1,0 1-1,1-1 0,13-17 0,10-24-74,28-79-2,-57 132 14,0 0-1,0 1 1,0-1 0,0 0 0,0 1-1,0-1 1,1 0 0,-1 1 0,0-1-1,0 0 1,0 0 0,0 1 0,1-1-1,-1 0 1,0 1 0,0-1 0,1 0-1,-1 0 1,0 0 0,1 1 0,-1-1-1,0 0 1,0 0 0,1 0 0,-1 0-1,0 1 1,1-1 0,-1 0-1,0 0 1,1 0 0,-1 0 0,0 0-1,1 0 1,-1 0 0,0 0 0,1 0-1,-1 0 1,1 0 0,-1 0 0,0 0-1,1 0 1,-1-1 0,0 1 0,0 0-1,1 0 1,-1 0 0,0 0 0,1-1-1,-1 1 1,0 0 0,0 0 0,1 0-1,-1-1 1,0 1 0,0 0-1,1-1 1,-1 1 0,0 0 0,0 0-1,0-1 1,0 1 0,1 0 0,-1-1-1,0 1 1,0 0 0,0-1 0,0 0-1,9 32-198,-8-27 207,24 75-35,-17-56 41,-1 0-1,0 0 1,-2 0 0,0 1-1,0 27 1,-5-50-87,0-1 0,0 1 1,0-1-1,0 1 0,0-1 0,0 1 0,-1-1 1,1 1-1,0-1 0,0 1 0,-1-1 0,1 1 1,0-1-1,0 1 0,-1-1 0,1 0 0,-1 1 1,1-1-1,0 1 0,-1-1 0,1 0 1,-1 0-1,1 1 0,-1-1 0,1 0 0,-1 0 1,1 1-1,-1-1 0,1 0 0,-1 0 0,1 0 1,-1 0-1,1 0 0,-1 0 0,0 0 1,1 0-1,-1 0 0,1 0 0,-1 0 0,1 0 1,-1 0-1,1-1 0,-1 1 0,1 0 0,-1 0 1,1 0-1,-1-1 0,1 1 0,-1 0 1,1-1-1,-1 0 0,-19-10-4934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18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9218,'0'0'7119,"8"12"-6520,-1-2-450,0 1 0,-1-1 0,0 1 1,-1 0-1,0 1 0,-1-1 0,0 1 0,-1 0 1,3 18-1,-4 78 640,-2-108-799,-9-24-1308,-6-4-2645,-3-3-3002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43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12307,'0'0'5721,"-98"0"-13859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54.7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93 6753,'0'0'8602,"153"-16"-8954,-96-3-2656,-11 3-4186</inkml:trace>
  <inkml:trace contextRef="#ctx0" brushRef="#br0" timeOffset="1">611 0 10002,'0'0'5561,"-39"5"-11578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59.3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58 1256,'0'0'13499,"20"0"-13640,138-2 265,-157 2 231,-8 0-307,-108 1-94,66 0-22,39-1 46,14 0 19,123 0 77,-74 0-15,-41 0 27,-15 0 56,-57-4-154,43 2 4,-1 1 0,1 0-1,-20 3 1,186-7-329,-233 4-189,172-10 1033,-65 10-502,0-2 1,43-9-1,-60 7-1388,-24-9-12116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11.5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99 1768,'0'0'5262,"-16"-32"-356,16-23-2368,0 43-1144,0 41-1227,-1 72-193,3 115 493,-2-216-465,0 0 0,-1 1 0,1-1 1,0 1-1,0-1 0,0 0 1,0 1-1,0-1 0,0 0 1,0 1-1,0-1 0,0 1 1,0-1-1,0 0 0,0 1 1,0-1-1,0 1 0,0-1 1,0 0-1,0 1 0,0-1 0,1 0 1,-1 1-1,0-1 0,0 0 1,0 1-1,1-1 0,-1 0 1,0 1-1,0-1 0,1 0 1,-1 0-1,0 1 0,1-1 1,-1 0-1,0 0 0,1 1 1,-1-1-1,0 0 0,1 0 0,-1 0 1,1 0-1,-1 0 0,0 0 1,1 0-1,-1 0 0,1 0 1,-1 0-1,0 0 0,1 0 1,-1 0-1,0 0 0,1 0 1,-1 0-1,1 0 0,18-20-2326,-8 8 331,7-5-2829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11.9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 5401,'0'0'7143,"0"-10"-4244,2 194-2507,37-188 606,-34 2-1043,1 0 0,0 1 1,0 0-1,0 0 0,0 0 0,0 1 1,9 1-1,-4-1-381,-11-10-5997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12.4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0 1880,'0'0'6791,"-4"0"-5861,30 0 3838,159 0-3886,-185 0-796,-20 0-11606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12.8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0 0 5049</inkml:trace>
  <inkml:trace contextRef="#ctx0" brushRef="#br0" timeOffset="1">0 0 5049,'52'110'2801,"-44"-106"-1241,13-4 16,10 3-167,0-3-385,2 2-480,-2-2-264,-7 2-208,-9 3 0,-7-5-72,-5 5-8,-3-1-96,-6-4-1208,-7 0-793,3 0-2600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13.5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22 5049,'0'0'5479,"28"-4"-4743,-8 2-605,43-6 317,76 1 0,-116 7-357,155 6 395,-159-4-440,0 0-1,1 2 0,-1 0 1,0 1-1,-1 1 0,33 15 0,-51-21-53,1 1 0,0-1 0,0 0 0,-1 1 0,1-1 0,0 0 0,-1 1 0,1-1 0,-1 1-1,1-1 1,0 1 0,-1-1 0,1 1 0,-1 0 0,1-1 0,-1 1 0,0 0 0,1-1 0,-1 1-1,0 0 1,1-1 0,-1 2 0,-10 8-405,-26 1-549,34-11 906,-32 5-1141,0-1 0,0-2 0,-37-2-1,6 0-628,-18 0-1031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13.9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70 1 1240,'-56'62'2447,"42"-50"944,18-12-2306,194 3 3031,101 7-2685,-97-4-1555,-390 3-6619,78-2 3750,16-2-857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14.2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15 3793,'0'0'2016,"23"0"-1352,21 0 857,18 0-17,13 0-608,8 0-256,5 0-64,0-5-343,-5 5-57,-11-4-104,-15 4-16,-15 0-56,-19-5-513,-39 5-3183,-20 0-473</inkml:trace>
  <inkml:trace contextRef="#ctx0" brushRef="#br0" timeOffset="1">225 59 3713,'0'0'7577,"163"5"-6440,-96-1-89,1 1-216,-1 2-408,-5-2-240,-5-1-128,-11 1-56,4-5-864,-14 0-1745,-10-12-3704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14.6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76 93 984,'0'0'6259,"-6"-6"-5330,-6-3-532,-25-25 1962,35 32-2029,0-1 0,0 1 0,0 0 0,1-1 0,-1 1 1,1-1-1,-1 0 0,1 0 0,0 1 0,0-1 0,0 0 0,0 0 0,1 0 0,-1-4 0,11 187-261,0 7 459,-9-187-572,-1 0 1,0 0-1,0-1 1,0 1-1,0 0 1,0-1-1,0 1 1,0 0-1,0-1 1,0 1 0,0 0-1,0-1 1,0 1-1,-1 0 1,1 0-1,0-1 1,0 1-1,0 0 1,0-1-1,0 1 1,0 0 0,-1 0-1,1-1 1,0 1-1,0 0 1,-1 0-1,1 0 1,0-1-1,0 1 1,-1 0 0,1 0-1,0 0 1,0 0-1,-1-1 1,1 1-1,0 0 1,0 0-1,-1 0 1,1 0-1,0 0 1,-1 0 0,1 0-1,0 0 1,-1 0-1,1 0 1,0 0-1,-1 0 1,1 0-1,0 0 1,0 0-1,-1 0 1,1 1 0,0-1-1,-1 0 1,1 0-1,0 0 1,0 0-1,-1 0 1,1 1-1,0-1 1,0 0 0,-1 0-1,1 1 1,0-1-1,0 0 1,0 1-1,0-17-2636,0 0-1435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0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23 6105,'0'0'7471,"0"-4"-6500,0 3-892,0 0 1,0 0-1,0 1 0,0-1 1,0 0-1,0 0 0,-1 0 1,1 1-1,0-1 0,0 0 1,-1 0-1,1 0 0,-1 1 1,1-1-1,-1 0 0,1 1 1,-1-1-1,1 0 1,-1 1-1,0-1 0,-1 0 1,1 1-65,0-1 1,0 1 0,0 0-1,0 0 1,0-1 0,0 1-1,0 0 1,0 0 0,0 0-1,0 1 1,0-1 0,0 0 0,0 0-1,0 1 1,0-1 0,0 0-1,0 1 1,0-1 0,0 1-1,0-1 1,0 1 0,0 0-1,0-1 1,-1 2 0,-4 3 1,1 0 0,-1 0 1,1 1-1,1 0 0,-1 0 1,1 0-1,0 0 0,0 1 0,1-1 1,-5 13-1,7-16-15,0 0 1,0 0-1,0 0 0,0 0 1,1 0-1,-1 0 1,1 0-1,0 0 0,0 0 1,0 0-1,0 0 0,0 1 1,1-1-1,-1 0 1,1 0-1,0 0 0,0 0 1,0-1-1,1 1 1,-1 0-1,1 0 0,-1-1 1,1 1-1,0-1 0,0 1 1,0-1-1,0 0 1,0 1-1,4 1 0,4 1-30,1 0 0,-1 0 0,1-1 0,0-1 0,0 0 0,0 0 1,1-1-1,-1-1 0,1 0 0,16-1 0,-14 1-119,83 2-3616,-12-2-8182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15.0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67 0 4441,'0'0'10590,"-4"1"-10158,1 2-416,-1 0-1,1 0 0,0 0 0,-1 0 1,2 1-1,-1-1 0,0 1 0,1 0 1,0-1-1,-1 1 0,1 0 0,1 0 1,-1 1-1,-1 7 0,-3 4-26,1 1 0,-4 31 0,8-45 15,0 0 0,1 0 0,0 1 0,0-1 0,-1 0 0,2 0 0,-1 1 0,0-1 0,1 0 0,1 6 0,-1-8 9,1 0-1,-1 1 1,0-1-1,0-1 0,1 1 1,-1 0-1,1 0 1,-1 0-1,1-1 1,-1 1-1,1-1 0,-1 1 1,1-1-1,0 0 1,-1 0-1,1 1 1,0-1-1,-1 0 0,1 0 1,0-1-1,1 1 1,16-2 75,-1 0 0,1-1 0,-1 0 1,0-2-1,0 0 0,19-9 0,-36 14-86,18-8-4862,-8-6-3563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15.4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24 4097,'0'0'8824,"11"0"-8534,246 0 911,-256 0-1167,-1-10-3282,0-3-444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15.7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6665,'0'0'8717,"3"15"-8257,5 36-349,-3-1 1,-2 1-1,-7 97 0,3-144-3216,0-13-970,1-10-4400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16.1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82 0 5153,'0'0'8245,"-25"9"-6689,17 0-1541,0 1-1,0 1 1,1 0 0,-6 13 0,11-21-14,0 0 1,0 1 0,1-1-1,0 1 1,-1 0 0,2-1-1,-1 1 1,0 0 0,1 0-1,-1-1 1,1 1 0,0 0-1,0 0 1,1 0 0,-1-1-1,1 1 1,0 0 0,2 7-1,-2-10 4,1 1 0,-1 0 0,0-1 0,1 1-1,-1-1 1,1 0 0,0 1 0,0-1 0,-1 0 0,1 0 0,0 0-1,0 0 1,0 0 0,0-1 0,0 1 0,0 0 0,0-1 0,0 0-1,4 1 1,46 0 156,-37-1-124,89 0-213,-104 0 161,24-22-3336,-9 6-1548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16.5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1 5265,'0'0'7496,"-5"0"-6844,6 0-190,153 3 1315,-60-1-5929,-115-2 1382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16.9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1 4729,'-33'102'3977,"41"-102"-3113,12 0 176,6 0 113,3 0-361,-1 0-280,1 0-264,-9 0-248,-4 0-1216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46.5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84 2513,'0'-2'13694,"7"-11"-12752,6 4-888,1 0 0,0 1 0,0 1 0,1 1 0,0 0 0,0 0 0,0 2 0,1 0 0,0 1 0,-1 0 0,1 1 0,25 1-1,-40 1-55,0 0 0,0 1 0,0-1 0,0 0 0,0 1 0,-1-1 0,1 1-1,0-1 1,0 1 0,-1 0 0,1-1 0,0 1 0,0 0 0,-1-1-1,1 1 1,-1 0 0,1 0 0,-1 0 0,1 0 0,-1-1 0,1 1-1,-1 0 1,0 0 0,0 0 0,1 0 0,-1 0 0,0 0 0,0 0-1,0 0 1,0 0 0,0 0 0,0 0 0,0 0 0,0 0 0,-1 0-1,0 1 1,1 3 2,-1 0 0,0 0 1,0 0-1,0 0 0,-1 0 0,1 0 0,-3 4 0,-10 9 9,0-1 0,-1 0 0,-1-1 0,-1-1 0,0 0 0,-25 16-1,40-28 33,9-3-33,14-7-7,-1-2 4,-3 0-4,0 1 0,0 1 1,1 1-1,0 0 1,1 1-1,-1 1 0,34-3 1,-50 7 4,-1 1 0,1-1-1,0 1 1,0-1 0,0 1 0,-1 0 0,1-1 0,0 1 0,-1 0 0,1 0 0,-1 1-1,1-1 1,-1 0 0,1 0 0,-1 1 0,0-1 0,0 1 0,1-1 0,-1 1-1,0-1 1,0 1 0,-1 0 0,1-1 0,0 1 0,-1 0 0,1 0 0,-1 0 0,1-1-1,-1 1 1,0 0 0,0 0 0,0 0 0,0 3 0,1 6 97,-1 0 0,0-1 1,-1 1-1,-4 18 0,1-18-44,1 0 0,-2-1 0,0 1 0,0-1 0,-1-1 0,0 1 1,-1-1-1,-7 9 0,-9 8-308,-35 31 1,61-69-1673,20-20-714,-3 9-1945,3-2-4863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46.9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 7682,'0'0'11314,"-5"7"-11202,2-7-544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47.3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52 6553,'0'0'9133,"7"-7"-8886,-1 2-227,1 0 1,0 0 0,1 1-1,-1 0 1,1 0-1,0 1 1,0 0-1,0 0 1,0 1 0,1 0-1,-1 0 1,1 1-1,-1 0 1,1 0 0,14 2-1,-21-1-15,0-1 1,0 1-1,0 0 0,0 0 1,0 0-1,1 0 0,-1 1 1,0-1-1,0 0 0,0 1 1,0-1-1,0 1 0,0 0 0,-1 0 1,1 0-1,0 0 0,0 0 1,0 0-1,-1 0 0,1 1 1,1 1-1,-1 1 35,-1 1 1,0-1 0,0 0-1,0 1 1,0-1 0,-1 0-1,1 1 1,-1-1-1,-1 7 1,-1 20 304,-2-1 0,0 0-1,-3 0 1,0 0 0,-21 51 0,-10 41 32,37-118-514,0 1-102,-1 0 0,1 0 0,0 0 1,1 0-1,-1 1 0,1-1 0,0 0 1,1 9-1,-5-21-5343,0 0 3090,-3-9-3802</inkml:trace>
  <inkml:trace contextRef="#ctx0" brushRef="#br0" timeOffset="1">65 332 6729,'0'0'4825,"148"-89"-4616,-102 75-209,-4-4-2233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47.8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118 30 5337,'0'0'9213,"-5"-5"-8774,-16-15-130,16 15 282,5 37 932,-2-16-1370,-1 0 1,0-1 0,-2 1-1,1-1 1,-2 0 0,0 0-1,-10 17 1,-6 17-87,21-46-58,-14 38 34,15-39-42,-1 1 1,0-1 0,1 0-1,0 0 1,-1 0 0,1 0 0,0 1-1,0-1 1,0 0 0,0 0-1,0 0 1,1 0 0,-1 1-1,1-1 1,1 4 0,3-5-1,0 0-1,1-1 1,-1 1 0,0-1 0,0 0 0,0-1 0,11-1 0,-14 2 0,59-14 28,-47 10-329,-1 1 1,0 0-1,1 1 1,15-1-1,-39 2-7284,10 1 7520,-1 0 0,1 0-1,0 1 1,-1-1 0,1 0 0,0 0 0,-1 0-1,1 0 1,-1 1 0,1-1 0,0 0-1,-1 0 1,1 0 0,-1 0 0,1 0 0,-1 0-1,1 0 1,0 0 0,-1-1 0,1 1-1,-1 0 1,1 0 0,0 0 0,-1 0 0,1 0-1,0-1 1,-1 1 0,1 0 0,0 0 0,-1-1-1,1 1 1,0 0 0,-1 0 0,1-1-1,0 1 1,0 0 0,-1-1 0,1 1 0,0 0-1,0-1 1,0 1 0,-1-1 0,1 1-1,0 0 1,0-1 0,0 1 0,0-1 0,0 1-1,0 0 1,0-1 0,0 0 0,-4-74 805,4 66 41,1-1 0,-1 1 0,2-1 0,-1 1 0,6-18 0,-7 27-717,0 1 0,1-1-1,-1 0 1,0 0 0,0 0 0,0 1 0,0-1 0,0 0 0,1 0-1,-1 0 1,0 0 0,0 1 0,0-1 0,1 0 0,-1 0 0,0 0-1,0 0 1,0 0 0,1 0 0,-1 0 0,0 0 0,0 0 0,1 1-1,-1-1 1,0 0 0,0 0 0,1 0 0,-1 0 0,0 0 0,0 0-1,0-1 1,1 1 0,-1 0 0,0 0 0,0 0 0,1 0 0,-1 0-1,0 0 1,0 0 0,0 0 0,1 0 0,-1-1 0,0 1 0,0 0-1,0 0 1,1 0 0,-1 0 0,0-1 0,0 1 0,3 27 115,-3-26 11,3 71 799,8 73 232,-9-132-1409,0-1-1,1 1 1,1-1-1,0 0 0,1 1 1,0-2-1,0 1 1,13 17-1,0-8-2234,-2-14-1480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06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92 5977,'0'0'3020,"-14"19"5045,525-47-7210,-224 7-756,148 10 145,-435 11-120,-1-5-1492,-18-24-5415,8 13-785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48.1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28 6409,'0'0'7491,"-2"-5"-7325,1 4-284,0 0 134,1-1 0,-1 1 0,1 0 0,-1 0 0,0 0 1,1-1-1,-1 1 0,0 0 0,0 0 0,0 0 0,0 0 1,0 0-1,0 0 0,0 1 0,-1-1 0,-1-1 1,-13-1-2413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20.2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36 1816,'0'-5'6773,"-10"6"-2513,16 3-2005,24 0-1630,36-4-419,-7-2 30,87 11 1,-88-4-128,114-5 0,10 0 29,-80 12-98,-52-5 0,54 0 1,524 9 22,296-16-23,-915 0-214,29-1 733,-35-1-53,-24-2-296,13 2-237,0 0 0,1 0-1,-1-1 1,1 0-1,-1 0 1,1 0 0,0-1-1,0-1 1,1 1 0,-1-1-1,1 0 1,0 0 0,0-1-1,1 0 1,0 0 0,0 0-1,-6-10 1,11 16 214,3 1-278,0 0 63,0 0 0,0 1 0,0-1 0,0 1-1,-1 0 1,1-1 0,4 5 0,4 2 29,68 33 87,-78-40-93,-1-1-1,0 1 1,1-1-1,-1 0 1,1 1-1,-1-1 1,0 1-1,0-1 1,1 1-1,-1-1 1,0 1-1,0-1 0,0 1 1,1-1-1,-1 1 1,0-1-1,0 1 1,0-1-1,0 1 1,0-1-1,0 1 1,0-1-1,0 1 1,0-1-1,0 1 1,-1-1-1,1 1 1,0-1-1,0 1 1,0-1-1,-1 1 1,1-1-1,0 1 1,0-1-1,-1 0 1,1 1-1,0-1 1,-1 1-1,-13 17-44,14-18 52,-88 102 110,88-102-130,0 0 0,0 0 0,0 0-1,0 0 1,0 0 0,0-1-1,0 1 1,0 0 0,0 0 0,0 0-1,0 0 1,0 0 0,0-1 0,0 1-1,0 0 1,0 0 0,0 0-1,0 0 1,0 0 0,0 0 0,0-1-1,-1 1 1,1 0 0,0 0 0,0 0-1,0 0 1,0 0 0,0 0-1,0 0 1,0-1 0,0 1 0,0 0-1,-1 0 1,1 0 0,0 0 0,0 0-1,0 0 1,0 0 0,0 0-1,0 0 1,-1 0 0,1 0 0,0 0-1,0 0 1,0 0 0,0 0 0,0 0-1,-1 0 1,1 0 0,0 0-1,0 0 1,0 0 0,0 0 0,0 0-1,-1 0 1,1 0 0,0 0 0,0 0-1,0 0 1,0 0 0,0 0-1,0 0 1,0 1 0,-1-1 0,1 0-1,0-12-1594,2-8-4052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21.3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 5 3409,'0'0'8235,"-4"-2"-7226,-11 0 1829,13 19-743,2-3-2859,2 118 1003,-4 137 937,1-269-1188,0 0 0,1-1 1,-1 1-1,0 0 0,1 0 0,-1-1 0,0 1 0,1 0 0,-1-1 1,0 1-1,1-1 0,-1 1 0,1-1 0,-1 1 0,1-1 0,-1 1 0,1-1 1,-1 0-1,0-1 0,0-1-528,1 0 1,-1 0-1,0 0 1,1 0-1,0-1 0,-1 1 1,1 0-1,1 0 1,-1 0-1,0-1 1,2-2-1,4-8-5936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21.9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25 7946,'0'0'7811,"0"7"-7755,-4 91 330,1-52 396,1-36 271,0-14 637,0-9-1693,1 0-1,0 0 0,1-1 1,0 1-1,1 0 0,4-24 1,-4 33-33,0 1-1,0-1 1,1 1 0,-1 0 0,1-1 0,0 1 0,0 0-1,0 0 1,0 0 0,0 1 0,0-1 0,1 0-1,0 1 1,-1-1 0,1 1 0,0 0 0,0 0-1,0 0 1,1 1 0,-1-1 0,0 1 0,1-1 0,-1 1-1,0 0 1,1 0 0,0 1 0,-1-1 0,1 1-1,4 0 1,-2-1 15,-3 1-55,1 0 1,-1-1-1,1 1 1,-1 0-1,1 1 1,-1-1-1,0 1 0,1-1 1,3 2-1,-6-1 52,0 0-1,0 0 0,0 0 1,0 0-1,0 0 0,0 0 0,-1 0 1,1 1-1,0-1 0,-1 0 1,1 0-1,-1 1 0,1-1 0,-1 0 1,1 0-1,-1 1 0,0-1 0,0 1 1,0-1-1,0 0 0,0 1 1,0-1-1,0 0 0,0 1 0,-1-1 1,1 2-1,-1 0 21,0-1 0,0 1 0,0-1 0,-1 1 0,1-1 0,0 0 0,-1 1 0,0-1 0,1 0 0,-1 0 0,0 0 0,0 0 0,0-1 0,-1 1 0,1 0 0,0-1 0,0 1 0,-1-1 0,1 0 0,-1 0 0,-3 1 0,-67 22 53,53-19-3,20-5-44,0 0 1,0 0-1,0 0 1,0 1-1,-1-1 1,1 0 0,0 0-1,0 0 1,0 0-1,0 0 1,0 0-1,-1 1 1,1-1-1,0 0 1,0 0-1,0 0 1,0 0 0,0 1-1,0-1 1,0 0-1,0 0 1,0 0-1,0 1 1,0-1-1,0 0 1,0 0 0,0 0-1,0 1 1,0-1-1,0 0 1,0 0-1,0 0 1,0 1-1,0-1 1,0 0-1,0 0 1,0 0 0,0 0-1,0 1 1,0-1-1,0 0 1,0 0-1,1 0 1,-1 0-1,0 1 1,0-1 0,0 0-1,0 0 1,0 0-1,1 0 1,-1 0-1,0 0 1,0 0-1,0 1 1,0-1 0,1 0-1,-1 0 1,0 0-1,0 0 1,0 0-1,1 0 1,-1 0-1,0 0 1,0 0-1,0 0 1,1 0 0,13 7-122,19 5 95,0 1 1,-1 2 0,-1 1 0,0 1-1,-1 2 1,37 31 0,-67-62-6792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2:22.2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9378,'0'0'5865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51.9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79 672,'0'0'3381,"-8"-1"-3150,-23-4 55,30 5-203,1-1 1,-1 1-1,1 0 0,-1 0 0,1 0 0,-1 0 0,1-1 1,-1 1-1,1 0 0,0-1 0,-1 1 0,1 0 0,-1-1 0,1 1 1,0 0-1,-1-1 0,1 1 0,0-1 0,-1 1 0,1-1 1,0 1-1,-1-1 0,1 1 0,0-1 0,0 1 0,0-1 0,0 1 1,0-1-1,0 1 0,-1-1 0,1 1 0,0-1 0,0 1 1,1-1-1,-1 0 0,0 1 0,0-1 0,0 1 0,0-1 0,0 1 1,0-1-1,1 0 0,11-22 788,-10 20-319,-1-1-53,-1 3-183,0-1 1,0 0-1,1 1 0,-1-1 0,0 1 1,1-1-1,0 1 0,-1-1 0,1 1 0,0 0 1,0-1-1,-1 1 0,1 0 0,0 0 1,2-2-1,-2 3-251,1 1-1,0-1 1,0 0 0,-1 1 0,1-1 0,0 1-1,0-1 1,-1 1 0,1 0 0,-1 0 0,1 0 0,-1 0-1,1 0 1,-1 0 0,2 2 0,24 8 223,-24-11-285,1 2 0,-1-1 1,0 0-1,1 1 1,-1-1-1,0 1 1,0 0-1,3 2 1,17 12 156,-1-1 0,2-1 0,0-1 1,0-1-1,36 11 0,64 36 97,-25-14-134,-80-36-127,-7-3 28,1-2-1,-1 1 1,22 3-1,1 1 34,-24-5-58,1 1-1,-2 0 1,18 11 0,-21-12 15,0 0-1,1 0 1,-1 0 0,1 0 0,-1-1-1,1-1 1,0 1 0,0-1-1,14 1 1,-10-2 8,1-2-4,-1 2 0,1 0 0,0 0 0,0 1 0,-1 1 1,1 0-1,-1 1 0,0 0 0,0 1 0,16 8 0,-18-7-7,-1-1-1,1-1 0,0 0 1,1 0-1,-1-1 0,1 0 0,19 3 1,80-1 57,-84-6-39,-1 2-1,0 0 1,42 9 0,64 20-88,111 33 107,100 16-7,-292-70-23,-28-6-19,1 2 0,39 13 0,-29-4 1,45 28 0,-35-18 17,68 43 15,-86-53-33,-13-5 1,2-1 0,-1-1 0,1 0 0,0-1 0,0 0 0,1-1 0,-1-1 0,1 0 0,26 3 0,-18-5-208,-14 0-43,-15-1-92,-44-7-3388,22-2-2426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53.5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39 464,'0'0'6548,"-3"-26"-4254,1 14 4864,3 16-7150,0 1 1,0 0-1,1-1 1,-1 1-1,1-1 1,0 1 0,0-1-1,1 0 1,-1 1-1,1-1 1,5 6-1,-4-6 0,-1 0 0,0 1-1,0-1 1,0 1 0,0 0-1,-1 0 1,0 0 0,0 0 0,0 0-1,-1 1 1,1-1 0,0 7-1,-2 7 21,0 0 1,-1 1-1,-1-1 0,-1 0 0,0 0 0,-2 0 0,-10 28 1,10-35-27,1-3 3,0 1 0,1 0 1,0-1-1,0 1 1,1 0-1,0 0 1,0 13-1,2-20-1,0-2 427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16.2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72 19 2633,'0'0'10090,"-13"0"-9541,-45-2 171,325-15-112,-267 18-586,0-1 0,1 1 0,-1-1 0,1 1 0,-1-1 0,0 1 0,0-1-1,1 1 1,-1-1 0,0 1 0,0-1 0,0 1 0,1 0 0,-1-1 0,0 1-1,0 0 1,0-1 0,0 1 0,0-1 0,0 1 0,0 0 0,-1-1 0,1 1-1,0-1 1,0 1 0,0 0 0,-1-1 0,1 1 0,0-1 0,0 1 0,-1-1-1,1 1 1,-1-1 0,1 1 0,-1 0 0,-13 30-58,14-30 74,-195 439 950,219-499-7064,-10 26 615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16.6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5857,'0'0'8082,"132"0"-8082,-70 3-1368,-8-3-3857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16.9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22 5433,'0'0'8954,"132"-19"-8818,-96 17-88,-8 2 0,-7 0-48,-6 0 0,-9 0-360,-27 0-6633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06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51 5065,'0'0'9178,"-4"-8"-8338,0 2-503,2 4-185,1 0 1,-1-1-1,1 1 1,0 0-1,0 0 1,0-1-1,0 1 1,0-1-1,0 1 1,1-1-1,-1 1 1,0-6 393,0 13-544,0 0 1,0 0-1,1 1 0,-1-1 1,1 0-1,0 1 1,1-1-1,1 8 0,-1 10 2,-3 78 68,3 93 301,1-166-331,1 1-1,1-1 1,1-1 0,16 47 0,-15-135-4616,-3 44 2010,2-18-3532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17.3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125 17 4033,'-8'-4'-181,"-25"-8"5081,31 12-4777,1 0 1,0 0 0,0 0-1,0 0 1,0 0 0,-1 1-1,1-1 1,0 0 0,0 1-1,0-1 1,0 1-1,0-1 1,0 1 0,0 0-1,0-1 1,0 1 0,0 0-1,0 0 1,1 0 0,-1 0-1,0 0 1,1-1-1,-1 1 1,0 0 0,1 1-1,-1-1 1,1 0 0,-1 1-1,-12 25 298,2 0-1,1 1 1,-12 49-1,22-77-393,0 0 0,1 1 1,-1-1-1,0 1 0,0-1 0,1 0 1,-1 1-1,0-1 0,1 0 0,-1 1 1,1-1-1,-1 0 0,0 1 0,1-1 0,-1 0 1,1 0-1,-1 0 0,1 1 0,-1-1 1,1 0-1,-1 0 0,1 0 0,-1 0 1,1 0-1,-1 0 0,0 0 0,1 0 1,-1 0-1,1 0 0,-1 0 0,1 0 0,-1 0 1,1 0-1,-1-1 0,1 1 0,0 0 1,24-5 227,-23 5-212,28-8 102,-19 4-138,0 1-1,0 0 0,0 1 1,0 1-1,0-1 1,0 1-1,0 1 0,0 0 1,20 3-1,-30-2-10,1 1 0,0-1 0,0 0 0,0 1-1,-1-1 1,1 1 0,-1-1 0,1 1 0,-1 0 0,0-1 0,0 1 0,1 0 0,-1 0 0,0 0-1,-1 0 1,1 0 0,0 0 0,-1 0 0,1 0 0,-1 1 0,1-1 0,-1 0 0,0 0 0,0 0 0,0 1-1,0-1 1,-1 0 0,0 4 0,1-1 6,-1-1-1,1 1 0,-1-1 1,0 1-1,0-1 1,-1 1-1,0-1 1,1 0-1,-1 0 1,-1 0-1,1 0 0,0 0 1,-4 3-1,-2-1-62,1 0-1,-1 0 0,-1-1 0,1-1 1,-1 0-1,0 0 0,0 0 0,0-1 1,0 0-1,-1-1 0,1 0 1,-1-1-1,-14 1 0,31-18-6442,14-1-1259</inkml:trace>
  <inkml:trace contextRef="#ctx0" brushRef="#br0" timeOffset="1">381 312 8314,'0'0'7345,"-16"3"-4816,27-3-2801,17-10-744,-2 3-897,0-2-4008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17.8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30 109 4625,'0'0'7796,"-6"-3"-6830,5 2-898,-1 0 0,0 0 0,0-1 0,1 1 0,-1 0 0,0-1 0,1 1 0,-1-1 0,1 0 1,0 1-1,0-1 0,0 0 0,-1 0 0,0-3 0,2 3-41,0 1 0,0-1 0,0 0 0,0 1 0,0-1 1,1 1-1,-1-1 0,1 1 0,-1 0 0,1-1 0,-1 1 0,1-1 0,0 1 1,0 0-1,0 0 0,-1-1 0,1 1 0,1 0 0,-1 0 0,0 0 0,0 0 1,0 0-1,0 0 0,1 0 0,-1 1 0,0-1 0,3-1 0,8-5-21,1 1 0,0 0 1,0 1-1,0 0 0,1 1 0,-1 1 0,1 0 0,0 1 0,0 0 0,0 1 0,17 1 1,-30 0-12,0 1 1,0-1 0,0 1-1,0-1 1,0 1 0,0-1 0,0 1-1,0-1 1,0 1 0,0 0 0,0 0-1,-1-1 1,1 1 0,0 0-1,-1 0 1,1 0 0,0 0 0,-1 0-1,1 0 1,-1 0 0,1 0 0,-1 0-1,0 0 1,0 0 0,1 0-1,-1 0 1,0 1 0,0-1 0,0 0-1,0 0 1,0 0 0,0 2-1,-6 42-19,0-33 27,0 0 0,-2 0-1,0-1 1,0 0 0,0 0 0,-2-1 0,1 0-1,-1-1 1,-18 13 0,4-1 33,24-20-13,44-2 138,-21-2-139,-13 2-29,1 0 0,0 0 0,0 1 0,16 1 0,-25-1 3,0 1 1,0-1-1,0 1 0,0-1 0,0 1 1,0-1-1,0 1 0,-1 0 0,1 0 0,0 0 1,0 0-1,-1 0 0,1 1 0,-1-1 0,1 0 1,-1 1-1,1-1 0,-1 1 0,0 0 0,0-1 1,0 1-1,0 0 0,0 0 0,0 0 1,0-1-1,-1 1 0,1 0 0,0 0 0,-1 3 1,1 0 0,0 0 0,-1 0 0,0 0 0,0 1 0,0-1 1,-1 0-1,0 0 0,0 0 0,0 0 0,0 0 0,-1 0 1,0 0-1,0-1 0,0 1 0,-1 0 0,1-1 0,-1 0 1,0 0-1,0 1 0,-8 5 0,5-4 12,0-1 1,-1 0-1,0-1 1,0 0-1,0 0 0,0-1 1,0 1-1,-1-1 1,0-1-1,0 0 0,1 0 1,-17 2-1,23-4-31,0 0-1,-1 1 0,1-1 1,0 0-1,-1 0 0,1 0 1,0 0-1,0 0 0,-1 0 1,1 0-1,0-1 0,-1 1 1,1 0-1,0-1 0,0 1 1,0-1-1,-1 1 0,1-1 1,0 0-1,0 1 1,-2-2-1,3 0-47,0 1 0,-1 0 0,1-1 0,0 1 0,0 0-1,0-1 1,0 1 0,0-1 0,0 1 0,0 0 0,0-1 0,0 1 0,1 0 0,-1-1 0,1 1 0,-1 0 0,1-1 0,1-1 0,20-30-2683,6 0-1939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1:18.2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142 14 6025,'0'0'6075,"3"8"-6040,0-2-21,0 1 0,-1 0 0,0 1 0,0-1 1,-1 0-1,0 1 0,0-1 0,-1 12 1,0-17-1,0 1 0,-1-1 1,1 1-1,-1-1 1,1 1-1,-1-1 0,0 1 1,0-1-1,0 0 1,0 1-1,0-1 0,-1 0 1,1 0-1,0 0 1,-1 0-1,0 0 0,0 0 1,1-1-1,-1 1 1,0 0-1,0-1 0,-1 0 1,1 1-1,0-1 1,0 0-1,-1 0 0,1 0 1,0 0-1,-1-1 0,1 1 1,-1-1-1,1 1 1,-5-1-1,3 1 16,0-1-1,-1 1 1,1-1-1,0 0 1,-1 0-1,1 0 1,0-1-1,0 1 1,-1-1-1,1 0 1,0 0-1,0-1 1,0 1-1,0-1 1,0 0-1,0 0 1,-5-4-1,7 3-11,0 0-1,-1-1 1,1 1-1,0-1 1,0 1-1,1-1 0,-1 0 1,1 0-1,0 1 1,0-1-1,0 0 1,1 0-1,-1 0 1,1 0-1,0 0 0,0 0 1,0 0-1,0 0 1,2-5-1,-2 6-16,1 1 0,0-1-1,0 0 1,0 0 0,0 0-1,0 1 1,1-1 0,-1 1-1,1-1 1,0 1 0,0-1-1,0 1 1,0 0 0,0 0-1,0 0 1,0 0 0,1 0-1,-1 1 1,1-1 0,-1 1-1,1-1 1,0 1 0,-1 0-1,1 0 1,0 0 0,0 1-1,0-1 1,0 0 0,0 1-1,5 0 1,1-1-132,1 0 0,0 1 0,0 1 0,0-1 0,-1 2-1,1-1 1,0 1 0,10 4 0,6 7-3444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55.0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124 64 2697,'0'0'4823,"-18"0"-4165,-53 0 10,37-6 2677,35 1-2070,12 2-809,633-40 938,-6 39-1348,-420 5 111,-296-2-164,24-1-273,1 2 0,-1 3 0,1 1-1,-70 16 1,-9 14-6159,70-20 527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3:55.4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33 3313,'0'0'5720,"-10"-3"-5190,-30-7 52,86 0 1442,626 1 1447,-416 11-3150,265-2-208,-544 0-484,-70 3 178,84-1-852,-1 0 0,1 0 0,-1 1 0,-12 5 0,15-5-4847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01.4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1 103 3425,'0'0'7801,"0"-9"-6566,0-84 3845,1 105-4988,0-1 0,1 0 0,0 1 0,5 12-1,3 15 248,5 60 390,-9-50-413,14 53 0,-20-108-1667,-5-13-1670,-4 4-2176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01.8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20 5721,'0'0'8443,"0"-5"-7997,-4-10-361,-7 21 126,-17 36 186,26-40-382,1 0 0,-1 1-1,1-1 1,0 0-1,0 1 1,0-1 0,0 1-1,1-1 1,-1 1 0,1-1-1,-1 4 1,1-6-5,1 1 0,-1 0 1,0 0-1,1 0 0,-1-1 1,1 1-1,-1 0 0,1 0 0,0-1 1,-1 1-1,1-1 0,-1 1 1,1 0-1,0-1 0,0 0 0,-1 1 1,1-1-1,0 1 0,0-1 1,0 0-1,-1 1 0,1-1 1,0 0-1,0 0 0,0 0 0,0 0 1,0 1-1,0-1 0,-1 0 1,1-1-1,0 1 0,0 0 0,1 0 1,116-10 602,-118 11-602,1-1-1,-1 0 1,1 1 0,0-1-1,-1 1 1,1-1 0,-1 0-1,1 1 1,-1-1-1,0 1 1,1 0 0,-1-1-1,1 1 1,-1-1-1,0 1 1,0 0 0,1-1-1,-1 1 1,0 0 0,0-1-1,0 1 1,0 0-1,0-1 1,1 1 0,-1 0-1,0-1 1,-1 1 0,1 0-1,0 29 386,0-23-262,-1 10 47,0 1 0,-6 28 0,6-42-190,19-22-6197,-3-5-1369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02.1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7986,'0'0'7161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05.0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59 8546,'0'0'7906,"-7"-58"-7906,7 62-953,-8 34-447,-10-3-2913,-3 2-2968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05.3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33 5089,'0'0'8066,"73"-23"-15692</inkml:trace>
  <inkml:trace contextRef="#ctx0" brushRef="#br0" timeOffset="1">445 8 7514,'0'0'8841,"13"-2"-9649,-3 2-1640,3-5-3073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07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4 4521,'0'0'8388,"-7"-2"-3779,5 1-4586,1 1 1,0 0-1,-1 0 1,1 0-1,-1 0 1,1 0-1,-1 0 1,1 0-1,-1 0 1,1 0-1,-1 1 1,1-1-1,0 1 1,-2 0-1,-7 6-33,0 1-1,1 0 0,0 0 1,1 1-1,0 0 0,0 1 1,1 0-1,-8 12 0,4-3 54,1 0 0,1 1 0,-12 36 1,17-43-28,0 0 0,1 1 0,1 0 0,0 0 0,1-1 0,0 1 0,1 0 0,1 0 0,0 0 0,1 0 0,6 23 0,-5-27-7,1-1-1,0-1 0,0 1 0,1-1 0,0 1 0,1-1 1,0-1-1,0 1 0,0-1 0,1 0 0,0 0 1,1-1-1,0 0 0,-1-1 0,2 1 0,-1-1 0,14 5 1,-12-5 22,1-1-1,0-1 1,0 0 0,0 0 0,1-1 0,-1 0 0,0-1 0,1-1 0,12 0 0,-26-1-277,1 1 1,-1-1-1,0 0 1,0 0-1,1 0 1,-1 0-1,0 0 1,1 0-1,-1 0 1,1-1-1,-1 1 0,1 0 1,0-1-1,0 1 1,0-1-1,-2-2 1,-4-12-6647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05.7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77 5761,'0'0'10100,"0"-16"-9620,-4-31-404,3 34-8,3 33 161,20 423 2128,-24-407-2303,1 2-534,3-20-4821,-7-34 431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06.0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128 0 7634,'0'0'7751,"-13"1"-7614,5-1-116,-1 1 0,0 1 0,1-1 0,-1 1 0,1 1-1,-10 3 1,15-5-7,1 1 0,-1-1 0,0 0 0,1 1 0,-1 0 0,1 0 0,-1 0 0,1 0 0,0 0 0,0 0 0,0 1 1,0-1-1,0 1 0,0-1 0,1 1 0,-1 0 0,1-1 0,0 1 0,0 0 0,0 0 0,0 0 0,0 0 0,1 0 0,-1 0 0,1 6 0,0-8-11,0-1 1,1 1-1,-1-1 1,0 1-1,1 0 1,-1-1-1,1 1 1,-1-1-1,0 1 1,1-1-1,-1 0 1,1 1-1,-1-1 1,1 1-1,0-1 1,-1 0-1,1 1 1,-1-1-1,1 0 1,-1 0-1,1 1 0,0-1 1,-1 0-1,1 0 1,0 0-1,-1 0 1,2 0-1,22 2 174,-20-2-135,10 0 12,1 1 0,-1 1 0,1 0 0,-1 1 0,24 7 0,-34-9-56,-1 1-1,1-1 1,-1 1-1,1 0 1,-1 0-1,0 0 1,0 0-1,0 1 1,-1-1-1,1 1 1,0 0-1,-1 0 1,0 0-1,1 0 1,-1 0-1,-1 0 1,1 1-1,0-1 1,-1 0-1,1 1 1,-1 0-1,0-1 1,0 1-1,-1 0 1,1-1 0,-1 1-1,0 6 1,0-7 10,1 0 0,-1-1 1,-1 1-1,1 0 1,0 0-1,-1 0 1,1 0-1,-1 0 1,0-1-1,0 1 0,0 0 1,0-1-1,-1 1 1,1 0-1,-1-1 1,1 0-1,-1 1 1,0-1-1,0 0 0,0 0 1,0 0-1,-4 3 1,1-3-279,0 0 0,0 0 0,-1 0 0,1 0-1,-1-1 1,0 0 0,1 0 0,-1 0 0,0-1 0,-8 0 0,-5 0-3275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06.5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68 5601,'0'0'8751,"7"-11"-8472,-4 5-259,-1 3-14,-1 0 1,0 0 0,0 0-1,1 0 1,0 1-1,0-1 1,-1 1 0,2-1-1,-1 1 1,0-1-1,0 1 1,1 0 0,-1 0-1,1 0 1,-1 1-1,1-1 1,0 0 0,0 1-1,0 0 1,0 0-1,0 0 1,0 0 0,0 0-1,0 1 1,0-1-1,1 1 1,-1 0 0,0 0-1,0 0 1,0 0-1,1 0 1,4 2 0,-4-1-11,0 1 1,0-1-1,0 1 1,-1 0 0,1 0-1,0 1 1,-1-1 0,1 1-1,-1 0 1,0-1 0,0 2-1,0-1 1,0 0 0,0 0-1,-1 1 1,0 0 0,1-1-1,-1 1 1,-1 0 0,1 0-1,0 0 1,-1 0 0,2 8-1,-3-7 2,1 1 0,0-1 1,-1 1-1,0-1 0,0 1 0,-1-1 0,1 1 0,-1-1 0,-1 0 0,1 1 0,-1-1 0,1 0 0,-2 0 0,1 0 0,0 0 0,-1 0 0,0 0 0,-5 5 0,-81 76 246,89-86-241,0 0 0,0 0 0,0 0 0,-1 0 0,1 0 0,0 1 0,0-1 0,0 0 1,0 0-1,0 0 0,-1 0 0,1 1 0,0-1 0,0 0 0,0 0 0,0 0 0,0 0 0,0 1 0,0-1 0,0 0 0,0 0 0,0 0 0,0 1 0,0-1 0,0 0 0,0 0 0,0 1 0,0-1 0,0 0 0,0 0 0,0 0 0,0 1 0,0-1 0,0 0 0,0 0 0,0 0 0,1 0 0,-1 1 0,0-1 1,0 0-1,0 0 0,0 0 0,0 0 0,1 0 0,-1 1 0,14 3 174,25-4 154,-34 0-273,27-2 95,-23 1-140,-1 0 1,1 1-1,0 0 0,0 0 1,0 1-1,0 0 0,-1 0 1,14 4-1,-21-2-240,1 0 0,-1-1 1,0 1-1,-1 0 0,1 0 0,0 0 0,-1 0 1,0 0-1,1-1 0,-1 1 0,0 0 0,-1 0 1,1 0-1,0 0 0,-2 6 0,-5 3-3804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06.9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1744,'0'0'15116,"49"0"-14844,-15 0 16,5 0-200,-3 0-40,-7 0-48,-6 0-272,-10 3-416,-13 6-321,-8 12-551,-23 0-849,-5-2-847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07.2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19 6529,'0'0'6738,"134"-11"-6218,-80 6-520,-10 5-80,-10-2-2617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07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75 1696,'0'0'11420,"-2"-16"-10393,1 2-893,-4-31 480,5 45-604,0 1 0,0-1 0,0 0 0,0 0 0,0 0 0,-1 0-1,1 0 1,0 0 0,0 0 0,0 0 0,0 0 0,0 0 0,0 0-1,0 0 1,0 0 0,0 0 0,0 0 0,-1 0 0,1 0 0,0 0-1,0 0 1,0 0 0,0 0 0,0 0 0,0 0 0,0 0 0,0 0-1,0 0 1,0 0 0,0 0 0,-1-1 0,-1 37 213,-1 325 1649,3-361-1878,0 1-78,1-1 0,-1 1 0,0 0 0,0-1 0,0 1 0,0-1 0,0 1 0,0 0 0,1-1 0,-2 1 0,1-1 0,0 1 0,0 0 0,0-1 0,0 1 0,0-1 0,0 1 0,-1 0 0,1-1 0,0 1 0,0-1 0,-1 1 1,1-1-1,0 1 0,-1-1 0,1 1 0,-1-1 0,1 0 0,-1 1 0,1-1 0,0 1 0,-1-1 0,1 0 0,-1 1 0,0-1 0,1 0 0,-1 0 0,1 0 0,-1 1 0,1-1 0,-1 0 0,0 0 0,1 0 0,-1 0 0,0 0 1,-9 0-4253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08.5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14 8794,'0'0'8043,"-4"25"-7638,-13 185-19,17-192-470,0-17-5,1-74-197,0 62 251,1-1 0,1 0 0,0 1 0,0 0 0,1-1 1,1 1-1,9-16 0,-10 19 8,0 1 0,1 0 0,0 0 0,0 0 0,1 0 1,0 1-1,0 0 0,0 0 0,1 1 0,0 0 0,9-6 1,-15 10 14,0 1 1,0-1-1,0 1 1,0-1-1,0 1 1,1-1 0,-1 1-1,0-1 1,0 1-1,0 0 1,0 0-1,0 0 1,0 0 0,1 0-1,-1 0 1,0 0-1,0 0 1,0 0-1,0 0 1,0 0 0,1 1-1,-1-1 1,0 1-1,1 0 1,-1-1 4,-1 1 0,1 0 1,0 0-1,-1 0 0,1 0 0,-1 0 1,1 0-1,-1 1 0,0-1 0,1 0 1,-1 0-1,0 0 0,0 0 0,0 0 1,0 0-1,0 1 0,0-1 0,0 0 1,-1 1-1,1 4 9,-1-1 0,0 0 0,-1 0 0,0 0-1,1 0 1,-1 0 0,-1-1 0,1 1 0,-5 6 0,-5 1 19,-1 1 1,0-2-1,-1 0 0,0 0 1,-1-1-1,0-1 0,0-1 1,-32 13-1,45-20 59,46-1 169,-1 2-1,71 13 1,-96-11-223,0 0 0,-1 1 0,0 1 0,0 1 0,0 0 0,-1 2 0,0-1 0,29 22 0,-40-23-715,-20-15-46,-26-18-3059,8 0-3733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08.9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42 5945,'0'0'7673,"17"-7"-7524,55-21-72,-69 27-79,-1 0 0,1 0 0,-1 0 0,1 1 0,-1-1 0,1 0 0,-1 1 0,1 0 0,0-1 0,-1 1 0,1 0 0,0 0 0,-1 1 0,1-1 1,-1 0-1,1 1 0,0 0 0,-1 0 0,1-1 0,-1 1 0,0 1 0,1-1 0,-1 0 0,0 1 0,0-1 0,0 1 0,0-1 0,0 1 0,0 0 0,0 0 0,0 0 0,-1 0 0,1 0 0,-1 1 0,1-1 0,-1 0 0,0 1 0,0-1 0,0 1 0,0-1 0,-1 1 0,1 3 0,0 0 22,0 0 0,0 0-1,-1 0 1,0-1 0,0 1 0,-1 0 0,0 0 0,0 0 0,0 0-1,0-1 1,-1 1 0,0 0 0,0-1 0,-1 0 0,0 1-1,-4 5 1,-19 15 181,19-20-94,1 0-1,0 0 1,0 0-1,-8 14 1,14-20-99,0 1 0,0-1 1,0 1-1,0-1 0,0 1 0,0-1 1,1 1-1,-1-1 0,0 1 0,0-1 1,1 0-1,-1 1 0,0-1 0,1 1 1,-1-1-1,0 0 0,1 1 0,-1-1 1,1 0-1,-1 1 0,0-1 0,1 0 1,-1 1-1,1-1 0,-1 0 1,1 0-1,-1 0 0,1 0 0,-1 0 1,1 1-1,-1-1 0,1 0 0,-1 0 1,1 0-1,-1 0 0,1 0 0,0 0 1,-1-1-1,1 1 0,29 3 56,-27-3-38,18 2-550,-1 1-1,0 2 1,-1 0 0,1 1-1,26 11 1,-17-5-4042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09.2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9298,'0'0'6441,"181"0"-6441,-134 0-96,-11 2-600,-12 3-800,-14-1-777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09.6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0 6345,'0'0'9562,"-5"109"-9202,5-62-143,0-3-217,2-2-48,6 2-857,0-13-1559,-6-13-4962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08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58 2529,'0'0'4605,"-13"-3"-4163,-26-3 1413,0 1 0,-43 0-1,71 5-1426,7 0-17,6 0-68,48 1 337,694 6 1431,-12-1-1820,-503-1 698,-253 2-1777,3-6 346,13-1 220,0 0 0,0 0 0,0 0-1,1-1 1,-1 0 0,-14-4 0,20 4 245,0 0 1,0 0-1,0 0 0,0 0 1,0-1-1,1 1 0,-1 0 1,0-1-1,1 0 0,-1 1 1,1-1-1,-1 0 0,1 0 1,0 0-1,0 0 0,0 0 1,0 0-1,0 0 0,0-1 1,1 1-1,-1 0 0,1 0 1,-1-1-1,1 1 0,0 0 1,0 0-1,0-1 0,0-2 1,2 5-9,0-1 0,0 1 0,1-1 0,-1 1 0,0 0 0,0 0 0,0 0 0,0 0 0,0 0-1,0 0 1,0 1 0,0-1 0,0 1 0,0 0 0,0-1 0,0 1 0,3 2 0,-4-2-10,1 0 0,-1 0 0,1 1 0,-1-1 0,1 1 0,-1 0 0,0-1 0,0 1 0,0 0 0,0 0 0,0 0 0,0-1 0,0 1 0,-1 0 0,1 0 0,-1 0 0,1 0 0,-1 0 0,0 1 0,0-1 0,0 0 0,0 0 0,0 0 0,0 0 0,-2 4 0,1-4-9,0 1-1,0-1 1,-1 0-1,1 1 1,-1-1-1,1 0 1,-1 0 0,0 0-1,0 0 1,0 0-1,0-1 1,0 1-1,0-1 1,-1 1-1,1-1 1,0 0-1,-1 1 1,-4 0 0,-43 10-1035,-9-4-3008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0.2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3 140 3633,'0'0'7877,"0"-19"-6578,0-101 2300,-2 372-2004,1-129-2667,1-6-6782,0-130 1089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0.6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6513,'0'0'9701,"13"9"-9166,-11-4-459,0 0 1,-1 1-1,0-1 0,0 0 1,-1 1-1,1-1 1,-1 1-1,-1-1 0,1 1 1,-2 7-1,1-3-7,0 0-1,1 1 1,0-1-1,2 14 0,-1-22-57,-1 0-1,0-1 0,1 1 1,0 0-1,-1-1 0,1 1 0,0-1 1,0 1-1,-1-1 0,1 1 1,0-1-1,1 1 0,-1-1 0,0 0 1,0 1-1,1-1 0,-1 0 1,0 0-1,1 0 0,-1 0 0,1 0 1,-1-1-1,1 1 0,0 0 0,-1-1 1,1 1-1,0-1 0,-1 0 1,4 1-1,9 0 76,1-1 0,0-1 1,0 0-1,25-5 0,35-3-337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0.9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17 5249,'0'0'9656,"20"-2"-9182,0 1-793,113-9 1366,-70 11-5794,-73-5 404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1.3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1 7522,'0'0'8935,"0"2"-8366,8 39-387,-2-1-1,-2 1 1,-1 0 0,-3 0-1,-7 73 1,-6-71-84,13-41-346,-1-1 1,1 1 0,-1 0-1,0 0 1,0-1-1,1 1 1,-1 0-1,0-1 1,0 1 0,-1-1-1,1 1 1,0-1-1,0 0 1,-1 1 0,1-1-1,-1 0 1,1 0-1,-1 0 1,-2 1 0,1-18-11747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1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36 6105,'0'0'10400,"5"-8"-9788,13-20-348,-18 28-263,0 0 0,0 0-1,0 1 1,0-1-1,0 0 1,0 0 0,0 0-1,0 0 1,0 0 0,0 0-1,0 1 1,0-1 0,0 0-1,0 0 1,0 0-1,0 0 1,0 0 0,0 0-1,0 0 1,0 0 0,0 1-1,0-1 1,0 0 0,0 0-1,1 0 1,-1 0-1,0 0 1,0 0 0,0 0-1,0 0 1,0 0 0,0 0-1,0 0 1,0 0 0,1 0-1,-1 0 1,0 0-1,0 0 1,0 0 0,0 0-1,0 0 1,0 0 0,0 0-1,1 0 1,-1 0 0,0 0-1,0 0 1,0 0-1,0 0 1,0 0 0,0 0-1,0 0 1,1 0 0,-1 0-1,0 0 1,0 0 0,0 0-1,0 0 1,0 0-1,0 0 1,0 0 0,0-1-1,0 1 1,0 0 0,1 0-1,-5 18 17,-2 10 190,2-11-138,1 0 0,0 0 1,0 21-1,4-36-68,-1 0 0,0 0 0,1 0 0,-1 0 0,1 0 0,0 0 0,-1 0 0,1-1 0,0 1 0,0 0 0,0 0 0,1-1 0,-1 1 0,0-1 0,1 1 0,-1-1 0,1 0 0,-1 1 0,1-1 0,-1 0 0,1 0 0,0 0 0,0 0 0,0 0 0,-1 0 0,1-1 0,0 1 0,0-1 0,0 1 0,2-1 0,10 3-121,-1-1 1,1-1-1,17 1 1,-26-2 40,9 0-717,1 0 0,0 0-1,-1-1 1,29-7-1,-9-9-5113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2.0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 1 2513,'0'0'8979,"5"7"-8356,-2-1-480,0-1 0,0 1 0,-1 0 0,0 0 1,0 0-1,-1 0 0,1 0 0,-1 0 0,-1 0 1,1 1-1,-1-1 0,0 0 0,-1 8 0,-3 15 500,-12 49 0,2-15-179,5-15-89,3-1 0,-2 91 1,9-123-347,-1-1 1,2 1 0,0 0 0,1-1 0,0 0-1,1 1 1,1-1 0,0-1 0,1 1 0,0-1-1,1 0 1,1 0 0,16 21 0,-11-20-58,2 0 0,0-1 1,0 0-1,1-1 0,1-1 1,0-1-1,0 0 0,30 12 0,5-3-590,89 19 0,19-4-1852,-11-12-1688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2.3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12 6617,'0'0'6782,"22"-3"-6138,-9 0-553,-5 2-34,1-1 0,0 1 0,0 0 1,0 1-1,16 1 0,-21 0-30,1-1-1,-1 2 1,0-1 0,0 0-1,1 1 1,-1 0-1,0 0 1,0 0 0,-1 0-1,1 1 1,0 0 0,-1 0-1,0 0 1,1 0 0,-1 0-1,0 0 1,4 7 0,25 41 152,-3 2 1,-2 0 0,-2 2 0,-2 0 0,-3 2 0,-3 0 0,18 102 0,-34-152-186,4 26 73,-1 0 0,-1 39 0,-3-65-114,0 0 1,0-1-1,0 1 1,-1 0 0,0-1-1,-1 1 1,0-1-1,0 1 1,0-1 0,0 0-1,-1 0 1,0 0-1,-1 0 1,1 0 0,-1-1-1,0 0 1,-8 8-1,11-12-41,0 0-1,0 0 1,0 0-1,0 0 1,0-1-1,0 1 1,0-1-1,0 1 0,0-1 1,0 1-1,-1-1 1,1 1-1,0-1 1,0 0-1,-1 0 1,1 0-1,0 0 0,0 0 1,-1 0-1,1 0 1,0 0-1,0 0 1,-1 0-1,1-1 1,0 1-1,0-1 1,0 1-1,-2-1 0,1-1-252,0 1-1,0-1 0,1 0 0,-1 0 0,0 0 0,1 0 0,-1 0 1,1 0-1,-1 0 0,1-1 0,0 1 0,-1-5 0,-10-32-6417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2.7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7938,'0'0'3187,"16"6"-3111,49 21-99,-64-26 21,1 1-1,0 0 0,0 0 1,0 0-1,-1 1 0,1-1 1,-1 0-1,0 0 0,0 1 0,0-1 1,0 1-1,0-1 0,0 1 1,-1 0-1,1-1 0,-1 1 1,1-1-1,-1 1 0,0 0 0,0-1 1,-1 1-1,1 0 0,0-1 1,-2 5-1,1 4-14,-1 1 17,0-1 0,-1 1 1,0-1-1,-1 0 0,0 0 0,-1-1 0,0 1 0,-1-1 0,-7 11 0,6-9 61,0-1-1,1 1 1,0 0 0,1 0-1,0 1 1,-3 13 0,8-24-31,0-1 1,-1 1-1,1-1 1,0 1-1,0 0 1,0-1-1,0 1 1,0-1-1,1 1 1,-1-1 0,0 1-1,1-1 1,-1 1-1,1-1 1,0 1-1,-1-1 1,1 1-1,0-1 1,0 0-1,0 1 1,0-1-1,0 0 1,0 0-1,0 0 1,0 0-1,0 0 1,1 0-1,-1 0 1,0 0-1,1 0 1,-1-1-1,1 1 1,-1 0 0,1-1-1,-1 1 1,1-1-1,1 0 1,8 2 38,0 0 1,0-1 0,0-1 0,16-1-1,-9 1-4,222 2-1969,-182 1-1771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3.3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6385,'0'0'7538,"33"0"-7242,-2 0-136,3 0-56,-6 0-104,-10 0-704,-18 12-1136,0 2-705,-20 2-1600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3.7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98 4761,'80'105'1360,"-57"-109"-704,8 1 281,3 3-345,-3 0-384,-5 0-208,-6 0-176,-7-4-1201,-10-1-2655</inkml:trace>
  <inkml:trace contextRef="#ctx0" brushRef="#br0" timeOffset="1">207 15 1488,'0'0'9506,"148"-14"-8657,-109 49-89,-6 6-136,-7 11-120,-8 6-232,-10-5-272,-8 3-24,0-4 8,-15-6-272,-16 1-760,5-17-1025,2-14-959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09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4281,'0'0'9131,"-4"3"-8171,3-3-934,-16 13 946,11-6-170,11-4 48,290-3 291,-221 0-6792,-102 0-924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4.1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13 118 5961,'0'0'7044,"0"-19"-5715,2-60-538,2 61-540,1 17-123,5 13 50,-4 4 61,0 1 1,-1-1-1,-1 1 0,-1 0 0,3 31 1,-3 91 678,-3-114-713,1 12-88,-1 4 225,-6 63 1,4-92-459,0-1 1,0 1-1,-1-1 1,-1 0 0,0 0-1,0-1 1,-1 1-1,0-1 1,-1 0 0,-8 11-1,14-21 73,0 1 0,0-1-1,0 0 1,0 0 0,0 1 0,0-1 0,0 0-1,0 0 1,0 0 0,-1 1 0,1-1-1,0 0 1,0 0 0,0 0 0,0 0 0,0 1-1,0-1 1,-1 0 0,1 0 0,0 0-1,0 0 1,0 1 0,0-1 0,-1 0-1,1 0 1,0 0 0,0 0 0,0 0 0,-1 0-1,1 0 1,0 0 0,0 0 0,0 0-1,-1 0 1,1 0 0,0 0 0,0 0 0,0 0-1,-1 0 1,1 0 0,0 0 0,0 0-1,-1 0 1,1 0 0,0 0 0,0 0 0,0 0-1,-1 0 1,1 0 0,0 0 0,0-1-1,0 1 1,0 0 0,-1 0 0,1 0-1,0 0 1,0 0 0,0-1 0,0 1 0,-1 0-1,0-14-2681,1-6-2068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4.4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70 1 6025,'0'0'6199,"-2"16"-5960,-28 29 495,26-41-714,0 1-1,0-1 1,1 0-1,0 1 1,0 0-1,0 0 1,0 0-1,1 0 1,0 0-1,0 0 1,0 1-1,-1 9 1,5-14-6,-1 0 1,1-1-1,-1 1 1,1 0-1,0 0 1,0-1-1,-1 1 0,1-1 1,0 1-1,0-1 1,0 0-1,-1 0 1,1 0-1,0 0 1,0 0-1,0 0 1,0 0-1,2-1 0,2 0 45,140 1 199,-145 0-262,0 0 0,-1 0 1,1 0-1,0 0 0,-1 0 1,1 1-1,0-1 0,-1 0 1,1 0-1,0 0 0,-1 1 1,1-1-1,0 0 1,-1 1-1,1-1 0,0 0 1,-1 1-1,1-1 0,-1 1 1,1-1-1,-1 1 0,1-1 1,-1 1-1,1-1 0,-1 1 1,0 0-1,1-1 0,-1 1 1,0 0-1,0-1 0,1 1 1,-1 1-1,-3 28-88,1-23 110,-1-1 0,1 1-1,-2 0 1,1-1-1,-1 1 1,-5 7-1,-21 14 73,-5 6 288,30-28-1404,17-13-1535,15-17-200,4-6-2534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4.8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 9338,'0'0'5793,"152"-9"-6945,-133 25-1008,-12 5-761,-7 0-2200</inkml:trace>
  <inkml:trace contextRef="#ctx0" brushRef="#br0" timeOffset="1">1 10 5857,'49'161'1361,"-13"-161"-353,8-5 144,5 0-728,3 5-256,8 0-168,-14 10-568,-12-3-2529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5.2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1 549 8674,'0'0'4201,"7"24"-2844,0 1-1017,-5-14-218,1 1 0,1-1 0,-1-1 0,2 1 0,-1 0 0,2-1 0,-1 0 0,1 0 1,1-1-1,0 1 0,13 13 0,-8-11 33,20 21 119,2-1-1,52 39 1,-86-71-252,1 0 0,-1 1 1,0-1-1,1 0 0,-1 1 0,1-1 0,-1 0 1,1 0-1,-1 0 0,1 1 0,-1-1 1,1 0-1,0 0 0,-1 0 0,1 0 0,-1 0 1,1 0-1,-1 0 0,1 0 0,-1 0 1,1 0-1,-1 0 0,1 0 0,-1 0 0,1-1 1,0 1-1,-1 0 0,1 0 0,-1-1 0,0 1 1,2-1-1,7-19 354,-4-41-173,-4 44-169,17-658 87,-18 619-91,2 5-132,0 48-393,-1 27-160,-1 11-1275,0-2-2990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5.7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 19 1664,'0'0'5434,"-8"0"-5134,-18 0 272,45-1 1057,29-2-486,204-6 615,1542 5 122,-357 3-3556,-1153 1-98,-423 19 870,-144 3 448,147-12-1088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6.4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19 210 1800,'0'0'6267,"-1"-22"-4415,1 0-1369,1-17 1004,-2 0 0,-8-49 0,4 107 710,2 24-2143,3 403 2156,-1-434-2260,1 0 1,1 0-1,0 0 0,0 0 0,1 0 1,1-1-1,0 1 0,0-1 0,9 18 1,-12-28-22,0-1 0,1 1 0,-1-1 0,0 0 0,0 0 0,0 1 0,1-1 0,-1 0 0,0 1 0,0-1 0,1 0 0,-1 0 0,0 1 0,1-1 0,-1 0 0,0 0 0,1 0 0,-1 0 0,0 1 0,1-1 0,-1 0 0,0 0 0,1 0 0,-1 0 0,0 0 0,1 0 0,-1 0 0,1 0 0,-1 0 0,0 0 0,1 0 0,-1 0 0,0 0 0,1 0 0,-1 0 0,0 0 0,1-1 0,-1 1 0,0 0 0,1 0 0,-1 0 1,0-1-1,1 1 0,-1 0 0,0 0 0,0-1 0,1 1 0,-1 0 0,0 0 0,0-1 0,1 1 0,-1 0 0,0-1 0,0 1 0,0 0 0,0-1 0,0 1 0,1 0 0,-1-1 0,0 1 0,0-1 0,0 1 0,0 0 0,0-1 0,0 1 0,0-1 0,7-18-4774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6.9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 65 9314,'0'0'7622,"-5"24"-7077,-16 78-257,13-21 12,10-70-156,4-37-266,-1 6-19,1 0 0,0 1 0,1 0 0,1 0 1,15-27-1,-17 36 77,0-1 0,1 1 0,0 1 0,1-1-1,0 1 1,0 0 0,1 1 0,0 0 0,1 0 0,14-8 0,-23 15 53,0 0 0,0 1 0,-1-1 0,1 1 0,0-1 1,0 1-1,0 0 0,0-1 0,0 1 0,0 0 0,-1 0 0,1 0 0,0-1 0,0 1 1,0 0-1,0 0 0,0 0 0,0 0 0,0 1 0,0-1 0,0 0 0,0 0 0,0 1 0,0-1 1,0 1 4,-1 0 1,1-1-1,-1 1 1,0 0 0,1 0-1,-1 0 1,0-1 0,0 1-1,1 0 1,-1 0-1,0 0 1,0 0 0,0-1-1,0 1 1,0 0-1,0 0 1,0 0 0,-1 0-1,1-1 1,0 2-1,-2 3 10,1 0 0,-1 0-1,0 0 1,0 0 0,-1 0-1,1-1 1,-5 6 0,-7 4 23,-1 0 1,0-2-1,-1 0 1,0 0-1,-1-1 1,0-2-1,-1 1 1,0-2-1,-32 10 1,125 1 650,-16-2-487,-1 2-1,-1 2 0,82 44 1,-138-63-1104,-9-6 204,-13-6-1067,-7-10-2988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7.2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 7034,'0'0'3968,"20"-2"-3874,64-3-112,-83 4 15,0 1-1,0 0 0,0 1 1,0-1-1,1 0 0,-1 0 0,0 0 1,0 1-1,0-1 0,0 0 1,0 1-1,0-1 0,0 1 0,0-1 1,0 1-1,-1-1 0,1 1 1,0 0-1,0 0 0,0-1 1,-1 1-1,1 0 0,0 0 0,-1 0 1,1 0-1,-1 0 0,1 0 1,-1 0-1,1 0 0,-1 0 0,0 0 1,1 1-1,-3 30 184,1-26-71,0-1-49,0 0 0,-1 0 0,1-1 0,-1 1 0,0 0 0,0-1 0,-1 1 0,0-1 0,1 0 0,-1 0 0,-1 0 0,-4 5 0,-21 32 776,34-39-665,1-1 0,-1 0 0,0 0 0,1 0 0,-1-1 0,0 0 0,9-1 0,-11 1-76,17-1-303,39 2 820,-57-1-846,0 0 0,0 0 0,-1 0-1,1 0 1,0 1 0,0-1-1,-1 1 1,1-1 0,0 1-1,-1 0 1,1 0 0,-1 0-1,1 0 1,-1 0 0,1 0 0,-1 0-1,0 0 1,0 0 0,1 1-1,-1-1 1,0 0 0,0 1-1,0-1 1,0 1 0,1 2 0,-1 6-6843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7.6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9570,'0'0'4785,"181"0"-4385,-109 0-400,-7 0-152,-3 0-936,-18 0-1201,-21 0-1775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8.0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0 7298,'0'0'6897,"-12"121"-5937,12-58-328,0 7-280,0-3-304,0-4-48,5 0-448,0-16-1472,3-17-2841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10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9794,'0'0'4952,"0"27"-4381,0 211 689,0-220-1189,1-5-30,-1 0 1,-1 0 0,0 0-1,-3 15 1,3-28-27,1 0 0,0 0 1,0 1-1,0-1 1,-1 0-1,1 0 0,0 0 1,0 0-1,0 0 1,-1 0-1,1 0 1,0 0-1,0 0 0,0 0 1,-1 0-1,1 0 1,0 0-1,0 0 0,-1 0 1,1 0-1,0-1 1,0 1-1,0 0 0,-1 0 1,1 0-1,0 0 1,0 0-1,0 0 0,0 0 1,-1-1-1,1 1 1,0 0-1,0 0 0,0 0 1,0 0-1,0-1 1,0 1-1,0 0 1,-1 0-1,1 0 0,0-1 1,0 1-1,0 0 1,0 0-1,0 0 0,0-1 1,0 1-1,0 0 1,0 0-1,0 0 0,0-1 1,0 1-1,0 0 1,0 0-1,0-1 0,-6-14 180,-2-27-255,1-1 1,2 0-1,2 0 0,3-44 0,0 80 50,0 1 0,0-1 0,1 0 0,0 1 0,0-1 0,1 1-1,0-1 1,0 1 0,1 0 0,-1 0 0,1 0 0,6-8 0,-7 10 5,1 1 0,0 0 1,1 0-1,-1 0 1,0 0-1,1 0 0,0 1 1,0-1-1,0 1 1,0 0-1,0 0 0,0 1 1,0-1-1,0 1 0,1 0 1,-1 0-1,0 0 1,1 1-1,6-1 0,-4 1-3,-1 0 0,1 0 0,0 0 0,-1 1 0,1 0 0,-1 0 0,1 1 0,-1-1 0,1 2 0,-1-1 0,0 1 0,0-1 0,0 2 0,9 6 0,-11-7 3,0 1 1,-1 1-1,1-1 0,-1 0 1,0 1-1,0-1 1,0 1-1,-1 0 0,0 0 1,0 0-1,0 0 1,-1 1-1,1-1 0,-1 0 1,0 1-1,-1-1 1,1 1-1,-2 8 0,1-13 5,1 5-4,-1-1 0,0 1 0,0-1 0,-1 1 1,0 0-1,0-1 0,0 1 0,-1-1 0,1 1 0,-5 8 1,6-14 3,0 1 1,0-1 0,0 0 0,0 1-1,1-1 1,-1 1 0,0-1-1,0 0 1,1 0 0,-1 1 0,0-1-1,0 0 1,1 1 0,-1-1-1,0 0 1,1 0 0,-1 0-1,1 1 1,-1-1 0,0 0 0,1 0-1,-1 0 1,0 0 0,1 0-1,-1 1 1,1-1 0,-1 0 0,0 0-1,1 0 1,-1 0 0,1 0-1,-1-1 1,1 1 0,-1 0 0,0 0-1,1 0 1,-1 0 0,0 0-1,1 0 1,-1-1 0,1 1 0,0 0 1,59-10 7,-37 6-57,1 1 1,24-1-1,-47 4 44,-1 0 0,1 0 0,0 0 0,0 0 0,-1 0 0,1 0 0,0 0 0,0 1 0,-1-1 0,1 0 0,0 0 0,-1 1 0,1-1 0,0 0 0,-1 1 0,1-1 0,0 1 0,-1-1 0,1 1 0,-1-1 0,1 1 0,-1-1 0,1 1 0,-1 0 0,1-1 0,-1 1 0,1 0 0,-1-1 0,0 1 0,1 0 0,-3 28-68,0-23 71,0-1-1,0 1 0,0-1 0,-1 0 0,0 0 1,0 0-1,0 0 0,-4 5 0,-14 7 53,1-1 1,-2 0-1,0-2 0,-1 0 0,0-2 0,-1 0 1,-27 8-1,132-68-2947,-24 13-1626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8.3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110 12 2761,'0'0'9366,"3"-4"-8629,-3 4-721,1-1 0,-1 1-1,0-1 1,0 1 0,0 0 0,1-1 0,-1 1-1,0-1 1,1 1 0,-1 0 0,0-1 0,1 1-1,-1 0 1,1 0 0,-1-1 0,0 1-1,1 0 1,-1 0 0,1 0 0,-1-1 0,1 1-1,-1 0 1,1 0 0,-1 0 0,0 0 0,1 0-1,-1 0 1,1 0 0,-1 0 0,2 0-1,1 15 595,-12 39 420,-40 107 345,32-115-1053,3 1 1,1 0 0,-10 79-1,21-104-217,0 1 0,2 0 0,1 0 0,1 0 0,0 0 0,8 28-1,-7-41-81,1 0 0,-1 0-1,2-1 1,0 1 0,0-1-1,0 0 1,1 0 0,0-1-1,1 0 1,0 0-1,0 0 1,1-1 0,0 0-1,0-1 1,17 10 0,-14-9-36,0-1 1,1-1-1,-1 0 1,1 0-1,1-1 1,-1-1 0,1 0-1,-1 0 1,1-2-1,0 1 1,0-2-1,-1 0 1,1 0-1,20-4 1,-31 4-15,-1 0 1,0 0-1,0-1 0,0 1 0,0 0 1,0-1-1,0 1 0,0-1 1,1 1-1,-1-1 0,0 1 1,-1-1-1,1 0 0,0 0 0,0 1 1,0-1-1,0 0 0,-1 0 1,1 0-1,0 0 0,-1 0 1,1 0-1,0 0 0,-1 0 1,0 0-1,1 0 0,-1-1 0,1 1 1,-1 0-1,0 0 0,0 0 1,0 0-1,0 0 0,0-1 1,0 1-1,0 0 0,0 0 0,0 0 1,-1 0-1,1-1 0,0 1 1,-1 0-1,1 0 0,-2-2 0,-2-6-715,-1-1-1,-1 1 0,0 1 0,-8-11 1,2 3-2805,1-5-3590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8.7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35 6281,'0'0'9594,"-1"-8"-9146,-2-18-255,10 52 330,11 73 454,-3 252-1487,14-377-5900,-14 6 843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9.0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43 8346,'0'0'7623,"-1"10"-7047,4 177 995,25-186-1318,-17-2-209,-1 0-1,1-1 1,-1 0-1,0-1 1,15-5 0,-15 4-222,1 0 0,0 1 0,-1 1-1,1 0 1,17-1 0</inkml:trace>
  <inkml:trace contextRef="#ctx0" brushRef="#br0" timeOffset="1">288 13 7282,'0'0'9242,"176"-12"-8970,-127 12-120,-8 0-104,-15 0-48,-10 0-48,-8 0-312,-24 0-3401,-2 0-1872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9.4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0 6305,'0'0'9076,"3"5"-8634,2 3-307,0 1 0,0 0 0,-1 0-1,0 0 1,-1 0 0,0 1-1,0 0 1,-1-1 0,2 20 0,3 102 520,-7-108-555,2 16 16,0-16-144,-2 0-1,0 0 0,-4 25 1,3-47-69,1 1 0,-1-1 1,0 1-1,1 0 0,-1-1 1,0 0-1,0 1 0,0-1 0,0 1 1,0-1-1,0 0 0,0 0 0,0 1 1,0-1-1,-1 0 0,1 0 1,-1 0-1,1-1 0,-2 2 0,2-2-168,0 1 0,0-1 0,0 0 0,0 0 0,0 1 0,0-1 0,0 0 0,1 0 0,-1 0-1,0 0 1,0 0 0,0-1 0,0 1 0,0 0 0,0 0 0,0 0 0,0-1 0,1 1 0,-1-1-1,0 1 1,0 0 0,0-1 0,1 0 0,-2 0 0,-7-11-6356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19.7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 21 5297,'0'0'10388,"-2"-5"-9908,2 4-476,0 0-1,-1 0 1,1 0 0,0 0 0,-1 0-1,1 0 1,-1 1 0,1-1 0,-1 0 0,1 0-1,-1 0 1,1 1 0,-1-1 0,0 0-1,0 0 1,1 1 0,-1-1 0,-1 0 0,-10 7 128,-11 40 284,20-40-389,1 0 0,0 0 1,1 0-1,-1 1 0,1-1 0,1 0 0,-1 1 1,1-1-1,0 1 0,2 8 0,-2-13-30,1 0-1,-1 1 0,1-1 0,0 0 1,0 0-1,0 0 0,0 1 1,0-1-1,0 0 0,0 0 0,1 0 1,-1-1-1,1 1 0,0 0 1,-1-1-1,1 1 0,0-1 0,0 1 1,0-1-1,0 0 0,0 0 1,0 0-1,1 0 0,-1 0 1,0 0-1,0-1 0,1 1 0,-1-1 1,4 1-1,2 0-242,-1 0 0,0 0-1,1-1 1,-1 0 0,1 0 0,-1-1 0,0 0-1,1 0 1,-1-1 0,0 0 0,0 0 0,0-1 0,0 1-1,12-8 1,12-19-4712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20.0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9554,'0'0'5228,"26"30"-4609,81 102-161,-95-117-358,-1 1 0,-1 0-1,-1 0 1,0 1-1,-1 1 1,-1-1-1,-1 1 1,0 0 0,-2 1-1,0-1 1,3 34-1,-5-36-4,0 0 0,-1 0 0,0 0-1,-2 0 1,0 0 0,-5 25 0,4-33-91,0-1-1,-1 1 1,0-1 0,0 0-1,-1 0 1,0 0 0,0 0-1,-1 0 1,0-1 0,0 0-1,0 0 1,-1 0 0,0-1-1,-11 9 1,9-8-212,0-1 0,-1 1-1,1-1 1,-1-1 0,-1 0-1,1 0 1,0-1 0,-1 0 0,0 0-1,-11 1 1,20-4 116,0 0 0,1 0 0,-1 1 0,0-1 0,0 0 0,0 0 1,0 0-1,0 0 0,0 0 0,0 0 0,0 0 0,0 0 0,0-1 0,0 1 0,0 0 0,0-1 0,1 1 0,-1 0 0,0-1 1,0 1-1,0-1 0,1 1 0,-1-1 0,0 0 0,0 1 0,1-1 0,-1 0 0,0 1 0,1-1 0,-1 0 0,1 0 1,-1 0-1,1 1 0,0-1 0,-1 0 0,1 0 0,0 0 0,-1 0 0,1-1 0,-2-26-3551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20.4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30 8330,'0'0'5001,"27"-5"-4570,83-17-198,-108 21-230,1 0-1,0 1 1,-1 0-1,1-1 1,0 1-1,0 0 1,-1 0-1,1 0 1,0 1 0,-1-1-1,1 1 1,0-1-1,-1 1 1,1 0-1,0 0 1,-1 0-1,0 0 1,1 1 0,-1-1-1,0 1 1,1-1-1,-1 1 1,0 0-1,0 0 1,0 0 0,-1 0-1,1 0 1,0 0-1,-1 0 1,1 1-1,-1-1 1,2 5-1,-1 2 18,0 0 0,0 0-1,-1 0 1,0 0-1,-1 0 1,0 0-1,-1 10 1,0-7 34,0-5-38,0 0 0,0 0 0,-1 0 0,0 0 0,0 0 1,-1-1-1,1 1 0,-1-1 0,-1 0 0,1 0 0,-1 0 0,-8 9 1,5-6 17,1 1 1,0 0-1,-8 18 1,13-28-29,1 1 0,0 0 0,0-1 1,0 1-1,0 0 0,0-1 0,0 1 1,0 0-1,0-1 0,0 1 0,0 0 0,0-1 1,0 1-1,0 0 0,0-1 0,1 1 1,-1-1-1,0 1 0,0 0 0,1-1 0,-1 1 1,1-1-1,-1 1 0,0-1 0,1 1 1,-1-1-1,1 1 0,-1-1 0,1 1 0,-1-1 1,1 0-1,0 1 0,-1-1 0,1 0 1,-1 1-1,1-1 0,0 0 0,-1 0 0,1 0 1,0 1-1,-1-1 0,1 0 0,0 0 1,-1 0-1,1 0 0,0 0 0,0-1 0,46 1 70,-30-1-57,5 1-127,50-3 161,-68 2-366,0 0 0,0 0-1,0 0 1,-1 0-1,1-1 1,0 0 0,-1 0-1,1 0 1,3-2 0,0-6-5409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20.7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8434,'0'0'9042,"158"5"-8882,-109-1-160,-8 1-224,-10 2-568,-20 7-777,-11-5-2904,0 3-3248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21.1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5265,'0'0'8890,"165"0"-8890,-134 0-784,-15 0-4705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21.5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59 5761,'0'0'8342,"11"-8"-8013,-3 2-288,0 1 0,1-1 0,0 1 0,0 0-1,0 1 1,0 0 0,1 1 0,-1 0-1,1 0 1,0 1 0,13-2 0,-7 3-17,29 1 50,-44 1-72,0-1-1,0 0 1,0 0 0,0 1 0,0-1 0,0 0-1,0 1 1,0-1 0,0 1 0,0 0-1,0-1 1,0 1 0,0 0 0,0-1 0,-1 1-1,1 0 1,0 0 0,0 0 0,-1-1 0,1 1-1,-1 0 1,1 0 0,-1 0 0,1 0-1,-1 0 1,1 0 0,-1 0 0,0 0 0,0 1-1,0-1 1,0 0 0,1 0 0,-1 1 0,0 4 11,-1 1 1,1-1 0,-1 0-1,0 0 1,-1 1 0,1-1-1,-1 0 1,0 0 0,-1 0-1,1-1 1,-1 1 0,-1-1-1,1 1 1,-1-1 0,1 0 0,-2 0-1,1-1 1,-6 6 0,-4 12 19,14-21-30,0-1 0,0 0 0,0 1-1,0-1 1,0 1 0,0-1 0,0 0 0,0 1-1,0-1 1,0 1 0,0-1 0,0 0 0,1 1-1,-1-1 1,0 0 0,0 1 0,0-1-1,0 0 1,1 1 0,-1-1 0,0 0 0,0 1-1,1-1 1,-1 0 0,0 0 0,1 1 0,-1-1-1,0 0 1,1 0 0,-1 0 0,0 0-1,1 1 1,4 0 29,1 0 0,-1-1-1,0 1 1,1-1 0,-1 0-1,8-1 1,26 1 30,-36 1-59,0-1 1,1 2-1,-1-1 1,0 0-1,0 0 0,0 1 1,0 0-1,-1-1 0,1 1 1,0 0-1,-1 0 1,1 1-1,-1-1 0,0 0 1,1 1-1,-1 0 0,-1-1 1,1 1-1,0 0 1,-1 0-1,1 0 0,-1 0 1,0 0-1,0 0 0,0 1 1,0-1-1,-1 0 1,1 0-1,-1 1 0,0 4 1,0-2 2,0 0 0,0 0 0,-1 1 0,0-1 0,0-1 1,0 1-1,-1 0 0,0 0 0,0 0 0,0-1 0,-1 1 1,0-1-1,0 0 0,0 0 0,-1 0 0,-4 5 0,0-2-21,-2 0-1,1-1 0,-1 0 1,0-1-1,0 0 0,-1 0 1,-20 6-1,-15-3-2436,34-11-1065,7-6-2579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11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110 315 9090,'0'0'7912,"-14"9"-7798,-44 34-26,55-41-88,-1 1 0,1 1 1,0-1-1,0 0 0,1 1 0,-1 0 1,1-1-1,0 1 0,0 0 1,0 0-1,0 0 0,1 1 1,-1-1-1,1 0 0,0 1 1,1-1-1,-1 0 0,1 1 0,0-1 1,0 1-1,1 7 0,-1-1-8,3-10 38,1 0-1,-1-1 1,1 1-1,0-1 1,-1 0-1,1 0 1,-1 0-1,7-1 1,-4 0-21,0 0 0,0-1 0,0 0 0,0 0 0,0 0 0,0-1 0,-1 1 0,1-1 0,-1-1 0,0 1 1,0-1-1,0 0 0,0 0 0,-1 0 0,8-9 0,2-6 301,0-1 0,19-37 0,-24 41 195,-8 18-507,1-1 0,0 1-1,-1-1 1,1 1 0,-1-1 0,0 1-1,1 0 1,-1 0 0,0 0 0,0 0 0,0 0-1,1 3 1,-2-4 11,5 8-6,0 0 1,0 0-1,1-1 0,0 1 1,1-1-1,0-1 1,0 1-1,1-1 0,-1 0 1,15 9-1,-15-12-2,-1-1 1,1 0 0,0 0-1,0 0 1,0-1-1,0 0 1,0 0-1,0-1 1,1 0-1,-1 0 1,1 0-1,-1-1 1,0-1-1,1 1 1,12-3-1,-14 1-59,0-1 0,0 1 1,0-1-1,-1 0 0,1 0 0,-1-1 0,1 1 0,-1-1 0,-1-1 0,1 1 0,0-1 0,-1 1 0,0-1 0,0 0 0,-1-1 0,1 1 0,-1-1 0,0 1 0,3-9 0,1-4-57,0 0 0,-1 0 0,-1-1 0,-1 0 0,3-24 0,-3-121 159,-5 110 429,-1 44-16,-2 19-378,-3 20-128,4 6 72,2 0-1,1 0 1,6 49 0,-4-69-19,1 1 0,0-1 1,1 0-1,1 0 0,0-1 0,1 1 0,1-1 1,0 0-1,1-1 0,11 15 0,-19-27-1,1 0 0,-1-1 0,1 1-1,-1 0 1,1-1 0,0 1 0,-1-1-1,1 1 1,0 0 0,0-1 0,-1 0-1,1 1 1,0-1 0,0 1 0,0-1-1,-1 0 1,1 0 0,0 1 0,0-1-1,0 0 1,0 0 0,0 0 0,0 0-1,0 0 1,-1 0 0,1 0 0,0 0-1,0-1 1,0 1 0,0 0 0,0 0-1,0-1 1,-1 1 0,1-1 0,0 1-1,0 0 1,-1-1 0,1 0 0,0 1-1,-1-1 1,1 1 0,0-1 0,-1 0-1,1 1 1,-1-1 0,1 0 0,-1 0-1,1 0 1,24-46 156,-22 40-150,10-26-9,-2 0 0,-1-1 0,-2 0 1,-1-1-1,-2 1 0,-1-1 0,-1-46 0,-3 149-16,3 0 0,2 0-1,19 84 1,-2-81-666,-19-61 82,-4-13-266,-14-23-4088,-7-5-4027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21.9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 1 5881,'0'0'11835,"-23"9"-11827,33-9-1817,3 0-2175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22.3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 41 7434,'0'0'7013,"27"-5"-6877,83-19-64,-104 23-68,0 0-1,0 0 1,1 1 0,-1-1 0,0 1-1,0 1 1,1-1 0,10 3-1,-15-2 1,1 0-1,-1 0 1,0 0 0,0 0-1,0 0 1,0 0 0,0 0-1,0 1 1,0-1-1,-1 1 1,1-1 0,0 1-1,-1 0 1,0 0-1,1 0 1,1 3 0,-1 1 10,0 1 0,0 0 0,-1 0 0,0-1 0,0 1 0,-1 0 1,1 0-1,-2 0 0,1 0 0,-1 0 0,-2 10 0,-1-3 39,0 0 0,-1 0 0,-1-1-1,0 0 1,-1 0 0,0 0 0,-12 15 0,6-8-25,1 0 1,-11 25-1,21-39-24,-1 1-1,1-1 1,0 1-1,1-1 1,0 1-1,0 0 0,0 0 1,1-1-1,0 1 1,0 0-1,2 12 1,-1-18-10,0 0 0,0 1 1,0-1-1,1 0 0,-1 0 1,0 0-1,0 0 0,1 0 1,-1 0-1,0 0 0,1-1 0,-1 1 1,1-1-1,-1 1 0,1-1 1,0 1-1,-1-1 0,1 0 1,-1 1-1,1-1 0,-1 0 1,1 0-1,0 0 0,-1-1 1,1 1-1,-1 0 0,1 0 1,1-1-1,4 0-24,-1 0-1,0 0 1,0 0-1,0-1 1,0 0 0,9-4-1,-11 3-12,0 0-1,0 0 1,0 0-1,-1-1 1,1 1-1,-1-1 0,0 0 1,0 0-1,-1 0 1,1 0-1,-1-1 1,4-7-1,-5 10 39,-1-1 0,1 1 0,0-1 0,-1 1 1,1 0-1,-1-1 0,0 1 0,0-1 0,0 1 0,0-1 0,0 1 0,0-1 0,-1 1 0,1-1 0,-1 1 0,0-1 0,0 1 0,0 0 0,0 0 1,0-1-1,0 1 0,-1 0 0,1 0 0,-1 0 0,1 0 0,-1 0 0,-2-1 0,-10-7 37,0 2 0,0 0 0,-1 0 0,0 1 0,0 1 0,-1 1-1,0 0 1,-20-3 0,-48-17 261,82 24-264,-1 1 0,1-1 1,0 0-1,0 0 0,-1-1 0,1 1 0,0 0 0,0-1 0,0 1 0,0-1 0,1 0 0,-1 0 1,0 1-1,1-1 0,-1 0 0,1 0 0,-1-1 0,1 1 0,0 0 0,0 0 0,0-1 1,0 1-1,1 0 0,-1-1 0,1 1 0,-1-1 0,1 1 0,0-1 0,0 1 0,0-1 1,0 1-1,0-1 0,1 1 0,-1 0 0,1-1 0,-1 1 0,1-1 0,0 1 0,0 0 1,0 0-1,0-1 0,3-2 0,2-6-18,1 1 0,0 0 0,1 0 0,0 0 0,0 1 0,1 0 0,11-8 0,-12 10-8,1 1-1,0 0 0,0 0 1,13-5-1,-20 10-10,0 0 0,-1 0 0,1 1 0,-1-1 0,1 0 0,0 1 0,-1 0 0,1-1 0,0 1 0,0 0 0,-1 0 0,1 0 0,0 0 1,0 0-1,-1 0 0,1 0 0,0 1 0,0-1 0,-1 1 0,1-1 0,0 1 0,-1 0 0,1-1 0,-1 1 0,1 0 0,-1 0 0,1 0 0,-1 0 0,0 0 0,1 1 0,-1-1 1,0 0-1,0 1 0,0-1 0,1 3 0,0-1-146,0 1-1,0-1 1,1 0 0,-1 1 0,1-1 0,-1 0 0,7 4 0,15 8-3830,-3-8-2247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22.7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 8490,'0'0'6831,"27"-2"-6517,86-3-168,-110 5-140,0 0 1,0 0 0,-1 0-1,1 0 1,0 0-1,0 1 1,-1 0 0,1-1-1,0 1 1,-1 0 0,1 0-1,0 0 1,-1 1-1,0-1 1,1 1 0,-1-1-1,0 1 1,0 0-1,0 0 1,0 0 0,0 0-1,2 3 1,-2-1 13,0 1 1,0-1-1,-1 0 1,0 1 0,0-1-1,0 1 1,0 0-1,-1 9 1,1-5 23,1 23 161,-2 0 1,0 0-1,-3 0 1,0 0-1,-2 0 0,-2-1 1,-12 38-1,-48 125-358,67-193-590,0-7 53,0 1 0,-1-1 0,1 1 0,-1 0 1,0-1-1,-1 1 0,1 0 0,-4-7 0,0-3-1429,-5-15-2189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23.0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0 110 4113,'0'0'7273,"132"-42"-6328,-62 32-537,10 3-408,3-2-408,-3 2-745,14-7-1143,-22 3-625,-15 1-375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23.4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261 181 744,'0'0'11424,"0"-14"-10352,0-45-249,0 58-817,0 1 0,0 0 0,0 0 0,0 0 0,0 0 0,0 0 0,0 0 0,1 0 0,-1 0 0,0-1 0,0 1 0,0 0 0,0 0 0,0 0 0,0 0 0,0 0 1,0 0-1,0-1 0,0 1 0,0 0 0,0 0 0,0 0 0,0 0 0,0 0 0,0 0 0,-1 0 0,1-1 0,0 1 0,0 0 0,0 0 0,0 0 0,0 0 0,0 0 0,0 0 0,0 0 0,0 0 0,0 0 0,0-1 0,-1 1 0,1 0 0,0 0 0,0 0 0,0 0 0,0 0 0,0 0 0,0 0 0,0 0 0,-1 0 0,1 0 1,0 0-1,0 0 0,0 0 0,0 0 0,0 0 0,0 0 0,-1 0 0,1 0 0,0 0 0,0 0 0,0 0 0,0 0 0,0 0 0,0 0 0,0 0 0,-1 0 0,1 0 0,0 0 0,0 1 0,-8 10 132,-6 18 36,-18 51 429,7-13-187,-3-1 0,-43 73 0,71-173-272,12 3-295,1 1-1,2 1 1,2 1-1,23-34 1,11-18 41,-14 11 123,-21 36 58,39-56-1,-43 79-57,-6 16 41,-2 22 137,-4-26-179,3 454 748,-3-313-943,0-142 126,0 1 0,0-1 1,0 0-1,0 0 1,0 1-1,0-1 1,-1 0-1,1 0 0,0 0 1,-1 0-1,1 1 1,-1-1-1,1 0 0,-1 0 1,1 0-1,-1 0 1,-1 1-1,1-1-10,1-1 0,-1 1 0,1-1 0,-1 0 0,0 0 0,1 1 0,-1-1 0,0 0-1,1 0 1,-1 0 0,0 0 0,0 0 0,1 0 0,-1 0 0,0 0 0,1 0 0,-1 0 0,0 0 0,1 0 0,-1 0 0,0-1 0,0 1-1,-3-2-388,0 0 0,0 0 0,1-1 0,-1 1 0,1-1 0,-1 0 0,1 0 0,-4-5 0,-17-24-4517</inkml:trace>
  <inkml:trace contextRef="#ctx0" brushRef="#br0" timeOffset="1">0 307 8618,'0'0'5793,"137"19"-5281,-77-17-512,15-2-120,-18 0-1744,-16 0-3337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23.8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1 10682,'0'0'4921,"-147"47"-14147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27.0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1400,'0'0'6511,"45"0"-5632,659 0 2122,-643 0-2814,1275 24 1969,-1294-21-2228,-40-2-50,-11 0-16,-66 1 43,-433 21-3399,417-17 1696,-11-1-1144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27.3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26 4721,'0'0'6380,"11"-4"-6241,9-2-15,0 1-1,0 1 1,0 1 0,0 1 0,1 0 0,26 3 0,1509 6 2139,-1538-7-2259,3-1-92,1 1 1,0 1-1,0 1 1,0 1-1,21 6 0,-42-9 44,0 0 0,-1 0 1,1 0-1,0 1 0,-1-1 0,1 0 0,0 0 0,-1 1 0,1-1 0,-1 0 0,1 1 0,0-1 0,-1 1 1,1-1-1,-1 1 0,1-1 0,-1 1 0,0-1 0,1 1 0,-1-1 0,1 1 0,-1-1 0,1 2 0,-9 9-553,-28 4 285,34-14 319,-34 14-1957,-41 23 0,48-24-1753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28.2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25 5369,'0'0'5465,"6"-4"-4702,3 1-697,1-1 0,-1 1 0,1 0 0,0 1 0,-1 0-1,1 1 1,0 0 0,0 0 0,18 2 0,1170-3 2465,-612 4-1789,-518 5-2267,-588 18-911,132-4-423,247-11 663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3:04:28.6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17 5657,'0'0'8343,"28"2"-7603,528 12 1070,25-25-1020,-305 2-540,264-4-1320,-537 13 379,-7 1 136,-131 9-5702,83-9-279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11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9130,'0'0'4993,"238"0"-4993,-145 0-432,-16 0-4129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19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10418,'0'0'5961,"161"-22"-8081,-129 25-8250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12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60 210 3729,'0'0'10965,"-7"8"-9828,8-8-1124,1 1 0,-1-1 0,1 1 0,0-1 0,-1 0 0,1 0 0,0 1 0,-1-1 0,1 0 0,0-1 0,-1 1 0,1 0 0,0 0 0,-1-1 0,1 1 0,-1-1 0,1 1 0,0-1 0,-1 0 0,1 1 0,-1-1 0,0 0 0,2-1 0,38-24 74,-36 22-71,-1 1 0,0-1 0,0 0 0,0 0 0,-1-1 0,1 1 0,-1-1 0,0 1 0,0-1 0,-1 0 0,0 0 0,1-1 0,-2 1 0,1 0 0,-1-1 0,1 1 0,-1-1 0,-1 1 0,1-1 0,-1-7 0,-1 12-5,1 0 1,0 1-1,-1-1 0,1 0 1,-1 1-1,1-1 0,-1 0 0,1 1 1,-1-1-1,0 1 0,1-1 0,-1 1 1,0-1-1,1 1 0,-1-1 1,0 1-1,0 0 0,1-1 0,-1 1 1,0 0-1,0 0 0,0 0 0,0-1 1,1 1-1,-1 0 0,0 0 1,0 0-1,0 0 0,-1 1 0,-34-1-13,29 1 24,1 0-7,0 0 0,0 0 0,0 1 0,0 0 0,0 0 1,0 0-1,0 1 0,1 0 0,0 0 0,-1 1 0,1-1 1,0 1-1,0 0 0,1 0 0,-5 6 0,6-7-8,1-1 1,-1 1-1,1 0 0,0 0 0,0 1 0,0-1 0,0 0 0,0 1 0,1-1 0,-1 1 1,1-1-1,0 1 0,0 0 0,1-1 0,-1 1 0,1 0 0,0 0 0,0-1 0,0 1 1,0 0-1,0 0 0,1-1 0,0 1 0,0 0 0,0-1 0,3 7 0,-1-6 2,-1 0-1,1-1 0,1 0 1,-1 1-1,0-1 0,1-1 0,0 1 1,0 0-1,0-1 0,0 0 1,0 0-1,0 0 0,0 0 0,1-1 1,-1 0-1,0 1 0,1-2 1,5 2-1,14 1 41,0-1 1,27-1-1,-45-1-45,1 0-37,1 0 0,0-1-1,-1 1 1,1-1 0,0-1 0,-1 0 0,0 0 0,13-5 0,-17 5 20,-1 1 1,1-1 0,-1 0-1,1 1 1,-1-1-1,0 0 1,0-1-1,0 1 1,0 0 0,0-1-1,-1 1 1,1-1-1,-1 1 1,1-1 0,-1 0-1,0 1 1,0-1-1,0 0 1,0 0 0,-1 0-1,1 0 1,-1 0-1,0 0 1,0-5 0,-13-97 153,14 103-141,0 1 0,1 0 0,-1-1 0,0 1 0,1 0 0,-1 0 1,1 0-1,-1 0 0,1 0 0,-1 0 0,1 0 0,0 1 0,-1-1 0,1 0 0,0 1 0,0 0 0,-1-1 0,1 1 1,0 0-1,0 0 0,0 0 0,-1 0 0,5 0 0,-2 0-7,1 0 1,0 0 0,0 0-1,-1 0 1,1 1-1,0 0 1,0 0-1,-1 0 1,7 2-1,-9-1 6,0 0-1,-1 1 0,1-1 0,0 0 1,-1 1-1,1-1 0,-1 1 0,0-1 1,0 1-1,0-1 0,0 1 0,0 0 1,-1 0-1,1-1 0,-1 1 0,1 4 1,-1 55 24,-1-40 43,-4 21 178,5-43-200,5-5 151,11-14-175,-1-1-1,-1-1 0,16-30 1,-24 39 0,-1 1 0,0-1 0,0 0 0,-1 0 0,-1-1 0,0 1 0,-1-1 0,1-18-1,-3 46-25,0 0 12,0-1 0,0 1 0,2 0 0,0-1 1,5 22-1,-5-31 0,0-1-1,0 1 1,0-1 0,1 0 0,-1 0 0,1 0 0,0 0 0,0 0 0,0 0 0,1-1 0,-1 1 0,1-1-1,0 0 1,0 0 0,0-1 0,0 1 0,1-1 0,-1 0 0,1 0 0,-1 0 0,6 0 0,1 2 9,1-2 1,0 0 0,-1 0 0,1-1 0,0-1 0,0 0 0,-1 0 0,1-2 0,0 1 0,-1-1 0,1-1 0,-1 0 0,22-9-1,-11 2 13,-1 0-1,0-2 0,-1-1 1,-1 0-1,34-31 0,-54 75 8,-24 61-23,7-24 8,-15 102 0,29-126 4,4-28-20,-1 0 0,-1 0 1,0 0-1,-1 0 0,-1-1 0,-1 0 0,0 0 0,-8 17 0,11-29-1,-1 0 0,1 0 0,-1-1 0,1 1 0,-1-1 0,0 0 0,0 0 0,0 0 0,0 0 0,-1 0 0,1-1 0,-1 1 0,1-1 0,-1 0-1,1 0 1,-1 0 0,1 0 0,-1-1 0,0 0 0,1 0 0,-1 0 0,0 0 0,1 0 0,-1-1 0,0 1 0,1-1 0,-5-1 0,-8-3 23,0 1 0,0-2 0,0 0-1,-21-13 1,36 19-26,-14-7 15,1-1-1,0-1 1,0 0-1,1-1 1,-14-13-1,27 23-24,-1-1 0,0 0 1,1 1-1,-1-1 0,0 0 0,1 0 1,-1 0-1,1 0 0,-1 1 0,1-1 1,0 0-1,-1 0 0,1 0 0,0 0 0,0 0 1,-1 0-1,1 0 0,0 0 0,0 0 1,0 0-1,0 0 0,0 0 0,1 0 0,-1 0 1,0 0-1,0 0 0,1 0 0,-1 0 1,0 0-1,1 0 0,-1 1 0,1-1 0,0-1 1,26-20-2146,6 3-3120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12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12459,'0'0'5129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13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5353,'0'0'6900,"0"0"-6808,1 0-1,-1 0 0,0 1 0,0-1 1,0 0-1,0 0 0,0 0 0,0 0 1,0 0-1,0 1 0,0-1 0,0 0 1,0 0-1,0 0 0,0 0 1,0 0-1,0 1 0,0-1 0,0 0 1,0 0-1,0 0 0,0 0 0,0 0 1,0 1-1,-1-1 0,1 0 0,0 0 1,0 0-1,0 0 0,137 43 717,189 34 0,-226-57-697,554 106 724,-652-124 285,-14-2-835,10 0-300,0-1 1,0 1 0,1 0-1,-1-1 1,0 1 0,1-1 0,-1 0-1,0 1 1,1-1 0,-1 0-1,1 0 1,-1 0 0,1 0-1,0 0 1,-1 0 0,1-1 0,0 1-1,0 0 1,0-1 0,-1-1-1,-12-27-521,-17-61 0,7 18 645,57 164-39,-25-76-68,0 1 0,0 0 0,-2 0 0,0 1 0,-1 0 0,0 0 0,-2 0 0,0 0 0,-1 1 0,0 21 0,-2-36-13,-1-1 0,0 1-1,0-1 1,0 0 0,0 1-1,0-1 1,0 0 0,-1 0-1,1 0 1,-1 0 0,1 0-1,-1 0 1,0 0 0,0 0-1,0-1 1,0 1 0,0-1-1,0 1 1,0-1 0,0 0-1,-1 0 1,-4 1-1,-59 17-1725,60-18 1378,-47 6-3956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14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27 6489,'0'0'9714,"-6"-5"-9064,4 3-613,0 0-30,1 0-1,-1 1 1,0-1 0,0 1 0,0-1 0,0 1-1,0 0 1,0 0 0,0-1 0,0 1 0,0 1-1,-1-1 1,1 0 0,0 1 0,-1-1 0,1 1-1,-1-1 1,1 1 0,0 0 0,-1 0 0,1 0-1,-1 1 1,1-1 0,0 0 0,-1 1 0,1 0-1,0-1 1,0 1 0,-1 0 0,1 0 0,0 1 0,-3 1-1,-8 7 25,1 0-1,1 0 0,0 1 0,0 1 0,1 0 1,0 0-1,1 1 0,-10 19 0,14-24-18,1 1-1,0 0 0,0 0 1,1 1-1,0-1 0,1 1 0,0 0 1,0-1-1,1 1 0,0 0 1,1 0-1,0 0 0,1 0 0,2 15 1,-1-19-4,1-1-1,-1 1 1,1-1 0,0 1 0,1-1 0,-1 0 0,1 0 0,0 0 0,0-1-1,1 1 1,-1-1 0,1 0 0,0 0 0,0-1 0,0 1 0,1-1-1,-1-1 1,1 1 0,7 2 0,9 3 39,1 0 1,0-2-1,40 6 0,178-3 354,-243-9-422,-1 0 29,-1 1 0,1-1 0,-1-1 1,1 1-1,0 0 0,-1-1 0,1 0 0,-6-1 1,8 1-90,0 0 1,0 0-1,1 0 1,-1 0 0,0 0-1,0 0 1,0 0 0,1 0-1,-1 0 1,1 0 0,-1-1-1,1 1 1,-1 0-1,1 0 1,0 0 0,0-1-1,-1 1 1,1 0 0,0-1-1,0 1 1,0 0 0,0 0-1,1-1 1,-1 1-1,0-2 1,3-13-3751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1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10658,'0'0'6707,"-3"27"-6635,2-15-66,-11 195 125,10-110 83,-1-44-55,3-1-1,2 0 1,11 64 0,-13-115-145,0-1 1,0 1-1,0 0 1,0 0 0,1-1-1,-1 1 1,0 0-1,0-1 1,1 1 0,-1 0-1,0-1 1,1 1-1,-1-1 1,0 1-1,1 0 1,-1-1 0,1 1-1,-1-1 1,1 1-1,-1-1 1,1 0 0,0 1-1,-1-1 1,1 1-1,-1-1 1,1 0 0,0 0-1,-1 1 1,2-1-1,19-9 520,20-31 58,-38 36-628,17-22 137,-1-1 0,0 0 0,-3-1 0,0-1 0,22-60 0,-37 100-131,0 0-1,0 1 0,1-1 0,0 0 0,1 0 0,6 16 0,-6-19-34,1 0 0,-1 0-1,2-1 1,-1 1-1,1-1 1,0 0 0,1 0-1,-1 0 1,1-1 0,1 0-1,-1 0 1,1-1-1,0 1 1,0-2 0,1 1-1,-1-1 1,1 0-1,15 5 1,-9-4-92,1-1 0,0-1 0,0 0 0,0-1 0,0 0 0,1-2 0,-1 1 1,0-2-1,1 0 0,15-4 0,-24 3 52,-1 0 0,1 0 0,0-1 1,-1 0-1,1 0 0,-1 0 0,0-1 1,0 0-1,0 0 0,0-1 0,-1 0 1,0 0-1,0 0 0,0 0 0,-1-1 0,1 0 1,-1 0-1,-1 0 0,1 0 0,3-10 1,-5 10 243,1 0 1,-1-1-1,-1 0 0,1 1 1,-1-1-1,0 0 1,-1 0-1,1 1 1,-1-1-1,-1 0 0,1 0 1,-1 0-1,-3-11 1,3 17-101,0 0 0,0 0 1,-1 0-1,1 0 1,0 0-1,0 0 0,-1 0 1,1 0-1,0 0 0,-1 1 1,1-1-1,-1 0 0,1 1 1,-1 0-1,1-1 1,-1 1-1,0 0 0,1 0 1,-1 0-1,1 0 0,-1 0 1,1 0-1,-1 0 1,-2 1-1,-42 8 145,37-3-140,0 1 1,1 0-1,-1 0 1,1 1-1,1 0 1,-1 0-1,2 0 1,-1 1-1,1 0 1,0 1-1,1-1 1,0 1-1,1 0 1,0 1-1,0-1 1,1 0-1,0 1 0,1 0 1,-1 21-1,3-31-31,0 1 0,1-1-1,-1 0 1,1 1 0,0-1-1,-1 0 1,1 0 0,0 1-1,0-1 1,0 0 0,0 0-1,0 0 1,0 0 0,0 0-1,0 0 1,0 0-1,1 0 1,-1-1 0,0 1-1,0 0 1,1-1 0,-1 1-1,1-1 1,-1 0 0,0 1-1,1-1 1,-1 0 0,1 0-1,-1 1 1,1-1 0,-1-1-1,0 1 1,3 0 0,52-5 549,-46 3-490,0-1 1,-1-1-1,0 1 1,1-2 0,-1 1-1,0-1 1,-1-1-1,0 0 1,1 0-1,-2 0 1,1-1 0,-1 0-1,0-1 1,0 1-1,-1-1 1,0-1-1,-1 1 1,7-15 0,-9 88-117,-3-60 45,1-1 0,-1 1-1,1-1 1,0 0 0,0 0 0,0 1 0,1-1 0,-1 0 0,4 6 0,-4-9-8,0 0 0,-1 1 0,1-1 0,0 0 0,0-1 1,-1 1-1,1 0 0,0 0 0,0 0 0,0 0 0,0-1 0,0 1 0,0 0 0,0-1 0,1 1 0,-1-1 0,0 1 0,0-1 0,0 0 0,1 1 0,-1-1 0,0 0 1,0 0-1,1 0 0,-1 0 0,0 0 0,0 0 0,1 0 0,-1 0 0,0-1 0,0 1 0,0 0 0,1-1 0,-1 1 0,0-1 0,0 1 0,0-1 0,0 0 0,2-1 1,-1 0-130,0 0 1,0 0 0,0 0-1,0-1 1,0 1 0,-1-1-1,1 1 1,-1-1 0,0 1 0,1-1-1,-1 0 1,0 0 0,-1 0-1,2-5 1,5-52-1122,-4 31 972,-2 21 269,1-1-1,0 0 1,0 1-1,1-1 0,0 1 1,1 0-1,0 0 1,7-12-1,-8 16 19,0 1-1,0-1 0,0 1 1,0 0-1,0 0 0,1 1 0,-1-1 1,1 1-1,0-1 0,0 1 1,0 0-1,0 0 0,0 1 1,0-1-1,0 1 0,1 0 0,-1 0 1,9 0-1,-4 0 19,0 0-1,0 1 1,1 0-1,-1 1 1,0 0-1,0 0 1,15 5-1,-20-5-5,-1 1-1,0 0 1,0-1-1,0 1 1,0 1-1,0-1 1,0 0-1,0 1 1,-1-1-1,1 1 1,-1 0-1,0 0 1,0 0-1,0 0 1,0 0-1,-1 0 1,1 1-1,-1-1 1,0 0-1,0 1 1,0-1-1,1 6 1,1 13 224,-1 0 0,0 0 0,-2 0 1,-2 24-1,1-34-137,3 5-723,23-17-545,-22-1 1106,43-9-3001,4-9-3072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16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0 10666,'0'0'4455,"-29"8"-3693,-95 27-136,114-32-555,0 0 1,0 1-1,0 0 0,1 1 1,0 0-1,0 0 1,0 1-1,1 0 0,0 1 1,0 0-1,1 0 1,-1 0-1,1 1 0,-11 17 1,18-24-68,-1-1 1,1 1 0,-1-1-1,1 1 1,0-1-1,-1 1 1,1 0 0,0-1-1,-1 1 1,1 0 0,0-1-1,0 1 1,0-1-1,0 1 1,0 0 0,-1-1-1,1 1 1,0 0 0,1-1-1,-1 1 1,0 0-1,0-1 1,0 1 0,0 0-1,0-1 1,1 1 0,-1 0-1,0-1 1,1 1-1,-1-1 1,0 1 0,1 0-1,-1-1 1,1 1 0,-1-1-1,0 1 1,1-1-1,-1 0 1,1 1 0,0-1-1,-1 0 1,1 1 0,-1-1-1,1 0 1,0 1-1,-1-1 1,1 0 0,0 0-1,-1 0 1,1 0 0,0 1-1,-1-1 1,1 0-1,0 0 1,-1 0 0,2-1-1,53 1 352,-38-1-236,-6 1-93,0 0 0,-1 0 0,1 1 0,0 1 1,-1 0-1,1 0 0,10 5 0,-16-5-27,0 1-1,0 0 0,0 0 0,0 0 0,-1 1 0,1-1 0,-1 1 0,0 0 1,0 0-1,-1 1 0,1-1 0,-1 1 0,0 0 0,0 0 0,3 7 1,2 8-3,-1 0 1,0 0-1,-1 0 0,-2 1 1,5 42-1,-4 111 94,-5-130-69,0-48-335,0 1-1,1-1 1,0 0 0,0 1-1,0-1 1,0 1-1,1 0 1,-1-1 0,5-5-1,-1 0-974,13-24-5164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1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89 264 10114,'0'0'6048,"7"-10"-5923,1-2-99,0 1-1,-1-2 0,0 1 0,-1-1 1,0 0-1,-1 0 0,0 0 0,-1-1 0,-1 0 1,3-22-1,-6 19-39,1 12 32,-1 0-1,0-1 1,0 1-1,-1 0 1,1 0 0,-1 0-1,0 0 1,-2-5-1,2 8-8,-1 0-1,1 1 0,0-1 0,0 1 1,-1 0-1,1-1 0,-1 1 1,1 0-1,-1 0 0,1 0 0,-1 0 1,0 0-1,0 0 0,1 0 1,-1 1-1,0-1 0,0 1 1,0-1-1,0 1 0,0 0 0,0 0 1,1 0-1,-1 0 0,0 0 1,-3 0-1,1 0 1,1 1-1,-1-1 1,1 0 0,-1 1-1,1 0 1,-1 0 0,1 0 0,0 1-1,-1-1 1,1 1 0,0-1-1,0 1 1,0 0 0,0 0 0,0 1-1,-3 3 1,1-1 2,1 0 0,-1 1 0,1 0 0,1-1 1,-1 2-1,1-1 0,0 0 0,-2 9 0,1-4 3,1-1 0,1 1-1,0 0 1,0 0 0,1 0 0,0 1 0,1-1 0,1 0-1,-1 0 1,6 20 0,-4-24-14,1-1-1,0 0 1,0 0 0,1-1-1,-1 1 1,1-1 0,1 0-1,-1 0 1,1 0 0,0 0-1,0-1 1,0 0 0,1 0 0,-1 0-1,1-1 1,0 0 0,0 0-1,0 0 1,10 2 0,11 4-943,1-2 0,-1-1 1,32 3-1,6-4-6572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17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59 5193,'0'0'5836,"-8"-9"-4848,-23-28 19,17 25 1144,20 21-498,89 67-1450,188 114 0,-219-153-83,2-4 1,1-2-1,1-4 0,95 26 1,-154-51-82,-6 0 10,0-1 0,0 0 0,0-1-1,0 1 1,0 0 0,1-1 0,-1 0 0,0 0-1,0 0 1,4 0 0,-7-4-49,1 0 0,-1 0 0,-1 0 1,1 1-1,0-1 0,-1 0 0,0 0 0,-2-6 0,-25-46-595,21 44 596,1 0 1,0-1 0,-8-22 0,15 35 2,0 0 0,1-1 0,-1 1 0,0 0 1,0 0-1,0 0 0,1 0 0,-1 0 0,0 0 0,0 0 0,1 0 0,-1 1 0,0-1 0,0 0 0,0 1 0,2 0 0,5 3-55,1 1 0,-1 0 0,1 1 0,-2 0 0,1 0 0,-1 1 0,0 0 0,0 0 0,0 0 0,-1 1 0,-1 0 0,1 0 0,-1 1 0,-1 0 0,1-1 0,-2 1-1,1 1 1,-1-1 0,0 1 0,2 18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17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11747,'0'0'5601,"-14"171"-5113,14-101-112,0-4-104,0-3-72,0-11-112,0-9-16,0-12-72,0-10-48,0-16-736,0-7-800,0-22-489,-2-7-5409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8106,'0'0'5648,"28"0"-5047,97 3-182,-114-2-385,1 0 0,-1 1 0,0 1 0,0-1 0,0 2 0,0 0 0,0 0 0,-1 1 0,1 0 1,-1 0-1,0 1 0,-1 1 0,0 0 0,16 15 0,-21-18 3,1 1 1,-2 0-1,1 0 1,0 0-1,-1 1 0,0-1 1,0 1-1,-1-1 1,1 1-1,-1 0 1,-1 0-1,1 0 1,-1 0-1,0 1 0,0-1 1,-1 0-1,0 0 1,0 1-1,0-1 1,-1 0-1,0 0 0,0 0 1,-1 0-1,1 0 1,-5 10-1,1-8 18,0 0-1,0-1 0,-1 1 1,1-1-1,-2 0 1,1-1-1,-1 1 1,0-1-1,0-1 1,-1 1-1,0-1 0,0-1 1,-9 5-1,-17 7 58,-64 20 0,77-29-88,0-1 0,0-1 1,-30 4-1,55-18-395,11-5-145,32-16-1819,8-5-1958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19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10114,'0'0'8594,"2"13"-8463,12 78 265,4 0 0,4-1 0,38 99 0,-58-188-432,-1 1 0,-1-1 0,1 1 1,0-1-1,0 1 0,-1 0 0,1-1 0,-1 1 0,1 0 0,-1 0 0,0-1 1,1 1-1,-1 0 0,0 0 0,0 0 0,0-1 0,-1 1 0,1 2 0,-3-4-80,1 0-1,0 0 1,0 0-1,-1 0 1,1 0-1,0 0 1,0-1-1,0 1 1,-1-1-1,1 0 1,0 1-1,-4-3 1,3 2 58,-40-16-3475,0-1-4061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18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61 172 10338,'0'0'7002,"-21"139"-6554,18-101-176,1-5-136,2-4-64,-3-8 16,0-4-48,1-10-40,-4-7-736,1-17-1441,0-9-4296</inkml:trace>
  <inkml:trace contextRef="#ctx0" brushRef="#br0" timeOffset="1">0 0 11522,'0'0'2201,"146"132"-2585,-109-104-2265,-8-6-2736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1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6849,'0'0'7739,"0"8"-7437,1 10-270,1 1 0,0-1 1,2 0-1,10 34 0,-11-46-7,11 41-33,-14-46 21,1 1 1,-1-1 0,0 1-1,1-1 1,-1 0 0,0 1-1,0-1 1,0 1 0,0-1-1,0 0 1,0 1-1,-1-1 1,1 1 0,0-1-1,-1 0 1,1 1 0,-1-1-1,1 0 1,-1 0 0,0 1-1,1-1 1,-1 0-1,0 0 1,0 0 0,0 0-1,0 0 1,0 0 0,-1 1-1,-20 5 132,-1 0 0,0-2 0,0-1 0,-46 3-1,26-2-1512,153-30-2917,-46 6-624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1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140 395 8434,'0'0'9426,"-19"-4"-9061,-58-6-217,76 9-146,0 1 0,0 0 0,0 0 0,0-1 0,-1 1 0,1 0 0,0 0 1,0 0-1,0 1 0,0-1 0,0 0 0,0 0 0,0 0 0,0 1 0,0-1 0,0 1 0,0-1 0,0 1 0,0-1 0,0 1 0,0-1 0,0 1 0,1 0 0,-1-1 0,0 1 0,0 0 0,1 0 0,-1 0 0,0 0 0,1-1 0,-1 1 0,1 0 0,-1 0 0,1 0 0,0 0 0,-1 0 0,1 0 0,0 0 0,0 1 1,-1-1-1,1 0 0,0 0 0,0 1 0,0 4 22,-3 4 2,0 1 1,1 0-1,1-1 1,0 1-1,0 0 1,2 13-1,-1-22-28,0 1 0,0-1 0,1 1 0,-1-1-1,1 0 1,-1 1 0,1-1 0,0 0 0,0 1-1,0-1 1,0 0 0,1 0 0,-1 0 0,1 0-1,-1 0 1,1 0 0,-1 0 0,1-1 0,0 1-1,0 0 1,0-1 0,0 0 0,0 1 0,0-1 0,1 0-1,-1 0 1,0 0 0,0 0 0,1-1 0,-1 1-1,1-1 1,3 1 0,0 0-185,-1-1 0,1 0 0,0 0 0,-1 0 0,1-1 0,-1 0-1,1 0 1,0 0 0,-1 0 0,0-1 0,1 0 0,-1 0 0,0-1 0,0 0 0,0 1 0,0-2 0,8-6 0,-7 3-192,0 0 1,0 0 0,0 0 0,-1-1-1,-1 0 1,1 0 0,-1 0 0,0-1 0,-1 0-1,3-9 1,0-7-518,0 0-1,3-48 1,-6-38 1940,-4 51 2613,-11-73 0,13 226-2496,-2-4-1105,12 187 771,-12-275-804,1-1-1,0 1 1,0-1-1,0 1 0,0-1 1,0 0-1,0 1 0,0-1 1,0 1-1,0-1 1,0 1-1,0-1 0,0 0 1,0 1-1,1-1 1,-1 1-1,0-1 0,0 1 1,0-1-1,1 0 1,-1 1-1,0-1 0,0 0 1,1 1-1,-1-1 0,0 0 1,1 1-1,-1-1 1,0 0-1,1 0 0,-1 1 1,1-1-1,-1 0 1,0 0-1,1 0 0,0 1 1,15-10 652,17-25-140,-31 31-579,103-125 172,-105 127-130,0 1 0,1-1-1,-1 1 1,0 0-1,0-1 1,1 1 0,-1-1-1,0 1 1,1 0-1,-1-1 1,0 1-1,1 0 1,-1-1 0,1 1-1,-1 0 1,1 0-1,-1 0 1,0-1 0,1 1-1,-1 0 1,1 0-1,-1 0 1,1 0-1,-1 0 1,1 0 0,-1 0-1,1 0 1,-1 0-1,1 0 1,-1 0 0,1 0-1,-1 0 1,1 0-1,-1 0 1,1 0-1,-1 1 1,0-1 0,1 0-1,-1 0 1,1 0-1,-1 1 1,0-1-1,1 0 1,-1 1 0,1-1-1,-1 0 1,0 1-1,1-1 1,-1 1 0,0-1-1,0 0 1,1 1-1,-1 0 1,13 34-217,-6-15 152,-3-15-2,-1 0-1,1 0 0,1 0 0,-1-1 0,1 0 0,-1 1 0,1-2 1,1 1-1,-1 0 0,0-1 0,1 0 0,0 0 0,-1-1 1,1 0-1,0 0 0,0 0 0,1 0 0,-1-1 0,0 0 1,9 0-1,-5 0-47,-1-1 0,1 0 1,0 0-1,-1-1 0,1 0 1,-1 0-1,1-1 0,-1-1 1,0 0-1,1 0 0,-1 0 1,14-9-1,-20 10 157,0-1 0,0 1 1,0-1-1,0 0 0,0 0 0,0 0 0,-1 0 0,0 0 1,1-1-1,-1 1 0,0-1 0,-1 1 0,1-1 0,-1 0 1,1 0-1,-1 0 0,0 0 0,-1 1 0,1-2 0,-1 1 1,1 0-1,-1 0 0,0 0 0,-1-5 0,-3 8 0,1 0 0,-1 1-1,1-1 1,-1 1 0,0-1-1,1 1 1,-1 0-1,1 1 1,-1-1 0,-6 2-1,3 0-23,-1 1 0,1 0-1,0 0 1,0 1 0,0 0-1,0 0 1,1 1-1,-1-1 1,1 2 0,0-1-1,1 1 1,0-1 0,-1 1-1,2 1 1,-1-1-1,1 1 1,0 0 0,0 0-1,1 0 1,0 0 0,0 1-1,1-1 1,0 1 0,-2 15-1,4-22-12,0 0 0,0 0 0,0 0 0,0 0 0,1 0 1,-1 0-1,0 0 0,1 0 0,-1 0 0,1 0 0,-1-1 0,1 1 0,-1 0 0,1 0 0,0 0 0,-1-1 0,1 1 0,0 0 1,0-1-1,-1 1 0,1-1 0,0 1 0,0-1 0,0 1 0,0-1 0,0 1 0,0-1 0,0 0 0,0 1 0,0-1 0,0 0 0,1 0 1,40 1 131,-28-1-82,6-1-16,0-1 0,0 0 0,-1-1 0,1-1 0,25-9 0,-34 9-20,0 0 1,0-1-1,0 0 0,-1-1 1,0 0-1,0 0 0,0-1 1,-1 0-1,0-1 1,13-14-1,-28 51 59,-3 46 0,9-74-74,0 0 0,0 1 0,0-1-1,1 0 1,-1 0 0,0 0 0,1 1 0,-1-1 0,0 0-1,1 0 1,0 0 0,-1 0 0,1 0 0,0 0 0,-1 0 0,1 0-1,0 0 1,0 0 0,0 0 0,0-1 0,0 1 0,0 0-1,0 0 1,1 0 0,1 0 11,0 1-1,1-1 0,-1 0 1,0-1-1,0 1 1,1 0-1,-1-1 1,1 0-1,3 0 0,-2 0-14,0 0-1,0 0 0,-1-1 0,1 0 0,0 0 0,-1 0 0,1 0 0,-1-1 0,1 0 0,-1 0 0,0 0 0,0 0 0,8-6 0,-8 3-57,-1-1 0,0 1-1,0-1 1,0 0 0,0 0-1,-1 0 1,0 0 0,0 0-1,-1-1 1,0 1 0,0 0-1,0-1 1,-1 1-1,0-1 1,0 1 0,-2-7-1,2 5 46,-1 0-1,1 1 0,1-1 0,-1 0 0,1 1 0,1-1 0,-1 1 1,1-1-1,1 1 0,3-9 0,-4 14 8,0-1 0,0 0 0,1 1 0,-1 0 0,1 0 0,-1 0 0,1 0 0,0 0 0,0 0 0,0 1 0,0-1 0,0 1 0,0 0 0,0 0-1,1 0 1,-1 0 0,0 1 0,1-1 0,-1 1 0,0 0 0,1 0 0,-1 0 0,0 0 0,5 1 0,-2 0-6,0 0 1,1 0-1,-1 0 0,0 1 0,-1 0 0,1 0 1,0 0-1,0 1 0,-1 0 0,1 0 1,-1 0-1,6 6 0,-6-4 7,0 0 0,-1 1 1,0 0-1,0 0 0,0 0 0,-1 0 0,0 1 1,0-1-1,0 1 0,-1 0 0,2 9 0,-1 4 46,0-1 0,-1 39 0,-2-58-66,0 1-1,0 0 1,0-1 0,1 1 0,-1 0 0,0-1 0,1 1-1,-1 0 1,1-1 0,-1 1 0,0-1 0,1 1 0,-1-1 0,1 1-1,0-1 1,-1 1 0,1-1 0,-1 1 0,1-1 0,0 0-1,-1 1 1,1-1 0,0 0 0,-1 0 0,1 0 0,0 1 0,-1-1-1,1 0 1,0 0 0,0 0 0,-1 0 0,2 0 0,30 0-1216,-22-1 888,20 1-1160,-1-2 0,1-1 0,0-1 1,33-9-1,-54 11 1272,1-1 0,-1 0 0,1-1-1,-1 0 1,0 0 0,0-1 0,-1 0 0,0 0 0,1-1 0,-2 0 0,1 0 0,-1-1 0,0 0 0,0-1-1,-1 1 1,8-13 0,-12 17 595,0-1 0,-1 1-1,1-1 1,-1 0 0,1 0-1,-1 1 1,0-1 0,0 0-1,-1 0 1,1 0 0,-1 0-1,0 0 1,0 0 0,0 0-1,-1 0 1,1 0 0,-3-7-1,2 9-173,0-1 1,-1 1-1,1 0 0,-1 0 0,0 0 0,1 0 0,-1 0 0,0 0 0,0 1 1,0-1-1,0 0 0,-1 1 0,1 0 0,0-1 0,-1 1 0,1 0 1,0 0-1,-1 0 0,0 1 0,1-1 0,-1 1 0,1-1 0,-1 1 1,0 0-1,1 0 0,-5 0 0,0 1-69,0-1-1,0 1 1,0 0-1,0 1 1,1 0-1,-1 0 1,0 0-1,1 1 1,0 0 0,-8 4-1,11-5-94,0 0 0,0 0 0,0 0 0,1 0 0,-1 1 0,0-1 0,1 1 0,-1 0 0,1-1 0,0 1 1,0 0-1,0 0 0,1 1 0,-1-1 0,1 0 0,-1 1 0,1-1 0,0 0 0,0 1 0,1-1 0,-1 7 0,1-9-10,0 0 1,1 0-1,-1 0 0,1 0 0,-1 0 1,1 0-1,-1 0 0,1-1 1,0 1-1,-1 0 0,1 0 1,0 0-1,0-1 0,0 1 0,-1-1 1,1 1-1,0 0 0,0-1 1,0 1-1,0-1 0,0 0 0,0 1 1,0-1-1,0 0 0,0 0 1,0 1-1,0-1 0,0 0 1,1 0-1,-1 0 0,1 0 0,45 0 88,-35-1-73,4 1 9,-12-1-27,1 1 0,-1 0-1,0 0 1,1 0 0,-1 1 0,0 0 0,0 0-1,7 2 1,-9-2-3,-1 0-1,1 0 0,-1 1 1,1-1-1,-1 1 0,1-1 1,-1 1-1,0 0 1,0-1-1,0 1 0,0 0 1,0 0-1,0 0 0,0 0 1,-1 0-1,1 0 1,0 0-1,-1 0 0,0 0 1,0 0-1,1 3 0,4 75 177,-5 107-1,-1-47-77,5 170 19,-4-309-122,0 0 0,0-1 1,0 1-1,0 0 0,0 0 1,0 0-1,0-1 0,0 1 1,0 0-1,0 0 0,0-1 1,1 1-1,-1 0 0,0 0 1,1-1-1,-1 1 0,0 0 1,1-1-1,-1 1 0,1 0 1,-1-1-1,1 2 0,11-9-433,8-23-748,2-13-1869,-1-2-2626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20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122 339 6793,'0'0'9546,"-6"-21"-8947,-17-65-356,22 80-232,0 0-1,0 0 1,1 1 0,-1-1-1,1 0 1,0 0-1,1 0 1,-1 0 0,1 0-1,1 1 1,-1-1 0,1 0-1,0 1 1,0-1-1,0 1 1,1-1 0,4-5-1,6-15-10,-9 16-14,0 0 4,0 1 0,-1-1 0,0 0 0,0 0 1,-1 0-1,1-14 0,-4 24-5,0-1 0,0 1 0,0-1 0,0 1 1,0-1-1,0 1 0,0 0 0,0 0 0,0-1 0,0 1 0,-1 0 0,1 0 0,0 0 1,0 0-1,0 0 0,0 1 0,0-1 0,0 0 0,-1 0 0,1 1 0,0-1 0,0 1 1,-1 0-1,-6 3 19,1 0 0,0 0 0,-1 1 0,2 0 0,-1 1 0,1-1 0,-1 1 1,2 0-1,-1 1 0,1 0 0,0-1 0,0 2 0,0-1 0,-5 15 0,5-12 3,1 1 0,0 0 0,0 0 0,1 1 0,1-1 0,0 1-1,1-1 1,0 1 0,0-1 0,3 18 0,-2-26-4,0-1 0,1 1 0,0-1-1,0 1 1,0-1 0,0 1 0,0-1 0,0 0 0,1 1 0,-1-1 0,1 0-1,-1 0 1,1 0 0,0 0 0,0 0 0,0 0 0,0-1 0,0 1-1,0-1 1,1 1 0,-1-1 0,0 0 0,1 0 0,-1 0 0,1 0 0,4 1-1,6 0 3,0 0-1,0 0 1,0-1-1,16-1 0,-20 0-18,-2-1-286,0 0 0,0 0 0,0 0 0,-1-1 0,1 0 0,0-1 0,-1 1 0,1-1 0,-1 0 0,0-1 0,0 0 1,0 0-1,-1 0 0,1 0 0,-1-1 0,6-6 0,12-15-5754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3:20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11306,'0'0'6490,"-29"0"-11163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4:3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55 3833,'0'0'3770,"-3"1"-2989,0-1-487,2-1-193,0 1 1,1 0-1,-1 0 1,0 0 0,1 0-1,-1 0 1,0 0-1,0 0 1,1 0-1,-1 0 1,0 0-1,1 0 1,-1 0-1,0 1 1,1-1-1,-1 0 1,0 0-1,1 1 1,-1-1-1,1 1 1,-1-1-1,1 0 1,-1 1-1,0-1 1,1 1-1,0-1 1,-1 1-1,1-1 1,-1 1-1,1 0 1,-1 0 0,13 0 303,464-28 2097,-144 4-1770,-243 19-587,237-7 702,-325 11-568,-36 3-5720,19-3-3330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4:40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2905,'0'0'8850,"-3"2"-7740,-2 1-718,0 0 0,0 0 0,0-1 0,-1 1 0,1-2-1,0 1 1,-1 0 0,-10 1 0,-34 11 101,50-14-472,0 0-1,0 0 1,0 0 0,1 0 0,-1 0-1,0 0 1,0 0 0,0 0 0,0 0-1,0 0 1,1 0 0,-1 0 0,0 0-1,0 0 1,0 0 0,0 0 0,0 0-1,0 0 1,1 0 0,-1 0 0,0 0-1,0 0 1,0 1 0,0-1 0,0 0-1,0 0 1,0 0 0,0 0 0,1 0-1,-1 0 1,0 0 0,0 1-1,0-1 1,0 0 0,0 0 0,0 0-1,0 0 1,0 0 0,0 1 0,0-1-1,0 0 1,0 0 0,0 0 0,0 0-1,0 0 1,0 0 0,0 1 0,0-1-1,0 0 1,0 0 0,0 0 0,0 0-1,0 0 1,0 1 0,-1-1 0,30 3 221,44-2-11,-28-1-63,1203-37 1340,-1316 36-7625,32 1-176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4:55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98 5601,'0'0'8754,"-8"-6"-5863,11 5-2762,-1 0-1,0 1 0,1-1 1,-1 1-1,0-1 0,1 1 1,-1 0-1,1 0 0,-1 0 1,4 1-1,-1-1 14,843 2 2316,-890-33-3065,42 31 607,-8-5-17,-1-1 0,2 0 0,-1 0 0,0-1 0,1 0 0,-12-15 0,63 63-381,-41-39 394,-1 1 0,1 0 1,-1 0-1,0 0 1,0 1-1,0-1 0,0 0 1,-1 1-1,1 0 0,-1-1 1,0 1-1,0 0 1,-1-1-1,1 1 0,-1 0 1,1 0-1,-1-1 0,0 1 1,-1 0-1,1 0 1,-1 0-1,1-1 0,-1 1 1,0 0-1,-1-1 1,1 1-1,0-1 0,-1 1 1,0-1-1,0 0 0,0 1 1,0-1-1,-1 0 1,-4 4-1,-7 5-276,25-19-1130,25-20-2169,5-5-4438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4:56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43 4001,'0'0'11545,"7"-6"-11176,2 0-309,0 2-1,0-1 0,0 1 0,1 0 0,0 1 0,-1 0 0,1 1 1,0 0-1,0 1 0,1 0 0,-1 0 0,0 1 0,12 1 1,-17-1-49,1 0 1,-1 0 0,0 0 0,0 0-1,0 1 1,0 0 0,1 0 0,-1 1-1,-1-1 1,1 1 0,8 5 0,-10-5-11,-1 0 1,0 0 0,0 1 0,0-1 0,0 1 0,0-1 0,-1 1-1,1 0 1,-1 0 0,0 0 0,0 0 0,0 0 0,0 0 0,0 0-1,0 0 1,-1 0 0,0 1 0,0-1 0,0 0 0,0 6 0,-1-4-2,0 1 1,0 0-1,0-1 1,-1 1-1,1-1 1,-1 0-1,-1 1 1,1-1 0,-1 0-1,0 0 1,0 0-1,0-1 1,-1 1-1,-8 7 1,-7 7 0,-41 31 1,38-34 5,1 1 26,-1-1 0,0-1-1,-34 17 1,90-70 458,106-91-475,-118 106 50,-1-1-1,0-1 1,31-53-1,-60 93 171,-4 3-197,2 2 0,0-1 0,1 1-1,1 1 1,1 0 0,0 0 0,-3 25 0,10-43-38,-2 8 3,1 1 1,0-1-1,1 1 1,0-1-1,3 23 0,-2-31-1,0 0 0,0 0-1,0 0 1,1 0-1,-1 0 1,1 0 0,0 0-1,0 0 1,0-1-1,0 1 1,0-1 0,1 0-1,-1 1 1,1-1-1,-1 0 1,1 0 0,0-1-1,0 1 1,0 0-1,0-1 1,0 0 0,0 0-1,0 0 1,6 1-1,7 2-9,-1-2-1,1 0 1,-1 0-1,1-2 1,0 0-1,-1 0 1,19-4-1,-28 3-8,-1 0-1,1 0 0,0 0 0,-1-1 1,1 0-1,-1 0 0,1 0 1,-1-1-1,0 1 0,0-1 1,0-1-1,0 1 0,-1-1 0,0 0 1,1 0-1,-1 0 0,0 0 1,-1-1-1,1 1 0,-1-1 1,0 0-1,3-7 0,-3-10-27,-16 22 2202,11 32-2227,-1 1 0,-8 32 0,-5 37 96,14-20 21,36-85 231,-7-5-358,0 2-1,0 0 1,0 2 0,0 1 0,31 0 0,-47 2-19,-8 1 53,0-1-1,0 1 1,0-1 0,0 1-1,0 0 1,0 0 0,-1 1 0,1-1-1,0 0 1,0 1 0,0 0-1,0 0 1,-1 0 0,6 2-1,-5-21-3164,2-2-1983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4:5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5 5297,'0'0'9270,"2"-4"-8204,-13 12 574,-24 32-1263,-43 52-101,73-87-250,-22 31 88,-3-2-1,0-1 0,-60 48 0,86-79-65,1 0 0,0 0 0,0-1 0,-1 0 0,1 1 0,-1-1 0,1 0 0,-1-1 0,1 1-1,-1-1 1,0 1 0,1-1 0,-1 0 0,0-1 0,1 1 0,-1 0 0,0-1 0,1 0 0,-5-2 0,5 3-29,1-1 1,-1 0 0,1 0 0,-1 0-1,1 0 1,0-1 0,0 1 0,0-1-1,0 1 1,0-1 0,0 0-1,0 0 1,0 0 0,0 0 0,1 0-1,-1 0 1,1 0 0,0-1 0,0 1-1,0 0 1,0-1 0,0 1 0,0-1-1,0 1 1,1-1 0,-1 1-1,1-4 1,-1-1-5,1 1 0,0-1-1,0 0 1,1 0 0,0 1 0,0-1-1,0 0 1,1 1 0,0 0-1,0-1 1,1 1 0,0 0 0,0 0-1,0 0 1,1 0 0,-1 1 0,2-1-1,-1 1 1,0 0 0,1 1-1,0-1 1,0 1 0,1 0 0,-1 0-1,10-5 1,-12 7-20,0 0 0,1 0-1,-1 0 1,1 0 0,-1 1 0,1 0-1,0-1 1,-1 1 0,1 1 0,0-1-1,0 0 1,0 1 0,0 0 0,0 0-1,0 0 1,0 0 0,-1 1 0,1 0-1,0 0 1,0 0 0,0 0 0,-1 0-1,1 1 1,-1-1 0,1 1 0,-1 0 0,1 0-1,-1 0 1,5 5 0,4 6-9,0 1-1,-1 0 1,-1 0 0,0 1-1,11 24 1,20 28 12,-37-62 5,1 1-1,-1-1 1,1 1 0,1-2 0,-1 1 0,1 0 0,0-1 0,0 0 0,0 0-1,0-1 1,1 0 0,6 3 0,-1-3 27,-1-1 0,1 0 0,0 0 0,0-1 0,0-1-1,18-1 1,-26 0-18,1 0 0,0 0 0,-1 0-1,1-1 1,-1 0 0,1 0-1,-1 0 1,0 0 0,0-1 0,0 0-1,0 0 1,0 0 0,-1 0-1,1 0 1,-1-1 0,0 0 0,0 1-1,4-8 1,-6 2-4304,-1-1-705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26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37 7074,'0'0'8621,"5"0"-7846,-4 0-728,0 0 0,0 1 0,0-1 0,0 0 0,0 0 0,0 0 0,0 0 0,0 0 0,0 0 0,0 0 0,0 0 0,0-1 0,0 1 0,0 0 0,0-1 0,0 1 0,0 0 0,0-1 0,0 1 0,0-1 0,-1 0 0,1 1 0,0-1 0,0 0 0,-1 1 0,1-1 0,0 0 0,-1 0 0,1 1 0,-1-1 0,1 0 0,-1 0 0,1 0 0,-1 0 0,0 0 0,1 0 0,-1 0 0,0 0 0,0 0 0,0 0 0,0 0 0,1 0 0,-2 0 0,1 0 0,0 0 0,0 0 0,0 0 0,0 0 0,0 0 0,-1 1 0,1-1 0,-1 0 0,1 0 0,-1-2 0,-5 2 5,1 1 1,-1-1-1,1 1 1,-1 0 0,1 1-1,-8 0 1,5 1-51,-1 0 0,1 1 1,-1 0-1,1 0 0,0 1 0,0 0 1,0 0-1,1 1 0,0 0 0,-10 9 1,12-11-7,1 1 0,-1 0 0,1 0 0,0 1 0,1-1 0,-1 1 0,1-1 0,0 1 0,0 0 0,0 1 0,1-1 0,0 0 0,0 1 0,0-1 0,1 1 0,-2 11 0,3-15 4,1 0 0,-1 0 0,1 0 0,0-1 0,0 1 0,0 0 0,0 0 1,0-1-1,0 1 0,0 0 0,1-1 0,-1 1 0,0-1 0,1 0 0,-1 1 0,1-1 0,0 0 0,-1 0 0,1 0 0,0 0 0,0 0 0,0-1 0,0 1 0,0 0 0,-1-1 0,1 1 0,0-1 0,4 0 0,67 8 15,-61-7-8,-3-1 10,5 1-10,1 0-1,-1 0 1,0 1 0,15 5 0,-27-6-6,0-1 0,-1 1-1,1-1 1,-1 1 0,1 0 0,-1 0-1,1 0 1,-1 0 0,1 0 0,-1 0-1,0 0 1,0 0 0,1 0 0,-1 1-1,0-1 1,0 0 0,0 1 0,0 1 0,0-1 0,-1-1 1,0 1 0,0 0 0,0 0 0,0-1 0,0 1 0,-1 0 0,1 0 0,-1-1-1,1 1 1,-1 0 0,1-1 0,-1 1 0,0-1 0,0 1 0,0-1 0,0 1 0,0-1 0,0 1-1,0-1 1,0 0 0,-2 2 0,-10 9 10,0-1-1,-1 0 0,0-1 1,-1 0-1,0-1 0,0-1 1,-1 0-1,0-1 0,-30 8 1,43-15-19,17-25-1491,9 1-1149,0 2-2585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4:58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327 192 4353,'0'0'8030,"10"-13"-7246,28-41-191,-36 50-501,0 1 0,0-1 0,0 1 0,-1-1 0,0 0 0,0 1 0,0-1 0,0 0 0,0 0 0,-1 0 0,0 0 0,0 1 0,0-1 0,0 0 0,-1 0 0,0-5 0,-1-7 286,2 15-341,0-1 0,-1 0 0,1 0 0,0 1 0,-1-1 0,1 0 0,-1 0 0,0 1 0,0-1-1,0 1 1,0-1 0,0 1 0,0-1 0,0 1 0,0-1 0,0 1 0,-1 0 0,1 0 0,0 0 0,-1 0 0,1 0 0,-1 0 0,1 0 0,-1 0 0,0 0 0,1 1 0,-1-1 0,0 1-1,0-1 1,1 1 0,-5-1 0,3 1-27,1 0 0,-1-1 0,0 1 0,0 0 0,0 0 0,0 1 0,0-1 0,0 0 0,1 1 0,-1 0 0,0 0 0,0 0 0,1 0 0,-1 0 0,1 0 0,-1 1 0,1-1 0,-1 1 0,-3 3 0,0 4 8,0 0 0,0 0 0,1 1 0,0-1 0,1 1 0,0 0 0,0 0 0,1 1 0,1-1 0,-1 1 0,1 11 0,-2 22 56,2 61 0,2-68-44,13 321 364,-11-330-344,1-4 15,-1 1-1,-2-1 0,0 1 1,-6 33-1,6-54-91,-2 0 1,1-1-1,0 1 1,-1 0-1,1-1 1,-1 0 0,0 1-1,0-1 1,-1 0-1,1 0 1,-1 0-1,1 0 1,-1-1-1,0 1 1,0-1-1,0 1 1,0-1-1,-1 0 1,1 0-1,-1-1 1,1 1-1,-1-1 1,1 1-1,-1-1 1,0 0-1,0-1 1,1 1-1,-1-1 1,0 1-1,0-1 1,0 0-1,0-1 1,0 1-1,1-1 1,-1 1-1,0-1 1,0 0-1,1-1 1,-1 1-1,1-1 1,-1 1 0,1-1-1,-1 0 1,1 0-1,0-1 1,0 1-1,0-1 1,0 1-1,-4-7 1,-9-9-2105,1-1 1,-18-28 0,9 4-3358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4:58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6673,'0'0'9178,"9"-2"-8508,205 0-331,-103 4-225,-113 5-199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0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2801,'0'0'7146,"3"9"-927,-3-9-6215,0 0-1,0-1 0,0 1 1,0 0-1,0 0 0,1-1 1,-1 1-1,0 0 1,0 0-1,0-1 0,1 1 1,-1 0-1,0 0 1,0 0-1,0 0 0,1-1 1,-1 1-1,0 0 1,0 0-1,1 0 0,-1 0 1,0 0-1,1 0 0,-1 0 1,0 0-1,0 0 1,1 0-1,-1 0 0,0 0 1,1 0-1,-1 0 1,0 0-1,0 0 0,1 0 1,-1 0-1,0 0 1,1 0-1,-1 0 0,0 0 1,0 1-1,1-1 0,-1 0 1,0 0-1,0 0 1,0 0-1,1 1 0,-1-1 1,0 0-1,0 0 1,0 0-1,0 1 0,1-1 1,-1 0-1,0 0 0,0 1 1,0-1-1,9 28 339,-1 36 129,44 517 321,-39-115 25,-15-318-811,8 0 106,7-249-2405,-10 54-1798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04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84 1192,'0'0'7530,"-3"-10"-6567,3 6-846,-11-36 1307,10 38-1236,1 1 0,-1-1 1,1 0-1,-1 1 0,0-1 0,0 1 1,0-1-1,1 1 0,-2 0 1,1-1-1,0 1 0,0 0 0,0 0 1,0 0-1,-1 0 0,1 0 0,-1 0 1,1 0-1,-1 0 0,1 0 0,-1 1 1,1-1-1,-1 0 0,0 1 1,-1-1-1,-2 4-191,-1 0 1,1 0 0,0 1-1,0-1 1,1 1 0,-1 0-1,1 0 1,0 1-1,0-1 1,0 1 0,-5 9-1,-9 8-26,11-16-53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04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5049,'0'0'7098,"136"74"-6930,-120-67-168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07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74 728,'0'0'8482,"0"15"-2683,0-91-4751,0 63-117,0 52-881,-1 183-86,3 244 182,5-374-64,4 0 1,36 146-1,-20-114-51,-14-42 349,-13-212-4431,0 74-2959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208 105 3969,'0'0'7139,"-5"-17"-6123,-16-48-80,20 63-894,0 1 0,0-1 1,0 1-1,0-1 0,0 1 0,-1-1 0,1 1 0,0 0 0,-1 0 0,1 0 1,-1 0-1,0 0 0,1 0 0,-1 0 0,0 1 0,0-1 0,1 0 0,-1 1 1,0 0-1,0-1 0,0 1 0,1 0 0,-1 0 0,0 0 0,0 0 0,0 0 1,0 0-1,0 1 0,1-1 0,-1 1 0,0-1 0,0 1 0,1 0 0,-3 0 1,3 0 6,-6 2-29,1 0 0,-1 1 0,1 0 0,0 0 0,0 1 0,0 0 0,1 0-1,0 0 1,0 0 0,0 1 0,1 0 0,-6 8 0,3-3-15,1 0 1,0 1 0,0-1-1,1 1 1,0 0-1,-3 15 1,7 2-368,1-28 293,0-1 0,1 1 0,-1-1 0,0 1 0,1-1 0,-1 1 0,1-1 0,-1 0 0,0 1 1,1-1-1,0 0 0,-1 1 0,1-1 0,-1 0 0,1 1 0,-1-1 0,1 0 0,-1 0 0,1 0 0,0 0 1,-1 0-1,1 1 0,-1-1 0,1 0 0,0 0 0,-1-1 0,1 1 0,0 0 0,-1 0 0,1 0 1,-1 0-1,1 0 0,-1-1 0,1 1 0,0 0 0,-1 0 0,1-1 0,-1 1 0,1 0 0,0-2 1,20-11-3561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08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6753,'24'-101'1137,"-3"116"-465,0 1 184,6 1-416,-1 0-232,-15 4-208,-3-6-384,-8-3-3857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0 740 4977,'0'0'8158,"0"5"-7346,0 21 2237,0-41-2149,1 2-863,1-1 0,0 1 0,1-1 1,1 1-1,0 0 0,1 0 0,0 0 1,1 0-1,13-20 0,80-107 208,-78 113-234,32-42-26,110-110 0,-139 156 11,1 2 0,0 0 1,2 2-1,0 1 0,1 1 0,1 2 0,0 1 1,34-12-1,-42 22-77,-32 12-596,-32 12-1912,37-19 1562,-1 0 1,1 0-1,0 0 1,-1 0 0,1-1-1,-1 0 1,-10-2 0,15 2 832,0-1 0,0 0 0,0 1 0,0-1 0,0 0 0,0 0-1,0 0 1,0 0 0,0 0 0,0 0 0,-2-3 0,3 3 472,0 0-1,0-1 1,0 1-1,0 0 1,1-1-1,-1 1 1,0-1 0,0 1-1,1-1 1,-1 0-1,1 1 1,0-1-1,-1 0 1,1 1-1,0-1 1,0-3 1228,12 5-210,-5 1-1170,0-1 0,0 1 0,0 0 0,0 0 0,-1 0 0,1 1 0,12 5 0,-16-6-113,-1 1-1,0-1 1,0 0 0,1 1-1,-1-1 1,0 1 0,0-1-1,0 1 1,-1 0 0,1 0-1,0 0 1,-1 0 0,1 0-1,-1 0 1,1 1 0,-1-1-1,0 0 1,0 1 0,0-1-1,-1 1 1,1-1 0,0 1-1,-1-1 1,0 1 0,1 2-1,-1-4-54,0 0 0,0-1 0,0 1 0,-1 0 0,1-1 0,0 1 0,0 0 0,0-1 0,0 1-1,-1-1 1,1 1 0,0 0 0,-1-1 0,1 1 0,0-1 0,-1 1 0,1-1 0,-1 1 0,1-1-1,-1 1 1,1-1 0,-1 1 0,1-1 0,-1 0 0,1 1 0,-1-1 0,1 0 0,-1 0-1,0 1 1,1-1 0,-1 0 0,0 0 0,1 0 0,-2 1 0,-18 2-3748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1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80 8194,'0'0'7685,"2"10"-7263,9 48-236,-2-1-1,-2 1 1,-1 63 0,-6-92-61,0-28-42,-6-6 186,1-3-270,0 0 0,1 0 1,1 0-1,-1 0 0,1 0 0,1-1 0,-1 1 1,1-1-1,-1-15 0,0-87-149,3 79 175,1 24-28,-1 0 1,1-1-1,0 1 1,1 0-1,0 0 1,1-1-1,-1 2 1,1-1-1,1 0 1,0 0-1,0 1 1,7-10-1,-8 13-12,0-1-1,1 1 1,0 0 0,0 0-1,0 1 1,0-1 0,1 1-1,0 0 1,-1 0-1,1 0 1,0 1 0,0 0-1,0 0 1,1 0 0,-1 0-1,0 1 1,1 0-1,-1 0 1,10 0 0,-14 1 9,-1 0 1,1 0-1,0 0 0,-1 0 1,1 0-1,-1 0 1,1 1-1,-1-1 0,1 0 1,-1 0-1,0 0 1,1 1-1,-1-1 1,1 0-1,-1 1 0,1-1 1,-1 0-1,0 1 1,1-1-1,-1 0 1,0 1-1,1-1 0,-1 1 1,0-1-1,0 1 1,1-1-1,-1 1 1,0-1-1,0 1 0,0-1 1,0 1-1,1 0 1,-2 24-42,-1-19 46,1 0-1,-1 0 0,0 0 1,0-1-1,-6 11 1,-46 41-114,43-46 111,-1 0 0,1 1 0,1 0 0,0 1 0,-12 21 0,20-32 2,1 0 0,0 0 1,0 1-1,0-1 0,1 0 1,-1 1-1,0-1 0,1 1 1,-1-1-1,1 1 0,0-1 0,0 1 1,0-1-1,0 1 0,1-1 1,-1 1-1,1-1 0,-1 0 0,1 1 1,0-1-1,0 1 0,0-1 1,0 0-1,0 0 0,0 0 0,1 0 1,-1 0-1,1 0 0,0 0 1,-1 0-1,1 0 0,0-1 1,0 1-1,0-1 0,0 1 0,0-1 1,0 0-1,1 0 0,3 2 1,10 3 46,0 0 1,0-2-1,0 1 1,28 2-1,-35-5-25,87 3-6,-89-5-50,-7 0-9,1 0-1,-1 0 1,0 0-1,1 0 1,-1 0-1,0 0 1,0 0-1,1 0 1,-1 0-1,0 0 1,1 0-1,-1 0 1,0 0-1,0 0 0,1 0 1,-1 0-1,0 0 1,0 0-1,1 0 1,-1 0-1,0 0 1,1 0-1,-1-1 1,0 1-1,0 0 1,0 0-1,1 0 1,-1 0-1,0-1 1,0 1-1,0 0 1,1 0-1,-1-1 1,0 1-1,0 0 1,0 0-1,0-1 1,0 1-1,1 0 0,-1 0 1,0-1-1,0 1 1,0 0-1,0-1 1,0 1-1,0 0 1,0 0-1,0-1 1,0 1-1,0 0 1,0-1-1,-1 1 1,1-11-3895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27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102 127 7154,'0'0'7472,"11"-5"-6715,29-14-119,-30 14 386,-27 14-844,0 1 0,1 0 0,0 2 1,0-1-1,-19 21 0,31-28-176,0 0 0,0 0 0,0 0 0,1 0 0,0 0 0,-1 1 0,2 0 0,-1-1 0,0 1 0,1 0 0,0 0 0,0 1 0,1-1 0,-1 0 0,1 1-1,0-1 1,1 0 0,-1 1 0,1-1 0,0 1 0,1-1 0,-1 1 0,3 9 0,-2-13-3,0 0 1,1 0-1,-1 0 0,1 0 0,0 0 1,-1 0-1,1 0 0,0-1 0,0 1 1,0-1-1,0 1 0,0-1 1,1 0-1,-1 1 0,0-1 0,1-1 1,-1 1-1,0 0 0,1 0 0,-1-1 1,1 0-1,-1 1 0,4-1 0,65 1 74,-59-2-52,-10 1-22,1 0 0,0 0-1,-1 0 1,1-1 0,-1 1 0,1-1-1,0 0 1,-1 1 0,0-1 0,1 0-1,-1-1 1,1 1 0,-1 0-1,0-1 1,0 1 0,0-1 0,0 0-1,0 1 1,0-1 0,0 0 0,-1 0-1,1 0 1,-1-1 0,1 1-1,-1 0 1,0-1 0,0 1 0,0 0-1,0-1 1,0 1 0,-1-1 0,2-5-1,-2 4 0,0-1 0,0 1 0,0-1 0,-1 1 0,1-1 0,-1 1 0,0-1 0,0 1 0,-1 0 0,1-1-1,-1 1 1,0 0 0,0 0 0,0 0 0,-1 0 0,0 1 0,1-1 0,-6-5 0,-106-81 48,113 89-56,0 1 0,1-1 0,-1 1 1,0-1-1,1 0 0,-1 0 0,1 1 0,-1-1 0,1 0 1,0 0-1,-1 1 0,1-1 0,0 0 0,0 0 1,-1 0-1,1 1 0,0-1 0,0 0 0,0 0 0,0 0 1,0 0-1,0 0 0,0 0 0,0 1 0,0-1 0,1 0 1,-1 0-1,0 0 0,1 0 0,-1 1 0,0-1 0,1 0 1,-1 0-1,1 1 0,-1-1 0,1 0 0,0 0 0,26-22-984,-23 20 767,39-25-3389,5 1-4868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1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5 316 8090,'0'0'6617,"15"-13"-6359,48-41-126,-59 51-105,0-1 0,0 0 0,-1 0 0,1 0 0,-1 0 0,0 0 0,0-1 0,0 1 0,-1-1 0,0 0 0,0 0 0,0 0 0,0 0 0,-1 0 0,0 0 0,0 0 0,0-1 0,0 1 0,-1 0 0,0 0 0,0-1 0,-1 1 0,1 0 0,-1-1 0,-2-5 0,2 9-26,1 0 1,-1 1-1,1-1 0,-1 1 0,0-1 0,0 1 0,1 0 0,-1-1 1,0 1-1,0 0 0,-1 0 0,1-1 0,0 1 0,0 0 0,0 0 0,-1 0 1,1 1-1,-1-1 0,1 0 0,0 0 0,-1 1 0,1-1 0,-1 1 0,0-1 1,1 1-1,-1-1 0,1 1 0,-1 0 0,0 0 0,1 0 0,-1 0 0,0 0 1,1 0-1,-1 1 0,1-1 0,-1 1 0,-2 0 0,0 0-4,1-1-1,-1 1 1,1 0-1,0 0 1,0 1 0,-1-1-1,1 1 1,0 0-1,0-1 1,0 1 0,1 1-1,-1-1 1,0 0-1,1 1 1,-1-1 0,1 1-1,-3 4 1,2 0-3,0 1 1,1-1-1,0 1 1,0 0-1,0 0 1,1 0-1,0 0 1,1 0-1,0 0 1,0 0 0,1 0-1,0 0 1,0 0-1,4 12 1,-4-16 10,1 0 0,0 0 1,0 0-1,0 0 1,0 0-1,0-1 0,1 1 1,0-1-1,0 0 1,0 0-1,0 0 1,0 0-1,0 0 0,1-1 1,0 1-1,-1-1 1,1 0-1,0 0 0,0 0 1,0-1-1,0 1 1,0-1-1,0 0 0,1 0 1,-1-1-1,0 1 1,0-1-1,6 0 0,-4-1-3,0 1-1,0-1 0,0-1 1,0 1-1,0-1 0,0 0 1,0 0-1,-1-1 0,1 0 1,-1 0-1,0 0 0,0 0 1,0-1-1,0 0 1,-1 0-1,1 0 0,-1-1 1,0 1-1,0-1 0,-1 0 1,0 0-1,1 0 0,-2-1 1,1 1-1,3-10 0,2-6-21,-1-1-1,0 0 0,-2 0 0,0-1 1,1-34-1,-6 56 27,0 0 0,0 0 0,0 1 0,0-1 0,0 0 0,0 0 0,1 1-1,-1-1 1,0 0 0,0 0 0,0 1 0,1-1 0,-1 0 0,0 0 0,1 1 0,-1-1 0,1 0 0,-1 1 0,1-1 0,-1 1-1,1-1 1,-1 1 0,1-1 0,0 1 0,-1-1 0,1 1 0,-1-1 0,1 1 0,0 0 0,0-1 0,-1 1 0,1 0 0,0 0 0,1-1-1,0 2-3,1-1-1,-1 0 0,1 1 1,-1 0-1,0-1 0,1 1 0,-1 0 1,0 0-1,1 0 0,3 3 1,48 41-45,-54-45 44,7 6-2,-1 1 1,0 0-1,0 1 0,-1-1 0,0 1 1,6 11-1,-9-15 0,0 0-1,-1 0 1,0 0-1,1-1 1,-1 2-1,0-1 1,-1 0 0,1 0-1,-1 0 1,0 0-1,0 0 1,0 0-1,-1 0 1,1 1 0,-1-1-1,-2 7 1,1-9 2,0 1 1,0 0-1,-1-1 1,1 1 0,-1-1-1,1 0 1,-1 0-1,0 0 1,0 0-1,0 0 1,0-1 0,0 0-1,0 1 1,-1-1-1,1 0 1,0 0 0,-1-1-1,1 1 1,0-1-1,-1 1 1,-4-2-1,13-33 281,3 20-276,1 0-1,0 0 1,1 1 0,1 1 0,0 0-1,21-18 1,12-14-4,31-38 496,-75 82-305,0 8-97,3 20-2,2 0-1,0-1 0,2 1 0,1-1 0,1 0 1,1-1-1,1 0 0,15 24 0,-25-50-107,-1 1 0,0-1-1,0 0 1,0 0 0,1-1 0,-1 1-1,0 0 1,0 0 0,1 0 0,-1 0-1,0 0 1,0 0 0,0 0 0,1 0-1,-1 0 1,0 0 0,0 0 0,0-1-1,0 1 1,1 0 0,-1 0 0,0 0-1,0 0 1,0 0 0,0-1 0,0 1-1,0 0 1,1 0 0,-1 0-1,0-1 1,0 1 0,0 0 0,0 0-1,0 0 1,0-1 0,0 1 0,0 0-1,0 0 1,0 0 0,0-1 0,0 1-1,0 0 1,0 0 0,0-1 0,0 1-1,0 0 1,0 0 0,0 0 0,0-1-1,-1 1 1,1 0 0,0 0 0,0 0-1,0 0 1,0-1 0,0-16-1256,-4-14-3449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2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7418,'0'0'6241,"130"40"-7785,-91-28-4266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100 149 8738,'0'0'6255,"-15"15"-6125,-48 49 12,61-61-136,-1 0 1,1 0 0,0 1 0,0-1-1,0 0 1,0 1 0,1-1-1,-1 1 1,-1 7 0,2-9-6,1-1 1,0 1 0,0-1-1,0 1 1,0-1 0,0 1-1,1-1 1,-1 1-1,0-1 1,1 1 0,-1-1-1,1 1 1,-1-1 0,1 1-1,0-1 1,-1 0-1,2 2 1,1 0 10,-1-1 0,1 0 0,0 1 1,0-1-1,0-1 0,0 1 0,0 0 0,0-1 0,0 1 1,1-1-1,-1 0 0,1 0 0,-1 0 0,6 0 0,19 2 208,49-2-1,-40-2-103,-37 2-117,0-1 0,1 1-1,-1-1 1,0 0 0,1 1 0,-1-1 0,0 1-1,0-1 1,1 1 0,-1-1 0,0 1 0,0-1-1,0 1 1,0-1 0,1 1 0,-1-1-1,0 1 1,0-1 0,0 1 0,0-1 0,0 1-1,0 0 1,-1-1 0,1 1 0,0-1-1,0 1 1,0-1 0,0 1 0,-1-1 0,1 1-1,0-1 1,0 1 0,-1 0 0,-7 18 39,-55 68 37,76-110-1940,2-3 209,-1-1-1,-1 0 0,12-35 1,-15 22 1442,-1 0 1,4-48-1,-7-26 6792,-6 113-5568,0 4-525,2 93-380,5 0 0,36 178 0,-43-270-510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8010,'0'0'2840,"138"-53"-2920,-95 41-1200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3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15 7538,'0'0'9118,"-1"-4"-8696,-1-6-342,2 11-34,4 26-19,10 46 22,-11-64-64,9 39-90,-1 2-1,-3-1 1,4 67 0,-21-126-3490,-6-7-564</inkml:trace>
  <inkml:trace contextRef="#ctx0" brushRef="#br0" timeOffset="1">0 154 6905,'0'0'6234,"130"-48"-8027,-106 34-871,-8-1-4522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6041,'0'0'8627,"-5"14"-8293,3 145 699,3-85-595,-1-65-402,0 1 1,1 0 0,0 0-1,0 0 1,1-1-1,3 12 1,-4-19-29,0 0 0,0 1 1,0-1-1,0 0 0,1 0 1,-1 0-1,1 0 0,-1 0 0,1 0 1,0 0-1,0 0 0,0-1 0,0 1 1,0-1-1,0 1 0,0-1 1,1 0-1,-1 0 0,0 0 0,1 0 1,-1 0-1,0-1 0,1 1 1,-1-1-1,1 1 0,-1-1 0,1 0 1,3 0-1,3-1 14,1 0 0,0-1 1,-1 0-1,1-1 0,-1 1 0,0-2 0,1 1 1,-2-2-1,1 1 0,0-1 0,-1 0 0,0-1 0,0 0 1,-1 0-1,1-1 0,-1 1 0,-1-2 0,0 1 1,0-1-1,0 0 0,-1 0 0,0-1 0,0 1 1,-1-1-1,0 0 0,-1 0 0,5-18 0,-10 37 15,1-1 0,1 1-1,0-1 1,0 1-1,0-1 1,3 12 0,-2-19-35,-1 1 0,1-1 0,0 1 1,0-1-1,0 0 0,0 1 0,0-1 1,0 0-1,1 0 0,-1 1 0,1-1 1,-1 0-1,1-1 0,0 1 0,0 0 1,0 0-1,0-1 0,0 1 0,0-1 1,0 0-1,0 1 0,1-1 0,-1 0 1,0 0-1,1-1 0,-1 1 0,1 0 0,-1-1 1,1 0-1,-1 1 0,6-1 0,-3-1-15,-1 1 0,1-1 0,0 0-1,-1 0 1,1-1 0,-1 0-1,1 1 1,-1-1 0,0-1-1,0 1 1,0 0 0,0-1-1,0 0 1,0 0 0,-1 0-1,0-1 1,1 1 0,-1-1-1,0 0 1,-1 1 0,1-1-1,-1-1 1,0 1 0,3-6-1,-2 3-30,0 0 1,0-1-1,-1 1 0,0-1 0,0 1 0,-1-1 0,0 0 1,0 0-1,-1 1 0,0-1 0,-1 0 0,1 0 0,-1 1 0,-4-13 1,5 20 34,0-1 1,0 0-1,0 1 1,0-1-1,-1 1 1,1-1-1,0 0 1,-1 1-1,1-1 1,0 1-1,-1-1 1,1 1-1,-1-1 1,1 1-1,0 0 1,-1-1-1,1 1 1,-1 0-1,0-1 1,1 1-1,-1 0 1,1-1-1,-1 1 1,1 0-1,-1 0 1,0 0-1,1-1 1,-1 1-1,1 0 1,-1 0-1,0 0 1,1 0-1,-1 0 1,0 0-1,1 0 1,-1 1-1,1-1 1,-1 0 0,0 0-1,1 0 1,-1 1-1,1-1 1,-1 0-1,1 0 1,-1 1-1,1-1 1,-1 1-1,1-1 1,-1 1-1,-21 22-49,18-15 60,1-1 1,0 1 0,0 0-1,1 0 1,0 1 0,1-1-1,-1 0 1,2 1-1,-1 14 1,1-20 1,0 0 0,1 0-1,-1 0 1,1-1 0,-1 1 0,1 0 0,0 0-1,0 0 1,0-1 0,0 1 0,1-1 0,-1 1-1,1-1 1,-1 1 0,1-1 0,0 0 0,0 0-1,0 0 1,0 0 0,1 0 0,-1 0 0,0 0-1,1-1 1,-1 1 0,1-1 0,-1 0 0,1 0-1,0 0 1,0 0 0,5 1 0,3-1-78,1 0-1,-1 0 1,1-1 0,-1 0 0,0-1 0,1 0-1,-1-1 1,19-6 0,-14 3-1571,-1 0-1,29-16 1,5-10-6211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56 6793,'0'0'5732,"1"0"-5507,-1 1 0,1 0 0,0 0-1,-1 0 1,1-1 0,0 1 0,-1 0 0,0 0-1,1 0 1,-1 0 0,1 0 0,-1 0 0,0 0-1,0 0 1,0 0 0,0 0 0,1 1 0,-15 66-314,10-52 115,0-1-1,-3 33 1,7-36-21,-1-7-3,1 1 0,-1-1-1,1 1 1,1 0 0,-1-1-1,1 1 1,0-1 0,2 7-1,-2-10 6,0 0 0,1-1 0,-1 1 0,0-1 0,1 1 0,-1-1 0,1 1 0,0-1 0,-1 0 0,1 0 0,0 0 0,0 0 0,-1 0-1,1 0 1,0 0 0,0 0 0,0-1 0,0 1 0,0-1 0,0 0 0,1 1 0,-1-1 0,0 0 0,0 0 0,0-1 0,2 1 0,1 0 2,0 0 1,0-1 0,-1 0 0,1 0-1,0 0 1,0 0 0,-1-1 0,1 1 0,-1-1-1,1 0 1,-1-1 0,0 1 0,0-1-1,0 0 1,0 0 0,-1 0 0,1 0-1,-1-1 1,0 1 0,4-5 0,-3 1 37,0 1 1,0-1-1,-1 0 0,0 0 1,0 0-1,-1 0 1,0 0-1,0-1 0,0 1 1,-1-1-1,0 1 1,-1-10-1,0 16 116,0 35-334,1-27 174,-1 1 0,1 0 0,1 0 0,-1-1 0,1 1 0,1-1 0,-1 0 0,1 0 0,0 1 0,1-2 0,0 1 0,0 0 0,0-1 0,1 0 0,0 0 0,11 11 0,-12-13-37,1-1-1,-1 1 1,1-1-1,0 0 1,0 0 0,0-1-1,1 1 1,-1-1-1,0 0 1,1-1-1,0 1 1,-1-1-1,1 0 1,0 0-1,-1-1 1,1 0-1,0 0 1,0 0-1,-1-1 1,1 0-1,0 0 1,-1 0-1,11-4 1,-11 3-74,-1-1 0,0 0 1,1 0-1,-1 0 0,0 0 0,0-1 0,0 1 1,-1-1-1,1 0 0,-1 0 0,0-1 1,0 1-1,-1 0 0,1-1 0,-1 0 0,0 0 1,0 0-1,-1 0 0,1 0 0,-1 0 1,1-10-1,-1 8 87,0 0 0,-1 0-1,1 0 1,-1 0 0,-1 0 0,1 0 0,-1 0 0,-1 1 0,1-1 0,-1 0 0,0 0 0,-1 1 0,0-1 0,0 1-1,-7-12 1,4 11 84,0-1 0,-1 1 0,0 1-1,0-1 1,-1 1 0,1 0 0,-1 1-1,-1-1 1,1 2 0,-1-1 0,0 1 0,0 1-1,0 0 1,-10-3 0,9 5-52,63 2 61,175-7-47,-186 3-38,0-3 1,0-1-1,57-18 0,-99 25 33,0 0 0,0-1-1,0 1 1,1 0 0,-1 0 0,0 0-1,0 0 1,0 0 0,1 0-1,-1 0 1,0 0 0,0 0 0,1 0-1,-1 0 1,0 0 0,0 0-1,1 0 1,-1 0 0,0 0 0,0 0-1,1 0 1,-1 0 0,0 0-1,0 0 1,0 0 0,1 0 0,-1 0-1,0 0 1,0 1 0,1-1-1,-1 0 1,0 0 0,0 0 0,0 0-1,0 1 1,1-1 0,-1 0-1,0 0 1,0 0 0,0 1 0,0-1-1,0 0 1,0 0 0,1 1-1,-5 15 426,-22 32-202,12-23 4,10-15-196,0 1 0,0-1 0,1 1 0,1 0 0,0 0-1,0 0 1,1 0 0,1 0 0,0 0 0,1 16 0,0-25-48,0 0 0,0 0 1,-1 0-1,1 0 0,1 0 0,-1 0 0,0 0 0,0 0 1,1-1-1,-1 1 0,1 0 0,0-1 0,-1 1 0,1-1 0,0 1 1,0-1-1,0 0 0,0 0 0,0 0 0,0 0 0,0 0 1,0 0-1,0-1 0,0 1 0,1-1 0,-1 0 0,0 1 1,0-1-1,4 0 0,7 1-392,0-1 0,1-1 0,20-2-1,7-7-3382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5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8330,'0'0'5897,"-1"23"-5317,-3 189 1550,9-40-1423,-5-172-716,0 0 0,-1-1 0,1 1 0,0 0 0,0 0 0,0 0 0,0 0 0,-1 0 0,1 0 0,0 0 0,0 0 0,-1 0 0,1 0 0,0 0 0,0-1 0,0 1 0,-1 0 0,1 0 0,0 1 0,0-1 0,0 0 0,-1 0 0,1 0 0,0 0 1,0 0-1,-1 0 0,1 0 0,0 0 0,0 0 0,0 0 0,0 0 0,-1 1 0,1-1 0,0 0 0,0 0 0,0 0 0,0 0 0,-1 1 0,1-1 0,0 0 0,0 0 0,0 0 0,0 0 0,0 1 0,0-1 0,0 0 0,0 0 0,0 1 0,0-1 0,0 0 0,-1 0 0,1 0 0,0 1 0,1-1 0,-1 0 0,0 0 0,0 0 0,0 1 1,0-1-1,0 0 0,0 0 0,0 1 0,0-1 0,0 0 0,0 0 0,0 0 0,1 1 0,-10-19-1126,-12-176-6268,18 62 6734,3 131 729,1-1 0,-1 1 0,1-1 0,-1 1 0,1 0 0,0-1 1,-1 1-1,1 0 0,0 0 0,0-1 0,0 1 0,0 0 0,0 0 0,0 0 0,0 0 0,0 0 0,0 0 0,0 1 0,1-1 0,-1 0 1,0 0-1,1 1 0,-1-1 0,1 1 0,-1-1 0,0 1 0,1 0 0,-1 0 0,1 0 0,2-1 0,54-1 747,-47 2-617,-6 0-138,8 0 23,-1 0 0,1 0-1,0 2 1,0-1-1,20 7 1,-30-7-74,0 0 1,0 0-1,0 1 1,0-1-1,-1 1 1,1 0-1,0 0 1,-1 0-1,0 0 1,1 0-1,-1 1 1,0-1-1,0 1 1,0-1-1,0 1 1,-1 0-1,1 0 1,-1-1-1,1 1 1,-1 0-1,0 1 1,0-1-1,-1 0 1,1 0-1,-1 0 1,1 0-1,-1 6 1,0 3 182,-1 0 0,0 1-1,0-1 1,-1 0 0,-1 0 0,0 0 0,-1 0 0,0-1 0,-1 1 0,-10 17 0,10-6 98,5-22-275,0-1 0,1 0 0,-1 0 1,0 1-1,0-1 0,0 0 1,0 0-1,1 1 0,-1-1 1,0 0-1,0 0 0,0 0 0,1 1 1,-1-1-1,0 0 0,0 0 1,1 0-1,-1 0 0,0 0 1,1 1-1,-1-1 0,0 0 0,0 0 1,1 0-1,-1 0 0,0 0 1,1 0-1,-1 0 0,0 0 1,0 0-1,1 0 0,-1 0 0,0 0 1,1 0-1,-1 0 0,0-1 1,0 1-1,1 0 0,-1 0 1,2-1-51,0 0 0,0 0 0,-1-1 0,1 1 0,-1-1 1,1 1-1,-1-1 0,1 1 0,-1-1 0,0 1 1,0-1-1,0 0 0,0 0 0,0 0 0,0 0 1,0 0-1,-1 0 0,1 0 0,-1 0 0,1-4 0,0-68-5015,-1 39-104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5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1 1 5393</inkml:trace>
  <inkml:trace contextRef="#ctx0" brushRef="#br0" timeOffset="1">1 1 5393,'133'47'1713,"-128"-54"-889,11 0-328,-3 0 24,-2 4 96,-3 3-216,-6 0-48,-2 8-872,-8-1-1176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4521,'0'0'6223,"14"-2"-5785,44-4-156,-57 6-274,-1 0 0,1 0 0,0-1 0,-1 1 0,1 0 0,-1 0 0,1 0 0,-1 0 1,1 0-1,-1 1 0,1-1 0,-1 0 0,1 0 0,-1 0 0,1 0 0,-1 0 0,1 1 0,-1-1 0,1 0 1,-1 1-1,1-1 0,-1 0 0,0 1 0,1-1 0,-1 0 0,0 1 0,1-1 0,-1 1 0,0-1 0,1 0 1,-1 1-1,0-1 0,0 1 0,1-1 0,-1 1 0,0-1 0,0 1 0,0-1 0,0 1 0,0-1 0,0 2 1,-2 15 312,1-15-246,-23 72 1027,18-61-999,1 1 0,1-1 0,0 1 0,0 1 0,1-1 0,-1 23 0,4-35-86,0 1 0,0 0 0,0 0 1,0 0-1,0 0 0,1 0 0,-1 0 0,1-1 0,0 1 1,0 0-1,0 0 0,0-1 0,0 1 0,0 0 0,1-1 0,0 0 1,-1 1-1,5 3 0,-2-4 0,0 1 1,0-2-1,0 1 1,0 0 0,0-1-1,1 1 1,-1-1-1,1-1 1,-1 1-1,1 0 1,6-1-1,1 1 35,-1 0-17,-1 0 0,1 0 1,0-1-1,0-1 0,0 0 0,-1 0 0,1-1 0,-1 0 1,1-1-1,10-4 0,-20 6-110,-38 1-262,21 0-3940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27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8066,'0'0'7988,"5"-1"-7707,-4 1-272,0-1-1,0 1 1,0 0-1,0 0 1,0 0-1,0 0 1,0 0-1,0 1 1,0-1-1,0 0 1,0 0-1,0 1 0,0-1 1,0 0-1,0 1 1,0-1-1,0 1 1,-1-1-1,1 1 1,0 0-1,0-1 1,0 1-1,0 1 0,17 28 312,5 53 408,-18-62-540,6 23 222,2 6-154,-1 1 0,-3 1 0,4 82 0,-15-134-409,-1 0 0,1-1 0,0 1 0,-1 0 0,1-1 0,-1 1 0,1-1-1,0 0 1,-1 0 0,1 0 0,0 0 0,0 0 0,-3-2 0,-5-7-1441,1-1 0,0 0 0,-9-14 0,1-2-6054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14 225 7402,'0'0'6710,"7"-9"-6272,1 1-437,-1 0 1,0-1-1,0 0 0,-1 0 1,-1-1-1,1 0 1,-2 0-1,1 0 0,-1 0 1,-1-1-1,0 0 1,0 0-1,-1 0 0,-1 0 1,1 0-1,-2 0 1,0-15-1,0 25-7,-1 0-1,1 0 1,0 0-1,0 0 0,-1 0 1,1 1-1,0-1 1,-1 0-1,1 0 1,-1 0-1,1 0 1,-1 1-1,0-1 1,1 0-1,-1 1 1,0-1-1,1 0 1,-1 1-1,0-1 0,0 1 1,1-1-1,-1 1 1,0 0-1,0-1 1,0 1-1,0 0 1,0-1-1,0 1 1,0 0-1,1 0 1,-1 0-1,0 0 0,0 0 1,0 0-1,0 0 1,-2 1-1,1-1 11,0 0 0,0 0 0,0 0 0,0 1 0,0-1 0,0 1 0,-1-1 0,1 1 0,0 0 0,1 0 0,-1 0 0,0 0 0,0 0 0,0 0 0,1 1 0,-1-1-1,-1 2 1,-2 5 18,1-1 0,0 1 0,1 0-1,0 0 1,0 0 0,1 0 0,0 0 0,0 0-1,1 1 1,0-1 0,0 1 0,2 16-1,-1-21-11,0 0 0,0 0-1,1 0 1,0 0 0,-1-1 0,1 1-1,1 0 1,-1 0 0,0 0-1,1-1 1,0 1 0,0-1-1,0 1 1,0-1 0,1 0-1,-1 0 1,1 0 0,0 0-1,0 0 1,0-1 0,0 1-1,0-1 1,0 0 0,1 0-1,-1 0 1,1 0 0,0 0 0,-1-1-1,6 2 1,0-2-107,0 0 0,0 0-1,1 0 1,-1-1 0,12-2 0,21-10-3492,-12-6-3224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6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26 8042,'0'0'5532,"-1"12"-5263,-1 9-177,-4 73 510,6-83-526,0 1-1,0 0 1,1 0 0,1 0 0,5 20-1,-7-32-65,0 0 0,1 1 0,-1-1 0,0 0 0,0 0-1,1 0 1,-1 1 0,0-1 0,1 0 0,-1 0 0,0 0 0,1 0-1,-1 0 1,1 0 0,-1 0 0,0 1 0,1-1 0,-1 0 0,0 0-1,1-1 1,-1 1 0,1 0 0,-1 0 0,0 0 0,1 0 0,-1 0-1,0 0 1,1 0 0,-1-1 0,0 1 0,1 0 0,-1 0 0,0 0-1,1-1 1,-1 1 0,0 0 0,0 0 0,1-1 0,-1 1 0,0 0 0,0-1-1,0 1 1,1 0 0,-1-1 0,0 1 0,0 0 0,0-1 0,0 1-1,0-1 1,13-16 60,107-204 489,-114 261-163,-3 18-369,-3-35-20,1 0 1,1-1 0,1 1-1,9 35 1,-12-57-59,1-1 0,-1 1 0,0-1 0,0 1 0,1 0 0,-1-1 0,0 1 0,1-1 0,-1 1 0,1-1 0,-1 1 0,0-1-1,1 1 1,-1-1 0,1 0 0,0 1 0,-1-1 0,1 0 0,-1 1 0,1-1 0,-1 0 0,1 0 0,0 1 0,-1-1 0,1 0 0,0 0 0,-1 0 0,1 0 0,0 0 0,-1 0 0,1 0-1,0 0 1,-1 0 0,1 0 0,-1 0 0,1 0 0,0-1 0,-1 1 0,1 0 0,0 0 0,-1-1 0,1 1 0,-1 0 0,1-1 0,-1 1 0,1-1 0,-1 1 0,1-1 0,-1 1-1,1-1 1,-1 1 0,0-1 0,1 1 0,-1-1 0,0 1 0,1-1 0,-1 0 0,0 1 0,0-2 0,11-19-3514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7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7826,'0'0'4697,"0"122"-4497,0-55 496,11 2 56,-1 3-88,-2-8-288,-5-4-240,-3-10 8,0-14-144,0-12-328,-5-20-704,-8-4-864,2 0-2737</inkml:trace>
  <inkml:trace contextRef="#ctx0" brushRef="#br0" timeOffset="1">0 335 8410,'0'0'4025,"220"-46"-3897,-121 34-128,-4 0-1641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7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6553,'0'0'8544,"0"4"-8014,9 55-220,-3-24-221,3 60 0,-5-89 302,5-12 98,5-11-136,14-28-290,3 0 1,44-49-1,-74 93-62,-1 0 0,1 0 0,-1 0 0,1 0 0,0 0 0,-1 1-1,1-1 1,0 0 0,-1 1 0,1-1 0,0 1 0,0-1-1,0 0 1,0 1 0,0 0 0,0-1 0,0 1 0,0 0 0,0-1-1,0 1 1,0 0 0,0 0 0,0 0 0,0 0 0,0 0 0,1 0-1,-1 1 0,0-1 0,0 1 0,0 0-1,0 0 1,-1 0 0,1 0 0,0 0-1,0 0 1,-1 0 0,1 0 0,-1 0-1,1 1 1,-1-1 0,1 0 0,-1 0-1,0 0 1,1 3 0,3 66-13,-4-63 18,0 85 20,5-89 410,7-10-90,7-8-24,151-180-96,-170 195-227,1 0-1,-1 0 1,0 0-1,1 0 1,-1 0-1,0 0 1,0 0-1,1 0 1,-1 0-1,0 1 1,0-1-1,1 0 1,-1 0-1,0 0 1,0 1-1,0-1 1,1 0-1,-1 0 1,0 1-1,0-1 1,0 0 0,0 0-1,1 1 1,-1-1-1,0 0 1,0 0-1,0 1 1,0-1-1,0 0 1,0 1-1,0-1 1,0 0-1,0 0 1,0 1-1,0-1 1,0 0-1,0 1 1,0-1-1,0 0 1,0 0-1,0 1 1,-1-1-1,2 16-23,-1 10-29,-1-12-4,1 1 1,0-1-1,1 0 0,0 0 1,1 0-1,1 0 0,0 0 1,8 21-1,-10-33-75,1 0-1,-1 0 1,1 0-1,0 0 1,0 0 0,0-1-1,0 1 1,0 0 0,0-1-1,0 0 1,1 1-1,-1-1 1,0 0 0,1 0-1,-1-1 1,1 1-1,-1 0 1,1-1 0,-1 1-1,1-1 1,-1 0 0,1 0-1,0 0 1,-1 0-1,1 0 1,3-2 0,5 2-1063,16 0-3440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17 6529,'0'0'9193,"0"-5"-8922,-3-7-241,-2 14-7,-8 28 15,-7 55 108,19-81-138,-1 8 24,0 0-1,1 1 0,1-1 0,0 0 1,1 13-1,-1-23-24,1 0 1,-1 1-1,1-1 1,-1 0-1,1 0 1,0 1-1,0-1 0,0 0 1,0 0-1,0 0 1,0 0-1,1 0 1,-1-1-1,1 1 1,-1 0-1,1-1 0,0 1 1,0-1-1,0 1 1,-1-1-1,1 0 1,0 0-1,1 0 1,-1 0-1,0 0 0,0 0 1,0 0-1,0-1 1,1 1-1,-1-1 1,0 0-1,4 0 1,-3 1-1,-1-1 0,1 1 1,-1-1-1,0 0 0,1 0 1,-1-1-1,1 1 1,-1 0-1,1-1 0,-1 1 1,1-1-1,-1 0 1,0 0-1,1 0 0,-1 0 1,0 0-1,0 0 0,0-1 1,0 1-1,3-4 1,-3 2-17,0-1 1,0 0-1,-1 0 0,0 0 1,1 1-1,-2-1 1,1 0-1,0 0 1,-1-1-1,0 1 1,0 0-1,0-5 1,-1 1-15,0 1 0,-1-1 1,0 0-1,0 1 1,0-1-1,-1 1 0,0 0 1,-1 0-1,1 0 0,-1 0 1,-1 1-1,1 0 1,-1-1-1,0 2 0,-1-1 1,1 0-1,-1 1 1,0 0-1,-1 1 0,1-1 1,-1 1-1,-12-5 0,61 0-3921,-8 5 23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8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0 101 8834</inkml:trace>
  <inkml:trace contextRef="#ctx0" brushRef="#br0" timeOffset="1">0 101 8834,'126'-58'2398,"-87"42"-335,-24 17-1404,-3 1-75,-5-2-490,0 1 0,-1 0 0,1 1 0,0 0 0,0 0 0,-1 1 0,1-1 0,-1 1 0,0 1 0,0-1 0,0 1 0,0 0 0,0 0 0,-1 1-1,0 0 1,0 0 0,0 0 0,-1 0 0,7 12 0,-6-12-84,-2 1 0,1 0 0,-1 1 0,0-1-1,0 0 1,-1 1 0,1 0 0,-2-1 0,1 1 0,-1 0-1,0 0 1,0 0 0,-1 0 0,0 0 0,0 0-1,0 0 1,-1 0 0,-1 0 0,1 0 0,-4 8 0,3-11 6,0-1 1,0 0 0,0 0-1,-1-1 1,0 1 0,0 0-1,1-1 1,-1 0 0,-1 0 0,1 0-1,0 0 1,0 0 0,-1 0-1,1-1 1,-1 0 0,1 1-1,-1-2 1,0 1 0,0 0 0,1-1-1,-1 1 1,-5-1 0,8-2 33,1 0 0,-1-1 0,0 1 1,1 0-1,0 0 0,-1 0 1,1-1-1,0 1 0,0 0 1,0-1-1,1-2 0,-1 0-3,1-5-32,1 0 0,0 0 0,0 0-1,1 0 1,0 0 0,1 0 0,0 1-1,0 0 1,1-1 0,0 2 0,8-10-1,-4 5-133,0 1 0,1 0 0,0 1 0,1 0 0,1 0 0,24-16 0,-24 20-806,0 1 0,1 0 0,0 1 0,21-5 0,-6 4-4018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8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57 178 7418,'0'0'6977,"17"-10"-6654,57-30-170,-69 38-137,-1-1 0,1 0 0,0 0 0,-1 0 0,1-1 0,-1 1 0,0-1 0,0 0-1,-1 0 1,1-1 0,3-5 0,-5 6-2,-1-1-1,1 1 0,-1-1 0,0 0 1,0 1-1,-1-1 0,1 0 1,-1 0-1,-1-6 0,1 10-17,-1-1 0,1 1 1,-1-1-1,0 1 0,0-1 0,0 1 0,1 0 0,-1-1 0,-1 1 0,1 0 1,0 0-1,0 0 0,0 0 0,-1 0 0,1 0 0,0 0 0,-1 0 0,1 0 1,-1 1-1,1-1 0,-1 1 0,1-1 0,-1 1 0,1-1 0,-1 1 0,1 0 1,-1 0-1,0 0 0,1 0 0,-1 0 0,-1 0 0,-57 1-120,55 0 125,-1 1-1,1-1 1,-1 1 0,1 0-1,0 0 1,0 1 0,0-1-1,0 1 1,1 0-1,-1 1 1,1-1 0,0 1-1,-1 0 1,2 0 0,-8 8-1,8-8 1,0 0 0,1 0-1,-1 0 1,1 0 0,0 1-1,0-1 1,0 1 0,0-1-1,1 1 1,0 0 0,0-1 0,0 1-1,1 0 1,-1 0 0,1-1-1,0 1 1,1 0 0,-1 0-1,2 5 1,0-7 5,-1 0-1,1-1 1,0 1-1,0-1 1,0 1-1,0-1 1,0 0-1,1 0 1,-1 0-1,1 0 1,-1 0 0,1 0-1,0-1 1,0 1-1,0-1 1,0 0-1,0 0 1,0 0-1,0 0 1,0 0-1,5 0 1,74 7 155,-75-8-149,14 2-278,-1-1 0,0-1 1,0 0-1,1-2 0,-1-1 0,0 0 0,0-1 1,-1-2-1,20-7 0,-4-6-3668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19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8994,'0'0'7418,"-104"21"-11763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21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5281,'0'0'6676,"-4"0"-5836,196 1 2172,366 19-2955,-550-19 275,-21-1 156,-8 1-3196,28-3-1428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22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33 481 7698,'0'0'6628,"-4"3"-6158,4-3-448,-1 1 0,1-1 0,0 1 0,-1-1 0,1 0 0,-1 1 0,1-1 0,-1 1-1,1-1 1,-1 0 0,0 1 0,1-1 0,-1 0 0,1 0 0,-1 1 0,0-1 0,1 0-1,-1 0 1,1 0 0,-1 0 0,0 0 0,1 0 0,-1 0 0,0 0 0,1 0 0,-1 0-1,0 0 1,1 0 0,-1-1 0,1 1 0,-1 0 0,0 0 0,1-1 0,-1 1 0,1 0-1,-1-1 1,1 1 0,-1 0 0,1-1 0,-1 0 0,-4-35 317,5 23-315,0 0-1,1-1 1,0 1 0,1 0 0,1 0-1,0 0 1,1 0 0,0 0 0,1 1-1,0 0 1,1 0 0,1 0 0,0 1 0,0 0-1,1 0 1,17-18 0,-11 15-19,0 0-1,1 0 1,1 1-1,0 1 1,19-10 0,-29 17-10,1 2-1,0-1 1,0 1 0,1 0 0,-1 0-1,0 1 1,1 0 0,0 0 0,-1 1-1,1 0 1,0 1 0,0-1 0,0 1-1,0 1 1,-1 0 0,9 1 0,-13-1-2,-1 1 1,1-1 0,0 1 0,-1 0 0,0-1-1,1 1 1,-1 0 0,0 1 0,0-1 0,0 0-1,0 0 1,-1 1 0,1-1 0,-1 1 0,1 0-1,-1-1 1,0 1 0,0 0 0,0 0 0,0 0 0,0 0-1,-1 3 1,8 69-20,-7-40 27,-1 0 0,-3 1 0,-6 36 0,6-58-1,0 0 1,-1 0 0,-1 0-1,0 0 1,-1-1 0,0 0-1,-1 0 1,-1-1 0,0 1-1,-12 13 1,20-25-5,-1 0-1,1-1 1,-1 1 0,1 0-1,-1-1 1,0 1-1,1-1 1,-1 1 0,0 0-1,1-1 1,-1 1-1,0-1 1,0 0 0,1 1-1,-1-1 1,0 0-1,0 1 1,0-1 0,0 0-1,0 0 1,1 0-1,-1 0 1,-2 0-1,3 0 12,-1-1-1,0 1 0,0-1 0,1 1 1,-1-1-1,1 1 0,-1-1 0,0 0 0,1 1 1,0-1-1,-1 0 0,1 1 0,-1-1 0,1 0 1,0 0-1,-1 0 0,1 1 0,0-1 0,0-1 1,-5-43 215,5 44-224,1-14 13,1 0 0,0 0 0,1 0 0,1 0 0,0 0-1,1 1 1,0 0 0,2 0 0,-1 0 0,12-16 0,-3 6-7,2 0 1,0 2-1,2 0 0,34-31 0,-47 47-5,1 1 0,0 0 0,0 0 0,0 1-1,0-1 1,1 2 0,0-1 0,13-3 0,-18 6-5,0 0 1,-1 1 0,1-1-1,0 1 1,-1 0-1,1-1 1,0 1 0,0 1-1,-1-1 1,1 0-1,0 1 1,-1-1 0,1 1-1,0 0 1,-1 0 0,1 0-1,-1 0 1,1 0-1,-1 1 1,0-1 0,1 1-1,-1-1 1,0 1-1,0 0 1,0 0 0,0 0-1,-1 0 1,1 0 0,2 5-1,1 3-5,0 0 0,-1 0 0,-1 0 0,0 0 0,0 1 0,-1 0 0,0-1 0,0 16 0,-4 88 0,2-109 10,0-4 1,0 1-1,0 0 1,0 0-1,0 0 1,0-1-1,-1 1 1,1 0-1,-1 0 0,1 0 1,-1-1-1,1 1 1,-1 0-1,0-1 1,0 1-1,0-1 0,0 1 1,0-1-1,0 1 1,-1-1-1,1 0 1,0 0-1,-1 1 1,1-1-1,-1 0 0,-2 1 1,4-2 21,0-13 154,0-1-161,2 0-1,0 1 1,1-1 0,0 1 0,1-1 0,0 1-1,1 0 1,0 1 0,2-1 0,13-21 0,-10 20-36,0 0 0,1 0 0,0 1 0,1 0 0,1 1 0,0 1 0,1 0 0,19-13 1,-28 22 11,0-1 0,-1 0 0,1 1 0,0 0 0,0 0 1,0 0-1,1 1 0,-1 0 0,0 0 0,1 0 1,-1 0-1,0 1 0,1 0 0,-1 0 0,10 2 1,-11-1-1,-1 1 1,1-1 0,-1 1-1,0 0 1,0-1 0,1 1-1,-1 1 1,-1-1 0,1 0 0,0 1-1,-1-1 1,1 1 0,-1 0-1,0 0 1,0 0 0,0 0 0,0 0-1,0 1 1,-1-1 0,1 1-1,-1-1 1,0 1 0,1 3-1,3 15-3,-1 0 0,-1 1-1,-1-1 1,0 1 0,-3 29-1,0-37 13,-1 1 1,0-1-1,-1 0 0,-1 0 1,0 0-1,-1 0 0,0-1 0,-12 21 1,17-34 3,0-1 0,0 0-1,0 0 1,0 0 0,0 1 0,0-1 0,0 0 0,0 0 0,0 1 0,0-1 0,0 0-1,0 0 1,0 1 0,0-1 0,0 0 0,-1 0 0,1 0 0,0 1 0,0-1 0,0 0-1,0 0 1,0 0 0,-1 1 0,1-1 0,0 0 0,0 0 0,0 0 0,-1 0 0,1 0-1,0 0 1,0 1 0,0-1 0,-1 0 0,1 0 0,0 0 0,0 0 0,0 0 0,-1 0-1,1 0 1,0 0 0,0 0 0,-1 0 0,1 0 0,0 0 0,0 0 0,-1 0 0,1 0-1,0 0 1,0 0 0,0 0 0,-1-1 0,1 1 0,0 0 0,0 0 0,0 0 0,-1 0-1,1 0 1,0 0 0,0-1 0,0 1 0,0 0 0,-1 0 0,1 0 0,0-1 0,-3-23 81,10-35-64,3 30-38,1 1 1,2 1-1,0 0 1,2 1 0,1 0-1,2 1 1,0 1-1,1 1 1,1 0-1,36-30 1,-50 48 9,1 1 0,0-1 0,-1 1 0,1 0 0,1 1 0,-1 0 0,9-3 0,-15 6 2,1-1-1,0 1 1,0-1-1,-1 1 1,1-1-1,0 1 1,0 0-1,0 0 1,0 0-1,-1 0 1,1 1-1,0-1 1,0 0-1,0 1 1,0-1-1,-1 1 1,1-1-1,0 1 1,-1 0-1,1 0 1,0 0-1,-1 0 1,1 0-1,-1 0 1,0 0-1,1 1 1,-1-1-1,0 0 1,0 1-1,0-1 1,0 1-1,0-1 1,0 1 0,1 3-1,4 17-1,-1-1 0,-1 1 0,-1 0 0,-1 0 0,-1 0 0,-1 1 0,-3 22 0,2 13-12,1-52 10,-3 41 32,3-46-26,0 0 1,-1 0 0,1 0 0,0 0-1,0 0 1,0-1 0,-1 1-1,1 0 1,0 0 0,-1 0-1,1-1 1,-1 1 0,1 0 0,-1 0-1,1-1 1,-1 1 0,1 0-1,-1-1 1,0 1 0,1-1-1,-1 1 1,0-1 0,0 1 0,0-1-1,1 1 1,-1-1 0,0 0-1,0 1 1,0-1 0,0 0 0,1 0-1,-1 0 1,0 0 0,0 0-1,0 0 1,0 0 0,0 0-1,0 0 1,0 0 0,1 0 0,-1 0-1,0-1 1,-1 1 0,0-1 8,1 0 0,0 0 0,-1-1 0,1 1 1,0 0-1,0 0 0,0-1 0,0 1 0,0 0 0,0-1 1,0 1-1,1-1 0,-1 1 0,1-1 0,-1 1 0,1-1 1,-1 0-1,1 1 0,0-1 0,0 0 0,-1-1 0,0-45 79,1 35-71,2 1-16,-1 0-1,2 0 1,0 0-1,0 0 1,1 1-1,0-1 1,1 1-1,0 0 0,1 0 1,0 1-1,1-1 1,0 1-1,1 1 1,15-16-1,-13 15-8,-1 0 0,2 1 0,-1 0 0,1 1 0,0 0 0,1 1-1,0 0 1,0 1 0,0 1 0,1-1 0,0 2 0,0 0 0,16-3 0,-25 7 4,-1-1 1,1 1 0,0-1 0,0 1-1,0 0 1,0 1 0,0-1 0,0 1-1,0 0 1,0 0 0,-1 0 0,1 0-1,0 1 1,-1-1 0,1 1 0,-1 0-1,1 0 1,-1 0 0,0 0 0,0 1-1,0 0 1,2 2 0,0 1-5,-1 1-1,-1-1 1,0 1 0,0 0 0,0 0-1,0 0 1,-1 0 0,-1 0 0,1 1 0,0 13-1,-1-19 12,6 97-26,-6-88 26,-1-1 0,-1 1 0,0-1 0,0 1 0,-1 0 0,0-1 0,-4 11 0,5-19 0,1-1 0,-1 0-1,1 1 1,-1-1 0,1 0-1,-1 0 1,0 1 0,1-1-1,-1 0 1,0 0 0,0 0-1,0 0 1,0 0 0,0 0-1,0 0 1,0 0 0,0-1-1,0 1 1,-1 0 0,1-1-1,0 1 1,0-1 0,-1 1-1,1-1 1,0 1 0,-1-1-1,1 0 1,0 0 0,-1 0-1,1 0 1,-1 0 0,1 0-1,0 0 1,-1 0 0,1 0-1,0-1 1,-1 1 0,1-1-1,0 1 1,0-1 0,-1 1-1,1-1 1,0 0 0,0 1-1,0-1 1,0 0 0,0 0-1,0 0 1,0 0 0,0 0-1,0 0 1,0 0 0,0 0-1,0 0 1,1-1 0,-1 1-1,1 0 1,-1 0 0,1-1-1,-1 1 1,1 0 0,0-1-1,-1 1 1,1 0 0,0-2-1,-1-9 5,-1 0-1,2 0 1,0 0-1,0 0 0,1 0 1,0 0-1,1 0 1,1 1-1,0-1 1,0 0-1,1 1 1,1 0-1,0 0 0,0 0 1,9-12-1,-2 5 0,1 1 0,0 1 0,1 0 0,1 0 0,1 2 0,0 0 0,32-22 0,-41 31-2,1 1 0,-1 0 0,1 0 0,-1 1 0,1 0 0,0 0 0,0 0 0,1 1 0,-1 1 0,0-1 0,1 2 0,-1-1 0,15 1 0,-21 1 0,0-1 0,0 1 0,1 0 0,-1-1-1,0 1 1,0 0 0,0 0 0,0 0 0,0 1 0,0-1 0,0 0 0,0 1 0,-1-1 0,1 1 0,-1 0 0,1 0-1,-1-1 1,1 1 0,-1 0 0,0 0 0,0 0 0,0 0 0,0 0 0,0 1 0,-1-1 0,1 0 0,0 5-1,2 6 6,-2 1-1,0-1 0,-1 24 0,0-23 7,-6 134 486,3-130-449,0-1 1,-1 1 0,0-1 0,-2-1-1,0 1 1,-12 21 0,13-27-175,-9 16 464,9-23-761,2-15-1003,3-11-2024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28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5601,'0'0'8322,"20"-3"-7650,62-12-245,-77 14-355,0-1 0,0 0 0,0 0 0,0 0 0,0 0 0,0-1 0,-1 0 0,1 0 0,-1 0 0,0 0 0,0-1 0,0 0 0,0 0 0,5-7 0,-7 9-13,-1 0-1,1-1 1,0 0 0,-1 1-1,0-1 1,1 0 0,-1 0-1,0 0 1,-1 0-1,1 0 1,0 0 0,-1 0-1,0 0 1,1 0-1,-1 0 1,0 0 0,-1 0-1,1 0 1,-1 0-1,1 0 1,-2-3 0,0 5-43,1-1 0,-1 1 1,1 0-1,-1 1 1,0-1-1,0 0 0,1 0 1,-1 1-1,0-1 0,0 1 1,0-1-1,0 1 1,0 0-1,1 0 0,-1 0 1,0 0-1,-4 1 0,-34 1 12,37-1-23,-1 0-1,0 0 1,1 0-1,-1 0 0,0 1 1,1-1-1,0 1 1,-1 0-1,1 0 0,0 0 1,0 1-1,0-1 0,0 1 1,0 0-1,1-1 1,-1 1-1,1 0 0,0 0 1,0 1-1,0-1 1,0 0-1,1 1 0,-1-1 1,-1 6-1,2-6-3,1 0 0,-1 0 0,1-1-1,-1 1 1,1 0 0,0 0 0,0 0 0,0 0-1,0-1 1,1 1 0,-1 0 0,1 0 0,0 0-1,0-1 1,0 1 0,0 0 0,0-1 0,0 1-1,1-1 1,-1 1 0,1-1 0,0 0 0,-1 0-1,1 0 1,0 0 0,1 0 0,-1 0 0,0 0-1,0 0 1,1-1 0,-1 0 0,6 3-1,20 5 26,1-1-1,0-1 0,0-2 1,0-1-1,1-1 1,0-1-1,36-3 0,-66 1-24,0 1 1,0-1-1,0 1 0,0-1 1,0 0-1,0 1 0,0-1 1,0 1-1,0-1 0,0 1 0,0-1 1,-1 0-1,1 1 0,0-1 1,0 1-1,0-1 0,-1 0 1,1 1-1,0-1 0,0 0 0,-1 1 1,1-1-1,0 0 0,0 1 1,-1-1-1,1 0 0,-1 0 1,1 1-1,0-1 0,-1 0 0,1 0 1,0 0-1,-1 0 0,1 1 1,-1-1-1,-28 2-261,28-2 125,1 0-1,-1-1 1,0 1-1,1 0 0,-1 0 1,0-1-1,1 1 1,-1-1-1,1 1 1,-1 0-1,1-1 1,-1 1-1,0-1 0,1 1 1,0-1-1,-1 0 1,1 1-1,-1-1 1,1 1-1,0-1 1,-1 0-1,1 1 0,0-1 1,0 0-1,-1 0 1,1 1-1,0-1 1,0 0-1,0 1 1,0-1-1,0 0 0,0-1 1,0-15-7103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23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6529,'0'0'7047,"32"2"-6147,366 4 454,502-6-2490,-1095 0-1478,121 0-56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2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51 3577,'0'0'4341,"-4"0"-3971,-61 0 4668,67 0-4942,595-24 1000,-348 10-948,30 4 1284,-317 10-1584,-36 0-2657,45-2-1414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2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1 196 2537,'0'0'5677,"1"-19"-5029,0 4-376,5-76 189,-4 20 3668,-2 103-3905,9 231-157,12-2 1,55 267-1,-73-509 4,-3-13-58,1-1 1,0 1-1,0-1 1,0 1-1,1-1 1,3 9-1,-21-54-3878,5 16-3672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28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16 376 1120,'0'0'8086,"-16"-2"-399,17-15-7669,1 1 0,0-1 0,1 1-1,1-1 1,0 1 0,1 0 0,1 1 0,0-1 0,1 1 0,1 1 0,1-1-1,0 1 1,0 1 0,1-1 0,1 2 0,1-1 0,-1 2 0,2-1-1,0 2 1,0 0 0,1 0 0,0 1 0,0 1 0,30-12 0,-22 11-37,-14 6 4,0 0-1,0 0 1,0 1-1,0-1 1,0 2-1,16-2 1,-22 4 11,0 0 0,1 0 0,-1 0 0,1 0 0,-1 0 0,0 1 0,0-1 0,0 1 0,0-1 0,0 1 0,0 0 0,0 0 0,0 0 0,-1 0 0,1 0 0,-1 0 0,0 1 0,3 3 0,19 48-9,66 312 19,-23-128 131,-37-146-104,-27-85 0,0 0 0,0 0 0,1 0 1,0 0-1,0 0 0,1 0 0,0-1 0,0 0 1,0 1-1,1-1 0,0-1 0,0 1 0,1-1 1,-1 0-1,1 0 0,0-1 0,0 0 0,1 0 1,0 0-1,-1-1 0,1 0 0,0 0 0,0 0 1,1-1-1,-1 0 0,0-1 0,1 0 0,-1 0 1,9 0-1,-10-1 21,0-1 0,-1 1 1,1-1-1,-1 0 0,1-1 0,-1 1 1,0-1-1,1 0 0,-1-1 1,0 1-1,0-1 0,-1 0 0,1 0 1,0 0-1,-1-1 0,0 0 0,0 0 1,0 0-1,0 0 0,-1 0 0,1-1 1,-1 0-1,-1 0 0,1 1 0,0-2 1,-1 1-1,3-10 0,2-8 18,-1 0 0,-1-1-1,-1 0 1,-2 1 0,1-29 0,-3-229 464,0 281-524,-14-23-1645,-1 10-892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30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199 167 4905,'0'0'6441,"0"-8"-5288,0-151 4896,-16 173-6104,8-1 42,1 0-1,0 1 0,0 0 0,2 0 0,0 0 1,0 1-1,2-1 0,-5 30 0,3 8 24,2 63 0,4-82-3,1-1-1,2 1 1,2-1-1,1 0 1,1 0-1,13 33 1,-17-54-10,2 3 14,-1 1 0,-1-1 0,0 1-1,-1 1 1,0-1 0,-1 0 0,0 18 0,-3-31-34,0 0 1,1 0 0,-1 0-1,0 0 1,0 0 0,0-1-1,0 1 1,0 0 0,0-1-1,-1 1 1,1-1 0,0 1-1,-1-1 1,1 1 0,-1-1-1,0 0 1,1 0-1,-1 0 1,0 0 0,0 0-1,1 0 1,-1-1 0,0 1-1,0 0 1,0-1 0,0 0-1,0 1 1,0-1 0,0 0-1,-3 0 1,-7 1-415,0-1 1,0 0-1,-21-2 0,-12-12-2150,6-11-1623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31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7882,'0'0'6273,"136"-26"-5961,-81 21-168,33-2-144,-14 0-976,-16-1-3057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31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4441,'0'0'3907,"0"-11"-3261,0-75 2295,0 46-286,0 38-1548,0 20-342,37 425-492,-6-164 42,-30-235-249,-1-46-235,0-2 76,-8-86-3057,2 41 255,1-5-1417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32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74 5473,'0'0'7990,"-6"-9"-7147,-18-27-306,23 35-534,1 0 0,0 0 0,-1 1-1,0-1 1,1 0 0,-1 1 0,1-1-1,-1 1 1,0-1 0,1 1 0,-1-1 0,0 1-1,1-1 1,-1 1 0,0 0 0,0-1-1,0 1 1,1 0 0,-1 0 0,0 0 0,0 0-1,0-1 1,0 1 0,1 0 0,-1 0-1,0 1 1,0-1 0,0 0 0,0 0 0,0 0-1,1 0 1,-1 1 0,0-1 0,0 0-1,1 1 1,-1-1 0,0 1 0,0-1 0,0 1-1,-21 23-6,19-20 47,-5 5 16,5-6-41,-1 1-1,1-1 1,0 1 0,0 0-1,0 0 1,1 0-1,-1 1 1,1-1 0,0 1-1,-2 7 808,22-43 36,4 3-817,-18 21-38,1 0 0,0 1 1,1-1-1,0 1 1,0 0-1,9-7 0,-14 13-13,-1 0 0,1 0 0,-1 0 1,1 0-1,0 0 0,-1 0 0,1 0 0,-1 0 0,1 0 0,0 0 0,-1 0 0,1 0 0,-1 1 0,1-1 0,-1 0 0,1 0 0,-1 1 0,1-1 0,-1 0 1,1 1-1,-1-1 0,1 1 0,-1-1 0,1 1 0,-1-1 0,0 0 0,1 1 0,-1-1 0,0 1 0,1 0 0,-1-1 0,0 1 0,0-1 0,1 1 0,-1 0 0,12 28 0,-9-20 2,44 77 22,-49-86-134,0 1 1,0-1-1,0 0 1,-1 0-1,1 0 1,0 0-1,0 0 1,-1 0-1,1-1 1,0 1-1,-3-2 1,5 2 111,-22-4-298,0 0 0,-39 0-1,61 4 415,3-2 211,36 0-112,41 3 1,-23 0-939,-49-2-1181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4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16 113 5393,'0'0'6372,"-3"1"-5508,-10 3 3483,41-1-2990,964-3-94,-934-2-1206,-53 2 4,-34-1-129,24 1-205,0 0 0,0-1 1,1 1-1,-1-1 1,1 0-1,-1-1 1,1 1-1,-1-1 0,1 0 1,0 0-1,0 0 1,0 0-1,0-1 1,-4-3-1,-2-3 195,0-1-1,0-1 1,-10-14 0,-6-7 233,26 32-134,0 0 0,0 0 1,0 0-1,0 0 0,0 0 0,-1 0 0,1 0 0,0 0 0,0-1 0,0 1 0,0 0 0,0 0 0,0 0 0,0 0 1,0 0-1,0 0 0,0 0 0,0-1 0,0 1 0,0 0 0,0 0 0,0 0 0,0 0 0,0 0 0,0 0 0,0-1 0,0 1 1,0 0-1,0 0 0,0 0 0,0 0 0,0 0 0,0 0 0,0-1 0,0 1 0,0 0 0,1 0 0,-1 0 0,0 0 1,0 0-1,0 0 0,0 0 0,0 0 0,0 0 0,0-1 0,0 1 0,1 0 0,-1 0 0,0 0 0,0 0 0,0 0 1,0 0-1,0 0 0,0 0 0,1 0 0,-1 0 0,0 0 0,0 0 0,14-1 190,17 6-232,-28-4 30,0 0 0,0 1 0,0 0 0,0-1 0,-1 1 0,1 0 0,-1 0 0,1 0 0,-1 1 0,0-1 0,0 1-1,1-1 1,-2 1 0,1 0 0,0-1 0,-1 1 0,1 0 0,-1 0 0,0 0 0,0 0 0,0 1 0,1 4 0,-2-5-68,0-1 0,0 1-1,0-1 1,0 0 0,-1 1 0,1-1-1,0 0 1,-1 0 0,0 1 0,1-1-1,-1 0 1,0 0 0,0 0 0,-1 0-1,1 0 1,0 0 0,-1 0 0,1 0-1,-1 0 1,1-1 0,-1 1 0,0-1-1,0 1 1,0-1 0,0 0 0,0 1-1,0-1 1,0 0 0,0 0 0,0-1-1,-4 2 1,-13 2-4650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43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37 1664,'0'0'12190,"-2"-6"-10909,-7-18-279,7 18-18,6 9-884,53 57 88,-1 2 0,-4 2 0,64 101 0,-92-124-200,-23-40-327,-3-11-1756,-4-9 139,1 1-1,1-1 0,-3-34 0,4 10-1182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28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6465,'0'0'9006,"6"13"-8518,0 0-342,0 2-1,-1-1 1,-1 0-1,0 1 0,-1 0 1,0 0-1,0 18 0,-3 67 563,0-99-701,0-1-1,0 0 1,0 0-1,0 1 1,0-1-1,0 0 1,0 0-1,0 1 1,0-1-1,0 0 1,0 0-1,0 1 1,0-1 0,0 0-1,0 0 1,0 1-1,0-1 1,1 0-1,-1 0 1,0 1-1,0-1 1,0 0-1,0 0 1,1 0-1,-1 1 1,0-1-1,0 0 1,1 0-1,-1 0 1,0 0-1,0 0 1,0 1-1,1-1 1,-1 0-1,0 0 1,1 0-1,-1 0 1,0 0-1,0 0 1,1 0-1,-1 0 1,0 0-1,0 0 1,1 0-1,-1 0 1,0 0-1,0 0 1,1 0-1,-1 0 1,0-1-1,0 1 1,1 0-1,-1 0 1,0 0-1,0 0 1,1 0-1,-1-1 1,12-7 277,14-19-151,0-2 0,-2-1 0,24-38 0,9-12-16,-57 80-117,24-25 124,-15 25-51,-4 18-63,-4 5 16,8 82 34,-8-96-59,1-1 0,0 1 0,0-1 0,1 0 0,1 0 0,-1 0 0,1 0 0,0 0 0,9 11 0,-13-18-23,1 0 0,-1-1 0,0 1 0,0-1 1,1 1-1,-1-1 0,0 1 0,1-1 0,-1 1 0,1-1 0,-1 0 0,1 1 0,-1-1 0,1 1 0,-1-1 0,1 0 0,-1 1 0,1-1 1,-1 0-1,1 0 0,-1 0 0,1 1 0,0-1 0,-1 0 0,1 0 0,-1 0 0,1 0 0,0 0 0,-1 0 0,1 0 0,-1 0 0,1 0 1,0 0-1,-1 0 0,1-1 0,-1 1 0,1 0 0,1-1 0,6-22-3960,-5-1-2687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43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76 1224,'0'0'13259,"3"-15"-12052,10-46-513,-37 101-323,0-1 1,-57 66-1,40-54-32,-16 18-85,30-38-356,1 2 1,-31 50-1,57-82-19,1-1-1,-1 1 0,0-1 0,1 0 0,-1 1 0,1-1 0,-1 0 0,1 1 0,-1-1 0,1 0 0,-1 0 0,1 0 1,-1 1-1,1-1 0,-1 0 0,1 0 0,-1 0 0,1 0 0,-1 0 0,1 0 0,-1 0 0,1 0 0,-1 0 0,1 0 0,-1 0 1,1 0-1,-1 0 0,1-1 0,0 1 0,0 0-276,26-2-3675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44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 8058,'0'0'8224,"-5"-1"-8103,1 1 0,0 0 0,-1 1 0,1-1 0,0 1 0,-9 2 0,3 3-118,-1 0 0,1 0 0,0 1 0,1 1 0,0-1 0,0 1 0,0 1 0,-7 10 0,11-13-3,0 0 1,1 1 0,0-1-1,0 1 1,0 0-1,1 1 1,0-1-1,0 1 1,1-1-1,0 1 1,0 0 0,1-1-1,0 11 1,1-15 0,1 0 1,-1 0 0,1 0 0,0 0-1,0-1 1,0 1 0,1 0 0,-1 0-1,0-1 1,1 1 0,0-1 0,0 1-1,0-1 1,0 0 0,0 0 0,0 0-1,0 0 1,1 0 0,-1 0 0,1-1-1,-1 1 1,1-1 0,0 0-1,0 0 1,-1 0 0,1 0 0,0 0-1,0 0 1,5 0 0,12 3-26,0-1 0,0-1 1,23 0-1,-40-2 7,35 1-216,-12 1-207,0-2 1,35-3 0,-61 2 400,0 1 0,1 0 1,-1 0-1,1-1 0,-1 1 1,1 0-1,-1 0 1,0-1-1,1 1 0,-1 0 1,1-1-1,-1 1 0,0-1 1,0 1-1,1 0 1,-1-1-1,0 1 0,0-1 1,1 1-1,-1-1 0,0 1 1,0-1-1,0 1 0,0-1 1,0 1-1,0-1 1,0 1-1,0-1 0,0 1 1,0-1-1,0 0 0,4-12-1993,9-3-2106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44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98 4241,'0'0'9117,"2"-15"-8055,1-3-746,3-44 937,-7 62-1230,0-1 0,1 1 0,-1-1 0,0 1 0,0 0 0,1 0 0,-1 0 0,0-1 0,1 1 0,-1 0 0,0 0 0,0 0 0,0 0 0,1 0 0,-1 0 0,0 0 0,0 0 0,1 1 0,-1-1 0,0 0 0,0 0 0,1 1 0,-1-1 0,0 0 0,1 1 0,-2 0 0,-13 10-2,0 0-1,1 1 0,0 1 1,1 0-1,1 1 0,-20 28 1,3-6 20,-42 55 88,32-41-92,-46 48-1,85-98-18,0 0 1,0 0-1,0 0 1,0 1 0,0-1-1,0 0 1,-1 0-1,1 0 1,0 0-1,0 1 1,0-1 0,0 0-1,-1 0 1,1 0-1,0 0 1,0 0 0,0 0-1,-1 1 1,1-1-1,0 0 1,0 0 0,-1 0-1,1 0 1,0 0-1,0 0 1,0 0-1,-1 0 1,1 0 0,0 0-1,0 0 1,-1 0-1,1 0 1,0 0 0,0-1-1,0 1 1,-1 0-1,1 0 1,0 0 0,0 0-1,0 0 1,-1 0-1,1 0 1,0-1-1,0 1 1,0 0 0,0 0-1,-1 0 1,1 0-1,0-1 1,0 1 0,0 0-1,0-1 1,-4-18 292,8-27-270,-1 29-38,2 1-1,0-1 1,0 1-1,2 1 1,0-1-1,1 1 1,0 0-1,19-23 1,-26 36-10,1 1-1,0-1 1,0 0-1,0 1 1,0 0 0,0-1-1,0 1 1,0 0 0,1 0-1,-1 0 1,0 0 0,1 1-1,-1-1 1,0 1 0,1-1-1,-1 1 1,1 0-1,-1 0 1,1 0 0,-1 0-1,1 0 1,-1 1 0,0-1-1,1 1 1,-1 0 0,0-1-1,1 1 1,-1 0-1,0 0 1,0 1 0,0-1-1,4 3 1,7 5-21,-1 0-1,1 2 1,20 22 0,-17-17 48,11 10-51,0 1-7,1 0 1,1-2-1,1-2 1,1 0-1,40 21 1,-67-42-176,0 0 1,1-1-1,-1 1 1,0-1-1,0 0 0,1-1 1,7 1-1,-10-1-120,0 0 0,0 0 0,0 0 1,-1 0-1,1-1 0,0 1 0,0-1 0,-1 1 0,1-1 0,0 0 0,-1 0 0,1 1 0,2-3 0,10-16-7940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4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6601,'0'0'9404,"1"-7"-9081,-1 7-324,0 0 1,0 0 0,0 0-1,0 0 1,0 1 0,0-1-1,0 0 1,1 0 0,-1 0-1,0 0 1,0 0 0,0 0-1,0 0 1,0 0-1,0 0 1,0 0 0,0 0-1,0 0 1,0 0 0,0 0-1,1 0 1,-1 0 0,0 0-1,0 0 1,0 0 0,0 0-1,0 0 1,0 0-1,0 0 1,0 0 0,0 0-1,0 0 1,0 0 0,1 0-1,-1 0 1,0 0 0,0 0-1,0 0 1,0-1 0,0 1-1,0 0 1,0 0-1,0 0 1,0 0 0,0 0-1,0 0 1,0 0 0,0 0-1,0 0 1,0 0 0,0 0-1,0 0 1,0-1 0,0 1-1,0 0 1,0 0-1,3 13 10,-1-1-1,0 1 0,-1-1 0,-1 19 0,2 23 122,1-10-5,-2-15-63,2 0-1,0-1 1,2 1 0,1-1-1,19 53 1,-21-76-625,-2-8-1094,-2-11-2661,0 12 3397,0-17-8489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4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7538,'0'0'5215,"23"2"-3621,380 13 1496,-76-15-2813,-314 4-373,-13-3 87,0 0 0,0 0 0,-1 0 0,1-1 0,0 1 1,-1 0-1,1-1 0,-1 1 0,1 0 0,-1-1 0,1 1 0,-1 0 0,0-1 0,1 1 1,-1-1-1,0 1 0,1-1 0,-1 1 0,0-1 0,0 0 0,-1 1 0,-25 12-1330,-46 15 0,20-11-3075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45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76 7298,'0'0'5745,"6"-3"-5262,-4 2-366,1-1 1,-1 0 0,0 1 0,1-1-1,-1 0 1,0 0 0,0 0 0,0 0 0,0-1-1,-1 1 1,1 0 0,-1-1 0,1 1 0,-1-1-1,0 0 1,0 1 0,0-1 0,0 0 0,0 0-1,-1 0 1,1 0 0,-1 1 0,0-1-1,0 0 1,0 0 0,0 0 0,-1-5 0,-1 9-102,0-1 0,1 1 0,-1-1 0,0 1 0,1 0 0,-1 0 0,1-1 0,-1 1 0,1 0 0,-1 1 1,1-1-1,0 0 0,0 0 0,-1 0 0,0 3 0,-7 10-23,0 0-1,2 1 1,0 0 0,0 0-1,1 1 1,1 0 0,1 0 0,0 0-1,-2 28 1,0 19 51,5 76 1,1-84-32,0 176 146,1-230-154,-1 1 0,0-1 0,0 1 1,0-1-1,0 1 0,0-1 0,0 1 0,-1-1 0,1 0 0,0 1 0,-1-1 0,1 1 1,-1-1-1,1 0 0,-1 1 0,0-1 0,0 0 0,0 0 0,1 0 0,-1 1 1,0-1-1,0 0 0,0 0 0,-1 0 0,1 0 0,0-1 0,0 1 0,0 0 1,-1 0-1,1-1 0,0 1 0,-1-1 0,1 1 0,-1-1 0,1 0 0,-1 1 1,1-1-1,0 0 0,-1 0 0,-1 0 0,0 0-183,0-1-1,0 1 1,0-1 0,0 0 0,0 0-1,0 0 1,0 0 0,0-1-1,0 1 1,1-1 0,-1 0-1,1 1 1,-1-1 0,1 0 0,0-1-1,-1 1 1,-2-5 0,-14-21-4986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4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10746,'0'0'5345,"233"-43"-5297,-143 28-48,-10-1-2224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46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19 2665,'0'0'7780,"-2"-5"-6591,-7-8-108,5 14 570,3 33 648,1-12-2890,18 348 1517,-7-194-652,3 149 94,-14-423-4124,0 42-2016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47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7434,'0'0'6826,"-8"4"-6796,-1 2-15,1 0 0,0 0 0,1 0 0,-1 1 0,1 1 0,0-1 1,1 1-1,-6 10 0,-51 60 167,63-77-287,1-5-206,0 1-1,0 0 1,0 0-1,1 0 1,-1 0 0,1 0-1,0 0 1,0 1-1,0-1 1,0 0 0,3-2-1,4-5-1348,7-19-1525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47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4913,'29'-36'1504,"-16"41"-615,3 14 103,5 2-480,3 1-272,5-1-72,11-4-168,-8-5-376,-8-7-5377</inkml:trace>
  <inkml:trace contextRef="#ctx0" brushRef="#br0" timeOffset="1">420 63 432,'0'0'9946,"-37"14"-15467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2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24 9090,'0'0'9330,"5"-2"-9002,-3 1-309,0 0 0,0 0 0,0-1 0,0 1 0,1 1 0,-1-1 0,0 0 0,1 1-1,4-2 1,-12 18 55,-27 41-35,26-48-30,-1 1 1,1 0-1,1 0 0,0 1 1,0 0-1,1-1 0,0 2 0,1-1 1,0 0-1,1 1 0,1-1 1,0 1-1,0 15 0,1-26-9,1 0 1,0 0-1,-1 0 0,1 0 0,0 0 0,0 0 1,-1 0-1,1-1 0,0 1 0,0 0 1,0 0-1,0-1 0,0 1 0,0-1 0,0 1 1,0-1-1,1 1 0,-1-1 0,0 0 0,0 1 1,0-1-1,0 0 0,1 0 0,-1 0 1,0 0-1,0 0 0,0 0 0,2 0 0,38-3 9,-36 1-25,0 1 0,0-1 0,-1 0 0,1-1 0,-1 1 0,1-1 0,-1 0 0,0 0 0,0 0 0,0 0 0,0-1 0,-1 0 0,1 0 0,-1 0 0,0 0 0,0 0 0,-1-1 0,1 1 0,-1-1 0,0 1 0,0-1 0,-1 0 0,1 0 0,-1 0 0,0 0 0,0 0 0,-1 0 0,1 0 0,-1-1 0,-1-8 0,1 8 5,-1 0-1,0 0 1,0 0 0,0 1-1,0-1 1,-1 0-1,0 1 1,0-1-1,-1 1 1,0-1-1,1 1 1,-6-5-1,6 7 23,0 0-1,-1 0 0,0 0 1,0 1-1,0-1 0,0 1 0,0 0 1,0 0-1,-1 0 0,1 0 1,-1 1-1,1-1 0,-1 1 0,0 0 1,0 0-1,1 0 0,-1 1 0,0-1 1,-6 1-1,17 0-14,58 2-408,-1-4 1,90-12-1,-108 6 383,-46 18 234,1 41 312,1-19-314,-2-1 0,-2 0 0,-7 45 1,9-75-203,0 0 1,-1 1-1,1-1 1,0 0-1,-1 1 1,1-1-1,-1 0 0,1 0 1,-1 1-1,1-1 1,-1 0-1,0 0 1,0 0-1,0 0 1,-1 2-1,1-3-19,1 0-1,-1 0 0,1 0 1,-1 0-1,1 0 1,-1 0-1,1 0 1,-1 0-1,1 0 0,-1 0 1,1 0-1,-1 0 1,1 0-1,0 0 1,-1 0-1,1 0 1,-1-1-1,1 1 0,-1 0 1,1 0-1,0-1 1,-1 1-1,1 0 1,-1-1-1,1 1 0,0 0 1,0-1-1,-1 0 1,-20-36-2996,12 6-1422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48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37 4305,'0'0'3850,"-15"0"-3306,-57 0 572,34 0 4235,93-2-5118,-1-3 0,0-2 0,53-14 0,-106 20-225,-5 1 429,-6 0-3505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48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6225,'0'0'2833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5:51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89 3633,'0'0'7641,"-13"-4"-3258,10-13-3736,1-1 0,-1-31 0,3 49-441,0 7-158,-18 488-417,-1 21 355,19-515 65,0-1-67,0 0 14,0 1 0,0-1 0,0 0-1,0 1 1,0-1 0,0 0 0,0 1 0,0-1-1,0 0 1,0 1 0,0-1 0,0 0 0,-1 1-1,1-1 1,0 0 0,0 1 0,0-1 0,0 0-1,-1 1 1,1-1 0,0 0 0,0 0 0,-1 1-1,1-1 1,0 0 0,-1 0 0,1 0 0,0 1-1,-1-1 1,1 0 0,0 0 0,0 0 0,-1 0-1,1 0 1,-1 0 0,0 1 0,-14-9-796,-17-22-868,28 27 1606,-108-90 1424,142 122-259,-6-5-968,1-2 0,51 36 1,-75-57-66,1-1 0,0 0 1,0 0-1,-1 0 0,1 1 1,0-2-1,0 1 0,0 0 0,-1 0 1,1 0-1,0-1 0,-1 1 1,1-1-1,0 0 0,-1 1 0,1-1 1,0 0-1,-1 0 0,1 0 1,-1 0-1,0 0 0,1 0 0,-1 0 1,0-1-1,0 1 0,1 0 1,0-4-1,35-43-145,-34 44 153,7-12-84,-4 9 24,0 0 1,-1 0 0,0-1 0,-1 0-1,0 0 1,0 0 0,-1-1-1,0 1 1,3-11 0,-6 19-9,-16 0-183,-208 19-595,168-20-839,10-1-1220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13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92 4121,'0'0'5064,"-1"0"-4692,0-1 1,0 1-1,0 0 1,-1 0-1,1-1 1,0 1-1,0-1 1,0 1 0,0-1-1,0 1 1,0-1-1,0 1 1,0-1-1,0 0 1,1 0-1,-2-1 1,2-79 2070,0 81-2096,0 7-143,0 623-329,0-630 287,-11-6-1141,-2-7-1574,-1-1-2550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14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12 3849,'0'0'5321,"-11"0"-4914,-70 0 1976,54 0-135,72 0-2040,78 0 248,485-9 149,-485 6-589,-149 4-230,-48 8 0,49-4-596,-23 2-2987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14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3625,'0'0'8432,"0"0"-8421,-1 0-1,1 0 1,0 0-1,0 1 1,0-1-1,0 0 1,0 0-1,0 0 0,-1 0 1,1 0-1,0 1 1,0-1-1,0 0 1,0 0-1,0 0 1,0 0-1,0 1 1,0-1-1,0 0 1,0 0-1,0 0 1,0 1-1,0-1 0,0 0 1,0 0-1,0 0 1,0 0-1,0 1 1,0-1-1,0 0 1,0 0-1,0 0 1,0 1-1,0-1 1,0 0-1,0 0 1,1 0-1,-1 0 1,0 0-1,0 1 0,0-1 1,0 0-1,0 0 1,0 0-1,1 0 1,-1 0-1,0 0 1,0 0-1,0 1 1,0-1-1,1 0 1,-1 0-1,0 0 1,0 0-1,0 0 0,0 0 1,1 0-1,-1 0 1,0 0-1,10 2 230,0-1 0,0 0-1,1 0 1,-1-1-1,19-2 1,7 1 136,234 1 511,-270 0-891,-1 0-1,1 0 1,0 0 0,0 0 0,0 0-1,-1 1 1,1-1 0,0 0-1,0 0 1,0 0 0,0 1 0,0-1-1,-1 0 1,1 0 0,0 1-1,0-1 1,0 0 0,0 0 0,0 1-1,0-1 1,0 0 0,0 0-1,0 1 1,0-1 0,0 0 0,0 0-1,0 0 1,0 1 0,0-1-1,0 0 1,0 0 0,0 1 0,0-1-1,1 0 1,-1 0 0,0 1-1,0-1 1,0 0 0,0 0 0,0 0-1,1 1 1,-1-1 0,0 0-1,0 0 1,0 0 0,1 0 0,-1 0-1,0 1 1,0-1 0,1 0-1,-1 0 1,0 0 0,0 0 0,1 0-1,-18 11-254,-32 5-2154,14-11-2409,19-5-49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15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 2593,'0'0'12055,"0"-1"-12024,0 1-1,-1 0 0,1-1 0,0 1 0,0 0 0,0-1 0,0 1 0,0 0 0,0-1 0,0 1 0,0 0 0,0-1 0,0 1 0,0 0 0,0-1 0,0 1 0,0 0 0,0-1 0,0 1 0,0 0 0,0 0 0,0-1 1,1 1-1,-1 0 0,0-1 0,0 1 0,0 0 0,1 0 0,-1-1 0,0 1 0,0 0 0,1 0 0,-1-1 0,6 12 3,-1 1-1,0-1 1,-1 1-1,5 20 1,-8-27-16,46 201 1069,27 275-1,-60-231-645,-4-312-4417,-7 28-1081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16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1856,'0'0'5732,"-23"4"664,67-1-6094,62-4-1,-23-1-27,538 2 455,-352 0-4534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17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38 4657,'0'0'9694,"-2"-6"-8628,-7-16-209,7 16 222,2 10-880,0 9-230,0 32 64,6 47 1,-4-79-19,0 1 1,1-1-1,0-1 1,1 1 0,0 0-1,1-1 1,1 0-1,9 16 1,-15-28 14,0 1-1,1-1 1,-1 0 0,0 0 0,0 1 0,0-1 0,1 0-1,-1 0 1,0 0 0,0 1 0,1-1 0,-1 0 0,0 0-1,1 0 1,-1 0 0,0 0 0,1 1 0,-1-1 0,0 0-1,0 0 1,1 0 0,-1 0 0,0 0 0,1 0 0,-1 0-1,0 0 1,1 0 0,-1 0 0,0 0 0,1 0-1,-1-1 1,0 1 0,1 0 0,-1 0 0,0 0 0,1 0-1,-1 0 1,0-1 0,1 1 0,12-15 440,8-21-338,-12 13-86,0-1-1,7-32 1,-10 34-50,0 1 0,1 0 0,16-31 0,-14 95-419,25 167 390,-34-210 44,0 0 0,0-1 1,1 1-1,-1 0 0,0-1 0,0 1 0,0 0 0,1-1 1,-1 1-1,0 0 0,0-1 0,1 1 0,-1 0 0,0 0 0,1 0 1,-1-1-1,0 1 0,1 0 0,-1 0 0,0 0 0,1 0 1,-1 0-1,1-1 0,-1 1 0,0 0 0,1 0 0,-1 0 1,1 0-1,-1 0 0,0 0 0,1 0 0,-1 0 0,0 1 1,1-1-1,-1 0 0,1 0 0,-1 0 0,0 0 0,1 0 0,-1 1 1,0-1-1,1 0 0,-1 0 0,0 1 0,0-1 0,1 0 1,-1 0-1,0 1 0,1-1 0,-1 0 0,0 1 0,0-1 1,0 0-1,0 1 0,1-1 0,-1 0 0,0 1 0,0-1 1,0 0-1,0 1 0,0 0 0,16-37 357,-15 33-409,11-31 54,8-46-1,10-28-1,-20 137-522,30 191 567,-40-220-50,0 0 0,0 1-1,0-1 1,0 0 0,0 0 0,0 0-1,0 1 1,0-1 0,0 0 0,0 0-1,0 0 1,0 0 0,0 1 0,0-1-1,0 0 1,0 0 0,1 0 0,-1 0-1,0 0 1,0 1 0,0-1 0,0 0-1,0 0 1,0 0 0,0 0 0,1 0-1,-1 0 1,0 0 0,0 1-1,0-1 1,0 0 0,0 0 0,1 0-1,-1 0 1,0 0 0,0 0 0,0 0-1,0 0 1,1 0 0,-1 0 0,0 0-1,0 0 1,0 0 0,0 0 0,1 0-1,-1 0 1,0 0 0,0 0 0,0 0-1,1 0 1,7-10 129,4-14-108,68-203-210,-80 227 176,0 0 1,0 0-1,0-1 0,0 1 0,0 0 0,0 0 0,0-1 0,0 1 0,0 0 0,0 0 1,0-1-1,0 1 0,0 0 0,0 0 0,0 0 0,0-1 0,0 1 0,0 0 0,0 0 1,1-1-1,-1 1 0,0 0 0,0 0 0,0 0 0,0 0 0,1-1 0,-1 1 0,0 0 1,0 0-1,0 0 0,1 0 0,-1 0 0,0 0 0,0-1 0,1 1 0,-1 0 0,0 0 1,0 0-1,1 0 0,-1 0 0,0 0 0,0 0 0,1 0 0,-1 0 0,0 0 0,0 0 1,1 0-1,-1 0 0,0 0 0,0 0 0,1 1 0,-1-1 0,0 0 0,0 0 0,0 0 1,1 0-1,-1 0 0,0 1 0,0-1 0,9 24-177,2 53 179,-8-58 23,-1 3-7,-2-14-9,1 0-1,0-1 0,0 1 1,0 0-1,1-1 1,0 0-1,1 1 1,0-1-1,7 13 1,-10-20 4,0 0 1,1 1 0,-1-1-1,0 0 1,1 0 0,-1 0-1,0 1 1,1-1 0,-1 0-1,1 0 1,-1 0 0,0 0-1,1 0 1,-1 0 0,1 0 0,-1 0-1,0 0 1,1 0 0,-1 0-1,1 0 1,-1 0 0,0 0-1,1 0 1,-1 0 0,1 0-1,-1 0 1,0-1 0,1 1-1,-1 0 1,0 0 0,1 0 0,-1-1-1,0 1 1,1 0 0,-1 0-1,0-1 1,1 1 0,-1 0-1,0-1 1,0 1 0,1 0-1,-1-1 1,0 1 0,0-1 0,0 1-1,11-20 11,-10 19-15,98-205-134,-98 206 125,-1 0 0,0 0 0,0 0 0,0 0 0,0 1 0,0-1 0,0 0 0,0 0 0,0 0 0,1 0 0,-1 0 0,0 0-1,0 1 1,0-1 0,0 0 0,0 0 0,1 0 0,-1 0 0,0 0 0,0 0 0,0 0 0,0 0 0,1 0 0,-1 0 0,0 0 0,0 0 0,0 0 0,0 0 0,1 0-1,-1 0 1,0 0 0,0 0 0,0 0 0,0 0 0,1 0 0,-1 0 0,0 0 0,0 0 0,0 0 0,0 0 0,0 0 0,1-1 0,-1 1 0,0 0 0,0 0 0,0 0-1,0 0 1,0 0 0,0 0 0,1-1 0,-1 1 0,0 0 0,0 0 0,0 0 0,0 0 0,0 0 0,0-1 0,0 1 0,0 0 0,4 28-127,-1 41 128,-4-51-4,0-6-1,1 0-1,0 1 1,1-1-1,0 0 1,0 0-1,2 0 1,-1 0 0,8 18-1,0-28-3466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18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3137,'0'0'9218,"22"0"-8709,310 3 1185,-13 10-521,204 2-400,-523-15-760,-32 0-2630,16 0-2065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8:59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5 212 3441,'-3'14'16268,"1"-13"-15463,105-6-361,44 4-389,21-1-19,192 22 0,-359-21-5,0 0 1,-1 1 0,1-1 0,0 0 0,0 0 0,-1 0-1,1 0 1,0 0 0,-1 0 0,1 0 0,-1 0 0,1 0 0,-1 0-1,0 0 1,1 0 0,-1 0 0,0 0 0,0 0 0,0 0-1,1-1 1,-1 1 0,-1 0 0,1 0 0,0 0 0,0-2 0,0-48-107,-1 34 130,1 5-52,0-1 1,1 1-1,1 0 1,0-1-1,0 1 1,1 0 0,1 0-1,6-16 1,3 65-459,2 78 426,-12-79 27,1 0 1,17 63 0,-21-99 5,0 0 0,0 1 0,0-1 0,0 0 0,0 0 0,0 0 1,0 1-1,0-1 0,0 0 0,0 0 0,0 0 0,0 1 0,0-1 0,0 0 1,1 0-1,-1 0 0,0 1 0,0-1 0,0 0 0,0 0 0,1 0 1,-1 0-1,0 0 0,0 1 0,0-1 0,0 0 0,1 0 0,-1 0 1,0 0-1,0 0 0,1 0 0,-1 0 0,0 0 0,0 0 0,0 0 1,1 0-1,-1 0 0,0 0 0,0 0 0,0 0 0,1 0 0,-1 0 0,0 0 1,0 0-1,1 0 0,-1 0 0,0 0 0,0-1 0,11-11 465,9-27 431,-18 34-835,103-246 170,-99 246-574,0 15 241,-1 13 95,-5-23 3,5 34-30,31 160 14,-32-193 340,1-10-226,3-10-90,-1-6 3,6-23 31,3 1 1,40-88-1,-54 140-103,0 1-1,0-1 1,0 1-1,-1-1 0,2 13 1,1 18 49,-3-14-5,2-1 1,0 1-1,1-1 1,1 0-1,2 0 0,13 32 1,-20-52 19,0-1 0,0 0 0,1 0 0,-1 1 0,0-1 0,0 0 0,1 0 0,-1 0 0,0 0 0,0 1 0,1-1-1,-1 0 1,0 0 0,0 0 0,1 0 0,-1 0 0,0 0 0,1 0 0,-1 0 0,0 0 0,0 0 0,1 0 0,-1 0 0,0 0 0,1 0 0,-1 0 0,0 0 0,0 0 0,1 0 0,-1 0 0,0 0 0,1-1 0,-1 1 0,0 0 0,0 0 0,1 0 0,-1 0 0,0-1 0,0 1-1,0 0 1,1 0 0,-1-1 0,0 1 0,0 0 0,0 0 0,0-1 0,1 1 0,-1 0 0,0 0 0,0-1 0,0 1 0,0 0 0,0-1 0,0 1 0,0 0 0,0 0 0,0-1 0,9-19 230,-9 18-218,35-110 61,-26 75-65,24-57 1,-33 94-15,0 0-1,0 1 1,0-1 0,1 0 0,-1 0 0,0 1 0,0-1 0,0 0-1,0 0 1,1 0 0,-1 1 0,0-1 0,0 0 0,0 0 0,1 0 0,-1 1-1,0-1 1,0 0 0,1 0 0,-1 0 0,0 0 0,0 0 0,1 0 0,-1 0-1,0 0 1,1 0 0,-1 0 0,0 0 0,0 0 0,1 0 0,-1 0-1,0 0 1,1 0 0,-1 0 0,0 0 0,0 0 0,1 0 0,-1 0 0,0 0-1,0 0 1,1-1 0,-1 1 0,0 0 0,0 0 0,1 0 0,-1 0 0,0-1-1,0 1 1,0 0 0,0 0 0,1-1 0,-1 1 0,0 0 0,0 0-1,0-1 1,0 1 0,0 0 0,0 0 0,0-1 0,1 1 0,-1 0 0,0 0-1,0-1 1,0 1 0,0 0 0,0-1 0,0 1 0,0 0 0,-1-1-1,8 22-150,1 24 113,-1 1 1,3 1 0,17 49 0,-6-139 229,-20 43-258,22 0-15,911-14 50,-604 16-13,-329-2 42,0 1 1,0-1 0,-1 0-1,1 0 1,0 1 0,-1-1-1,1 1 1,-1-1 0,1 0 0,0 1-1,-1-1 1,1 1 0,-1-1-1,1 1 1,-1 0 0,0-1 0,1 1-1,-1-1 1,1 1 0,-1 1-1,1-2 1,-1 0-1,0 1 0,0-1 1,0 0-1,0 0 1,1 0-1,-1 1 0,0-1 1,0 0-1,0 0 0,0 0 1,0 1-1,0-1 1,0 0-1,1 0 0,-1 1 1,0-1-1,0 0 0,0 0 1,0 1-1,0-1 1,0 0-1,0 0 0,0 1 1,-1-1-1,1 0 0,0 0 1,0 1-1,0-1 1,0 0-1,0 0 0,0 1 1,0-1-1,0 0 0,-1 0 1,1 0-1,0 1 1,0-1-1,0 0 0,-1 0 1,1 0-1,0 1 0,0-1 1,0 0-1,-1 0 1,1 0-1,0 0 0,0 0 1,-1 0-1,-15-2-664,0 0-1,1-2 1,-23-7-1,-18-7-3463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2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9978,'0'0'7490,"114"33"-9115,-80-16-7585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19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28 6409,'0'0'8381,"-2"-7"-7562,-5-13-419,4 19-61,2 38-6,1-9-418,-4 239 142,2 144 311,7-294-20,30 176 0,-31-262-222,-1 1 0,-1 43 0,-2-71-97,0 3-30,2 0-1,-1 0 1,1 0 0,0 0-1,5 11 1,-2-7 8,-4-8 2,0-3 362,0 26-611,-1-18 226,1 1 1,-1-1 0,0 0-1,-1 1 1,0-1 0,-4 15-1,-1 1 12,2 0 0,1 1 1,0 0-1,3 44 0,0-61 373,0-41-2009,0 21-2052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20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3649,'0'0'3158,"-15"4"-2714,-4-1-226,10-1-32,0-1-1,0 1 0,0 1 0,1 0 0,-11 5 1,12-2 3609,16-4-2151,17-1-1343,-25-1-279,1437 26 1014,-1016-16-984,269 9-190,-663-16 1337,-27-1-1228,0-1 0,0 0 0,0 0 0,0 0 0,0 0 0,0 0 0,0 0 0,0 0 0,0-1 0,0 1 0,1 0 0,-1-1 0,0 1 0,0 0-1,1-1 1,-1 0 0,1 1 0,0-1 0,10 1-5606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22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46 6305,'0'0'6967,"-3"-8"-5931,-5-22-349,5 22-265,3 12-308,2 121 405,23 162 0,-25-286-515,0 0-1,0-1 1,0 1 0,0 0 0,0 0 0,0 0-1,0-1 1,1 1 0,-1 0 0,0 0 0,1-1-1,-1 1 1,0 0 0,1-1 0,-1 1 0,1 0-1,-1-1 1,1 1 0,-1 0 0,1-1 0,-1 1-1,2 0 1,10-8-237,7-25-1708,-5 1-2499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22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10 7194,'0'0'8039,"0"0"-8016,0 0 0,0-1 0,0 1 0,0-1 0,0 1 0,0 0 0,0-1 0,0 1 1,0 0-1,-1-1 0,1 1 0,0-1 0,0 1 0,0 0 0,-1-1 0,1 1 0,0 0 0,0 0 1,-1-1-1,1 1 0,0 0 0,-1 0 0,1-1 0,0 1 0,-1 0 0,1 0 0,-1 0 0,1-1 1,0 1-1,-1 0 0,1 0 0,0 0 0,-2 0 0,-7 10 3,0 0 0,1 1 1,0 0-1,0 0 0,2 1 0,-1 0 1,1 1-1,1-1 0,0 1 0,1 0 0,0 0 1,1 0-1,1 1 0,0-1 0,0 1 0,2 16 1,0-28-25,1 0 1,0-1 0,0 1 0,0 0-1,0-1 1,0 1 0,0-1 0,1 1 0,-1-1-1,0 0 1,1 0 0,-1 0 0,1 1 0,-1-1-1,1 0 1,0-1 0,-1 1 0,1 0-1,0 0 1,0-1 0,-1 1 0,1-1 0,0 0-1,0 1 1,0-1 0,0 0 0,0 0 0,3-1-1,-2 2 11,0-1-1,0 0 0,0 0 1,1 0-1,-1 0 0,0-1 1,0 1-1,0-1 0,0 0 1,0 0-1,0 0 1,0 0-1,0 0 0,0-1 1,-1 1-1,6-4 0,-5 0-13,0-1-1,0 1 0,-1-1 1,0 0-1,0 1 0,0-1 1,0 0-1,-1 0 0,0 0 1,0 0-1,-1 0 0,0 0 1,0 0-1,0-1 0,-1 1 1,-2-10-1,3 12 3,-1 0 0,0 1-1,0-1 1,0 0 0,-1 1 0,1-1 0,-1 1-1,0 0 1,0-1 0,0 1 0,0 0 0,-1 0-1,1 0 1,-1 0 0,1 1 0,-1-1 0,0 1-1,0 0 1,-1-1 0,1 1 0,0 1 0,-1-1-1,1 0 1,-1 1 0,1 0 0,-7-2 0,-50 2-225,76-9-6421,6-1 551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2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0 48 7882</inkml:trace>
  <inkml:trace contextRef="#ctx0" brushRef="#br0" timeOffset="1">0 48 7882,'111'-44'3604,"-111"43"-3577,1 1 0,-1 0 0,1-1 0,0 1-1,-1 0 1,1-1 0,0 1 0,-1 0 0,1 0-1,0 0 1,-1-1 0,1 1 0,0 0 0,0 0-1,-1 0 1,1 0 0,0 0 0,-1 0 0,1 1-1,0-1 1,-1 0 0,1 0 0,0 0 0,-1 1-1,1-1 1,0 0 0,-1 0 0,1 1 0,0-1-1,-1 1 1,1-1 0,-1 1 0,1-1 0,-1 1-1,1-1 1,-1 1 0,0-1 0,1 1 0,-1 0-1,1-1 1,-1 1 0,0-1 0,0 1 0,1 0-1,-1-1 1,0 1 0,0 0 0,0 0 0,0-1-1,0 1 1,0 0 0,0-1 0,0 1 0,0 0-1,0-1 1,0 1 0,0 0 0,0 0 0,-1-1-1,1 1 1,0 0 0,-1-1 0,1 1 0,-1 0-1,0 4 149,3 3 11,0 1 1,0-1-1,1 0 0,0 1 1,0-1-1,1 0 1,0-1-1,0 1 0,1-1 1,7 10-1,4 3 44,0-2-1,26 25 1,-39-40-208,0 0 1,0-1-1,0 1 0,0-1 0,0 0 1,1 0-1,-1 0 0,1 0 0,-1 0 1,1-1-1,0 0 0,-1 0 0,1 0 1,0 0-1,0 0 0,0-1 0,0 0 1,4 0-1,-5 0 3,-1-1 1,1 0-1,-1 0 1,1-1-1,-1 1 1,1 0-1,-1-1 1,0 0-1,0 1 1,0-1-1,0 0 1,0 0-1,0 0 1,0 0-1,-1-1 1,1 1-1,-1 0 1,1-1-1,-1 1 1,0-1-1,0 1 1,0-1-1,0 0 1,-1 1-1,1-5 1,9-67 122,-10 70-141,0 0-1,1 0 0,-1 0 0,-1-1 0,1 1 1,-1 0-1,0 0 0,0 0 0,0 0 0,0 0 1,0 0-1,-1 0 0,0 1 0,0-1 1,-3-4-1,3 7 31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2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39 6145,'0'0'9176,"-8"-3"-8766,-13-7-281,21 10-125,0-1 0,0 1 0,0 0 0,0 0 0,0 0 0,0 0 1,0 0-1,0-1 0,0 1 0,0 0 0,0 0 0,0 0 0,0 0 0,0 0 1,0-1-1,0 1 0,0 0 0,0 0 0,0 0 0,0 0 0,0 0 0,0-1 1,0 1-1,0 0 0,0 0 0,0 0 0,0 0 0,0 0 0,0 0 1,0-1-1,0 1 0,0 0 0,1 0 0,-1 0 0,0 0 0,0 0 0,0 0 1,0 0-1,0 0 0,0 0 0,0-1 0,1 1 0,-1 0 0,0 0 1,0 0-1,0 0 0,0 0 0,0 0 0,1 0 0,-1 0 0,0 0 0,0 0 1,0 0-1,0 0 0,0 0 0,1 0 0,-1 0 0,0 0 0,0 0 0,0 0 1,52-1 615,-3 0-290,91-10-234,-134 9-1274,-14 0-2199,-12 0-384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2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36 6081,'-51'-32'1990,"50"32"-1924,1-1-1,0 1 0,-1 0 1,1-1-1,-1 1 1,1 0-1,0 0 1,-1 0-1,1-1 1,-1 1-1,1 0 1,-1 0-1,1 0 1,-1 0-1,1 0 1,-1 0-1,1 0 1,-1 0-1,1 0 1,-1 0-1,1 0 1,0 0-1,-1 0 1,1 0-1,-1 1 0,1-1 1,-1 0-1,1 0 1,-1 0-1,1 1 1,0-1-1,-1 0 1,1 1-1,0-1 1,-1 0-1,1 1 1,0-1-1,-1 0 1,1 1-1,0-1 1,-1 1-1,1-1 1,0 1-1,-5 20 82,4-16 223,-15 45 1045,10-36-977,1 0 0,0 0 0,1 1 0,1 0 1,-2 25-1,40-52 1138,-29 9-1560,-1 1-1,1 0 1,0 0 0,0 0 0,0 1-1,0 0 1,1 0 0,-1 0-1,0 1 1,0 0 0,8 1 0,-12-1-21,1 1 1,-1-1 0,1 1-1,-1 0 1,0 0 0,1 0-1,-1 0 1,0 1 0,0-1-1,0 1 1,0-1 0,0 1-1,0 0 1,0 0 0,-1-1-1,1 1 1,-1 0 0,1 1-1,-1-1 1,0 0 0,0 0-1,0 0 1,0 1 0,0-1-1,0 1 1,-1-1 0,1 1-1,-1-1 1,1 4 0,0 3 4,0-1-1,-1 1 1,1 0 0,-2 0 0,1-1 0,-1 1 0,-1 0-1,1-1 1,-5 13 0,4-17 2,0 0-1,1-1 0,-1 1 1,0-1-1,-1 0 0,1 1 1,0-1-1,-1 0 0,0 0 1,0-1-1,0 1 0,0-1 1,0 1-1,0-1 0,-1 0 1,1 0-1,-1 0 0,1-1 1,-1 1-1,0-1 0,0 0 1,0 0-1,-3 0 0,6-1-40,0 0 0,1 0-1,-1 0 1,0 0 0,1 0-1,-1 0 1,1 0 0,-1 0-1,0 0 1,1 0 0,-1-1-1,1 1 1,-1 0 0,0 0-1,1-1 1,-1 1 0,1 0 0,-1-1-1,1 1 1,-1-1 0,1 1-1,0-1 1,-1 1 0,1-1-1,-1 1 1,1-1 0,0 1-1,0-1 1,-1 1 0,1-1-1,0 0 1,0 1 0,0-1-1,-1 1 1,1-1 0,0 0-1,0 1 1,0-1 0,0 1-1,0-1 1,0 0 0,0 1-1,0-1 1,1 0 0,-1 1-1,0-1 1,0 1 0,1-2-1,-1-3-480,0-18-3353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24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3577,'0'0'10430,"12"4"-9999,8 1-304,36 13 1307,-57-43-1023,-5-23-369,4 35-41,0 0 0,1 0 0,0 0 0,1 0 0,0 0 0,3-17 1,-2 26-4,1 1 0,-1 0 1,1 0-1,-1 0 1,1 1-1,0-1 1,0 0-1,0 1 0,1-1 1,-1 1-1,1 0 1,-1-1-1,1 1 1,0 1-1,-1-1 0,1 0 1,6-2-1,-5 2-9,1 0 0,0 0 0,0 0-1,0 1 1,0-1 0,0 1 0,0 1-1,1-1 1,-1 1 0,9 0-1,-13 0 9,0 1 0,0 0-1,0-1 1,0 1-1,-1 0 1,1-1 0,0 1-1,-1 0 1,1 0-1,0-1 1,-1 1-1,1 0 1,-1 0 0,1 0-1,-1 0 1,0 0-1,1 0 1,-1 0 0,0 0-1,0 0 1,0 0-1,0 0 1,1 0-1,-1 0 1,-1 1 0,1 35 9,0-28-12,0 6 7,0-1 0,-1 0 0,0 1 0,-1-1 0,-1 0-1,-1 0 1,-6 19 0,10-33-1,-1 1 0,1 0 0,-1-1-1,1 1 1,-1 0 0,1 0 0,0-1-1,-1 1 1,1 0 0,0 0 0,0 0 0,0 0-1,0-1 1,0 1 0,0 0 0,0 0 0,0 0-1,0 0 1,0-1 0,0 1 0,0 0 0,0 0-1,1 0 1,-1-1 0,0 1 0,1 0 0,-1 0-1,0-1 1,1 1 0,-1 0 0,1 0 0,-1-1-1,1 1 1,1 0 0,28 2 1,-15-4-2,9 1-59,1-2-1,35-5 0,-51 5-701,1-1 0,-1 1 0,-1-1-1,1-1 1,13-6 0,-16 5-2140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24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10362,'0'0'3505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31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2593,'0'0'11518,"0"-11"-10134,0-47 1614,4 64-2932,12 22-61,2-1 1,1-1 0,1 0-1,1-2 1,1 0-1,1-1 1,2-1 0,0-2-1,0 0 1,2-2 0,1-1-1,0-1 1,1-1-1,0-2 1,2-1 0,-1-1-1,57 12 1,-35-17 990,-52-24-561,-2-6-448,-2-1 0,-8-27 1,11 45-614,9 28 563,-5-14 61,0-1 0,-1 1 1,0 0-1,0 0 0,0 0 0,0 13 1,-2-18-51,0 0 1,0 0 0,-1 0 0,1 0 0,-1 0 0,1-1 0,-1 1-1,0 0 1,0 0 0,0-1 0,0 1 0,0 0 0,0-1 0,0 1 0,0-1-1,-1 1 1,1-1 0,-1 0 0,1 0 0,-1 1 0,1-1 0,-1 0 0,0 0-1,0-1 1,1 1 0,-1 0 0,0-1 0,0 1 0,0-1 0,-3 1-1,-48 3-4995,38-4-727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29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98 350 9218,'0'0'8687,"-5"0"-8428,1 1-242,0 0 0,0 0 0,0 1 1,0 0-1,1 0 0,-1 0 0,0 0 0,1 0 0,0 1 1,-1-1-1,1 1 0,0 0 0,0 0 0,0 0 1,1 0-1,-1 1 0,1-1 0,0 1 0,0 0 0,0-1 1,0 1-1,1 0 0,-1 0 0,0 5 0,-3 7 17,1-1 0,0 1 0,2 0 0,-1 0 0,1 23 0,3-39-31,-1 1 0,1 0 0,0 0 0,0 0 0,-1-1 0,1 1 0,0 0 0,0-1 0,0 1 0,0-1 0,0 1 0,0-1 0,0 1 0,0-1 0,0 1 0,0-1 0,0 0 0,0 0 0,0 0 0,0 0 0,0 1 0,0-1 0,0 0 0,0-1 0,0 1 0,0 0 0,0 0 0,0 0 0,0-1 0,2 0 0,35-8 122,-30 3-133,-1 0 0,1 0 0,-1-1 0,0 0 0,-1 0 0,0-1 0,0 0 0,0 0 0,-1-1 1,0 1-1,-1-1 0,0 0 0,0 0 0,2-11 0,2-10-13,0 0-1,-3-1 1,4-37 0,-6-117 108,-3 124 160,-1 53-39,-2 7-103,-4 16-80,4 7-21,0 1 0,1-1 0,2 0 0,0 0 1,1 1-1,1-1 0,1 0 0,9 30 0,7 13 24,40 87-1,-2-6-16,-54-137-655,-5-10 23,-9-15-737,4 6 90,-12-13-3017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31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86 8434,'0'0'8650,"0"10"-8640,0 234 1189,-5-296-1126,2 16-17,1-68 0,2 95-64,1 0 0,0 1 0,1-1 0,0 0 0,0 1 0,1-1 0,0 1 0,0 0 0,1 0-1,0 0 1,1 0 0,10-13 0,-13 19-9,0-1 0,0 1 0,0 0 0,1 0 0,-1 0 0,1 0 0,0 1 0,-1-1 0,1 1 0,0 0 0,0-1 0,0 1 0,0 1 0,0-1 0,0 0 0,0 1 0,0-1 0,0 1 0,0 0 0,0 0 0,5 1 0,-7 0 6,0 1 0,0 0 0,0-1 0,-1 1 0,1 0 0,-1-1 0,1 1 0,-1 0 1,0 0-1,0-1 0,0 1 0,0 0 0,0 0 0,0-1 0,0 1 0,0 0 0,-1 2 1,-8 31-5,2-26 9,-1 0 1,0 0-1,0-1 1,-10 7 0,7-6-5,2-1 0,-1 1 0,1 1 0,1 0 0,-10 13 0,16-20 9,1-1 0,0 0 0,0 1-1,0-1 1,0 1 0,0 0 0,0-1 0,1 1 0,-1 0 0,1-1 0,0 1 0,0 0 0,0-1-1,0 1 1,0 0 0,1 0 0,-1-1 0,1 1 0,-1-1 0,1 1 0,0 0 0,0-1-1,1 1 1,-1-1 0,0 0 0,1 1 0,-1-1 0,1 0 0,4 4 0,11 10 15,0-1 1,2-1 0,0 0-1,0-1 1,1-1 0,27 11 0,49 31 27,-87-49-963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32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0 310 7298,'0'0'9286,"11"-13"-8937,84-99 79,-88 102-372,0 0-1,-1-1 1,-1 0 0,0 0 0,0-1-1,-1 1 1,0-1 0,-1 0 0,0 0-1,-1 0 1,-1-1 0,0 1-1,-1-18 1,0 30-53,0-1 1,0 1-1,0 0 0,0 0 0,0-1 0,0 1 1,0 0-1,0 0 0,-1-1 0,1 1 0,0 0 1,0 0-1,0-1 0,0 1 0,-1 0 0,1 0 1,0 0-1,0-1 0,-1 1 0,1 0 0,0 0 1,0 0-1,-1 0 0,1 0 0,0 0 0,0-1 1,-1 1-1,1 0 0,0 0 0,-1 0 1,1 0-1,0 0 0,0 0 0,-1 0 0,1 0 1,0 0-1,-1 0 0,1 0 0,0 0 0,0 1 1,-1-1-1,1 0 0,0 0 0,0 0 0,-1 0 1,1 0-1,0 1 0,0-1 0,-1 0 0,1 0 1,0 0-1,-13 8-115,6-2 92,-1 1 1,1 1-1,1 0 1,-1 0 0,1 0-1,1 0 1,0 1-1,0 0 1,-4 10-1,6-13 14,1 0 0,0 0-1,0 1 1,0-1 0,1 1 0,-1-1-1,2 1 1,-1-1 0,1 1 0,0 0-1,0-1 1,1 1 0,0-1 0,0 1-1,2 7 1,-1-11 6,1 0 0,-1 0 0,1-1 0,-1 1 0,1-1 0,0 1 0,0-1 0,0 0 0,0 0 0,0 0 0,1 0 0,-1-1 0,1 0-1,-1 1 1,1-1 0,-1 0 0,1 0 0,-1-1 0,1 1 0,0-1 0,0 0 0,5 0 0,8 0-397,-1 0 0,0-1 1,27-5-1,-3-9-2020,-7-1-1717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32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13 7562,'0'0'8832,"-10"-3"-8704,-27-6-97,36 9-30,1 0 0,-1 0 0,1 0 0,-1 0 0,1 0 0,-1 1 0,1-1 0,-1 0 0,1 0 0,-1 1 0,1-1 0,-1 0 0,1 0 0,-1 1 0,1-1 0,-1 1 0,1-1 0,0 0 0,-1 1 0,1-1 0,0 1 0,-1-1 0,1 1-1,0-1 1,0 1 0,-1-1 0,1 1 0,0-1 0,0 1 0,0-1 0,0 1 0,0 0 0,0-1 0,0 1 0,0 0 0,0 24 28,0-19-2,1 11-22,1 0 0,0-1 0,6 25 0,-5-30-1,-2-4-6,1 0 1,-1 0-1,-1 0 1,1 1 0,-1-1-1,-1 8 1,0-14 9,1 1-1,0-1 1,0 1-1,0-1 1,-1 1-1,1-1 1,-1 0-1,1 1 1,-1-1-1,0 0 1,1 1-1,-1-1 1,0 0 0,0 0-1,0 1 1,0-1-1,0 0 1,0 0-1,0 0 1,0 0-1,0 0 1,-1-1-1,1 1 1,0 0-1,-1-1 1,1 1 0,0 0-1,-1-1 1,1 0-1,-1 1 1,1-1-1,-1 0 1,-2 0-1,3 0 123,1-2-80,1-3-45,0 0-1,0 0 0,1 0 0,-1 1 1,1-1-1,0 0 0,0 1 0,1 0 1,-1-1-1,1 1 0,0 0 0,0 0 1,1 1-1,-1-1 0,4-3 1,67-54-101,-56 47 105,52-43 28,-70 57 34,0 41-199,5 121-1517,-5-181-1227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33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11074,'0'0'3993,"141"36"-15043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33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8554,'0'0'6873,"-8"11"-6865,-24 37 12,31-47-15,-1 1 0,1 0 0,0 0 0,0 0-1,0 0 1,0 0 0,1 0 0,-1 0 0,0 0-1,1 0 1,-1 0 0,1 0 0,0 0 0,0 0-1,0 0 1,0 0 0,0 1 0,0-1 0,1 0-1,-1 0 1,1 0 0,-1 0 0,1 0 0,0 0 0,0 0-1,0 0 1,0 0 0,0 0 0,0-1 0,0 1-1,1 0 1,-1-1 0,0 1 0,1-1 0,0 1-1,-1-1 1,1 0 0,0 0 0,2 2 0,6 1 9,0 1 0,1-1 1,-1-1-1,1 0 1,20 3-1,-17-3 21,-10-2-34,2-1-8,-1 2-1,0-1 1,1 0-1,-1 1 0,0 0 1,0 0-1,7 5 1,-11-6 5,1 0-1,-1 0 1,0 0 0,0 1 0,0-1 0,0 0 0,-1 1 0,1-1 0,0 1 0,-1-1 0,1 1 0,0-1 0,-1 1-1,0-1 1,1 1 0,-1-1 0,0 1 0,0 0 0,0-1 0,0 1 0,0-1 0,0 1 0,0 0 0,-1-1-1,1 1 1,-1-1 0,1 1 0,-1-1 0,1 1 0,-1-1 0,0 1 0,-1 0 0,0 2-7,0 0 0,-1 0 1,0-1-1,0 1 1,0-1-1,0 0 1,0 0-1,-1 0 0,-5 4 1,4-4 19,0 1 1,0 0 0,1 0-1,0 0 1,-1 1-1,2 0 1,-7 8-1,22-18-689,52-58-4308,-35 30-292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3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7034,'0'0'7815,"-2"24"-7573,-12 323 580,14-294-550,0-3-3186,0-112-2449,0 29 1440</inkml:trace>
  <inkml:trace contextRef="#ctx0" brushRef="#br0" timeOffset="1">1 220 264,'0'0'11523,"22"-3"-11095,4 0-278,36-6 564,63 0 1,-124 10-682,0-1 0,-1 0 1,1 1-1,0-1 0,-1 0 1,1 1-1,-1-1 1,1 1-1,0-1 0,-1 1 1,1-1-1,-1 1 0,0-1 1,1 1-1,-1-1 0,1 1 1,-1 0-1,0-1 1,1 1-1,-1 0 0,0-1 1,0 1-1,1 0 0,-1 0 1,0-1-1,0 1 0,0 0 1,0-1-1,0 1 1,0 1-1,0 32 105,-1-24 63,1 17 180,0 7-14,0 0 0,8 41 0,-6-72-566,0-13-414,-1-14-2535,-1-3-4804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34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6737,'0'0'8850,"61"60"-8850,-22-34-1256,-7-2-3393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34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8482,'0'0'7204,"13"24"-7079,94 157-45,-99-166-33,-7-13-32,0 1 0,0-1 1,0 1-1,0-1 0,0 1 1,1-1-1,-1 1 0,1-1 1,-1 0-1,1 0 1,0 0-1,0 0 0,0 0 1,0 0-1,1-1 0,-1 1 1,0-1-1,1 1 0,4 1 1,-6-4 34,0 1 1,0-1 0,1 0-1,-1 0 1,0 0 0,0 0-1,0 0 1,0 0 0,0 0-1,0 0 1,-1 0 0,1 0-1,0 0 1,0 0 0,-1-1-1,1 1 1,-1 0 0,1-1-1,0-1 1,10-35 65,-9 31-56,3-9-122,1-9 73,2 0 1,14-29-1,-18 46-346,0 0-1,1 1 0,0 0 1,0 0-1,0 0 1,1 1-1,0 0 1,0 0-1,1 0 1,13-8-1,4 0-4153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3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65 165 7418,'0'0'6674,"18"-13"-6170,55-40-107,-68 50-309,-1 0 0,1-1 0,-1 1 0,0-1 0,0 0 0,0-1 0,-1 1 0,4-5 0,-6 6-4,0 1-1,0-1 0,-1 1 1,1-1-1,-1 0 1,1 1-1,-1-1 0,0 1 1,0-1-1,0-4 1,-1-5 94,1 11-173,-1 0 1,1 0-1,-1 0 0,1 1 0,-1-1 1,0 0-1,1 0 0,-1 0 1,0 1-1,0-1 0,0 0 0,1 1 1,-1-1-1,0 1 0,0-1 1,0 1-1,0 0 0,0-1 1,0 1-1,0 0 0,0-1 0,0 1 1,0 0-1,0 0 0,0 0 1,0 0-1,0 0 0,0 0 1,0 0-1,-2 1 0,-36 1-37,32 0 27,0 1-1,0-1 1,-1 1-1,2 0 1,-1 1 0,0 0-1,1 0 1,0 0 0,0 1-1,0-1 1,0 2-1,1-1 1,0 0 0,0 1-1,0 0 1,1 0 0,0 1-1,0-1 1,0 1-1,1 0 1,0 0 0,0 0-1,1 0 1,0 1 0,1-1-1,-1 1 1,1-1-1,0 1 1,1 11 0,1-17 6,-1 1 0,1 0 1,0-1-1,0 1 1,0 0-1,0-1 1,0 1-1,0-1 1,1 1-1,-1-1 0,1 0 1,0 0-1,0 0 1,0 0-1,0 0 1,0 0-1,3 2 1,1 0 6,1 0 0,-1-1 0,1 0 0,-1 0 0,1-1 0,11 4 0,6-2 15,0 0 0,48 0 1,-44-3-21,-15 1-113,0-1-1,0-1 1,1 0 0,-1-1 0,0-1-1,0 0 1,0 0 0,0-2 0,0 1-1,13-7 1,-17 3-294,-10 4 480,-18 0 199,18 3-467,0 1 1,-1-1 0,1 0 0,0 0-1,0 0 1,0 0 0,-1-1-1,1 1 1,0 0 0,0 0-1,0-1 1,-1 1 0,1-1-1,0 1 1,0-1 0,0 1 0,-1-2-1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35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68 6281,'0'0'8985,"0"-11"-8590,0-34-131,0 34-11,-1 29-220,-2-4 2,0 0-1,-1 0 1,-7 17-1,6-20-7,1 0 1,0 1-1,1-1 0,0 1 0,1 0 0,-1 16 1,3-26-22,0 1 1,0-1-1,0 0 1,0 0-1,1 1 1,-1-1-1,0 0 1,1 1-1,0-1 1,-1 0-1,1 0 1,0 0-1,0 0 1,0 0-1,1 0 1,-1 0-1,0 0 1,3 2-1,-1-2 1,0 0 0,0 0-1,1-1 1,-1 0 0,0 1-1,1-1 1,-1 0 0,0-1-1,1 1 1,0-1 0,-1 1 0,4-1-1,17 2 56,-1-2 1,27-1-1,-44 0-46,1 0 1,0 0 0,-1-1 0,0 1-1,1-1 1,-1-1 0,0 1 0,0-1-1,0 0 1,0-1 0,-1 1 0,8-7-1,-10 7-71,-2 3 179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3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 5873,'0'0'6526,"-35"11"-1776,-9-6-3611,44-5-924,16 0 79,255-11-102,4-1-44,-247 12-569,-43 1-753,-39 2-2196,20 2-1936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35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70 1560,'0'0'13909,"1"-15"-13389,0 2-469,3-26-7,-3 37-41,-1 5 0,1 28 9,-1 213 224,0-243-146,13-17 0,48-42-577,-47 47 321,-1 0-1,0-1 1,-1 0 0,0-1-1,-1 0 1,-1-1 0,13-21-1,-23 35 169,0 0 0,0 0-1,0-1 1,1 1 0,-1 0-1,0-1 1,0 1 0,0 0-1,0-1 1,1 1 0,-1-1-1,0 1 1,0 0 0,0-1-1,0 1 1,0 0 0,0-1-1,0 1 1,0-1 0,0 1-1,0 0 1,0-1 0,-1 1-1,1 0 1,0-1 0,0 1-1,0 0 1,0-1 0,0 1-1,-1 0 1,1-1 0,0 1-1,0 0 1,-1-1 0,1 1-1,0 0 1,0 0 0,-1-1-1,1 1 1,0 0 0,-1 0-1,1 0 1,0-1 0,-1 1-1,1 0 1,-1 0 0,1 0-1,0 0 1,-1 0 0,1 0-1,0 0 1,-1 0 0,1 0-1,-1 0 1,1 0 0,0 0-1,-1 0 1,1 0 0,0 0-1,-1 0 1,1 0 0,0 1-1,-1-1 1,1 0 0,0 0-1,-1 0 1,0 1 0,-26 9 27,27-10-29,-22 10 179,1 1 0,-33 23 0,49-31-154,1 0 0,-1 0 0,1 0 0,0 1 0,0-1 1,0 1-1,1 0 0,-1 0 0,1 1 0,0-1 0,0 1 0,1-1 0,-1 1 0,1 0 0,0 0 0,0 0 1,1 0-1,-2 8 0,3-11-17,0 0 0,1 0 1,-1 0-1,0 0 0,1 1 1,0-1-1,0 0 0,-1 0 1,1 0-1,0 0 1,0 0-1,1-1 0,-1 1 1,0 0-1,1 0 0,-1-1 1,1 1-1,-1-1 0,1 1 1,0-1-1,0 0 0,2 2 1,51 19 159,-36-15-111,11 3-17,103 43 23,-120-46-63,1 0 0,-1 1 0,-1 0 0,1 1 0,-2 0 0,1 1 0,12 13 0,-12-4-18,-12-18 10,0-1 0,0 0 1,0 1-1,0-1 0,0 0 0,0 1 1,0-1-1,0 0 0,0 1 0,0-1 0,0 0 1,0 1-1,0-1 0,0 0 0,0 1 1,-1-1-1,1 0 0,0 1 0,0-1 1,0 0-1,0 1 0,-1-1 0,1 0 1,0 0-1,0 1 0,-1-1 0,1 0 1,0 0-1,0 1 0,-1-1 0,1 0 1,0 0-1,-1 0 0,1 0 0,0 1 1,-1-1-1,1 0 0,0 0 0,-1 0 1,1 0-1,0 0 0,-1 0 0,1 0 0,0 0 1,-1 0-1,1 0 0,0 0 0,-1 0 1,1 0-1,0 0 0,-1-1 0,0 1-72,0 0-1,1 0 0,-1 0 0,0 0 1,1-1-1,-1 1 0,0 0 0,1-1 1,-1 1-1,0 0 0,1-1 0,-1 1 1,0-1-1,1 1 0,-1-1 0,1 0 1,-1 1-1,1-1 0,-1 1 0,1-1 1,0 0-1,-1 1 0,1-1 0,0 0 1,0 1-1,-1-1 0,1 0 0,0 0 1,0-1-1,-3-27-3383,2 24 2204,1-23-7053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36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9826,'0'0'5100,"-3"20"-5011,-16 543 1184,19-447-1198,5-93 10,-1-16-332,0-17-796,1-67-4390,-4 38 1157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36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4 616,'0'0'10325,"26"0"-8989,309 0 607,-317-2-1805,-4 1 96,-20 12-499,-5 3-1170,1 0-1471</inkml:trace>
  <inkml:trace contextRef="#ctx0" brushRef="#br0" timeOffset="1">460 233 12347,'0'0'4577,"0"29"-7946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5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77 2697,'0'0'9455,"-5"1"-5554,5-10-3641,0 0 1,1 0-1,-1 0 1,2 0-1,-1 0 0,5-13 1,-5 21 155,-1 4-191,-2 137-492,14 283 412,-9-413 30,0-13 381,-2-19-2393,-10 5-2977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5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398 149 1800,'0'0'10804,"0"-5"-9896,0-9-347,1 5 65,0-1 0,-1 1 0,0 0 0,0 0 0,-3-11 0,-1 19-563,-1 0 0,1 0 0,0 0 0,-1 1 1,1 0-1,-1 0 0,1 0 0,0 0 0,-9 3 0,-1 0-67,1 1 1,0 0 0,0 1-1,0 1 1,1 0-1,0 0 1,0 2-1,0-1 1,-16 16-1,1 0-6,2 1 0,-37 44 0,49-52 6,1 1 1,0 0-1,1 1 1,-9 22-1,16-31-1,1-1 0,0 1-1,0 0 1,1 1 0,0-1 0,0 0 0,1 0-1,0 1 1,1-1 0,0 1 0,2 13 0,0-18 2,-1 0 1,1 0-1,0-1 1,0 1-1,1 0 1,-1-1 0,1 1-1,0-1 1,0 0-1,1 0 1,-1 0-1,1 0 1,0-1 0,0 1-1,0-1 1,0 0-1,1 0 1,-1-1-1,1 1 1,0-1 0,8 3-1,8 2 25,-1-1-1,1 0 0,41 4 1,-6-4 16,1-1 0,92-6 0,-128 0-27,1-1 1,-1-1-1,0-1 1,0-1-1,0-1 0,0-1 1,-1-1-1,-1 0 1,1-2-1,19-12 1,-33 18-4,-1 0 1,0-1-1,0 1 0,0-1 1,-1 0-1,0 0 1,0-1-1,0 1 1,0-1-1,-1 0 1,0 0-1,0 0 1,-1 0-1,0-1 1,2-7-1,0-6 33,-2-1 1,0 1-1,-2-34 0,0 30-41,0 8 8,-1-1 0,-1 1 0,-1 0 1,0 0-1,-1 0 0,0 0 0,-2 0 1,0 1-1,0 0 0,-2 0 0,0 1 1,0 0-1,-1 0 0,-1 1 0,-16-17 1,22 26-12,-1 0 0,0 1 0,0-1 0,0 1 0,0 0 0,-1 1 0,1-1-1,-1 1 1,0 0 0,0 0 0,0 1 0,-8-1 0,-7 0-151,-1 0-1,-23 3 0,23 0-101,-45 2-1170,5 8-1308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52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23 141 4825,'0'0'9002,"-4"-5"-8027,2 3-929,0 1 0,1-1-1,-1 0 1,1 0 0,-1 0 0,1-1 0,0 1 0,0 0 0,0 0-1,0-1 1,0 1 0,0 0 0,0-1 0,1 1 0,0-1 0,-1 1-1,1-1 1,0 1 0,0-1 0,0 1 0,1-1 0,-1 1 0,0-1 0,1 1-1,0-1 1,-1 1 0,1 0 0,0-1 0,0 1 0,1 0 0,-1 0-1,0-1 1,1 1 0,-1 0 0,5-3 0,-3 0-31,1 1 0,0 0 0,1 0 0,-1 0 0,1 0 0,0 1 0,0 0 0,0 0 0,0 0 0,0 0 0,1 1 0,-1 0 0,1 0 0,-1 0 0,9 0 0,-13 2-22,0 0 0,1 1 0,-1-1 1,0 1-1,0-1 0,0 1 0,0-1 0,0 1 1,0 0-1,0 0 0,0 0 0,0-1 0,-1 1 1,1 0-1,0 0 0,-1 0 0,1 0 0,0 0 1,-1 0-1,1 0 0,-1 1 0,1-1 0,-1 1 1,12 36 18,-8-25-14,-2-6 2,0 0 0,1 0 0,0 0 0,0 0 0,0 0 0,1-1 0,0 0 0,10 11 0,-12-15 36,0 0-1,0-1 0,0 1 0,1 0 0,-1-1 0,1 0 1,-1 0-1,1 0 0,0 0 0,0 0 0,-1 0 1,1 0-1,0-1 0,0 0 0,0 1 0,-1-1 1,1 0-1,0-1 0,0 1 0,0 0 0,0-1 0,-1 1 1,1-1-1,0 0 0,-1 0 0,5-2 0,1-1 62,-1-1 0,1 0-1,-1 0 1,0-1-1,0 0 1,-1 0 0,0 0-1,7-10 1,-9 12-107,0 0 0,-1-1 0,0 1 0,1-1 0,-2 0 0,1 0 1,0 0-1,-1-1 0,0 1 0,0 0 0,1-10 0,7 73-1985,-2-29-1624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52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14 5657,'0'0'9578,"0"-13"-8883,-17 316-335,0-45 198,15-91-292,-7 135 221,9-299-163,0-5-177,1-16-305,6-31-1401,6 9-1161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53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41 3529,'0'0'5015,"-6"-1"-4740,-101-29 6400,470 31-5990,384-2-291,-576-8-123,-200 11-1180,28-2 789,0 0 0,0 0 0,0 0 0,0 0 0,0 0-1,0 1 1,0-1 0,0 0 0,0 1 0,0-1 0,0 0-1,1 1 1,-1-1 0,0 1 0,0 0 0,0-1 0,1 1-1,-1 0 1,0-1 0,1 1 0,-1 0 0,1 0 0,-1-1-1,0 1 1,1 0 0,0 0 0,-1 0 0,0 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54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39 4977,'0'0'9337,"-5"-5"-8440,-15-17-158,16 16 261,4 16-842,4 30-149,2-1 1,1 1-1,2-2 1,2 1-1,17 38 0,-22-61 23,-6-15-22,0 0 0,0 0 1,0 0-1,1 0 1,-1 0-1,0 0 0,1-1 1,-1 1-1,1 0 1,-1 0-1,1 0 0,-1-1 1,1 1-1,-1 0 1,1 0-1,0-1 0,-1 1 1,1-1-1,0 1 1,0 0-1,0-1 0,-1 1 1,3 0-1,-2-2 19,0 1 0,0 0 0,-1-1-1,1 1 1,0 0 0,0-1 0,0 1-1,-1-1 1,1 1 0,0-1 0,-1 0 0,1 1-1,0-1 1,-1 0 0,1 1 0,-1-1 0,1 0-1,-1 0 1,1-1 0,21-53 1065,-19 46-1021,34-130 10,-23 81-63,-14 58-26,0-1 0,0 1 0,0 0 1,0-1-1,0 1 0,0 0 0,0-1 1,0 1-1,0 0 0,1-1 0,-1 1 1,0 0-1,0-1 0,1 1 0,-1 0 0,0 0 1,0-1-1,1 1 0,-1 0 0,0 0 1,0-1-1,1 1 0,-1 0 0,0 0 1,1 0-1,-1 0 0,1-1 0,-1 1 0,0 0 1,1 0-1,-1 0 0,0 0 0,1 0 1,-1 0-1,0 0 0,1 0 0,-1 0 0,1 0 1,-1 0-1,0 0 0,1 0 0,-1 1 1,0-1-1,1 0 0,-1 0 0,0 0 1,1 0-1,-1 1 0,0-1 0,1 0 0,-1 0 1,0 1-1,0-1 0,1 0 0,-1 0 1,0 1-1,0-1 0,1 0 0,-1 1 1,0-1-1,0 0 0,0 1 0,0-1 0,0 0 1,0 1-1,1-1 0,-1 1 0,14 23-168,71 181 230,-79-201 40,0-13 131,4-23 238,-8 24-407,-1 8-59,67-190-69,-68 189 62,0 1 1,0 0-1,0-1 1,0 1-1,0-1 1,0 1-1,0 0 1,0-1-1,0 1 0,1 0 1,-1-1-1,0 1 1,0 0-1,1-1 1,-1 1-1,0 0 1,0-1-1,1 1 1,-1 0-1,0 0 0,1-1 1,-1 1-1,0 0 1,1 0-1,-1-1 1,0 1-1,1 0 1,-1 0-1,1 0 1,-1 0-1,0 0 0,2 0 1,4 12-174,2 32 34,-7-37 156,4 28-59,-2-6 63,2 0 1,16 55-1,-21-84-5,0 0-1,0 0 0,0 0 0,1 1 1,-1-1-1,0 0 0,0 0 1,0 0-1,1 0 0,-1 0 0,0 1 1,0-1-1,1 0 0,-1 0 0,0 0 1,0 0-1,0 0 0,1 0 1,-1 0-1,0 0 0,0 0 0,1 0 1,-1 0-1,0 0 0,0 0 0,1 0 1,-1 0-1,0 0 0,0 0 1,1 0-1,-1 0 0,0 0 0,0 0 1,1 0-1,-1-1 0,0 1 0,0 0 1,0 0-1,1 0 0,-1 0 1,0-1-1,0 1 0,0 0 0,1 0 1,-1 0-1,0-1 0,0 1 0,0 0 1,0 0-1,0 0 0,0-1 0,0 1 1,0 0-1,1-1 0,8-13 134,-9 14-132,30-53-7,-4-2 0,33-89 1,-59 144-7,0-1 0,0 1 0,0 0 0,-1 0 0,1 0 0,0 0 0,0-1 0,0 1 0,0 0 0,1 0 0,-1 0 1,0 0-1,0-1 0,0 1 0,0 0 0,0 0 0,0 0 0,0 0 0,0 0 0,0-1 0,0 1 0,0 0 0,0 0 1,1 0-1,-1 0 0,0 0 0,0 0 0,0 0 0,0-1 0,0 1 0,0 0 0,1 0 0,-1 0 0,0 0 1,0 0-1,0 0 0,0 0 0,0 0 0,1 0 0,-1 0 0,0 0 0,0 0 0,0 0 0,0 0 0,1 0 0,-1 0 1,0 0-1,0 0 0,0 0 0,0 0 0,1 0 0,-1 0 0,0 0 0,0 0 0,0 1 0,6 12-134,4 28 11,-9-32 106,5 22-35,18 72 75,-21-95-49,0 1 0,0 0 0,1-1 0,0 1 0,0-1 0,1 0 0,0-1 0,9 12 0,-13-18-107,1 0-1,-1 0 1,1 1-1,-1-1 1,1 0-1,0 0 1,0-1-1,-1 1 1,1 0-1,0-1 0,0 1 1,3 0-1,13 0-3962,-4-1-4804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55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1432,'0'0'8298,"-5"0"-7152,-14 0-53,14 0-250,15 0 271,675 0 1293,-638 3-2435,-62-1-3140,7-2-2439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39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8 7314,'0'0'9858,"0"-8"-9042,-2 135 554,5 165 14,7-249-1257,0 6-1122,-26-68-1557,11 15 1722,-14-21-3594,1-1-2899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56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19 218 9274,'0'0'3791,"-13"15"-1367,12-19-2357,0-1 1,0 0-1,0 1 1,0-1-1,1 1 1,0-1-1,0 0 1,0 0-1,2-6 0,-2-7 0,1 12-66,0-1-1,0 0 1,1 0-1,0 1 0,0-1 1,0 1-1,1 0 1,0 0-1,0 0 1,0 0-1,1 0 1,0 1-1,0-1 1,1 1-1,-1 0 1,1 0-1,0 1 0,0 0 1,12-8-1,-10 7-4,0 1 0,0 0 0,0 0-1,0 1 1,1 0 0,0 0 0,-1 1 0,1-1-1,0 2 1,0-1 0,0 1 0,0 1-1,1-1 1,-1 1 0,0 1 0,13 1-1,-18 0-3,0-1-1,0 1 0,0-1 0,0 1 0,0 0 0,-1 0 0,1 1 0,0-1 0,-1 1 1,0-1-1,1 1 0,-1 0 0,0-1 0,-1 1 0,1 0 0,0 1 0,-1-1 0,2 5 1,17 64 22,-15-34 25,-2 1 1,-2 42-1,-1-62-24,0-18-12,0 0 0,0 0 0,0 0 0,-1 0 1,1 0-1,0 0 0,0 0 0,-1 0 0,1 0 0,0 0 0,-1 0 0,1 0 0,-1 0 0,1 0 0,-1 0 0,0-1 0,1 1 1,-1 0-1,0 0 0,0-1 0,1 1 0,-1 0 0,0-1 0,0 1 0,-1 0 0,1-1 1,1 0 0,-1 0 0,0 0 0,1 0 0,-1 0 0,0 0 0,1 0 0,-1 0 0,0 0 0,1 0 0,-1 0 0,0 0 0,1 0 0,-1-1 0,0 1 0,1 0 0,-1-1 0,1 1 0,-1 0 0,0-1 0,1 1 0,-1-1 0,1 1 0,-1 0 0,1-1 0,0 1 0,-1-1 0,1 0 0,-1 1 0,1-1 0,0 1 0,-1-1 0,1 0 0,0 1 0,0-1 0,0 1 0,-1-1 0,1 0 0,0 0 0,-2-8-11,0 0-1,0 1 0,1-1 1,0 0-1,0 0 1,1 0-1,0 0 1,1 0-1,0 0 0,0 1 1,1-1-1,0 0 1,1 1-1,0-1 0,0 1 1,1 0-1,0 0 1,0 0-1,1 0 1,0 1-1,0 0 0,1 0 1,0 0-1,0 1 1,1-1-1,-1 2 1,1-1-1,1 1 0,-1 0 1,1 0-1,0 1 1,0 0-1,0 1 0,0-1 1,1 2-1,-1-1 1,1 1-1,0 0 1,0 1-1,10 0 0,-16 1 4,0 0 0,-1 0-1,1 1 1,0-1-1,0 1 1,0 0 0,-1 0-1,1 0 1,0 0-1,-1 0 1,1 0 0,-1 1-1,1 0 1,-1-1-1,0 1 1,0 0 0,3 3-1,-1 0 3,0 0 1,0 1-1,0-1 0,-1 1 1,0 0-1,0 0 0,2 9 1,0 2 3,-1 0 1,0 0-1,-1 0 1,-1 0 0,-1 19-1,0-26 22,-1 18-38,0-27 20,0-1 1,0 1-1,0-1 1,0 1-1,0 0 0,0-1 1,0 1-1,0-1 1,0 1-1,0-1 1,-1 1-1,1-1 0,0 1 1,0 0-1,-1-1 1,1 1-1,0-1 1,0 0-1,-1 1 1,1-1-1,-1 1 0,1-1 1,0 1-1,-1-1 1,1 0-1,-1 1 1,1-1-1,-1 0 1,1 1-1,-2-1 0,1 0 2,0-1 0,0 0 0,0 1 0,1-1 0,-1 0 0,0 0 0,0 1 0,0-1-1,1 0 1,-1 0 0,0 0 0,1 0 0,-1 0 0,1 0 0,-1 0 0,1 0-1,-1 0 1,1 0 0,0 0 0,0 0 0,-1-1 0,1 1 0,0 0 0,0 0 0,0 0-1,0-1 1,-2-36 40,2 37-40,0-8-14,1 0 1,-1 0 0,1 1 0,1-1 0,-1 0 0,1 1 0,1-1-1,0 1 1,0 0 0,1 0 0,0 0 0,0 0 0,0 1 0,1-1 0,1 1-1,-1 1 1,1-1 0,0 1 0,0 0 0,1 0 0,0 0 0,0 1 0,0 0-1,1 1 1,12-6 0,-16 8-2,0 0-1,0 0 1,0 1-1,0-1 0,0 1 1,0 0-1,0 1 1,0-1-1,0 1 1,0 0-1,1 0 1,-1 0-1,0 0 1,0 1-1,0-1 1,0 1-1,0 0 1,0 0-1,0 1 0,0-1 1,0 1-1,0 0 1,-1 0-1,1 0 1,-1 1-1,1-1 1,-1 1-1,0 0 1,5 6-1,-3-2 7,0 1 0,-1-1 0,0 1-1,0 0 1,-1 1 0,0-1 0,0 1 0,-1-1-1,0 1 1,0 0 0,-1 0 0,-1 0 0,0 10-1,0 62 18,-1-122 92,0 31-134,0-1 1,1 1 0,0 0-1,1-1 1,-1 1-1,2 0 1,0 0 0,0 0-1,1 0 1,0 0 0,1 0-1,0 1 1,5-11-1,-6 15 1,0-1-1,0 1 1,1 0-1,-1 0 0,1 0 1,0 1-1,0-1 0,1 1 1,-1 0-1,1 0 1,0 0-1,0 1 0,0 0 1,0 0-1,1 0 1,-1 0-1,1 1 0,0 0 1,0 0-1,0 1 0,0 0 1,0 0-1,9-1 1,-12 3 20,-1-1 1,1 1-1,-1 0 1,1-1 0,-1 1-1,1 0 1,-1 0-1,0 1 1,1-1 0,-1 0-1,0 1 1,0 0 0,0-1-1,0 1 1,0 0-1,-1 0 1,1 0 0,0 0-1,-1 0 1,1 0-1,-1 1 1,0-1 0,0 0-1,0 1 1,0-1-1,0 1 1,-1-1 0,1 1-1,-1-1 1,1 6 0,2 11 0,-1 1 1,-1-1 0,-1 21-1,0-26 14,-1 12 56,-1-1 0,-8 39 0,7-53-39,3-9-736,1-7-296,3-9-2737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5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84 4745,'0'0'7802,"-17"-9"-4384,75 6-2928,61-11 1,10 0-407,478-3-421,-606 17 265,-3-20-1504,-1 14 3200,-1 21-1500,-25 345 181,25-260-207,3-94-124,1 15 45,1-27-366,9-32-4184,0 9-4715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5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 4481,'0'0'6152,"-18"1"-5583,-3-2-391,11 1-29,1-1 0,-1 1 0,1 1 0,0 0 1,-18 4-1,61-4 2870,24 2-2899,620-15 625,-725 16-4668,20-1-4592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57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5089,'0'0'8687,"4"-5"-8359,6-4-205,1 0 0,0 1 0,0 0 0,0 0 0,1 1 0,0 1 0,1 0 0,-1 1 0,25-7 0,-20 7 15,0 1-1,1 1 1,-1 1 0,0 0-1,1 1 1,-1 1 0,30 3 0,-44-2-140,0 0 0,0 0 0,0 0 0,0 0 0,-1 1 0,1-1 0,0 1 0,-1-1 0,0 1 0,1 0 0,-1 0 0,0 0 0,0 1 1,0-1-1,0 0 0,0 1 0,2 4 0,22 51-290,-24-51 216,-1 0-3174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58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8058,'0'0'6865,"-5"30"-6575,0-6-209,-4 28 269,-6 102 0,12 305 1072,3-289-1084,4-148-80,-3-22-238,-1 0 1,1 0 0,-1 0-1,0 0 1,1 0 0,-1 0-1,0 0 1,1 0 0,-1 0-1,1 0 1,-1 0 0,0 0-1,1 0 1,-1 0 0,0-1-1,1 1 1,-1 0 0,0 0-1,1 0 1,-1-1 0,0 1-1,0 0 1,1 0 0,-1-1-1,0 1 1,0 0 0,1-1-1,-1 1 1,0 0 0,0-1-1,0 0 1,18-35-877,-14 17-1327,-3 0-3241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6:59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239 118 4049,'0'0'5974,"-11"-9"-5676,5 5-327,-3-4 223,0 0-1,-1 1 0,0 0 1,-1 1-1,1 1 0,-1-1 0,0 1 1,-1 1-1,-22-6 0,-60 8 2237,93 2-2070,26-3-96,186-4-86,2303-4 59,-1275 20-514,-1210-11 315,49-7 0,-44 3 389,64-1 0,35 16-381,-152-9-1836,-6 0-2123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7:08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6 185 8122,'0'0'7068,"-1"-12"-5940,-1-6-828,0-5 478,10 53-597,3 31 136,-4 1 1,1 91-1,-10-232 0,0 24-338,5-56 1,-2 96 6,1 0-1,1 0 1,0 0-1,1 0 1,1 1-1,0-1 1,1 1-1,11-20 1,-15 31-11,0 0 0,0 0 0,1 0 1,-1 1-1,1-1 0,-1 0 0,1 1 1,0 0-1,0 0 0,0 0 0,0 0 0,1 0 1,-1 1-1,0-1 0,1 1 0,-1 0 1,1 0-1,-1 0 0,1 0 0,0 1 1,-1 0-1,5-1 0,-6 2 3,0-1-1,0 0 1,1 1 0,-1-1-1,0 1 1,0 0-1,0-1 1,0 1 0,0 0-1,0 0 1,0 1 0,0-1-1,0 0 1,-1 1 0,1-1-1,0 1 1,-1-1-1,1 1 1,-1 0 0,0-1-1,0 1 1,1 0 0,-1 0-1,0 0 1,-1 0-1,1 0 1,0 0 0,0 1-1,-1-1 1,1 0 0,-1 0-1,0 0 1,0 1-1,0-1 1,0 4 0,0-3 12,0 1 0,0-1 1,-1 1-1,1-1 0,-1 1 1,1-1-1,-1 1 0,-1-1 1,1 1-1,0-1 1,-1 0-1,1 0 0,-1 0 1,0 0-1,0 0 0,-5 5 1,0-2 10,0 0 0,-1-1 0,0 0 1,0 0-1,-9 4 0,10-6-6,-58 28-43,64-31 43,1 1-1,-1-1 1,1 0 0,0 1-1,-1-1 1,1 0-1,-1 1 1,1-1-1,0 1 1,0-1 0,-1 0-1,1 1 1,0-1-1,0 1 1,-1-1-1,1 1 1,0-1 0,0 1-1,0-1 1,0 1-1,0-1 1,0 1-1,0-1 1,0 1-1,0-1 1,0 1 0,0 0-1,0-1 1,0 1-1,0-1 1,1 1-1,-1-1 1,0 0 0,0 1-1,1-1 1,-1 1-1,0-1 1,0 1-1,1-1 1,-1 0 0,0 1-1,1-1 1,-1 1-1,1-1 1,18 15-21,200 93 83,-182-91-44,-15-17-3533,-12-2-1840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7:09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34 4809,'0'0'9898,"-5"-6"-9011,-14-16-183,14 16-314,5 24-310,2 104-185,-4 132 1454,38-259-376,-1-4-979,0 1-1,1 2 0,60-2 1,-96 8-6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7:10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92 1144,'0'0'8738,"6"-10"-7662,19-33-77,-24 41-806,0 0-1,0 0 0,0 0 1,0 0-1,0 0 0,-1 0 1,1 0-1,-1 0 0,1 0 1,-1 0-1,0 0 0,0-3 1,0 5-137,0-1 0,0 1 0,0-1 1,-1 1-1,1-1 0,0 1 0,0-1 1,-1 1-1,1-1 0,0 1 0,-1 0 0,1-1 1,0 1-1,-1-1 0,1 1 0,-1 0 1,1-1-1,0 1 0,-1 0 0,1 0 1,-1-1-1,1 1 0,-1 0 0,1 0 0,-1 0 1,1 0-1,-1 0 0,1-1 0,-1 1 1,-3 0-16,1 1 0,0-1 0,-1 0 1,1 1-1,0 0 0,0 0 0,-1 0 0,1 0 1,0 0-1,-3 2 0,-2 1-45,0 1 0,0 0 0,1 0 0,0 0 0,0 1-1,0 0 1,1 0 0,-1 1 0,2 0 0,-1 0 0,1 0 0,0 1 0,0 0 0,1 0-1,0 0 1,1 0 0,0 0 0,0 1 0,1 0 0,0-1 0,-2 19 0,4-25 7,0 0 1,0 0-1,1 1 1,-1-1-1,1 0 1,0 0-1,-1 0 1,1 1-1,0-1 1,0 0-1,0 0 1,0 0-1,1-1 1,-1 1-1,0 0 1,1 0-1,0-1 1,-1 1-1,1-1 1,3 3-1,1 0 3,0-1 1,0 0-1,0 0 0,1 0 0,-1-1 1,14 3-1,6 0 32,1-2 1,42 1-1,-68-4-36,39 2 29,-25 0-5,0-1 0,0-1 0,0 0-1,0-1 1,0-1 0,29-6 0,-44 7-12,-1 1 0,1 0 0,0 0 0,0 0 0,0 0 1,0 0-1,0 0 0,0-1 0,0 1 0,-1 0 0,1 0 0,0 0 0,0 0 0,0 0 0,0-1 0,0 1 0,0 0 0,0 0 0,0 0 0,0 0 0,0-1 0,0 1 0,0 0 0,0 0 0,0 0 0,0-1 0,0 1 0,0 0 0,0 0 0,0 0 0,0 0 0,0-1 1,1 1-1,-1 0 0,0 0 0,0 0 0,-5 0-263,16 0-568,20 0-2031,8-4-2238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7:1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11162,'0'0'2377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40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8530,'0'0'6773,"23"8"-6126,72 31-119,-90-36-493,0 0 0,0 0-1,0 0 1,-1 1 0,1-1 0,-1 1-1,0 0 1,0 1 0,-1-1-1,1 1 1,-1 0 0,0 0 0,0 0-1,0 0 1,-1 0 0,0 0 0,0 1-1,1 6 1,2 2 23,-1-3-15,-1 1 1,-1-1-1,1 1 0,-2 0 1,0 0-1,0 18 1,-2-30-20,1 1 1,0-1 0,-1 1 0,1-1 0,0 0-1,-1 1 1,1-1 0,-1 0 0,1 1-1,-1-1 1,1 0 0,-1 1 0,1-1-1,-1 0 1,1 0 0,-1 1 0,1-1-1,-1 0 1,1 0 0,-1 0 0,0 0-1,1 0 1,-1 0 0,1 0 0,-1 0-1,1 0 1,-1 0 0,0 0 0,1 0 0,-1-1-1,1 1 1,-1 0 0,1 0 0,-1 0-1,1-1 1,-1 1 0,1 0 0,-1-1-1,1 1 1,-1 0 0,1-1 0,0 1-1,-1-1 1,1 1 0,-1-1 0,0-6-3,-1 0 0,1 1 0,1-1 0,-1 0 0,1 0-1,0 1 1,1-1 0,-1 0 0,1 0 0,1 1 0,-1-1 0,1 1 0,0-1 0,1 1 0,0 0 0,5-11 0,-2 8-17,0 0 0,0 0-1,0 0 1,1 1-1,1 0 1,-1 0 0,1 1-1,1 0 1,17-11 0,-25 17-13,0 0 1,1 0 0,-1 0-1,1 0 1,-1 1 0,1-1-1,-1 0 1,1 1 0,0 0-1,-1-1 1,1 1-1,-1 0 1,1 0 0,0 0-1,-1 0 1,1 0 0,0 0-1,-1 0 1,1 1 0,0-1-1,-1 0 1,1 1 0,-1 0-1,1-1 1,-1 1 0,1 0-1,-1 0 1,2 1 0,1 1-434,0 2 1,-1-1-1,1 0 1,-1 1-1,0-1 1,4 9 0,-4-8-229,5 12-3863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2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5033,'0'0'5948,"-11"0"1899,73 4-7725,0 2 1,89 21-1,-40-7-46,122 21 213,-283-117 75,60 88-442,-7-8 37,1-1 0,-1 1 0,0-1 0,-1 1 0,1 0 0,-1 0 0,0 0 0,0 1 0,0-1 0,0 0 0,-1 1 0,1-1 1,-1 1-1,0-1 0,0 9 0,-1-10 42,-1 0 0,1 1 0,-1-1-1,0 1 1,0-1 0,0 0 0,0 0 0,-1 1 0,1-1 0,-1 0 0,0 0 0,0 0 0,0-1 0,0 1 0,0 0 0,-1-1 0,1 0 0,-1 1-1,0-1 1,0 0 0,1 0 0,-6 2 0,-26 7-2571,53-15-477,9-6-2274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2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 8130,'0'0'9512,"-2"-3"-9113,-4-3-84,7 12-263,11 12-67,19 17 104,2-2-1,1-2 0,1-1 0,2-2 0,47 29 1,-84-57-92,21 9-303,-20-8 179,-1-1 1,1 0 0,0 0 0,-1 0 0,1 1 0,0-1 0,-1 0 0,1 0 0,-1 0 0,1 0 0,0 0 0,-1 0 0,1 0 0,0 0 0,-1 0 0,1 0 0,0-1 0,-1 1-1,1 0 1,0 0 0,-1-1 0,1 1 0,-1 0 0,1-1 0,-1 1 0,1 0 0,-1-1 0,1 1 0,-1-1 0,1 0 0,3-13-3962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2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1 8490,'0'0'8266,"-10"13"-8182,-7 9-79,-157 192 824,147-186-741,17-19-80,1 2 1,-1-1-1,1 1 0,-8 13 1,16-22-30,1 1-76,12-3-628,11-4-791,0-1 0,36-12 0,-4-4-4256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3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9450,'0'0'7900,"0"32"-7924,-10 38 273,6-56-193,1 1 1,1-1-1,0 15 0,25-29 489,28-1-82,0-1 0,0-3 1,53-13-1,-101 18-434,-2 0-113,-22-5-5377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4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57 117 392,'0'0'9559,"-8"7"-9058,-40 32 3435,207-48-765,74-23-2584,-22 2-529,-205 29-73,-5 1-13,-9-10-7685,8 5 7378,-4-43-2524,-8 29 4193,11 18-981,0 0-1,0 0 0,0 0 0,0 1 0,0-1 0,0 0 0,0 1 0,-1-1 0,1 1 0,0 0 0,0-1 0,-1 1 0,1 0 1,0 0-1,-3 0 0,25 36 699,-17-30-1011,0 1 0,-1 0 0,0 0 0,0 0 0,-1 0 0,0 1 0,2 12 0,-3-18-27,-1 1-1,1-1 1,-1 1-1,0 0 1,0-1-1,0 1 1,0 0 0,0-1-1,-1 1 1,1-1-1,-1 1 1,0 0-1,1-1 1,-1 1 0,0-1-1,-1 0 1,1 1-1,0-1 1,-1 0 0,1 0-1,-1 0 1,0 0-1,0 0 1,-3 3-1,28-20-5339,0-5-2716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4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6009,'0'0'10282,"8"13"-9828,182 214 712,-148-180-1187,-28-37-857,-14-10 774,1 0 0,-1 0 1,0 0-1,1 0 0,-1 0 1,0 0-1,1 0 0,-1 0 1,0-1-1,1 1 0,-1 0 1,0 0-1,0 0 0,1 0 1,-1-1-1,0 1 0,1 0 1,-1 0-1,0 0 0,0-1 1,0 1-1,1 0 0,-1 0 0,0-1 1,0 1-1,0 0 0,1-1 1,-1 1-1,0 0 0,0-1 1,0 1-1,0 0 0,0-1 1,0 1-1,0 0 0,0-1 1,0 1-1,0 0 0,0-1 1,0 1-1,0-1 0,0-16-4719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4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0 6433,'0'0'9130,"-135"132"-8714,95-85-168,-3 6-31,4-6-137,7-1 24,16-10-104,27-15-385,26-11-1351,10-10-2857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5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6025,'0'0'10536,"-10"6"-10288,-8 4-192,0 1-1,1 1 1,-18 16 0,29-24-44,1 1 0,0 1 0,0-1 0,0 1 0,1-1 0,0 1 1,0 0-1,1 1 0,-1-1 0,1 1 0,0-1 0,1 1 0,0 0 0,-3 14 0,5-17-6,-1 0 1,1 0-1,0 0 0,0 0 1,0 0-1,1 0 0,-1 0 1,1 0-1,0 0 0,0 0 0,0 0 1,1-1-1,0 1 0,-1 0 1,1-1-1,0 0 0,4 5 1,-2-4-1,0 0 1,1-1 0,-1 0 0,1 0-1,0 0 1,0-1 0,0 1 0,0-1-1,0 0 1,1-1 0,-1 1 0,7 0-1,0 1 77,0-1 0,1-1 0,-1 0-1,0 0 1,16-2 0,-23 1-328,0-1-1,-1 0 1,1 0 0,0 0 0,-1 0-1,1-1 1,-1 0 0,0 0 0,1 0-1,-1-1 1,0 1 0,0-1 0,0 0-1,-1 0 1,1 0 0,2-4 0,6-8-4991</inkml:trace>
  <inkml:trace contextRef="#ctx0" brushRef="#br0" timeOffset="1">359 242 11346,'0'0'6122,"-53"-10"-14556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8466,'0'0'7225,"-32"7"-7561,8 5-1200,-5-2-4729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5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10386,'0'0'6402,"84"7"-9115,-54-7-3840</inkml:trace>
  <inkml:trace contextRef="#ctx0" brushRef="#br0" timeOffset="1">425 18 9434,'0'0'7946,"21"-5"-9091,-2-2-2983,-6 2-1362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40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8954,'0'0'7796,"-20"5"-7336,-64 19-146,80-21-285,0-1 1,1 0-1,0 1 1,-1 0 0,1 0-1,0 0 1,0 0-1,1 0 1,-1 1-1,1-1 1,-1 1 0,1-1-1,0 1 1,1 0-1,-1 0 1,1 0-1,-1 0 1,1 0 0,0 0-1,1 1 1,-1-1-1,1 0 1,0 7 0,-1-2 41,0-3-36,-1 43 44,2-48-77,0 0 0,0 0 0,0 0 0,0 0 0,0 0 0,1 0 0,-1 1 0,0-1 1,1 0-1,-1 0 0,1 0 0,-1 0 0,1 0 0,0 0 0,-1-1 0,1 1 0,0 0 0,-1 0 1,1 0-1,0-1 0,0 1 0,0 0 0,0-1 0,0 1 0,0 0 0,0-1 0,0 0 0,0 1 0,0-1 1,0 1-1,0-1 0,0 0 0,0 0 0,2 0 0,1 0 15,0 0-1,0 0 1,0-1 0,0 1-1,0-1 1,-1 0-1,1 0 1,0 0 0,-1-1-1,1 0 1,-1 1 0,1-1-1,-1 0 1,0-1 0,0 1-1,0 0 1,0-1 0,0 0-1,-1 0 1,1 0 0,-1 0-1,4-5 1,0-3 19,-1 1 1,-1-1-1,0 0 0,0 0 1,-1-1-1,2-15 0,-5 26-35,1 1 0,-1 0 0,0-1-1,0 1 1,0 0 0,0-1 0,0 1 0,1 0-1,-1 0 1,0-1 0,0 1 0,0 0-1,1 0 1,-1-1 0,0 1 0,1 0-1,-1 0 1,0-1 0,0 1 0,1 0-1,-1 0 1,0 0 0,1 0 0,-1 0-1,0-1 1,1 1 0,-1 0 0,0 0 0,1 0-1,-1 0 1,1 0 0,-1 0 0,0 0-1,1 0 1,-1 0 0,0 0 0,1 1-1,-1-1 1,0 0 0,1 0 0,-1 0-1,0 0 1,1 0 0,-1 1 0,0-1-1,0 0 1,1 0 0,-1 0 0,0 1 0,0-1-1,1 0 1,-1 1 0,0-1 0,0 0-1,0 0 1,1 1 0,-1-1 0,0 1-1,19 19-70,-17-18 83,6 7-61,0 0 0,1 0-1,1-1 1,-1 0 0,1-1-1,11 7 1,18 0-6639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6873,'0'0'9490,"51"76"-8993,-12-36-217,1 6-88,0-3-48,-8-5-88,-3-5-48,-8-6-8,-2-11-216,-3-16-737,-6 0-1751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6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 3201,'0'0'13307,"-108"112"-13083,70-64-24,-1 4-64,-4-2-48,3-2-8,11-8-8,13-9-72,16-11-616,24-20-905,21-3-1687,6-18-5322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7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8810,'0'0'9079,"-2"5"-8817,-8 41-166,-6 68 1,4-20-24,7-24 98,7-69-161,0 0 1,1-1-1,-1 1 1,0-1-1,1 1 1,-1-1-1,1 0 0,-1 0 1,1 0-1,2-1 1,-1 1 18,16-1 40,-1-2 0,1 0 0,28-8 0,-29 6-78,1 1 1,0 0 0,32-1 0,-51 5-23,-6 0-203,4-17-12019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7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6513,'0'0'8385,"-4"3"-8208,3-3-175,1 1 1,-1-1-1,0 0 0,1 1 1,-1-1-1,0 0 0,1 1 0,-1-1 1,1 1-1,-1-1 0,1 1 1,-1-1-1,1 1 0,-1-1 0,1 1 1,-1 0-1,1-1 0,0 1 0,-1 0 1,1-1-1,0 1 0,0 0 1,-1-1-1,1 1 0,0 0 0,0-1 1,0 1-1,0 0 0,0 0 1,0-1-1,0 1 0,0 0 0,0 0 1,0-1-1,1 1 0,-1 0 0,0-1 1,0 1-1,1 0 0,0 0 1,32 28 153,-12-15-72,1-2 1,34 15 0,-34-17-47,0 0 0,31 22 0,-52-32-33,-1 0 0,1 1 1,-1-1-1,0 0 1,1 1-1,-1-1 0,0 0 1,1 1-1,-1-1 1,0 1-1,0-1 0,0 0 1,1 1-1,-1-1 1,0 1-1,0-1 0,0 1 1,0-1-1,0 0 0,0 1 1,1-1-1,-1 1 1,0-1-1,0 1 0,-1-1 1,1 1-1,0-1 1,0 1-1,0-1 0,0 1 1,0-1-1,0 0 1,-1 1-1,1-1 0,0 1 1,0-1-1,-1 0 1,1 1-1,-1 0 0,-14 13 184,13-12-161,-61 49 763,-108 116-1,183-177-1199,0 0 0,1 1 0,19-11 0,1 0-2147,4-6-3076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7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9570,'0'0'6567,"16"25"-6252,3 6-226,76 109 248,32 44 47,-122-183-1724,-3-12 208,-1-11-1418,-1-6-2681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7938,'0'0'8586,"-106"124"-8162,79-79-128,1 3-176,5-3-24,2-2-32,11-7-64,8-15-640,19-9-1665,7-12-3432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8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 6409,'0'0'10224,"-4"0"-9908,-3 3-291,1-1 0,0 1 0,0 0 0,0 1 1,1 0-1,-1-1 0,1 2 0,0-1 0,0 1 0,0-1 0,1 1 0,-1 1 1,1-1-1,-4 8 0,1-4-2,1 1 0,0 1 1,1-1-1,0 1 0,0 0 0,1 0 1,-5 20-1,8-26-18,1-1 1,-1 1 0,1-1-1,-1 1 1,1-1 0,0 0-1,1 1 1,-1-1 0,1 1-1,0-1 1,0 1 0,0-1-1,1 0 1,-1 0-1,1 0 1,0 0 0,0 0-1,1 0 1,-1 0 0,1-1-1,3 4 1,-1-3 6,0-1 1,1 1-1,-1-1 1,1-1-1,-1 1 1,1-1-1,0 0 0,0 0 1,0-1-1,0 0 1,0 0-1,0 0 1,1-1-1,10 0 0,-6 0-250,30-2 886,-39 2-760,-1 0 1,0 0-1,0 0 0,0-1 0,0 1 1,0-1-1,0 1 0,0-1 0,0 1 1,0-1-1,-1 1 0,1-1 1,0 0-1,0 1 0,0-1 0,-1 0 1,1 0-1,0 0 0,-1 0 0,1 1 1,0-1-1,-1 0 0,1 0 0,-1 0 1,0 0-1,1 0 0,-1 0 0,0-1 1,0 1-1,0 0 0,1-2 0,-1-4-4526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72 4201,'0'0'8090,"-4"0"-7264,-26 0 2370,34 0-2992,692-11 828,-674 12-1045,-15 0-37,-15-4-522,5 1 556,1 0 1,0 0-1,0-1 0,0 1 0,0 0 0,0-1 1,1 1-1,-1-1 0,1 0 0,-1 0 0,1 1 1,0-1-1,0 0 0,1 0 0,-1 0 0,0 0 1,1 0-1,0 0 0,0-6 0,0 9 70,0 33-214,-1-22 72,1-10 36,-1 1 0,1-1 1,0 1-1,-1-1 0,1 1 1,0-1-1,0 1 0,0-1 1,0 1-1,0-1 0,1 1 0,-1-1 1,0 0-1,1 1 0,-1-1 1,1 1-1,-1-1 0,1 0 1,0 1-1,0-1 0,-1 0 0,1 0 1,0 1-1,0-1 0,0 0 1,0 0-1,0 0 0,3 1 1,9 0-4172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29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8954,'0'0'6997,"0"19"-6771,10 139 434,2 60 734,-13-188-1462,0 23 647,2-41-1452,3-22-1681,1-9-2567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30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19 393 6913,'0'0'11192,"-2"4"-11133,-1-1-45,1 1 1,0-1 0,1 1-1,-1 0 1,1 0-1,-1-1 1,1 1-1,0 0 1,1 0 0,-1 0-1,1 7 1,1 58 331,0-31 161,32-63 1378,-23 17-1821,0-1 0,-1 1 0,0-2 0,0 0 0,-1 0 0,-1 0 0,1-1 1,-2 0-1,1 0 0,8-23 0,-14 31 79,0 3-183,2 29-518,-2-25 551,0 1 0,0-1 0,0 0 0,0 0 0,1 0 0,0 0-1,0 0 1,0 0 0,0 0 0,1 0 0,-1-1 0,1 1 0,0-1 0,0 0 0,0 0-1,1 0 1,-1 0 0,1-1 0,0 1 0,-1-1 0,1 0 0,0 0 0,0 0 0,0-1-1,5 2 1,4 0-290,0-1-1,0-1 0,-1 0 1,1-1-1,0 0 1,0-1-1,21-4 0,-18 3-248,0-2 0,0 0 1,0-1-1,-1-1 0,0 0 0,0-1 0,0-1 0,-1 0 0,0-1 0,17-15 0,-30 24 604,0 0 1,-1-1-1,1 1 1,0-1-1,0 1 1,-1-1-1,1 0 0,-1 1 1,1-1-1,-1 1 1,1-1-1,-1 0 1,1 0-1,-1 1 0,1-1 1,-1 0-1,0 0 1,1 1-1,-1-1 1,0 0-1,0 0 0,0 0 1,1 0-1,-1 1 1,0-1-1,0 0 1,0 0-1,0 0 0,-1 0 1,1 1-1,0-1 1,0 0-1,-1-1 1,0 1 38,-1 0 0,1 0 1,-1 1-1,1-1 0,-1 0 0,0 1 1,1-1-1,-1 1 0,0-1 1,0 1-1,1 0 0,-1 0 1,0 0-1,-2 0 0,-5 0 61,1 0 0,0 1-1,-1 0 1,1 1 0,0 0 0,-11 4-1,16-4-144,-1 0-1,0 1 0,0 0 0,1 0 0,0 0 0,-1 0 1,1 1-1,0-1 0,1 1 0,-1 0 0,1 0 0,0 0 1,0 0-1,0 0 0,0 0 0,0 1 0,1-1 1,0 1-1,0-1 0,0 1 0,1-1 0,-1 8 0,4-11 9,1 0-1,-1 0 1,0-1-1,0 1 1,0-1-1,0 0 1,1 0-1,-1 0 1,4-1-1,-2 1 15,1 0-28,1 0-1,-1-1 0,1 0 0,-1-1 0,1 1 0,-1-1 0,0 0 0,0-1 0,0 0 0,0 1 0,0-2 0,-1 1 0,1-1 0,-1 0 0,0 0 0,0 0 0,0-1 1,-1 0-1,1 0 0,-1 0 0,0 0 0,-1-1 0,0 1 0,1-1 0,1-6 0,2-6-11,0 0 1,-1 0-1,-1 0 0,-1-1 1,0 1-1,-2-1 0,1-29 1,-2 21 35,1 3 58,-1 0 1,-2 0 0,0 0-1,-2 0 1,0 0 0,-10-33-1,13 57-85,0 0 0,0 0 0,0 0 0,0 0 0,0-1-1,0 1 1,0 0 0,0 0 0,0 0 0,0 0 0,0 0-1,0-1 1,0 1 0,0 0 0,0 0 0,0 0 0,0 0-1,0 0 1,0-1 0,0 1 0,0 0 0,0 0 0,-1 0 0,1 0-1,0 0 1,0 0 0,0 0 0,0 0 0,0-1 0,0 1-1,-1 0 1,1 0 0,0 0 0,0 0 0,0 0 0,0 0-1,0 0 1,-1 0 0,1 0 0,0 0 0,0 0 0,0 0-1,0 0 1,0 0 0,-1 0 0,1 0 0,0 0 0,0 0 0,0 0-1,0 0 1,0 0 0,-1 0 0,1 0 0,0 0 0,0 0-1,0 1 1,0-1 0,0 0 0,0 0 0,-1 0 0,1 0-1,0 0 1,0 0 0,0 0 0,0 1 0,-6 14-5,-1 22-81,-2 254 121,10-212-93,-1-69 1,-1-5 72,1 0 0,0 1 0,1-1-1,-1 1 1,1-1 0,2 7 0,-2-10-38,-1-1 0,1 0-1,0 1 1,-1-1 0,1 0-1,0 1 1,0-1 0,0 0 0,0 0-1,0 0 1,1 0 0,-1 0-1,0 0 1,0 0 0,1 0 0,-1 0-1,0 0 1,1-1 0,-1 1-1,1-1 1,-1 1 0,1-1-1,-1 0 1,1 1 0,0-1 0,-1 0-1,3 0 1,6 0-324,-1-1-1,1 1 1,-1-2 0,0 1-1,0-1 1,0-1 0,0 0-1,12-5 1,29-17-4689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40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1 0 8586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30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9482,'0'0'8338,"-24"8"-9602,8-8-6850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31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 9282,'0'0'6385,"-59"-2"-8745,41 14-3673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31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4809,'0'0'9218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1 237 10786,'0'0'7362,"18"0"-8170,-2 0-1361,-2 0-2896</inkml:trace>
  <inkml:trace contextRef="#ctx0" brushRef="#br0" timeOffset="1">263 1 8330,'0'0'9555,"11"10"-9459,79 84 252,145 196 0,-235-290-457,1 1-1,-1 0 0,0-1 1,1 1-1,-1 0 0,1-1 1,-1 1-1,1 0 0,-1-1 1,1 1-1,0-1 0,-1 1 1,1-1-1,-1 1 0,1-1 1,0 0-1,-1 1 1,1-1-1,0 0 0,0 1 1,-1-1-1,1 0 0,0 0 1,0 0-1,-1 0 0,1 0 1,0 0-1,0 0 0,0 0 1,-1 0-1,1 0 0,0 0 1,0 0-1,-1-1 0,1 1 1,0 0-1,0 0 0,-1-1 1,2 0-1,1-13-4139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32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0 6529,'0'0'9250,"-93"65"-8906,53-25-224,-5 10 16,-10 3-31,-1-1 71,6-4-104,15-7-72,35-17-681,0-13-1679,35-11-2593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32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 7346,'0'0'8743,"-6"1"-8390,-3 1-331,1 1 0,0 0 0,0 0 0,0 1 0,1 0 0,-1 0 0,1 1 0,0 0 0,0 0 0,-6 7 0,1-2 1,1 0 0,0 2 0,0-1 1,1 1-1,-10 16 0,17-23-18,0-1 0,0 1 0,1-1 0,-1 1 0,1 0 0,0 0 0,1 0 0,-1 0 0,1 0 1,0 0-1,1 0 0,-1 0 0,1 1 0,0-1 0,0 0 0,0 0 0,1 1 0,0-1 0,2 8 0,-1-9 0,1-1 0,-1 1 0,1-1 0,-1 0 1,1 0-1,0 0 0,0-1 0,1 1 0,-1-1 0,0 1 1,1-1-1,-1 0 0,1 0 0,0-1 0,0 1 0,0-1 1,-1 0-1,9 1 0,6 2 10,1 0 0,30 0-1,99-3-1451,-157-3-650,3-4-1685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33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5417,'0'0'8450,"0"1"-8433,0 0-1,0-1 1,0 1 0,0 0 0,0-1-1,0 1 1,0 0 0,0 0-1,0-1 1,0 1 0,0 0 0,0-1-1,0 1 1,0 0 0,1-1 0,-1 1-1,0 0 1,0-1 0,1 1-1,-1 0 1,1-1 0,-1 1 0,1 0-1,5 5 4,0 1-1,1-1 0,-1-1 0,1 0 0,0 0 0,1 0 0,-1 0 0,1-1 1,12 4-1,26 17 61,-45-24-78,0 0 0,0-1 0,-1 1 0,1 0 0,0 0 0,0 0 0,-1 0 0,1 0 0,-1 0-1,1 0 1,-1 0 0,1 0 0,-1 0 0,0 0 0,0 0 0,1 0 0,-1 0 0,0 1 0,0-1-1,0 0 1,0 0 0,0 0 0,0 0 0,-1 0 0,1 0 0,0 1 0,0-1 0,-1 0-1,1 0 1,-1 0 0,1 0 0,-1 0 0,1 0 0,-1 0 0,0 0 0,1-1 0,-1 1 0,0 0-1,0 0 1,0 0 0,-1 0 0,-43 40 353,34-32-207,-19 16 118,7-6-93,0 0 0,2 1 0,0 1-1,2 1 1,-31 43 0,49-64-149,30-19-740,-2-5-2861,-3-3-5395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33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5553,'0'0'9921,"-4"6"-9784,2-4-130,1 1 0,0 0 0,0-1 0,1 1-1,-1 0 1,1 0 0,-1 0 0,1 0 0,0-1 0,0 1-1,0 0 1,0 0 0,0 0 0,1 0 0,0 0 0,-1 0-1,1-1 1,0 1 0,0 0 0,0-1 0,1 1 0,-1-1-1,4 5 1,7 11 92,0 0 0,20 21 0,-14-19-2,39 48 204,83 78 1,-140-146-314,0 0 1,0 1-1,0-1 1,1 0-1,-1 0 1,0 0 0,0 0-1,0 1 1,0-1-1,0 0 1,1 0-1,-1 0 1,0 0-1,0 1 1,0-1 0,0 0-1,1 0 1,-1 0-1,0 0 1,0 0-1,1 0 1,-1 0-1,0 0 1,0 0 0,0 0-1,1 0 1,-1 0-1,0 0 1,0 0-1,0 0 1,1 0 0,-1 0-1,0 0 1,0 0-1,1 0 1,-1 0-1,0 0 1,0 0-1,0 0 1,1 0 0,-1 0-1,0-1 1,0 1-1,0 0 1,0 0-1,1 0 1,-1 0 0,0-1-1,0 1 1,0 0-1,0 0 1,0 0-1,1-1 1,-1-17-1523,-9-25-2361,-4 10 748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33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0 6305,'0'0'9182,"-13"13"-9028,6-7-120,-8 8 75,0 0 1,2 1 0,0 0 0,-19 29-1,-49 71 382,-9 13-347,75-94-261,15-33 65,0-1 1,0 1-1,0 0 1,0-1-1,0 1 0,0 0 1,0 0-1,1-1 1,-1 1-1,0 0 1,0-1-1,1 1 1,-1 0-1,0-1 1,1 1-1,-1-1 1,0 1-1,1 0 1,-1-1-1,1 1 1,-1-1-1,1 1 1,-1-1-1,1 1 1,-1-1-1,1 0 1,0 1-1,-1-1 1,1 0-1,0 1 1,-1-1-1,1 0 1,0 0-1,-1 0 1,1 0-1,0 1 1,0-1-1,-1 0 1,1 0-1,0 0 1,-1 0-1,1-1 1,0 1-1,0 0 1,0 0-1,38-2-3130,8-6-1918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34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8914,'0'0'8519,"-4"14"-8343,-10 42 57,2 1 1,3 0-1,-2 62 1,11-118-229,0 0 1,1 0-1,-1-1 1,0 1-1,1 0 1,-1 0-1,0 0 1,1 0-1,0 0 1,-1-1-1,1 1 1,-1 0-1,1-1 1,0 1 0,-1 0-1,1-1 1,0 1-1,0-1 1,0 1-1,-1-1 1,1 1-1,0-1 1,0 1-1,0-1 1,0 0-1,0 0 1,0 1-1,0-1 1,0 0-1,0 0 1,0 0-1,1 0 1,42 0 193,-29-1-119,125-9 97,-131 9-171,-1 0-9,-7-26-6421,-1 11-5064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4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8586,'141'5'4688,"-139"-4"-4651,0-1 1,0 1 0,0 0 0,0 0 0,0-1 0,0 2 0,0-1 0,0 0 0,0 0 0,0 0 0,-1 1-1,1-1 1,0 1 0,-1 0 0,1-1 0,-1 1 0,0 0 0,0 0 0,0 0 0,0 0 0,0 0 0,0 0-1,0 0 1,0 0 0,0 3 0,13 57 833,-14 31 5,-1-43-334,1-50-316,12-25 820,18-18-924,2 2-1,62-63 1,-67 85-81,-27 19-42,1 0 1,0-1-1,-1 1 1,1 0-1,-1 0 1,1 0-1,0 0 1,-1 0-1,1 1 1,-1-1-1,1 0 1,-1 0-1,1 0 1,0 0-1,-1 1 0,1-1 1,-1 0-1,1 0 1,-1 1-1,1-1 1,-1 1-1,1-1 1,-1 0-1,1 1 1,-1-1-1,0 1 1,1-1-1,-1 1 1,0-1-1,1 1 1,-1-1-1,0 1 1,0-1-1,1 1 0,-1 0 1,0-1-1,0 1 1,0-1-1,0 1 1,0 0-1,0-1 1,0 1-1,0-1 1,0 1-1,0 0 1,0 0-1,2 32 130,7 46-47,-8-74-82,0 0 0,0 0 0,1 0 1,0 0-1,0 0 0,0-1 0,0 1 1,0-1-1,1 1 0,0-1 0,0 0 0,4 4 1,-5-7-125,-1 0 0,1 0 0,-1 0 0,1 0 0,0 0 0,0-1 0,-1 1 0,1-1 0,0 1 0,0-1 0,0 1 0,0-1 0,0 0 0,-1 0 0,1 0 0,0 0 0,0 0 0,0-1 0,0 1 0,0-1 0,2 0 0,10-9-3392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3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65 5417,'0'0'8121,"-9"2"-6945,46 2-672,56-1 1,-19-2-299,31 4-29,332 9 110,-437-14-103,-2-1-212,0 1 0,0 0 0,0 0 0,0-1 0,1 1 0,-1-1 0,0 0 0,0 1 1,0-1-1,1 0 0,-1 0 0,0 0 0,1 0 0,-1-1 0,-1 0 0,-6-8 63,-1 1 1,1-1-1,1-1 0,0 0 1,-10-19-1,29 89 213,-10-57-374,0 0 0,-1 0 1,1 0-1,0 0 1,0 0-1,0 0 0,1 0 1,-1-1-1,0 1 1,1 0-1,-1-1 0,1 1 1,-1-1-1,1 1 1,0-1-1,-1 0 0,1 0 1,0 0-1,0 0 1,0 0-1,0 0 0,0 0 1,0-1-1,4 2 1,5-2-5515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35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58 536,'0'0'13855,"-2"-10"-12808,-5-28-251,5 28 196,0 23-916,1 0 0,0 0 0,0 1 0,4 25 0,-1 4 104,-2 259 1885,-8-326-6509,3 12-1025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35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27 6025,'0'0'9220,"-4"-5"-8599,2 3-614,1 0 16,0 1-1,0 0 0,0 0 1,1-1-1,-1 1 1,0 0-1,-1 0 1,1 0-1,0 0 0,0 0 1,0 0-1,-1 1 1,1-1-1,0 0 0,-1 1 1,1-1-1,-1 1 1,1-1-1,-1 1 0,1-1 1,-1 1-1,1 0 1,-1 0-1,1 0 1,-1 0-1,1 0 0,-1 0 1,1 0-1,-1 1 1,1-1-1,-1 0 0,1 1 1,0 0-1,-1-1 1,1 1-1,0 0 0,-3 1 1,-21 16-9,0 0-1,2 2 1,0 1-1,1 1 1,2 0 0,0 2-1,1 1 1,-28 48 0,44-68-12,1 0 0,-1 0 0,1 1 1,0 0-1,0-1 0,1 1 0,-1 0 0,1 0 1,1 0-1,-1 0 0,1 0 0,0 6 1,1-9-1,0 0 0,0 0 0,-1 0 0,2 0 1,-1 0-1,0 0 0,0-1 0,1 1 0,0 0 1,-1-1-1,1 1 0,0-1 0,0 0 0,1 0 1,-1 0-1,0 0 0,1 0 0,-1 0 0,1 0 1,-1-1-1,1 1 0,0-1 0,0 0 0,3 1 1,27 6 22,0-1 1,-1-2-1,2-1 1,-1-1-1,0-2 1,42-4-1,-2 1-3,2-3-15,-68 4-9,-10-1-3,-39 1-23,21 1-71,9 0-2660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3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17 9282,'0'0'5867,"-25"-4"-5107,-81-9-293,100 14-447,1-1 0,0 1 0,-1 0 0,1 0 0,0 1 0,-1 0 0,1-1 0,0 2 0,0-1 0,1 1 1,-1-1-1,0 2 0,1-1 0,0 0 0,0 1 0,0-1 0,0 1 0,0 0 0,1 1 0,0-1 1,0 1-1,-3 5 0,-2 1 40,1-2-29,0 1 0,1 0 0,0 0 0,1 1 0,0-1-1,1 1 1,0 0 0,1 1 0,0-1 0,0 0 0,1 1 0,1 0 0,0 11-1,1-22-23,0 1-1,1-1 0,-1 0 1,1 0-1,-1 0 0,1 0 1,0 1-1,-1-1 0,1 0 1,0 0-1,0 0 1,0 0-1,0 0 0,0-1 1,0 1-1,0 0 0,0 0 1,0-1-1,0 1 0,0 0 1,0-1-1,0 1 0,1-1 1,-1 0-1,0 1 0,0-1 1,1 0-1,-1 0 0,0 1 1,1-1-1,-1 0 0,0-1 1,0 1-1,1 0 1,-1 0-1,2-1 0,4 1 29,1-1 0,-1 0 1,0 0-1,0-1 0,11-4 0,-8 1-18,0-1-1,-1 0 1,0-1 0,0 0-1,0 0 1,-1-1 0,0 0 0,-1 0-1,10-15 1,-11 17-31,-1-1 0,0 0 0,-1-1 0,0 1 0,0-1 0,-1 0 0,0 0 0,0 0 0,2-13-1,-5 49-5,-1-20 18,0 0 0,1 0-1,0-1 1,1 1 0,0 0 0,0-1 0,3 10-1,-3-15 4,0 1-1,1-1 0,-1 0 0,1 0 0,-1 1 1,1-1-1,0 0 0,0 0 0,0 0 1,0-1-1,0 1 0,0 0 0,0-1 1,1 0-1,-1 1 0,1-1 0,-1 0 1,1 0-1,-1 0 0,1-1 0,0 1 1,-1-1-1,1 1 0,0-1 0,3 0 0,2 0-11,0 0-1,0-1 0,-1 0 0,1 0 0,0-1 0,-1 1 1,1-2-1,-1 1 0,0-1 0,0-1 0,0 1 0,0-1 1,0 0-1,-1-1 0,0 1 0,0-1 0,0 0 0,6-8 1,6-5 84,-2-2 1,-1 0 0,0 0 0,17-33-1,-32 87-58,0 484 67,0-517-309,2-24-1270,17-58-3561,-10 49 1694,-2 0 0,6-60 1,-12 19 3664,-1-1 3606,-1 12 3520,6 60-7180,-1 1 0,0 0 0,1 0-1,-1 0 1,1 0 0,-1 1 0,1 0 0,-1 0-1,1 0 1,8 1 0,-5-1-52,25 0-93,-1-1-32,44 6 0,-67-4-67,1 0 0,-1 1 0,0 1 0,0-1 0,0 1-1,0 1 1,-1 0 0,1 0 0,9 7 0,-17-10-4,1 0-1,-1-1 1,1 1-1,-1 0 1,0 0-1,1 0 1,-1 1 0,0-1-1,0 0 1,0 0-1,0 1 1,0-1-1,0 1 1,0-1-1,0 1 1,0-1 0,-1 1-1,1-1 1,-1 1-1,1 0 1,-1-1-1,0 1 1,1 0 0,-1-1-1,0 1 1,0 0-1,0-1 1,0 1-1,-1 0 1,1-1-1,0 1 1,-1 0 0,1-1-1,-2 4 1,0-2 2,-1 0 1,1 0-1,-1 0 1,0 0 0,0 0-1,0 0 1,0-1-1,0 1 1,-1-1 0,1 0-1,-1 0 1,1 0-1,-6 1 1,-27 9 100,-73 13 0,62-16-894,78-19-2493,13-9-5591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8:36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11202,'0'0'8618,"24"-62"-15635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9:5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2937,'0'3'13744,"4"-35"-12650,-3 17-784,1 0 0,0 0 0,7-22 0,-3 76-14,8 177-196,14 109 624,-28-362-6663,0 15-471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9:57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3001,'0'0'12980,"4"-8"-12092,10-24-129,-14 32-747,0 0 0,-1 0 1,1-1-1,0 1 1,0 0-1,0 0 0,0-1 1,0 1-1,0 0 0,0 0 1,1 0-1,-1-1 0,0 1 1,0 0-1,0 0 0,0-1 1,0 1-1,0 0 0,0 0 1,0 0-1,0-1 0,1 1 1,-1 0-1,0 0 0,0 0 1,0 0-1,0-1 0,1 1 1,-1 0-1,0 0 1,0 0-1,0 0 0,1 0 1,-1 0-1,0 0 0,0 0 1,1-1-1,-1 1 0,0 0 1,0 0-1,0 0 0,1 0 1,-1 0-1,0 0 0,0 0 1,1 0-1,-1 0 0,0 0 1,0 1-1,1-1 0,-1 0 1,0 0-1,0 0 1,0 0-1,1 0 0,-1 0 1,0 0-1,0 1 0,0-1 1,1 0-1,-1 0 0,0 0 1,0 0-1,0 1 0,0-1 1,5 12-126,-5-11 155,6 27 316,3 50-1,2 11 8,-11-89-332,0 0 0,0 1 0,0-1 0,0 0 1,0 1-1,0-1 0,0 0 0,0 1 0,0-1 0,0 0 0,0 0 0,1 1 0,-1-1 0,0 0 0,0 1 0,0-1 1,0 0-1,0 1 0,1-1 0,-1 0 0,0 0 0,0 1 0,0-1 0,1 0 0,-1 0 0,0 0 0,0 1 0,1-1 0,-1 0 1,0 0-1,1 0 0,-1 0 0,0 1 0,1-1 0,-1 0 0,0 0 0,1 0 0,-1 0 0,0 0 0,1 0 0,-1 0 0,0 0 1,1 0-1,-1 0 0,1 0 0,13-15 994,11-31-271,-23 43-769,20-47 142,-15 32-108,0 1 1,2 0-1,0 0 0,21-29 1,-28 50-114,0 1 1,-1 0 0,1-1 0,-1 1 0,0 0 0,0 0 0,0-1 0,-1 11-1,1-12 68,2 22 7,12 47-1,-13-64 17,0 0-1,1 0 1,0-1-1,1 0 1,-1 1 0,1-1-1,1-1 1,-1 1 0,1 0-1,7 6 1,-10-12 8,-1 0 0,1 0-1,-1 0 1,1 0 0,0-1 0,0 1 0,-1 0 0,1-1 0,0 1 0,0-1 0,0 0 0,0 0 0,-1 1 0,1-1 0,0 0-1,0-1 1,0 1 0,0 0 0,0 0 0,0-1 0,-1 1 0,1-1 0,0 0 0,0 0 0,-1 1 0,1-1 0,-1 0-1,1 0 1,0 0 0,1-2 0,7-5 63,-1 1-1,0-2 1,11-12-1,-15 15-55,6-5-33,-1 0 0,-1 0 0,1-1 0,-2-1 0,0 1 0,0-1 0,-1-1 0,-1 1 0,-1-1 0,8-26 0,-12 123-1148,16-85 1477,-8-3-272,0-1 0,0-1 0,-1 1 0,15-17 0,-15 16-81,-1 0 0,1 0 0,0 0 1,1 1-1,15-10 0,-22 21-57,0 0 0,-1 0 0,0 0 0,0 0 0,0 0 0,0 0 0,-1 0 0,0 8 0,1-7 34,0 8 400,1 6-1717,-3-19 1325,1-1 1,0 0-1,-1 0 0,1 1 0,0-1 0,-1 0 0,1 0 0,-1 0 0,1 1 1,0-1-1,-1 0 0,1 0 0,-1 0 0,1 0 0,-1 0 0,1 0 0,0 0 1,-1 0-1,1 0 0,-1 0 0,1 0 0,-1 0 0,1 0 0,0 0 0,-1 0 1,1-1-1,-1 1 0,1 0 0,0 0 0,-1 0 0,1-1 0,-1 1 1,1 0-1,0 0 0,-1-1 0,1 1 0,0 0 0,0-1 0,-1 1 0,1 0 1,0-1-1,0 1 0,-1-1 0,-13-11-3545,-1 0-3330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9:58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7962,'0'0'7368,"5"11"-7176,96 211 1420,-101-221-1652,0 0 0,1 0 0,-1 1 0,1-1 0,0 0-1,-1 0 1,1 0 0,0 0 0,0 0 0,-1 0 0,1 0-1,0 0 1,0 0 0,0 0 0,0 0 0,2 1 0,-2-2-85,-1 0 0,1-1 0,0 1 0,-1 0 0,1 0 0,0 0 0,-1 0 0,1 0 0,-1-1 0,1 1 1,-1 0-1,1-1 0,0 1 0,-1 0 0,1-1 0,-1 1 0,0-1 0,1 1 0,-1 0 0,1-1 0,-1 1 0,1-1 1,-1 1-1,0-1 0,0 0 0,1 1 0,-1-1 0,0 1 0,0-1 0,1 0 0,-1 1 0,0-2 0,6-16-6443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9:58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5281,'0'0'12790,"10"13"-12500,-5 7-265,0 0-1,-2 1 0,0-1 0,-1 1 1,-2 36-1,1-32 42,1 37 135,0-17-113,-1 0-1,-2 0 1,-12 74-1,6-98-525,4-27-1255,3-37-3504,1 31 3222,-1-22-4125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9:5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7394,'0'0'6397,"27"-5"-6030,88-14-223,-110 18-142,0 0 0,0 0 0,0 1 0,1 0 0,-1 0 0,0 1 0,0 0 0,0-1 0,0 2 0,0-1 0,0 0 0,0 1 0,0 0 0,-1 0 0,1 1 0,-1-1 0,1 1 0,-1 0 0,0 0 0,0 1-1,0-1 1,-1 1 0,1-1 0,5 8 0,-5-3 2,0-1-1,-1 1 0,1 0 0,-1 0 0,-1 0 0,0 0 1,0 0-1,0 1 0,-1-1 0,0 1 0,-1-1 0,0 9 0,-1-13-5,0 1 0,0-1 0,0 0-1,-1 0 1,1 0 0,-1 0 0,0 0 0,-1 0-1,1 0 1,0 0 0,-1-1 0,0 0-1,0 1 1,0-1 0,0 0 0,-1 0-1,1-1 1,-1 1 0,1-1 0,-1 0-1,0 1 1,0-2 0,0 1 0,-7 2 0,-3 1 12,0-1 0,0 0 0,0-1 1,0 0-1,0-1 0,-20 0 0,33-2-76,-1 0-1,1 1 1,-1-1-1,1 0 1,-1 0-1,1 0 1,-1 0-1,0 0 1,1 0-1,-1-1 1,1 1-1,-1 0 1,1-1-1,-1 1 1,1-1-1,-1 0 0,1 1 1,0-1-1,-1 0 1,1 0-1,0 0 1,-1 0-1,1 0 1,0 0-1,0 0 1,0 0-1,0 0 1,0-1-1,0 1 1,0 0-1,1-1 1,-1 1-1,0-1 1,1 1-1,-1-1 0,1 1 1,0-1-1,-1 1 1,1-1-1,0 1 1,0-1-1,0-3 1,0-18-4088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4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9250,'0'0'6992,"-13"8"-6927,-38 30-49,49-37-12,1 0-1,0 1 0,0-1 1,-1 0-1,1 0 0,0 0 0,0 1 1,0-1-1,0 1 0,0-1 1,1 0-1,-1 1 0,0 0 0,1-1 1,-1 1-1,1-1 0,-1 1 1,1 0-1,0-1 0,0 1 0,0 0 1,0-1-1,0 1 0,0 0 1,0-1-1,1 1 0,-1 0 0,0-1 1,1 1-1,-1 0 0,1-1 1,1 3-1,0-1 12,0 0 0,1 0-1,-1-1 1,1 1 0,-1-1 0,1 0 0,0 1 0,0-1 0,0 0-1,0-1 1,5 3 0,5 1 81,30 14-17,-43-18-74,1-1-1,0 1 1,-1-1 0,1 1 0,-1 0 0,1-1 0,-1 1 0,1-1 0,-1 1 0,1 0 0,-1 0 0,0-1 0,1 1 0,-1 0 0,0 0 0,0-1 0,1 1 0,-1 0 0,0 0 0,0 0-1,0-1 1,0 1 0,0 0 0,0 0 0,0 0 0,0-1 0,-1 1 0,1 0 0,0 0 0,0 0 0,-1-1 0,1 1 0,0 0 0,-1-1 0,1 1 0,-1 0 0,1-1 0,-1 1 0,1 0 0,-1-1-1,1 1 1,-1-1 0,0 1 0,1-1 0,-1 1 0,0-1 0,1 0 0,-1 1 0,0-1 0,-1 1 0,-9 8 63,-2-1 0,1 0 0,-1-1 0,-1 0 0,-23 8 0,37-15-140,0 0 0,0 0 1,0 0-1,0 0 0,0 0 0,0 0 0,1 0 0,-1-1 0,0 1 1,0 0-1,0 0 0,0 0 0,0 0 0,0 0 0,0 0 1,0 0-1,0-1 0,0 1 0,1 0 0,-1 0 0,0 0 1,0 0-1,0 0 0,0 0 0,0-1 0,0 1 0,0 0 0,0 0 1,0 0-1,0 0 0,0 0 0,0-1 0,0 1 0,0 0 1,-1 0-1,1 0 0,0 0 0,0 0 0,0 0 0,0-1 0,0 1 1,0 0-1,0 0 0,0 0 0,0 0 0,0 0 0,0 0 1,-1 0-1,1 0 0,0-1 0,0 1 0,0 0 0,0 0 1,0 0-1,0 0 0,-1 0 0,1 0 0,0 0 0,0 0 0,0 0 1,0 0-1,0 0 0,-1 0 0,1 0 0,0 0 0,0 0 1,0 0-1,0 0 0,-1 0 0,8-13-7599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9:59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3777,'0'0'12177,"16"-6"-12028,-6 2-137,10-4 17,1-1-1,-1 0 1,30-21 0,-44 26-18,-1 0 0,1 0 1,-1 0-1,-1-1 1,1 1-1,0-1 0,-1-1 1,0 1-1,0 0 1,-1-1-1,1 0 0,-1 0 1,-1 0-1,1 0 1,-1 0-1,0-1 0,0 1 1,1-13-1,-3 17 9,1-1-1,-1 1 0,0-1 1,0 1-1,0 0 1,0-1-1,0 1 1,-1 0-1,1-1 0,-1 1 1,1 0-1,-1 0 1,0-1-1,0 1 1,0 0-1,0 0 0,0 0 1,-3-3-1,2 3-3,-1 1 0,1 0 0,-1 0-1,1 0 1,-1 1 0,1-1 0,-1 0 0,0 1-1,1 0 1,-1-1 0,0 1 0,1 0 0,-1 1-1,0-1 1,1 0 0,-5 2 0,1-1-21,0 1 0,1 0 0,-1 1 0,0-1 0,1 1 0,0 0 0,0 1 0,0-1 0,0 1 0,0 0 1,1 0-1,-1 0 0,1 1 0,0-1 0,1 1 0,-1 0 0,1 0 0,0 1 0,0-1 0,1 1 0,-1-1 0,-1 8 0,2-8 5,1-1-1,-1 0 1,1 1-1,0-1 0,0 1 1,0-1-1,1 1 0,-1-1 1,1 1-1,0 0 1,1-1-1,-1 1 0,1-1 1,0 1-1,0-1 0,0 1 1,1-1-1,0 1 1,-1-1-1,1 0 0,1 0 1,-1 0-1,1 0 0,-1-1 1,1 1-1,0-1 1,1 1-1,-1-1 0,7 5 1,2-3-233,0 0 1,1 0-1,0-1 1,0-1-1,0 0 0,0-1 1,0 0-1,0-1 1,1-1-1,-1 0 1,1 0-1,-1-2 1,18-3-1,14-7-4701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9:59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231 316 6281,'0'0'8082,"1"-4"-7247,-1 3-793,1 0 0,-1 0 1,0 1-1,0-1 0,0 0 0,0 0 1,1 0-1,-1 1 0,0-1 0,-1 0 1,1 0-1,0 0 0,0 0 0,0 1 1,0-1-1,-1 0 0,1 0 0,0 0 0,-1 1 1,1-1-1,0 0 0,-1 1 0,1-1 1,-1 0-1,1 1 0,-1-1 0,0 0 1,1 1-1,-1-1 0,1 1 0,-1-1 1,0 1-1,0 0 0,1-1 0,-1 1 1,0 0-1,0-1 0,0 1 0,-5-1 10,1 0-1,-1 1 0,1 0 0,-1 0 0,1 1 0,-9 1 1,4 0-37,0 1 0,0 0 1,1 1-1,-1 0 0,1 0 1,0 1-1,0 0 0,0 1 1,1 0-1,-1 0 0,-13 15 1,18-17-14,-1 0 1,1 0 0,0 1-1,1 0 1,-1 0 0,1 0 0,0 0-1,0 0 1,0 0 0,1 1 0,0-1-1,0 1 1,0 0 0,1 0 0,0 0-1,0 0 1,0 0 0,1-1 0,0 1-1,0 0 1,2 12 0,-1-16 6,0-1-1,1 1 1,-1 0 0,0-1 0,1 1 0,-1-1-1,1 1 1,-1-1 0,1 0 0,0 1 0,-1-1 0,1 0-1,0 0 1,0 0 0,0 0 0,0-1 0,0 1-1,0-1 1,0 1 0,0-1 0,0 1 0,0-1 0,0 0-1,0 0 1,0 0 0,3-1 0,1 1 9,-1 0 0,0 0 0,0-1 0,1 0 0,-1 0 1,0 0-1,0-1 0,0 1 0,0-1 0,6-3 0,-3-2-60,0 0 1,1 0-1,-2-1 0,1 0 1,-1 0-1,-1-1 0,0 0 1,0 0-1,0-1 0,-1 1 1,-1-1-1,0 0 0,0-1 1,-1 1-1,0-1 0,2-15 0,1-18-42,-2 0 0,-4-78 0,-1 64 185,1 16 165,0 26-27,0 19 11,26 388-8,-14-261-149,-12-129-117,0-1 0,0 0-1,0 1 1,0-1 0,0 0 0,0 1 0,0-1 0,0 1 0,0-1 0,0 0 0,0 1 0,0-1 0,0 0 0,0 1 0,1-1 0,-1 1 0,0-1 0,0 0 0,0 0 0,1 1 0,-1-1 0,0 0 0,0 1 0,1-1 0,-1 0 0,0 0 0,1 1 0,-1-1 0,0 0 0,1 0 0,-1 0 0,0 0 0,1 1 0,-1-1 0,1 0 0,13-8-1008,9-18-2530,-4-4-3229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00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4 7938,'0'0'8328,"-21"-1"-8138,-70-1-85,85 3-91,0 1-1,-1 0 1,1 0-1,0 1 1,0 0 0,0 0-1,1 0 1,-1 1 0,1 0-1,0 0 1,0 0 0,0 1-1,1-1 1,-1 1 0,1 0-1,0 1 1,0-1-1,1 1 1,-3 6 0,-1-2 29,1-2-15,1 0 1,0 1-1,1-1 0,0 1 1,0 0-1,1 0 0,0 0 0,1 0 1,0 0-1,0 1 0,1-1 1,0 13-1,1-20-16,1-1-1,-1 0 1,0 0-1,1 0 1,0 0 0,-1 0-1,1 1 1,-1-1-1,1 0 1,0 0-1,0-1 1,0 1 0,-1 0-1,1 0 1,0 0-1,0 0 1,0-1 0,0 1-1,0-1 1,1 1-1,-1 0 1,0-1-1,0 0 1,0 1 0,0-1-1,1 0 1,-1 1-1,0-1 1,0 0 0,1 0-1,-1 0 1,0 0-1,2-1 1,3 2 54,1-1 0,0-1 0,0 1 1,-1-1-1,11-3 0,-8 1-48,1-2-1,0 1 1,-1-1 0,0 0-1,0-1 1,-1 0 0,1 0 0,-1-1-1,-1 0 1,11-13 0,-12 14-17,0-1-1,-1 0 1,-1 0 0,1 0 0,-1-1 0,0 0 0,-1 0 0,1 0-1,-2 0 1,1 0 0,-1-1 0,-1 1 0,2-17 0,-26 71-319,21-40 321,0 0-1,0 0 1,1 0 0,0 0-1,0 0 1,0 1-1,1-1 1,0 0 0,0 1-1,1-1 1,0 0 0,0 0-1,3 10 1,-2-13-3,-1 1 0,1-1 0,0 0-1,1 0 1,-1 0 0,0 0 0,1 0 0,0 0 0,0-1 0,0 1 0,0-1 0,0 0 0,0 0 0,0 0 0,1 0 0,-1-1-1,1 0 1,-1 1 0,1-1 0,0 0 0,-1 0 0,1-1 0,0 1 0,6-1 0,3 1-355,0-1 0,0 0 0,0 0 0,0-2 0,0 0 0,20-5 0,11-12-4566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0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9882,'0'0'6087,"-4"26"-5507,-31 212 268,27-198-688,8-39-19,2-4 174,10-16 132,14-26-167,3 2 1,60-72-1,-89 115-283,1 0 0,-1-1 0,1 1 0,-1-1 0,1 1 0,-1 0 0,1 0 0,0-1 0,-1 1 0,1 0 0,-1 0-1,1-1 1,0 1 0,-1 0 0,1 0 0,0 0 0,-1 0 0,1 0 0,0 0 0,-1 0 0,1 0 0,-1 0 0,1 1 0,0-1-1,-1 0 1,1 0 0,-1 0 0,1 1 0,0-1 0,-1 0 0,1 1 0,-1-1 0,1 0 0,-1 1 0,1-1 0,-1 1-1,0-1 1,1 1 0,-1-1 0,1 1 0,-1-1 0,0 1 0,1-1 0,-1 1 0,0 0 0,0-1 0,0 1 0,1-1-1,-1 1 1,0 0 0,0 0 0,15 44-38,-12-33 52,0-3-29,0 0-7,0 1-1,0-1 0,1 1 0,1-1 1,-1-1-1,1 1 0,1-1 0,0 1 1,7 7-1,-12-15-49,-1-1 1,1 1-1,-1-1 1,1 0-1,-1 1 0,1-1 1,-1 0-1,1 0 0,0 1 1,-1-1-1,1 0 1,-1 0-1,1 0 0,0 0 1,-1 0-1,1 0 0,-1 0 1,1 0-1,0 0 1,-1 0-1,1 0 0,-1 0 1,1 0-1,0 0 1,-1 0-1,1-1 0,-1 1 1,1 0-1,-1-1 0,1 1 1,-1 0-1,1-1 1,-1 1-1,1 0 0,-1-1 1,1 0-1,10-18-4392,-2-7-6349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01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75 9162,'0'0'8002,"-22"12"-6330,16-7-1682,0 0 1,0 1-1,0 0 1,1 0-1,0 0 1,1 0-1,-1 1 0,1 0 1,0-1-1,1 2 1,0-1-1,0 0 1,0 1-1,1-1 0,0 1 1,0 0-1,1 0 1,0 0-1,1-1 0,0 1 1,1 14-1,-1-20 11,1 0 0,-1 0 1,1 0-1,0 0 0,0 0 0,-1 0 0,1 0 0,1 0 0,-1-1 0,0 1 0,0 0 0,1-1 0,-1 1 1,1-1-1,-1 1 0,1-1 0,-1 1 0,1-1 0,0 0 0,0 0 0,0 0 0,0 0 0,0 0 0,0-1 1,0 1-1,0-1 0,0 1 0,2 0 0,9 1-30,-1-1 0,1 0 1,20-2-1,-15 1-46,-12 0 30,0 0 0,0-1 0,1 0 1,-1 0-1,0 0 0,0-1 0,0 0 1,0 0-1,0 0 0,-1-1 0,1 0 1,-1 0-1,1-1 0,-1 1 1,0-1-1,0 0 0,-1 0 0,1-1 1,-1 1-1,0-1 0,0 0 0,-1 0 1,1-1-1,-1 1 0,0-1 0,2-6 1,1-4 21,-1 0 0,0 0 1,-1 0-1,-1-1 0,-1 0 0,0 1 1,-1-1-1,-2-26 0,1 41 32,0 1-1,-1 0 1,1 0-1,0-1 0,0 1 1,0 0-1,-1 0 1,1 0-1,-1-1 1,1 1-1,-1 0 1,1 0-1,-1 0 0,0 0 1,0 0-1,1 0 1,-1 0-1,0 0 1,0 0-1,0 1 0,0-1 1,0 0-1,0 0 1,0 1-1,0-1 1,0 1-1,0-1 1,-1 1-1,1-1 0,0 1 1,0 0-1,0 0 1,-1-1-1,1 1 1,0 0-1,0 0 0,-1 0 1,1 0-1,0 1 1,0-1-1,-1 0 1,1 0-1,0 1 0,0-1 1,0 1-1,0-1 1,-2 2-1,-3 0-5,1 0 1,0 0-1,0 0 0,1 1 0,-1 0 1,1 0-1,-1 0 0,1 0 0,-7 7 1,6-3-5,1 0-1,-1 0 1,1 0 0,1 1 0,-1-1 0,1 1-1,1 0 1,-1 0 0,1 0 0,0 0 0,1 0 0,0 0-1,0 16 1,2-19 3,-1 0 1,1 0-1,0 0 0,0 0 0,1-1 0,-1 1 1,1 0-1,0-1 0,0 1 0,1-1 0,-1 0 1,1 0-1,0 0 0,0 0 0,0 0 1,1 0-1,-1-1 0,1 0 0,0 0 0,0 0 1,0 0-1,0 0 0,1-1 0,5 3 0,11 3-29,-1-2 0,1 0-1,0-1 1,1-1-1,-1-1 1,1-1 0,24-1-1,-14-1-2235,64-10 0,-26-9-8890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0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5393,'0'0'10029,"14"1"-8941,56 8-151,99 19-476,-160-24-1151,-15-1-1465,-16-1-1928,-8-1-3328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02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8130,'5'143'3617,"13"-143"-2721,14 0-112,8 0-400,5 0-200,21 0-184,-13 0-976,-10-2-5794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26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87 6601,'0'0'6170,"0"-12"-4573,-1-4-1119,3-36 1098,3 45-276,2 17-1048,4 15-344,1 47 430,-4 2-1,-3-1 0,-9 140 0,-1-164-58,-5-121 1932,-1 7-2251,11 53 48,-4-30-57,2 0 0,2-1 0,6-49 0,-5 85 30,0 1 1,1 0 0,0-1 0,0 1-1,0 0 1,1 0 0,0 0 0,0 0 0,1 1-1,-1-1 1,1 1 0,0 0 0,1 0-1,-1 0 1,1 1 0,0 0 0,0 0 0,9-6-1,-4 5-90,0 0 0,0 1 1,0 0-1,1 1 0,-1 0 0,1 1 0,0 0 0,-1 0 0,1 1 0,14 1 0,-24 0 87,0 0 0,0 1-1,0-1 1,0 0 0,0 1-1,-1-1 1,1 1 0,0-1-1,0 1 1,0-1 0,0 1 0,0 0-1,-1-1 1,1 1 0,0 0-1,-1 0 1,1 0 0,0-1-1,-1 1 1,1 0 0,-1 0-1,1 0 1,-1 0 0,0 0 0,1 0-1,-1 0 1,0 0 0,0 0-1,0 0 1,0 0 0,0 0-1,0 0 1,0 0 0,0 0-1,0 0 1,0 0 0,0 0-1,-1 0 1,1 0 0,-1 1 0,1 3-19,-1-1 1,0 1 0,-1-1-1,1 1 1,-1-1 0,1 0-1,-1 0 1,-4 6 0,-3-1 26,0 0 1,-1-1-1,0 0 1,0 0 0,-1-1-1,0 0 1,0-1-1,-22 8 1,0-2-33,-65 16 1,81-23 155,28 2 69,0-2-264,17 9 84,-1 1 0,-1 1-1,0 2 1,-1 0 0,-1 2 0,-1 1 0,-1 0 0,-1 2 0,21 28 0,-38-46-2,-3-4-2,1 1 0,-1 0 0,1 0 0,-1 0 0,0 0 0,0 1 0,0-1 0,0 0 0,0 0 0,-1 1 0,1-1 0,-1 1 0,1-1 0,-1 0 0,0 1 0,0-1 0,0 4 0,-13-26-4491,2 1-1293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26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0 211 4353,'0'0'11394,"5"-1"-11056,1 0-318,0-1 1,0 0 0,-1 0-1,1-1 1,-1 0 0,1 0-1,-1 0 1,0 0-1,0-1 1,0 0 0,0 0-1,-1 0 1,0-1 0,0 1-1,0-1 1,0 0-1,-1 0 1,5-11 0,-2 6 116,0-1-1,-1 0 1,0 0 0,-1 0 0,-1-1 0,1 1 0,-2-1-1,0 0 1,1-15 0,-3 27-128,-1-1-1,1 1 0,-1 0 1,1-1-1,0 1 0,-1 0 1,1 0-1,-1 0 1,1-1-1,-1 1 0,1 0 1,-1 0-1,1 0 1,-1 0-1,1 0 0,-1 0 1,1 0-1,-1 0 1,1 0-1,-1 0 0,1 0 1,-1 0-1,1 0 0,-1 0 1,1 1-1,-1-1 1,1 0-1,0 0 0,-1 1 1,0-1-1,-8 6-16,1 0 0,-1 0 0,1 1-1,0-1 1,1 2 0,0-1 0,0 1 0,0 0-1,1 1 1,1 0 0,-1-1 0,1 2 0,1-1 0,0 1-1,0-1 1,1 1 0,0 0 0,0 0 0,2 1-1,-3 18 1,5-25 12,-1-1 0,1 1-1,-1-1 1,1 1 0,0-1 0,0 1 0,1-1-1,-1 0 1,1 0 0,-1 1 0,1-1-1,0 0 1,0-1 0,1 1 0,-1 0 0,1-1-1,-1 1 1,1-1 0,0 1 0,-1-1-1,1 0 1,1-1 0,-1 1 0,0 0 0,0-1-1,1 0 1,-1 1 0,0-1 0,1-1-1,6 2 1,13 2 60,0-1 1,0-1-1,39-1 0,-46-1-15,6 0-6,-12 1-8,0-1 0,0 0 1,0 0-1,0-1 0,0-1 1,-1 0-1,20-6 0,-29 8 167,-26 0-544,20 0 136,6 1 110,-1-1-1,0 0 0,0 0 0,1 1 1,-1-1-1,0 0 0,0 0 1,1 0-1,-1 0 0,0 0 0,0 0 1,1 0-1,-1 0 0,0 0 0,1-1 1,-1 1-1,0 0 0,0 0 1,1-1-1,-1 1 0,0 0 0,1-1 1,-1 1-1,1-1 0,-1 1 0,0-1 1,1 1-1,-1-1 0,1 1 1,-1-1-1,1 0 0,0 1 0,-1-1 1,0-1-1,1-13-4011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27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6121,'0'0'9852,"-17"7"-9743,-53 26-93,67-31-17,0 0 1,0 0-1,0 1 0,0-1 0,1 1 1,-1 0-1,1 0 0,0 0 0,-1 0 1,1 0-1,0 0 0,1 1 1,-1-1-1,1 0 0,-1 1 0,1 0 1,0-1-1,1 1 0,-1 0 0,1 0 1,-1-1-1,1 1 0,0 0 0,0 0 1,1-1-1,-1 1 0,1 0 0,0 0 1,0-1-1,0 1 0,0-1 1,1 1-1,-1-1 0,1 1 0,0-1 1,0 0-1,3 3 0,26 15 81,-28-20-76,0 0-1,0 0 1,0 1 0,0-1-1,-1 1 1,1 0 0,0 0-1,-1-1 1,0 2-1,1-1 1,-1 0 0,0 0-1,0 1 1,0-1 0,-1 1-1,1 0 1,0-1 0,-1 1-1,0 0 1,0 0 0,0 0-1,0 0 1,0 0 0,0 0-1,-1 5 1,1-4-2,0 0 1,-1 0-1,0 0 0,0 0 1,0 0-1,-1 1 1,0-1-1,1 0 1,-1 0-1,0-1 0,-1 1 1,1 0-1,-1 0 1,0-1-1,0 1 1,0 0-1,0-1 0,0 0 1,-1 0-1,0 1 1,-5 4-1,8-8 29,16-13 282,239-230-183,-255 243-131,1 0 1,-1-1 0,0 1 0,0 0 0,0 0-1,0 0 1,0 0 0,1 0 0,-1 0-1,0-1 1,0 1 0,0 0 0,0 0 0,0 0-1,1 0 1,-1 0 0,0 0 0,0 0-1,0 0 1,1 0 0,-1 0 0,0 0 0,0 0-1,0 0 1,0 0 0,1 0 0,-1 0 0,0 0-1,0 0 1,0 0 0,0 0 0,1 0-1,-1 0 1,0 1 0,0-1 0,0 0 0,0 0-1,1 0 1,-1 0 0,0 0 0,0 0-1,0 0 1,0 1 0,0-1 0,0 0 0,0 0-1,1 0 1,-1 0 0,0 1 0,0-1 0,0 0-1,0 0 1,0 0 0,0 0 0,0 1-1,4 19-26,-4 31-17,0-42 46,11 176 310,-11-185-328,0 0 0,0 1-1,-1-1 1,1 0 0,0 0-1,0 0 1,0 0 0,0 0-1,0 0 1,-1 0 0,1 1-1,0-1 1,0 0 0,0 0 0,0 0-1,-1 0 1,1 0 0,0 0-1,0 0 1,0 0 0,-1 0-1,1 0 1,0 0 0,0 0-1,0 0 1,-1 0 0,1 0-1,0 0 1,0 0 0,0 0-1,0 0 1,-1-1 0,1 1-1,0 0 1,0 0 0,0 0-1,0 0 1,0 0 0,-1 0 0,1 0-1,0-1 1,0 1 0,0 0-1,0 0 1,0 0 0,0 0-1,0-1 1,-1 1 0,1 0-1,0 0 1,0 0 0,0 0-1,0-1 1,0 1 0,0 0-1,0 0 1,0 0 0,0-1-1,0 1 1,0 0 0,0 0-1,0-1 1,-8-11-1125,-5-12-2802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41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77 234 9578,'0'0'4802,"25"-16"-4750,79-48-25,-100 62-17,-1 0 0,1 0-1,-1-1 1,0 1 0,0-1 0,1 0-1,-2 0 1,1 0 0,0 0 0,-1-1 0,4-4-1,-6 6-13,1 1-1,-1 0 0,0 0 0,1-1 0,-1 1 0,0 0 1,0 0-1,0-1 0,0 1 0,0 0 0,0-1 1,0 1-1,0 0 0,-1-1 0,1 1 0,0 0 0,-1 0 1,1 0-1,-1-1 0,0 1 0,1 0 0,-1 0 0,-1-1 1,-3-4-34,-1 1 1,0 0 0,0 1-1,0 0 1,0 0 0,-1 0-1,0 0 1,-9-2 0,-3-4 60,14 7-15,-2-1 53,0 0-1,1 0 1,-1 1-1,0 0 1,-1 0-1,1 1 1,0-1-1,-16-1 0,22 4-51,1 0-1,-1 0 0,1 0 0,-1 1 0,1-1 1,-1 0-1,0 0 0,1 0 0,-1 1 0,1-1 1,-1 0-1,1 1 0,0-1 0,-1 0 0,1 1 0,-1-1 1,1 1-1,0-1 0,-1 1 0,1-1 0,0 1 1,-1-1-1,1 1 0,0-1 0,0 1 0,-1-1 1,1 1-1,0-1 0,0 1 0,0 1 0,-2 22 8,2-16 36,-8 191 743,6-87-213,-28 177 0,27-277-1337,0-17-25,0-32-1146,0 9-396,-4-3-1907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27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9434,'0'0'5465,"170"17"-11050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28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5633,'0'0'10931,"-9"7"-10925,7-5-4,-2 0 0,1 0 0,0 1 0,0 0 1,0 0-1,0 0 0,0 0 0,0 0 0,1 1 1,-1-1-1,1 1 0,0 0 0,0 0 1,1-1-1,-1 1 0,1 0 0,-1 0 0,1 1 1,1-1-1,-1 0 0,0 8 0,1-9 2,0 1 0,0-1 0,0 1-1,0 0 1,0-1 0,1 0 0,0 1-1,-1-1 1,1 1 0,1-1 0,-1 0 0,0 1-1,4 4 1,-2-6 2,-1 0 0,1 0-1,-1 0 1,1-1 0,0 1 0,0-1 0,0 1-1,0-1 1,0 0 0,0-1 0,0 1-1,1 0 1,-1-1 0,0 0 0,4 1 0,-6-1-7,1 0 1,-1 0 0,0 0 0,0 1 0,0-1 0,0 0 0,0 1-1,0-1 1,-1 1 0,1-1 0,0 1 0,0-1 0,0 1-1,0 0 1,-1-1 0,1 1 0,0 0 0,0 0 0,-1 0 0,1 0-1,-1-1 1,1 1 0,-1 0 0,1 0 0,-1 0 0,1 2 0,1 34-6,-4-26 0,0 0 0,-1 0 1,0 0-1,-7 14 0,8-20-2250,5-7 807,7-13-445,-6 8 335,12-17-4591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28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7394,'0'0'8193,"-13"160"-7849,10-98-8,0-2-175,3-3-113,0-7 16,0-9-64,0-15-144,11-17-873,2-9-1151,1 0-1873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28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8970,'0'0'3545,"28"0"-3271,239 0-427,-114-5 2231,-158 7-1105,-6 6-886,0 0 0,0 1 0,1 0 0,0 0 0,0 2 0,-15 20 0,20-23-74,0 0 1,1 0-1,-1 0 0,2 0 0,-1 1 0,1-1 0,0 1 1,1 0-1,0 0 0,0 0 0,0 15 0,22-25 326,-7-5-190,-1 0 0,0-1 0,-1-1 0,1 0 0,-1 0 0,-1-1 0,0 0 0,0-1 0,-1 0 1,0-1-1,-1 0 0,12-19 0,-10 61-277,-9-26 87,1 0-1,0 0 1,0 0 0,1 0 0,0-1 0,0 1 0,0-1 0,0 1 0,0-1-1,1 0 1,0-1 0,0 1 0,0-1 0,0 1 0,1-1 0,-1 0 0,1-1-1,0 1 1,9 2 0,-8-3-615,0 0 1,0-1-1,0 0 0,0 0 0,0 0 0,0-1 1,1 0-1,-1 0 0,0-1 0,11-2 0,8-7-5045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29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7162,'0'0'8864,"-1"7"-8823,-14 186 333,15-193-283,20-13 649,170-149 309,-189 162-1046,0 0-1,-1 0 1,1 0 0,0 0-1,-1 0 1,1 0 0,-1 0-1,1 0 1,0 0-1,-1 1 1,1-1 0,-1 0-1,1 0 1,-1 0 0,1 1-1,-1-1 1,1 0-1,0 1 1,-1-1 0,0 0-1,1 1 1,-1-1-1,1 1 1,-1-1 0,1 1-1,-1-1 1,0 1 0,1-1-1,-1 1 1,0-1-1,0 1 1,1-1 0,-1 1-1,0-1 1,0 1 0,0 0-1,0-1 1,0 1-1,0-1 1,0 1 0,0 0-1,0 0 1,10 41-35,-8-32 50,-2-9-51,17 49 240,-16-48-426,0 0 0,0 0 1,0-1-1,0 1 0,0 0 1,0-1-1,1 1 0,-1-1 1,0 0-1,1 1 0,0-1 1,-1 0-1,1 0 0,0 0 1,-1 0-1,1 0 0,0 0 1,0-1-1,0 1 0,0-1 1,-1 1-1,1-1 0,4 1 1,5-1-5774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2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5705,'0'0'12104,"-3"2"-12083,-7 6-31,-1 1 0,1 0 0,0 0 0,1 1 0,0 0-1,1 0 1,0 1 0,1 0 0,0 1 0,1 0 0,0 0-1,0 0 1,2 1 0,-1-1 0,2 1 0,-1 0-1,2 1 1,-2 24 0,4-37 10,0 0 1,0 1-1,0-1 0,1 0 1,-1 0-1,0 0 0,1 1 1,-1-1-1,1 0 0,-1 0 1,1 0-1,0 0 0,-1 0 1,1 0-1,0 0 0,0 0 1,0 0-1,0 0 0,0-1 1,0 1-1,0 0 0,0 0 1,0-1-1,2 2 0,38 8 31,-25-9-42,0-1 0,1-1 0,18-3 0,-25 2-30,1 0 0,0-1 0,-1-1 0,1 0 0,-1 0 0,0-1 0,0 0-1,-1-1 1,0 0 0,0-1 0,12-10 0,-15 11 27,-1 1 0,0-1 0,0 0 0,0 0 0,0-1 0,-1 1 0,0-1 0,-1 0 0,0 0 0,0-1 0,0 1 0,-1 0 0,0-1 0,0 0 0,-1 1 0,1-14 0,-2 19 17,0 0 1,0 0-1,0 1 1,0-1-1,0 0 1,0 1-1,-1-1 1,1 0-1,-1 1 1,1-1-1,-1 0 1,1 1-1,-1-1 1,0 1-1,0-1 1,0 1-1,0-1 1,0 1-1,0 0 1,0-1-1,-1 1 1,-1-2-1,0 2 2,1 1-1,0-1 0,0 0 1,-1 1-1,1 0 0,0-1 1,-1 1-1,1 0 0,0 0 1,-1 0-1,1 1 1,0-1-1,-1 0 0,1 1 1,0 0-1,0-1 0,-4 3 1,0 0-8,1 0 1,0 0-1,0 1 0,1-1 1,-1 1-1,1 0 1,0 1-1,0-1 1,0 1-1,1-1 0,-1 1 1,1 0-1,0 0 1,1 1-1,-1-1 1,1 1-1,0-1 0,0 1 1,1 0-1,0 0 1,0-1-1,0 1 1,0 0-1,1 0 1,1 6-1,-1-10 5,0 1 1,0-1-1,0 0 0,1 0 1,-1 0-1,1 0 0,0 0 1,-1 0-1,1 0 1,0 0-1,0 0 0,0 0 1,0 0-1,1-1 0,-1 1 1,0 0-1,1-1 0,-1 1 1,1-1-1,2 2 0,1 1 7,0-1 0,0-1 0,0 1 0,1-1 0,-1 0-1,1 0 1,9 1 0,9 1-57,0-2 0,44 0 0,-55-2-48,62-3-1687,-8-11-3089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29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 10306,'0'0'7090,"185"0"-7026,-132 0-8,-2 0-48,-11 5-8,-6-2-152,-7 1-512,-14-4-801,-8 0-1439</inkml:trace>
  <inkml:trace contextRef="#ctx0" brushRef="#br0" timeOffset="1">213 0 8602,'0'0'8322,"-5"127"-8202,5-75-16,0 10-104,0-9-128,0-15-2425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31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98 6465,'0'0'9936,"-1"-5"-9637,-1 267-201,1-204 184,0-53-103,1-7-16,0-31 0,1 15-182,1 1 0,0-1 1,2 0-1,0 1 0,1-1 0,12-26 1,53-97-71,-65 132 77,1-1 18,-1-1 0,2 1 0,12-15 0,-16 22-21,-1 1 1,0 0-1,1-1 1,0 1-1,-1 0 1,1 1 0,0-1-1,0 0 1,0 1-1,0 0 1,0 0-1,1 0 1,-1 0 0,0 0-1,1 0 1,-1 1-1,6-1 1,-9 2 9,1 0 1,0-1-1,0 1 1,0 0-1,0 0 0,-1-1 1,1 1-1,0 0 0,-1 0 1,1 0-1,-1 0 1,1 0-1,-1 0 0,1 0 1,-1 0-1,0 0 0,1 0 1,-1 0-1,0 0 1,0 0-1,0 0 0,0 0 1,0 1-1,0-1 1,0 0-1,0 0 0,0 0 1,-1 0-1,1 0 0,0 0 1,-1 1-1,-10 38-35,1-29 19,0-1 1,0 0-1,-1-1 0,0 0 1,0-1-1,-1 0 0,0-1 0,-16 7 1,-26 17 2,53-31 17,0 1-1,-1-1 1,1 1 0,0 0 0,-1 0-1,1 0 1,0 0 0,0 0 0,0 0-1,0 0 1,0 0 0,0 0 0,0 0-1,0 1 1,0-1 0,0 0-1,1 1 1,-1-1 0,1 0 0,-1 1-1,1-1 1,-1 1 0,1-1 0,0 1-1,0-1 1,0 1 0,0-1 0,0 1-1,0-1 1,0 1 0,0-1 0,0 1-1,1-1 1,-1 1 0,1-1 0,-1 1-1,1-1 1,0 0 0,-1 1 0,1-1-1,0 0 1,0 1 0,0-1-1,0 0 1,0 0 0,0 0 0,0 0-1,0 0 1,1 0 0,-1 0 0,2 0-1,9 8 13,0-1 0,0-1 0,0-1 0,17 7 0,-26-11-9,244 111 208,-246-112-502,-2-5-2826,-6-4-1132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31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7634,'0'0'6522,"22"-17"-6356,8-3-120,-10 7-10,-1-1 1,0 0-1,24-25 1,-40 36 47,-1 0 1,1 0-1,0 0 1,-1-1-1,1 1 1,-1-1-1,0 1 1,0-1-1,-1 0 1,1 0-1,-1 0 1,0 0-1,0 0 1,0 0-1,-1 0 1,1 0-1,-1-1 0,0 1 1,0-5-1,-1 8-67,1 0 0,0 0 0,-1 1 0,1-1 0,-1 0 0,0 1 0,1-1 0,-1 0-1,1 1 1,-1-1 0,0 0 0,1 1 0,-1-1 0,0 1 0,0 0 0,1-1 0,-1 1-1,0 0 1,0-1 0,0 1 0,0 0 0,1 0 0,-1-1 0,0 1 0,0 0-1,0 0 1,0 0 0,0 0 0,0 0 0,1 1 0,-1-1 0,0 0 0,0 0 0,-1 1-1,-33 7-24,29-5 6,0 0 0,0 1 0,0 0 0,1 0-1,-1 1 1,1 0 0,0-1 0,1 2 0,-1-1-1,1 0 1,0 1 0,0 0 0,0 0 0,1 0-1,0 1 1,1-1 0,-1 1 0,1-1 0,0 1 0,1 0-1,-1 0 1,1 0 0,1 0 0,0 8 0,0-12 3,0 0 0,1-1 0,-1 1 0,1 0 0,0 0 0,0 0 0,0 0 0,0-1 0,1 1 0,-1 0 0,1-1 0,-1 1 1,1-1-1,0 0 0,0 1 0,0-1 0,0 0 0,1 0 0,-1 0 0,0-1 0,1 1 0,0-1 0,-1 1 0,1-1 0,0 0 1,-1 0-1,1 0 0,0 0 0,0 0 0,5 0 0,13 3-6,0-1 1,1-1-1,29-1 1,-51-1 3,35 0-629,1-2 0,-1-1-1,0-2 1,36-11 0,19-11-4795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3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4 5761,'0'0'10496,"-9"-1"-10003,3 1-434,-2-1-22,0 0-1,1 1 1,-1 0 0,0 0-1,1 1 1,-1 0-1,0 0 1,1 1-1,-1 0 1,1 0 0,0 1-1,0 0 1,0 0-1,0 0 1,-7 5-1,8-2-37,-1 0 0,1 0 0,0 1 0,0-1-1,0 1 1,1 1 0,0-1 0,1 1 0,0-1 0,0 1-1,1 1 1,-1-1 0,2 0 0,-1 1 0,1-1-1,1 1 1,-2 13 0,4-21 9,0 0-1,-1 0 1,1 0-1,-1 0 1,1 0 0,0 0-1,0 0 1,-1 0 0,1 0-1,0-1 1,0 1-1,0 0 1,0-1 0,0 1-1,0-1 1,0 1-1,0-1 1,0 1 0,1-1-1,-1 0 1,0 1-1,0-1 1,0 0 0,0 0-1,0 0 1,1 0-1,-1 0 1,0 0 0,0 0-1,0 0 1,2-1 0,42-6 223,-34 1-205,1 0 1,-1-1 0,-1 0 0,1-1-1,-1 0 1,-1 0 0,1-1-1,-1-1 1,-1 1 0,0-1-1,0-1 1,9-17 0,6 67-290,-19-33 237,0-1 0,0-1 0,0 1 0,1 0 0,0-1 0,0 0 0,0 0-1,1-1 1,-1 1 0,1-1 0,0 0 0,0-1 0,0 1 0,0-1 0,0 0 0,0-1 0,1 0 0,9 1 0,-4 0-685,-1-2-1,0 0 1,0 0-1,1-1 1,-1 0-1,0-1 1,0 0-1,0-1 1,20-8-1,10-10-4001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00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4321,'0'0'11489,"0"0"-11476,1-1 0,-1 0-1,0 1 1,0-1 0,1 1-1,-1-1 1,0 1 0,1-1 0,-1 1-1,0-1 1,1 1 0,-1-1 0,1 1-1,-1-1 1,1 1 0,-1 0-1,1-1 1,-1 1 0,1 0 0,-1-1-1,2 1 1,0 3-17,-1 0-1,0 0 1,1 0-1,-1 0 1,0 0-1,-1 0 1,1 0-1,-1 0 1,1 6-1,1 2 13,6 56 191,-1 75 0,-7-100 3298,-3-106-3259,1 42-187,0 1-1,4-38 1,-2 53-45,1 0 0,1 0 0,-1 0 1,1 0-1,0 0 0,0 0 0,1 0 0,-1 0 0,1 1 1,1-1-1,-1 1 0,1 0 0,7-8 0,-3 6-35,1-1-1,0 1 0,0 1 0,1 0 1,0 0-1,0 1 0,0 0 1,1 1-1,0 0 0,0 0 0,0 1 1,0 1-1,0 0 0,0 0 0,1 1 1,12 1-1,-24 0 13,0 1-1,1-1 1,-1 1-1,0-1 1,0 1 0,0-1-1,0 1 1,1-1-1,-1 1 1,0-1 0,0 1-1,0-1 1,0 1-1,0-1 1,0 1 0,0 0-1,0-1 1,0 1-1,-1-1 1,1 1 0,0-1-1,0 1 1,0-1-1,-1 1 1,1-1 0,0 0-1,0 1 1,-1-1-1,1 1 1,0-1 0,-1 1-1,-9 16-111,-2-6 78,0-1 0,-1-1-1,-22 12 1,20-13 59,0 2 0,-21 16 0,37-26-9,-1 0 0,0 0 0,0 0 0,1 0 0,-1 0 0,0 0 1,0 0-1,0 0 0,1 0 0,-1 1 0,0-1 0,0 0 0,0 0 0,1 0 0,-1 0 0,0 0 0,0 0 0,0 0 0,1 1 0,-1-1 0,0 0 1,0 0-1,0 0 0,0 0 0,1 1 0,-1-1 0,0 0 0,0 0 0,0 0 0,0 0 0,0 1 0,0-1 0,0 0 0,0 0 0,0 1 0,1-1 1,-1 0-1,0 0 0,0 0 0,0 1 0,0-1 0,0 0 0,-1 0 0,1 1 0,0-1 0,0 0 0,0 0 0,0 0 0,0 1 0,0-1 0,0 0 1,0 0-1,0 0 0,0 1 0,-1-1 0,1 0 0,0 0 0,0 0 0,0 1 0,0-1 0,-1 0 0,1 0 0,0 0 0,1 0-2,39 6 23,0 2-1,0 1 0,0 3 0,-1 0 1,-1 3-1,71 37 0,-106-50-18,-1 0 0,1 0 0,0-1 0,-1 2 0,1-1 0,-1 0-1,1 0 1,-1 1 0,0-1 0,0 1 0,0 0 0,-1-1 0,1 1 0,-1 0 0,1 0 0,-1 0-1,0 0 1,0 1 0,0-1 0,-1 0 0,1 0 0,-1 0 0,1 1 0,-2 4 0,1-8-237,0-17-2654,0-1-1913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42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5753,'0'0'7765,"25"-5"-7588,203-32 48,-93 18-159,-135 19-64,0 0 0,1 0 0,-1 0 0,0 0 1,0 0-1,0 0 0,1 0 0,-1 0 0,0 0 1,0 0-1,0 0 0,0 1 0,1-1 0,-1 0 1,0 0-1,0 0 0,0 0 0,0 0 1,0 1-1,1-1 0,-1 0 0,0 0 0,0 0 1,0 1-1,0-1 0,0 0 0,0 0 0,0 0 1,0 1-1,0-1 0,0 0 0,0 0 0,0 0 1,0 1-1,0-1 0,0 0 0,0 0 0,0 0 1,0 1-1,0-1 0,0 0 0,0 0 0,0 0 1,0 1-1,-1-1 0,1 0 0,0 0 0,0 0 1,0 0-1,0 1 0,0-1 0,0 0 0,-1 0 1,1 0-1,0 0 0,0 1 15,-9 14 376,0 1 1,-18 22-1,21-30-372,0 0 0,0 0 0,0 0 0,1 0 0,0 1 0,1 0 0,0 0 0,0 0 0,1 1 0,0-1 0,1 1-1,0-1 1,-1 17 0,3-25-21,0-1-1,0 1 1,0 0-1,0 0 0,1-1 1,-1 1-1,0 0 0,0-1 1,1 1-1,-1 0 1,0-1-1,1 1 0,-1 0 1,1-1-1,-1 1 1,1-1-1,-1 1 0,1-1 1,-1 1-1,1-1 1,0 1-1,-1-1 0,1 1 1,-1-1-1,1 0 1,0 0-1,1 1 0,27 2-91,-25-3 63,-1 0 0,1-1 0,0 1 0,-1-1-1,1 0 1,-1 0 0,1 0 0,-1-1 0,1 1 0,-1-1-1,0 0 1,0 0 0,4-3 0,-4 1 24,0 0 0,0-1 0,-1 1 0,0-1 0,0 0 0,0 0 0,-1 0 0,1 0 0,-1 0 0,0 0 0,-1 0 0,1 0 0,-1 0 0,0 0 0,0 0 0,-1 0 0,0-1 0,1 1 0,-2 0 0,1 0 0,-1 0 0,1 1 0,-5-8 0,4 7-64,-1 0 1,0 1 0,0-1 0,0 1 0,0-1 0,-1 1 0,0 0 0,0 0-1,0 1 1,-8-6 0,10 7-236,-1 1 0,0-1 0,0 1 1,0 0-1,1 0 0,-1 0 0,0 0 0,-1 0 0,1 1 0,-5-1 0,27 1-6916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32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 4337,'0'0'11469,"-8"-1"-11036,3 1-417,1 0-1,-1 0 0,1 0 1,0 0-1,-1 1 0,1 0 1,0 0-1,-1 0 0,1 0 1,0 1-1,0-1 0,0 1 1,0 0-1,0 1 0,1-1 0,-1 1 1,1-1-1,-1 1 0,1 0 1,0 0-1,0 1 0,0-1 1,1 0-1,-1 1 0,1 0 1,-3 6-1,0-2 2,1 1-1,0 0 1,0 0 0,1 0-1,0 0 1,1 0 0,0 1-1,0-1 1,1 1 0,0-1-1,1 14 1,0-21-13,1 0 0,-1 0 0,0-1 1,0 1-1,1 0 0,-1 0 0,1 0 0,-1 0 0,1-1 1,0 1-1,0 0 0,0 0 0,0-1 0,0 1 0,0-1 1,0 1-1,1-1 0,-1 1 0,0-1 0,3 1 0,-1 1 13,1-1 0,0 0-1,0 0 1,0 0 0,1 0-1,-1-1 1,0 0 0,7 1-1,7 1 1,0-2 0,1 0 0,21-2 0,-40 1-18,10-1-166,0 0 0,0 0-1,0-1 1,-1 0 0,1-1 0,-1 0-1,1-1 1,-1 0 0,0 0 0,0-1-1,9-7 1,-4 1-1130,0 0-1,-1 0 1,12-15 0,3-8-3887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32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4609,'0'0'11324,"-4"13"-11022,1 193 483,5-109-596,-2-89-287,2 40 376,-2-47-340,0 0 0,0 0 0,0 0 0,0 0 0,0 0-1,1 0 1,-1 0 0,0 0 0,1 0 0,-1 0-1,0 0 1,1 0 0,-1 0 0,1 0 0,-1 0 0,1 0-1,0 0 1,-1-1 0,1 1 0,0 0 0,0-1-1,-1 1 1,1 0 0,0-1 0,0 1 0,0-1 0,0 1-1,0-1 1,0 1 0,0-1 0,0 0 0,0 1-1,2-1 1,8-5-2257,-1-13-1723</inkml:trace>
  <inkml:trace contextRef="#ctx0" brushRef="#br0" timeOffset="1">1 144 6249,'0'0'3553,"185"29"-3681,-116-24-1512,19-3-3153,-17-2 2736,-18 0 1633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3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0 1840,'0'0'9913,"-25"9"-8890,-83 30-225,102-36-738,-1-1 0,0 2 0,1-1 0,0 1 0,0 0 0,0 0 0,0 0 0,1 1 0,-1 0 0,1 0 0,0 1 0,1-1 0,0 1 0,-1 0 0,2 0 1,-1 1-1,1-1 0,0 1 0,0-1 0,1 1 0,0 0 0,0 0 0,0 0 0,1 0 0,0 1 0,1-1 0,0 9 0,0-15-32,1-1 0,0 1 1,0 0-1,0-1 0,0 1 0,0-1 0,0 1 0,0-1 0,0 1 0,0-1 0,0 0 1,0 1-1,0-1 0,0 0 0,0 0 0,0 0 0,0 0 0,0 0 0,0 0 1,0 0-1,0 0 0,2-1 0,29-3 235,-25 1-239,1 0 0,-1-1-1,1-1 1,-1 1 0,-1-1 0,1 0 0,-1 0 0,0-1 0,0 0 0,7-9 0,3-5 87,-2-1 1,17-30-1,-32 55-129,0 0 0,1 0 0,0 0 0,-1 0 0,1 0-1,1 0 1,-1 0 0,1 4 0,0 8 17,0-11-16,-1 0 1,1 1-1,-1-1 0,1 0 0,1 0 0,-1-1 1,1 1-1,0 0 0,0 0 0,3 4 1,-5-8-139,1 0 0,0 0 0,-1 0 0,1 0 0,0 0 0,0 0 0,0 0 0,0-1 0,0 1 0,0 0 0,0 0 1,0-1-1,0 1 0,0-1 0,0 1 0,1-1 0,-1 0 0,0 1 0,0-1 0,0 0 0,1 0 0,-1 1 1,0-1-1,0 0 0,1-1 0,-1 1 0,0 0 0,0 0 0,1 0 0,-1-1 0,0 1 0,0 0 0,0-1 0,0 0 1,1 1-1,-1-1 0,0 1 0,0-1 0,0 0 0,0 0 0,0 0 0,-1 1 0,1-1 0,0 0 0,0 0 1,1-2-1,11-13-5457</inkml:trace>
  <inkml:trace contextRef="#ctx0" brushRef="#br0" timeOffset="1">244 0 1144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33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1144,'67'14'5065,"-54"-11"2466,-13 0-7177,0 200 950,0-202-1298,0 0 1,0 0-1,0-1 0,0 1 0,0 0 1,0-1-1,0 1 0,0 0 1,1-1-1,-1 1 0,0 0 1,0-1-1,1 1 0,-1 0 1,1-1-1,-1 1 0,0-1 0,1 1 1,-1 0-1,1-1 0,-1 1 1,1-1-1,-1 0 0,1 1 1,0-1-1,-1 1 0,1-1 1,-1 0-1,1 1 0,0-1 0,-1 0 1,1 0-1,0 0 0,-1 1 1,1-1-1,0 0 0,0 0 1,-1 0-1,1 0 0,0 0 1,-1 0-1,1 0 0,0-1 0,0 1 1,-1 0-1,1 0 0,0-1 1,-1 1-1,1 0 0,-1 0 1,1-1-1,0 1 0,-1-1 1,1 1-1,0-1 0,35-24 194,10-37-89,-35 46-12,1 0 1,0 0-1,20-18 1,-28 79-35,-4-41-57,1 1-1,-1 0 1,1-1 0,0 0 0,0 1-1,0-1 1,1 1 0,0-1-1,0 0 1,0 0 0,0 0 0,0 0-1,1 0 1,0-1 0,0 1 0,0-1-1,0 0 1,0 1 0,5 2 0,-1-2-269,-1-1 1,1 0-1,0-1 1,0 1 0,0-1-1,0-1 1,0 1-1,1-1 1,-1-1 0,0 1-1,9-2 1,20 1-4573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33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 8058,'0'0'7332,"-22"6"-7197,-70 22-5,89-27-116,-1 1 0,0 0-1,0 0 1,1 0-1,-1 0 1,1 1 0,0-1-1,0 1 1,-1 0 0,2 0-1,-1 0 1,0 1-1,1-1 1,-1 0 0,1 1-1,0 0 1,0-1 0,-2 7-1,2-1 10,0 0-1,1-1 1,-1 1 0,1 0-1,1 15 1,0-20-5,0 0 0,1 0 0,-1 0 0,1 0 0,0 0-1,-1-1 1,2 1 0,-1 0 0,0-1 0,1 1 0,0-1 0,0 1 0,0-1 0,0 0-1,0 0 1,1 0 0,-1 0 0,1 0 0,0 0 0,0-1 0,0 1 0,0-1 0,0 0-1,1 0 1,-1 0 0,1-1 0,-1 1 0,1-1 0,0 0 0,6 2 0,11 1 66,0-1 1,0 0-1,0-2 1,32-2-1,-26 1-125,-20 0 24,1 0 1,-1 0-1,0-1 0,0 0 0,0 0 0,0 0 0,-1-1 0,1 0 1,0-1-1,-1 0 0,1 0 0,-1 0 0,0 0 0,0-1 0,0 0 1,0-1-1,-1 1 0,0-1 0,0 0 0,0 0 0,0-1 0,-1 1 1,0-1-1,0 0 0,-1 0 0,1-1 0,-1 1 0,-1-1 1,1 1-1,-1-1 0,0 0 0,-1 0 0,0 0 0,0 0 0,0-13 1,-1 17 23,0 0 0,0 0 1,0 0-1,0 0 0,-1 0 1,1 0-1,-1 0 0,0 0 1,0 0-1,0 0 0,-1 0 1,1 0-1,-1 0 0,1 1 1,-1-1-1,0 1 0,-3-5 1,3 6-3,-1 0 1,1-1 0,0 1-1,-1 0 1,1 0 0,-1 0 0,1 0-1,-1 1 1,0-1 0,1 1 0,-1-1-1,0 1 1,1 0 0,-1 0 0,0 0-1,0 0 1,1 1 0,-1-1 0,0 1-1,1 0 1,-1-1 0,-2 3 0,0-1-6,1 1 1,-1-1-1,1 1 1,0 0-1,0 0 1,1 1 0,-1-1-1,0 1 1,1 0-1,0 0 1,0 0-1,0 0 1,1 0 0,-1 1-1,1-1 1,0 1-1,-2 8 1,2-9 1,1 0-1,0 0 1,0 0 0,0 0-1,0 0 1,0 1-1,1-1 1,0 0 0,0 0-1,0 1 1,1-1 0,-1 0-1,1 0 1,0 1 0,0-1-1,0 0 1,1 0 0,-1 0-1,1 0 1,0-1 0,5 7-1,-2-5 8,1 0 0,0 0 0,0-1 0,0 0 0,0-1 0,1 1 0,-1-1 0,1 0 0,0-1 0,0 0 0,0 0 0,1 0 0,9 0 0,16 1 45,55 0-1,-63-4-71,-15 1-107,-1 0-1,1-1 1,0-1-1,0 1 1,-1-2-1,1 1 1,-1-1 0,11-5-1,38-27-3613,-25 9-1601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3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4121,'0'0'12547,"-35"9"-14468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43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22 6081,'0'0'9962,"-21"-22"-9818,13 22-144,-13 0-352,-1 12-1400,-2 0-2985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43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5217,'0'0'10882,"47"0"-14722,-31 0-3138</inkml:trace>
  <inkml:trace contextRef="#ctx0" brushRef="#br0" timeOffset="1">382 79 8362,'0'0'10114,"11"0"-10402,-3 0-1152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45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5753,'0'0'9690,"-4"0"-9370,276 0 2097,-273 11-2468,-2 5 7,-1 0 0,0 0 0,-2-1 0,1 0-1,-2 0 1,-9 15 0,-12 31 36,-49 165-87,56-159 87,30-64 212,1-1 0,-1-1 0,1 0 0,17 0 0,13 3-208,-9 1 13,-11-1 1,0-1 0,26 1 0,-46-4 1,-15-4-2496,-5-11-654,-6-5-4083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46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4065,'0'0'6421,"-4"1"-6015,-4 6 881,21-1-333,48 3 132,-15-3-805,-29-1-2478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42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9218,'0'0'4806,"23"12"-4528,72 41-61,-92-52-200,1 1 0,-1 0-1,1 0 1,-1 1 0,0-1 0,0 1-1,0-1 1,-1 1 0,1 0 0,0 0-1,-1 0 1,0 1 0,0-1 0,0 0-1,0 1 1,0-1 0,-1 1 0,0 0-1,1 0 1,-2-1 0,1 1 0,0 0-1,-1 0 1,1 0 0,-1 0 0,0 0-1,0 0 1,-1 0 0,1 0 0,-3 6-1,3-7 25,-1-2 0,1 0 0,-1 0 0,0 0 0,1 0-1,-1 0 1,0 0 0,0 0 0,0 0 0,0 0-1,1-1 1,-1 1 0,0 0 0,-1-1 0,1 1 0,0-1-1,0 1 1,0-1 0,0 1 0,0-1 0,0 0 0,-1 0-1,1 1 1,-2-1 0,2 0 2,0 0 1,1 1-1,-1-1 0,0 0 0,0 0 1,0 0-1,1 0 0,-1 0 1,0 0-1,0 0 0,0 0 0,1 0 1,-1 0-1,0-1 0,0 1 1,0 0-1,1 0 0,-1-1 0,0 1 1,0-1-1,1 1 0,-1 0 0,0-1 1,1 0-1,-1 1 0,1-1 1,-1 1-1,1-1 0,-1 0 0,1 1 1,-1-1-1,1 0 0,-1 1 1,1-1-1,-1-1 0,1-5 24,1 0 0,-1 1 0,1-1-1,0 0 1,1 0 0,0 0 0,0 1 0,0-1 0,1 1-1,0 0 1,0 0 0,0 0 0,1 0 0,0 0-1,0 1 1,0-1 0,6-4 0,-2 2-256,-1 1-1,1 0 1,0 1 0,15-9-1,-16 11-460,0 0 0,1 1 1,-1 0-1,0 0 0,1 1 0,8-2 0,4 1-5592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4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5721,'0'0'7348,"7"1"-6706,35 3-27,72-3 0,-54-2-3017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46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4017,'0'0'9182,"16"2"-8245,185 8 388,-200-11-1320,0 1 1,0 0-1,0 0 1,0 0-1,1 0 1,-1 0-1,0 0 1,0 1 0,0-1-1,0 0 1,0 1-1,0-1 1,0 0-1,0 1 1,0-1-1,0 1 1,0 0-1,2 0 1,0 10-4443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47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74 103 5233,'0'0'9998,"-3"-5"-9551,-10-5-404,7 16-59,6 36-82,1-16 70,-1-15 30,-4 98 133,3-97-115,0-1 1,-1 1-1,-1-1 1,0 1-1,-1-1 1,-9 21-1,13-31-7,-1-1-1,1 0 1,0 0 0,0 0-1,0 0 1,0 0-1,-1 0 1,1 0-1,0 0 1,0 0-1,0 0 1,0 0-1,-1 0 1,1 0-1,0 0 1,0 0-1,0 0 1,0 0-1,-1 0 1,1 0-1,0 0 1,0 0-1,0 0 1,0-1 0,0 1-1,-1 0 1,1 0-1,0 0 1,0 0-1,0 0 1,0 0-1,0 0 1,0-1-1,-1 1 1,1 0-1,0 0 1,0 0-1,0 0 1,0 0-1,0-1 1,0 1-1,0 0 1,0 0 0,0 0-1,0 0 1,0-1-1,0 1 1,0 0-1,0 0 1,0 0-1,0 0 1,0-1-1,0 1 1,0 0-1,0 0 1,-3-17 13,0 0 0,2 0 0,0 0 0,0 0-1,2 0 1,0 0 0,1 0 0,1 1 0,0-1 0,1 1 0,1-1 0,1 1 0,0 0 0,1 1 0,0 0-1,2 0 1,0 0 0,0 1 0,1 1 0,22-23 0,-30 34-36,-1 0 0,1 0 0,0 1 0,-1-1-1,1 0 1,0 1 0,0 0 0,0-1 0,0 1 0,0 0 0,0 0 0,1 0-1,-1 1 1,0-1 0,0 0 0,1 1 0,-1 0 0,0-1 0,1 1 0,-1 0-1,0 0 1,1 0 0,-1 0 0,0 1 0,1-1 0,-1 1 0,0-1 0,1 1 0,-1 0-1,0 0 1,0 0 0,0 0 0,0 0 0,0 1 0,0-1 0,0 0 0,0 1-1,-1 0 1,1-1 0,0 1 0,-1 0 0,1 0 0,-1 0 0,0 0 0,0 0 0,0 0-1,0 0 1,2 5 0,-2-4-7,1 1 0,0 0 0,-1 0 0,0 0 0,0 0 0,0 0 0,-1 1 0,1-1 0,-1 0 0,0 0 0,0 0 0,0 0 0,-1 1 0,0-1 0,1 0 0,-1 0 0,-1 0 0,1 0 0,-1 0 0,1 0 0,-1-1 0,0 1 0,0-1 0,-1 1 0,1-1 0,-1 1 0,-3 2 0,-10 4 8,0-2 1,-1 0 0,0 0 0,0-2-1,0 0 1,-1-1 0,0-1-1,-26 3 1,38-6 9,6-1-1,0 0 0,-1 0 0,1 0 0,-1 0 0,1 0 0,-1 0 0,1 0 0,0 0 0,-1 0 0,1 0 0,-1 0 0,1 1 0,-1-1 0,1 0 0,0 0 0,-1 0 0,1 1 0,0-1 0,-1 0 0,1 1 0,0-1 0,-1 0 0,1 1 0,0-1 0,0 0 0,-1 1 0,1-1 0,0 0 0,0 1 0,0-1 0,-1 1 0,1-1 0,0 1 0,0-1 0,0 0 0,0 1 0,0-1 0,0 1 0,0-1 0,0 1 0,0-1 0,0 0 0,0 1 0,0-1 0,0 1 0,1-1 0,-1 1 0,0-1 0,0 0 0,0 1 0,1-1 0,-1 1 0,0-1 0,0 0 0,1 1 0,-1-1 0,0 0 0,1 1 0,-1-1 0,0 0 0,1 0 0,-1 1 0,0-1 0,1 0 0,28 22-25,-26-19 36,67 46 77,167 129 116,-237-178-205,1 0 1,-1 1 0,0-1-1,0 0 1,0 0-1,1 1 1,-1-1-1,0 0 1,1 0-1,-1 1 1,0-1 0,1 0-1,-1 0 1,0 0-1,1 1 1,-1-1-1,0 0 1,1 0-1,-1 0 1,1 0 0,-1 0-1,0 0 1,1 0-1,-1 0 1,0 0-1,1 0 1,-1 0-1,1 0 1,-1 0 0,0 0-1,1 0 1,-1 0-1,0-1 1,1 1-1,-1 0 1,0 0 0,1 0-1,-1-1 1,0 1-1,1 0 1,-1 0-1,0-1 1,0 1-1,1 0 1,-1-1 0,0 1-1,0 0 1,1 0-1,-1-1 1,0 1-1,0-1 1,0 1-1,0 0 1,0-1 0,0 1-1,1 0 1,-1-1-1,0 1 1,0-1-1,3-29-1213,-3 22 309,3-22-3948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4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6737,'0'0'9796,"23"3"-9347,185 9 216,-89-6-3784,-188-35-3578,39 14 1299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0:48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6633,'0'0'8681,"-4"21"-8592,-4 41 317,2 0 0,3 1 0,8 102-1,2-147-543,-7-18 76,0 1-1,1-1 0,-1 0 1,0 0-1,1 0 0,-1 0 1,0 0-1,1 0 0,-1 0 1,0 0-1,1 0 1,-1 0-1,0 0 0,0 0 1,1 0-1,-1 0 0,0 0 1,1 0-1,-1 0 0,0 0 1,1 0-1,-1-1 0,0 1 1,1 0-1,-1 0 1,0 0-1,0-1 0,1 1 1,-1 0-1,0 0 0,0 0 1,0-1-1,1 1 0,-1 0 1,0-1-1,0 1 1,0 0-1,0 0 0,1-1 1,-1 1-1,0 0 0,0-1 1,0 1-1,0 0 0,0-1 1,0 1-1,0 0 1,0-1-1,0 1 0,0-1 1,3-14-4438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1:0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22 696,'0'0'8775,"-20"-22"-2312,16 23-6432,-1-1 0,1 1 0,0 0 0,-1 1 0,1-1 0,0 1 0,0 0 0,0 0 0,0 0 0,0 0 0,0 1 0,1-1 0,-1 1 0,1 0 0,-4 4 0,-46 57-48,47-56 52,-9 13 18,1 0 0,1 2 0,0 0 0,2 0 1,1 1-1,1 1 0,0-1 0,2 1 1,1 1-1,2-1 0,0 1 0,0 48 1,4-65-34,0-1 1,1 1-1,0-1 1,0 1-1,1-1 1,0 0-1,1 0 1,0 0-1,0 0 1,1 0-1,0-1 1,0 1-1,1-1 1,-1 0-1,2-1 1,-1 1-1,1-1 1,0 0-1,0 0 1,13 8-1,-7-6 64,0-1 0,0-1 0,1 0 0,0-1 0,0 0 0,1-1 0,-1 0 0,1-1 0,0-1-1,0 0 1,26 0 0,-39-2 554,10-27-3188,-1 1-2168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1:02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4785,'0'0'10132,"0"8"-9910,1-2-167,0 0 0,1 0 0,-1 0 0,1-1-1,0 1 1,1 0 0,-1-1 0,1 0 0,7 9 0,41 52 521,-24-34-386,111 147 481,-138-179-696,0 0 1,0 0-1,0 1 1,0-1-1,0 0 1,0 0-1,0 0 1,0 1-1,0-1 1,0 0-1,1 0 1,-1 0-1,0 0 0,0 1 1,0-1-1,0 0 1,0 0-1,0 0 1,0 0-1,1 0 1,-1 1-1,0-1 1,0 0-1,0 0 1,0 0-1,1 0 0,-1 0 1,0 0-1,0 0 1,0 0-1,0 0 1,1 0-1,-1 0 1,0 0-1,0 0 1,0 0-1,1 0 1,-1 0-1,0 0 0,0 0 1,0 0-1,1 0 1,-1 0-1,0 0 1,0 0-1,0 0 1,0 0-1,1 0 1,-1 0-1,0 0 1,0-1-1,0 1 0,1-11-2513,-1 9 2289,0-18-5090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1:02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1 8546,'0'0'7148,"-25"23"-6929,-85 78 63,60-51 20,2 2-1,-73 102 1,116-145-391,8-7-164,14-12-688,25-20-2224,-7 3-1477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1:03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12 4401,'0'0'7432,"-3"-11"-2247,-2 36-5104,0 0 1,2 0-1,-1 48 0,-2 19 992,33-92-1173,136-4 189,-162 4-81,-1-19-2544,0 11-1082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1:03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5169,'0'0'7940,"-4"0"-7299,1 2-117,12 0-92,33 2 187,56 0-123,54-4-152,-152 0-208,-12-4-3681,6-4-1585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4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9178,'0'0'7087,"0"16"-6660,0 226 1558,1-247-1911,0 1 1,0 0-1,1 0 0,-1 0 0,1-1 0,0 1 0,0 1 0,0-1 0,3-4 0,5-10-17,80-168 96,-90 185-154,0 0 0,0 0 0,1 0 0,-1 0 0,0 0 0,1 0 0,-1 1 0,1-1 0,-1 0 0,1 0 0,-1 0 0,1 0 0,0 1 0,0-1 0,-1 0 0,1 0 0,0 1 0,0-1 0,0 1 0,-1-1 0,1 1 0,0-1 0,0 1 0,0-1 0,0 1 0,0 0 0,0-1-1,0 1 1,2 0 0,-2 1-4,0 0 0,0 0 0,0 1 0,0-1-1,0 0 1,0 0 0,-1 1 0,1-1 0,0 1-1,-1-1 1,1 1 0,-1-1 0,1 1 0,-1-1-1,1 4 1,5 65-121,-6 51 155,0-121 78,2-1-50,0 1 0,0-1 0,-1-1 0,1 1-1,-1 0 1,1 0 0,-1-1 0,1 1 0,-1-1 0,0 1 0,0-1-1,0 1 1,1-3 0,0 2 6,131-149 140,-131 149-209,0 0 1,0 0 0,0 0-1,0 0 1,0 1 0,0-1-1,0 1 1,1-1-1,-1 1 1,1 0 0,-1 0-1,1 0 1,-1 0 0,1 0-1,0 1 1,-1-1-1,4 1 1,-4 0 3,0 0 0,-1 1 0,1-1 0,-1 1 0,1 0 0,-1-1 0,1 1 0,-1 0 1,1 0-1,-1 0 0,1 0 0,-1 0 0,0 0 0,0 0 0,1 0 0,-1 1 0,0-1 0,0 1 0,0-1 0,-1 0 0,1 1 0,0-1 0,0 1 0,-1 0 0,1-1 0,0 4 0,4 14 14,0 0 0,-1 1 0,1 24-1,-3 0-2802,-2-38-1674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1:0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14 808,'0'0'5161,"-6"0"-4502,-30-3 1002,9-8 2746,27 15-1542,8 19-2871,21 23 189,2-2 1,2-2-1,1-1 0,3-1 0,65 55 0,-102-95-204,0 1-1,0-1 1,1 0 0,-1 0-1,0 0 1,0 0-1,0 1 1,0-1-1,0 0 1,0 0 0,0 0-1,1 0 1,-1 1-1,0-1 1,0 0-1,0 0 1,0 0 0,1 0-1,-1 0 1,0 0-1,0 0 1,0 1-1,1-1 1,-1 0 0,0 0-1,0 0 1,0 0-1,1 0 1,-1 0-1,0 0 1,0 0 0,0 0-1,1 0 1,-1 0-1,0 0 1,0 0-1,0 0 1,1-1 0,-1 1-1,0 0 1,0 0-1,0 0 1,1 0-1,-1 0 1,0 0 0,0 0-1,0-1 1,0 1-1,1 0 1,-1 0-1,0 0 1,-3-15-1339,-12-21-3027,-4 10-613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1:0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0 3185,'0'0'10614,"-20"23"-9667,-142 179 905,156-194-1797,-8 12 25,0 1 0,1 1 0,2 0 0,-13 31 0,24-53-154,1 0 1,0 1-1,-1-1 1,1 0-1,-1 0 1,1 1-1,0-1 0,-1 0 1,1 0-1,-1 0 1,1 0-1,0 1 1,-1-1-1,1 0 1,0 0-1,-1-1 0,1 1 1,0 0-1,-1 0 1,1 0-1,0 0 1,-1 0-1,1-1 0,-1 1 1,1 0-1,0 0 1,-1-1-1,1 1 1,-1-1-1,1 0 0,26-17-2735,0-6-2369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1:05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15 5753,'0'0'8426,"-11"-15"-6796,7 16-1602,0 0 0,0 0 1,0 0-1,0 1 0,1 0 1,-1-1-1,1 1 1,-1 0-1,1 1 0,-1-1 1,1 0-1,0 1 0,0 0 1,0 0-1,-4 6 0,-1 1 46,0 0 0,1 0-1,0 1 1,-5 11-1,10-18-61,0-1-1,1 1 0,-1 0 1,1 0-1,0 0 1,0 0-1,0-1 1,1 1-1,-1 0 0,1 0 1,0 1-1,0-1 1,0 0-1,0 0 1,1 0-1,0 0 0,0 0 1,0-1-1,2 6 1,-1-6-3,1 1 0,-1-1 1,1 0-1,-1-1 0,1 1 1,0 0-1,0-1 0,1 1 1,-1-1-1,0 0 0,1 0 0,-1-1 1,1 1-1,-1-1 0,1 1 1,0-1-1,0 0 0,0 0 1,7 0-1,2 1-75,0-1-1,0 0 1,1 0 0,-1-1 0,0-1-1,1 0 1,20-6 0,-26 5-364,-1-1 1,0 1-1,1-2 1,-1 1-1,0-1 1,-1 0-1,1-1 1,10-8-1,6-11-4513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1:05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1 440,'0'0'13666,"18"20"-13022,7 6-472,7 9 96,43 59 0,-64-79-202,-1 1-1,-1 0 1,0 0 0,-2 1-1,0 0 1,0 1 0,-2-1-1,0 1 1,-1 0 0,-1 0-1,-1 1 1,0-1 0,-1 0-1,-1 1 1,-3 22 0,1-31-49,0-1 0,-1 0 1,0 1-1,0-1 0,-1 0 0,0-1 1,0 1-1,-1-1 0,-1 0 0,1 0 1,-1 0-1,0-1 0,-13 12 0,8-10-22,1 0-1,-1 0 0,-1-1 0,1-1 0,-1 0 0,-1-1 0,1 0 0,-27 8 0,38-13-26,1-1 0,-1 0 0,0 0 0,1 1 0,-1-1 1,0 0-1,1 0 0,-1 0 0,0 0 0,1 0 0,-1 1 0,0-1 0,0-1 1,1 1-1,-1 0 0,0 0 0,1 0 0,-1 0 0,0 0 0,1-1 0,-1 1 1,0 0-1,1 0 0,-1-1 0,1 1 0,-1-1 0,0 1 0,1 0 0,-1-1 0,1 1 1,-1-1-1,0 0 0,0-22-2972,1 16 2064,3-21-5312</inkml:trace>
  <inkml:trace contextRef="#ctx0" brushRef="#br0" timeOffset="1">281 538 8978,'0'0'4953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1:19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5 416,'0'0'3864,"18"-3"-2396,-7 1-3525,-6 2 142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1:20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1119 2088,'37'-10'4383,"-53"16"5718,16 2-10021,0 1 1,1-1 0,0 1 0,1-1 0,0 0 0,0 1 0,0-1 0,1 0 0,1 0-1,-1-1 1,1 1 0,1-1 0,-1 0 0,1 0 0,0 0 0,1-1 0,0 1-1,0-1 1,9 7 0,-14-13-38,-1 0-1,1 0 1,-1 0 0,1 0-1,-1 0 1,1 0 0,-1 0-1,1 0 1,-1 0-1,0 0 1,1-1 0,-1 1-1,1 0 1,-1 0-1,1-1 1,-1 1 0,0 0-1,1 0 1,-1-1 0,1 1-1,-1 0 1,0-1-1,0 1 1,1-1 0,-1 1-1,0 0 1,0-1 0,1 1-1,-1-1 1,0 1-1,0-1 1,0 1 0,0 0-1,1-1 1,-1 1-1,0-1 1,0 1 0,0-1-1,0 0 1,6-26 136,-5 22-93,19-125 100,5-169-1,-11 101-164,67-397 778,-79 589-704,-3 9-179,1 1 1,-1 0-1,1 0 0,0 0 1,0 0-1,0 0 1,1 6-1,0 4-97,-1 72-5678,0-74-979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1:20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 5657,'0'0'6058,"-4"0"-5752,-6 0-27,2-1 76,1 1-1,-1 0 1,1 0-1,-1 1 1,1 0-1,-10 3 1,42-2 994,203-2-198,524-5 102,799 11-687,-1252 3-549,491 22 13,-735-26-45,-54-3 27,-38-2-174,37-5-2883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1:23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6 184 3593,'0'0'8794,"-5"-21"-3042,7 10-5966,8-4 228,0 0-1,2 0 0,0 1 1,0 1-1,1 0 0,1 1 1,0 0-1,0 1 0,1 1 1,20-10-1,-35 20-21,1-1 0,0 1 0,0 0 0,-1 0 1,1 0-1,0 0 0,0 0 0,-1 0 0,1 0 0,0 0 0,0 0 0,-1 0 1,1 0-1,0 0 0,0 1 0,-1-1 0,1 0 0,0 0 0,-1 1 1,1-1-1,0 1 0,-1-1 0,1 0 0,-1 1 0,1-1 0,0 1 0,-1 0 1,1-1-1,-1 1 0,0-1 0,1 1 0,-1 0 0,1-1 0,-1 1 1,0 0-1,0-1 0,1 1 0,-1 0 0,0 0 0,0-1 0,0 1 0,0 0 1,0 1-1,4 41 2,-4-35-5,1 10 22,0 0 0,-2 0-1,0 0 1,-1 0 0,-5 20 0,5-32-9,0 0 1,0 0-1,-1 0 0,1 0 1,-1-1-1,-1 1 0,1-1 1,-1 0-1,0 0 0,0 0 1,-1 0-1,1-1 0,-1 1 1,0-1-1,0-1 0,0 1 1,-1-1-1,-6 4 0,-36 17 64,48-22-65,0-2 86,5 0-78,143 0-498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1:25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5025,'0'-5'13956,"3"-1"-14441,5-4 508,0 1 0,1 0 0,1 1 0,-1 0 0,1 0 0,1 1 0,-1 1 0,1 0 0,0 0 0,1 1 1,-1 0-1,1 1 0,22-5 0,-33 9-34,0-1 0,1 1 0,-1 0 0,0 0 0,1 0 0,-1 0 0,1 0 0,-1 1 0,0-1 0,0 0 0,1 1 1,-1-1-1,0 1 0,1-1 0,-1 1 0,0-1 0,0 1 0,0 0 0,0 0 0,0-1 0,0 1 0,0 0 0,0 0 0,0 0 1,1 2-1,-1 0 4,1 0 1,-1 0-1,0 0 1,0 0 0,0 0-1,0 0 1,0 0-1,-1 0 1,0 1 0,1 4-1,-2 3 8,1 0 0,-1 0 0,-1-1 0,0 1-1,-7 20 1,-3-7 4,-1 0-1,-1 0 1,-1-2-1,-1 0 1,-2 0-1,0-2 0,0 0 1,-24 18-1,36-30-281,13-7-587,18-9-2304,-23 7 2540,22-9-5150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1:26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10 5097,'0'0'6097,"-8"2"-5670,-2-2-225,7 0-87,0 0 0,1 1-1,-1-1 1,0 0 0,0 1-1,0 0 1,0 0-1,0 0 1,0 0 0,1 0-1,-5 2 1,22-2 2650,19 1-2708,143-7 267,-175-6-4830,-2 3-748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43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96 227 5313,'0'0'13282,"5"-10"-12778,31-22-436,-32 30-62,0-1 1,0 0 0,0 0 0,0 0 0,0-1-1,-1 1 1,0-1 0,0 0 0,0 0 0,0 0 0,0 0-1,-1 0 1,0-1 0,1 1 0,-2-1 0,1 0-1,-1 1 1,1-1 0,0-6 0,-2 7-5,1 1 0,-1 0 0,0 0 1,0-1-1,0 1 0,-1 0 0,1 0 1,-1-1-1,0 1 0,0 0 0,0 0 0,0 0 1,0 0-1,0 0 0,-1 0 0,0 0 0,0 0 1,1 1-1,-6-6 0,4 6-2,-1-1-1,0 1 0,0 0 1,0 0-1,0 0 1,0 1-1,-1 0 1,1-1-1,0 1 1,-1 1-1,1-1 0,-1 1 1,1-1-1,-7 2 1,7-1-3,0 1 1,0-1-1,0 1 1,0 0 0,0 0-1,1 0 1,-1 1-1,0 0 1,1-1-1,-1 1 1,1 1-1,-1-1 1,1 0-1,0 1 1,0-1-1,0 1 1,0 0 0,1 0-1,-1 0 1,1 1-1,0-1 1,0 1-1,0-1 1,0 1-1,1-1 1,-1 1-1,0 5 1,-3 6-9,1 0 0,0 0 1,2 1-1,0-1 0,0 29 0,1-40 11,1 1-1,1-1 1,-1 0 0,1 1-1,-1-1 1,1 0-1,1 0 1,-1 0-1,0 1 1,1-1-1,0 0 1,0-1-1,0 1 1,1 0-1,-1-1 1,1 1-1,0-1 1,0 0-1,0 0 1,0 0 0,0 0-1,1 0 1,0-1-1,-1 1 1,1-1-1,0 0 1,0 0-1,0-1 1,6 2-1,9 2 10,0-1-1,0-1 1,1-1 0,-1 0-1,25-2 1,-37-1-11,-1 1 0,0-1 0,0 0 0,1 0 0,-1-1 0,0 0 0,0 0 0,0 0 0,-1-1 0,1 0 0,0 0 0,-1 0 0,0-1 0,0 1 0,0-1 0,0-1 0,-1 1 0,9-10 0,-11 11 4,0-1 0,0 1 0,0-1 0,0 1 0,-1-1 0,1 0 0,-1 1 0,0-1 0,0 0 0,0 0 0,0 0 0,-1 0 0,0 0 0,0 0 0,0 0 0,0 0 0,-1 0 0,1 0 0,-1 0 0,0 0 0,0 0 0,0 1 0,-1-1 0,0 0 0,1 1 0,-1-1 0,0 1 0,-1-1 0,1 1 0,0 0 0,-4-3 0,-7-7 53,-1 0-1,-1 1 0,0 0 0,-22-12 0,37 24-54,0 0-1,-1 0 1,1 0 0,0 0-1,0-1 1,-1 1 0,1 0-1,0 0 1,0 0-1,-1 0 1,1-1 0,0 1-1,0 0 1,0 0-1,-1 0 1,1-1 0,0 1-1,0 0 1,0 0 0,0-1-1,0 1 1,-1 0-1,1 0 1,0-1 0,0 1-1,0 0 1,0-1 0,0 1-1,0 0 1,0 0-1,0-1 1,0 1 0,0 0-1,0-1 1,0 1-1,0 0 1,0 0 0,0-1-1,0 1 1,1 0 0,-1 0-1,0-1 1,0 1-1,0 0 1,0 0 0,0-1-1,1 1 1,-1 0 0,0 0-1,0 0 1,0-1-1,1 1 1,-1 0 0,0 0-1,0 0 1,1 0-1,-1-1 1,0 1 0,1 0-1,-1 0 1,0 0 0,0 0-1,1 0 1,-1 0-1,0 0 1,0 0 0,1 0-1,0 0 1,25-6-71,-22 5 60,60-10-21,7-3-60,0 3 0,88-3 0,-158 35 56,-2-4 230,-1 0 1,0 0-1,-8 27 0,5-26-109,1-1 0,1 0 0,-2 30-1,5-29-72,3 31 34,-2-47-41,-1 1-1,1-1 0,0 1 0,0-1 0,0 0 0,1 1 0,-1-1 0,1 0 0,-1 0 0,1 0 0,0 0 0,0 0 0,-1 0 0,1-1 0,1 1 0,3 2 0,-5-3-199,0-1 0,-1 0 1,1 1-1,0-1 0,0 0 0,0 0 1,0 1-1,0-1 0,0 0 0,0 0 1,0 0-1,0 0 0,0 0 0,0 0 1,0-1-1,0 1 0,0 0 0,0 0 1,0-1-1,-1 1 0,1 0 0,0-1 1,0 1-1,1-1 0,6-10-5745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2:18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37 1168,'0'0'12298,"0"-1"-12026,0 0 1,0-1 0,0 1 0,-1 0 0,1 0-1,0 0 1,-1 0 0,1 0 0,-1 0 0,0 0-1,1 0 1,-1 0 0,0 0 0,1 0 0,-3-1-1,-9 32-214,-4 6 210,-21 73 1,51-162 3705,-6 31-3878,0 1 0,2 0 0,0 1-1,14-22 1,-23 41-103,0 0-1,-1 0 1,1 0-1,0 0 0,0 0 1,0 0-1,0 0 1,0 0-1,1 0 1,-1 1-1,0-1 1,0 0-1,1 1 0,-1-1 1,0 1-1,0-1 1,1 1-1,-1 0 1,1 0-1,-1-1 1,0 1-1,1 0 0,-1 0 1,1 0-1,-1 0 1,0 1-1,1-1 1,-1 0-1,0 0 1,1 1-1,-1-1 0,0 1 1,1 0-1,-1-1 1,0 1-1,0 0 1,0-1-1,0 1 1,1 0-1,0 2 0,8 5-30,-1 1 1,1 0-1,12 17 0,-7-8 72,-8-11-103,0 0 0,1 0-1,0-1 1,11 8 0,-16-13-273,-1 1 0,1-1 1,-1 0-1,1 0 1,0 0-1,0 0 0,-1-1 1,1 1-1,0 0 1,0-1-1,0 0 0,0 0 1,0 0-1,-1 0 1,1 0-1,0-1 0,0 1 1,0-1-1,4-1 1,5-10-7714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2:20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64 4729,'0'0'6496,"-13"-10"-3735,13-40 2076,0 61-4909,0 29 3,-1 3 145,1 0 0,3-1 0,1 1 1,11 46-1,-15-89-50,0 1 1,0-1-1,0 0 1,1 1-1,-1-1 1,0 1-1,0-1 1,0 0-1,1 1 1,-1-1-1,0 0 1,0 1 0,0-1-1,1 0 1,-1 0-1,0 1 1,1-1-1,-1 0 1,0 0-1,1 1 1,-1-1-1,0 0 1,1 0-1,-1 0 1,1 0-1,-1 0 1,0 1-1,1-1 1,-1 0-1,1 0 1,-1 0-1,0 0 1,1 0-1,-1 0 1,1 0-1,-1 0 1,0 0 0,1-1-1,-1 1 1,1 0-1,-1 0 1,0 0-1,1 0 1,-1 0-1,0-1 1,1 1-1,-1 0 1,0 0-1,1-1 1,-1 1-1,0 0 1,0-1-1,1 1 1,-1 0-1,0-1 1,1 0-1,18-21 896,-16 19-891,76-108 715,-78 112-771,1 0 1,-1 0 0,0 0-1,0 1 1,0-1 0,0 0-1,0 1 1,0-1 0,-1 1-1,1-1 1,0 1 0,-1-1-1,1 1 1,-1 0 0,1-1-1,-1 1 1,0 2 0,2 1 3,3 8 18,0-1 0,0 1 0,1-1 0,1 0 0,0 0 0,17 20 0,-20-28 15,0 1 0,1-1 0,-1 0 0,1 0 0,0-1 0,0 1 0,1-1-1,-1 0 1,0-1 0,1 1 0,0-1 0,-1 0 0,1 0 0,0-1 0,0 0 0,0 0-1,11 0 1,-15-1 3,0-1-1,0 1 1,0-1 0,0 0-1,0 0 1,0 0-1,0 0 1,0 0-1,-1 0 1,1 0-1,0 0 1,-1-1-1,1 1 1,-1-1 0,1 1-1,-1-1 1,0 0-1,0 1 1,1-1-1,-1 0 1,-1 0-1,1 0 1,0 0-1,0 0 1,-1 0 0,1 0-1,-1 0 1,0 0-1,1 0 1,-1-4-1,2-12 38,0 0-1,-2-28 1,0 34-31,0-1-20,-1-1 0,0 1 0,-1 0 0,-1 0 1,0 0-1,-1 0 0,0 1 0,-1-1 0,0 1 0,-1 0 0,0 0 0,-1 1 0,0 0 0,-16-18 0,22 27-17,-1 1 0,0-1-1,1 0 1,-1 1 0,0-1-1,0 1 1,0-1 0,0 1 0,0 0-1,0 0 1,0 0 0,0 0-1,0 0 1,-1 0 0,1 1-1,0-1 1,-1 1 0,1 0 0,0-1-1,-1 1 1,1 0 0,0 0-1,-1 1 1,1-1 0,0 0 0,-1 1-1,1-1 1,0 1 0,0 0-1,-1 0 1,1 0 0,0 0 0,-2 2-1,2-2-83,0 1 1,1-1-1,0 1 0,-1 0 0,1-1 1,0 1-1,0 0 0,0 0 0,0 0 0,0 0 1,0 0-1,1 0 0,-1 0 0,1 0 0,-1 0 1,1 0-1,0 0 0,0 0 0,0 0 1,0 1-1,0-1 0,0 0 0,1 0 0,-1 0 1,1 0-1,-1 0 0,1 0 0,0 0 0,0 0 1,0 0-1,0 0 0,0-1 0,0 1 1,0 0-1,3 2 0,27 20-3026,7-4-2466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2:20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71 8058,'0'0'9139,"-4"-9"-8439,-10-28-201,14 36-487,0 0-1,0 1 1,-1-1 0,1 1-1,0-1 1,0 1 0,0-1 0,-1 1-1,1-1 1,0 1 0,-1-1-1,1 1 1,0-1 0,-1 1-1,1 0 1,-1-1 0,1 1 0,-1 0-1,1-1 1,-1 1 0,1 0-1,-1-1 1,1 1 0,-1 0-1,1 0 1,-1 0 0,1-1 0,-1 1-1,1 0 1,-1 0 0,1 0-1,-1 0 1,0 0 0,1 0-1,-1 0 1,1 0 0,-1 0 0,1 1-1,-1-1 1,0 0 0,1 0-1,-1 0 1,1 1 0,-1-1-1,1 0 1,-1 0 0,1 1 0,-1 0-1,-14 15-123,15-16 114,-6 10-10,0 0 1,1 0-1,0 1 0,1-1 1,0 1-1,0 0 1,1 1-1,1-1 0,0 0 1,1 1-1,0-1 1,0 14-1,2-24 27,1 0 1,-1-1-1,0 1 0,1-1 1,-1 0-1,0 1 0,1-1 0,-1 0 1,0 0-1,1 0 0,-1 0 1,1 0-1,-1 0 0,0 0 1,1 0-1,-1 0 0,0-1 1,1 1-1,-1-1 0,0 1 0,1-1 1,0 0-1,4-4 10,0 1 0,0-2-1,0 1 1,-1 0 0,0-1-1,0 0 1,-1 0 0,1-1 0,-1 1-1,-1-1 1,5-11 0,3-3 50,-10 21-88,-1-1-1,0 1 0,1 0 1,-1-1-1,0 1 0,1 0 1,-1-1-1,0 1 0,1 0 1,-1 0-1,1 0 0,-1 0 1,0-1-1,1 1 1,-1 0-1,1 0 0,-1 0 1,1 0-1,-1 0 0,1 0 1,-1 0-1,0 0 0,1 0 1,-1 0-1,1 0 0,-1 0 1,1 0-1,-1 1 0,0-1 1,1 0-1,-1 0 1,1 0-1,-1 1 0,0-1 1,1 0-1,-1 0 0,0 1 1,1-1-1,-1 0 0,0 1 1,1-1-1,-1 0 0,0 1 1,1 0-1,18 22-22,-13-16 19,-1-2 10,0 0-1,0-1 1,1 0-1,0 1 0,0-2 1,0 1-1,10 3 1,-11-5-399,0 0 0,1 0 0,-1-1 0,1 0 0,-1 0 0,1 0 1,-1-1-1,12 0 0,-13-1-4,1 1 1,-1-1-1,0 0 1,0-1-1,0 1 1,0-1-1,0 1 1,0-1-1,0-1 1,0 1-1,-1 0 1,1-1-1,-1 0 0,0 0 1,0 0-1,0 0 1,0 0-1,0-1 1,-1 1-1,1-1 1,-1 0-1,0 1 1,0-1-1,0 0 1,-1 0-1,0-1 0,2-4 1,5-35 768,-11 17 4547,3 27-4854,0-1 1,-1 1-1,1 0 1,0 0-1,0 0 1,0 0-1,-1-1 1,1 1-1,0 0 1,0 0-1,0 0 1,-1 0-1,1 0 0,0 0 1,0 0-1,-1 0 1,1 0-1,0 0 1,0 0-1,-1 0 1,1 0-1,0 0 1,0 0-1,-1 0 1,1 0-1,0 0 0,0 0 1,0 0-1,-1 0 1,1 0-1,0 1 1,0-1-1,-1 0 1,1 0-1,0 0 1,0 0-1,0 0 1,0 1-1,-1-1 0,1 0 1,0 0-1,0 0 1,0 1-1,0-1 1,0 0-1,0 0 1,0 1-1,-1-1 1,1 0-1,0 0 0,0 0 1,0 1-1,0-1 1,0 0-1,0 0 1,0 1-1,0-1 1,0 0-1,0 0 1,0 1-1,1-1 1,-6 16 16,2 9 295,1 0 0,2 0 0,0 0-1,5 27 1,-5-51-338,0 0 0,0 0 0,0 0 0,0 0 1,0-1-1,1 1 0,-1 0 0,0 0 0,1 0 0,-1 0 0,1 0 0,-1 0 0,1-1 0,-1 1 0,1 0 0,0 0 1,-1-1-1,1 1 0,0 0 0,-1-1 0,1 1 0,0-1 0,0 1 0,0-1 0,0 1 0,0-1 0,-1 0 0,1 1 0,0-1 1,0 0-1,0 0 0,0 0 0,0 0 0,0 0 0,0 0 0,0 0 0,0 0 0,0 0 0,0 0 0,0 0 0,0 0 0,0-1 1,-1 1-1,1 0 0,0-1 0,0 1 0,0-1 0,1 0 0,2-1 100,1-1 1,-1 1-1,1-1 0,-1 0 1,0-1-1,0 1 0,4-6 1,9-14-37,-2 0 1,-1 0 0,-1-2-1,13-34 1,-17 39-14,-9 20-95,0 0-1,1 0 1,-1 0-1,0-1 1,0 1-1,1 0 0,-1 0 1,0 0-1,0 0 1,1 0-1,-1-1 1,0 1-1,0 0 0,1 0 1,-1 0-1,0 0 1,1 0-1,-1 0 1,0 0-1,0 0 0,1 0 1,-1 0-1,0 0 1,1 0-1,-1 0 0,0 0 1,1 1-1,-1-1 1,0 0-1,0 0 1,1 0-1,-1 0 0,0 0 1,0 1-1,1-1 1,-1 0-1,0 0 1,0 0-1,0 1 0,1-1 1,-1 0-1,0 0 1,0 1-1,0-1 1,0 0-1,0 0 0,1 1 1,10 13-396,-11-13 266,15 19-1914,-1-3-2599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2:22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1 474 1376,'0'0'13291,"14"-10"-12865,3-3-309,9-5-60,-1-1 1,39-39 0,-57 51-2,-1 0 1,0 0-1,0-1 1,-1 0-1,0 0 1,0 0-1,-1 0 1,0-1 0,0 1-1,-1-1 1,0 0-1,-1 0 1,0-1-1,0 1 1,0-11-1,-3 19-47,1 0 0,0 0-1,-1 1 1,1-1 0,-1 0-1,0 0 1,1 1-1,-1-1 1,0 0 0,1 1-1,-1-1 1,0 1 0,0-1-1,1 1 1,-1-1-1,0 1 1,0 0 0,0-1-1,0 1 1,0 0 0,0 0-1,1 0 1,-1-1-1,0 1 1,0 0 0,0 0-1,0 0 1,0 0-1,0 1 1,0-1 0,0 0-1,-1 1 1,-36 8-49,33-6 36,1 1 1,-1-1 0,1 1-1,-1 1 1,1-1 0,0 0 0,1 1-1,-1 0 1,1 0 0,0 0 0,0 0-1,1 1 1,0-1 0,-1 1-1,0 5 1,-1 2 8,1 1 0,1 0 0,0-1 0,1 1 0,1 19 0,0-29-5,0-1-1,0 0 1,1 0 0,-1 0 0,1 0 0,0 0-1,0 0 1,0-1 0,0 1 0,1 0-1,-1 0 1,1-1 0,-1 1 0,1-1-1,0 1 1,0-1 0,0 0 0,0 1 0,4 1-1,-2-1-25,1 0 0,0-1 0,0 1 0,0-1 0,0 0 0,0-1 0,0 1 0,0-1 0,0 0 0,9 1 0,-4-2-87,1 0 0,-1 0 0,0 0-1,0-2 1,0 1 0,0-1 0,0-1 0,0 1 0,0-2 0,-1 1 0,17-10 0,-17 8 77,-1-1 1,1 0 0,-1-1 0,0 0 0,0 0 0,-1 0 0,0-1 0,0-1 0,-1 1 0,0-1 0,0 0 0,-1 0 0,0-1 0,-1 1 0,0-1-1,-1 0 1,0 0 0,0 0 0,-1-1 0,0 1 0,-1-1 0,0 1 0,-2-20 0,-6 18 1003,5 14-712,8 5-289,2 2 42,-1-1-1,1 1 1,-2 0 0,1 1-1,-1 0 1,-1 0-1,1 0 1,-2 1 0,0-1-1,4 13 1,-7-17-7,1 0 1,-1 0-1,-1-1 0,1 1 1,-1 0-1,0 0 0,0 0 1,-1 0-1,1 0 1,-1 0-1,-1-1 0,1 1 1,-1 0-1,0-1 0,0 1 1,-1-1-1,1 0 0,-1 1 1,0-1-1,-1-1 0,-5 8 1,3-5-20,-1 0 1,0 0-1,0 0 1,-1-1 0,0 0-1,0-1 1,0 1-1,-1-2 1,0 1-1,0-1 1,0 0 0,-10 2-1,18-6 18,1 0 0,0 0 0,0 0 0,0 0 0,-1 0 0,1 0 0,0 0 0,0 0 0,0-1 0,-1 1 0,1 0 0,0 0 0,0 0 0,0 0 0,0 0 0,-1 0 0,1-1 0,0 1 0,0 0 0,0 0 0,0 0 0,0 0 0,-1-1 0,1 1 0,0 0 0,0 0 0,0 0 0,0-1 0,0 1 0,0 0 0,0 0 0,0 0 0,0-1 0,0 1 0,0 0 0,0 0 0,0 0 0,0-1 0,0 1 0,0 0 0,0 0 0,0-1 0,0 1 0,0 0 0,0 0 0,0 0 0,0 0 0,1-1 0,-1 1 0,0 0 0,0 0 0,0 0 0,0 0 0,0-1 1,1 1-1,-1 0 0,0 0 0,0 0 0,1-1-1,1-6 0,2 1 0,-1-1 0,1 1-1,0 0 1,0-1 0,0 2 0,1-1-1,8-7 1,53-45-6,-32 30 5,19-17 3,77-73-18,-113 101 30,-1-1 1,-1-1-1,0 0 0,-2-1 1,13-25-1,-23 40 34,-1 0 0,0-1 1,0 1-1,0-1 0,-1 0 1,0 0-1,0 0 0,-1 1 0,1-9 1,-2 13-43,1 1 1,0-1-1,-1 0 0,1 1 1,-1 0-1,1-1 1,-1 1-1,1-1 1,-1 1-1,1-1 1,-1 1-1,1 0 0,-1 0 1,0-1-1,1 1 1,-1 0-1,1 0 1,-1 0-1,0-1 1,1 1-1,-1 0 1,0 0-1,1 0 0,-1 0 1,0 0-1,1 0 1,-2 1-1,-23 0-32,22-1 36,-1 0-12,1 1 1,-1 0-1,0-1 0,0 1 1,0 1-1,1-1 1,-1 0-1,0 1 0,1 0 1,-1 0-1,1 0 1,0 0-1,0 0 0,0 1 1,0 0-1,0-1 1,-4 6-1,3-2-3,0 0 0,1 1-1,0-1 1,0 1 0,0-1 0,1 1 0,0 0 0,0 0 0,-1 8-1,0 9 15,2 1-1,0-1 0,2 1 1,6 40-1,-7-60-4,3 15 5,0 0 1,-2 0 0,-2 28 0,1-44-9,0 0 0,0-1 0,-1 1 1,1 0-1,-1-1 0,0 1 0,0 0 1,0-1-1,-1 1 0,1-1 0,-1 0 0,0 1 1,0-1-1,0 0 0,0 0 0,-1 0 1,1-1-1,-1 1 0,0 0 0,0-1 1,0 0-1,0 0 0,0 0 0,0 0 1,-5 2-1,8-4 6,-1 1 0,1-1 1,0 0-1,-1 0 1,1 0-1,-1 0 0,1 0 1,0 0-1,-1 0 0,1 0 1,-1 0-1,1 0 0,0 0 1,-1 0-1,1 0 0,-1 0 1,1-1-1,0 1 1,-1 0-1,1 0 0,0 0 1,-1 0-1,1-1 0,0 1 1,-1 0-1,1 0 0,0-1 1,0 1-1,-1 0 0,1-1 1,0 1-1,0 0 1,-1-1-1,1 1 0,0-1 1,-3-19 52,3 17-64,0-1 1,1 1-1,-1-1 0,1 1 1,0 0-1,0 0 1,0-1-1,0 1 0,0 0 1,3-4-1,0 3-47,1 1 0,-1 0 0,1 0 0,0 0 0,0 0 0,0 1 0,0 0 0,0 0 0,1 0 0,-1 1 0,0-1 0,1 1 0,10 0 0,83 0-1346,-58 3 501,29 0-1301,-41 0 1324,0-1 1,54-6-1,-79 4 881,1 0 0,-1 0-1,1 0 1,-1-1-1,0 0 1,1 0-1,-1 0 1,0-1 0,0 1-1,-1-1 1,1 0-1,-1 0 1,5-5-1,-6 5 205,0 1 0,0 0-1,-1 0 1,1-1-1,-1 1 1,0-1-1,0 0 1,0 1-1,0-1 1,0 0 0,0 1-1,-1-1 1,1 0-1,-1-3 1,-2 5-92,-1 0 0,0 1 1,1-1-1,-1 1 0,1 0 1,-1 0-1,0 0 0,1 0 0,-1 0 1,0 1-1,1-1 0,-1 1 1,0 0-1,-2 1 0,-5 3-31,0 1-1,1 0 0,-1 0 1,1 1-1,0 1 0,1-1 1,0 1-1,-8 11 1,10-14-42,2 1 1,-1 0 0,1 1-1,-1-1 1,2 1 0,-1 0-1,1 0 1,0 0 0,1 1-1,-1-1 1,1 1 0,-1 14-1,3-21-34,1 0-1,-1 0 1,1-1 0,0 1-1,-1 0 1,1-1-1,0 1 1,0-1 0,0 1-1,-1-1 1,1 1-1,0-1 1,0 0 0,0 1-1,0-1 1,0 0-1,0 0 1,0 1-1,0-1 1,-1 0 0,1 0-1,0 0 1,0 0-1,0 0 1,0 0 0,0-1-1,1 1 1,31-3 273,-16-2-245,-1-1 0,0-1 0,-1 0 0,1-1 0,-1 0 0,-1-2 1,0 1-1,0-2 0,-1 0 0,0 0 0,-1-1 0,-1-1 0,1 0 0,16-28 0,-18 15 475,-10 26-507,0 0 1,0 0-1,0 0 0,0 0 1,0-1-1,0 1 0,0 0 1,0 0-1,0 0 0,0-1 0,0 1 1,0 0-1,0 0 0,-1 0 1,1 0-1,0-1 0,0 1 0,0 0 1,0 0-1,0 0 0,0 0 1,0 0-1,-1 0 0,1-1 1,0 1-1,0 0 0,0 0 0,0 0 1,-1 0-1,1 0 0,0 0 1,0 0-1,0 0 0,0 0 1,-1 0-1,1 0 0,0 0 0,0 0 1,0 0-1,0 0 0,-1 0 1,1 0-1,0 0 0,0 0 1,0 0-1,-1 0 0,1 0 0,0 0 1,0 0-1,0 0 0,0 0 1,0 0-1,-1 1 0,1-1 1,0 0-1,-4 2 9,1 1-1,-1-1 1,1 1 0,0 0-1,0 0 1,0 0 0,0 0 0,-4 7-1,2-3-19,1 1 0,-1-1-1,1 1 1,1 1-1,0-1 1,0 0 0,0 1-1,1 0 1,1-1-1,-1 1 1,1 0 0,0 12-1,2-18 13,-1 1 0,0 0 0,1-1 1,0 1-1,0-1 0,0 1 0,0-1 0,0 1 0,1-1 0,-1 0 0,1 0 1,0 0-1,0 0 0,0 0 0,0 0 0,1 0 0,-1-1 0,1 1 0,0-1 1,0 1-1,0-1 0,0 0 0,0 0 0,0-1 0,0 1 0,1-1 0,-1 1 0,1-1 1,-1 0-1,1 0 0,-1-1 0,5 1 0,7 1 22,-1 0 0,1-2 0,0 1 0,0-2 0,0 0 0,0-1 0,0 0 0,-1-2 0,1 1-1,-1-2 1,0 0 0,0 0 0,18-11 0,-23 11-40,0-1-1,0 0 0,-1-1 1,0 0-1,0 0 0,0-1 1,-1 1-1,0-2 1,-1 1-1,0-1 0,0 0 1,0 0-1,-2-1 1,1 0-1,-1 1 0,0-1 1,-1-1-1,0 1 0,1-17 1,-3 91-113,2-1 1,18 105-1,4 36 345,-21-126 18,-4-64 43,-1-52-225,-1-15-279,-2-17-24,10-109 0,-4 160 233,0-1 0,2 1 0,1 0 0,0 0 0,1 0 0,1 0 0,1 1-1,0 0 1,1 1 0,16-22 0,-19 31 2,1 0-1,0 1 1,0 0-1,0 1 1,1-1 0,0 1-1,0 1 1,0-1-1,1 2 1,0-1-1,18-6 1,-9 6-14,-1 1 1,1 0-1,0 2 1,0 0-1,28 1 0,-44 0 18,-1 1 0,1 0 0,0 0 0,0 0 0,0 1 1,-1-1-1,1 0 0,0 1 0,-1-1 0,1 1 0,0-1 0,-1 1 0,1 0 0,-1 0 0,1-1 0,-1 1 0,1 1 0,-1-1 0,1 0 0,-1 0 0,0 0 0,0 1 0,0-1 0,0 0 0,0 1 0,0-1 0,0 1 0,0-1 0,0 1 0,-1 0 0,1-1 0,-1 1 0,1 0 0,-1 0 0,0-1 0,1 1 0,-1 0 0,0 3 0,0-2 3,-1 1 0,1 0 0,-1 0 1,0-1-1,0 1 0,0 0 0,0-1 0,-1 1 0,1-1 0,-1 0 0,0 1 0,0-1 0,0 0 0,-1 0 0,1 0 0,-1 0 0,-3 2 0,-7 4 13,0 0 0,-1-1 0,0-1 0,0 0-1,-1-1 1,0-1 0,0 0 0,0-1 0,-1 0-1,1-2 1,-1 0 0,-17 1 0,32-3-24,1 0 1,0 0 0,-1 0-1,1 0 1,-1 0-1,1 0 1,0 0 0,-1 0-1,1 0 1,-1 0-1,1 0 1,0 0 0,-1-1-1,1 1 1,0 0-1,-1 0 1,1 0 0,0 0-1,-1-1 1,1 1-1,0 0 1,-1 0 0,1-1-1,0 1 1,-1 0-1,1-1 1,0 1 0,0 0-1,0-1 1,-1 1-1,1 0 1,0-1 0,0 1-1,0 0 1,0-1 0,0 1-1,-1 0 1,1-1-1,0 1 1,0-1 0,0 1-1,0 0 1,0-1-1,0 1 1,0-1 0,1 1-1,-1 0 1,0-1-1,0 1 1,0-1 0,0 1-1,0 0 1,0-1-1,1 1 1,-1 0 0,0-1-1,0 1 1,1 0-1,-1 0 1,0-1 0,0 1-1,1 0 1,-1 0-1,1-1 1,20-22-1149,18-4-2119,4 5-3040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2:22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29 236 5049,'0'0'9337,"18"-7"-8869,-6 3-393,8-4-19,-1 0-1,-1-1 0,31-20 0,-43 26-27,-1-1 1,0 0-1,0 0 1,-1-1-1,1 1 1,-1-1-1,0 0 0,0 0 1,-1 0-1,1-1 1,-1 1-1,0-1 0,-1 0 1,1 0-1,-1 0 1,0 0-1,-1 0 1,2-13-1,-2 17-8,-1 0-1,0-1 1,0 1-1,0-1 1,0 1-1,0-1 1,0 1 0,-1-1-1,1 1 1,-1 0-1,1-1 1,-1 1-1,0 0 1,0-1 0,0 1-1,-1 0 1,1 0-1,-3-4 1,1 5-15,0-1 0,1 0 0,-1 1 1,0 0-1,-1 0 0,1 0 0,0 0 0,0 0 0,0 1 1,-1-1-1,1 1 0,0 0 0,0 0 0,-5 0 0,1 1-3,1-1 0,-1 1-1,0 0 1,0 1 0,1-1-1,-1 2 1,0-1 0,1 1-1,0-1 1,0 2 0,0-1-1,0 1 1,0 0 0,1 0-1,-1 0 1,1 1 0,0 0-1,1 0 1,-1 0 0,1 1-1,-6 9 1,5-6 3,0-1 0,1 2 0,0-1 0,0 0 0,1 1 0,0 0 0,1 0 0,0 0 0,0 0 0,1 0 0,1 0 0,0 0 0,0 0 0,2 14 0,0-19-2,-1 0 0,1-1-1,-1 1 1,1-1 0,1 1-1,-1-1 1,1 1 0,-1-1-1,1 0 1,0 0 0,1-1-1,-1 1 1,1-1-1,-1 1 1,1-1 0,0 0-1,0-1 1,1 1 0,-1-1-1,0 1 1,1-1 0,0-1-1,-1 1 1,1-1-1,7 2 1,11 2 23,-1-2 0,2 0 1,45-1-1,-58-2-17,-1-1 0,0 0 1,1 0-1,-1-2 0,0 1 0,0-1 1,0 0-1,12-7 0,-18 9-17,-1-1 0,1 0 0,-1 0 0,1 0 0,-1-1 0,0 1 0,0-1 0,0 1 0,0-1 0,0 0 0,-1-1 0,1 1 0,-1 0 0,0-1 0,0 1 0,0-1 0,0 1 0,-1-1 0,0 0 0,0 0 0,0 0 0,0 0 0,0 0-1,0-5 1,-1 8-545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2:2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8546,'0'0'8626,"-69"0"-16396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00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0 336,'0'0'5999,"-31"15"2869,68-13-8576,175-2 15,-241 5-228,9 0-1248,-2-4-3359,7-5-2735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01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17 2721,'0'0'5627,"-5"9"-1704,4-9-3855,0 1 1,1-1 0,-1 0 0,0 0-1,0 0 1,0 1 0,0-1-1,1 0 1,-1 0 0,0 0 0,0 0-1,0 0 1,0-1 0,1 1 0,-1 0-1,0 0 1,0 0 0,0-1-1,1 1 1,-1 0 0,0-1 0,0 1-1,1-1 1,-1 1 0,0-1 0,1 1-1,-1-1 1,0 0 0,1 1 0,-1-1-1,1 1 1,-1-1 0,1 0-1,0 0 1,-1 1 0,1-1 0,0 0-1,-1 0 1,1 0 0,0 1 0,0-1-1,0 0 1,-1 0 0,1 0-1,0 0 1,0 1 0,0-1 0,1 0-1,-1 0 1,0 0 0,0 0 0,0 1-1,1-2 1,-1 1 55,0 27-184,-1 41 126,-2-1 1,-22 116-1,15-136 14,3-1 1,-4 79-1,11-123-25,0 38 36,-13 24 973,230-63-975,-217 0-121,0 0-1,0 0 1,0 0-1,1 0 1,-1-1-1,0 1 1,0 0-1,0 0 1,1 0-1,-1 0 1,0 0-1,0 0 1,1 0-1,-1 0 1,0 0-1,0 0 1,1 0 0,-1 0-1,0 0 1,0 0-1,0 0 1,1 0-1,-1 0 1,0 0-1,0 0 1,1 0-1,-1 1 1,0-1-1,0 0 1,0 0-1,1 0 1,-1 0-1,0 0 1,0 1-1,0-1 1,0 0-1,1 0 1,-1 0 0,0 1-1,0-1 1,0 0-1,0 0 1,0 0-1,0 1 1,0-1-1,0 0 1,0 0-1,0 0 1,1 1-1,-1-1 1,0 0-1,0 0 1,0 1-1,0-1 1,-1 0-1,1 0 1,0 1-1,0-1 1,0 0-1,0 0 1,0 0 0,0 1-1,0-1 1,0 0-1,0 0 1,0 0-1,-1 1 1,1-1-1,0 0 1,-15 10-4327,-5-4-5562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 3001,'0'0'6409,"-7"-3"-6012,-35-8 697,7 6 3018,326 5-2811,-291 12-1280,-10 149 39,0-15 21,10 140 159,0-285-271,0 38 79,0-39 181,0 25-500,1 0 680,-18-32-8016,7 2 5684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4049,'0'0'4741,"-5"1"-4374,-6 2 1329,-1 0 0,0 0 1,-20 0-1,205-3-1392,-173 0-154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44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9274,'0'0'5137,"-34"144"-5137,31-125-720,-5-10-5009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14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23 778 208,'0'0'8215,"-3"3"-7160,-12 18 790,11-10 3157,737-696-3667,-609 567-284,-123 117-701,0 15-837,-2-12-1075,1-13-485,0-3-3236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1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36 4945,'0'0'8160,"0"-5"-7337,1-4-998,-3-12 2243,-4 22-996,-5 13-988,2-1-70,2 0 0,-1 1 1,2 0-1,0 0 0,0 0 0,1 1 1,1 0-1,1 0 0,0 0 0,1 0 0,-1 27 1,3-40-14,0 0 1,0 0-1,1 1 1,-1-1 0,1 0-1,-1 0 1,1 0-1,0 1 1,0-1 0,-1 0-1,2 0 1,-1 0-1,0 0 1,0-1 0,1 1-1,-1 0 1,1 0-1,-1-1 1,1 1 0,-1-1-1,1 0 1,3 2-1,0 0 5,0-1-1,0 1 0,0-1 0,0-1 1,1 1-1,-1-1 0,1 0 0,-1 0 1,8 0-1,-4-1 18,0 0-1,-1 0 1,1-1-1,0 0 1,0 0-1,-1-1 1,1 0 0,-1-1-1,1 0 1,-1 0-1,0-1 1,9-5-1,-13 6-18,0-1 0,0 0 0,-1 0-1,0 0 1,1 0 0,-2 0 0,1-1 0,0 1-1,-1-1 1,0 0 0,0 0 0,0 1-1,-1-1 1,1-1 0,-1 1 0,0 0-1,-1 0 1,0 0 0,1 0 0,-1-1-1,-1 1 1,1 0 0,-1 0 0,0 0 0,0 0-1,-1 0 1,1 0 0,-1 0 0,0 0-1,-1 0 1,1 1 0,-1-1 0,0 1-1,0-1 1,0 1 0,0 0 0,-1 1 0,0-1-1,0 1 1,0-1 0,0 1 0,0 0-1,-1 0 1,1 1 0,-1 0 0,0-1-1,1 2 1,-1-1 0,0 0 0,-7 0-1,3 0-8,0 1 0,0 0-1,0 0 1,0 1 0,-16 1-1,22 0-2,0-1-1,1 0 1,-1 1-1,1-1 0,-1 1 1,1 0-1,-1 0 1,1 0-1,0 0 1,0 0-1,-1 0 1,1 1-1,0-1 1,0 1-1,0-1 0,0 1 1,0 0-1,1 0 1,-1 0-1,0 0 1,1 0-1,0 0 1,-3 5-1,4-7-2,0 0 0,0 0 0,0 0-1,0 1 1,0-1 0,0 0 0,0 0 0,0 0-1,0 1 1,0-1 0,0 0 0,0 0 0,0 1 0,0-1-1,0 0 1,0 0 0,0 0 0,0 1 0,0-1 0,0 0-1,0 0 1,0 1 0,0-1 0,1 0 0,-1 0-1,0 0 1,0 0 0,0 1 0,0-1 0,0 0 0,1 0-1,-1 0 1,0 0 0,0 0 0,0 1 0,1-1 0,-1 0-1,0 0 1,0 0 0,0 0 0,1 0 0,-1 0-1,0 0 1,0 0 0,1 0 0,-1 0 0,0 0 0,0 0-1,0 0 1,1 0 0,-1 0 0,0 0 0,0 0-1,1 0 1,10 0-441,-1 0 0,1-1-1,0 0 1,0 0 0,-1-1 0,1-1-1,12-4 1,37-19-4606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15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7162,'0'0'6019,"-8"0"-5700,4 0-296,0 0-1,0 1 0,0-1 1,0 1-1,0 0 1,0 0-1,0 1 1,0-1-1,0 1 0,1 0 1,-1 0-1,0 0 1,1 0-1,0 1 0,0-1 1,0 1-1,0 0 1,0 0-1,0 0 0,1 0 1,-1 1-1,1-1 1,0 0-1,0 1 1,0 0-1,0 0 0,1-1 1,0 1-1,0 0 1,-1 5-1,1-7-6,0-1 1,1 0-1,-1 1 0,1-1 1,0 1-1,-1-1 0,1 1 1,0-1-1,0 1 0,0 0 1,0-1-1,0 1 0,0-1 1,0 1-1,1-1 0,-1 1 1,0-1-1,1 1 0,-1-1 1,1 0-1,0 1 0,0-1 1,-1 0-1,1 1 0,0-1 1,0 0-1,0 0 0,0 0 0,0 0 1,3 2-1,0-1 64,1 0 1,0-1-1,0 0 0,0 0 0,0 0 1,0 0-1,10-1 0,14 3 96,-27-3-172,1 1 0,-1-1 1,0 1-1,1-1 0,-1 1 0,0 0 0,1 0 0,-1 0 0,0 0 0,0 0 0,0 1 0,0-1 0,0 1 0,0-1 0,-1 1 0,1 0 1,0-1-1,-1 1 0,1 0 0,-1 0 0,2 3 0,-2-2-4,0 0 1,0 1-1,-1-1 1,1 0 0,-1 0-1,0 0 1,0 0-1,0 0 1,0 1-1,0-1 1,-1 0-1,1 0 1,-1 0-1,0 0 1,0 0-1,-2 5 1,-2 2 12,-1-1 0,1-1 0,-1 1-1,-1-1 1,0 0 0,0 0 0,0-1 0,-1 0 0,0-1 0,-13 9-1,20-15-146,2-5-150,0 0 0,1 0-1,0 0 1,0 0 0,0 1 0,1-1 0,-1 0 0,1 1 0,6-7 0,-3 2-515,15-23-2808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15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40 4305,'0'0'9511,"-1"-7"-8657,-1-17-285,2 23-550,0 1 0,0-1 0,-1 1-1,1-1 1,0 1 0,0-1 0,-1 1 0,1 0-1,0-1 1,-1 1 0,1-1 0,-1 1 0,1 0-1,0-1 1,-1 1 0,1 0 0,-1 0 0,1 0-1,-1-1 1,1 1 0,-1 0 0,1 0 0,-1 0-1,1 0 1,-1 0 0,1-1 0,-1 1 0,1 0-1,-1 0 1,1 1 0,-1-1 0,1 0 0,-1 0-1,1 0 1,-1 0 0,1 0 0,-1 0 0,1 1-1,0-1 1,-2 1 0,-16 7 14,12-3-13,1 0 0,-1 1 0,1 0 0,0 0 0,1 0 0,0 1 0,0-1 0,0 1 0,1 0 0,0 0 0,0 0 0,0 1 0,1-1 0,1 1 0,-1-1 0,1 1 0,0 0 1,1-1-1,0 9 0,0-13-17,0-1 1,1 0 0,0 1 0,-1-1-1,1 0 1,0 1 0,0-1 0,0 0 0,0 0-1,0 0 1,1 0 0,-1 0 0,1 0 0,-1 0-1,1 0 1,0-1 0,-1 1 0,1-1-1,0 1 1,0-1 0,0 0 0,0 1 0,1-1-1,-1 0 1,0 0 0,0-1 0,1 1 0,-1 0-1,0-1 1,1 1 0,3-1 0,13 2 26,-1 0 1,1-1-1,22-2 1,-19 1-2,-14-1-82,0 1-1,0-1 1,0-1 0,0 1 0,0-1 0,0-1 0,0 1 0,-1-1 0,1-1 0,-1 0 0,0 0 0,0 0 0,11-9 0,-11 7-534,0 0 1,-1-1-1,1 0 1,-1 0 0,-1 0-1,1-1 1,4-10-1,-1-5-3821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16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7298,'0'0'7993,"18"37"-8297,-18-27-2832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16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8 424 6129,'0'0'8157,"-7"5"-6333,10-5-1777,1 0 0,0-1 1,0 0-1,-1 0 0,1 0 0,0 0 0,-1-1 1,1 0-1,-1 1 0,1-1 0,5-5 0,-3 3-2,157-91 542,187-145 1,-332 227-444,23-22-7495,-22 12 575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17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13 5673,'0'0'9949,"-3"-4"-9301,3 4-641,0-1-1,0 1 1,0-1 0,-1 1-1,1 0 1,0-1-1,0 1 1,0-1 0,-1 1-1,1 0 1,0-1-1,0 1 1,-1 0 0,1-1-1,0 1 1,-1 0-1,1-1 1,-1 1 0,1 0-1,0 0 1,-1-1-1,1 1 1,-1 0 0,1 0-1,-1 0 1,1 0-1,0-1 1,-1 1 0,1 0-1,-1 0 1,1 0-1,-1 0 1,1 0 0,-1 0-1,1 0 1,-1 0 0,1 1-1,-1-1 1,1 0-1,0 0 1,-1 0 0,1 0-1,-1 1 1,1-1-1,-1 0 1,1 0 0,0 1-1,-1-1 1,1 0-1,0 1 1,-1-1 0,-7 34 21,7-28-26,1-3 2,-4 15 7,1 1 1,1-1-1,0 1 1,2 0-1,0 0 1,1 0-1,4 20 1,-4-37-10,0 1 1,0-1 0,0 0 0,1 1 0,-1-1 0,1 0 0,-1 0 0,1 0-1,0 0 1,0 0 0,0 0 0,0-1 0,0 1 0,0 0 0,0-1 0,1 0-1,-1 1 1,1-1 0,-1 0 0,0 0 0,1-1 0,0 1 0,-1 0 0,1-1-1,0 0 1,-1 1 0,1-1 0,0 0 0,-1 0 0,5-1 0,-1 0 10,-1 0-1,0 0 1,0 0 0,0 0 0,0-1 0,0 1 0,-1-1-1,1-1 1,0 1 0,-1-1 0,1 0 0,-1 0 0,0 0 0,0 0-1,3-4 1,-3 2-11,0 0 0,0-1-1,-1 1 1,0 0-1,0-1 1,-1 0-1,1 0 1,-1 0 0,-1 0-1,1 0 1,-1 0-1,0 0 1,0-1 0,-1 1-1,0 0 1,0-1-1,0 1 1,-1 0 0,-2-13-1,1 15-30,1 0 1,-1 0-1,0 0 0,0 0 0,0 0 0,0 1 1,-1-1-1,1 1 0,-1-1 0,0 1 0,0 0 1,0 0-1,-1 0 0,1 1 0,-1-1 0,0 1 1,1 0-1,-1 0 0,0 0 0,0 0 0,0 1 1,0-1-1,-1 1 0,1 0 0,0 0 0,-1 1 1,1-1-1,0 1 0,-5 0 0,41-1-3176,-4-9 146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17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7522,'0'0'6594,"-9"9"-6334,-26 28-72,34-35-178,0-1 0,0 1-1,0-1 1,0 1-1,0 0 1,1 0 0,-1-1-1,0 1 1,1 0 0,0 0-1,-1-1 1,1 1-1,0 0 1,0 0 0,0 0-1,0 0 1,0 0-1,0 0 1,0-1 0,1 1-1,-1 0 1,1 0-1,-1 0 1,1-1 0,0 1-1,0 0 1,-1-1 0,1 1-1,0 0 1,1-1-1,-1 0 1,0 1 0,0-1-1,1 1 1,-1-1-1,1 0 1,-1 0 0,4 2-1,4 3 31,1-1 0,-1 0 0,1 0 0,19 6 0,-26-10-22,1 0-5,3 1-3,0 1 0,0-1 0,0 1 0,0 1 0,-1-1 1,11 9-1,-15-11-9,-1 1 1,0-1-1,1 1 1,-1 0-1,0-1 0,0 1 1,0 0-1,0 0 1,0-1-1,-1 1 1,1 0-1,-1 0 1,1 0-1,-1 0 1,1 0-1,-1 0 0,0 0 1,0 0-1,0 0 1,0 0-1,-1 0 1,1 0-1,0 0 1,-1 0-1,0 0 1,1 0-1,-1 0 1,0 0-1,0-1 0,-2 4 1,-2 4 3,-1-1 0,0-1 0,0 1 0,-1-1 0,0 0 0,0-1 0,-1 1 0,0-1 0,0-1 0,-15 8 0,28-36-1416,17-12-1162,6-6-1879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17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7362,'0'0'7760,"-10"2"-7427,5-1-319,1 0 0,0 0 0,-1 1 0,1-1-1,0 1 1,0 0 0,0 0 0,0 1 0,0-1 0,0 1-1,1 0 1,-1-1 0,1 2 0,0-1 0,0 0-1,0 1 1,0-1 0,1 1 0,-1 0 0,1 0 0,-3 8-1,1-3-4,0 1-1,1 0 1,1 0-1,0 0 0,0 0 1,1 0-1,0 0 1,0 0-1,2 12 1,-1-18-4,1-1 1,0 1 0,-1-1 0,1 1 0,1-1 0,-1 1 0,0-1 0,1 0 0,0 0 0,0 0 0,0 0 0,0 0 0,0 0 0,0 0-1,1-1 1,-1 1 0,1-1 0,0 1 0,0-1 0,0 0 0,0 0 0,0-1 0,0 1 0,1-1 0,-1 1 0,0-1 0,1 0 0,5 1-1,11 1 23,-1 0 0,1-1 0,0-1 1,0 0-1,0-2 0,31-5 0,-39 4-30,0 0 1,1-1 0,-1-1-1,-1 0 1,1 0 0,0-2-1,-1 1 1,0-1-1,-1-1 1,1 0 0,15-14-1,-25 21-9,0-1 0,0 0 0,0 0 0,0 0-1,0 0 1,0 0 0,0 0 0,0 0-1,-1 0 1,1 0 0,0 0 0,-1 0 0,1-1-1,0 1 1,-1 0 0,0 0 0,1-3 0,-1 4-26,-1-1 1,1 1 0,-1 0-1,0 0 1,1-1 0,-1 1-1,1 0 1,-1 0 0,0 0-1,1-1 1,-1 1 0,0 0 0,1 0-1,-1 0 1,1 0 0,-1 0-1,0 0 1,1 0 0,-1 1-1,0-1 1,1 0 0,-1 0-1,-1 1 1,-48 18-3375,12 0-2419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18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6 408 5321,'0'0'5093,"-5"8"-3125,5-8-1892,0 0-1,0 0 0,0 0 1,0 0-1,0 0 0,0 0 1,1 0-1,-1 0 0,0 0 1,1 1 752,-1-1-752,0 0-1,0 0 0,0 0 1,0 0-1,0 0 0,0 0 1,0 0-1,0 1 0,0-1 1,0 0-1,0 0 0,0 0 1,0 0-1,0 0 0,0 0 1,0 0-1,0 1 0,0-1 1,0 0-1,0 0 0,0 0 1,0 0-1,0 0 0,0 0 1,0 0-1,0 1 0,0-1 1,-1 0 376,1 0-377,83-39 303,127-82 0,-124 69-314,246-152 1,-322 201-193,-9 8 407,-11 8-4976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00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8410,'0'0'6944,"0"-8"-5720,0-24-434,19 84-520,59 342 512,-77-385-1388,-9-29-398,-5-15-1476,-3 2-1328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20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104 140 5281,'0'0'7082,"-5"-14"-6117,-24-67 681,29 81-1608,0-1 1,0 1-1,-1-1 1,1 1-1,0-1 0,-1 1 1,1 0-1,-1-1 1,1 1-1,0 0 1,-1-1-1,1 1 0,-1 0 1,1-1-1,-1 1 1,1 0-1,-1 0 1,1 0-1,-1-1 0,1 1 1,-1 0-1,1 0 1,-1 0-1,1 0 0,-1 0 1,0 0-1,1 0 1,-1 0-1,1 0 1,-1 0-1,1 0 0,-1 1 1,1-1-1,-1 0 1,1 0-1,-1 0 1,1 1-1,-1-1 0,1 0 1,-1 1-1,1-1 1,-1 0-1,1 1 1,0-1-1,-1 0 0,1 1 1,0-1-1,-1 1 1,1-1-1,0 1 1,0-1-1,-1 1 0,1-1 1,0 1-1,0 0 1,-18 27-124,13-17 98,0 1-1,1 0 1,0 0-1,1 0 1,0 1 0,1-1-1,1 1 1,0-1-1,0 19 1,2-27-9,-1 0-1,0 0 1,1 0-1,0-1 1,0 1-1,0 0 1,0 0-1,1-1 1,-1 1 0,1-1-1,0 1 1,0-1-1,1 0 1,-1 0-1,0 0 1,1 0-1,0 0 1,0 0 0,0-1-1,0 1 1,0-1-1,0 0 1,1 0-1,-1 0 1,1 0-1,-1-1 1,1 1-1,0-1 1,0 0 0,-1 0-1,1-1 1,0 1-1,5-1 1,1 2 9,0-1 1,-1-1 0,1 0-1,0 0 1,0-1 0,0 0-1,0-1 1,14-4 0,-21 5-20,0-1-1,0 0 1,0 1 0,0-1 0,-1 0 0,1-1 0,0 1-1,-1 0 1,0-1 0,1 0 0,-1 1 0,0-1 0,0 0 0,-1 0-1,1 0 1,-1 0 0,1 0 0,-1-1 0,0 1 0,0 0-1,0-1 1,-1 1 0,1 0 0,-1-1 0,0 1 0,0-1-1,0-5 1,-1 5 4,0-1-1,0 0 0,0 0 1,0 1-1,-1-1 0,1 0 1,-1 1-1,0 0 0,-1-1 1,1 1-1,-1 0 0,0 0 1,0 0-1,0 1 0,0-1 1,-5-3-1,-10-9-13,-1 1 1,-21-14-1,10 8 10,-26-21 28,56 42-68,-2-1 125,9-1-752,74-3-2421,-34-1-732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21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7218,'0'0'8008,"-8"2"-7703,6-1-291,-1 0 0,1 0-1,0 0 1,-1 0-1,1 1 1,0-1-1,0 0 1,0 1 0,0 0-1,0-1 1,0 1-1,0 0 1,0 0 0,1 0-1,-1 0 1,1 1-1,-1-1 1,1 0 0,0 0-1,0 1 1,0-1-1,0 1 1,1-1 0,-1 1-1,1-1 1,-1 1-1,1 0 1,0-1 0,0 1-1,0-1 1,0 1-1,0 0 1,1-1 0,-1 1-1,1-1 1,0 1-1,0-1 1,0 1 0,0-1-1,0 0 1,0 1-1,1-1 1,-1 0 0,1 0-1,2 3 1,4 1 11,-1 0 0,1-1 0,1-1 0,-1 1 0,1-1 0,-1 0 0,1-1 0,0 0 0,0-1 0,1 1 0,-1-2 0,0 1 0,18-1 0,48 12 30,-74-13-55,0 1 0,0-1 1,0 1-1,0-1 0,0 1 0,-1 0 0,1-1 0,0 1 0,0 0 1,0 0-1,0 0 0,-1-1 0,1 1 0,0 0 0,-1 0 0,1 0 0,-1 0 1,1 0-1,-1 0 0,0 0 0,1 1 0,-1-1 0,0 0 0,0 0 1,0 0-1,1 0 0,-1 0 0,0 0 0,-1 0 0,1 1 0,0-1 0,0 0 1,-1 1-1,1 2 1,-1-1 0,0 0 1,0 1-1,0-1 0,-1 0 0,1 0 1,-1 0-1,1 0 0,-5 5 1,-10 8 20,0 0 0,-34 22 1,-7 7-10,74-52-543,109-80-2427,-60 38-910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21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43 5777,'0'0'9458,"-21"-8"-8878,-65-23-248,85 31-325,0-1-1,-1 1 1,1-1-1,-1 1 1,1-1-1,-1 1 1,1 0-1,-1 0 1,1 0-1,-1 0 1,1 0-1,-1 0 1,1 0-1,-1 0 1,1 0-1,-1 1 1,1-1-1,-1 1 1,1-1-1,-1 1 1,1 0-1,0-1 1,-1 1-1,1 0 1,0 0-1,0 0 0,-1 0 1,1 0-1,0 0 1,0 0-1,0 0 1,0 1-1,1-1 1,-1 0-1,0 1 1,0-1-1,1 0 1,-1 1-1,0 2 1,-2 3 24,-2 3 0,1-1 0,0 1-1,0 0 1,1 0-1,1 1 1,0-1 0,0 0-1,1 1 1,0-1 0,1 17-1,0-22-17,1 1-1,-1-1 1,1 0-1,0 1 0,1-1 1,-1 0-1,1 0 0,0 1 1,1-1-1,-1-1 1,1 1-1,0 0 0,0-1 1,0 1-1,1-1 0,-1 0 1,1 0-1,0-1 1,1 1-1,-1-1 0,8 5 1,7 0 12,-1-2 0,1 0 0,0-2 0,0 0 0,0-1 0,1 0 0,-1-2 1,1-1-1,0 0 0,-1-1 0,35-7 0,-49 7 8,0 0-1,0 0 1,0-1-1,-1 0 1,1 1-1,0-2 1,-1 1-1,0-1 1,7-4 0,-9 5-186,0 0 0,0 0 0,0 0 0,-1 0 0,1 0 0,-1 0 0,1-1 0,-1 1 0,0-1 0,0 1 0,0-1 0,0 1 0,0-1 0,-1 0 0,1 1 0,-1-1 0,1 0 0,-1-4 0,0 1-3877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21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 5905,'0'0'10931,"-15"-7"-16189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27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70 4217,'0'0'4933,"-26"-5"445,31-60-2516,-5 105-3096,-16 406 744,20-272-354,-3 107 139,-15-196-238,10-65-47,0-1 0,1 1 0,0 20 1,3 88 83,0-128 185,0-16-200,0-55-3139,0 30-3649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29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84 589 440,'0'0'8531,"-26"-9"-7412,12 3 1451,-18-11-1950,31 17-587,0-1 1,0 0-1,0 0 0,1 1 0,-1-1 1,0 0-1,1 0 0,-1 0 0,0 0 1,1 1-1,-1-1 0,1 0 0,0 0 1,-1 0-1,1 0 0,0 0 1,-1 0-1,1 0 0,0-1 0,0 1 1,0 0-1,0 0 0,0-1 0,11-31 1738,35-32 1691,-35 51-3145,70-89-301,102-99 0,-158 173-32,26-24 64,-47 49-59,0 1 0,0-1 1,1 1-1,-1 0 0,1 0 0,0 1 1,0-1-1,0 1 0,0 0 0,7-1 1,-6 2-12,0 0 0,0 1 0,0 0 1,0 0-1,0 0 0,1 1 1,-1-1-1,0 2 0,0-1 1,0 1-1,-1 0 0,1 0 0,0 0 1,9 6-1,-6-2 9,0 1-1,0 0 0,-1 0 1,0 1-1,0-1 1,-1 2-1,11 15 1,-2 2 8,-2 0 0,-1 1 0,0 0 0,-2 1-1,8 36 1,88 276 61,-30-141 0,-75-193-54,10 29 1,0-1 1,26 45-1,-34-71 2,1 0 0,0 0-1,0-1 1,0 0 0,1 0 0,0 0 0,1-1-1,-1 0 1,1 0 0,0 0 0,1-1-1,0 0 1,-1-1 0,1 0 0,13 5-1,-14-7 49,0 0-1,1 0 0,-1-1 0,1 0 0,-1 0 0,1-1 0,0 0 0,-1 0 0,1-1 1,-1 0-1,1 0 0,-1-1 0,1 0 0,-1 0 0,7-4 0,-5 1 17,1 0-1,-1-1 0,-1 0 1,0 0-1,1-1 1,-2 0-1,1-1 0,-1 0 1,10-14-1,4-11 45,-2-2-1,-1 0 1,-2-1-1,18-58 1,9-62-16,-42 154-14,-1 2 13,0 0-71,3-3-13,0 0-1,-1 0 0,1 0 1,-1 0-1,0 0 0,0 0 0,0-1 1,0 1-1,-1-1 0,3-6 1,-3 7-17,0 3-27,-1-1 0,1 0-1,-1 0 1,1 0 0,-1 0-1,1 0 1,-1 1 0,0-1-1,1 0 1,-1 0 0,0 0-1,0 0 1,0 0 0,0 0 0,0 0-1,0 0 1,0 0 0,0 0-1,0 0 1,0 0 0,0 0-1,-1-1 1,-21-1-3341,19 3 3078,-22 0-4678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31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93 2897,'0'0'4627,"-10"-5"-4305,-31-17 152,40 21-401,-19-10 3538,19-3-1262,2 9-2711,0 4 454,0 0-1,0-1 1,0 1-1,0 0 1,0 0-1,0 0 1,0 0-1,0 0 1,0 0-1,0 0 1,1 0-1,-1 0 1,0 0-1,1 1 1,-1-1-1,1 1 1,-1-1-1,1 1 1,-1-1-1,1 1 1,-1 0-1,1 0 1,-1 0-1,1 0 1,2 0 0,54 1 164,-38 0 34,1297-3 757,-1129 5-1048,172-5 74,-293-3-88,114-5 81,-167 9-60,-9 1-6,-1-1 1,1 1 0,0 0 0,-1 0 0,1 0 0,0 1 0,-1 0 0,1 0 0,-1 0 0,1 0 0,-1 1-1,1-1 1,4 4 0,-9-5 54,1 0-35,0 0-12,0 0 0,-29 0-2119,-1 0-2284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5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119 163 200,'0'0'10645,"-8"-12"-9507,0-1-1004,-67-94 3316,58 88-2951,7 7 1466,36 25-1265,165 106 117,298 244 1,-463-342-800,5 3-9,-1 0 1,-1 3-1,44 52 1,-71-72 155,-12-8-97,-12-7-81,-46-23-3111,-119-35 0,120 47-1852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5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54 5697,'0'0'8046,"-7"-9"-7198,-23-30-264,30 34 156,10 4-554,9 6-32,250 104 1945,-154-59-1582,-82-36-398,82 33 97,-3 5 0,130 81 0,-218-112-348,-21-18-339,-13-13-167,2 0-486,1-1 0,0 0 0,1 0-1,0 0 1,0-1 0,1 0 0,-4-13-1,6 17-214,-10-27-5389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3:5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67 3449,'0'0'9424,"3"-11"-8385,11-36-316,-13 47-708,-1-1 0,0 0 0,1 1 0,-1-1 0,0 1 0,1 0 0,-1-1 0,1 1 1,-1-1-1,1 1 0,-1 0 0,1-1 0,-1 1 0,1 0 0,-1-1 0,1 1 0,-1 0 0,1 0 0,0-1 0,-1 1 0,1 0 0,-1 0 0,1 0 0,0 0 0,-1 0 0,1 0 0,0 0 0,-1 0 0,1 0 0,-1 0 0,1 1 1,0-1-1,-1 0 0,1 0 0,-1 0 0,1 1 0,-1-1 0,1 0 0,-1 1 0,1-1 0,-1 0 0,1 1 0,-1-1 0,1 1 0,-1-1 0,1 1 0,-1-1 0,0 1 0,1-1 0,-1 1 0,0-1 0,1 2 0,21 29 349,-21-30-307,69 121 852,-41-68-707,45 63-1,-73-116 24,-59-10-93,48 10-127,1 0-1,0 1 0,-1 0 1,1 1-1,0 0 0,0 0 0,0 1 1,0 0-1,1 0 0,0 1 1,-11 8-1,-14 12 132,-38 36-1,52-43-49,-54 54 242,72-72-158,2-5-79,0-1 0,0 0 0,0 1 0,1-1 0,0 1-1,0 0 1,0 0 0,1-1 0,0 1 0,0 1 0,4-6-1,9-18-54,-4 2-15,-1-1-1,-1 0 1,-2 0 0,0-1 0,3-34-1,-4 2-13,-1-87-1,-6 147-46,-1 4-93,0 0 0,0 0 0,1 0-1,0 0 1,0 0 0,0 0 0,0 0-1,1 5 1,1 5-872,-2 17-2568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01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53 5249,'0'0'10370,"140"-43"-10290,-92 36-32,0 5-48,-11 2-872,-13 0-1736,-16 5-3810</inkml:trace>
  <inkml:trace contextRef="#ctx0" brushRef="#br0" timeOffset="1">0 242 8634,'0'0'3937,"141"0"-3937,-85 0-824,-9 0-1289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4:34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10 680,'0'0'2314,"-20"-9"5676,19 9-7886,1 0-1,0 0 1,-1 0 0,1 0 0,0 0 0,-1 0 0,1 0 0,0 0 0,-1 0 0,1 0-1,-1 0 1,1 0 0,0 0 0,-1 0 0,1 0 0,0 0 0,0 1 0,-1-1 0,1 0-1,0 0 1,-1 1 0,1-1 0,0 0 0,0 0 0,-1 1 0,1-1 0,0 0 0,0 0-1,0 1 1,-1-1 0,1 0 0,0 1 0,0-1 0,0 0 0,0 1 0,0-1 0,0 0-1,0 1 1,0-1 0,0 0 0,0 1 0,0-1 0,0 1 0,0-1 0,0 0 0,0 1-1,0 0 1,14 25 1496,36 34-1969,-40-49 850,9 11-362,-5-6-33,0 0 0,21 35 0,-39-64-1668,0 0 0,1 0 0,-3-26 0,6 13-2339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4:34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1 90 4281</inkml:trace>
  <inkml:trace contextRef="#ctx0" brushRef="#br0" timeOffset="0.99">1 90 4281,'64'-72'2328,"-64"72"-2267,1-1-1,-1 1 1,1 0-1,0-1 1,-1 1-1,1 0 1,-1-1-1,0 1 1,1-1-1,-1 1 1,1-1-1,-1 1 1,0-1-1,1 1 1,-1-1-1,0 1 1,1-1-1,-1 1 1,0-1-1,0 0 1,0 1-1,0-1 1,1 1-1,-1-1 1,0 0-1,0 1 1,0-1-1,0 1 1,0-1-1,-1 0 1,1 1-1,0-2 1,-7 9 5187,9 2-5015,0-1 1,1 1-1,0 0 1,1-1-1,0 1 1,0-1 0,1 0-1,8 11 1,11 21 332,25 62 173,-49-102-750,0 0-1,0 0 1,0 1 0,0-1-1,0 0 1,0 1-1,1-1 1,-1 0 0,0 0-1,0 1 1,0-1 0,0 0-1,0 0 1,1 1-1,-1-1 1,0 0 0,0 0-1,0 0 1,1 1 0,-1-1-1,0 0 1,0 0-1,1 0 1,-1 0 0,0 0-1,1 0 1,-1 1 0,0-1-1,0 0 1,1 0 0,-1 0-1,0 0 1,0 0-1,1 0 1,-1 0 0,0 0-1,1 0 1,-1 0 0,0 0-1,0 0 1,1 0-1,-1-1 1,0 1 0,1 0-1,-1 0 1,0 0 0,0 0-1,1 0 1,-1-1-1,0 1 1,0 0 0,0 0-1,1 0 1,-1-1 0,0 1-1,0 0 1,0 0 0,0-1-1,1 1 1,-1 0-1,0-1 1,8-16-2689,-3-1-1354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4:36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14 4417,'0'0'9873,"-6"-2"-9309,-22-9-211,33 21 144,10 6-271,182 129 541,-189-143-781,-12-15-1133,-14-17-2972,2 14-176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4:3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0 137 5353</inkml:trace>
  <inkml:trace contextRef="#ctx0" brushRef="#br0" timeOffset="1">0 137 5353,'44'-114'1946,"-36"91"-314,0 43 1422,10 7-2005,1-1-1,33 35 0,-31-38-999,0 1 1,-2 1-1,17 29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5:02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86 5193,'0'0'6658,"0"0"-6630,-1 0 0,1 0 0,0 0 0,-1 0 0,1 0 0,-1 0 1,1 1-1,0-1 0,-1 0 0,1 0 0,-1 0 0,1 0 1,0 1-1,-1-1 0,1 0 0,0 0 0,-1 1 0,1-1 0,0 0 1,-1 0-1,1 1 0,0-1 0,0 0 0,-1 1 0,1-1 1,0 1-1,0-1 0,0 0 0,-1 1 0,1-1 0,0 0 0,0 1 1,0-1-1,0 1 0,0 0 0,0 98 1178,0-99-1185,0 1 0,0-1-1,-1 0 1,1 1 0,0-1 0,0 1 0,0-1 0,-1 0 0,1 1 0,0-1 0,-1 0 0,1 1 0,0-1 0,0 0 0,-1 0 0,1 1 0,0-1-1,-1 0 1,1 0 0,-1 0 0,1 1 0,0-1 0,-1 0 0,1 0 0,-1 0 0,1 0 0,0 0 0,-1 0 0,1 0 0,-1 0 0,1 0 0,-1 0-1,1 0 1,0 0 0,-1 0 0,1 0 0,-1 0 0,1 0 0,0-1 0,-1 1 0,1 0 0,-1-1 0,-18-10 558,16 4-538,1 0 0,-1 0 0,1 0 0,1-1 0,-1 1 0,1-1 0,1 1 1,-1-1-1,1 0 0,2-13 0,-2 16-40,1 0 0,-1 1 0,1-1 0,0 0-1,0 1 1,1-1 0,-1 1 0,1 0 0,0-1 0,0 1 0,0 0 0,1 0 0,0 0 0,-1 0-1,1 1 1,1-1 0,-1 1 0,5-4 0,-6 5-1,-1 1 1,1 0-1,-1 0 0,1 0 1,-1 1-1,1-1 0,0 0 1,0 1-1,-1-1 0,1 1 1,0-1-1,0 1 0,-1 0 1,1 0-1,0 0 0,0 0 1,0 0-1,-1 0 0,1 0 1,0 1-1,0-1 0,0 0 1,-1 1-1,1 0 0,0-1 1,-1 1-1,1 0 0,-1 0 1,1 0-1,-1 0 0,3 2 1,-2 0 0,0 0 1,0 0 0,0 0 0,-1 1-1,1-1 1,-1 0 0,0 1-1,0-1 1,0 1 0,0-1-1,0 1 1,-1 0 0,0-1-1,0 5 1,0-5 3,0-1-1,0 0 0,0 1 1,0-1-1,0 0 1,-1 1-1,1-1 0,-1 0 1,0 1-1,1-1 1,-3 3-1,3-4 5,-1 0 0,0-1-1,0 1 1,0 0 0,0-1 0,0 1 0,0-1-1,0 1 1,0-1 0,0 0 0,0 1-1,0-1 1,0 0 0,0 0 0,0 0 0,0 0-1,0 0 1,0 0 0,-1 0 0,1 0-1,0 0 1,0 0 0,0 0 0,0-1 0,0 1-1,0-1 1,-2 0 0,3 0-2,-1 1 1,1-1-1,-1 0 1,1 0-1,0 1 1,-1-1-1,1 0 1,0 0-1,-1 0 1,1 0-1,0 1 1,0-1-1,0 0 0,0 0 1,0 0-1,0 0 1,0 0-1,0 0 1,0 1-1,0-1 1,0 0-1,1 0 1,-1 0-1,0 0 1,1 1-1,-1-1 1,0 0-1,1 0 1,-1 1-1,1-1 1,0 0-1,-1 0 0,1 1 1,-1-1-1,1 1 1,0-1-1,-1 1 1,1-1-1,0 1 1,0-1-1,0 1 1,1-1-1,-1 1-13,0 0 1,1-1-1,-1 1 0,0 0 0,0 1 0,0-1 0,1 0 1,-1 0-1,0 0 0,0 1 0,0-1 0,1 1 0,-1-1 1,0 1-1,0-1 0,0 1 0,0-1 0,0 1 0,0 0 1,0 0-1,0 0 0,0-1 0,-1 1 0,1 0 1,1 1-1,1 30-41,-4-19 32,0-12 22,0 0 0,0 0 0,0 0 0,0 0-1,0-1 1,0 1 0,0 0 0,-1-1 0,1 1 0,0-1 0,0 1 0,-1-1 0,1 0 0,0 0 0,-1 1 0,1-1 0,0 0-1,-1 0 1,1 0 0,-3-1 0,-30-1 121,33 1-126,0 0 0,-1 0 0,1-1 0,0 1 1,0 0-1,0-1 0,0 1 0,0-1 0,1 1 0,-1-1 0,0 1 0,1-1 0,-1 1 0,1-1 0,-1 0 0,1 1 0,0-1 0,0 0 0,-1 1 0,1-1 1,0 0-1,1 1 0,-1-1 0,0 0 0,1-2 0,-1 2-4,1 0 1,-1 0-1,0 1 1,1-1-1,-1 0 1,1 0-1,-1 1 1,1-1-1,0 0 1,0 1-1,-1-1 1,1 1-1,0-1 1,1 1-1,-1-1 1,0 1-1,0 0 1,1 0-1,-1-1 1,0 1-1,1 0 1,0 0-1,-1 0 1,4-1-1,-4 2-1,1-1-1,-1 1 0,1-1 0,-1 1 1,1 0-1,0 0 0,-1 0 0,1 0 1,-1 0-1,1 0 0,0 0 1,-1 0-1,1 0 0,-1 1 0,1-1 1,0 1-1,-1-1 0,1 1 1,-1 0-1,0 0 0,1-1 0,-1 1 1,0 0-1,1 0 0,-1 0 1,0 0-1,1 2 0,0 1-6,-1 0 0,0 0 0,0 0 0,0 1 0,-1-1 0,1 0 1,-1 0-1,-1 9 0,1-11 10,0-1 0,0 0 1,0 0-1,0 0 1,0 0-1,-1 0 1,1-1-1,0 1 1,0 0-1,-1 0 1,1-1-1,-1 1 1,1 0-1,-1 0 1,1-1-1,-1 1 1,1 0-1,-1-1 1,0 1-1,1-1 1,-1 1-1,0-1 1,1 1-1,-1-1 1,0 1-1,0-1 1,0 0-1,1 1 1,-1-1-1,0 0 1,-1 0-1,-27 3 203,29-3-200,-1-3 15,0-1 0,1 0 0,-1 1-1,1-1 1,0 0 0,0 1 0,0-1 0,1-6-1,0 7-20,0 1 1,0-1-1,0 1 0,0-1 0,0 1 0,1 0 0,-1 0 1,1-1-1,-1 1 0,1 0 0,0 0 0,0 1 1,0-1-1,0 0 0,0 1 0,0-1 0,0 1 0,0-1 1,1 1-1,-1 0 0,0 0 0,1 0 0,-1 1 0,4-2 1,-5 8-20,0 0 1,0-1 0,0 1-1,-1 0 1,0 0 0,-1 7-1,1-8 25,-4 16-61,4-20 79,0-1-1,0 0 1,0 1-1,0-1 1,0 0 0,0 1-1,0-1 1,0 1 0,0-1-1,0 0 1,0 1-1,0-1 1,0 0 0,0 1-1,0-1 1,-1 0-1,1 1 1,0-1 0,0 0-1,0 1 1,-1-1 0,1 0-1,0 0 1,0 1-1,-1-1 1,1 0 0,0 0-1,0 1 1,-1-1-1,1 0 1,0 0 0,-1 0-1,1 0 1,0 0 0,-1 1-1,1-1 1,-1 0-1,1 0 1,0 0 0,-1 0-1,1 0 1,0 0 0,-1 0-1,1 0 1,0 0-1,-1 0 1,1 0 0,0 0-1,-1-1 1,0 1-1,1-2 16,-1-1 0,1 1 0,0-1 0,-1 1 0,1-1 0,0 1 0,1-1 0,-1 0 0,0 1 0,1-1 0,-1 1 0,1 0 0,0-1 0,0 1 0,0-1 0,0 1-1,0 0 1,0 0 0,3-3 0,-3 9-324,0 1-1,-1 0 1,1-1 0,-1 1-1,0 0 1,0-1 0,-2 6-1,-2 13-4571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5:08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50 4401,'0'0'7980,"-11"4"-5119,11-27-906,2 23-1989,0 1 0,0-1 1,0 1-1,0 0 0,-1 0 0,1-1 1,0 1-1,0 0 0,-1 0 0,1 1 0,1 1 1,-2-2 28,0 0 1,0 1-1,0-1 0,0 1 1,0-1-1,0 1 1,-1-1-1,1 1 1,-1 0-1,1-1 1,-1 1-1,1 3 1,-1-5 13,0 1 0,0-1 0,0 1 0,0-1 0,0 1 0,0-1 0,0 1 0,0-1 0,0 1 1,0-1-1,0 1 0,-1-1 0,1 1 0,0-1 0,0 0 0,0 1 0,-1-1 0,1 1 0,0-1 0,0 1 0,-1-1 0,1 0 1,-1 1-1,1-1 0,0 0 0,-1 1 0,1-1 0,-1 0 0,1 1 0,0-1 0,-1 0 0,1 0 0,-1 0 0,1 0 1,-1 1-1,1-1 0,-1 0 0,1 0 0,-1 0 0,0 0 0,0-3 20,0 0 0,0 0 1,0 0-1,0-1 0,1 1 0,-1 0 1,1 0-1,0 0 0,0-1 0,0 1 0,1-4 1,-1 3-64,2 3 12,-1 1-1,1 0 0,-1 0 0,1 0 0,0 0 1,-1 0-1,1 1 0,0-1 0,-1 0 0,1 1 0,-1-1 1,1 1-1,-1 0 0,1-1 0,-1 1 0,1 0 1,-1 0-1,2 1 0,-2-1 25,-1 0-1,1 0 1,0 0-1,-1 1 1,0-1 0,1 0-1,-1 0 1,1 0-1,-1 0 1,0 1-1,0-1 1,0 0 0,0 0-1,0 0 1,0 1-1,0-1 1,0 0 0,0 0-1,0 1 1,-1-1-1,1 0 1,0 0 0,-1 0-1,1 0 1,-1 0-1,0 0 1,1 0 0,-1 0-1,0 0 1,0 0-1,1 0 1,-1 0-1,0 0 1,0 0 0,-2 1-1,-1-1 23,0 1 0,0-1 0,0 0 0,0 0 0,0 0 0,0 0 0,0-1 0,0 1 0,-6-1 0,9-4-9,-1 1-1,1-1 1,0 0-1,0 1 1,1-1-1,-1 0 0,1 1 1,0-1-1,0 0 1,0 1-1,1-8 1,-1 6 11,1 4-32,-1-1-1,0 1 1,0 0-1,1 0 1,-1-1-1,0 1 1,1 0-1,-1 0 1,1-1-1,0 1 0,-1 0 1,1 0-1,0 0 1,0 0-1,0 0 1,0 0-1,0 0 1,0 0-1,0 1 1,0-1-1,0 0 0,0 0 1,0 1-1,0-1 1,1 1-1,-1-1 1,0 1-1,0 0 1,1-1-1,-1 1 1,0 0-1,1 0 0,-1 0 1,0 0-1,0 0 1,1 0-1,-1 0 1,0 0-1,2 1 1,-1-1-1,0 0 1,0 1-1,-1-1 1,1 0-1,0 1 1,-1-1-1,1 1 1,0 0-1,-1 0 1,1-1-1,-1 1 1,1 0-1,-1 0 1,1 1-1,-1-1 1,0 0-1,1 0 1,-1 1-1,0-1 1,0 0-1,0 1 1,0-1-1,0 1 1,-1 0-1,1-1 1,0 1-1,-1 0 1,1-1-1,-1 1 1,1 0-1,-1 2 1,0-1 7,0 0 0,0 0 0,0 0 0,0 0-1,-1 0 1,0 0 0,1 0 0,-1-1 0,0 1 0,0 0 0,-1-1 0,1 1 0,0 0 0,-1-1-1,0 0 1,1 1 0,-1-1 0,0 0 0,0 0 0,0 0 0,-1 0 0,1 0 0,0 0 0,-1-1-1,1 1 1,-1-1 0,0 0 0,1 0 0,-1 0 0,0 0 0,0 0 0,1 0 0,-1-1 0,0 1-1,0-1 1,-4 0 0,6 0 6,0 1-1,0-1 0,0 0 0,0 0 1,0 0-1,0 0 0,0 0 1,0 0-1,0 0 0,1 0 1,-1 0-1,0-1 0,0 1 0,0 0 1,0 0-1,0-1 0,0 1 1,1-1-1,-1 1 0,0-1 0,0 1 1,1-1-1,-1 1 0,0-1 1,1 0-1,-1 1 0,0-1 0,1 0 1,-1 0-1,0-1 0,0-28 72,1 14-85,0 14 0,1 0 1,-1 0 0,0 0-1,0 0 1,1 0 0,-1 1-1,1-1 1,0 0 0,-1 0-1,1 1 1,0-1 0,0 0 0,0 1-1,0-1 1,0 1 0,1-1-1,-1 1 1,0 0 0,1-1-1,-1 1 1,1 0 0,-1 0-1,1 0 1,0 0 0,-1 0-1,1 1 1,0-1 0,1 0-1,3-1-20,-1 1-1,0 0 1,0 0-1,1 0 1,-1 1-1,0 0 1,1 0-1,9 1 1,-14-1 25,0 1 0,0-1 0,0 1 0,-1-1 0,1 1 0,0-1 0,0 1 0,0-1 0,-1 1 0,1 0 0,0 0 0,-1-1 0,1 1 0,-1 0 0,1 0 0,-1-1 0,1 1 0,-1 0-1,1 0 1,-1 0 0,0 0 0,1 0 0,-1 0 0,0 0 0,0 0 0,0 0 0,0 0 0,0 0 0,0 0 0,0 0 0,0 0 0,0 0 0,0 0 0,-1-1 0,1 1 0,0 0 0,-1 0 0,0 1 0,1 1 2,-1-1 0,0 0 0,1 1 0,-1-1 0,0 0 0,0 0 0,-1 0 0,1 0 0,0 0 0,-1 0 0,1 0 0,-1 0 0,1 0 0,-1-1 0,-3 3 0,2-2 14,-1-1 0,0 0 0,1 1-1,-1-1 1,0 0 0,0-1 0,1 1-1,-7-1 1,9 0-9,0 0 0,0 0 0,0-1 1,0 1-1,0-1 0,1 1 0,-1-1 0,0 1 0,0-1 0,0 1 0,0-1 0,1 0 1,-1 1-1,0-1 0,1 0 0,-1 0 0,1 1 0,-1-1 0,1 0 0,-1 0 1,1 0-1,-1 0 0,1 0 0,0 0 0,-1 0 0,1 0 0,0 0 0,0 0 0,0 0 1,0 0-1,0 0 0,0 0 0,0 0 0,0 0 0,1-1 0,-2-2-9,1 0-1,0 0 1,1 0-1,-1-1 1,1 1-1,0 0 1,0 1-1,0-1 1,2-4-1,-2 6-6,0 1 0,0 0 0,0-1 0,0 1 0,0 0-1,1 0 1,-1 0 0,1 0 0,-1 0 0,1 0 0,-1 0-1,1 0 1,-1 0 0,1 1 0,0-1 0,-1 1 0,1-1-1,0 1 1,-1 0 0,1 0 0,0-1 0,0 1 0,-1 0-1,3 1 1,-2 0 8,-1 0 1,0 0-1,1 0 0,-1 0 0,0 0 0,1 0 1,-1 0-1,0 1 0,0-1 0,0 0 0,0 1 1,-1-1-1,1 1 0,0-1 0,-1 1 0,1 0 1,0-1-1,-1 1 0,0 0 0,1-1 0,-1 1 1,0 0-1,0-1 0,0 1 0,0 0 0,0-1 0,-1 1 1,1 0-1,0-1 0,-1 1 0,1 0 0,-1-1 1,0 1-1,1-1 0,-1 1 0,0-1 0,-2 3 1,-1-2 26,0 0 0,-1 0 0,0 0 0,1-1 0,-1 1 0,0-1 0,0 0 0,0-1 0,1 1 0,-9-1 0,12-4 9,0 1 0,0-1 0,0 0 1,1 0-1,0 0 0,0 0 1,0 1-1,0-6 0,0 7-23,0 1-311,1-5 735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5:41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114 106 4233,'0'0'7708,"-13"28"-5853,10-25-1774,0-1 0,-1 0 1,1 0-1,0 0 0,-1 0 0,0-1 0,1 1 0,-1-1 0,0 0 0,0 0 0,0 0 0,0-1 0,0 1 0,0-1 1,0 0-1,0 0 0,0 0 0,0-1 0,-5-1 0,8 1-46,0 1 0,0-1 1,0 0-1,0 0 0,1 0 1,-1 0-1,0 0 0,0 0 0,1 0 1,-1 0-1,1 0 0,-1 0 0,1 0 1,-1 0-1,1 0 0,0-1 1,-1 1-1,1 0 0,0 0 0,0 0 1,0-1-1,0 1 0,0-2 0,2-31 122,-2 33-160,0 1 1,0 0 0,0-1-1,1 1 1,-1 0-1,0-1 1,0 1-1,0 0 1,0 0-1,0-1 1,1 1 0,-1 0-1,0 0 1,0-1-1,1 1 1,-1 0-1,0 0 1,0 0 0,1 0-1,-1-1 1,0 1-1,0 0 1,1 0-1,-1 0 1,0 0 0,1 0-1,-1 0 1,0 0-1,1 0 1,-1 0-1,0 0 1,1 0-1,-1 0 1,0 0 0,0 0-1,1 0 1,-1 0-1,0 0 1,1 0-1,-1 0 1,0 0 0,1 0-1,-1 1 1,0-1-1,0 0 1,1 0-1,-1 0 1,0 1 0,0-1-1,0 0 1,1 0-1,-1 0 1,0 1-1,0-1 1,1 1-1,10 14-84,-10 43-8,-3-58 107,1 1 0,0-1 0,0 0 0,0 1 0,0-1 0,0 0 0,0 0 0,0 1 0,-1-1 0,1 0 0,0 0 0,0 0 0,0 0 0,0-1 0,-1 1 0,1 0 0,0 0 0,0-1 0,0 1 0,0-1 0,0 1 0,0-1 0,0 1 0,0-1 0,0 1 0,-1-2 0,0-5 6,1-1 1,0 0-1,0 1 0,1-1 1,-1 0-1,2 1 0,-1-1 1,1 1-1,0-1 0,4-9 1,-1 15-217,1 11 125,1 11 55,-5 31-4,-1-51 230,-1-4-180,1 0 0,0 0 0,0 0 0,0 0 0,0 0 0,1 0 0,0 0 0,0 0 0,2-7 0,-3 11-29,13-30 30,-12 29-39,-1-1 0,1 1 1,-1-1-1,1 1 0,0-1 0,0 1 1,0 0-1,0-1 0,0 1 0,0 0 0,0 0 1,0 0-1,1 0 0,-1 0 0,0 0 0,1 0 1,1-1-1,0 30-239,-3 44 221,0-72 172,0-42 273,3 9-395,-3 31-23,0 1 0,0 0 0,0 0 0,0-1 0,0 1 1,0 0-1,1-1 0,-1 1 0,0 0 0,1 0 0,-1 0 1,1-1-1,-1 1 0,1 0 0,0 0 0,0 0 1,-1 0-1,1 0 0,0 0 0,0 0 0,0 0 0,1 0 1,-1 1-111,-1 97-133,0-96 263,-6-25 215,4 5-199,0 11-64,1 0 1,1 0-1,-1 1 1,1-1-1,0 0 1,1 0-1,3-14 1,-4 21 11,0 1 1,0 0 0,0 0-1,0 0 1,0-1-1,0 1 1,0 0-1,0 0 1,0-1 0,0 1-1,0 0 1,0 0-1,0 0 1,1 0-1,-1-1 1,0 1 0,0 0-1,0 0 1,0 0-1,1 0 1,-1-1-1,0 1 1,0 0 0,0 0-1,1 0 1,-1 0-1,0 0 1,0 0-1,0 0 1,1 0 0,-1-1-1,0 1 1,0 0-1,1 0 1,-1 0-1,0 0 1,0 0-1,0 0 1,1 0 0,-1 0-1,0 1 1,0-1-1,1 0 1,-1 0-1,0 0 1,7 12-315,1 15 222,-3 37 66,-5-63 18,-12-29 18,11 21 18,0 0-1,1 1 1,0-1-1,1 0 1,0 0-1,1-9 1,-1 15-26,-1-1 0,1 0-1,0 1 1,-1-1 0,1 1 0,0-1 0,0 1 0,0-1-1,0 1 1,0 0 0,0 0 0,0-1 0,1 1 0,-1 0-1,0 0 1,1 0 0,-1 0 0,0 0 0,1 1 0,-1-1-1,1 0 1,0 1 0,-1-1 0,1 1 0,0-1 0,-1 1 0,1 0-1,0 0 1,-1-1 0,3 2 0,-2 3 0,-1 0 0,0 1 0,0 0 0,0-1 0,0 1 1,-1 0-1,0-1 0,0 1 0,0 0 0,-1 5 0,0-1-23,1-8 36,0 1 0,0 0 0,0-1 0,0 1-1,-1-1 1,1 1 0,-1-1 0,1 1 0,-1-1-1,0 1 1,1-1 0,-1 0 0,0 1 0,0-1-1,0 0 1,0 0 0,0 0 0,0 1 0,0-1-1,-1 0 1,1 0 0,0-1 0,-1 1 0,1 0-1,0 0 1,-1-1 0,1 1 0,-3 0 0,-2 1 20,-1-1 1,1 1-1,-1-1 0,1-1 1,-11 1-1,16-6-10,0 1 1,0 0-1,0-1 0,1 1 1,0 0-1,0-1 0,0 1 1,1-8-1,0 9-20,0-1 0,1 0 0,-1 1 0,1 0 0,0-1 0,0 1-1,0 0 1,0 0 0,0 0 0,1 0 0,-1 1 0,6-6 0,-6 7-27,0-1 0,0 0-1,0 1 1,0-1 0,0 1 0,0 0-1,0 0 1,0 0 0,0 0 0,1 0-1,-1 0 1,0 1 0,1-1 0,-1 1-1,0-1 1,1 1 0,-1 0 0,1 0-1,-1 0 1,1 0 0,2 1 0,-4 1 16,0-1 1,-1 1 0,1-1 0,0 1-1,0 0 1,-1-1 0,1 1 0,-1 0 0,1 0-1,-1-1 1,0 1 0,0 0 0,0 0-1,0 0 1,0 0 0,0 2 0,-2 37 12,2-38-8,-1 0 8,0-1 1,0 1-1,0 0 0,0-1 0,0 1 1,-1 0-1,1-1 0,-1 1 0,1-1 0,-1 0 1,0 0-1,0 0 0,0 0 0,0 0 0,-1 0 1,-2 2-1,4-3 12,-1 0 0,1 0 0,-1 0 0,1 0 0,-1 0 0,0 0 0,1 0 0,-1-1 0,0 1 0,0-1 0,1 1 0,-1-1 0,0 0 0,0 1 0,0-1 0,0 0 0,0 0 0,0 0 0,1-1 0,-1 1 0,0 0 0,0-1 0,0 1 0,0-1 0,1 0 0,-4-1 0,4 1 5,0-1 0,0 0-1,-1 1 1,1-1 0,0 0 0,1 0-1,-1 0 1,0 0 0,0 0-1,1 0 1,-1 0 0,1 0 0,0-1-1,0 1 1,0 0 0,0 0 0,0 0-1,0 0 1,0 0 0,1 0-1,0-3 1,0 0-15,0 0-1,0 0 1,0 0-1,1 0 1,0 0-1,0 1 1,5-9-1,17-11-15,-23 23 13,1 0 1,-1 0 0,0 1 0,0-1 0,0 0-1,0 1 1,1-1 0,-1 1 0,0-1 0,1 1 0,-1 0-1,0-1 1,1 1 0,-1 0 0,1 0 0,-1 0 0,0 0-1,1 0 1,-1 1 0,0-1 0,1 0 0,1 1-1,-2 1-6,0 1-1,0-1 1,0 0-1,0 1 0,-1-1 1,1 1-1,0-1 1,-1 1-1,0-1 1,0 1-1,0 0 0,0-1 1,0 1-1,-1 3 1,1-1-12,0 7 15,0-5 6,0 0-1,0 0 0,0 0 0,-1 0 0,0 0 1,-2 7-1,2-12 5,0-1 0,0 1 0,1 0 1,-1-1-1,0 1 0,0-1 0,-1 0 0,1 1 1,0-1-1,0 0 0,-1 1 0,1-1 1,0 0-1,-1 0 0,0 0 0,1 0 0,-1 0 1,1-1-1,-1 1 0,0 0 0,1-1 1,-1 1-1,0-1 0,0 0 0,0 0 0,1 1 1,-1-1-1,-3-1 0,4 1 15,0-1-1,0 1 1,0-1 0,0 0 0,0 0-1,0 1 1,0-1 0,0 0-1,1 0 1,-1 0 0,0 0-1,1 0 1,-1 0 0,0 0-1,1 0 1,0 0 0,-1 0 0,1 0-1,-1 0 1,1-1 0,0 1-1,0 0 1,0 0 0,0 0-1,0 0 1,0-1 0,0 1 0,0-2-1,2-44 13,-2 41-5,1 2-10,-1 0-1,1 1 1,0-1 0,0 0 0,0 1-1,1-1 1,-1 1 0,4-7 0,-4 9-16,0 0 0,-1 0 0,1 0 0,0-1 0,0 1 0,0 0-1,0 0 1,0 1 0,0-1 0,0 0 0,0 0 0,0 0 0,0 1 0,0-1 0,0 0 0,1 1 0,-1-1 0,0 1 0,1 0 0,-1-1 0,0 1 0,1 0 0,-1 0 0,0 0 0,1 0 0,1 0 0,-1 2-2,-1 1 1,0-1-1,0 0 1,-1 1-1,1-1 0,0 1 1,-1-1-1,0 1 1,1-1-1,-1 1 0,0 0 1,0-1-1,-1 1 0,1 2 1,0-1 2,0 13 5,0-10-4,1 1 0,-2-1 0,1 1-1,-1-1 1,-3 13 0,4-18 2,-1 0 0,1-1 0,-1 1 0,0-1 0,0 1 0,0-1 0,0 1 0,0-1 0,0 0 0,0 1 0,-1-1 1,1 0-1,0 0 0,-1 0 0,1 0 0,0 0 0,-1 0 0,0 0 0,1-1 0,-1 1 0,1 0 0,-1-1 0,0 0 1,1 1-1,-1-1 0,0 0 0,0 0 0,1 1 0,-4-2 0,4 1 14,0 0 0,1 0-1,-1 0 1,0 0 0,0 0 0,1-1 0,-1 1-1,0 0 1,0-1 0,1 1 0,-1 0-1,0-1 1,1 1 0,-1-1 0,1 1 0,-1-1-1,1 1 1,-1-1 0,0 1 0,1-1 0,0 0-1,-1 1 1,1-1 0,-1 0 0,1 1 0,0-1-1,-1-1 1,-2-29 71,3 26-81,1-1-1,0 1 1,0 0-1,0-1 0,0 1 1,1 0-1,0 0 1,0 0-1,5-8 0,-7 12-22,1 0-1,-1 0 1,1 0-1,0 0 0,0 0 1,-1 0-1,1 0 1,0 0-1,0 0 0,0 0 1,0 1-1,0-1 1,0 0-1,0 1 1,0-1-1,0 1 0,0-1 1,0 1-1,1-1 1,-1 1-1,0 0 0,0-1 1,1 1-1,-1 0 1,0 0-1,2 0 0,-2 1-1,0 0-1,0 0 0,0 0 1,0 1-1,0-1 0,-1 0 1,1 0-1,-1 0 0,1 1 1,-1-1-1,1 0 0,-1 1 0,0-1 1,1 1-1,-1-1 0,0 0 1,0 1-1,0 2 0,0 3 5,0 0 0,-1-1 0,1 1 0,-1 0 0,-1 0 0,1 0 0,-1-1 0,0 1 0,-4 7 0,5-13 23,1 0-1,0 0 0,-1 0 1,1 0-1,-1-1 0,1 1 0,-1 0 1,0 0-1,1-1 0,-1 1 1,0 0-1,1-1 0,-1 1 0,0 0 1,0-1-1,1 1 0,-1-1 1,0 0-1,0 1 0,0-1 0,0 0 1,0 1-1,0-1 0,0 0 1,0 0-1,0 0 0,0 0 0,1 0 1,-1 0-1,0 0 0,0 0 1,0 0-1,0 0 0,-1-1 0,0 0 26,1 0 0,0-1 0,0 1-1,0 0 1,1-1 0,-1 1-1,0 0 1,0-1 0,1 1-1,-1-1 1,1 0 0,-1 1-1,1-1 1,0 1 0,0-1 0,0 0-1,0 1 1,0-3 0,0-2-25,1 0 0,-1 1 0,1-1 0,1 0 1,-1 0-1,1 1 0,3-9 0,-4 12-5,0 0 0,0 0 0,0 1 0,0-1 0,0 0 0,0 0 0,0 1 0,1-1 0,-1 1 0,1-1 0,-1 1 0,1-1 0,-1 1 0,1 0 0,0 0 0,0 0 0,0 0 0,-1 0 0,1 0 0,0 0 0,0 1 0,0-1 0,0 1 0,3-1 0,-4 4-22,0 0-1,0-1 1,0 1-1,-1 0 1,0 0 0,1 0-1,-1 0 1,0-1-1,0 1 1,-1 5-1,1-4 12,-1 1 15,1 1 1,-1 0 0,0-1 0,-1 0-1,1 1 1,-1-1 0,-4 7 0,5-9-1,0 0 1,0-1-1,-1 1 1,1-1-1,-1 1 1,0-1-1,0 0 1,1 1-1,-2-1 1,1 0-1,0 0 1,0-1-1,-1 1 1,1 0-1,-1-1 1,-2 2 0,4-4 14,1 1 1,-1-1-1,0 1 1,1-1-1,-1 1 1,0-1 0,1 1-1,-1-1 1,1 0-1,-1 1 1,1-1-1,-1 0 1,1 0 0,0 1-1,-1-1 1,1 0-1,0 0 1,0 0-1,-1 0 1,1 1 0,0-1-1,0 0 1,0 0-1,0 0 1,0 0-1,0 0 1,0 1 0,0-1-1,1 0 1,-1-1-1,2-32-193,18-6-93,-19 38 232,0 0 1,0 0-1,1 0 1,-1 0-1,0 0 1,1 1-1,0-1 1,-1 1-1,1-1 0,0 1 1,0-1-1,0 1 1,0 0-1,0 0 1,0 0-1,0 0 1,3 0-1,-2 33-686,-3-27 710,0 0 0,-1-1 0,1 1 0,-1 0 0,0 0 0,-1-1 0,1 1 0,-1-1 0,1 1 0,-1-1 0,-1 0 0,1 0 0,0 0 0,-1 0 0,0 0 0,0 0 0,0-1 0,-1 1 0,-6 5 0,8-39-2985,4 11 354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5:47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1176,'0'0'8542,"21"24"-8022,-6 22 4053,-10-31-4893,-4-48 593,-1-15-203,0 47-116,3 4-43,-1 1 61,1 0 1,-1-1 0,0 1 0,0 1 0,0-1 0,-1 0 0,1 0-1,-1 1 1,2 8 0,-3-13 34,0 1-1,0 0 1,1-1-1,-1 1 1,0-1 0,0 1-1,0 0 1,0-1 0,0 1-1,0 0 1,0-1-1,0 1 1,0 0 0,0-1-1,-1 1 1,1-1-1,0 1 1,0 0 0,0-1-1,-1 1 1,1-1-1,0 1 1,-1-1 0,0 2-1,-10-10 80,9 5-80,-1-1 1,1 1 0,-1-1 0,1 0 0,0 0 0,1 0 0,-3-6-1,4-46-183,0 56 174,0 0 0,0 0 1,0-1-1,-1 1 0,1 0 1,0 0-1,0-1 0,0 1 1,0 0-1,0 0 0,0-1 1,0 1-1,0 0 0,0 0 1,0-1-1,0 1 0,0 0 0,1 0 1,-1 0-1,0-1 0,0 1 1,0 0-1,0 0 0,0-1 1,0 1-1,0 0 0,1 0 1,-1 0-1,0 0 0,0-1 1,0 1-1,1 0 0,-1 0 1,0 0-1,0 0 0,0 0 0,1-1 1,-1 1-1,0 0 0,0 0 1,1 0-1,-1 0 0,0 0 1,0 0-1,0 0 0,1 0 1,8 27-56,-8-25 66,-1 0 0,1 0 1,-1 0-1,0 1 0,1-1 0,-1 0 0,0 0 0,0 0 1,-1 1-1,1-1 0,0 0 0,-1 0 0,0 3 0,0-4-1,0 0 0,1 0 0,-1 0 0,0-1 0,0 1 0,0 0-1,0 0 1,0-1 0,0 1 0,0 0 0,0-1 0,0 1-1,0-1 1,0 0 0,0 1 0,-1-1 0,1 0 0,0 0 0,0 0-1,0 1 1,0-1 0,-1 0 0,-1-1 0,2 1 7,0-1-1,0 1 1,0-1 0,0 0-1,0 1 1,1-1 0,-1 0 0,0 0-1,0 1 1,1-1 0,-1 0-1,0 0 1,1 0 0,-1 0 0,1 0-1,-1 0 1,1 0 0,-1 0-1,1 0 1,0 0 0,0 0 0,-1 0-1,1 0 1,0 0 0,0-1-1,0 1 1,0-1 0,-1-39 178,1 36-129,2-6-165,2 21 75,3 21 22,-7-29 5,1-2-61,-1 1 0,1-1-1,-1 0 1,0 0 0,1 0-1,-1 0 1,1 0-1,-1 0 1,1 0 0,-1 0-1,0 0 1,1 0 0,-1 0-1,1 0 1,-1 0 0,1 0-1,-1 0 1,0 0 0,1-1-1,-1 1 1,1 0 0,-1 0-1,0 0 1,1-1 0,-1 1-1,0 0 1,1-1 0,-1 1-1,0 0 1,1-1-1,-1 1 1,0 0 0,0-1-1,0 1 1,1 0 0,-1-1-1,0 1 1,0-1 0,0 1-1,1-1 1,-1-10-3689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5:48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5945,'0'0'3840,"-16"7"5067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0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40 1112,'0'0'6620,"-6"-3"-5726,-7-7-718,9 7 693,0 0 0,0 0 1,-1 0-1,1 1 0,-1-1 0,0 1 1,-7-2-1,-14 1-392,2 3 605,41-1 28,39 2-284,66 16-366,56 3 12,83 4 213,-145-20-480,123 23 0,-102-10-134,169-1 0,-214-14-53,669 6 69,-487 8-42,96 3-2,26-19 41,-409-1-470,0-1 0,1 0 0,-1 0 0,-22-8 0,-3-1-1330,-32-6-2892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0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7402,'0'0'6488,"-14"10"-6242,-40 34 41,51-40-261,0 0 0,0 0-1,1 0 1,0 0 0,-1 0-1,1 1 1,1-1 0,-1 1 0,1-1-1,-1 1 1,2 0 0,-1 0 0,0-1-1,1 1 1,0 0 0,0 0 0,0 0-1,1-1 1,0 6 0,0 12-26,0-22 12,-1 1 0,0 0 0,0-1 0,0 1 0,1-1 1,-1 1-1,0-1 0,1 1 0,-1-1 0,0 1 0,1-1 0,-1 1 0,1-1 0,-1 1 1,1-1-1,-1 0 0,1 1 0,-1-1 0,1 0 0,-1 1 0,1-1 0,-1 0 0,1 0 1,0 0-1,-1 1 0,1-1 0,-1 0 0,1 0 0,0 0 0,-1 0 0,1 0 0,-1 0 1,1 0-1,0 0 0,-1 0 0,1-1 0,0 1 0,-1 0 0,1 0 0,-1 0 0,1-1 1,-1 1-1,1 0 0,-1-1 0,1 1 0,0-1 0,29-16 1054,-22 6-1007,0 0 0,-1 0 0,0-1 0,0 0 0,-2-1 0,1 1 0,-2-1 0,7-25 0,8 84-49,-15-39 11,0 1 0,0-1 0,1 0 0,0 0 0,0-1 0,1 1 0,0-1 0,0 0 0,10 7 0,-12-10-187,0 0 0,1 0 0,-1-1-1,1 0 1,0 0 0,-1 0 0,9 1 0,-10-2-278,1-1 1,0 1-1,-1-1 0,1 0 0,0 0 1,-1 0-1,1-1 0,-1 1 0,1-1 1,0 0-1,4-2 0,8-9-7337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05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26 1664,'0'0'8057,"-1"-4"-7092,1 3-908,0 0 1,0 0-1,0 1 0,0-1 0,0 0 0,0 1 0,0-1 0,0 0 1,0 0-1,0 1 0,0-1 0,1 0 0,-1 1 0,0-1 0,0 0 0,1 1 1,-1-1-1,0 0 0,1 1 0,-1-1 0,1 1 0,-1-1 0,1 0 1,-1 1-1,1-1 0,-1 1 0,1 0 0,-1-1 0,1 1 0,0-1 0,-1 1 1,1 0-1,0 0 0,-1-1 0,1 1 0,0 0 0,38 0 1327,-38 0-1393,145 23 2224,-20-1-1504,658 30 348,1-43-103,-138 34-900,-145-29 692,-370-15 897,-132 1-1629,4 1-129,-12 3-419,-77 7-3072,32-6-37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1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1 403 3689,'0'0'7115,"3"3"-6237,-1-1-491,0 0 0,1 0-1,-1-1 1,1 1-1,0-1 1,-1 1-1,1-1 1,0 0 0,0 0-1,0 0 1,-1-1-1,1 1 1,0 0-1,0-1 1,0 0 0,0 0-1,0 0 1,0 0-1,0-1 1,5 0-1,26-10-746,404-146 873,-66 26-348,-352 120-312,-18 1-2491,-3 7 2008,-1 1 0,0 0 1,0 0-1,0 0 0,0 0 0,0 0 0,-1 1 1,1-1-1,-4-1 0,-7-5-16,-23-21-1860,6 5 2325,-2 5 8740,72 19-8010,-30 0-514,1 1-1,-1 0 1,0 1-1,1 0 1,-1 0-1,16 7 1,-23-8-39,0 0 0,0 0 1,0 1-1,-1-1 0,1 1 1,0-1-1,0 1 1,-1 0-1,1 0 0,-1 0 1,0 1-1,0-1 0,1 0 1,-2 1-1,1-1 0,0 1 1,0 0-1,-1 0 0,1 0 1,-1 0-1,0 0 1,0 0-1,0 0 0,0 0 1,0 5-1,-1-4-17,0 0 0,0 0 0,0 1 0,-1-1 0,0 0 0,1 0 0,-1 0 0,-1 0 0,1 0 0,-1 0 0,1 0 0,-1-1 0,0 1 0,0-1 0,-1 1 0,1-1 0,-1 0 0,0 1 0,1-2 0,-1 1 0,-1 0 0,1 0 0,-5 2 0,4-3-445,0 0 0,0 0 1,-1-1-1,1 0 0,0 0 1,0 0-1,-1-1 0,1 1 1,-6-1-1,-10 0-5657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12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28 3225,'0'0'9331,"6"-4"-8336,27-20 1777,-70 70-624,27-32-2144,0 0 1,1 1-1,1 0 0,0 0 1,1 1-1,0 0 1,2 0-1,0 1 1,0-1-1,2 1 1,0 0-1,1 0 1,1 0-1,0 1 1,1-1-1,5 29 1,-4-41 5,1 1 0,0 0 0,1 0 1,0-1-1,0 0 0,0 1 0,0-1 1,1 0-1,0-1 0,0 1 0,0-1 0,0 1 1,1-1-1,0-1 0,-1 1 0,2-1 1,-1 1-1,0-1 0,1-1 0,-1 1 1,1-1-1,0 0 0,-1 0 0,12 1 1,9 2 31,0-1 1,1-2 0,-1 0 0,34-3 0,-55 1-33,0-1-1,0 0 0,0 0 1,0 0-1,0 0 0,0-1 1,-1 0-1,1 0 0,6-4 0,-10 6 4,0-1 0,0 0 0,0 1 0,0-1 0,0 0 0,0 0 0,0 0 0,0 0 0,-1 0-1,1 1 1,0-2 0,-1 1 0,1 0 0,0 0 0,-1 0 0,1 0 0,-1 0 0,0 0-1,1 0 1,-1-1 0,0 1 0,0 0 0,0 0 0,1-1 0,-1 1 0,-1 0 0,1 0 0,0 0-1,0-1 1,0 1 0,-1 0 0,1 0 0,0 0 0,-1-1 0,1 1 0,-1 0 0,0 0 0,1 0-1,-1 0 1,0 0 0,1 0 0,-1 0 0,0 0 0,-2-1 0,-3-3-8,-1 0 1,0 0 0,0 1-1,-1 0 1,1 0-1,-1 0 1,0 1-1,0 0 1,0 1-1,-1 0 1,1 0-1,-10 0 1,-25-8 10,43 10-9,-1 0 0,0 0 0,1 0 1,-1-1-1,1 1 0,-1 0 0,1 0 0,-1 0 0,1-1 0,-1 1 1,1 0-1,-1-1 0,1 1 0,-1 0 0,1-1 0,-1 1 1,1-1-1,-1 1 0,1 0 0,0-1 0,-1 1 0,1-1 0,0 1 1,0-1-1,-1 1 0,1-1 0,0 0 0,0 1 0,0-1 1,-1 0-1,12-16 89,23-7-94,-1 7-55,67-26-1,-88 38 40,1 2-1,-1-1 1,1 2-1,-1 0 1,1 0-1,0 1 1,-1 0-1,1 1 0,20 3 1,-31-2 5,1 0-1,-1 0 1,0 0 0,0 1-1,0-1 1,0 1 0,0-1-1,0 1 1,-1-1 0,1 1-1,0 0 1,-1 0 0,1 0 0,-1 0-1,0 0 1,0 0 0,1 0-1,-2 1 1,1-1 0,0 0-1,0 1 1,-1-1 0,1 1-1,-1-1 1,1 5 0,2 71-85,-3-64 93,0-3-46,1 15 136,2-24-317,5-15-463,0-5-1633,-2-1-2030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13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35 187 8530,'0'0'7256,"14"-10"-7079,-1 2-136,-3 3 27,0-1 1,0 0-1,-1-1 1,1 0-1,-1 0 1,-1-1-1,0 0 1,0-1-1,9-12 1,-16 19 0,1-1 0,-1 1-1,0-1 1,0 0 0,0 1 0,0-1 0,-1 0 0,1 0-1,-1 0 1,1 1 0,-1-1 0,0 0 0,0 0 0,0 0-1,-1 1 1,1-1 0,-1 0 0,1 0 0,-3-5-1,2 7-49,-1-1 0,1 0 0,-1 0 0,0 0-1,1 1 1,-1-1 0,0 1 0,0-1-1,0 1 1,0 0 0,0 0 0,0-1-1,0 2 1,-1-1 0,1 0 0,0 0 0,0 1-1,-1-1 1,1 1 0,0 0 0,-1-1-1,1 1 1,-4 1 0,1-2-26,1 1 1,0 0-1,-1 0 0,1 1 0,-1-1 1,1 1-1,0 0 0,0 0 1,-1 0-1,1 1 0,0 0 0,0-1 1,0 1-1,0 1 0,1-1 1,-1 0-1,0 1 0,1 0 1,0 0-1,0 0 0,0 0 0,0 1 1,0-1-1,0 1 0,1-1 1,0 1-1,0 0 0,0 0 0,0 0 1,1 0-1,-1 1 0,1-1 1,-1 6-1,1-7 4,1 0-1,-1 0 1,1 0-1,0 0 1,0 1 0,0-1-1,0 0 1,1 0-1,-1 0 1,1 0 0,0 1-1,0-1 1,0 0 0,0 0-1,0-1 1,1 1-1,0 0 1,-1 0 0,1-1-1,0 1 1,0-1 0,0 1-1,5 3 1,-1-2 13,0-1 1,1 1 0,-1-1-1,1-1 1,0 1 0,0-1-1,-1 0 1,2-1 0,11 2-1,1 0-142,0-2 1,-1 0-1,1 0 0,0-2 0,0-1 0,36-7 1,-43 5-518,0 0 1,1-1 0,-1-1-1,-1 0 1,1 0-1,14-11 1,7-11-4594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13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7282,'0'0'8471,"4"6"-8229,6 7-179,-1 1 0,0 0 0,-1 0 0,-1 1 0,0 0 1,-1 0-1,-1 0 0,0 1 0,-1 0 0,-1 0 0,3 33 0,-2-50 1241,5-15-721,19-37-583,-5 10 52,-11 20-46,-9 17-6,-1-1 1,2 1-1,-1 0 0,1 1 1,0-1-1,0 1 0,0-1 1,10-7-1,-14 13-8,1-1 0,-1 1-1,1 0 1,-1 0 0,0 0 0,1 0 0,-1 0 0,1 0-1,-1 0 1,0 0 0,1 0 0,-1 0 0,1 0 0,-1 0-1,1 0 1,-1 1 0,0-1 0,1 0 0,-1 0-1,0 0 1,1 0 0,-1 1 0,1-1 0,-1 0 0,0 0-1,1 1 1,-1-1 0,0 0 0,0 1 0,1-1-1,-1 0 1,0 1 0,0-1 0,0 0 0,1 1 0,-1-1-1,0 1 1,0-1 0,0 0 0,0 2 0,9 22 43,-6-15-58,-1-2-118,2 4 161,0 0 0,1 0 0,1-1 0,-1 1 0,10 10 0,-13-18-207,0-1 0,0 0 0,0 1 1,1-1-1,-1-1 0,1 1 0,-1 0 0,1 0 0,0-1 1,4 2-1,-4-2-294,0 0-1,0-1 1,-1 1 0,1-1 0,0 0 0,0 0 0,0 0 0,0 0 0,0 0 0,0-1-1,0 1 1,5-2 0,11-8-5956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14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1 276 6553,'0'0'8213,"15"2"-7462,-12-4-716,1 0 1,0 0 0,-1 0 0,1 0 0,-1-1 0,0 1-1,0-1 1,0 0 0,0 0 0,0 0 0,-1-1 0,4-4-1,24-46 459,-27 44-362,0 0 0,-1 0 1,0 0-1,-1 0 0,0 0 0,-1 0 1,0-11-1,-1 6 379,-28 17-500,24 2-18,-1 0-1,1 1 1,0-1 0,1 1 0,-1 0-1,1 0 1,0 0 0,0 1 0,1-1 0,-1 1-1,1 0 1,1 0 0,-1 0 0,-2 11-1,3-13 9,1 0-1,0-1 0,0 1 0,0 0 1,0 0-1,1 0 0,-1 0 0,1 0 0,0 0 1,0 0-1,1 1 0,-1-1 0,1 0 1,0-1-1,0 1 0,0 0 0,0 0 0,1 0 1,0-1-1,0 1 0,0-1 0,0 1 1,0-1-1,1 0 0,3 5 0,2-3 15,1 0-1,-1-1 1,1 0-1,0 0 1,1-1-1,-1 0 0,0 0 1,1-1-1,0-1 1,18 2-1,7-2-17,58-5 1,-78 2-66,0 0 0,-1-1 0,1-1 0,-1 0 0,0-1 0,26-13 0,-35 15 38,0 0 0,-1 0-1,1 0 1,-1-1 0,0 1 0,0-1 0,0 0-1,0 0 1,5-9 0,-8 11 24,1-1 0,-1 0-1,0 0 1,0 0 0,0 0 0,0 0-1,0 0 1,-1 0 0,0 0 0,1 0-1,-1 0 1,0 0 0,0 0 0,-1 0-1,1 0 1,-1 0 0,1 0 0,-3-5-1,0 3 11,1 1 0,-1-1-1,0 1 1,0 0 0,0-1 0,-1 2-1,0-1 1,1 0 0,-1 1-1,0-1 1,-1 1 0,1 1 0,-1-1-1,1 0 1,-1 1 0,-6-2-1,-12-5 67,-50-13 0,64 20-73,3-3 46,14 1-11,15-2 16,70-14-14,-61 11-31,0 1 0,1 2 0,0 1 0,0 2 1,0 1-1,50 3 0,-80 0 5,0 0 0,0 0 0,0 1 0,1-1 0,-1 1 0,0-1 0,-1 1 0,1 0 1,0 0-1,0 0 0,-1 1 0,1-1 0,-1 0 0,0 1 0,0 0 0,0 0 0,0-1 0,0 1 0,-1 0 0,1 0 0,-1 1 0,0-1 0,0 0 0,0 0 0,0 1 0,0-1 0,-1 4 0,4 14 228,-2 0-1,-1 0 0,-2 26 0,1-25-98,0-21-151,-1 1 0,1-1 0,0 0 0,0 0 0,0 0 0,0 0 0,0 0 0,0 0 0,0 0 0,0 0 0,0 0 0,0 0 0,1 0 0,-1 0 0,0 0 0,1 0 0,-1 0 0,1 0 0,-1 0 0,1 0 0,-1 0 0,1 0 0,0 0 0,-1-1 0,1 1 0,0 0 0,0 0 0,0-1 0,0 1 0,-1-1 0,1 1 0,0-1 0,0 1 0,0-1 0,0 1 0,0-1 0,0 0 0,0 1 0,0-1 0,1 0 0,-1 0 0,0 0 0,0 0 0,0 0 0,0 0 0,0 0 0,0 0 0,0-1 0,0 1 0,0 0 0,0-1 0,0 1 0,0 0 0,0-1 0,2-1 0,4-1-744,-1-1 0,1 0 0,-1 0 0,1-1 1,-1 0-1,7-6 0,11-17-7964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14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78 382 7682,'0'0'8364,"0"-4"-8012,0 4-351,-1 1 0,1-1 0,0 0 0,0 0 0,0 1 0,0-1 0,-1 0-1,1 0 1,0 1 0,0-1 0,-1 0 0,1 0 0,0 0 0,0 1 0,-1-1 0,1 0 0,0 0 0,0 0-1,-1 0 1,1 0 0,0 0 0,-1 0 0,1 0 0,0 0 0,-1 0 0,1 0 0,0 0 0,0 0 0,-1 0-1,1 0 1,0 0 0,-1 0 0,1 0 0,0 0 0,-1 0 0,1 0 0,0 0 0,0-1 0,-1 1 0,1 0-1,0 0 1,0 0 0,-1 0 0,1-1 0,0 1 0,0 0 0,0 0 0,-1-1 0,1 1 0,0 0 0,0 0-1,0-1 1,0 1 0,-1 0 0,1-1 0,0 1 0,0 0 0,0 0 0,0-1 0,0 1 0,-14 24-50,14-23 48,-13 21 6,8-15-1,1 1 0,-1 0 0,1 0 0,1 0 1,-1 1-1,1-1 0,1 1 0,0 0 0,0-1 0,0 10 0,26-32 182,-8-1-157,-1 0 1,0-2-1,-1 0 1,18-29 0,-32 46-35,0 0 0,0 0 0,1 0 0,-1 0 0,0 0 0,1-1 0,-1 1 0,0 0 0,1 0 0,-1 0 0,0 0 0,1 0 0,-1 0 0,0 0 0,1 0 0,-1 0 1,0 0-1,1 1 0,-1-1 0,0 0 0,1 0 0,-1 0 0,0 0 0,1 0 0,-1 0 0,0 1 0,0-1 0,1 0 0,-1 0 0,0 1 0,0-1 0,1 0 0,-1 0 1,0 1-1,0-1 0,0 0 0,1 0 0,-1 1 0,0-1 0,0 0 0,0 1 0,0-1 0,0 0 0,0 1 0,17 26 8,0-1 1,-14-23 1,-1 0 1,1-1 0,1 1 0,-1-1 0,0 0-1,0 0 1,1-1 0,-1 1 0,1 0 0,0-1-1,-1 0 1,1 0 0,0 0 0,0-1 0,0 1-1,0-1 1,-1 0 0,1 0 0,0 0 0,0 0-1,0-1 1,0 0 0,6-1 0,-5 0-6,0 0 1,0 0-1,0-1 1,-1 0-1,1 1 0,-1-2 1,0 1-1,1 0 1,-1-1-1,-1 0 1,1 0-1,-1 0 1,1 0-1,-1 0 0,0-1 1,3-7-1,1-6-59,0 1-1,-1-2 1,-2 1-1,1-1 1,-2 0-1,1-25 1,-2 3 42,-8-76-1,5 102 83,-1 0-1,-1 1 1,-1-1-1,0 1 1,-7-17-1,7 90-26,7-8-88,2 0 1,21 91 0,-1-11 103,-21-111 126,-4-15-2293,-2-10-851,-3-9 136,-7-9-3140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15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1 112 616,'0'0'10269,"23"-1"-9748,-10 0-470,38-1 200,96-17 0,-114 9-200,-24 7 207,0 0-1,1 1 1,-1 0 0,18-2 653,-28 10-825,0-1-1,0 0 0,-1 0 1,0 1-1,0-1 0,0-1 1,0 1-1,-1 0 0,-3 5 1,-10 21-30,12-20-40,0 0 0,1 0 0,0 0 0,1 0 0,1 1 0,0-1 0,0 1 0,1-1 0,0 1 0,1-1 0,3 13 0,-3-22-9,0 1 1,1-1-1,-1 0 1,1 0 0,0-1-1,0 1 1,-1 0-1,1-1 1,0 1-1,1-1 1,-1 1-1,0-1 1,0 0-1,0 0 1,1 0-1,-1 0 1,1 0-1,-1-1 1,1 1-1,-1-1 1,1 1-1,-1-1 1,1 0-1,-1 0 1,1 0 0,-1-1-1,5 0 1,-2 1 3,-1-1 0,1 1 1,-1-1-1,0 0 0,1 0 1,-1-1-1,0 0 0,0 1 1,1-1-1,-1 0 0,-1-1 1,1 1-1,0-1 0,-1 0 1,5-3-1,-4-2 16,1 0-1,-1 0 1,-1 0-1,0 0 1,0-1 0,0 0-1,-1 1 1,0-1-1,-1 0 1,0 0 0,0 0-1,-1 0 1,0 1 0,-1-1-1,-2-14 1,2 14-9,-1 0 1,0 1 0,0-1 0,-1 0-1,0 1 1,-1-1 0,0 1 0,0 0-1,0 0 1,-1 1 0,-1-1 0,1 1-1,-1 0 1,0 1 0,-8-8-1,11 13-44,1-1 0,-1 1-1,0-1 1,1 1-1,-1 0 1,0 0 0,0 0-1,0 0 1,0 0-1,0 1 1,0-1 0,0 1-1,0 0 1,-4 0-1,4 9-3317,3-1-941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15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9010,'0'0'5013,"1"22"-3865,11 164 298,-12-159-1360,0-24-328,0-5-125,0-39-1378,0 7 1544,0-197 787,42 228-253,-12 3-301,-17-1-27,0 1 0,-1 0 0,1 1 0,0 0 0,17 5 0,-26-5-6,0 0 0,-1 1-1,1 0 1,0 0 0,-1 0-1,0 0 1,1 0-1,-1 1 1,0-1 0,0 1-1,0 0 1,-1 0 0,1 0-1,-1 0 1,1 0-1,-1 1 1,0-1 0,0 1-1,-1-1 1,1 1 0,1 7-1,9 60 8,0 7 11,-11-73-17,1 0 1,-1 0 0,1-1 0,0 1-1,0-1 1,1 1 0,-1-1 0,1 0-1,0 0 1,0 0 0,0-1-1,7 6 1,-9-8-147,1 0 0,0 0 1,-1 0-1,1 0 0,0-1 0,0 1 0,0-1 0,-1 0 0,1 1 0,0-1 1,0 0-1,0 0 0,0 0 0,0 0 0,0 0 0,0 0 0,3-2 0,5-2-4005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16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0 176,'0'0'15227,"-20"0"-15227,-6 0-1192,-8 0-5225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0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1 936,'0'0'10864,"2"24"-9901,12 177 1109,-15-200-2032,1 0 1,0 0-1,0 0 0,0 0 1,0 0-1,0 0 0,1 0 1,-1 0-1,0 0 0,0-1 1,1 1-1,-1 0 0,0 0 0,1 0 1,-1 0-1,1-1 0,-1 1 1,1 0-1,-1 0 0,1-1 1,0 1-1,-1 0 0,1-1 1,0 1-1,0-1 0,-1 1 0,3 0 1,-2-1 51,0 0 0,1 0 0,-1 0-1,1 0 1,-1-1 0,1 1 0,-1 0 0,0-1 0,1 1 0,-1-1 0,1 1 0,-1-1 0,0 0 0,0 0-1,2-1 1,46-43 1413,-45 40-1677,28-31 258,-23 23-67,0 2 0,1-1 0,1 1 0,0 1 0,1 0 0,17-11-1,-28 20-23,0 1 1,0-1-1,0 1 0,0-1 0,0 1 0,1 0 0,-1 0 0,0-1 0,0 1 0,0 0 0,0 0 0,0 0 0,0 0 0,0 0 1,1 1-1,-1-1 0,0 0 0,0 0 0,0 1 0,0-1 0,0 1 0,0-1 0,0 1 0,0-1 0,0 1 0,0 0 0,0-1 0,-1 1 1,1 0-1,0 0 0,0 0 0,-1-1 0,1 1 0,0 0 0,-1 0 0,1 0 0,-1 0 0,1 2 0,17 50 9,-14-36 4,0-4-206,0-1 308,-1-1 1,2 1-1,0-1 1,8 15-1,-11-23-318,-1-1 1,1 1-1,0-1 1,0 0-1,0 0 0,1 1 1,-1-1-1,0-1 1,1 1-1,-1 0 0,1 0 1,0-1-1,0 0 1,-1 1-1,1-1 1,0 0-1,0-1 0,0 1 1,0 0-1,0-1 1,0 0-1,4 1 0,11-1-5094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16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73 5977,'0'0'9362,"-12"-15"-8679,-40-39-423,52 53-259,0 1 0,-1 0 0,1 0 1,0-1-1,-1 1 0,1 0 0,-1 0 0,1-1 0,-1 1 0,1 0 0,0 0 1,-1 0-1,1 0 0,-1 0 0,1 0 0,-1 0 0,1 0 0,-1 0 0,1 0 0,-1 0 1,1 0-1,-1 0 0,1 0 0,-1 0 0,1 0 0,-1 0 0,1 1 0,0-1 1,-1 0-1,1 0 0,-1 1 0,1-1 0,0 0 0,-1 0 0,1 1 0,0-1 0,-1 0 1,1 1-1,0-1 0,-1 1 0,1-1 0,0 0 0,0 1 0,0-1 0,-1 1 0,1-1 1,0 1-1,0-1 0,0 1 0,0-1 0,0 1 0,0-1 0,0 1 0,0-1 1,0 0-1,0 2 0,-3 35 35,3-31-22,-1 31 22,2 1 0,1-1 0,2 0 0,2 0 1,19 68-1,6-18 12,-18-53-25,0 0 1,-3 1-1,-1 0 0,-1 0 1,5 69-1,-25-105-1199,3-4 564,0-1 0,0 0-1,1-1 1,-1 0 0,1 0 0,1-1 0,-10-11 0,-14-14-1426,-10-6-723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17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0 245 576,'0'0'11623,"14"-6"-11171,110-44 142,210-54 0,-333 103-525,0 1 0,0-1 0,0 1 0,0 0 0,0-1 0,1 1 0,-1 0 0,0 0 0,0 0 0,0 0 0,0 0 1,1 0-1,-1 0 0,0 0 0,0 0 0,0 0 0,0 1 0,0-1 0,0 0 0,1 1 0,-1-1 0,0 1 0,0 0 0,0-1 0,0 1 0,-1 0 0,1-1 0,2 3 0,-2 0 52,0 0-1,0-1 0,-1 1 0,1 0 0,-1 0 1,1 0-1,-1 0 0,0 0 0,-1 4 0,2 15-11,0-8-7,1 1-1,0-1 1,1 0 0,0 0 0,12 27 0,-14-37-84,0-1 0,1 0 0,0 0 0,-1 0 0,1 0 0,0 0 0,1-1 0,-1 1 0,0 0 0,1-1 1,0 0-1,-1 0 0,1 0 0,0 0 0,0 0 0,0 0 0,0-1 0,0 1 0,1-1 0,-1 0 0,0 0 0,1 0 0,-1 0 0,1-1 0,-1 0 0,0 1 0,1-1 0,-1 0 0,1-1 1,4 0-1,-3-1 2,0 1 0,-1-1 0,1-1 1,-1 1-1,0-1 0,0 1 0,0-1 1,0 0-1,0-1 0,0 1 0,-1-1 1,0 0-1,0 0 0,0 0 0,0 0 1,0 0-1,3-9 0,4-7 77,-1 0 0,10-34-1,-16 40 47,3-5 259,-5 19-401,-1 0-1,1 0 1,-1 0 0,1 0-1,-1-1 1,1 1 0,-1 0-1,1 1 1,-1-1-1,1 0 1,-1 0 0,1 0-1,-1 0 1,1 0 0,-1 0-1,1 1 1,-1-1 0,1 0-1,-1 0 1,0 1-1,1-1 1,-1 0 0,1 0-1,-1 1 1,0-1 0,1 1-1,-1-1 1,0 0 0,0 1-1,1-1 1,-1 1-1,0-1 1,0 1 0,1-1-1,-1 0 1,0 1 0,0-1-1,0 2 1,4 3-21,-1-1 0,1 1 0,1-1 1,-1 1-1,0-1 0,1 0 0,0-1 0,0 1 0,0-1 1,1 0-1,-1-1 0,8 4 0,-9-5-251,0 0-1,-1 0 1,1 0-1,0 0 0,0-1 1,0 0-1,0 0 1,0 0-1,0 0 1,0-1-1,0 1 1,6-3-1,-7 2-85,-1-1 0,1 1 0,-1-1 0,0 1-1,0-1 1,0 0 0,0 0 0,0 0-1,0-1 1,0 1 0,-1 0 0,1-1 0,-1 1-1,1-1 1,-1 1 0,0-1 0,1-3-1,14-53-5802,-13 48 4283,3-29 998,-5 26 4245,0 0 7351,-1 54-9350,-1-25-1221,2-1-1,0 1 1,0-1-1,2 1 1,0-1-1,0 0 1,1 0-1,6 14 1,-9-27-124,0 0 0,0-1-1,0 1 1,-1 0 0,1 0 0,0-1 0,0 1-1,0 0 1,0-1 0,0 1 0,0-1 0,0 1 0,1-1-1,-1 0 1,0 1 0,0-1 0,0 0 0,0 0-1,0 0 1,1 0 0,-1 0 0,0 0 0,0 0-1,0 0 1,0 0 0,1 0 0,-1-1 0,0 1-1,2-1 1,31-17 458,96-101 101,-129 118-583,0 1-1,0-1 1,0 1-1,-1 0 1,1-1-1,0 1 1,0 0-1,0-1 1,0 1-1,0 0 1,0 0-1,0 0 1,0 0-1,0 0 1,-1 0-1,1 0 1,0 0-1,0 0 1,0 0-1,0 0 1,0 1 0,0-1-1,0 0 1,0 1-1,-1-1 1,1 1-1,1 0 1,24 21-68,-5-4-139,-16-16-39,0 0 0,1 0 0,-1 0 1,0-1-1,1 0 0,0 0 0,-1 0 0,12-1 1,25-3-4320,-11-3-2039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17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8434,'0'0'7548,"-2"7"-7407,-8 23-58,-13 57 101,21-79-173,1-1 0,0 1 0,0 0 0,1-1 0,0 1 0,1 0 0,-1-1 0,1 1 0,4 11 0,-4-16-5,1 0 1,0 0 0,0-1 0,0 1 0,0 0 0,0-1-1,1 0 1,-1 1 0,1-1 0,0 0 0,-1 0 0,1-1-1,0 1 1,0-1 0,0 1 0,0-1 0,1 0 0,-1 0-1,0 0 1,0-1 0,1 1 0,6 0 0,2 0 27,1 0 0,0-1 0,0-1 0,22-3 1,-25 2-24,-1-1 0,0 0 0,-1-1 1,1 0-1,0 0 0,-1-1 0,0 0 1,0-1-1,-1 1 0,1-2 0,-1 1 0,-1-1 1,11-12-1,-13 12 65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18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10426,'0'0'6842,"-44"3"-10019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21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43 5633,'0'0'7467,"-4"-7"-6297,-11-21-347,11 21-385,13 29-230,24 32-30,72 88-1,-64-89-17,365 429 1428,-406-482-1561,0 0-1,0 0 0,0 0 0,0 0 1,0-1-1,0 1 0,0 0 0,0 0 1,0 0-1,0 0 0,0 0 0,0 0 1,1-1-1,-1 1 0,0 0 0,0 0 1,0 0-1,0 0 0,0 0 1,0 0-1,0 0 0,0 0 0,0-1 1,0 1-1,1 0 0,-1 0 0,0 0 1,0 0-1,0 0 0,0 0 0,0 0 1,0 0-1,1 0 0,-1 0 0,0 0 1,0 0-1,0 0 0,0 0 0,0 0 1,1 0-1,-8-15-192,-101-108-6798,75 84 2353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21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73 6065,'0'0'9196,"-6"-12"-8236,-19-38-355,25 50-593,0-1-1,0 0 1,0 1-1,-1-1 1,1 1-1,0-1 1,0 1-1,-1-1 1,1 1-1,-1-1 0,1 1 1,0-1-1,-1 1 1,1 0-1,-1-1 1,1 1-1,-1 0 1,1-1-1,-1 1 1,0 0-1,1 0 1,-1-1-1,1 1 1,-1 0-1,1 0 1,-1 0-1,0 0 0,1 0 1,-1 0-1,1 0 1,-1 0-1,0 0 1,1 0-1,-1 0 1,1 0-1,-1 0 1,0 0-1,1 1 1,-1-1-1,1 0 1,-1 0-1,1 1 1,-1-1-1,1 0 1,-1 1-1,1-1 0,-1 1 1,0 0-1,-16 21-79,16-21 108,-21 32 57,-17 18 1343,39-64 115,7-38-1062,-6 48-495,0-1 0,0 1 0,0 0 0,0-1 0,0 1 0,1 0 0,0 0-1,0 0 1,0 0 0,0 0 0,0 0 0,4-3 0,-3 5-36,0 0 0,1 1-1,-1 0 1,1-1 0,-1 1 0,1 0 0,-1 1 0,1-1 0,-1 1 0,1 0 0,-1 0 0,0 0-1,6 2 1,32 10-1410,0-2-1,44 7 0,-34-11-4963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2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38 4353,'0'0'8311,"-1"-6"-7172,-1-25 1719,2 34-2647,-1 91-364,-1-9 464,18 162-1,-15-246-245,-1 1 0,1-1 0,0 1 0,0-1 0,-1 0 1,1 1-1,0-1 0,1 0 0,-1 0 0,0 0 0,0 0 1,0 0-1,1 0 0,-1 0 0,0 0 0,1 0 0,-1-1 0,1 1 1,-1 0-1,1-1 0,-1 1 0,1-1 0,-1 0 0,1 0 1,0 1-1,-1-1 0,1 0 0,-1 0 0,1 0 0,0-1 0,-1 1 1,3-1-1,60-10-419,-61 10 454,241-51-36,-241 51-1865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22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8282,'0'0'7513,"13"72"-7513,0-56-352,-6-9-3825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23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203 126 4049,'0'0'8076,"5"-31"-5198,-3 23-2636,-1 0 1,0 0-1,0 0 0,-1-1 0,0 1 1,0 0-1,-3-15 0,2 21-218,-1 1 0,1 0 0,-1-1 0,1 1 0,-1 0 0,0 0 1,1 0-1,-1 1 0,0-1 0,0 0 0,1 0 0,-1 1 0,0 0 0,0-1 0,0 1 0,0 0 0,0 0 0,1 0 1,-1 0-1,-2 0 0,-41 3-29,40-2 2,0 1-1,0 0 0,-1 1 0,1-1 0,0 1 0,1 0 0,-1 0 0,1 1 0,-1-1 1,1 1-1,0 0 0,0 0 0,0 0 0,1 1 0,0-1 0,0 1 0,0 0 0,0 0 0,-2 6 1,-2 4-3,0 1 1,1 0 0,1 1 0,0-1-1,-2 19 1,6-24-1,-1 0 1,1 0-1,1 0 1,-1 0-1,2 0 1,0 0-1,0-1 0,6 22 1,-5-27 6,1 1 1,-1-1 0,1 0-1,0 1 1,0-1-1,1-1 1,0 1 0,-1 0-1,2-1 1,-1 0-1,0 0 1,1 0 0,0-1-1,0 1 1,0-1-1,0 0 1,10 4 0,11 1 40,0 0 1,0-2-1,1 0 1,0-2-1,0-1 1,0-1-1,0-2 1,0-1 0,39-5-1,-60 5-9,-1 0-1,1 0 1,0-1-1,-1 1 1,1-2-1,-1 1 1,0 0-1,1-1 1,-1 0-1,8-6 1,-13 8 247,13-20-4492,-10 10-645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23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7698,'0'0'10138,"0"7"-10138,-8-5-2353,-10-2-3440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02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9498,'0'0'4105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4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 6585,'0'0'7363,"-2"-3"-6073,2 3-1264,0 0 0,0 0 1,1-1-1,-1 1 0,0 0 0,0 0 0,0 0 1,0 0-1,0 0 0,0 0 0,0 0 0,0 0 1,0 0-1,0 0 0,0 0 0,0 0 0,1 0 1,-1 0-1,0 0 0,0 0 0,0 0 0,0-1 1,0 1-1,0 0 0,0 0 0,0 0 0,0 0 1,0 0-1,0 0 0,0 0 0,0 0 0,0 0 1,0-1-1,0 1 0,0 0 0,0 0 1,0 0-1,0 0 0,0 0 0,0 0 0,0 0 1,0 0-1,0 0 0,0 0 0,0 0 0,0-1 1,0 1-1,-1 0 0,1 0 0,0 0 0,0 0 1,14 10 624,34 33-542,10 8 119,19 3 157,1-4 0,163 77 0,-123-68-333,-112-55-44,-6-3 187,-10-8-1010,0 0 1,0 0-1,1-1 0,0 0 1,0-1-1,1 0 1,0 0-1,-11-18 0,3 6-2117,-13-16-4003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42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87 4185,'0'0'10696,"-1"-9"-9823,-2 0-597,-3-26 1758,5 37-2038,0 1 0,0 0 1,0-1-1,0 1 0,0-1 0,-1 0 1,1 1-1,-1-1 0,0 0 0,-2 2 1,-3 6 31,-12 20 140,-143 231 721,160-316 1430,2-221-2197,0 275-172,1 4-215,26 50 99,-4 2 0,-1 1 1,26 107-1,-48-163 155,0 0 0,0 0 0,0 0 0,0 1 1,0-1-1,0 0 0,0 0 0,-1 0 0,1 0 0,0 0 0,0 0 0,0 1 0,0-1 1,0 0-1,0 0 0,0 0 0,0 0 0,0 0 0,0 0 0,0 0 0,-1 1 0,1-1 0,0 0 1,0 0-1,0 0 0,0 0 0,0 0 0,0 0 0,-1 0 0,1 0 0,0 0 0,0 0 0,0 0 1,0 0-1,0 0 0,0 0 0,-1 0 0,1 0 0,0 0 0,0 0 0,0 0 0,0 0 1,0 0-1,-1 0 0,1 0 0,0 0 0,0 0 0,0 0 0,0 0 0,0 0 0,0 0 0,-1 0 1,1 0-1,0-1 0,0 1 0,0 0 0,0 0 0,0 0 0,0 0 0,0 0 0,0 0 1,-1-1-1,-16-9-751,-18-16-475,-7-7 82,-18-15-54,-72-45-1,132 93 1234,1-1 1,-1 0-1,1 1 0,-1-1 0,1 0 0,-1 1 0,1-1 0,0 1 0,-1-1 0,1 1 0,0-1 0,0 1 0,-1-1 0,1 1 0,0 0 0,0-1 0,-1 1 0,1 0 1,0 0-1,0 0 0,0-1 0,0 1 0,1 0 0,204-59 1783,86-22-1311,-283 79-943,-11 3 226,-23 6-361,-44 5-6835,50-12 427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4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8194,'0'0'6409,"-8"10"-7369,-13-10-5129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49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83 6009,'0'0'7746,"-9"-10"-6364,-25-29-348,54 46 597,15 13-1789,252 154 395,-287-173-206,1 0 1,0-1-1,-1 1 0,1-1 1,0 1-1,0-1 0,-1 1 1,1-1-1,0 1 0,0-1 0,0 0 1,-1 1-1,1-1 0,0 0 1,0 0-1,0 0 0,0 0 1,0 0-1,0 0 0,-1 0 0,1 0 1,0 0-1,0 0 0,0 0 1,0 0-1,0-1 0,0 1 1,-1 0-1,1-1 0,0 1 1,0 0-1,0-1 0,-1 1 0,1-1 1,0 1-1,-1-1 0,2 0 1,2-34 1167,-4 28-1421,0-11 248,-3-54 68,2 67-84,0 1 0,0 0 0,0-1 0,0 1 0,-1 0 0,0 0 0,0 0 0,0 0 0,0 0 0,-1 0 0,1 1 0,-1-1 0,-4-4 0,6 7-13,0 0-1,0 1 0,0-1 0,0 1 1,0-1-1,0 1 0,-1-1 0,1 1 1,0 0-1,0 0 0,0-1 0,0 1 1,0 0-1,0 0 0,-1 0 0,1 0 1,0 0-1,0 0 0,0 1 0,0-1 0,0 0 1,0 0-1,-1 1 0,1-1 0,0 1 1,0-1-1,0 1 0,0-1 0,0 1 1,1 0-1,-2 1 0,-25 24-189,26-24 190,-82 104-140,72-91 112,2 0 1,-1 1 0,2 0 0,0 1-1,-7 24 1,14-35 31,1-5 85,1-4 52,0 0-1,0-1 1,-1 1 0,0 0 0,1-1 0,-1 1 0,0 0 0,-1-1 0,0-4 0,0-18 0,16-216-190,-14 259-8,0-1 0,2 0 0,0 0 0,1 0-1,10 26 1,38 81 112,-38-92-78,1-5-94,-13-21-1315,-12-16-3,6 7 1261,-131-131-2479,134 135 2662,1 0 1,0 0-1,0-1 0,-1 1 1,1 0-1,0 0 0,0-1 1,-1 1-1,1 0 1,0 0-1,0-1 0,0 1 1,0 0-1,0 0 0,-1-1 1,1 1-1,0 0 0,0-1 1,0 1-1,0 0 1,0 0-1,0-1 0,0 1 1,0 0-1,0-1 0,0 1 1,0 0-1,0-1 0,0 1 1,0 0-1,1 0 1,-1-1-1,0 1 0,0 0 1,0-1-1,0 1 0,1-1 1,13-6 137,34 0 72,-31 5-41,10-2-2,179-40 1217,-189 36-1734,-15-3-3697,-2 4-882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50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9234,'0'0'6361,"0"32"-6505,-18-20-2024,-5 0-7210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5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70 3913,'0'0'8314,"-1"0"-8029,0-1 0,1 1-1,-1 0 1,0 0 0,1-1 0,-1 1 0,0 0 0,0 0 0,1 0 0,-1 0 0,0 0 0,0 0 0,1 0 0,-1 0 0,0 0 0,1 0 0,-1 0 0,0 0 0,0 1 0,1-1 0,-1 0 0,0 0-1,0 1 1,1 154 1492,-1-177-1587,1-24-104,1-1 1,9-50-1,-12 165-883,2-49 810,0 1 0,-1-1 1,-6 34-1,-1-30 20,8-23-27,0 0-1,0 0 0,0-1 1,0 1-1,0 0 0,0 0 1,0 0-1,0 0 0,0 0 1,0 0-1,0 0 0,0 0 1,0 0-1,0 0 0,0-1 1,0 1-1,0 0 0,0 0 0,0 0 1,0 0-1,0 0 0,0 0 1,0 0-1,0 0 0,0 0 1,0 0-1,0 0 0,0 0 1,0 0-1,-1-1 0,1 1 1,0 0-1,0 0 0,0 0 1,0 0-1,0 0 0,0 0 1,0 0-1,0 0 0,0 0 0,0 0 1,-1 0-1,1 0 0,0 0 1,0 0-1,0 0 0,0 0 1,0 0-1,0 0 0,0 0 1,0 0-1,0 0 0,-1 0 1,3-41 605,-1 17-725,-1-112 135,0 135-88,0 30-505,-1-8 555,-1 0 0,-1-1-1,-9 34 1,-1 2-54,23-213 837,-10 144-767,0 9 0,0 0 0,0 1-1,1-1 1,-1 1 0,1-1 0,-1 1 0,1 0 0,0-1 0,2-4 0,-2 7-123,1 23-321,-2 151 275,0-172 500,-1-7-289,0 0-1,0 0 1,1 0-1,0 0 0,0 0 1,0 0-1,2-10 1,-1-5-24,-1-73 5,0 92-59,1 7-27,0-1 0,-1 1-1,0 0 1,0-1 0,0 1 0,0 0 0,-1-1 0,-2 9 0,2-7 31,-2 16 5,-2 0 0,-15 40-1,19-70 107,0 0-1,0 0 1,1 0-1,0 0 1,2-14-1,-2 18-180,2 0 0,-1 0 0,0 0-1,1 0 1,-1 0 0,1 1-1,0-1 1,0 0 0,1 1 0,3-5-1,-5 7-349,1-1 0,0 1 0,0 0 0,-1 0 0,1-1-1,0 1 1,0 0 0,0 1 0,0-1 0,0 0 0,0 1 0,1-1-1,2 0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5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49 2881,'0'0'5677,"-2"0"-5425,1 0 0,0 0 0,0 0 0,0 0 0,0 0 0,0 0 0,0 0 0,0-1 0,0 1 0,0 0 0,0-1 0,0 1 0,0 0-1,0-1 1,0 0 0,-1 0 0,42-42 2800,-38 88-1241,-13 389-1359,12-425-448,1 0 1,-1-1-1,1 1 1,1-1-1,-1 1 1,1-1-1,1 0 0,7 14 1,-9-21 5,-1 0 0,1-1-1,-1 1 1,1 0 0,-1-1 0,1 1 0,-1-1-1,1 0 1,-1 0 0,1 1 0,0-1 0,-1 0 0,1 0-1,-1 0 1,1 0 0,0-1 0,-1 1 0,3-1 0,30-9 272,-13 1-180,0-1 0,-1-1 0,0-1 0,26-21 0,-46 31-74,0 2-66,-1-4-2065,1 3 1638,-1-1-1,0 0 1,0 1 0,1-1-1,-1 0 1,0 1-1,0-1 1,0 1-1,-1-1 1,1 1 0,-2-2-1,-14-10-5930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7:58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4113,'0'0'11546,"132"-11"-11026,-80 6-231,-6 5-169,-7 0-120,-13 0 0,-8 0-112,-23 0-3945,-24 0-4593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8:14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95 228 3289,'0'0'4954,"-4"-7"-4031,-3-6-154,2 0 0,-1 0 0,2-1 0,0 0 0,0 0 0,2 0 0,-1 0 0,2 0 0,0-18 0,-4 516 862,1-531-945,6-86 0,0 78-595,0 36-87,0-1 0,10-36 0,-5 26 5,-8 46-187,0 0 0,1 0 0,2 20 0,0 23 196,-5-18-20,-17 78 0,7-52 0,8-250 1063,5 154-1056,2 0 1,0 0-1,2 0 0,1 0 0,10-32 0,-12 112-689,-3 14 658,1 12 14,-12 105-1,8-145 400,3-39 360,0-15-363,4-28-342,1-1 1,3 1-1,24-82 1,-8 35-34,-19 72-10,26-93 0,-24 188-662,-5-23 651,-3 1-1,-2-1 0,-2 0 0,-18 75 0,16-104 56,4-22 270,2-34 231,1 17-662,6-111 121,26-152-1,-24 224-6,-11 88-354,2 45 0,2-44 372,-6 48 0,-13 28-28,7-54 0,3 1 0,-1 64 0,9-120 215,0-17 364,4-42-473,2 1 0,17-73 1,-2 11-86,-19 107-43,4-28 111,-4 32-180,-1 21-249,-4 31 299,-3 1 1,-1-1 0,-2-1-1,-24 67 1,-7 37-52,42-165 293,0 1 1,-2-1-1,-1-21 0,1-32-218,9-216-207,-14 318 153,-1 0 0,-1-1 0,-2 1 0,-13 28 0,8-22 69,2 0 1,-10 51-1,33-127 359,19-47 1,23-73-376,-47 129 35,-5 21-4,1 0-1,0 0 1,0 0 0,1 1-1,5-12 1,-5 42-641,-3-1 309,1 7-618,-2 0 0,0-1-1,-2 1 1,-9 38 0,-8 1-5741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38:24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82 4113,'0'0'5400,"-5"0"-4300,-2 0-1032,6 1 85,-1-1 0,1 0-1,0 1 1,0-1 0,0 0 0,-1 0 0,1 0-1,0 0 1,0 0 0,-1 0 0,1 0 0,0 0-1,0 0 1,0-1 0,-1 1 0,1 0 0,0-1-1,0 1 1,0-1 0,0 1 0,0-1 0,0 0 0,0 1-1,0-1 1,0 0 0,0 0 0,0 0 0,0 0-1,0 0 1,1 0 0,-1 0 0,0 0 0,1 0-1,-1 0 1,1 0 0,-1 0 0,1 0 0,0-1-1,-1 1 1,1 0 0,0 0 0,0-3 504,0 27-743,1 33 161,2 0 0,3 0 0,22 90 1,-31-180 242,1-1 1,5-44 0,-1-2-299,-2-26-440,0 476 452,0-368 296,0-6 773,0-24-1020,0-96 239,18-142-1,-25 462-1013,-14 8 1838,25-268-1001,13-73 1,-2-7-606,-16 185 413,-3 1 1,-1-1-1,-20 76 0,18-96 47,-2 28-1,9-47 135,0-37 334,18-229-1144,-21 291 638,-1 0 1,-1 0-1,-1 0 1,-1 0-1,-1-1 0,-15 31 1,-9 29 32,29-74-72,-4 9 330,5-21-60,1-11-71,11-203-51,-10 214-100,0 13-354,-10 197 194,10-209 254,0-4-37,0 0 0,1 0 0,0 0-1,0 0 1,0-1 0,0 1 0,0 0 0,1 1 0,0-1 0,0 0-1,3-5 1,6-14-1,28-97-65,-36 177-647,-1-30 683,-1-19 16,-1 0 1,1 0-1,-1 0 0,0 0 0,-1 0 0,-2 12 0,57-156 228,-56 150-378,0 1 0,2 0 0,2 30-1,0-4-28,-2 39-104,10-92-3653,-2-4-140,-3-2-2376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00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5065,'0'0'11010,"-26"4"-18283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08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65 640,'0'0'12822,"-8"14"-8095,-22-14-4482,69-1-92,-22 0-147,599 0 538,-177 2-302,-458-16-540,14 10 77,-24-21-2472,-2-4-5176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11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4321,'0'0'3601,"-7"16"7576,369-18-10245,-372 20-1309,-231 316 142,239-330 243,1-4 135,1 0-93,0 1-46,0-1-1,0 0 0,0 0 1,0 0-1,0 1 0,0-1 1,0 0-1,0 0 1,0 0-1,0 0 0,1 1 1,-1-1-1,0 0 0,0 0 1,0 0-1,0 1 1,0-1-1,0 0 0,0 0 1,0 0-1,0 0 0,1 0 1,-1 1-1,0-1 1,0 0-1,0 0 0,0 0 1,1 0-1,-1 0 0,0 0 1,0 0-1,0 0 1,0 0-1,1 1 0,-1-1 1,0 0-1,0 0 0,0 0 1,1 0-1,-1 0 1,0 0-1,0 0 0,0 0 1,1 0-1,-1 0 0,0-1 1,0 1-1,0 0 1,0 0-1,1 0 0,-1 0 1,5 0-6,273 0-507,-278-27-4581,0 9-439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12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 2577,'0'0'6409,"-8"11"-1860,216-11-4030,-190-3-2984,2-8-2571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1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1816,'0'0'8079,"-1"1"-7763,0 0-1,-1 0 0,1 0 1,0 0-1,0 1 0,0-1 1,0 0-1,0 1 0,0-1 0,0 1 1,1-1-1,-1 1 0,0 1 1,173-3 1239,-97 0-9318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13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1872,'0'0'9437,"16"2"-8497,239 6 1657,-254-8-2622,-1 0 0,0 0 0,0 0 0,0 0 0,1 0 0,-1 0 1,0 1-1,0-1 0,1 0 0,-1 0 0,0 0 0,0 0 0,0 1 0,0-1 0,1 0 0,-1 0 0,0 1 1,0-1-1,0 0 0,0 0 0,0 1 0,0-1 0,0 0 0,0 0 0,0 1 0,0-1 0,1 0 0,-1 0 1,0 1-1,-1-1 0,1 0 0,0 0 0,0 1 0,0-1 0,0 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13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1 507 4745,'0'0'7175,"8"11"-6396,182 263 2252,-185-267-2671,17 23-721,-4-22 4963,-16-9-4515,0-1-1,-1 1 1,1-1-1,-1 0 1,1 0-1,-1 0 1,0 0-1,0 0 1,0 0 0,0 0-1,0-1 1,0 1-1,0 0 1,-1 0-1,1-1 1,-1 1 0,0-3-1,2-2-9,10-45 8,-2 0 0,5-102 1,-14-110 6,-3 125-55,2 38 287,0 73-2577,0 29 1938,0 1 1,0-1 0,0 1 0,0-1-1,0 1 1,1-1 0,-1 0-1,1 1 1,-1-1 0,1 1 0,0-1-1,-1 0 1,1 1 0,0-1-1,0 0 1,0 0 0,1 2-1,8 6-7824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14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89 3609,'0'0'7689,"-5"0"-6910,-16 0 2462,69 0-2248,1927-69 150,-1647 49-1079,-393 21-21,59 6-291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16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96 3529,'0'0'12236,"-1"-12"-11141,0-36-343,0 36-341,-1 20-294,-14 294 1019,18-330 10,-3-54 0,0 58-1187,0 1 0,2 0-1,5-38 1,-5 57 36,0 1-1,0-1 1,0 1 0,1-1-1,-1 1 1,1 0-1,0 0 1,0-1-1,0 1 1,0 1-1,1-1 1,-1 0 0,1 1-1,-1-1 1,6-3-1,-1 2-27,0 0-1,0 0 0,1 1 1,-1 0-1,1 0 0,13-3 1,6 1-154,0 2 0,-1 0 0,32 2 1,-55 1 176,1 0-62,1 0-1,0 0 1,-1 0 0,1 1-1,-1-1 1,1 1 0,5 2-1,-9-2 60,-1-1 0,1 0 0,0 1 0,-1-1 0,1 0 0,-1 1 0,1-1 0,-1 1 0,1-1 0,-1 1 0,0-1 0,1 1 0,-1-1 0,1 1 0,-1-1 1,0 1-1,0 0 0,1-1 0,-1 1 0,0-1 0,0 1 0,1 1 0,-10 23-46,3-18 58,0-1 0,0 1 1,-1-1-1,1 0 0,-1 0 0,-1-1 0,1 0 0,-1 0 0,-8 3 1,-80 34 60,91-39-50,-5 1-32,1-1 0,-1 1 0,0-1 0,1-1 0,-1 0 0,-18 1 0,33-10-1589,52-32-4634,-26 22 806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17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6873,'0'0'8989,"6"11"-8866,15 22 50,1-2 1,44 49 0,-40-51-69,-1 0 1,-2 2-1,-1 1 0,21 40 1,-43-71-306,-5-14-312,-16-42-3514,8 16-1428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17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5801,'0'0'7172,"18"-5"-6853,2-3-250,-12 5-49,0 0 0,0 0 1,0 1-1,0 0 1,0 0-1,0 1 0,1 0 1,12 1-1,-20 0-18,1 0 0,0 0 0,-1 1 0,1-1 0,-1 1 0,1-1 0,0 1 0,-1 0 0,1 0 0,-1 0 0,0-1 0,1 1 0,-1 0 0,0 1 0,0-1 0,1 0 0,-1 0 0,0 1 0,0-1 0,0 0 0,0 1 0,-1-1 0,1 1 0,0-1 0,-1 1 0,1-1 0,-1 1 0,1 0 0,-1-1-1,0 1 1,1-1 0,-1 1 0,0 0 0,0 0 0,0-1 0,-1 1 0,1 1 0,0 3 5,-1-1-1,1 1 0,-1-1 1,0 1-1,0-1 1,-1 1-1,1-1 0,-1 0 1,-1 0-1,-4 9 1,-108 113 471,115-126-475,0-1-1,-1 0 1,1 0-1,0 1 1,0-1-1,0 0 1,0 0-1,-1 1 1,1-1-1,0 0 1,0 0-1,0 1 1,0-1-1,0 0 1,0 1-1,0-1 0,0 0 1,0 1-1,0-1 1,0 0-1,0 0 1,0 1-1,0-1 1,0 0-1,0 1 1,0-1-1,0 0 1,0 0-1,0 1 1,1-1-1,-1 0 1,0 0-1,0 1 1,0-1-1,0 0 1,1 0-1,-1 1 1,0-1-1,0 0 0,1 0 1,-1 0-1,0 1 1,0-1-1,1 0 1,20 5 348,38-4 426,-46-2-671,93 1 62,-104 23-269,22-23-4574,-9 0-3742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18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4625,'0'0'9645,"4"1"-9024,23 3-449,1 0-1,-1-2 1,1-1-1,41-4 1,0 1-124,40 2-8,-104 2-42,-4-2-71,-3 0-653,1 0 294,-1 0-1,0 0 1,0 0 0,0 0-1,0 0 1,1 0 0,-1-1-1,0 1 1,0-1-1,1 0 1,-1 1 0,0-1-1,1 0 1,-1 0-1,0 0 1,-1-2 0,-10-8-6078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09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75 3529,'-2'-2'12984,"-12"-8"-12431,12 6-382,0 0 0,-1 0-1,1 0 1,1 0 0,-1 0 0,1 0-1,-1-1 1,1 1 0,0 0-1,1-1 1,-1 1 0,1-7-1,0 10 25,2 5-124,17 34-111,-2 0 1,-1 2-1,-3 0 1,-1 0-1,10 62 1,12 214 145,-31-290 146,1-38 382,0-43-2105,-4 24-2001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18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5961,'0'0'9597,"-2"7"-9544,-1 5 48,0 0-1,1 0 0,0 0 0,1 1 1,1-1-1,0 0 0,0 1 0,1-1 1,5 20-1,1 2 157,2-1-1,18 46 1,-27-78-314,1 1 1,0 0-1,0-1 1,0 1 0,0-1-1,1 1 1,-1-1-1,0 0 1,0 0-1,1 1 1,-1-1-1,1 0 1,-1 0 0,1 0-1,0 0 1,-1-1-1,1 1 1,0 0-1,0-1 1,-1 1 0,1-1-1,0 0 1,0 0-1,0 1 1,-1-1-1,1 0 1,0 0 0,0-1-1,0 1 1,0 0-1,-1-1 1,1 1-1,0-1 1,0 1-1,-1-1 1,1 0 0,0 0-1,-1 0 1,1 0-1,-1 0 1,1 0-1,-1 0 1,2-2 0,21-19-5131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18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27 4905,'0'0'8381,"0"-6"-7579,-2-11-368,-6 13-95,6 6-325,-1 0 1,1 0-1,0 0 1,0 1-1,0-1 0,0 0 1,0 1-1,0-1 0,1 1 1,-3 5-1,-7 12 62,1 0 0,0 1 0,2 0 0,1 1-1,0 0 1,2 0 0,0 0 0,2 1 0,0 0-1,2-1 1,0 1 0,2 0 0,3 28 0,-2-41-42,1 0 0,0 0 0,1-1 1,0 0-1,0 1 0,1-1 0,0-1 0,1 1 1,0-1-1,0 0 0,1 0 0,0 0 0,0-1 0,0 0 1,13 7-1,-5-3 29,1-1 0,0 0 1,1-2-1,0 0 0,0-1 1,1 0-1,27 5 0,-44-12-128,-1 0-1,0-1 1,1 1-1,-1 0 1,0-1 0,1 1-1,-1 0 1,0-1-1,1 1 1,-1-1-1,0 1 1,0 0-1,0-1 1,1 1-1,-1-1 1,0 1-1,0-1 1,0 1-1,0-1 1,0 1 0,0 0-1,0-1 1,0 1-1,0-1 1,0 1-1,0-1 1,0 1-1,0-1 1,0 1-1,0-1 1,0 1-1,-1-1 1,1 1 0,0-7-1077,0-13-4631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19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7074,'0'0'10256,"0"0"-10246,0 0 1,-1 0-1,1 0 0,0 0 0,0-1 0,-1 1 0,1 0 0,0 0 0,0 1 0,-1-1 0,1 0 0,0 0 1,0 0-1,-1 0 0,1 0 0,0 0 0,0 0 0,-1 0 0,1 0 0,0 0 0,0 1 0,0-1 1,-1 0-1,1 0 0,0 0 0,0 0 0,0 1 0,0-1 0,-1 0 0,1 0 0,0 1 0,0-1 0,0 0 1,0 0-1,0 0 0,0 1 0,0-1 0,0 0 0,-1 0 0,1 1 0,0-1 0,0 0 0,0 1 0,0-1 1,0 0-1,0 0 0,1 1 0,-1-1 0,0 0 0,0 1 0,5 7 10,0 1 0,0-1-1,1 0 1,0-1 0,1 1-1,0-1 1,8 7 0,6 7 61,150 173 163,-171-194-280,0 0 0,0 1-1,0-1 1,0 0 0,0 0 0,0 0 0,0 1 0,0-1-1,0 0 1,1 0 0,-1 0 0,0 1 0,0-1 0,0 0-1,0 0 1,0 0 0,1 0 0,-1 0 0,0 1 0,0-1-1,0 0 1,0 0 0,1 0 0,-1 0 0,0 0 0,0 0 0,0 0-1,1 0 1,-1 0 0,0 0 0,0 0 0,1 0 0,-1 0-1,0 0 1,0 0 0,0 0 0,1 0 0,-1 0 0,0 0-1,0 0 1,0 0 0,1 0 0,-1 0 0,0 0 0,0 0-1,0 0 1,1-1 0,-1 1 0,0 0 0,0 0 0,0 0-1,0 0 1,0 0 0,1-1 0,-1 1 0,0 0 0,0 0-1,0 0 1,0-1 0,0 1 0,1-15-3490,-1 11 2861,0-19-6225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19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 7666,'0'0'6341,"-14"17"-5962,-2 1-280,-4 6 60,1 0 1,-26 42-1,-27 43 631,-13 23-408,154-173-4804,-35 18-1490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20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6497,'0'0'9185,"-1"0"-9170,0 0 1,1 1-1,-1-1 0,0 1 1,0-1-1,1 1 0,-1 0 1,0-1-1,1 1 0,-1 0 1,0-1-1,1 1 0,-1 0 1,1 0-1,-1-1 0,1 1 1,0 0-1,-1 0 0,1 0 1,0 0-1,0-1 0,-1 1 1,1 2-1,0 0-1,-8 62 409,2 1 0,5 66 0,40-133 22,20-6-452,-21 2 8,42-1 0,-79 6 12,-1-26-4879,0 13-1725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20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0 440,'0'0'7330,"-6"0"-6733,-33 0 4662,65 0-4263,203 0 521,-233 3-3334,12-2-1388,8-3-1647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21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5233,'0'0'10836,"1"3"-10695,12 15-55,0 0-1,1-1 1,19 19-1,10 12 64,0 5-72,1 2 54,82 80 1,-123-135-2310,-6-9 499,-7-10-1663,-5-4-2547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21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6 5825,'0'0'9476,"-5"-3"-9247,4 3-227,-1-1 0,1 1 0,-1-1-1,0 1 1,1 0 0,-1-1 0,0 1 0,1 0 0,-1 0 0,0 0 0,0 1-1,1-1 1,-1 0 0,1 1 0,-1-1 0,0 1 0,1-1 0,-1 1 0,1 0-1,-1 0 1,1-1 0,-1 1 0,1 0 0,0 0 0,-1 1 0,1-1 0,0 0-1,-1 2 1,-40 50 84,22-25-5,-52 56 252,-32 44 60,102-126-391,0 1 0,0-1 0,1 1 0,-1 0 0,1-1 0,0 1 0,-1 0 0,1 0 0,0 0 0,0 4 0,1-7-8,0 1-1,0-1 1,0 1 0,0 0 0,0-1-1,0 1 1,0-1 0,0 1 0,1-1 0,-1 1-1,0 0 1,0-1 0,1 1 0,-1-1-1,0 1 1,1-1 0,-1 1 0,0-1 0,1 0-1,-1 1 1,1-1 0,-1 1 0,0-1-1,1 0 1,-1 1 0,1-1 0,0 0-1,-1 0 1,1 1 0,-1-1 0,1 0 0,5 1-256,0-1 1,0 0-1,0 0 1,0 0 0,-1-1-1,1 0 1,0 0-1,10-3 1,31-13-4292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21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 6225,'0'0'7389,"9"-1"-5424,-16 5-1956,1 1 0,-1 1 1,1-1-1,0 1 0,1 0 0,-1 0 0,1 1 0,1 0 0,-1 0 0,1 0 0,0 0 0,1 1 0,0-1 0,0 1 0,0 0 0,1 0 1,0 0-1,1 0 0,0 0 0,0 0 0,1 1 0,0-1 0,0 0 0,2 12 0,0-17-2,0 1 0,0 0 0,0-1 0,0 1 0,0-1 0,1 1 0,0-1 0,-1 0 0,1 0-1,1 0 1,-1-1 0,0 1 0,1-1 0,-1 0 0,1 0 0,-1 0 0,1 0 0,0-1 0,0 1 0,0-1 0,0 0 0,6 1 0,8 2-46,1-1 1,-1-1-1,31 0 0,-48-2-34,0-1 0,0 0-1,0 0 1,0 1-1,0-1 1,0 0-1,0 0 1,0 0 0,0 0-1,0 0 1,0 0-1,-1 0 1,1 0-1,0-1 1,-1 1 0,1 0-1,-1 0 1,1-1-1,-1 1 1,0 0-1,0 0 1,1-1 0,-1 1-1,0 0 1,0-2-1,4-42-2949,-4 42 2357,0-27-3970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22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9154,'0'0'5072,"28"6"-4494,93 25-221,-111-28-327,-1 1 0,1 1 0,-1-1 1,0 1-1,0 1 0,-1 0 1,0 0-1,0 1 0,0 0 0,-1 0 1,0 0-1,0 1 0,-1 0 1,10 16-1,-8-10 0,-1 1-1,-1 0 1,0 0 0,0 1 0,-2 0-1,0 0 1,2 22 0,-3-21 2,-1 0 1,-1 0-1,0-1 0,-1 1 1,-1 0-1,-1 0 1,0 0-1,-1 0 1,-1-1-1,-1 0 0,0 0 1,-1 0-1,0 0 1,-2-1-1,-12 20 0,7-15 1,-2-1-1,0-1 1,-26 24-1,40-41-13,5-6-174,40-51-3794,-20 23-2706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10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10 6177,'0'0'4991,"4"-2"-4214,13-5 3424,-29 8-3805,5 5-392,0 1 0,0-1 1,1 1-1,-1 0 0,1 1 0,1 0 0,0 0 0,0 0 0,-8 17 0,6-10-13,-3 3 17,1 2-1,1-1 0,0 1 1,2 0-1,0 1 1,2-1-1,0 1 0,-1 22 1,4-31-7,1 0 1,1 1 0,-1-1-1,2 0 1,0 0-1,0 0 1,1-1 0,1 1-1,0-1 1,0 1-1,1-1 1,0 0-1,1-1 1,1 1 0,9 12-1,-7-13 61,0 1-1,1-1 0,0-1 1,1 0-1,-1 0 1,2-1-1,-1 0 1,1-1-1,0-1 0,1 0 1,0 0-1,0-1 1,0-1-1,0 0 0,1-1 1,-1 0-1,1-1 1,20 0 531,-35-2-616,0 1 0,0-1-1,0 0 1,0 0 0,0 0 0,-1 0-1,1 0 1,0 0 0,0 0 0,0 0-1,0-1 1,0 1 0,-1 0-1,1-1 1,0 1 0,0 0 0,0-1-1,0 0 1,-1 0 0,-28-25-1859,10 4-2299,-2-2-5111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22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6041,'0'0'6271,"18"-4"-6007,3-3-201,-12 4-35,0 0-1,0 1 0,0 0 1,1 0-1,-1 1 1,0 0-1,11 1 1,-19 0-25,0 0 1,0 0-1,0 0 0,0 0 1,0 0-1,-1 0 1,1 0-1,0 1 0,0-1 1,0 0-1,0 1 0,-1-1 1,1 1-1,0-1 1,0 1-1,-1-1 0,1 1 1,0-1-1,-1 1 1,1 0-1,-1-1 0,1 1 1,-1 0-1,1 0 1,-1-1-1,1 1 0,0 1 1,1 30 93,-3-25-86,0 0 0,-1-1 0,1 1 0,-1 0 0,-1-1 0,1 0 0,-6 9 0,-2-2-4,6-10 2,2 0 1,-1 1-1,0-1 0,1 1 0,-1-1 0,1 1 0,0 0 0,0 0 1,0 0-1,-1 8 0,6-11 49,1 1 1,-1-1-1,1 0 0,0 0 1,0-1-1,-1 1 0,1-1 1,0 0-1,0 0 1,3 0-1,-4 0 37,217 5 771,-210-4-1098,-15 1-776,-17 0-1317,-6-2-2679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23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0 744,'0'0'4678,"-5"0"-4140,-14 1 708,10 3 4281,56 5-4871,1-2 0,-1-1-1,72-3 1,-24 0-538,69 6-91,619 19 131,-668-28-46,415 17-198,-479-13 172,-51-3-78,0 0-46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3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14 1696,'0'0'6975,"-5"0"-5563,4 0-1225,0 0 12,0 0 1,0 1 0,-1-1-1,1 0 1,0 0 0,-1 0-1,1-1 1,0 1-1,0 0 1,0 0 0,-1-1-1,1 1 1,0-1-1,0 1 1,0-1 0,0 1-1,0-1 1,-1 0-1,1 1 1,0-1 0,1 0-1,-1 0 1,0 0 0,0 0-1,-2-3 2822,7 6-2999,0-1 0,0 1 0,0 0-1,-1 0 1,1 0 0,0 0 0,-1 0 0,0 1 0,0 0-1,4 4 1,6 3 22,47 35 92,-2 3 0,57 60 0,-113-112-2652,-7-13 939,-9-24-1831,1 11-462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31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8 4097,'0'0'10563,"0"-4"-9761,0 4-798,0 0-1,1 0 1,-1 0-1,0 0 1,0 0-1,0 0 1,0 0-1,0-1 1,0 1 0,0 0-1,0 0 1,0 0-1,0 0 1,0 0-1,0 0 1,0-1-1,0 1 1,0 0 0,0 0-1,0 0 1,0 0-1,0 0 1,0 0-1,0 0 1,-1-1 0,1 1-1,0 0 1,0 0-1,0 0 1,0 0-1,0 0 1,0 0-1,0 0 1,0 0 0,0 0-1,0-1 1,-1 1-1,1 0 1,0 0-1,0 0 1,0 0-1,0 0 1,0 0 0,0 0-1,0 0 1,-1 0-1,1 0 1,0 0-1,0 0 1,0 0 0,0 0-1,0 0 1,0 0-1,-1 0 1,1 0-1,0 0 1,0 0-1,0 0 1,0 0 0,0 0-1,0 0 1,0 1-1,-1-1 1,1 0-1,0 0 1,0 0-1,0 0 1,0 0 0,-12 14 112,-23 40-56,3-3 134,-4-8 55,-55 51-1,25-29-41,66-65-203,0 0-1,0 0 1,0 0-1,0 1 0,0-1 1,0 0-1,0 0 1,0 0-1,-1 0 1,1 0-1,0 0 0,0 0 1,0 0-1,0 0 1,0 1-1,0-1 1,0 0-1,0 0 1,0 0-1,0 0 0,0 0 1,0 0-1,0 0 1,0 0-1,0 1 1,0-1-1,0 0 0,0 0 1,0 0-1,0 0 1,0 0-1,0 0 1,0 1-1,0-1 0,0 0 1,0 0-1,0 0 1,0 0-1,0 0 1,0 0-1,0 0 1,1 0-1,-1 0 0,0 1 1,0-1-1,0 0 1,0 0-1,0 0 1,0 0-1,0 0 0,0 0 1,0 0-1,1 0 1,-1 0-1,0 0 1,0 0-1,0 0 1,0 0-1,0 0 0,0 0 1,0 0-1,1 0 1,-1 0-1,0 0 1,0 0-1,0 0 0,0 0 1,0 0-1,16-1-257,17-5-680,9-3-1591,-1-3-2419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32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 1064,'-8'-2'13516,"8"198"-10520,40-196-2855,122 4-114,-162-4-225,-20-1-3740,7-7-2100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3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3369,'0'0'7379,"-5"0"-6507,67 0 3185,129 0-3400,-186 1-1159,-20 0-10657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33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3793,'0'0'8363,"8"1"-7747,75 2 480,-48-3-651,0 1-1,54 10 1,-85-3 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33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24 117 5961,'0'0'5555,"-19"4"-4554,14-4 1996,6-5-2966,0 0-1,0 1 1,0-1-1,1 1 1,-1-1 0,1 1-1,0 0 1,0-1-1,1 1 1,-1 0 0,1 0-1,0 1 1,0-1-1,0 1 1,1-1 0,-1 1-1,1 0 1,-1 0-1,1 0 1,0 1 0,1 0-1,6-4 1,-1 1-18,0 0-1,1 1 1,0 0-1,0 1 1,0 0 0,0 0-1,1 2 1,16-2-1,-23 3-20,1-1-1,-1 2 0,1-1 1,-1 1-1,0-1 0,1 2 1,-1-1-1,6 2 0,-10-2 8,0 0 1,1 0-1,-1 0 0,0 0 0,0 0 1,0 1-1,0-1 0,0 0 1,-1 0-1,1 1 0,0-1 0,0 0 1,-1 1-1,1-1 0,-1 1 0,1-1 1,-1 1-1,0-1 0,1 1 0,-1-1 1,0 1-1,0-1 0,0 1 1,0-1-1,-1 1 0,1-1 0,0 1 1,-1-1-1,1 1 0,0-1 0,-1 1 1,0-1-1,1 0 0,-2 2 0,-4 7 6,0-1-1,-1 0 0,0 0 1,-1-1-1,1 0 0,-1 0 1,-1-1-1,0 0 0,0 0 0,-10 5 1,-6 6-3,-3 2 8,19-15-6,1 0 1,0 1 0,0 0-1,0 1 1,1-1-1,0 1 1,-10 14-1,18-21-3,0 1-1,-1 0 0,1-1 0,0 1 0,0-1 0,0 1 0,0-1 0,0 1 0,0-1 0,0 0 0,0 0 0,0 1 0,0-1 0,0 0 0,0 0 0,0 0 0,0 0 0,0 0 0,0 0 0,2-1 0,-1 1 9,239 2 183,-240-2-252,-1 1-41,0-1 0,0 0 0,0 0 0,0 1-1,0-1 1,0 0 0,0 0 0,0 1 0,0-1 0,0 0 0,0 0 0,0 1 0,0-1 0,1 0 0,-1 0 0,0 0-1,0 1 1,0-1 0,0 0 0,1 0 0,-1 0 0,0 0 0,0 1 0,0-1 0,1 0 0,-1 0 0,0 0 0,0 0-1,0 0 1,1 0 0,-1 0 0,0 0 0,0 1 0,1-1 0,-1 0 0,0 0 0,0 0 0,1 0 0,11-4-4116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34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16 1224,'0'0'12356,"-16"-16"-11193,11 20-1139,0 0-1,0 0 1,0 1-1,1-1 1,0 1-1,0 0 1,-7 11-1,-2 2 73,-23 30 150,19-25-112,0-1-1,-32 31 1253,49-55-1321,1-1 0,0 0 0,0 0 0,0 1 1,0-1-1,0 0 0,1 1 0,-1-1 0,1 1 0,-1 0 0,1-1 0,0 1 0,4-3 0,32-29-221,-31 27 200,9-7-52,35-27 78,-48 38-82,1 1 0,0-1-1,0 1 1,0 0 0,0 0 0,0 1 0,0-1 0,1 1 0,-1 0-1,1 0 1,4-1 0,-7 4-6,-1 0 0,1-1 0,-1 1 0,0 0-1,0 0 1,0 0 0,0 0 0,0 0 0,0 0 0,0 0 0,-1 0 0,1 0-1,-1 0 1,1 0 0,-1 0 0,0 4 0,1 2 2,7 26 21,-3-10 19,1-1 0,1 1 0,0-1-1,14 27 1,-21-50-22,0 1 0,1-1-1,-1 0 1,0 0 0,0 1 0,0-1 0,0 0-1,0 0 1,0 1 0,1-1 0,-1 0-1,0 0 1,0 0 0,0 1 0,1-1 0,-1 0-1,0 0 1,0 0 0,1 0 0,-1 1 0,0-1-1,0 0 1,1 0 0,-1 0 0,0 0 0,0 0-1,1 0 1,-1 0 0,0 0 0,1 0-1,-1 0 1,0 0 0,0 0 0,1 0 0,-1 0-1,0 0 1,0 0 0,1 0 0,-1 0 0,0 0-1,0-1 1,1 1 0,-1 0 0,0 0-1,0 0 1,1 0 0,-1-1 0,0 1 0,0 0-1,0 0 1,1 0 0,-1-1 0,0 1 0,0 0-1,0-1 1,6-10-490,-2-2-743,-1-1 1,0 0 0,-1-1-1,-1 1 1,-1-28-1,0 9-2678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34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4049,'0'0'8122,"-5"21"-7554,28-16-208,5-1-208,3-4-48,3 0-104,15 0-840,-7 0-1401,-9-2-2568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10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 5513,'0'0'6411,"-7"3"-4966,7-3-1412,0 0-1,0 0 1,0 0 0,0 0 0,0 0-1,0 0 1,1 0 0,-1 0 0,0 0 0,0 0-1,0 0 1,0 1 0,0-1 0,0 0-1,0 0 1,0 0 0,0 0 0,0 0 0,0 0-1,0 0 1,0 0 0,0 0 0,0 0 0,0 1-1,0-1 1,0 0 0,0 0 0,0 0-1,0 0 1,0 0 0,0 0 0,0 0 0,0 0-1,0 1 1,0-1 0,0 0 0,0 0-1,0 0 1,0 0 0,0 0 0,0 0 0,0 0-1,0 0 1,0 0 0,0 0 0,0 0-1,0 1 1,-1-1 0,1 0 0,0 0 0,0 0-1,0 0 1,0 0 0,0 0 0,0 0 0,0 0-1,0 0 1,0 0 0,-1 0 0,1 0-1,0 0 1,0 0 0,26 6 348,0-2-1,0 0 1,1-2-1,32-1 1,-23-1-224,751 1 714,-269-58-559,-494 51-156,-53 7-467,3 1-549,-11-2-1228,0 0-2260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34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75 3697,'0'0'5097,"3"-11"-4146,2-1-662,-3 8-136,0-1 1,-1 1 0,0-1-1,1 1 1,-1-1-1,-1 0 1,1 1-1,-1-8 1,-3 11 72,0 0 1,0 0 0,0 1-1,0 0 1,0-1-1,0 1 1,0 0 0,0 1-1,0-1 1,0 0 0,0 1-1,-3 1 1,1 1-196,1 2 1,0-1-1,0 0 1,0 1-1,0 0 1,0-1-1,1 2 1,0-1-1,0 0 1,1 1-1,-1-1 0,-2 10 1,-1 4 70,1 0 1,-4 31-1,6-21 23,1 0 0,1 0 0,2 0 0,1 0 0,1 0 0,1 0 1,2-1-1,1 0 0,16 42 0,-17-55-105,-3-11-16,-1 0 0,0 0 0,-1 0-1,1 1 1,-1-1 0,1 0 0,-1 1 0,0 6 0,-17-16-1487,-4-7-1278,-1-4-1881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35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5097,'0'0'8754,"163"-11"-8754,-127 8-720,-8-1-2433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35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 2737,'0'0'8691,"-3"-1"-7670,2 1-948,0 0 0,0 0 0,0-1 0,1 1 0,-1 0 0,0 0 0,0 0 0,0 0 0,0 0 0,0 0 0,1 0 0,-1 0 0,0 0 0,0 0 0,0 1 0,0-1 0,0 0 0,1 0 0,-1 1 0,0-1 0,0 1 0,1-1 0,-1 1 0,0-1 0,1 1 0,-1-1 0,0 1 0,1-1 0,-1 1 0,1 0 0,-1 0 0,0 1 0,-6 36 578,7-35-761,-5 213 576,5-170 1521,119-64-1989,14 6 56,-127 10-44,-5 2-16,-20 0-3703,6 0-816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38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2473,'0'0'6374,"-4"1"-5419,-16 6 39,0 1-1,0 1 0,-24 14 1,38-20-714,94 2 3580,243-16-3844,155-1 15,-380 5 666,-106 7-732,-3 2-418,-1-1 182,0 1-1,0-1 0,0 0 1,0 0-1,0-1 0,0 1 1,0-1-1,-4 0 0,-11 0-3194,1-2-3138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01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4097,'0'0'9083,"11"0"-8404,227 11 1171,-166-6-1656,-103 7-7092,11-7 958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02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5601,'0'0'7510,"21"1"-6919,174 7 397,-101-8-665,-95 0-334,1 0 1,0 0 0,0 0-1,0 0 1,0 0 0,0 0 0,0 0-1,-1 0 1,1 0 0,0 0-1,0 1 1,0-1 0,0 0-1,0 0 1,0 0 0,0 0 0,0 0-1,-1 0 1,1 0 0,0 0-1,0 0 1,0 1 0,0-1 0,0 0-1,0 0 1,0 0 0,0 0-1,0 0 1,0 0 0,0 1 0,0-1-1,0 0 1,0 0 0,0 0-1,0 0 1,0 0 0,0 0-1,0 1 1,0-1 0,0 0 0,0 0-1,0 0 1,0 0 0,0 0-1,0 0 1,0 0 0,0 1 0,0-1-1,1 0 1,-1 0 0,0 0-1,0 0 1,0 0 0,0 0 0,0 0-1,0 0 1,0 0 0,0 0-1,1 1 1,-1-1 0,0 0 0,0 0-1,0 0 1,-10 7-1605,1-4-2698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05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75 3881,'0'0'9143,"-4"-2"-8235,3 1-826,0 1-1,0-1 0,-1 0 0,1 1 1,0-1-1,0 0 0,0 0 0,1 0 0,-1 1 1,0-1-1,0 0 0,0 0 0,1 0 1,-1-1-1,0 1 0,1 0 0,-1-2 1,1 2-56,0 0 0,1 0 0,-1 0 0,1 0 0,-1 0 0,1 1 0,-1-1 0,1 0 0,0 0 0,-1 0 0,1 0 0,0 1 0,0-1 0,-1 0 0,1 1 0,0-1 1,0 0-1,0 1 0,0-1 0,0 1 0,0 0 0,0-1 0,0 1 0,0 0 0,0 0 0,2-1 0,30-9 8,2 2 0,-1 1-1,1 2 1,0 1 0,0 1-1,36 3 1,-70 1-34,-1 0-1,1-1 1,0 1-1,-1 0 1,1-1-1,-1 1 1,1 0-1,-1 0 1,1-1-1,-1 1 1,1 0-1,-1 0 1,0 0-1,1 0 1,-1 0-1,0 0 1,0 0-1,0-1 1,0 1 0,0 0-1,0 0 1,0 0-1,0 0 1,0 0-1,0 0 1,-1 0-1,1 0 1,0 0-1,0-1 1,-1 1-1,1 0 1,-1 0-1,1 0 1,-1-1-1,0 2 1,-5 5 0,0 0 0,-1-1 0,0 0 0,0 0 0,0-1 0,-1 0 0,-15 8 0,-65 29 37,71-35-17,-26 11 2,94-15 26,13-7-41,-40 1-14,-1 2-1,1 0 1,0 2 0,36 5-1,-58-6 8,0 0 0,0 1 0,-1-1 0,1 0 1,0 1-1,-1 0 0,1-1 0,0 1 0,-1 0 0,1 0 0,-1 0 0,1 0 0,-1 0 0,0 0 0,1 1 0,-1-1 0,0 0 0,0 1 0,0-1 0,0 0 1,0 1-1,0 0 0,0-1 0,0 1 0,-1-1 0,1 1 0,-1 0 0,1 0 0,-1-1 0,0 1 0,1 0 0,-1 0 0,0-1 0,0 1 0,0 0 0,-1 0 1,1 0-1,0-1 0,-1 1 0,0 2 0,0 0-1,-1 0 1,1 1 0,-1-1-1,0 0 1,-1 0 0,1 0-1,-1 0 1,1-1 0,-1 1-1,0-1 1,-1 1 0,1-1-1,0 0 1,-5 2 0,-13 6 4,0-2 1,-1 0-1,0-1 1,-1-2 0,0 0-1,1-1 1,-2-1-1,1-2 1,0 0 0,-35-2-1,57 0 5,-1 0 0,0 0-1,1 0 1,-1 0 0,0 0-1,1-1 1,-1 1 0,0-1-1,1 1 1,-1-1 0,1 1 0,-1-1-1,1 0 1,-3-1 0,4 2-18,-1-1 0,1 1 1,0-1-1,-1 1 0,1-1 1,0 1-1,0-1 1,-1 1-1,1-1 0,0 1 1,0-1-1,0 1 0,0-1 1,0 1-1,0-1 0,-1 0 1,1 1-1,0-1 1,1 1-1,-1-1 0,0 1 1,0-1-1,0 0 0,0 1 1,0-1-1,1 1 0,-1-1 1,1-2-133,1 1 0,0-1 0,-1 1 0,1 0 0,0-1 0,0 1 0,0 0 0,1 0 0,-1 0 0,0 1 1,1-1-1,-1 0 0,5-1 0,33-12-4096,-1 1-3247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06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7434,'0'0'6528,"-10"14"-1177,20-16-8160,-2 2-1188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06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86 1592,'0'0'9224,"-1"-8"-8253,-1 3-864,1 1 67,0 1 1,0 0-1,1-1 0,-1 1 1,0 0-1,1-1 0,0 1 1,0-1-1,0 1 0,1-1 1,-1 1-1,1-1 0,-1 1 1,1-1-1,0 1 0,1 0 1,-1 0-1,0 0 0,4-5 1,-5 8-138,1 0 1,-1 0 0,1 0-1,0 0 1,-1 0 0,1 0-1,0 1 1,-1-1 0,1 0-1,-1 0 1,1 0 0,-1 1-1,1-1 1,0 0 0,-1 1-1,1-1 1,-1 1 0,1-1-1,-1 0 1,0 1 0,1-1-1,-1 1 1,1-1 0,-1 1-1,0-1 1,1 1 0,-1 0-1,0-1 1,0 1 0,0-1-1,1 1 1,-1 0 0,0-1-1,0 1 1,0-1 0,0 1-1,0 0 1,0 0 0,10 33-64,-9-30 171,14 50 320,-3 2 1,-2 0-1,5 107 1,-15-163-474,0-14-1185,0-35-3352,0 24-634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07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43 4049,'0'0'9362,"8"-7"-8989,-4 4-347,1-1 0,0 0 0,-1 1-1,2 0 1,-1 0 0,0 1 0,0-1-1,1 1 1,0 0 0,-1 1 0,1-1-1,0 1 1,0 0 0,-1 1 0,8-1-1,2 1 41,-11-1-51,0 1 0,-1 0 0,1 0 1,0 0-1,0 1 0,0-1 0,6 3 1,-8-2-16,-1 0 1,0-1 0,0 1 0,0 0 0,0 0-1,0 0 1,0 0 0,0 0 0,0 0-1,-1 0 1,1 0 0,0 1 0,-1-1-1,1 0 1,0 0 0,-1 1 0,0-1-1,1 0 1,-1 1 0,0-1 0,0 0 0,1 1-1,-1-1 1,0 1 0,0-1 0,-1 2-1,1 3 2,-1 1 0,0-1-1,0 0 1,-1 0 0,0 0-1,0 0 1,0-1-1,0 1 1,-1 0 0,0-1-1,0 0 1,-8 9-1,-6 7 8,-36 33 0,-1 2 7,30-19-12,18-16 13,6-20-14,0-1-1,0 1 1,0-1-1,0 1 1,0 0-1,1-1 1,-1 1-1,0-1 1,0 0-1,1 1 1,-1-1-1,0 1 0,0-1 1,1 1-1,-1-1 1,1 0-1,-1 1 1,0-1-1,1 0 1,-1 1-1,1-1 1,-1 0-1,1 1 1,-1-1-1,1 0 1,-1 0-1,1 0 0,-1 0 1,1 0-1,-1 1 1,1-1-1,1 0 1,22 2 11,0-1 0,48-3 0,-60 1-28,0 0 1,0-2 0,0 1-1,0-2 1,-1 1-1,1-1 1,-1-1-1,13-7 1,-23 11 11,0 1-1,0-1 0,1 0 1,-1 0-1,0 0 1,0 1-1,0-1 1,0 0-1,0-1 1,0 1-1,0 0 0,0 0 1,0 0-1,0 0 1,0-1-1,-1 1 1,1 0-1,0-3 0,-1 3 3,0 0 0,0 0 0,0 0 0,-1 0 0,1 0 0,0 1 0,-1-1 0,1 0 0,0 0 0,-1 1 0,1-1 0,-1 0 0,1 0 0,-1 1 0,0-1 0,1 1 0,-1-1 0,0 0 0,1 1 0,-1-1-1,0 1 1,-1-1 0,-4-2 4,-1 0-1,1 0 0,-1 1 0,0 0 0,-14-2 0,-60-5 59,45 6 49,-54-11 0,89 14-70,-1 0-1,0-1 0,1 1 0,-1-1 1,0 1-1,1-1 0,-1 0 0,0 1 1,1-1-1,-1 0 0,1 0 0,-1 0 0,1 0 1,0 0-1,0-1 0,-1 1 0,1 0 1,0-1-1,0 1 0,0 0 0,0-1 0,0 1 1,1-1-1,-2-3 0,1 2-13,1 1-1,0-1 0,0 0 1,1 0-1,-1 0 1,1 1-1,-1-1 1,1 0-1,0 1 1,0-1-1,0 0 1,0 1-1,0-1 0,2-1 1,6-10-10,0 1 0,1 1 0,1 0 1,14-13-1,-22 22-14,47-38 49,-47 39-56,0 0-1,-1 0 0,1 1 1,0-1-1,0 1 1,0 0-1,0 0 1,1 0-1,-1 0 1,0 0-1,0 1 0,0-1 1,1 1-1,-1 0 1,0 0-1,1 0 1,3 1-1,20 36-476,-21-33-121,-1-2 0,1 1 1,0-1-1,1 0 0,-1 0 1,7 1-1,13 0-5070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24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2897,'0'0'6472,"16"23"993,-11-20-4358,-14-6-2067,-43-8-1271,49 11 230,-4-1-13,0 0 0,0 1 0,1 0 0,-1 0 0,0 1 0,0 0 0,0 0 0,1 0 0,-1 1 1,1 0-1,-1 0 0,1 1 0,0 0 0,0 0 0,0 0 0,0 1 0,0 0 0,-6 6 0,8-6 8,0-1-1,0 1 0,1 0 0,0 1 1,-1-1-1,1 1 0,1-1 0,-1 1 1,1 0-1,0 0 0,0 0 0,-1 5 1,0 3-17,1 0 1,1 0-1,0 23 1,2-32 21,0 0-1,0 0 1,0 0-1,0 0 1,1-1 0,-1 1-1,1 0 1,0-1-1,0 0 1,0 1 0,0-1-1,1 0 1,0 0-1,-1 0 1,1 0 0,0-1-1,0 1 1,0-1-1,1 1 1,-1-1 0,1 0-1,6 2 1,-1 1 18,0-1 0,1 0 0,-1-1-1,1 0 1,0-1 0,0 0 0,0 0 0,11-1 0,-14-1-20,2 1 31,1 0 0,-1-1-1,1-1 1,-1 1 0,0-1 0,0-1-1,1 0 1,-1 0 0,0-1 0,0 0-1,-1-1 1,1 0 0,9-6-1,-17 9-122,-1 0 0,0 0-1,1 0 1,-1-1 0,0 1-1,0 0 1,0 0 0,0 0-1,0-1 1,0 1 0,0 0-1,0 0 1,0 0 0,-1 0-1,1-1 1,0 1 0,-1 0-1,1 0 1,-1 0 0,1 0-1,-1 0 1,0 0 0,1 0-1,-1 0 1,0 0 0,0 0-1,0 1 1,-1-2 0,-3-6-1703,-8-15-6074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07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6409,'0'0'7019,"15"-6"-6784,-1-1-202,1 2 1,1 0-1,-1 1 0,0 0 1,1 2-1,30-3 0,-46 6-31,1-1 0,-1 0-1,0 1 1,1-1 0,-1 0-1,0 1 1,1-1-1,-1 0 1,0 1 0,0-1-1,1 0 1,-1 1 0,0-1-1,0 1 1,0-1 0,0 0-1,1 1 1,-1-1-1,0 1 1,0-1 0,0 1-1,0-1 1,0 1 0,0-1-1,0 1 1,0-1 0,0 0-1,0 1 1,-1-1 0,1 1-1,0-1 1,0 1-1,0-1 1,0 0 0,-1 1-1,1-1 1,-1 1 0,-8 19-7,1-11 4,-1-1 0,0 0 0,0 0 0,-12 7 0,-30 27-1,50-42 3,1 1 0,-1-1 0,1 0 0,-1 1-1,1-1 1,0 1 0,-1-1 0,1 0 0,0 1 0,-1-1 0,1 1 0,0 0 0,0-1 0,-1 1-1,1-1 1,0 1 0,0-1 0,0 1 0,0-1 0,0 1 0,0 0 0,0-1 0,0 1 0,0-1-1,0 1 1,0 0 0,0-1 0,0 1 0,0-1 0,0 1 0,1-1 0,-1 1 0,0-1 0,0 1-1,1-1 1,-1 1 0,0-1 0,1 1 0,-1-1 0,1 1 0,-1-1 0,1 0 0,-1 1 0,0-1-1,1 0 1,-1 1 0,1-1 0,0 0 0,-1 1 0,1-1 0,-1 0 0,1 0 0,-1 0 0,1 0-1,-1 0 1,1 0 0,0 0 0,-1 0 0,1 0 0,-1 0 0,2 0 0,51 4 89,-37-3-69,-1 0-3,1 0-12,1 0 0,-1 2 0,0 0 0,26 8 0,-41-11-7,0 0 1,0 1 0,0-1 0,0 0-1,0 0 1,0 1 0,0-1-1,0 0 1,-1 1 0,1-1 0,0 1-1,0 0 1,0-1 0,-1 1-1,1-1 1,0 1 0,-1 0 0,1 0-1,-1-1 1,1 1 0,-1 0-1,1 0 1,-1 0 0,1 0 0,-1-1-1,0 1 1,1 0 0,-1 0-1,0 0 1,0 0 0,0 0 0,0 0-1,0 0 1,0 0 0,0 0-1,0 0 1,0 0 0,0 0 0,0 0-1,-1-1 1,1 1 0,0 0-1,-1 0 1,1 0 0,-1 0 0,1 0-1,-1-1 1,1 1 0,-1 0-1,1 0 1,-1-1 0,0 1 0,0 0-1,-4 4 3,1-1-1,-1-1 0,0 1 0,0-1 1,0 1-1,-11 4 0,-23 6 57,-50 11 1,21-7-16,108-15-2594,-2-3-2115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08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0 346 696,'0'0'12104,"18"0"-11545,85 0 70,-101-5-570,-1 0 0,-1 0 0,1 0 0,-1 0 0,0 0 0,0 0 0,-2-10 0,-2-8-20,-3-5-28,2 0 0,1-1 0,1 0 0,2-51 0,2 77-11,0-1 1,1 0-1,-1 1 1,0-1-1,1 1 1,0-1-1,0 1 1,0-1-1,0 1 1,1 0-1,-1 0 1,1 0-1,-1 1 1,1-1-1,0 1 1,0-1-1,1 1 1,-1 0-1,0 0 1,1 0-1,-1 1 1,1-1-1,0 1 1,-1 0-1,1 0 1,0 0-1,5 0 1,7-2 2,-1 0 0,1 1 0,0 1 1,0 1-1,23 2 0,-37-1-4,0-1-1,0 1 0,0 0 1,0 0-1,0-1 1,0 1-1,0 1 0,0-1 1,-1 0-1,1 0 1,0 1-1,-1-1 1,1 1-1,-1-1 0,1 1 1,-1 0-1,0-1 1,0 1-1,0 0 0,0 0 1,0 0-1,0 0 1,0 0-1,-1 0 0,1 0 1,-1 0-1,1 0 1,-1 0-1,0 0 1,0 1-1,0-1 0,0 0 1,-1 4-1,1 0 2,0 1 0,-1-1-1,0 1 1,0-1 0,0 1-1,-1-1 1,0 0-1,-1 0 1,-5 12 0,-8 4 6,10-15-3,1-1 0,0 1 1,1 0-1,-1 0 0,1 0 1,1 1-1,-1-1 0,1 1 1,1 0-1,-1 0 0,1 0 1,-1 11-1,4-18 1,-1 0-1,0 0 1,1 0 0,-1-1-1,1 1 1,-1 0 0,1 0-1,-1 0 1,1-1 0,0 1-1,-1 0 1,1 0 0,0-1-1,0 1 1,0-1-1,0 1 1,-1-1 0,1 1-1,0-1 1,0 1 0,0-1-1,0 0 1,0 1 0,0-1-1,0 0 1,0 0 0,0 0-1,2 0 1,36 3 181,-33-3-152,199 0 206,-210 2-252,1 0 1,-1 0-1,1 0 0,0 0 1,-1 1-1,1 0 0,-4 4 1,-3 0-143,-16 9-1377,4-4-2532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1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 4257,'0'0'8063,"-17"0"-3681,283-2-2781,-116 1-3842,-166 2-1113,-2 1-2577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14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4945,'0'0'7808,"-5"2"-7472,-1 0-218,-19 3 873,20 7 869,103-14-1401,-31 0-384,131 13 1,-166-7 247,51-1 442,-96-10-9583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1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4889,'0'0'8569,"0"-19"-7665,1-59-200,1 69-181,2 15-378,2 17 20,7 349 2437,-13-371-2526,10-9-226,34-38-2938,-20 23-1321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1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81 5473,'0'0'7567,"-13"8"-6961,-6 4-481,-1-1 1,1-1 0,-2 0 0,1-2 0,-1 0 0,-1-1 0,-37 6-1,52-12-122,-1 0 44,0 0 0,-1-1 1,1 0-1,-1-1 0,1 1 1,-15-4-1,21 3-32,0 0 1,0 0-1,0-1 0,0 1 1,0 0-1,0 0 0,1-1 0,-1 1 1,0-1-1,1 0 0,0 1 1,-1-1-1,1 0 0,0 0 0,0 0 1,-1 0-1,2 0 0,-1 0 1,0 0-1,0 0 0,1-1 0,-1 1 1,1 0-1,-1 0 0,1-1 1,0 1-1,0 0 0,0 0 0,1-3 1,-1 1-11,1 0 0,0 0 0,0 1 1,0-1-1,0 0 0,1 1 1,0-1-1,-1 1 0,1-1 0,0 1 1,1 0-1,-1 0 0,1 0 0,-1 0 1,1 0-1,0 1 0,0-1 1,0 1-1,0 0 0,0 0 0,1 0 1,-1 0-1,6-2 0,3-1-7,1-1 0,1 1 0,-1 1-1,1 1 1,18-3 0,-21 4 3,0 0-1,1 1 1,-1 1-1,1 0 1,-1 1-1,1 0 1,-1 0-1,0 1 1,13 5-1,-19-6-1,-1 1-1,0 1 1,0-1-1,0 0 1,0 1-1,0 0 1,0 0-1,-1 0 1,1 0-1,-1 1 1,0 0-1,0-1 1,0 1-1,-1 0 1,1 0-1,-1 0 1,0 1-1,0-1 1,0 1-1,-1-1 1,0 1-1,0-1 1,0 1-1,1 7 1,-1 0 16,1 0 1,-2 0-1,0 0 1,0 0-1,-1 0 1,-3 15-1,3-21 9,-1 1 0,0-1 0,-1 0 0,0 0 0,0 0 0,0 0 0,-1 0 0,1-1 0,-2 1 0,1-1 0,0 0 0,-8 7 0,2-4 12,1 1 0,-2-1 0,1-1 0,-1 0 0,0 0 0,0-1 0,-18 6 0,19-10-7,31-21-1497,9 0-1662,3 1-2974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17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15 7378,'0'0'7584,"-9"5"-7035,-36 20 1368,73-59-904,-26 33-1011,-1 0 0,1 0 0,0 0 0,0 0 0,-1 0-1,1 0 1,0 0 0,0 1 0,0-1 0,0 0 0,0 1 0,2 0 0,-3 0-149,0 0 1,-1 0-1,1 0 1,0 0-1,0 0 1,0 0-1,-1 0 1,1 1-1,0-1 1,-1 0 0,1 0-1,0 1 1,0-1-1,-1 1 1,1-1-1,-1 1 1,1-1-1,0 1 1,-1-1-1,2 2 1,3 5-5306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17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44 3689,'0'0'8056,"2"-9"-7126,-2 5-1144,6-27 2015,-6 31-1764,0 0 0,0 0 1,0 0-1,0 0 0,0 0 0,0 0 0,0 0 1,0 1-1,0-1 0,0 0 0,0 0 1,0 0-1,0 0 0,0 0 0,0 0 0,0 0 1,0 0-1,0 0 0,0 0 0,0 0 1,0 0-1,1 0 0,-1 0 0,0 0 0,0 0 1,0 0-1,0 0 0,0 0 0,0 0 1,0 0-1,0 0 0,0 0 0,0 0 0,0 0 1,0 0-1,0 0 0,1 0 0,-1 0 1,1 25 419,-4 12-138,0-1-1,-2 0 1,-2-1-1,-21 65 0,25-90-301,2-9-6,1 0 1,-1 0 0,0 0-1,1 1 1,0-1-1,-1 0 1,1 0 0,0 0-1,-1 0 1,1 1 0,0-1-1,0 0 1,0 0-1,0 1 1,0-1 0,0 0-1,0 0 1,1 0-1,-1 1 1,0-1 0,1 0-1,-1 0 1,1 0-1,0 2 1,1-3 14,0 0-1,0 0 1,0 0-1,0 0 1,0 0-1,0-1 1,0 1-1,0 0 1,0-1-1,-1 0 1,1 1-1,2-3 1,12-2-127,22-5 81,1 2-1,-1 2 1,2 1-1,75 1 1,-155-5-8140,24 4 3946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17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4745,'0'0'8635,"-3"9"-8129,-4 28 226,2 0 0,1 1 0,2-1 0,6 73 0,-2-62-393,-2-30-276,1 0-1,1 0 0,1-1 1,6 21-1,-9-37-103,0-1 0,1 1 0,-1-1 0,1 0 0,-1 1 0,0-1-1,1 0 1,-1 0 0,1 1 0,-1-1 0,1 0 0,-1 0 0,1 0 0,-1 0 0,1 1-1,0-1 1,-1 0 0,1 0 0,-1 0 0,1 0 0,-1 0 0,1 0 0,-1 0-1,1-1 1,-1 1 0,1 0 0,-1 0 0,1 0 0,-1 0 0,1-1 0,-1 1 0,1 0-1,-1-1 1,1 1 0,-1 0 0,1-1 0,-1 1 0,0 0 0,1-1 0,-1 1 0,0-1-1,1 1 1,-1-1 0,0 1 0,1-1 0,19-20-3364,-2 0-1902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18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0 346 6161,'0'0'7987,"21"0"-7473,6 1-403,15 0 88,69-5 0,-95-2 194,-16-2-220,-25-14-188,-3-2 19,23 16-1,1 0 1,0 0-1,1 0 0,0 0 1,0 0-1,0-1 0,1 1 1,1-1-1,-2-11 0,2-81-43,2 93 43,-1 5-3,0 0-1,0 0 1,1 0 0,0-1-1,-1 1 1,1 0-1,0 0 1,1 0 0,-1 1-1,0-1 1,1 0 0,0 0-1,-1 1 1,1-1-1,0 1 1,0-1 0,1 1-1,4-4 1,-3 3 1,1 0 0,0 1 0,-1-1 0,1 1 0,1 0 0,-1 0 0,0 1 0,0-1 0,1 1 0,7-1 0,-5 2 0,1-1 0,-1 1-1,0 0 1,1 1 0,-1 0 0,0 0 0,0 1-1,0 0 1,0 1 0,0-1 0,0 2 0,-1-1-1,1 1 1,11 7 0,-15-7-2,0 0-1,0 0 1,0 0 0,0 1-1,-1-1 1,0 1-1,0 0 1,0 0 0,0 0-1,-1 0 1,0 0 0,0 1-1,0-1 1,-1 1-1,1-1 1,-1 1 0,-1 0-1,1-1 1,-1 1 0,0 0-1,0 0 1,-1-1-1,0 1 1,0 0 0,0-1-1,-1 1 1,1-1 0,-1 1-1,-1-1 1,1 0-1,-1 0 1,0 0 0,0 0-1,-6 7 1,0-1 3,-23 29 8,31-39-10,0 1 0,0 0 0,0-1 1,0 1-1,0 0 0,1 0 0,-1 0 1,0 0-1,1 0 0,-1 0 1,1 0-1,0 0 0,0 0 0,0 0 1,0 0-1,0 0 0,0 0 1,0 0-1,1 0 0,0 2 0,0-3 0,0 0 0,0 0 0,0 0 0,0 0 0,0 0 0,0 0-1,0-1 1,0 1 0,0 0 0,0-1 0,1 1 0,-1-1 0,0 1 0,1-1-1,-1 0 1,0 1 0,0-1 0,1 0 0,1 0 0,32 0 5,-26 0 3,36 0 35,14 1-22,66-8 0,-132 14-333,-12 6-1260,-1-4-2321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3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2721,'0'0'9158,"2"4"-7587,-2-3-1761,7 12 2579,-4-13-210,-2-11-169,-1 38-2040,1 117-44,-2 153 791,-9-314-2096,10-40-4882,2 26-77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41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9194,'0'0'8834,"2"0"-9114,-2 2-1225,0 8-815,0 1-3649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42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8586,'0'0'7441,"26"0"-9841,-10 0-3633</inkml:trace>
  <inkml:trace contextRef="#ctx0" brushRef="#br0" timeOffset="1">230 59 10490,'0'0'6178,"37"0"-7619,-30-10-3872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42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14 5905,'0'0'10488,"-5"-2"-9532,-10-6-341,11 4-203,14 6-227,6 5-153,0 0 0,-1 2-1,0 0 1,0 0 0,-1 1-1,0 1 1,12 13 0,-14-14 10,26 22 27,-1 1-1,-2 2 0,48 61 1,-74-82-317,-12-17-1348,-17-21-1969,2-3-1827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4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 4457,'0'0'10921,"-7"10"-10793,-189 244 1134,183-239-1255,8-9-10,0 0 1,0 0 0,0 1 0,1-1 0,0 1 0,0 0 0,-4 10 0,15-19-449,66-41-3624,-32 17-1212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43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4673,'0'0'9821,"-1"1"-9778,1-1 1,-1 1 0,0-1-1,0 1 1,1 0-1,-1-1 1,1 1-1,-1 0 1,1-1 0,-1 1-1,1 0 1,-1 0-1,1 0 1,-1-1 0,1 1-1,0 0 1,0 0-1,-1 1 1,-13 107 521,6-62-360,-1 70 0,9-116-113,16-2 180,0-1-1,1 0 1,28-9 0,-29 6-303,0 1 1,1 1 0,30-2-1,-46 6-59,0-1 0,-1 0-1,1 0 1,0 0-1,0 0 1,0 0 0,-1 0-1,1 0 1,0 0-1,0 0 1,-1 0 0,1 0-1,0-1 1,0 1-1,-1 0 1,1 0 0,0-1-1,-1 1 1,1-1-1,0 1 1,-1 0 0,1-1-1,-1 1 1,1-1-1,0 0 1,-1 1 0,1-1-1,-1 1 1,0-1-1,1 0 1,-1 1 0,1-1-1,-1 0 1,0 1-1,0-1 1,1 0 0,-1 0-1,0 1 1,0-1-1,0 0 1,0 0 0,0 1-1,0-1 1,0 0-1,0 0 1,0 0 0,0 1-1,0-1 1,-1 0-1,1 0 1,0-15-4964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43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4865,'0'0'9453,"-1"0"-9419,0 1 1,0 0 0,0-1-1,0 1 1,0 0 0,0-1-1,1 1 1,-1 0 0,0 0-1,0 0 1,1-1 0,-1 1-1,0 0 1,1 0 0,-1 0 0,1 0-1,-1 0 1,1 1 0,0-1-1,-1 0 1,1 0 0,0 2-1,8 8 93,2-1 1,-1 0-1,2 0 0,-1 0 0,1-2 0,1 1 0,-1-2 0,14 8 1,7 5-58,7 3-8,17 13-33,-55-36-27,-1 1 0,0 0 0,0-1 0,1 1 0,-1 0 0,0-1 0,0 1 0,0 0 0,1-1 0,-1 1 0,0 0 0,0-1 0,0 1 0,0 0 0,0-1 0,-1 1 0,1 0 1,0-1-1,0 1 0,0 0 0,0-1 0,-1 1 0,1 0 0,0-1 0,-1 1 0,1-1 0,0 1 0,-1-1 0,1 1 0,-1-1 0,1 1 0,-1-1 0,1 1 0,-2 0 0,-21 20 20,18-17 9,-134 114 413,186-141-1964,-14 2-2251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44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4297,'0'0'11302,"-4"0"-10512,4 0-780,0 0 0,-1 0 0,1 0 0,-1 0 0,1 0 0,-1 0 0,1 0 0,-1 0 0,1 0-1,0 0 1,-1 0 0,1 0 0,-1 1 0,1-1 0,0 0 0,-1 0 0,1 0 0,-1 0 0,1 1 0,0-1 0,-1 0 0,1 1 0,0-1 0,-1 0 0,1 0 0,0 1 0,0-1 0,-1 1 0,1-1 0,0 0 0,0 1 0,0-1 0,-1 1 0,1-1 0,0 0-1,0 1 1,0-1 0,0 1 0,0-1 0,0 1 0,0-1 0,0 1 0,12 26 142,38 38-85,-36-49 75,130 174 376,-144-190-567,0 1 1,0-1 0,0 0-1,1 1 1,-1-1 0,0 0-1,0 1 1,0-1-1,1 0 1,-1 0 0,0 0-1,0 1 1,1-1 0,-1 0-1,0 0 1,1 0-1,-1 1 1,0-1 0,1 0-1,-1 0 1,0 0 0,1 0-1,-1 0 1,0 0-1,1 0 1,-1 0 0,0 0-1,1 0 1,-1 0 0,0 0-1,1 0 1,-1 0-1,0 0 1,1 0 0,-1 0-1,0 0 1,1-1 0,-1 1-1,0 0 1,0 0-1,1 0 1,-1 0 0,0-1-1,0 1 1,1 0 0,-1 0-1,0-1 1,0 1-1,1 0 1,-1 0 0,0-1-1,0 1 1,0 0 0,0-1-1,1 1 1,-1 0-1,0-1 1,0 1 0,0 0-1,0-1 1,0 1 0,0-1-1,6-21-4179,-6-3-3519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44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1 7034,'0'0'6961,"-106"139"-6537,75-94-192,-3-1-32,-2-2-104,5-5-32,5-4 32,13-10-96,13-16-648,29-5-1296,4-2-1289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44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6249,'0'0'7846,"-5"2"-7682,-1 1-146,-1 1 0,1 0 0,0 0 1,0 1-1,1 0 0,-1 0 0,1 0 0,0 1 0,0-1 1,1 1-1,0 0 0,0 1 0,0-1 0,1 1 0,0-1 0,0 1 1,0 0-1,1 0 0,0 0 0,1 1 0,-1-1 0,2 0 0,-1 1 1,1-1-1,0 0 0,0 1 0,3 11 0,-1-14-4,0-1 0,0 0 0,1 0 0,0 0 0,-1 0 0,1-1-1,1 1 1,-1-1 0,1 0 0,-1 0 0,1 0 0,0 0 0,0 0 0,0-1 0,0 0 0,0 0 0,1 0-1,-1 0 1,1-1 0,-1 0 0,7 1 0,7 3 35,1-2 0,1 0 0,34 0 0,13-3-31,-65 0-131,-17 0-3639,-4 0-1141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4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76 1696,'0'0'9221,"-9"0"-8426,-30 2-208,110 0 3477,14 1-3861,350-3 117,-435 0-122,-1-3-247,-1 0 0,0 1 0,0-1 0,0 1 0,0 0 1,0 0-1,0 0 0,-1 0 0,1 0 0,-1 0 0,-2-1 0,-5-5-51,6 5 62,0 0 39,1 0 0,-1 0 0,1 0-1,0 0 1,0-1 0,0 1 0,0-1-1,1 0 1,-1 1 0,-1-6 0,4 8 239,2 1-243,1-1 1,0 1-1,-1 0 1,1 0 0,0 1-1,-1-1 1,1 0 0,0 1-1,-1 0 1,1-1-1,0 1 1,-1 0 0,0 0-1,1 0 1,-1 1 0,1-1-1,-1 1 1,0-1-1,0 1 1,0 0 0,0 0-1,0 0 1,0 0 0,-1 0-1,1 0 1,-1 0 0,1 1-1,-1-1 1,0 0-1,0 1 1,0-1 0,0 1-1,0-1 1,-1 1 0,1 0-1,-1-1 1,0 1-1,1 0 1,-1-1 0,0 1-1,-1 0 1,1 0 0,0-1-1,-2 5 1,2-7-41,0 0 0,0 1 0,0-1 0,-1 0 0,1 0 0,0 1 0,0-1-1,0 0 1,0 1 0,-1-1 0,1 0 0,0 0 0,0 1 0,-1-1 0,1 0 0,0 0 0,-1 0 0,1 0 0,0 1 0,-1-1 0,1 0 0,0 0 0,-1 0 0,1 0 0,0 0 0,-1 0 0,1 0 0,0 0-1,-1 0 1,1 0 0,0 0 0,-1 0 0,1 0 0,-1 0 0,0 0-483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32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4745,'0'0'11204,"-33"62"-10569,26-50-613,0 1 1,1-1 0,0 1 0,1 0 0,0 0 0,1 1 0,0-1 0,2 1 0,-1 0-1,2 0 1,-1 26 0,3-39-16,0 1 0,-1-1-1,1 1 1,0-1 0,0 0 0,0 1-1,0-1 1,0 0 0,0 1 0,0-1-1,1 0 1,-1 0 0,0 0 0,1 0-1,-1 0 1,1-1 0,-1 1 0,1 0-1,-1 0 1,1-1 0,0 1 0,-1-1-1,1 0 1,0 0 0,-1 1 0,1-1-1,0 0 1,-1 0 0,4-1 0,2 2 32,1-1 1,0 0 0,-1-1 0,1 0 0,11-3 0,-15 3-35,0-1 1,0-1 0,0 1 0,0-1 0,0 1-1,0-1 1,-1 0 0,1 0 0,-1-1 0,0 1-1,0-1 1,0 0 0,-1 1 0,1-1 0,-1 0 0,0-1-1,0 1 1,0 0 0,-1-1 0,1 1 0,-1-1-1,0 1 1,0-1 0,-1 1 0,1-1 0,-1 0-1,0 1 1,-1-1 0,1 0 0,-2-4 0,2 3-9,-1 1 0,1-1 1,-1 1-1,-1 0 0,1 0 1,-1-1-1,0 1 1,0 0-1,0 0 0,-1 1 1,1-1-1,-1 0 1,-1 1-1,1 0 0,0 0 1,-1 0-1,0 0 1,0 0-1,0 1 0,-1 0 1,1-1-1,-1 2 1,0-1-1,1 0 0,-10-2 1,60 11-2501,-8-5-1076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46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61 4305,'0'0'8439,"-2"-13"-7499,0 2-1138,-4-25 2055,6 36-1814,0 0 0,0 0 0,0 0 0,0 0 0,0 0 1,0 0-1,0 0 0,0 0 0,0 0 0,0 0 0,0 0 0,-1 0 0,1 0 1,0 0-1,0 0 0,0 0 0,0 0 0,0 0 0,0 0 0,0 0 1,0-1-1,0 1 0,1 28 142,6 167 516,6 71 273,-13-266-985,1-1 1,-1 1 0,0 0 0,0 0 0,0-1 0,0 1 0,1 0 0,-1 0-1,0-1 1,0 1 0,1 0 0,-1 0 0,0 0 0,0-1 0,1 1 0,-1 0 0,0 0-1,1 0 1,-1 0 0,0 0 0,1 0 0,-1 0 0,0 0 0,0 0 0,1 0-1,-1 0 1,0 0 0,1 0 0,-1 0 0,0 0 0,1 0 0,-1 0 0,0 0 0,1 0-1,-1 0 1,0 0 0,0 0 0,1 1 0,-1-1 0,0 0 0,1 0 0,-1 0-1,0 0 1,0 1 0,0-1 0,1 0 0,-1 0 0,0 1 0,0-1 0,0 0-1,1 1 1,-1-1 0,0 0 0,0 0 0,0 1 0,0-1 0,0 0 0,0 1 0,16-30-3445,-15 26 2588,8-15-5103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46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9090,'0'0'8355,"0"4"-8264,5 148 410,-5-151-466,0-1 0,0 0 0,1 1-1,-1-1 1,0 0 0,0 0 0,0 1-1,1-1 1,-1 0 0,0 0 0,0 0 0,1 1-1,-1-1 1,0 0 0,0 0 0,1 0 0,-1 0-1,0 0 1,1 0 0,-1 1 0,0-1-1,1 0 1,-1 0 0,0 0 0,1 0 0,-1 0-1,0 0 1,1 0 0,-1 0 0,0 0 0,1 0-1,-1-1 1,0 1 0,0 0 0,1 0-1,-1 0 1,0 0 0,1 0 0,-1-1 0,0 1-1,0 0 1,1 0 0,-1 0 0,0-1 0,0 1-1,1 0 1,-1-1 0,16-10 944,18-31-671,-13 16-251,39-38 1,-60 63-70,1 1 1,-1 0-1,1-1 1,-1 1-1,1 0 1,-1 0-1,1 0 1,-1-1-1,1 1 1,-1 0 0,1 0-1,-1 0 1,1 0-1,-1 0 1,1 0-1,-1 0 1,1 0-1,0 0 1,-1 0 0,1 0-1,-1 0 1,1 1-1,-1-1 1,1 0-1,-1 0 1,1 0-1,-1 1 1,0-1 0,1 0-1,-1 1 1,1-1-1,-1 0 1,1 1-1,-1-1 1,0 1-1,1-1 1,-1 0 0,0 1-1,0-1 1,1 1-1,-1-1 1,0 1-1,0 0 1,14 28-46,-10-20 25,-2-4-5,0-1 1,0 0-1,1 0 0,-1 0 0,1 0 0,0 0 0,0-1 0,1 1 0,-1-1 0,6 5 0,-7-7-152,0 0 1,1-1-1,-1 1 0,0-1 1,0 0-1,0 1 0,0-1 1,0 0-1,0 0 0,0 0 0,0-1 1,1 1-1,-1 0 0,0-1 1,0 0-1,0 1 0,0-1 1,0 0-1,0 0 0,-1 0 0,1 0 1,0 0-1,0 0 0,-1-1 1,1 1-1,1-2 0,22-17-6120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47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260 348 5697,'0'0'10150,"-6"0"-9795,-9 0-264,-9 0 60,-1 0-1,1 2 1,-31 6 0,49-7-142,-1 0 1,1 1-1,0 0 0,0 0 1,0 1-1,1-1 1,-1 1-1,1 1 0,-1-1 1,1 1-1,0 0 1,0 0-1,0 0 0,1 1 1,0-1-1,0 1 1,0 0-1,-4 8 0,7-12-7,0 1-1,0-1 0,0 0 0,1 1 1,-1-1-1,1 1 0,-1-1 0,1 0 0,-1 1 1,1-1-1,0 1 0,0-1 0,0 1 1,0 0-1,0-1 0,0 1 0,0-1 1,0 1-1,0-1 0,1 1 0,-1-1 1,1 0-1,-1 1 0,2 2 0,0-3 10,-1 1-1,1-1 0,0 1 0,0-1 0,0 0 1,-1 0-1,1 0 0,0 0 0,0 0 1,0 0-1,0-1 0,1 1 0,-1-1 0,0 1 1,3-1-1,4 1-6,0-1 0,0 0-1,1 0 1,-1-1 0,0 0 0,0-1 0,13-4 0,-14 3-50,-1-1 1,0 1 0,1-2 0,-2 1 0,1-1-1,0 0 1,-1 0 0,0-1 0,0 0 0,-1 0-1,0 0 1,0-1 0,0 1 0,-1-1 0,1 0-1,-2-1 1,1 1 0,-1-1 0,0 0 0,-1 0-1,3-15 1,1-12 78,-3 0-1,0 0 0,-4-63 1,0 67 50,1 20 58,-1 0 0,0 0 0,0 0 0,-1 0 0,0 0 0,-6-15 0,8 26-139,0 0-1,0 1 1,0-1-1,0 0 1,0 0-1,0 0 1,0 1-1,-1-1 1,1 0-1,0 0 1,0 0-1,0 0 1,0 0-1,0 1 1,0-1-1,0 0 1,-1 0-1,1 0 1,0 0-1,0 0 1,0 0-1,0 1 1,-1-1-1,1 0 1,0 0 0,0 0-1,0 0 1,0 0-1,-1 0 1,1 0-1,0 0 1,0 0-1,0 0 1,-1 0-1,1 0 1,0 0-1,0 0 1,0 0-1,0 0 1,-1 0-1,1 0 1,0 0-1,0 0 1,0-1-1,0 1 1,-1 0-1,1 0 1,0 0-1,0 0 1,0 0-1,0 0 1,0 0 0,-1-1-1,1 1 1,0 0-1,0 0 1,0 0-1,0 0 1,0 0-1,0-1 1,0 1-1,0 0 1,0 0-1,-1 0 1,1-1-1,0 1 1,0 0-1,-5 15-156,-3 35 136,2 1 0,2-1 0,5 94 0,1-50 14,-2-87 6,0 0 0,0 0 0,1 0 0,-1-1 0,2 1 0,-1 0 1,1 0-1,3 9 0,-4-15 10,0 1 0,1 0 1,-1-1-1,0 1 0,1-1 0,-1 1 1,1-1-1,-1 1 0,1-1 0,0 0 1,0 0-1,-1 0 0,1 0 1,0 0-1,0 0 0,0-1 0,0 1 1,0-1-1,0 1 0,0-1 0,0 0 1,0 0-1,0 1 0,0-2 1,1 1-1,-1 0 0,0 0 0,0-1 1,0 1-1,0-1 0,3-1 0,3-1 6,0 0-1,-1-1 0,1 1 1,-1-2-1,0 1 0,0-1 1,-1 0-1,0 0 0,1-1 0,-2 0 1,1 0-1,-1 0 0,9-14 1,-7 10 2,-1-1 1,0 0-1,0 0 1,-1 0-1,0-1 1,-1 1-1,-1-1 1,4-19 0,-6 23-7,-2 14-51,0 1-1,-1-1 1,1 0 0,-1 0 0,0-1-1,-1 1 1,1 0 0,-5 6 0,3-5 32,1 1 0,-1-1 1,1 1-1,-3 13 1,4-15 6,1 1 1,0-1 0,1 1-1,-1-1 1,1 1 0,0-1-1,1 1 1,0-1 0,2 10-1,-2-13 9,0-1-1,0 0 1,1 0-1,-1 0 1,1 0-1,-1-1 1,1 1-1,0 0 1,0-1-1,-1 1 1,1-1-1,0 0 1,1 1-1,-1-1 1,0 0-1,0 0 1,0 0-1,1-1 1,-1 1-1,0 0 1,1-1-1,-1 0 1,0 1-1,1-1 1,-1 0-1,1 0 1,4-1 0,2 1 18,0 0 1,1-1-1,-1 0 1,1-1-1,-1 0 1,0 0-1,0-1 1,0 0 0,14-7-1,-18 7-18,1-1 0,-1 0-1,0 0 1,0 0 0,0-1-1,-1 1 1,1-1 0,-1 0 0,0-1-1,-1 1 1,1-1 0,-1 1-1,0-1 1,-1 0 0,1 0 0,2-12-1,-5 17-47,-5 26-240,4-21 280,-1 0 1,1 0-1,0 1 0,1-1 0,-1 0 1,1 0-1,0 0 0,0 1 0,1 7 1,-1-11-40,1 0 0,-1 1 1,1-1-1,-1 1 0,1-1 1,0 0-1,0 1 0,0-1 1,0 0-1,0 0 0,0 0 1,0 1-1,0-1 0,0 0 1,0 0-1,0-1 0,1 1 1,-1 0-1,0 0 0,1-1 1,-1 1-1,1 0 0,-1-1 1,1 0-1,-1 1 0,1-1 1,-1 0-1,1 0 0,2 0 1,6 1-811,0 0 1,1-2 0,-1 1 0,0-1 0,11-3 0,13-10-5772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48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7034,'0'0'7944,"-18"1"-7573,-55 7-175,69-7-180,1 0 1,0 0 0,0 0 0,0 1 0,0-1-1,1 1 1,-1-1 0,0 1 0,0 0 0,1 0-1,0 1 1,-1-1 0,1 0 0,0 1 0,0-1-1,0 1 1,0 0 0,1-1 0,-1 1 0,1 0-1,-1 0 1,1 0 0,-1 4 0,0 3 26,0 0 1,0 0 0,1 0-1,0 20 1,1-27-41,0 0 0,0 0 1,1-1-1,0 1 0,-1 0 0,1-1 0,0 1 0,0 0 0,0-1 1,0 0-1,1 1 0,-1-1 0,1 0 0,-1 1 0,1-1 1,0 0-1,0 0 0,0 0 0,0-1 0,0 1 0,1 0 0,-1-1 1,0 1-1,1-1 0,-1 0 0,1 0 0,-1 0 0,1 0 0,0 0 1,-1-1-1,1 1 0,0-1 0,-1 0 0,1 0 0,4 0 0,2 1-314,0-1 0,-1-1-1,1 1 1,-1-1-1,1-1 1,-1 0-1,1 0 1,-1-1-1,0 1 1,11-7-1,17-17-3823,-9-2-734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48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3065,'0'0'10998,"-4"17"-10589,-6 60 98,3 0-1,5 84 0,1-120-379,2 41 69,-1-82-216,0 0 0,0 0 0,0 0 0,0 1 0,0-1-1,0 0 1,0 0 0,0 0 0,0 1 0,0-1 0,0 0 0,0 0 0,0 0-1,0 0 1,0 1 0,0-1 0,0 0 0,0 0 0,0 0 0,1 0 0,-1 1-1,0-1 1,0 0 0,0 0 0,0 0 0,0 0 0,0 0 0,1 1 0,-1-1-1,0 0 1,0 0 0,0 0 0,0 0 0,1 0 0,-1 0 0,0 0 0,0 0-1,0 0 1,0 0 0,1 0 0,-1 0 0,0 0 0,0 0 0,0 0 0,1 0-1,-1 0 1,0 0 0,0 0 0,1 0 0,9-9-1349,4-14-2489,-6-2-1014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4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0 250 5129,'0'0'5856,"23"0"-5588,165 0 1783,-182 40-1587,-1 5 144,16 67-1,-21-112-650,1 0-1,-1 0 1,0-1 0,0 1-1,0 0 1,0 0-1,0 0 1,0 0 0,1 0-1,-1 0 1,0-1-1,0 1 1,0 0 0,0 0-1,1 0 1,-1 0-1,0 0 1,0 0 0,0 0-1,1 0 1,-1 0-1,0 0 1,0 0-1,0 0 1,0 0 0,1 0-1,-1 0 1,0 0-1,0 0 1,0 0 0,1 0-1,-1 0 1,0 0-1,0 1 1,0-1 0,0 0-1,1 0 1,-1 0-1,0 0 1,0 0 0,0 0-1,0 0 1,0 1-1,0-1 1,1 0 0,-1 0-1,0 0 1,0 0-1,0 1 1,0-1 0,0 0-1,0 0 1,0 0-1,0 0 1,0 1 0,0-1-1,0 0 1,0 0-1,0 0 1,0 1 0,0-1-1,0 0 1,0 0-1,3-12-3527</inkml:trace>
  <inkml:trace contextRef="#ctx0" brushRef="#br0" timeOffset="1">189 1 7698,'0'0'7609,"85"72"-8297,-48-49-3441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49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8186,'0'0'6158,"10"21"-5489,-3-7-572,13 26 238,36 50-1,-56-89-308,0-1-1,0 0 0,0 1 0,1-1 1,-1 0-1,0 1 0,0-1 1,1 0-1,-1 0 0,0 1 0,0-1 1,1 0-1,-1 0 0,0 0 0,1 1 1,-1-1-1,1 0 0,-1 0 1,0 0-1,1 0 0,-1 0 0,0 0 1,1 1-1,-1-1 0,1 0 0,-1 0 1,0 0-1,1 0 0,-1-1 0,1 1 1,-1 0-1,0 0 0,1 0 1,-1 0-1,0 0 0,1 0 0,-1-1 1,0 1-1,1 0 0,-1 0 0,0 0 1,1-1-1,-1 1 0,0 0 1,1 0-1,-1-1 0,0 1 0,0 0 1,0-1-1,1 1 0,-1 0 0,0-1 1,0 1-1,0 0 0,0-1 1,1 1-1,-1-1 0,0 1 0,0-1 1,10-28 135,-9 25-181,7-20-837,1 0-1,0 0 1,2 1-1,16-27 0,-8 22-3945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49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4889,'0'0'8398,"15"-11"-8051,50-33-155,-62 42-179,0 0 1,0 0-1,0-1 1,-1 1-1,1 0 1,0-1-1,-1 0 1,0 0-1,0 1 1,1-1-1,-2 0 1,1-1-1,0 1 1,-1 0 0,1 0-1,-1-1 1,0 1-1,0-1 1,0 1-1,-1-1 1,1 0-1,-1 1 1,0-1-1,0 1 1,-1-6-1,1-1 42,0 9-48,-1 0 0,1 0 0,-1 0 1,1 0-1,-1 0 0,0 0 0,1 0 0,-1 0 0,0 1 0,0-1 0,0 0 0,1 0 0,-1 1 0,0-1 0,0 0 0,0 1 0,0-1 0,0 1 0,0-1 0,0 1 0,-1 0 0,1-1 0,0 1 0,0 0 0,0 0 0,0 0 0,0 0 0,-1 0 1,1 0-1,0 0 0,0 0 0,0 0 0,0 0 0,0 1 0,-3 0 0,0-1 12,0 1 0,0-1 0,-1 1 0,1 0-1,0 1 1,0-1 0,0 1 0,0 0 0,-5 3 0,6-2-3,0-1 0,0 1 0,0 0 0,1 0 0,-1 0 0,1 1 0,0-1 1,0 0-1,0 1 0,0 0 0,1-1 0,-1 1 0,1 0 0,0 0 0,0 0 0,0 0 0,1 0 0,-1 0 0,1 0 0,0 0 0,0 0 0,1 0 0,-1 0 0,1 0 0,0-1 0,1 5 1,0-2 3,1-1 0,-1 0 1,1 0-1,0 0 0,0-1 1,1 1-1,-1-1 1,1 0-1,0 1 0,0-2 1,1 1-1,-1 0 0,1-1 1,0 0-1,-1 0 1,1 0-1,11 3 0,6 1-65,0-2 0,0-1 0,0 0 0,1-2 0,-1 0-1,1-1 1,23-3 0,2 1-935,25 1-3624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06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57 4865,'0'0'7556,"-2"-4"-6114,-1-5-1005,-4-11 1281,6 18-592,6 12 49,38 77-1212,85 126-1,-113-189 38,-6-10 0,-4-6 5,-1 0-1,2 0 1,-1-1-1,1 1 1,0-1-1,12 10 1,-17-17 65,-1 1 0,1-1 0,0 0 0,-1 0 1,1 0-1,-1 0 0,1 0 0,0 0 0,-1 0 0,1 0 1,-1-1-1,1 1 0,-1 0 0,1 0 0,0 0 0,-1-1 0,1 1 1,-1 0-1,1 0 0,-1-1 0,1 1 0,-1 0 0,0-1 0,1 1 1,-1-1-1,1 1 0,-1-1 0,0 1 0,1-1 0,-1 1 0,0-1 1,1 1-1,-1-1 0,0 1 0,0-1 0,0 1 0,1-1 0,-1-1 1,10-27 372,-8 24-305,106-367 327,-102 357-1235,1 19-541,6 25-2996,-9-17 1389,2 2-7193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0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3529,'0'0'10067,"-3"1"-9181,233-2 1684,-71 4-2281,-188 15-4889,17-13-195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33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7890,'0'0'8515,"-18"10"-8242,4-4-254,7-3-18,0 0-1,0 0 1,0 1 0,0-1 0,1 2-1,-1-1 1,1 1 0,0 0 0,1 0-1,-1 1 1,1-1 0,0 1 0,0 1-1,1-1 1,-6 11 0,3 0 8,1 1 1,1 0-1,1 0 0,0 1 1,1-1-1,1 1 0,0 36 1,3-55-9,-1 1 1,0-1-1,0 1 1,0-1-1,0 1 1,1-1-1,-1 1 1,0-1-1,0 1 1,1-1-1,-1 1 1,0-1-1,1 0 1,-1 1-1,0-1 1,1 0-1,-1 1 1,1-1-1,-1 0 1,1 1-1,-1-1 1,0 0 0,1 0-1,-1 1 1,1-1-1,-1 0 1,1 0-1,0 0 1,-1 0-1,1 0 1,-1 0-1,1 0 1,-1 0-1,1 0 1,-1 0-1,1 0 1,22-5 115,-13-3-100,-1 1-1,0-1 1,0-1-1,-1 0 1,0 0-1,-1 0 1,0-1-1,0 0 1,6-14-1,24-32 208,-33 57-66,-1 9-161,-2 17-78,2 595 129,-3-612-48,0 1 4,0 0 0,0 0 0,-5 22 0,5-32-2,0 0 0,-1 1 0,1-1 0,0 0 0,-1 1 0,1-1-1,-1 0 1,1 0 0,-1 0 0,1 1 0,-1-1 0,0 0 0,0 0 0,0 0 0,1 0-1,-1 0 1,0 0 0,0 0 0,-1 0 0,1-1 0,0 1 0,0 0 0,0-1 0,0 1-1,-1-1 1,1 1 0,0-1 0,0 1 0,-1-1 0,1 0 0,0 0 0,-1 0 0,1 1-1,0-1 1,-1-1 0,1 1 0,0 0 0,-1 0 0,-1-1 0,0-1 9,0-1 1,0 1 0,1-1-1,-1 1 1,1-1-1,0 0 1,0 0 0,0 0-1,0 0 1,0 0 0,1-1-1,-1 1 1,1 0-1,0-1 1,0 1 0,0-1-1,0-6 1,-2 1 11,-6-36 3,2 0 1,1 0-1,3 0 1,4-64-1,-1 63-18,0 34-7,0 1 0,0-1-1,2 1 1,-1 0 0,2 0 0,-1-1 0,2 1 0,-1 1 0,1-1 0,1 0 0,0 1-1,0 0 1,1 0 0,1 1 0,-1-1 0,2 2 0,-1-1 0,1 1 0,0 0 0,1 0-1,0 1 1,0 0 0,15-8 0,24-12-12,-34 21 12,-1-2 1,1 1-1,-1-2 0,-1 1 0,0-2 1,0 0-1,-1 0 0,12-15 0,-21 29-11,0-1-1,0 1 1,0 0 0,-1-1-1,0 1 1,1 0 0,-1 0-1,0 5 1,8 44 116,-2 1-1,0 89 1,-10-133-368,-6-20-260,-5-22-1894,3-6-3807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07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4257,'0'0'7367,"14"10"-6651,1-8-401,0 0 0,0-1-1,1 0 1,-1-1 0,17-2 0,14 0-114,97 2 105,-143 0-360,0 0-1,0 0 0,-1 1 1,1-1-1,0 0 0,0 1 0,0-1 1,0 0-1,0 1 0,0-1 0,1 0 1,-1 1-1,0-1 0,0 0 0,0 0 1,0 1-1,0-1 0,0 0 0,0 1 1,1-1-1,-1 0 0,0 0 0,0 1 1,0-1-1,1 0 0,-1 0 0,0 0 1,0 1-1,1-1 0,-1 0 0,0 0 1,0 0-1,1 0 0,-1 0 0,0 1 1,0-1-1,1 0 0,-1 0 0,0 0 1,1 0-1,11 0-2838,3-2-1169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07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37 111 904,'0'0'15570,"-1"0"-15562,1 0 0,-1 0 1,1 0-1,-1 0 0,0 0 0,1 0 0,-1 0 0,1 0 1,-1 1-1,1-1 0,-1 0 0,1 0 0,0 1 0,-1-1 0,1 0 1,-1 0-1,1 1 0,-1-1 0,1 1 0,0-1 0,-1 0 1,1 1-1,0-1 0,-1 1 0,1-1 0,0 1 0,0-1 1,-1 1-1,1-1 0,0 1 0,0-1 0,0 1 0,0-1 0,0 1 1,-2 9-8,1 1 1,1-1 0,0 0 0,0 0 0,1 0-1,0 0 1,1 0 0,5 18 0,2 26 51,-6 92 150,-3-145 157,0-10 1140,-2-69-1097,0 26-305,5-63-1,-2 102-108,0 0 0,1 0-1,1 0 1,0 1 0,1-1 0,0 1-1,1-1 1,0 2 0,15-24-1,-18 33-5,0-1 0,1 1 1,-1-1-1,1 1 0,0 0 0,-1 0 0,1 0 0,0 0 0,1 1 0,-1-1 0,0 1 0,0 0 0,1 0 0,-1 0 0,0 0 0,1 1 0,-1-1 0,1 1 0,-1 0 0,1 0 0,-1 0 0,1 0 0,-1 1 0,0-1 0,1 1 0,-1 0 0,1 0 0,-1 0 0,0 1 0,3 1 0,-1-1-13,0 0 1,-1 0-1,1 1 0,-1-1 1,0 1-1,0 0 0,0 0 1,0 1-1,0-1 0,-1 1 1,0 0-1,0 0 0,0 0 1,0 0-1,0 0 0,-1 1 1,0-1-1,0 1 0,0 0 1,1 6-1,-2-8 10,-1 0 1,1 1-1,-1-1 1,0 0-1,0 0 1,0 0-1,-1 1 0,1-1 1,-1 0-1,0 0 1,0 0-1,0 0 1,0 0-1,0 0 0,-1 0 1,1-1-1,-1 1 1,0 0-1,0-1 1,-4 5-1,0-2-9,-1 1 0,0-2 0,-1 1 0,1-1 0,-1 0 0,-14 5 0,0 1-69,0-2-1,-1 0 0,1-2 1,-1 0-1,-42 3 0,102 6 133,0-3-16,-1 2 0,0 1 0,-1 2 0,60 39 0,-59-34 33,-34-25-298,0-1 0,-1 1 0,1 0 0,-1-1 0,0 0 0,0 1 0,0-1 0,0-6 0,0 7-173,5-27-3853,-1-1-2743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0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36 1800,'0'0'12407,"-3"-6"-11543,-11-18-337,11 19-108,3 8-404,1 0 1,0 0-1,-1 0 0,0 0 1,1 0-1,-1 1 1,-1-1-1,0 5 1,0 12 21,17 104 441,2 33-51,-16-42-133,9-131-126,11-47-4125,-11 30-2869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08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79 5025,'0'0'7343,"-6"-15"-6543,-18-46-61,21 59 852,1 13-1351,1 25-416,14 764 1526,-13-521-225,-1-304-2141,-3 3-827,-1-1-1949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09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66 2841,'0'0'10927,"-2"-11"-9725,-6-32-262,5 32-298,5 31-615,-2 0 0,-2 26 0,0 2 216,1-23-369,0 23 822,2-40-1805,3-23-2123,1-8-1575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0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96 4561,'-9'-31'1470,"7"23"-884,-1 1 0,1 0-1,1-1 1,-1 0-1,2 1 1,-1-12 874,7 19-580,14 5-563,0 0 0,0 1 0,-1 1 0,0 1 0,0 1 0,0 0 0,18 14-1,-34-21-314,-1-1-1,0 1 0,0 0 1,0 0-1,-1 0 0,1 0 1,0 0-1,-1 0 0,1 1 1,-1-1-1,0 1 0,0-1 1,0 1-1,0-1 0,0 1 1,0-1-1,-1 1 0,1 0 1,-1-1-1,0 1 0,0 0 1,0-1-1,0 1 0,0 0 0,-1 0 1,0 2-1,0 0 19,-1-1-1,1 0 0,-1 0 1,0 0-1,0-1 1,-1 1-1,1 0 1,-1-1-1,0 0 1,0 1-1,0-1 0,0 0 1,0-1-1,-1 1 1,-3 2-1,1 0 14,0-1 0,-1 0 0,1 0-1,-1-1 1,0 0 0,1 0 0,-1-1 0,-1 1-1,1-1 1,0-1 0,0 0 0,-1 0 0,1 0-1,-10-1 1,16-3-341,0 0 0,0 0 0,0 0 0,1 0 0,-1 0 0,1 0 0,0-1 0,0 1 0,0 0 0,1-6 0,0 4-838,-1-15-2730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10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12 3817,'0'0'9958,"-29"-12"-8184,22 12-1752,1 1-1,-1 0 1,1 0 0,-1 1 0,1 0 0,0 0 0,0 0 0,0 1 0,0-1 0,0 2-1,1-1 1,-1 0 0,1 1 0,-9 8 0,10-9-17,1 1 1,-1 0-1,1 0 0,-1 0 1,1 0-1,0 1 0,0 0 1,1-1-1,0 1 0,0 0 1,0 0-1,0 0 0,1 0 0,-1 0 1,1 1-1,1-1 0,-1 0 1,1 7-1,0-10-5,0-1 0,0 1 0,1-1 0,-1 1 0,1-1 0,-1 0-1,1 1 1,0-1 0,-1 0 0,1 1 0,0-1 0,0 0 0,0 0 0,0 1 0,0-1 0,0 0 0,0 0-1,0 0 1,0 0 0,3 0 0,35 13 124,-19-11-38,1-1 1,24-1-1,-39-1-80,24 1 32,-21 0-11,1 0 0,-1-1 0,0 0 0,1-1 0,-1 0-1,0 0 1,17-5 0,-23 5-1,-3 1-105,0-7-5206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11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4385,'0'0'7627,"-15"11"-6171,20-9-1347,0 0 0,-1-1 0,1 0-1,0 0 1,0-1 0,0 1 0,0-1 0,0 0 0,0 0-1,10-2 1,2 1 165,338 1 1180,-386 14-4435,8-9 183,0-1-1279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11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3241,'0'0'8976,"7"2"-8248,32 4 140,1-2-1,70-2 1,26 2-270,-116-3-576,-15-1-9,0 0 1,0 1-1,1-1 0,-1 1 0,0 0 1,9 3-1,-13-2-23,-1-2-60,11-28-5309,-6 7-1446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1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7114,'0'0'6960,"10"10"-6756,42 34 43,2-1 1,78 45 0,-129-86-247,0 0 1,1 0-1,-1 1 1,0-1-1,0 1 0,0 0 1,0 0-1,-1 0 1,1 0-1,-1 0 1,0 1-1,0-1 1,0 1-1,0-1 1,1 6-1,-2-6 0,-1 0 0,0 0-1,1 1 1,-2-1 0,1 0-1,0 0 1,0 1 0,-1-1-1,0 0 1,0 0 0,0 0-1,0 0 1,0 0 0,0 0 0,-1 0-1,0 0 1,1-1 0,-1 1-1,-3 2 1,-36 45 111,-49 46-1,22-26-99,121-91-3317,-22 1-1209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33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8810,'0'0'2921,"169"52"-4882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15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48 2969,'0'0'6601,"-4"0"-5733,3 0-784,0 0 0,0 0 1,0 0-1,0 0 0,0 0 0,0 0 0,0 0 0,0-1 0,1 1 0,-1 0 0,0 0 0,0-1 0,0 1 1,0-1-1,0 1 0,0-1 0,1 1 0,-1-1 0,0 1 0,0-1 0,1 0 0,-1 1 0,0-1 0,1 0 1,-1 1-1,1-1 0,-2-1 0,-1-32 3211,3 33-2429,37 67-699,87 116 0,-37-59-85,-87-122-34,0-1-1,0 0 0,0 0 0,0 0 0,1 0 0,-1 0 0,0 1 1,0-1-1,0 0 0,0 0 0,0 0 0,1 0 0,-1 0 0,0 0 1,0 0-1,0 0 0,0 0 0,1 0 0,-1 1 0,0-1 1,0 0-1,0 0 0,0 0 0,1 0 0,-1 0 0,0 0 0,0 0 1,0 0-1,1 0 0,-1 0 0,0-1 0,0 1 0,0 0 1,0 0-1,1 0 0,-1 0 0,0 0 0,0 0 0,0 0 0,0 0 1,0 0-1,1-1 0,-1 1 0,0 0 0,0 0 0,0 0 0,8-13 859,5-18-718,-12 28-97,16-49-50,12-71 1,-2 12 203,-18 109-7729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15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2513,'0'0'5563,"-25"0"1119,327 0-5371,-287 2-3020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1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2841,'0'0'6152,"-29"6"-4188,16-2 2717,315-4-3785,-297 0-893,-4 2-15,-9 0-2173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1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28 3201,'0'0'7799,"-5"0"-6960,-11 0 363,28 1 769,36-2-1052,143-27 107,-195 72-1195,-6-14 170,-2 0 1,-1-1-1,-1-1 1,-1 0-1,-2-1 1,-23 29-1,-33 58 61,73-113-64,-1-1 0,1 1 1,0-1-1,0 1 0,-1 0 1,1-1-1,0 1 1,0-1-1,0 1 0,0 0 1,0-1-1,0 1 0,0-1 1,0 1-1,0 0 1,0-1-1,0 1 0,0-1 1,0 1-1,0 0 0,1-1 1,-1 1-1,0-1 1,0 1-1,1-1 0,-1 1 1,0 0-1,1-1 0,-1 0 1,1 1-1,-1-1 1,1 1-1,-1-1 0,0 1 1,1-1-1,0 0 0,-1 1 1,1-1-1,-1 0 1,1 0-1,-1 1 0,1-1 1,0 0-1,31 8 86,-24-7-35,22 3 7,0-1 0,60-2 1,-48-2-54,-41 1 130,-32-25-6415,11 8 731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17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3225,'0'0'9215,"14"0"-8447,207-2 748,-220 2-1508,17-2-4116,-10-3-579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17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77 1504,'0'0'7725,"-3"-6"-6649,0 2-1017,0-1 479,0 0-1,0-1 1,1 0 0,-1 1-1,1-1 1,0 0 0,1 0-1,0 0 1,-1-10 896,2 25-1402,-1 70-183,-1-11 474,3 0 1,2 0-1,26 133 1,-27-191-125,-8-33-1268,-8-21-2611,4 14-1884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18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3697,'0'0'8850,"1"-6"-8424,-1 4-396,1 0 0,-1 0-1,1 0 1,0 1 0,-1-1-1,1 0 1,0 0 0,0 1-1,0-1 1,0 1-1,0-1 1,1 1 0,-1-1-1,0 1 1,1 0 0,-1 0-1,1-1 1,-1 1-1,1 0 1,0 0 0,-1 1-1,1-1 1,3-1 0,4-1 163,0 1 0,0 0 0,0 1 0,16-1 0,-21 2-152,25 1-19,-28 0-173,0-1 0,0 1 0,0-1 0,-1 1 0,1 0 0,0 0 0,0-1-1,0 1 1,-1 0 0,1 0 0,-1 0 0,1 0 0,0 0 0,-1-1 0,1 1 0,-1 0-1,0 0 1,1 0 0,-1 1 0,0-1 0,0 0 0,0 0 0,1 0 0,-1 2 0,0 11-4160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18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4705,'0'0'8306,"94"11"-8098,-69-11-96,-4 0-32,-8 0-72,-3 0-16,-4 0-96,-4 0-456,1-4-360,-1-1-817,1 0-511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18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4689,'0'0'9893,"0"-1"-9886,-1 1 0,1 0-1,0-1 1,0 1 0,0 0 0,0-1 0,-1 1 0,1 0 0,0-1 0,0 1-1,-1 0 1,1 0 0,0-1 0,0 1 0,-1 0 0,1 0 0,0-1 0,-1 1 0,1 0-1,0 0 1,-1 0 0,1 0 0,0 0 0,-1 0 0,1-1 0,-1 1 0,1 0-1,0 0 1,-1 0 0,1 0 0,0 0 0,-1 0 0,1 0 0,-1 1 0,1-1 0,0 0-1,-1 0 1,1 0 0,0 0 0,-1 0 0,1 1 0,0-1 0,-1 0 0,1 0-1,0 0 1,-1 1 0,1-1 0,0 0 0,0 0 0,-1 1 0,1-1 0,0 0 0,0 1-1,0-1 1,-1 1 0,-2 10 18,0 1 0,0 0-1,1 0 1,0-1 0,1 1 0,1 0 0,1 18-1,-1-2 57,-4 92 354,6 0-1,30 205 1,43 63 44,-69-364-327,-6-24-154,0 0 0,0-1 0,0 1-1,0 0 1,0 0 0,0 0 0,0 0 0,0 0 0,0 0 0,0 0 0,0 0 0,0 0 0,0-1 0,0 1 0,0 0 0,0 0 0,0 0 0,0 0 0,0 0 0,0 0 0,0 0-1,0 0 1,0 0 0,0-1 0,0 1 0,0 0 0,0 0 0,0 0 0,1 0 0,-1 0 0,0 0 0,0 0 0,0 0 0,0 0 0,0 0 0,0 0 0,0 0 0,0 0 0,0 0-1,0-1 1,0 1 0,1 0 0,-1 0 0,0 0 0,0 0 0,0 0 0,0 0 0,0 0 0,0 0 0,0 0 0,0 0 0,1 0 0,-1 0 0,0 0 0,-7-41-1669,-6 10-1531,0 1-2992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19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57 208,'0'0'12987,"-2"-7"-12115,-4-40 1223,6 47-2080,0 0-1,0 0 1,0 0-1,-1-1 1,1 1 0,0 0-1,0 0 1,0 0-1,0 0 1,0 0 0,0-1-1,0 1 1,-1 0-1,1 0 1,0 0 0,0 0-1,0 0 1,0 0-1,-1 0 1,1 0-1,0 0 1,0 0 0,0-1-1,0 1 1,-1 0-1,1 0 1,0 0 0,0 0-1,0 0 1,-1 0-1,1 0 1,0 0 0,0 0-1,0 1 1,-1-1-1,1 0 1,0 0-1,0 0 1,0 0 0,0 0-1,0 0 1,-1 0-1,1 0 1,0 0 0,0 1-1,0-1 1,0 0-1,0 0 1,-1 0 0,1 0-1,0 0 1,0 1-1,0-1 1,0 0-1,0 0 1,0 0 0,0 0-1,0 1 1,0-1-1,-11 11-142,-14 29 188,1 2 1,2 0-1,-25 70 0,47-111 63,1-4-23,0 0 0,0 0 0,0 0 0,1 0 0,-1 0 0,1 0 0,0 1 0,0-1 0,0 1 0,0-1 0,3-2 0,4-6-32,86-150 43,-95 161-116,0 0 1,1 0-1,-1-1 0,0 1 1,0 0-1,0 0 0,0 0 1,1 0-1,-1 0 1,0 0-1,0 0 0,1 0 1,-1 0-1,0 0 0,0 0 1,0 0-1,1 0 0,-1 0 1,0 0-1,0 0 0,0 0 1,1 0-1,-1 0 1,0 0-1,0 0 0,0 0 1,1 0-1,-1 0 0,0 0 1,0 0-1,0 0 0,1 1 1,-1-1-1,0 0 1,0 0-1,0 0 0,0 0 1,1 1-1,-1-1 0,0 0 1,0 0-1,0 0 0,0 0 1,0 1-1,0-1 0,0 0 1,0 0-1,0 0 1,0 1-1,0-1 0,0 0 1,1 0-1,-1 1 0,0-1 1,-1 0-1,1 0 0,0 0 1,0 1-1,0-1 0,6 20-79,-6-17 63,5 18 16,1-1 0,0 0-1,2 0 1,0-1 0,1 0 0,1 0-1,1-1 1,0 0 0,22 25 0,-32-42-103,0 0 1,1 0-1,-1 0 0,0 0 1,0 0-1,1 0 1,-1 0-1,0-1 0,1 1 1,-1 0-1,1-1 1,-1 1-1,1-1 0,-1 0 1,3 1-1,-4-1-67,1 0-1,-1 0 1,1 0-1,-1-1 1,1 1-1,-1 0 1,1 0-1,-1-1 1,1 1-1,-1 0 1,1 0-1,-1-1 1,1 1-1,-1-1 1,1 1 0,-1 0-1,0-1 1,1 1-1,-1-1 1,0 1-1,1-1 1,-1 1-1,0-1 1,0 1-1,1-1 1,-1 1-1,0-1 1,0 1-1,0-1 1,0 0-1,0 1 1,0-1-1,0 1 1,0-1 0,0 1-1,0-1 1,0 0-1,0-18-5569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3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10506,'0'0'5896,"-10"27"-5801,-28 87 33,36-109-111,1 0-1,0-1 1,0 2 0,1-1 0,-1 0 0,1 0 0,0 0-1,1 0 1,-1 0 0,1 0 0,0 0 0,0 0-1,0 0 1,1-1 0,0 1 0,0 0 0,0-1-1,1 1 1,-1-1 0,1 0 0,0 0 0,0 0-1,1 0 1,5 5 0,-1-2 37,0-1-1,1 1 1,0-2 0,1 1-1,-1-1 1,1-1-1,0 0 1,18 6 0,-17-7-50,0-1 1,0 0 0,0 0 0,0-1-1,0-1 1,1 0 0,-1 0 0,19-4-1,-29 4-3,0-1 0,0 1 0,0-1 0,0 1 0,0-1 0,0 0 0,0 1 0,0-1 0,0 0 0,0 0 0,0 0 0,0 0 0,0 0 0,-1 0 0,1 0 0,0 0 0,-1 0-1,1 0 1,-1 0 0,1 0 0,-1 0 0,0 0 0,1-1 0,-1 1 0,0 0 0,0 0 0,0-1 0,0 1 0,0 0 0,0-2 0,0 2-155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19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5977,'0'0'9274,"104"-9"-9274,-50 6-136,24-6-816,-16 0-1432,-10 2-4082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20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30 6329,'0'0'7685,"-2"-5"-7011,2 3-641,0 1 1,0 0-1,0 0 0,-1 0 0,1-1 0,-1 1 0,1 0 0,-1 0 0,1 0 0,-1 0 0,0 0 0,1 0 0,-1 0 0,0 0 0,0 0 0,0 0 0,0 0 0,0 1 0,0-1 0,0 0 0,0 1 0,0-1 0,-2 0 0,1 1-17,0-1 0,0 2 0,0-1-1,0 0 1,0 0 0,0 1 0,0-1 0,0 1 0,0-1-1,0 1 1,0 0 0,1 0 0,-1 0 0,0 0 0,0 0-1,1 0 1,-1 0 0,-1 3 0,-3 0 18,0 0 1,0 1-1,0-1 1,1 2-1,-1-1 0,1 0 1,1 1-1,-1 0 1,1 0-1,0 1 1,0-1-1,1 1 0,0 0 1,0 0-1,0 0 1,1 0-1,0 0 0,1 0 1,-1 8-1,2-13-25,1 0-1,-1 0 0,1 0 1,0 0-1,0 0 1,0 0-1,0 0 1,0-1-1,1 1 0,-1 0 1,0-1-1,1 1 1,-1-1-1,1 0 1,-1 1-1,1-1 0,0 0 1,0 0-1,-1 0 1,1 0-1,0 0 1,0 0-1,0-1 0,0 1 1,0-1-1,0 1 1,3-1-1,62 10 135,-66-10-140,161 3 301,-159-4-570,0 0 0,0-1 0,0 1 0,0-1 0,0 0 0,-1 0 1,1 0-1,-1 0 0,4-4 0,-3 3-953,8-8-5106</inkml:trace>
  <inkml:trace contextRef="#ctx0" brushRef="#br0" timeOffset="1">570 123 8226,'0'0'8170,"-42"5"-10371,19-5-7681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31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3273,'0'0'4657,"-6"1"-4239,-1-1-1358,-16 1 3828,12-1 381,28 1-2202,581-1-397,-338 0-3075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33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51 2713,'0'0'4623,"-5"-42"1383,3 41-5949,0 0 1,0 0 0,0 0 0,-1 0 0,1 0 0,0 1 0,0-1 0,0 0 0,-1 1 0,1 0 0,0-1 0,-1 1 0,1 0 0,0 0 0,-1 1-1,1-1 1,0 0 0,0 1 0,-4 0 0,2 0-64,1 0 0,-1 1 0,0-1 1,1 1-1,-1-1 0,1 1 0,-1 0 0,1 0 0,0 1 0,-4 3 0,-18 31 46,24-36-37,0 1 0,0 0-1,0 0 1,1 0 0,-1 0 0,1 0 0,-1 0-1,1 0 1,-1 0 0,1 0 0,0 0 0,0 0-1,0 0 1,0 0 0,1 0 0,-1 0 0,0 0 0,1 0-1,1 3 1,-1-4 8,1 1-1,-1-1 1,1 0 0,0 1-1,0-1 1,-1 0-1,1 0 1,0 0 0,0-1-1,0 1 1,0 0 0,0-1-1,0 1 1,0-1-1,4 0 1,38 4 26,-37-4-28,153 0 119,-159 0-144,-3 33-37,3-14 57,-2-15-3,0 0 1,-1 0-1,1 0 1,-1-1 0,1 1-1,-1 0 1,0-1-1,-1 1 1,1-1-1,0 0 1,-1 1-1,0-1 1,0 0 0,0-1-1,0 1 1,0 0-1,-1-1 1,1 0-1,-1 0 1,0 0-1,1 0 1,-1-1 0,0 1-1,0-1 1,-7 2-1,-8 0 44,-1 0 0,0-1 0,1-1-1,-23-1 1,21-1 67,-1-3 323,21 1-129,13 1-870,-1 2-1532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25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12 4761,'0'0'7576,"-7"0"-5847,413-12 1275,-412 13-3417,0 0-1,0 1 1,0-1-1,0 1 0,0 1 1,0-1-1,1 1 1,0 0-1,-10 6 1,-23 12-4564,3-8-1741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26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4001,'0'0'9223,"18"0"-8288,398 0 1540,-409 0-2471,-49 2-1059,37-4-973,5-10-2101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7258,'0'0'7731,"19"23"-7165,149 166-164,-164-185-396,1 1 0,-1 0 0,-1 0 0,1 0 0,-1 1 0,0-1 0,0 1 0,-1 0 0,1 0 0,-1 0 0,0 0 0,-1 0 0,0 0 0,0 1 0,0-1 0,-1 0 0,0 1 0,0-1 0,0 0 0,-1 1 0,0-1 0,0 0 0,-1 0 0,1 0 0,-2 0 0,1 0 0,0 0 0,-1 0 0,0-1 0,-1 1 0,1-1 0,-1 0 0,0 0 0,0 0 0,0-1 0,-9 7 0,-12 15 14,-2-2 0,-60 42 0,85-65 0,25-10-837,7-8-2236,3-6-4007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26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66 131 1872,'0'0'7375,"-7"-6"-6409,1 1-675,1 0 1,0 0 0,1 0-1,-1-1 1,1 1-1,0-1 1,1 0-1,-1 0 1,1-1 0,0 1-1,1-1 1,-1 1-1,2-1 1,-1 0-1,0 0 1,1 0 0,1 0-1,-1-7 1,47 200 1833,-33-85-1487,0 172-1,-30-309-1369,16-11-4194,1 26-2312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27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28 2713,'0'0'8127,"-6"0"-7058,-13-1 518,41 1 480,34-2-1348,194-21-208,-232 21-488,-50 16-4470,12-3-216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2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3121,'0'0'9703,"29"0"-8531,-4 0-957,217-4 1100,-175 1-965,-20 1-141,-41 2-334,-21 0-254,-5 0-1758,4 0-2217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11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13 3185,'0'0'5936,"-2"3"-4792,-1 1-533,-2 4-457,4 3 6045,603-25-5071,-517 14-550,-86 1 440,-7-3-1383,-7-8-1586,-1-3-2691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34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21 9114,'0'0'7908,"-5"-4"-7446,3 3-433,1-1-19,-1 1-1,1 0 1,0-1 0,-1 1 0,1 0 0,-1 0 0,1 0 0,-1 0 0,1 0 0,-1 1 0,0-1-1,1 0 1,-1 1 0,0-1 0,0 1 0,0 0 0,1 0 0,-1-1 0,0 1 0,0 0 0,0 0 0,0 1-1,1-1 1,-1 0 0,0 1 0,0-1 0,1 1 0,-1-1 0,0 1 0,1 0 0,-1 0 0,0 0-1,1 0 1,-1 0 0,-1 2 0,-16 11-3,2 2 0,-1 0 0,2 1 0,0 1 0,2 0 0,0 1 0,0 0 0,2 2 0,1-1 0,0 1 0,1 1 0,2 0 0,0 0 0,1 1 0,2 0 0,0 0 0,1 0 1,0 29-1,4-49-4,0 1 0,0-1 1,0 1-1,0-1 1,1 0-1,0 1 1,-1-1-1,1 0 1,1 0-1,-1 0 1,0 0-1,1 0 1,-1 0-1,1 0 1,0 0-1,0 0 0,0-1 1,1 1-1,-1-1 1,0 0-1,1 1 1,0-1-1,3 2 1,-1-2 5,0 1 1,1-1-1,-1-1 1,1 1-1,-1-1 1,1 0-1,0 0 1,0 0-1,-1-1 1,1 0-1,0 0 1,0-1-1,5 0 1,-8 0-7,1 0 1,-1 0-1,0 0 1,0-1 0,-1 1-1,1-1 1,0 1-1,0-1 1,-1 0 0,1 0-1,-1 0 1,0 0-1,1-1 1,-1 1-1,0-1 1,-1 1 0,1-1-1,0 0 1,-1 0-1,1 1 1,-1-1 0,0 0-1,0 0 1,0-1-1,0 1 1,-1 0 0,1 0-1,-1 0 1,0-6-1,1 3 3,-1 0-1,0 0 0,0 0 1,0 0-1,-1 0 0,0 0 1,0 0-1,-1 0 1,1 1-1,-1-1 0,0 0 1,-1 1-1,0-1 0,0 1 1,-4-6-1,3 6-1,-1-1 0,0 1 0,0 0 1,0 0-1,-1 1 0,1 0 0,-1 0 0,0 0 0,-1 1 1,1 0-1,0 0 0,-1 0 0,0 1 0,0 0 0,1 0 0,-10 0 1,90 1-76,-14-1-83,0 3 1,92 13 0,-147-13 134,1 0 0,-1 1 1,1-1-1,-1 1 0,0 0 1,1 0-1,-1 1 0,0-1 0,0 1 1,-1 0-1,1 1 0,6 5 1,-8-5 9,-1-1 1,1 1-1,-1 0 0,1 0 1,-1 0-1,0 0 1,-1 0-1,1 0 1,-1 1-1,0-1 1,0 1-1,0-1 0,-1 0 1,1 1-1,-1 7 1,-1-1 93,1-1 0,-1 0 1,-1 0-1,0 0 1,0 0-1,-1 0 0,-1 0 1,1-1-1,-2 1 0,1-1 1,-1 0-1,0 0 0,-13 14 1,71-66-3246,-22 13-3933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2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89 3241,'0'0'9724,"-9"-15"-8723,-27-45-204,35 55 414,11 16-993,15 20-247,22 50 111,46 110 0,-52-104-30,-30-69-50,-3-16 244,6-30 307,-13 26-539,51-130 267,-34 94-188,-1-2 0,-3 0 1,-1-1-1,11-61 0,-24 96-2,0 160-3856,0-106-1396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28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3633,'0'0'7848,"-4"0"-6976,96-2 3339,233-12-4021,-303 15-151,-36 7-238,-11 4-1242,2 2-2430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29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19 4121,'0'0'11280,"9"0"-10638,52 1-353,-23 1-234,0-2 1,-1-2-1,56-9 0,-93 11-32,-1 0 0,1 0 0,0 0 0,0 0 0,0 0 0,0 0 0,-1 0 0,1 0 0,0 0-1,0 0 1,0 0 0,0 0 0,-1 0 0,1-1 0,0 1 0,0 0 0,0 0 0,0 0 0,0 0 0,0 0 0,-1 0 0,1 0 0,0-1 0,0 1 0,0 0 0,0 0 0,0 0 0,0 0 0,0-1 0,0 1 0,0 0 0,0 0 0,0 0-1,0 0 1,0-1 0,0 1 0,0 0 0,0 0 0,0 0 0,0 0 0,0-1 0,0 1 0,0 0 0,0 0 0,0 0 0,0 0 0,0-1 0,0 1 0,0 0 0,0 0 0,0 0 0,0 0 0,1 0 0,-1-1 0,0 1 0,0 0-1,0 0 1,0 0 0,0 0 0,0 0 0,1 0 0,-1 0 0,-21-2-2,10 10-5,1-1-1,0 2 1,0-1 0,0 1-1,2 1 1,-1 0 0,1 0-1,-12 20 1,13-21-10,-38 63 127,-46 95 1,80-147-108,11-19-22,-1 0-1,1-1 1,-1 1-1,0 0 1,1 0-1,0 0 1,-1 0 0,1 0-1,0-1 1,-1 1-1,1 0 1,0 0-1,0 0 1,0 0 0,0 0-1,0 0 1,0 0-1,0 0 1,0 0 0,0 0-1,0 0 1,0 0-1,1 0 1,-1-1-1,0 1 1,1 0 0,-1 0-1,1 0 1,-1 0-1,1-1 1,-1 1-1,1 0 1,0 0 0,-1-1-1,1 1 1,0 0-1,-1-1 1,1 1 0,0-1-1,0 1 1,0-1-1,-1 1 1,1-1-1,0 0 1,0 1 0,0-1-1,0 0 1,0 0-1,0 0 1,1 1-1,8 0 11,0 0 0,0-1 0,0 0 0,11-2 0,-2 1 1,22 0-6,1-3 1,47-9 0,-84 11-1201,-11-1-1407,-8-2-1599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29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7074,'0'0'6561,"143"-10"-6033,-94 8-296,-8 2-144,-7-2-24,-13 2-64,-14-5-160,-4 3-1128,-3-5-2577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29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3025,'0'0'7649,"2"-21"-5171,10 18-2219,1 1-1,0 0 0,0 1 1,0 0-1,0 1 1,22 3-1,9-1 106,126-2 288,-234 7-4092,32 0-1143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30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6481,'-19'117'2417,"27"-117"-1217,21 0 296,10 0-135,7 0-449,6 0-248,-6 0-368,-7 0-288,-10 0 120,-14 0-120,-10 0-8,-15 0-1264,-16 0-1681,0 0-5689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3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84 4441,'0'0'9083,"-4"-14"-8007,-12-42-226,12 42-287,4 18-307,2 80 164,3 0 1,16 89-1,-7-67-902,-14-111 34,0 1 0,0 0 0,0-1 0,1 1 1,0-1-1,0 1 0,0 0 0,0-1 0,1 1 1,-1 0-1,1 0 0,0 0 0,1 0 0,-1 0 1,1 1-1,-1-1 0,5-3 0,18-21-6162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3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136 138 2737,'0'0'12401,"-3"-5"-11876,-10-17-293,12 22-229,1-1-1,-1 1 0,0 0 1,1 0-1,-1 0 0,1 0 1,-1 0-1,1 0 0,-1 0 0,1 0 1,-1 0-1,1 0 0,-1 0 1,0 0-1,1 0 0,-1 0 1,1 0-1,-1 1 0,1-1 1,-1 0-1,1 0 0,-1 1 0,1-1 1,0 0-1,-1 1 0,1-1 1,-1 0-1,1 1 0,0-1 1,-1 1-1,1-1 0,0 1 1,-1-1-1,1 0 0,0 1 0,0-1 1,-1 1-1,1 0 0,0-1 1,0 2-1,-16 26 19,14-24-3,-6 10 5,-11 21 78,-17 46 0,31-70-90,2 1 1,0-1-1,0 0 1,1 1-1,0 0 0,1-1 1,0 1-1,2 22 1,0-33-2,0 1 0,0-1 0,0 0 0,0-1 0,0 1 1,0 0-1,0 0 0,0 0 0,1-1 0,-1 1 0,0 0 0,1-1 0,-1 0 0,0 1 1,1-1-1,-1 0 0,0 1 0,1-1 0,-1 0 0,1 0 0,-1 0 0,1 0 1,-1 0-1,2-1 0,38-1 134,-35 1-150,-1 0-1,1-1 0,-1 1 0,0-1 1,0 0-1,0 0 0,0-1 1,0 0-1,0 1 0,-1-2 0,1 1 1,-1 0-1,0-1 0,0 0 1,0 0-1,0 0 0,-1 0 0,0-1 1,0 0-1,0 1 0,0-1 1,-1 0-1,0 0 0,0 0 0,0-1 1,0 1-1,-1 0 0,0-1 1,0 1-1,-1-1 0,1 1 0,-1-1 1,-1-6-1,1 6 0,0 1-1,0-1 0,-1 0 1,0 0-1,0 0 1,0 0-1,-1 0 1,0 1-1,0-1 1,-1 1-1,1 0 1,-1-1-1,0 1 1,-1 0-1,1 1 1,-1-1-1,0 0 1,0 1-1,0 0 1,-1 0-1,1 0 1,-1 1-1,0 0 0,0 0 1,0 0-1,-1 0 1,1 1-1,-1 0 1,1 0-1,-11-2 1,-15-3-33,64 5-24,14 1 30,75-9-399,-32 5-526,146-29 0,-212 26 1164,-24 8-192,0 0 0,0 0 0,0 0 0,0 0 0,0 0 0,0 0 0,0 0 0,-1 0 0,1 0 0,0 0 0,0 0 0,0 0 0,0 0 0,0 0 0,0 0 0,0 0 0,-1 0 0,1 0 0,0 0 0,0 0 0,0 0 0,0 0 0,0-1 0,0 1 0,0 0 0,0 0 0,0 0 0,-1 0 0,1 0 0,0 0 0,0 0 0,0 0 0,0 0 0,0-1 0,0 1 0,0 0 0,0 0 0,0 0 0,0 0 0,0 0 0,0 0 0,0 0 0,0 0 0,0-1 0,0 1 0,0 0 0,0 0 0,0 0 0,0 0 0,0 0 0,0 0 0,0 0 0,0-1 0,0 1 0,0 0 0,0 0 0,0 0 0,0 0 0,1 0 0,-1 0 0,0 0 0,0 0 0,0 0 0,0-1 0,0 1 0,0 0 0,0 0 0,-4 0 51,0 0 0,0 0 0,0 0-1,-1 1 1,1-1 0,0 1 0,0 0 0,-7 3-1,0 0-29,1 1 0,0 0 0,0 1 0,1 0-1,-1 1 1,1 0 0,1 0 0,-1 1 0,-9 12-1,13-15-17,1 0 0,0 1-1,0 0 1,0 0 0,1 0-1,0 0 1,0 1 0,1-1-1,-1 1 1,1 0 0,1 0-1,-1-1 1,1 1-1,0 0 1,1 0 0,0 11-1,1-16-5,0 0-1,-1 1 0,1-1 1,0 0-1,0 0 0,0 0 0,1 0 1,-1 0-1,0 0 0,1-1 1,-1 1-1,1 0 0,0-1 0,-1 1 1,1-1-1,0 0 0,0 1 1,0-1-1,0 0 0,0 0 0,0 0 1,1 0-1,-1-1 0,0 1 1,0-1-1,0 1 0,1-1 0,3 0 1,11 2 61,0 0 0,31-3 0,-28 1-75,-12-1 14,1 1 0,-1-1 0,1 0 0,-1-1 0,1 0 1,-1-1-1,0 1 0,0-2 0,0 1 0,0-1 0,13-9 0,-19 11-7,1 1-1,-1-2 1,1 1 0,-1 0 0,0 0 0,0-1-1,0 1 1,0-1 0,0 1 0,-1-1 0,1 0-1,-1 0 1,0 0 0,0 0 0,0 0 0,0 0-1,0 0 1,-1 0 0,1 0 0,-1 0 0,0-1-1,0 1 1,0 0 0,0 0 0,-1 0 0,1 0-1,-1-1 1,0 1 0,0 0 0,0 0 0,0 0-1,0 0 1,-1 1 0,1-1 0,-4-4 0,-1-2-6,0 1 0,-1 0 1,0 0-1,0 0 1,-1 1-1,0 0 1,-12-7-1,-68-40-41,62 39 30,25 15-49,1 0 49,1 0-1,-1 0 0,0 0 1,0-1-1,1 1 1,-1 0-1,0 0 0,0 0 1,1 0-1,-1-1 1,0 1-1,0 0 0,0 0 1,1-1-1,-1 1 1,0 0-1,0 0 0,0-1 1,0 1-1,0 0 1,0 0-1,1-1 0,-1 1 1,0 0-1,0 0 1,0-1-1,0 1 0,0 0 1,0-1-1,0 1 1,0 0-1,0 0 0,0-1 1,0 1-1,0 0 1,-1-1-1,1 1 0,0 0 1,0 0-1,0-1 1,0 1-1,0 0 0,0 0 1,-1-1-1,1 1 0,0 0 1,0 0-1,0-1 1,-1 1-1,1 0 0,0 0 1,0 0-1,-1 0 1,1-1-1,0 1 0,0 0 1,-1 0-1,1 0 1,-1 0-1,91-12-5167,-41 4 35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37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6121,'0'0'9246,"4"13"-9026,17 48 131,3 0 0,3-1 0,46 76-1,-72-135-317,-1 0 0,1-1 0,-1 1 0,1-1-1,-1 1 1,1-1 0,0 1 0,-1-1 0,1 0-1,0 1 1,-1-1 0,1 0 0,0 1 0,-1-1-1,1 0 1,0 0 0,0 0 0,-1 0 0,1 1-1,0-1 1,0 0 0,0 0 0,-1-1 0,1 1 0,0 0-1,0 0 1,-1 0 0,1 0 0,0-1 0,0 1-1,-1 0 1,1-1 0,0 1 0,-1 0 0,1-1-1,0 1 1,-1-1 0,2 0 0,22-22 666,-23 22-708,11-13-10,0-1-1,-1 0 1,-1-1 0,-1 0 0,0-1-1,-1 0 1,0 0 0,-2-1-1,0 1 1,-1-1 0,-1-1-1,0 1 1,-2-1 0,0 1 0,-1-1-1,-2-20 1,0 99-2702,-5-24-1179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38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96 1856,'0'0'5290,"-1"-7"-4985,-1-20 99,2 26-338,-1 0 1,1 0-1,-1 0 0,1 0 0,-1 1 1,0-1-1,1 0 0,-1 0 1,0 1-1,0-1 0,1 0 0,-1 1 1,0-1-1,0 1 0,0-1 1,0 1-1,0-1 0,0 1 0,0 0 1,0-1-1,0 1 0,0 0 1,0 0-1,0 0 0,0 0 0,-1 0 1,-32-1 592,29 1-427,-2-1 244,0 1 1,0-1 0,0 0 0,0-1-1,-9-3 1,-8-1 1397,15 3-1273,14 2-341,27 1-269,-2 1 61,1277-8 48,-1217 7-189,-70 1 67,-13-1 23,0 1 1,-1-1-1,1 0 0,0-1 1,0 1-1,-1-2 1,1 1-1,12-4 0,-19 5 3,0-1-1,0 1 1,0 0-1,0 0 0,0-1 1,0 1-1,0 0 1,0 0-1,0-1 0,0 1 1,0 0-1,0 0 0,0 0 1,-1-1-1,1 1 1,0 0-1,0 0 0,0 0 1,0-1-1,0 1 1,0 0-1,0 0 0,-1 0 1,1 0-1,0-1 1,0 1-1,0 0 0,0 0 1,-1 0-1,1 0 0,0 0 1,0 0-1,-1-1 1,1 1-1,0 0 0,0 0 1,0 0-1,-1 0 1,1 0-1,0 0 0,0 0 1,0 0-1,-1 0 0,1 0 1,0 0-1,0 0 1,-1 0-1,1 0 0,0 0 1,0 0-1,0 1 1,-1-1-1,1 0 0,-17-3-6,2 1-119,7 1-166,0 0 0,0 1 0,-1-1 0,1 1 0,0 1 1,-9 1-1,11 2-3464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35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231 446 8058,'0'0'9410,"-8"-8"-8937,-28-22-203,35 29-268,-1 1 1,0-1 0,1 0 0,-1 1 0,0-1-1,1 1 1,-1 0 0,0 0 0,0-1 0,0 1 0,1 0-1,-1 1 1,0-1 0,0 0 0,0 0 0,1 1-1,-1-1 1,0 1 0,1-1 0,-1 1 0,0 0 0,1 0-1,-1 0 1,1 0 0,-1 0 0,1 0 0,-1 0-1,1 0 1,0 1 0,0-1 0,0 0 0,0 1 0,0-1-1,-2 3 1,-1 1 4,-16 15-6,0 2 0,-23 33 1,38-47-2,-1-1 0,1 2 0,1-1 1,0 1-1,0-1 0,1 1 0,0 0 1,0 1-1,1-1 0,0 0 0,0 13 1,3-22 10,1 1 1,0-1-1,0 0 1,-1 0-1,1 0 1,0 0-1,0 0 1,0 0-1,-1 0 1,1-1-1,0 1 1,0-1-1,2 0 1,5-6 5,0 1 0,-1-1 0,1-1 0,-1 0 0,-1 0 0,0-1-1,0 1 1,0-2 0,-1 1 0,-1-1 0,0 0 0,8-20 0,23-38 19,-35 67-38,-1 1 0,0 0 0,0 0 0,0-1 0,0 1 0,0 0 0,1 0 0,-1-1 0,0 1 0,0 0 0,1 0 0,-1 0 0,0-1 0,0 1 1,1 0-1,-1 0 0,0 0 0,0 0 0,1 0 0,-1 0 0,0-1 0,1 1 0,-1 0 0,0 0 0,0 0 0,1 0 0,-1 0 0,0 0 0,1 0 0,-1 0 0,0 0 0,1 0 0,-1 1 0,0-1 0,0 0 0,1 0 0,-1 0 0,0 0 0,1 0 0,-1 0 0,0 1 0,0-1 0,1 0 0,-1 0 1,0 0-1,0 1 0,0-1 0,1 0 0,-1 1 0,9 13-41,-8-11 49,2 2-6,0 1-1,1-1 1,-1 1-1,1-1 1,0 0-1,1 0 1,-1-1-1,1 1 1,0-1-1,0 0 1,0-1-1,0 1 1,1-1-1,0 0 1,-1 0-1,1-1 1,9 3-1,-10-4-33,0 0 1,0 0-1,0-1 0,0 0 0,0 0 1,-1 0-1,1-1 0,0 0 0,0 1 1,0-2-1,-1 1 0,1-1 1,0 1-1,-1-1 0,1 0 0,-1-1 1,0 1-1,0-1 0,0 0 0,0 0 1,0 0-1,-1 0 0,5-7 0,2-2-173,-1-1 0,0 0 0,-1-1 0,-1 0 0,0 0-1,-1 0 1,0-1 0,-1 0 0,-1 0 0,0-1-1,2-26 1,-1-16 312,-5-104 0,-1 137 8,-2-9 384,3 34-445,0-1-1,0 0 1,0 0-1,1 0 1,-2 0 0,1 0-1,0 0 1,0 0-1,0 0 1,0 0 0,-1 0-1,1 1 1,0-1-1,-1 0 1,1 0 0,0 0-1,-1 0 1,1 1-1,-1-1 1,0 0 0,1 1-1,-1-1 1,1 0-1,-1 1 1,0-1-1,0 0 1,-1 3-45,1-1-1,0 1 1,1 0 0,-1 0 0,0 0-1,1 0 1,-1 0 0,1 0-1,-1 0 1,1 0 0,0 0-1,0 0 1,0 0 0,0 0-1,0 0 1,0 0 0,1 3-1,0 7-2,15 428-16,-15-425-319,6 64 1080,-5-58-1676,-2-36-2713,-2-15-1906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40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39 5129,'0'0'9558,"-3"-9"-9103,2 4-439,-8-19 65,6 64 14,15 118 948,-1 5-315,-11-163-737,0 1 1,0 0-1,0-1 0,0 1 1,0-1-1,0 1 0,0 0 1,0-1-1,0 1 1,0 0-1,0-1 0,1 1 1,-1 0-1,0-1 0,0 1 1,1-1-1,-1 1 0,0-1 1,1 1-1,-1 0 1,0-1-1,1 1 0,-1-1 1,1 0-1,-1 1 0,1-1 1,-1 1-1,1-1 0,-1 0 1,1 1-1,-1-1 0,1 0 1,0 0-1,-1 1 1,1-1-1,-1 0 0,1 0 1,0 0-1,-1 0 0,1 0 1,0 0-1,-1 0 0,1 0 1,0 0-1,-1 0 0,1 0 1,0 0-1,-1 0 1,1-1-1,-1 1 0,1 0 1,0 0-1,-1-1 0,1 1 1,-1 0-1,1-1 0,0 0 1,35-23-2350,-35 22 2046,28-22-5004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40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88 6937,'0'0'5399,"-10"15"-4800,7-10-587,-8 13 183,-1-1 0,0 0 0,-17 17 0,24-28-126,-1-1 0,0 0 1,0 0-1,0-1 0,0 1 1,-1-1-1,1-1 1,-1 1-1,0-1 0,0 0 1,-1-1-1,1 0 0,0 0 1,-12 1-1,12-2-42,1 0 25,0-1 1,0 1-1,0-1 1,-1-1-1,1 1 0,-9-2 1,14 1-37,-1 0 1,1 1-1,-1-1 1,1 0-1,0 0 1,-1 0-1,1 0 1,0 0-1,-1 0 1,1 0-1,0 0 1,0 0-1,0-1 1,0 1-1,0 0 1,0-1-1,0 1 1,1-1-1,-1 1 1,1-1-1,-1 1 1,1-1-1,-1 1 1,1-1-1,0 0 1,-1 1-1,1-1 1,0-3-1,0-2 0,0-1-1,1 1 0,0-1 0,0 0 0,0 1 1,1 0-1,0-1 0,1 1 0,-1 0 1,1 0-1,1 0 0,-1 1 0,1-1 0,5-6 1,-1 3-17,0 1 0,1 0 0,0 1 1,0 0-1,1 0 0,0 1 0,0 1 0,13-7 1,-19 10-5,1 1 1,0-1 0,0 1 0,0 1-1,1-1 1,-1 1 0,0 0 0,1 0-1,-1 0 1,1 1 0,9 0-1,-13 0 1,1 1-1,-1-1 1,1 1-1,-1 0 1,0 0-1,1 0 0,-1 0 1,0 0-1,0 1 1,0-1-1,0 1 1,0-1-1,0 1 0,0 0 1,0-1-1,-1 1 1,1 0-1,-1 0 1,1 0-1,-1 1 0,0-1 1,0 0-1,0 0 1,0 1-1,0-1 1,1 5-1,3 21 25,-1 0 1,-1 1-1,-2-1 1,-2 38-1,0-15 70,1-41-64,-1 0-1,-1 0 1,1 0-1,-1-1 1,-5 14-1,6-20-21,0 0 0,0 0 0,0 0 0,0 0-1,-1 0 1,1 0 0,-1-1 0,0 1 0,0 0-1,0-1 1,0 1 0,0-1 0,0 0 0,-1 0 0,1 0-1,-1 0 1,0 0 0,1-1 0,-1 1 0,-5 1-1,20-26-2402,15-2-1527,3-1-1243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40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9 7602,'0'0'7708,"-4"1"-6871,-12 0-94,12 0 1384,9-1-2679,51-4-3227,-26-4-1481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13 5857,'0'0'7713,"0"-5"-6804,-1-3-287,-1 15-202,-6 34 8,-7 64 101,12-84-421,-7 99 156,21-119-16,6-3-187,-1 0 0,1-1-1,-1-1 1,27-10 0,26-5-50,-61 17-8,16-3-2,0 1 1,35-2-1,-58 6-24,-17-15-3639,13 14 3240,0-1 0,-1 0 0,1-1 0,0 1 0,0-1 0,0 1 0,1-1 0,-1 0 0,0 0 0,1 0 0,0 0 0,0 0 0,0-1 0,0 1 0,-2-8 1,0-2 426,0 0 1,2 0 0,-3-18 0,-8-37 4437,7 59-1704,3 16-1793,2 20-990,1-25 119,4 89 742,5 0 1,38 173-1,-47-264-834,0 1-1,0-1 1,1 1-1,-1-1 0,0 1 1,1-1-1,-1 1 1,0-1-1,1 1 0,-1-1 1,1 1-1,-1-1 1,1 1-1,-1-1 0,1 0 1,-1 1-1,1-1 1,0 0-1,-1 0 0,1 1 1,-1-1-1,1 0 1,0 0-1,-1 0 0,1 0 1,-1 0-1,1 0 0,0 0 1,-1 0-1,1 0 1,0 0-1,22-6-2012,0-7-2129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41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0 243 1192,'0'0'12896,"11"1"-12193,58 5 577,-72-43-875,-9-2-647,7 27 223,1-1 1,1 0 0,0 0-1,1 0 1,-2-23-1,4 33 18,0 1 0,0-1 0,0 1-1,0-1 1,0 0 0,1 1 0,-1-1 0,1 1-1,0-1 1,0 1 0,0-1 0,0 1-1,0 0 1,0-1 0,1 1 0,-1 0-1,1 0 1,0 0 0,-1 0 0,4-2-1,-1 1-2,1 0 0,0 1 0,0 0 0,0 0 0,0 1 0,0-1 0,0 1 0,0 0 0,8 0 0,-7 0-3,0 0 1,0 0-1,0 1 0,0-1 1,0 1-1,0 1 1,0-1-1,0 1 0,12 4 1,-16-4 3,0 0 1,0 1-1,0-1 1,0 1-1,0 0 1,0 0-1,0-1 1,-1 1-1,1 0 1,-1 1-1,0-1 1,1 0-1,-1 0 1,0 1-1,0-1 1,0 0-1,-1 1 1,1-1-1,0 1 1,-1-1-1,0 1 1,0-1-1,1 1 1,-1-1-1,-1 1 1,1 2-1,-8 177-29,8-180 33,1-1 0,-1 0 0,0 0 0,1 0-1,-1 0 1,1 0 0,-1 0 0,1 0 0,0-1 0,-1 1-1,1 0 1,0 0 0,0 0 0,0-1 0,0 1-1,-1 0 1,1-1 0,0 1 0,0 0 0,0-1-1,0 0 1,0 1 0,1-1 0,-1 0 0,0 1 0,0-1-1,0 0 1,0 0 0,0 0 0,0 0 0,2 0-1,48 0 35,-36 0-33,11 0 16,-8 1-81,-1-1 0,1 0 0,-1-1 0,0-1 0,1-1 0,-1-1 0,0 0 0,21-8 0,-38 11-4,0-6-5606,0-2-1495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42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55 3041,'0'0'7684,"-5"-5"-6445,-18-14-51,23 19-1148,0-1 0,0 1-1,-1 0 1,1 0 0,0-1-1,0 1 1,0 0 0,0-1-1,-1 1 1,1 0 0,0-1 0,0 1-1,0 0 1,0-1 0,0 1-1,0 0 1,0-1 0,0 1 0,0 0-1,0-1 1,0 1 0,0 0-1,0-1 1,0 1 0,0 0-1,0-1 1,0 1 0,1 0 0,-1-1-1,0 1 1,0 0 0,0-1-1,0 1 1,1 0 0,-1-1-1,0 1 1,0 0 0,1 0 0,-1 0-1,0-1 1,1 1 0,-1 0-1,0 0 1,0 0 0,1-1 0,-1 1-1,0 0 1,1 0 0,-1 0-1,0 0 1,1 0 0,-1 0-1,0 0 1,1 0 0,-1 0 0,1 0-1,-1 0 1,0 0 0,1 0-1,22-4-170,-22 4 230,236-12 201,-263 46-5812,13-19 1295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42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4401,'-15'104'1983,"19"-88"3959,11-9-3987,24-8-2693,-26 0 1450,179-8-98,-191 9-606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47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10 6025,'0'0'8677,"-6"-1"-8033,-14-4-174,34 2 52,56 3 373,-46 0-703,87 0 226,51 0-2830,-268 12-4397,51-3 2660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4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4905,'8'5'870,"12"12"5599,-21-17-6387,1 0 0,-1 0 0,0 0 0,1 1 0,-1-1 0,0 0 0,1 1 0,-1-1 0,0 1 0,1-1 0,-1 1 0,0-1 0,1 1 0,-1-1 0,1 1 0,-1-1 0,1 1 0,0 0 0,-1-1 0,1 1 0,-1 0 0,1-1 0,0 1 0,0 0 1,-1-1-1,1 1 0,0 0 0,0 0 0,0-1 0,0 1 0,0 1 0,-7 35-328,5-26 513,-21 76 338,14-55-239,-10 55-1,19-86-346,1-1 1,-1 1-1,0-1 0,1 0 0,-1 1 1,0-1-1,1 1 0,-1-1 1,1 0-1,-1 1 0,1-1 0,-1 0 1,0 0-1,1 1 0,-1-1 0,1 0 1,0 0-1,-1 0 0,1 0 0,-1 1 1,1-1-1,-1 0 0,1 0 0,-1 0 1,1 0-1,-1 0 0,1 0 1,-1-1-1,1 1 0,0 0 0,-1 0 1,1 0-1,-1 0 0,1-1 0,-1 1 1,1 0-1,-1 0 0,0-1 0,1 1 1,-1 0-1,1-2 0,27-9 311,42-30-53,29-14-212,-88 50-65,-1 1 0,1 0 0,0 1 0,0 0 0,0 1 1,1 0-1,18-1 0,-28 3-2,1 0-1,-1 1 1,0-1 0,0 0 0,0 1 0,0-1-1,0 1 1,0-1 0,0 1 0,0 0 0,0 0-1,0 0 1,-1 0 0,1 0 0,0 0 0,-1 1-1,1-1 1,-1 1 0,1-1 0,-1 1 0,1-1-1,-1 1 1,0 0 0,0 0 0,0 0 0,0-1-1,0 1 1,0 0 0,-1 0 0,1 0-1,0 4 1,1 5-8,0 2-1,-1-1 1,-1 0-1,-1 18 0,0-8 4,1-14 9,0 0 0,-1 0-1,-1 0 1,1-1 0,-1 1-1,0 0 1,-1-1 0,0 0 0,0 1-1,-1-1 1,0 0 0,0-1-1,0 1 1,-1-1 0,0 0 0,0 0-1,-1 0 1,1-1 0,-1 0-1,0 0 1,-1 0 0,1-1 0,-1 0-1,0 0 1,0-1 0,0 0-1,-1 0 1,1 0 0,-1-1 0,0 0-1,1-1 1,-1 0 0,0 0-1,-9 0 1,16-1-36,1 0 1,-1 0-1,1 0 0,-1 0 1,0-1-1,1 1 0,-1 0 1,0 0-1,1 0 0,-1-1 1,1 1-1,-1 0 0,0 0 1,1-1-1,-1 1 0,1 0 1,-1-1-1,1 1 0,-1-1 0,1 1 1,-1-1-1,1 1 0,0-1 1,-1 1-1,1-1 0,0 1 1,-1-1-1,1 0 0,0 1 1,0-1-1,0 0 0,-1 1 1,1-1-1,0 1 0,0-1 1,0 0-1,0 1 0,0-1 1,0 0-1,0 1 0,0-1 1,1 0-1,-1 1 0,0-1 0,0 1 1,0-1-1,1 0 0,-1 1 1,0-1-1,1 1 0,-1-1 1,0 1-1,1-1 0,-1 1 1,2-2-1,0-2-546,0 0 0,1 0 0,-1 0 0,1 0 0,0 1 1,0-1-1,5-2 0,20-14-7003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4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7330,'0'0'7779,"-6"4"-7487,-22 11-139,21-11 2025,18-4-2509,35 0-2952,-23 0-1457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35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10234,'0'0'4313,"223"-2"-4313,-144 0-1176,-10-1-4417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48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4993,'0'0'8254,"-2"18"-7561,-11 450 2677,13-460-3392,18-35-2691,-3-3-1502,1 0-2832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48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5841,'0'0'9757,"-3"5"-9430,-66 360 1393,63-338-1519,15-35 263,-6 3-450,0 1 0,0 1 0,1-1 0,-1 0 0,1 1 1,0 0-1,0-1 0,0 2 0,5-4 0,5 2-81,1 1 1,1 0 0,-1 0-1,0 2 1,1 0 0,24 2-1,-17-1-602,-20-39-7878,-3 27 4554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48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 3833,'0'0'10306,"-2"-3"-9863,2 3-440,0 0 1,0 0 0,0 1-1,0-1 1,0 0-1,0 0 1,0 0 0,0 1-1,0-1 1,0 0-1,0 0 1,0 0 0,-1 1-1,1-1 1,0 0-1,0 0 1,0 0 0,0 0-1,0 1 1,0-1-1,-1 0 1,1 0 0,0 0-1,0 0 1,0 0 0,0 0-1,-1 1 1,1-1-1,0 0 1,0 0 0,0 0-1,-1 0 1,1 0-1,0 0 1,0 0 0,0 0-1,-1 0 1,1 0-1,0 0 1,0 0 0,0 0-1,-1 0 1,1 0-1,0 0 1,0 0 0,0 0-1,-1 0 1,1-1-1,0 1 1,0 0 0,0 0-1,0 0 1,-1 0-1,1 0 1,0 0 0,0 0-1,0-1 1,-1 1 0,0 37 229,8 52 401,3 35 393,8 62-356,-17-185-704,-1 0 1,0 0 0,0 0-1,0-1 1,0 1 0,1 0-1,-1 0 1,0-1 0,1 1-1,-1 0 1,0 0 0,1-1-1,-1 1 1,1-1 0,-1 1-1,1 0 1,0-1 0,-1 1-1,1-1 1,-1 1 0,1-1 0,0 0-1,0 1 1,-1-1 0,1 0-1,0 1 1,-1-1 0,1 0-1,0 0 1,0 1 0,0-1-1,-1 0 1,1 0 0,0 0-1,0 0 1,0 0 0,-1 0-1,1-1 1,0 1 0,0 0-1,0 0 1,-1 0 0,2-1-1,31-17-4282,-7-6-4490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49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73 8010,'0'0'7816,"-12"16"-7679,9-12-121,-11 15 80,0-1 0,2 2 0,1 0 0,-16 38 1,16-31 26,-17 51 267,-57 110-1,90-227 722,42-83-1074,17-51-38,-50 123 6,-8 27-1,1 0 0,1 0 0,19-38 1,-27 61-7,0-1 0,0 1 0,0 0-1,0-1 1,0 1 0,0 0 0,1 0 0,-1-1 0,0 1 0,0 0 0,0 0 0,0-1 0,1 1 0,-1 0 0,0 0 0,0 0 0,1-1 0,-1 1 0,0 0 0,0 0 0,1 0 0,-1 0 0,0-1 0,0 1 0,1 0 0,-1 0 0,0 0 0,1 0 0,-1 0 0,0 0-1,0 0 1,1 0 0,-1 0 0,0 0 0,1 0 0,-1 0 0,0 0 0,0 0 0,1 0 0,-1 0 0,0 1 0,1-1 0,-1 0 0,0 0 0,0 0 0,1 0 0,-1 0 0,0 1 0,0-1 0,1 0 0,-1 0 0,0 0 0,0 1 0,0-1 0,0 0 0,1 0 0,-1 1-1,0-1 1,0 0 0,0 1 0,0-1 0,0 0 0,0 0 0,0 1 0,0-1 0,0 1 0,7 23-81,-6-21 76,99 499-84,-98-488 30,6 26 190,-5-31-317,-3-18-429,-2-1-59,0 0 1,0 1 0,0 0 0,-1-1-1,-7-13 1,-7-12-3915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2:49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4785,'0'0'8594,"179"-2"-7986,-120-1-272,-4 3-160,-17-2-128,-12 2 8,-13 0-56,-10 0 72,-19 0-80,-17 0-352,4 7-1576,6-2-2929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20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4281,'0'0'12400,"-11"3"-12381,1 1-14,0 0 0,0 1-1,0 0 1,0 1 0,1 0 0,0 0 0,1 1 0,-1 0 0,1 0 0,0 1 0,1 1 0,0-1 0,0 1 0,1 0 0,0 0 0,1 1 0,0 0 0,0 0 0,1 0 0,0 0 0,1 1 0,0 0 0,1 0 0,0-1 0,-1 19 0,3-26 0,0 1 0,0-1 0,0 0 0,1 1 0,-1-1 0,1 0 0,-1 0 0,1 0 0,0 0 0,1 0 0,-1 0 0,0 0 0,1 0 0,0 0 0,3 5 0,-1-5 13,0 0 1,0 0-1,1 0 0,-1 0 0,1-1 0,-1 0 0,1 0 0,0 0 0,9 2 0,1 0 19,0-1-1,0 0 1,1-1-1,0-1 1,16 0-1,-28-1-24,0 0-1,1 0 0,-1 0 1,0-1-1,1 1 1,-1-1-1,0 0 0,0 0 1,1-1-1,-1 1 1,0-1-1,0 0 1,-1 0-1,1 0 0,0 0 1,-1-1-1,1 0 1,-1 0-1,0 0 0,0 0 1,0 0-1,4-5 1,-7 6-9,1 0 1,0 1 0,0-1-1,-1 0 1,1 1 0,-1-1-1,1 0 1,-1 0 0,0 1-1,0-1 1,0 0 0,0 0-1,0 0 1,0 1 0,0-1-1,0 0 1,-1 0 0,1 1-1,-1-1 1,0 0 0,1 1-1,-1-1 1,0 0 0,0 1-1,0-1 1,0 1 0,0-1-1,0 1 1,0 0 0,-1-1-1,1 1 1,0 0 0,-1 0-1,1 0 1,-3-1 0,-6-4-31,-1 1 1,1 1-1,-1 0 1,-19-5-1,-4-2 26,33 11 5,1 0 0,0-1 1,0 1-1,-1 0 0,1-1 0,0 1 0,0 0 0,0-1 0,0 1 0,-1 0 0,1-1 0,0 1 0,0-1 0,0 1 0,0 0 0,0-1 0,0 1 0,0-1 0,0 1 0,0 0 0,0-1 0,0 1 0,0-1 0,0 1 0,0 0 0,1-1 0,-1 1 0,0 0 0,0-1 0,0 1 0,1-1 0,-1 1 1,0 0-1,0 0 0,1-1 0,-1 1 0,0 0 0,1-1 0,-1 1 0,0 0 0,1 0 0,-1 0 0,0-1 0,1 1 0,-1 0 0,0 0 0,1 0 0,-1 0 0,1 0 0,17-12-23,-3 5 4,1 1 0,-1 0 0,1 1 0,0 1 0,1 1 0,-1 0 0,1 1 0,-1 1-1,25 1 1,-40 1 7,1-1-1,0 1 0,-1 0 1,1 0-1,0 0 0,-1 0 0,1 0 1,-1 0-1,0 0 0,1 1 1,-1-1-1,0 0 0,0 1 0,0-1 1,0 1-1,0-1 0,0 1 0,0 0 1,0-1-1,-1 1 0,1 0 1,0 3-1,11 46-5,-11-42 12,5 71 134,-3-94-1795,-3-6-613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2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56 3529,'0'0'6414,"-3"-3"-5649,-3 0-420,0-1 0,0 1 0,0 1 0,0-1 1,-1 1-1,1 0 0,-1 0 0,0 1 1,1 0-1,-1 0 0,-10 0 0,-4 0-134,0 1 0,-36 4 0,50-2-191,1 0 0,-1 0-1,1 1 1,-1 0-1,1 0 1,0 0 0,0 1-1,1-1 1,-1 2-1,1-1 1,-1 0 0,2 1-1,-1 0 1,0 0-1,1 1 1,0-1 0,-5 10-1,2-4 49,1 0 0,1 0 0,0 1 0,1-1 0,0 1 0,0 0 0,1 0 0,-2 24 0,4 130 215,1-88-129,1-70-143,0-1 1,1 0-1,0 1 1,0-1-1,0 0 1,1 0-1,0-1 1,1 1-1,-1 0 0,1-1 1,1 0-1,-1 0 1,1 0-1,0-1 1,0 1-1,11 7 1,-1 0 14,0-1 1,1-1 0,1 0 0,0-1 0,23 9 0,-16-10-5,0-2-1,1-1 1,0 0-1,0-2 1,0-1-1,0-1 1,1-1-1,-1-2 1,0 0-1,1-2 1,-1 0-1,0-2 1,-1-1-1,30-10 1,-43 11 94,0 1-1,0-2 1,0 0 0,0 0 0,-1-1 0,0 0-1,-1 0 1,1-1 0,-2-1 0,1 0 0,-1 0 0,0 0-1,-1-1 1,10-18 0,-9 12-24,-1 0-1,-1-1 1,-1 0-1,0 0 1,-1-1-1,-1 1 1,0-1-1,-2 0 1,0-23-1,-1 29-56,-1 1 1,0-1-1,-1 1 0,-1 0 0,0 0 0,0 0 1,-1 0-1,0 1 0,-1-1 0,0 1 0,-1 0 0,0 0 1,0 1-1,-1 0 0,-9-9 0,5 5-20,0 0 0,0 1 0,-1 0 0,-1 1 0,0 0 0,0 1 0,-1 1 0,0 0 0,-1 1 0,0 1 0,0 0 0,-1 1 0,-31-8-1,13 5-29,9 2-31,0 0 1,-1 2 0,-51-3-1,73 10-51,0-1 0,0 1 0,0-1 0,1 1 0,-1 0 0,1 1 0,-1-1 0,1 1 0,0-1 0,0 1 0,-4 4 0,-11 8-2741,2-6-3333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22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 4017,'0'0'6025,"0"0"-5790,-1 1 0,1-1 0,0 1 1,0 0-1,0-1 0,0 1 0,0 0 0,0-1 0,-1 1 0,1 0 0,1-1 1,-1 1-1,0 0 0,0-1 0,0 1 0,0-1 0,0 1 0,1 0 0,-1-1 0,0 1 1,0-1-1,1 1 0,-1 0 0,1-1 0,-1 1 0,0-1 0,1 1 0,-1-1 1,2 1-1,285-19 97,1076 18 1223,-1385-4-4335,-2-6-2621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2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42 3473,'0'0'7637,"-4"-2"-6902,2 2-569,1-1 0,-1 1-1,1-1 1,-1 1 0,1-1-1,-1 0 1,1 0 0,0 0 0,0 0-1,-1 0 1,1 0 0,0 0-1,0 0 1,0-1 0,0 1 0,0 0-1,0-1 1,0 1 0,1 0-1,-1-1 1,1 1 0,-1-1 0,1 0-1,-1 1 1,1-1 0,0 1-1,-1-1 1,1 1 0,0-1 0,1-3 479,-1 17-586,2 86-344,1-43 308,-3 0 0,-9 70 0,8-119-6,1-1-10,-1 0 1,0 1 0,0-1-1,0 0 1,0 0 0,-1 0 0,0 0-1,0 0 1,-1 0 0,-4 8 439,17-13-425,199-10 95,-209 10-160,1-1 1,0 0-1,-1 1 0,1-1 0,-1 0 1,1 0-1,-1 1 0,1-1 0,-1 0 0,0 0 1,1 0-1,-1 0 0,0 0 0,1 1 1,-1-1-1,0 0 0,0 0 0,0 0 0,0 0 1,0 0-1,0 0 0,0 0 0,0 0 1,-1 0-1,1-1 0,-1-15-2276,-3-1-2641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23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 4201,'0'0'9011,"0"-1"-8996,0 1-1,0 0 1,0 0 0,0-1-1,0 1 1,0 0-1,0 0 1,0-1 0,0 1-1,0 0 1,-1 0-1,1 0 1,0-1 0,0 1-1,0 0 1,0 0 0,0 0-1,-1-1 1,1 1-1,0 0 1,0 0 0,-1 0-1,1 0 1,0 0-1,0-1 1,0 1 0,-1 0-1,1 0 1,0 0-1,0 0 1,-1 0 0,1 0-1,0 0 1,0 0 0,-1 0-1,1 0 1,0 0-1,0 0 1,-1 0 0,1 0-1,0 0 1,0 0-1,-1 0 1,1 1 0,-11 7 31,0 2 1,1-1 0,0 1 0,1 1 0,0-1-1,1 2 1,0-1 0,1 1 0,-6 13 0,10-21-32,1 0 1,0 0-1,0 1 1,0-1-1,0 0 1,1 1-1,0-1 1,0 1-1,0-1 0,0 1 1,1 0-1,0-1 1,0 1-1,0-1 1,0 1-1,2 6 1,-1-9-6,1 1 0,-1 0 0,1-1 0,0 1 0,0-1 0,0 1 0,0-1 0,0 0 0,0 0 0,1 0 1,-1 0-1,1 0 0,-1-1 0,1 1 0,0-1 0,0 0 0,-1 0 0,1 1 0,0-2 0,0 1 0,0 0 0,0-1 0,0 1 0,4-1 1,89 8 143,-88-7-220,0-1 0,0-1 0,0 1 1,0-1-1,0-1 0,-1 1 0,1-1 0,0-1 0,12-4 0,-18 5 23,0 1 0,0-1 0,0 1 0,0-1 0,0 0 0,0 0 0,0 0-1,-1 0 1,1 0 0,-1 0 0,1 0 0,-1-1 0,0 1 0,0 0 0,0-1 0,0 1-1,0-1 1,-1 1 0,1-1 0,-1 1 0,1-1 0,-1 0 0,0 1 0,0-1 0,0 0-1,-1 1 1,1-1 0,0 1 0,-1-1 0,0 1 0,0-1 0,0 1 0,0-1-1,0 1 1,0 0 0,-2-4 0,-7-9 43,0 0-1,0 0 1,-1 1-1,-16-16 1,10 12-27,-24-27-1172,41 59-1217,0 2-2100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36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0 321 3833,'0'0'11601,"8"-1"-11053,6-1-520,0-1 1,0-1-1,0 0 1,-1 0-1,1-2 1,-1 0-1,0 0 0,-1-1 1,0-1-1,23-17 1,-28 19 17,0 0 0,0-1 0,0 0 1,-1 0-1,0 0 0,0-1 1,-1 0-1,1 0 0,-2 0 1,0-1-1,0 0 0,0 0 1,-1 0-1,0 0 0,-1 0 0,0 0 1,0-1-1,0-9 0,-2 17-12,0 0 0,0 0 0,0 0-1,0-1 1,0 1 0,0 0-1,-1 0 1,1 0 0,-1 0 0,1 0-1,-1 0 1,0 0 0,1 0 0,-1 1-1,0-1 1,-1 0 0,1 0-1,0 1 1,0-1 0,-1 0 0,-2-1-1,1 1-19,0 1-1,-1 0 1,0 0-1,1 0 1,-1 0-1,1 1 1,-1-1-1,0 1 1,0 0-1,1 0 1,-1 1-1,-4 0 1,3 0-14,0 0 0,-1 1 0,1 0 0,0 0-1,0 0 1,0 1 0,0-1 0,0 1 0,1 0 0,-1 1 0,1-1 0,0 1 0,0 0 0,0 0 0,0 0 0,1 1 0,0-1-1,0 1 1,0 0 0,0-1 0,-2 9 0,1-6-1,1 0 0,0 0 1,1 1-1,-1-1 0,2 1 0,-1 0 0,1-1 0,0 1 0,0 0 1,1 0-1,0 0 0,1 0 0,0 0 0,3 15 0,-2-20 2,0 0 0,-1-1-1,1 1 1,0 0 0,0-1 0,1 1-1,-1-1 1,1 0 0,-1 1-1,1-1 1,-1-1 0,1 1 0,0 0-1,0-1 1,0 1 0,0-1 0,0 0-1,1 0 1,-1 0 0,0 0-1,0-1 1,1 1 0,-1-1 0,0 0-1,1 0 1,5 0 0,-2-1-31,0 1-1,0-1 1,1 0 0,-1 0 0,0-1 0,0 0-1,-1 0 1,1 0 0,0-1 0,-1 0 0,10-6-1,-6 0-59,-1 1 0,0-1-1,0-1 1,-1 0 0,0 0-1,-1-1 1,0 1-1,7-17 1,-11 21 52,0-1 0,0 0 0,-1 0 0,1 0 0,-2 0 0,1 0 0,-1 0 0,0-1 0,0 1 0,-1 0 0,0-1 0,-1 1 0,1 0 0,-1 0 0,-1-1 0,-2-6 0,3 12 42,0 0-1,-1 1 1,1-1-1,-1 0 0,0 1 1,0-1-1,0 1 0,1 0 1,-1-1-1,0 1 0,-3-1 1,4 2-3,1-1 0,-1 1 0,1 0 0,-1-1 0,0 1 0,1-1 0,-1 1 0,0 0 0,1 0 0,-1-1 0,0 1 0,0 0 0,1 0 0,-1 0 0,0 0 0,0 0 0,1 0 0,-1 0-1,0 0 1,0 0 0,1 0 0,-1 1 0,0-1 0,1 0 0,-1 0 0,0 1 0,1-1 0,-1 0 0,0 1 0,1-1 0,-1 1 0,1-1 0,-1 0 0,0 1 0,1 0 0,-1-1 0,1 1 0,-1 0 0,0 3 1,1 0-1,-1 0 1,1-1-1,0 1 1,0 0 0,0 0-1,1 0 1,-1 0-1,1-1 1,0 1-1,0 0 1,0 0-1,1-1 1,-1 1 0,1-1-1,0 0 1,0 1-1,0-1 1,0 0-1,1 0 1,-1 0 0,1 0-1,0-1 1,-1 1-1,1-1 1,5 4-1,11 8 19,1-1-1,0 0 0,24 9 0,-32-15-16,32 13 0,-30-14-46,0 0 0,-1 0 0,0 2 1,0-1-1,0 2 0,20 17 0,-32-24 37,1-1-1,-1 1 0,0-1 0,1 1 1,-1-1-1,0 1 0,0 0 0,0 0 1,-1-1-1,1 1 0,0 0 0,-1 0 1,1 0-1,-1 0 0,0 0 0,1 0 1,-1 0-1,0 0 0,0 0 0,0 0 1,0 0-1,-1 0 0,1 0 0,-1 0 1,1 0-1,-1-1 0,1 1 0,-1 0 0,0 0 1,0 0-1,0-1 0,0 1 0,0 0 1,-1-1-1,1 1 0,0-1 0,-1 1 1,-2 1-1,-6 5 2,-1 0 0,1-1 0,-1 0 0,-21 9 1,22-11-9,-15 9-85,15-8-5,0-1 1,0 1-1,0-2 0,-1 1 0,0-1 1,0-1-1,0 0 0,-17 2 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24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5569,'0'0'6355,"-19"10"-6020,-63 35 93,76-41-354,1 0 0,-1 1 0,1 0 1,0 0-1,0 0 0,0 0 0,0 1 1,1 0-1,0-1 0,0 2 0,1-1 1,0 0-1,0 1 0,0 0 0,1-1 1,0 1-1,0 0 0,1 0 0,0 0 0,0 0 1,1 0-1,0 1 0,0 7 0,3-14-10,1-1-1,-1 1 1,0 0-1,0-1 1,0 0-1,1 0 1,-1 0-1,0 0 1,5-2-1,-2 1-36,-1 0-1,1-1 1,-1 0-1,0-1 1,1 1-1,-1-1 1,0 0 0,-1 0-1,1-1 1,0 1-1,-1-1 1,0 0-1,8-9 1,0-2 273,0-1 0,15-31 0,-26 47-297,-1 0 0,0 0 0,0 0 0,1 0 0,-1-1 0,0 1 0,1 0 0,-1 0 0,0 0 0,0 0 0,1 0 0,-1 0 0,0 0 0,1 0 0,-1 0 0,0 0 0,1 0 0,-1 0 0,0 0 0,0 0 0,1 0 0,-1 1 0,0-1 0,0 0 0,1 0 0,-1 0 0,0 0 0,1 0 0,-1 1 0,0-1 0,0 0 0,0 0 0,1 0 0,-1 1 0,0-1 0,0 0 0,0 0 0,0 1 0,1-1 0,-1 0 0,0 0 0,0 1 0,0-1 0,0 1 1,8 11-71,-5-6-12,0 0 0,0-1 1,1 1-1,0-1 1,0 1-1,0-1 1,1 0-1,0-1 1,0 1-1,0-1 1,0 0-1,1 0 0,-1-1 1,1 1-1,0-1 1,0-1-1,0 1 1,1-1-1,-1 0 1,1 0-1,-1-1 1,1 0-1,-1 0 1,1 0-1,0-1 0,-1 0 1,10-2-1,8-3-4227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24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180 226 6313,'0'0'8113,"-5"0"-7710,-5 0-331,1 0 0,-1 1 0,0 0 0,0 1 0,0 0 0,1 0 0,-1 1 0,-15 7 0,20-7-58,0 0 0,0 0-1,1 0 1,-1 1 0,1-1 0,0 1 0,0 0-1,1 0 1,-1 1 0,1-1 0,0 1 0,0 0-1,0-1 1,0 1 0,1 1 0,0-1 0,0 0 0,-1 6-1,2-7-9,0-1-1,0 1 0,1-1 0,-1 1 1,1-1-1,-1 1 0,1 0 0,0-1 0,1 1 1,-1 0-1,1-1 0,0 5 0,0-7 7,0 1-1,0-1 0,0 0 0,0 1 1,0-1-1,0 0 0,0 0 0,0 0 1,1 0-1,-1 0 0,0 0 1,1 0-1,-1 0 0,1 0 0,-1-1 1,1 1-1,-1-1 0,1 1 0,0-1 1,-1 0-1,1 1 0,-1-1 0,1 0 1,0 0-1,-1 0 0,4-1 0,3 1-1,-1-2 0,1 1 0,-1-1-1,1 0 1,-1-1 0,0 1-1,0-2 1,0 1 0,0-1-1,0 0 1,-1 0 0,0-1 0,0 1-1,0-1 1,0-1 0,-1 1-1,0-1 1,0 0 0,0 0-1,-1-1 1,6-10 0,-2 2-47,1-1 1,-2 0-1,0 0 1,-1-1-1,-1 0 1,0 0-1,-1 0 1,2-28-1,-6-60 308,-1 81 182,0 73-459,1-37 5,-1 22 7,1 0 0,2 0 0,1 0 0,2-1-1,1 1 1,11 32 0,33 57 88,-59-130-2972,-10-10-1048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26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457 166 1480,'0'0'7799,"-2"-3"-6955,0 0-565,-1 0-1,1-1 0,-1 1 1,0 1-1,0-1 0,0 0 1,-1 1-1,1-1 0,0 1 1,-1 0-1,0 0 0,1 1 1,-1-1-1,0 1 0,0 0 1,0-1-1,-6 1 0,2 0-172,0 1 0,0 0-1,0 0 1,0 1 0,1 0-1,-1 0 1,0 1 0,-13 5-1,5-1-105,0 1 0,1 1 0,0 0 0,0 1 1,1 1-1,0 0 0,0 1 0,-12 13 0,15-10 32,0-1 0,0 2 0,2 0-1,0 0 1,1 0 0,0 1 0,-6 18 0,-31 123 52,26-81 13,15-60-82,0 1 1,2-1-1,0 1 1,0 20-1,1-31-7,2 1-1,-1 0 1,1-1-1,0 1 1,0 0-1,0-1 1,1 1-1,0-1 1,1 0-1,-1 0 1,1 0 0,0 0-1,5 6 1,14 15 85,1-1 0,2-2 0,0 0 0,52 36 0,-55-46 20,0-1 0,0-1-1,1-2 1,0 0 0,1-1 0,0-1 0,35 6 0,244 30 206,-138-23-305,-63-11 313,0-4 1,131-10-1,-177-1-242,0-2 1,0-3-1,-1-2 0,-1-3 1,0-2-1,-1-2 0,70-36 1,-111 49-57,0-1 0,-1 0 0,0-1 0,0 0 0,-1-1 0,0 0 0,0 0 0,-1-1 0,-1 0 0,1-1 0,-2 0 0,1-1 1,-2 1-1,1-1 0,-2 0 0,7-19 0,-3 0 91,-2-2 1,-1 1-1,-2-1 0,-1 0 1,-1-50-1,-3 73-106,-1-1 0,0 1 0,-1-1 0,0 1 0,0 0 0,-1 0 0,0 0 0,-1 1 0,0 0 0,0 0 0,-1 0 0,-1 0 0,1 1 0,-1 0 0,-1 0 0,-14-11 0,-13-11-19,-2 2 1,-57-33-1,32 26-48,-126-52 1,-76-7 87,237 84-32,-13-1-23,0 2 1,-1 2-1,0 1 0,0 2 0,0 2 0,-1 1 0,-52 7 1,48 1 22,0 3 0,-65 20 1,-8 4 24,97-29-41,1 1-1,0 2 1,0 0-1,1 1 1,0 1-1,1 0 1,0 2-1,-29 23 1,28-20-1272,-1 0 0,0-2 0,-39 19 0,14-14-4511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28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21 3633,'0'0'7656,"-3"-3"-6830,-12-14 862,31 21-517,40 26-524,-50-27-798,95 46 258,-64-33-70,65 39-1,-132-42 237,18-9-258,-20 10 26,0 0-1,0 3 0,2 0 1,0 2-1,-50 41 1,79-59 702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3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75 3793,'0'0'7047,"-2"-3"-6414,-1-1-295,1-1 0,0 0 0,1 1 0,-1-1 0,1 0 0,0 0 0,0 0 0,0 0 0,1 0 0,0 0 0,0 0 0,1-6 0,-1 10-234,0 0 490,2 31-573,1 165 209,0 0 897,2-178-845,2-33-2548,-4 0-1458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30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26 6065,'0'0'7295,"2"-4"-6673,2-11 108,-9 27 173,-15 33-563,-12 10-298,16-31-26,2 1 0,1 0 1,1 0-1,-10 31 0,22-55-12,0-1-1,0 0 0,0 0 1,0 1-1,0-1 1,0 0-1,0 0 1,0 1-1,0-1 1,0 0-1,0 0 1,0 0-1,0 1 0,0-1 1,0 0-1,0 0 1,0 1-1,1-1 1,-1 0-1,0 0 1,0 0-1,0 1 0,0-1 1,0 0-1,1 0 1,-1 0-1,0 0 1,0 1-1,0-1 1,1 0-1,-1 0 1,0 0-1,0 0 0,1 0 1,-1 0-1,0 0 1,0 0-1,0 0 1,1 0-1,-1 0 1,0 0-1,1 0 0,17-1 118,17-7 58,-14 0-129,-1 0-1,0-2 1,-1 0-1,30-21 1,-45 28-45,0 1 1,-1-1 0,1 0-1,-1 0 1,1 0 0,-1-1 0,0 1-1,0-1 1,-1 0 0,1 0-1,-1 0 1,0 0 0,0 0 0,0 0-1,0-1 1,-1 1 0,1 0-1,-1-1 1,0 0 0,-1 1 0,1-1-1,-1 1 1,0-1 0,0 0-1,-1 1 1,1-1 0,-1 0 0,0 1-1,-2-5 1,2 5-13,-1 1 0,-1 0 0,1 0 0,0 0 0,-1 0 0,1 1 0,-1-1 0,0 1 0,0-1 0,0 1-1,0 0 1,0 0 0,-1 0 0,1 1 0,-1-1 0,1 1 0,-1 0 0,-6-2 0,-46-6-200,57 9 176,1 0 26,375-25-2173,-383 26 2248,1 0 1,0 0-1,-1 1 1,1-1-1,0 1 1,0 0-1,1 1 1,-1-1-1,0 1 1,1 0 0,-1 1-1,1-1 1,0 0-1,0 1 1,0 0-1,-4 6 1,1-1-59,1 0 0,0 1 0,0-1 0,1 1 0,0 0 0,1 0 0,0 0 0,1 1 0,0 0 0,0-1 0,1 1 0,1 0 0,-1 20 0,2-30-9,0 1 0,0 0 0,1 0 0,-1 0 0,0-1 0,1 1 1,-1 0-1,1 0 0,0-1 0,0 1 0,0 0 0,-1-1 0,1 1 1,1-1-1,-1 1 0,0-1 0,0 0 0,0 1 0,1-1 0,-1 0 0,1 0 1,2 2-1,0-1 8,1 0 1,0 0-1,0 0 1,0 0-1,0-1 1,0 0-1,0 0 0,7 0 1,-2 0 4,0 0 0,1-1 1,-1-1-1,1 0 0,-1 0 0,0-1 1,0-1-1,13-3 0,-19 4-16,0-1-1,0 1 1,0-1 0,0 0-1,0 0 1,0 0 0,-1 0-1,1-1 1,-1 1 0,0-1 0,0 0-1,0 0 1,-1 0 0,0 0-1,1-1 1,-1 1 0,-1-1-1,3-6 1,-3 7-8,0 1 1,-1-1-1,1 0 1,-1 1-1,0-1 0,0 0 1,0 0-1,-1 1 1,1-1-1,-1 0 0,0 1 1,0-1-1,0 1 1,0-1-1,-1 1 0,1 0 1,-1-1-1,0 1 1,0 0-1,0 0 0,0 0 1,-1 0-1,1 1 1,-4-4-1,0 1-7,-1-1 0,1 1 0,-1 1-1,0-1 1,-1 1 0,1 0 0,-1 1 0,0 0 0,1 0-1,-1 1 1,-1 0 0,1 0 0,0 0 0,0 1 0,-16 1-1,23 0 17,0 0 0,0 0 1,1 0-1,-1 0 0,0 0 0,0 1 0,0-1 0,0 0 0,0 1 0,0-1 0,0 1 0,1-1 0,-1 1 0,0-1 0,0 1 0,0-1 0,1 1 1,-1 0-1,0-1 0,0 2 0,1-2-22,0 1 0,0-1 1,0 0-1,0 1 0,0-1 1,0 0-1,0 1 0,0-1 1,0 1-1,0-1 1,0 0-1,0 1 0,0-1 1,0 0-1,1 1 0,-1-1 1,0 0-1,0 1 0,0-1 1,0 0-1,1 0 0,-1 1 1,0-1-1,0 0 0,1 1 1,-1-1-1,0 0 0,0 0 1,1 0-1,-1 1 0,0-1 1,1 0-1,-1 0 0,0 0 1,1 0-1,-1 0 1,0 0-1,1 1 0,-1-1 1,0 0-1,1 0 0,-1 0 1,0 0-1,1 0 0,-1 0 1,1 0-1,-1 0 0,0-1 1,1 1-1,-1 0 0,0 0 1,1 0-1,-1 0 0,1-1 1,26 1-2237,4 0-2290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31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0 4305,'0'0'9043,"-9"13"-8637,-81 119 1443,-87 121-388,174-331-3935,3 35-899,0-1-1987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31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6865,'0'0'3729,"119"88"-6057</inkml:trace>
  <inkml:trace contextRef="#ctx0" brushRef="#br0" timeOffset="1">251 336 7522,'0'0'9074,"8"14"-9010,-5-10-48,2-1-16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3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80 1408,'0'0'10877,"-1"0"-10865,1-1-1,0 1 1,0 0-1,0-1 1,0 1-1,0 0 0,0 0 1,0-1-1,0 1 1,-1 0-1,1-1 1,0 1-1,0 0 1,1-1-1,-1 1 0,0 0 1,0-1-1,0 1 1,0 0-1,0-1 1,0 1-1,0 0 1,0-1-1,1 1 1,-1 0-1,0 0 0,0-1 1,0 1-1,1 0 1,-1 0-1,0-1 1,0 1-1,0 0 1,1 0-1,-1 0 0,0-1 1,1 1-1,-1 0 1,0 0-1,1 0 1,12-7 8,-1 1 1,1 1 0,1 0 0,-1 1-1,1 0 1,24-3 0,-18 3 15,-4 1-28,0 1 0,30-1 0,-46 31-25,-4-18 19,0-1 1,0 1 0,-1-1-1,-1-1 1,1 1 0,-1-1-1,0 0 1,-1 0-1,0-1 1,-10 9 0,-2 4 70,-4 4 13,-33 40 267,53-60-335,0 1 0,0 0 0,0 0 0,0 0 0,1 0-1,0 1 1,0-1 0,0 0 0,1 1 0,0-1 0,-1 12 0,2-16-11,1 0-1,-1-1 1,0 1 0,1 0-1,-1-1 1,1 1 0,-1 0-1,1-1 1,-1 1 0,1-1-1,0 1 1,-1-1 0,1 1-1,0-1 1,-1 1 0,1-1-1,0 0 1,0 1 0,-1-1-1,1 0 1,0 0 0,0 1-1,0-1 1,-1 0 0,1 0-1,0 0 1,0 0 0,0 0-1,1 0 1,34-1 327,-26 1-249,48-5 36,-55 4-110,1 1 0,-1-1-1,1 0 1,-1 0 0,0 0 0,0-1 0,0 1 0,0-1 0,0 1-1,0-1 1,0 0 0,0 0 0,0 0 0,3-5 0,-5 6-7,0-1 1,-1 1-1,1 0 1,-1-1-1,1 1 1,-1-1 0,0 1-1,0-1 1,1 1-1,-1-1 1,0 1-1,0-1 1,-1 1-1,1-1 1,0 1-1,0 0 1,-1-1-1,1 1 1,-1-1-1,1 1 1,-1 0-1,0-1 1,1 1 0,-1 0-1,0-1 1,0 1-1,0 0 1,0 0-1,0 0 1,0 0-1,0 0 1,0 0-1,0 0 1,-3-1-1,-52-32-1,39 25 55,-3-3-33,6 5-18,0-2 1,1 1 0,0-2-1,0 0 1,-11-12-1,23 21 13,0 0-1,0 0 0,0 0 1,0 0-1,0-1 1,1 1-1,-1 0 0,0-1 1,1 1-1,-1-1 1,1 1-1,-1 0 0,1-1 1,0 1-1,0-1 1,-1 1-1,1-1 0,0 1 1,0-1-1,1 1 1,-1-1-1,0 1 0,0-1 1,1 1-1,-1-1 1,1 1-1,-1-1 0,1 1 1,0 0-1,-1-1 1,1 1-1,0 0 1,0 0-1,0-1 0,0 1 1,0 0-1,0 0 1,0 0-1,1 0 0,-1 0 1,2-1-1,8-4-37,-1-1 0,1 2 0,0-1 0,14-4-1,-13 5 62,77-28-78,-50 21-1,-31 10-37,-9 5-54,-1-1 324,-7 6-1192,9-8 914,0 0-1,0 1 1,0-1 0,0 0-1,0 0 1,0 0-1,0 0 1,0 1 0,0-1-1,0 0 1,0 0 0,0 0-1,0 0 1,0 1-1,0-1 1,0 0 0,0 0-1,1 0 1,-1 0-1,0 1 1,0-1 0,0 0-1,0 0 1,0 0 0,0 0-1,0 0 1,1 0-1,-1 0 1,0 1 0,0-1-1,0 0 1,0 0-1,0 0 1,1 0 0,-1 0-1,0 0 1,0 0-1,0 0 1,0 0 0,1 0-1,-1 0 1,0 0 0,0 0-1,0 0 1,1 0-1,-1 0 1,0 0 0,0 0-1,0 0 1,0 0-1,1 0 1,-1 0 0,0 0-1,0 0 1,0 0 0,0-1-1,0 1 1,1 0-1,15 0-5208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35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0 5633,'0'0'7869,"-26"6"-5734,14 0-2114,2 1 1,-1 0-1,1 1 1,0 0-1,1 1 1,0 0-1,0 0 1,1 1-1,0 0 1,1 1-1,0 0 1,0 0-1,2 0 1,-1 1-1,1-1 1,1 1 0,0 1-1,1-1 1,0 0-1,1 1 1,-2 25-1,4-36-13,0-1 0,1 1-1,-1 0 1,0 0 0,1 0 0,-1-1-1,1 1 1,-1 0 0,1-1 0,0 1-1,0 0 1,-1-1 0,1 1 0,1-1-1,-1 1 1,0-1 0,0 0 0,0 1 0,1-1-1,-1 0 1,1 0 0,1 1 0,1 1 5,1-1 1,0 0 0,0 0 0,0 0 0,0-1 0,0 0 0,10 2-1,7-2 24,0 0 0,38-4 0,-56 3-33,1-1-21,1 1-1,-1-1 0,0 0 1,1-1-1,-1 1 1,0-1-1,1 0 0,-1 0 1,0 0-1,-1-1 1,1 0-1,0 0 0,-1 0 1,1-1-1,-1 1 1,0-1-1,0 0 0,-1 0 1,1-1-1,2-4 1,-4 5 9,0 1-1,-1-1 1,0 0 0,1 0 0,-1 0 0,-1 0-1,1 0 1,-1 0 0,1 0 0,-1 0 0,0 0-1,-1 0 1,1 0 0,-1 0 0,1 0 0,-1 0-1,-1 0 1,1 0 0,0 0 0,-1 1 0,0-1 0,0 0-1,0 1 1,0-1 0,-1 1 0,1 0 0,-5-5-1,-55-53 133,56 55-118,-1 0 0,0 1-1,-1 0 1,1 0 0,-1 1 0,0 0 0,-14-6 0,20 13-719,8 4 97,12 8-1360,5-5-1955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3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9090,'0'0'4153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35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0 4001,'0'0'10343,"-4"7"-10184,-277 365 2908,274-406-5343,4 1-1974,-2-2-2641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36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2513,'0'0'9538,"171"77"-10867,-127-63-7105</inkml:trace>
  <inkml:trace contextRef="#ctx0" brushRef="#br0" timeOffset="1">383 312 4905,'0'0'9858,"-5"12"-10058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05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30 1584,'0'0'6091,"-10"12"1799,10-48-6796,0 31-432,0 25-729,17 196 125,0 6 322,-18-196-150,-2-32-343,-9-24-1705,-3 0-2475,2-1-3676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05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7 128 5145,'0'0'7680,"-1"-9"-6949,-4-32-36,5 39-658,-1 0-1,2 0 1,-1-1-1,0 1 1,0 0-1,1 0 1,-1 0-1,1 0 1,0 0-1,-1 0 1,1 0 0,0 0-1,0 1 1,0-1-1,1 0 1,-1 0-1,0 1 1,1-1-1,-1 1 1,1-1-1,-1 1 1,1 0-1,0-1 1,-1 1 0,3-1-1,46-18 121,-47 19-140,4-1-15,-1 0 1,1 0-1,0 1 0,0 0 0,0 0 0,0 1 0,0 0 0,0 0 1,0 1-1,0 0 0,0 0 0,0 0 0,0 1 0,8 3 1,-11-3-5,0 0 1,0 1-1,0-1 1,-1 1 0,1 0-1,-1 0 1,1 1 0,-1-1-1,0 1 1,0-1 0,0 1-1,-1 0 1,0 0 0,1 0-1,-1 0 1,0 1 0,-1-1-1,1 0 1,-1 1 0,0-1-1,0 1 1,0 7 0,0-9 7,-1 0 1,0 1-1,1-1 0,-1 1 1,0-1-1,-1 0 1,1 1-1,-1-1 1,1 0-1,-1 1 1,0-1-1,0 0 1,0 0-1,-1 0 0,1 0 1,-1 0-1,0 0 1,0 0-1,0 0 1,0-1-1,-3 3 1,0-1 7,0 0 1,-1-1-1,1 1 1,-1-1 0,0-1-1,0 1 1,0-1 0,0 0-1,-1-1 1,-8 2-1,-87 4-1179,121-10-1756,-1-3-2519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0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4441,'0'2'11854,"0"-4"-11027,1 0-848,-1 0 0,0 0 0,1 0 0,-1 0-1,1 0 1,0 0 0,0 0 0,0 0 0,0 1 0,0-1-1,0 0 1,0 1 0,0-1 0,1 0 0,1-1 0,6-8-3039,0-5-5855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06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220 145 5209,'0'0'7455,"9"-10"-7082,-3 4-357,-1 1 126,0 0 0,0-1 1,0 1-1,-1-1 1,1 0-1,-1 0 0,-1 0 1,1 0-1,-1-1 1,-1 1-1,1-1 0,-1 0 1,0 0-1,1-9 1,-3 15-101,1 0 1,-1 0 0,0 0 0,0 0 0,0 0 0,0 0 0,-1 0 0,1 0-1,0 0 1,0 0 0,-1-1 0,1 1 0,0 0 0,-1 0 0,1 1 0,-1-1-1,1 0 1,-1 0 0,0 0 0,1 0 0,-1 0 0,0 0 0,0 1 0,0-1-1,1 0 1,-1 1 0,-1-1 0,-31-1 166,26 3-211,4 0 5,-1 0 1,1 0 0,-1 0-1,1 1 1,-1 0-1,1 0 1,0 0 0,-1 0-1,1 0 1,0 0 0,1 1-1,-1 0 1,0-1 0,1 1-1,-1 0 1,1 0 0,-2 5-1,-4 4 3,0 1-1,1 0 0,-6 16 0,4 2 37,1 0 0,2 1 0,1 0 1,1-1-1,2 1 0,1 1 0,2-1 0,8 59 0,3-20 49,-6-43-70,-1 0 0,2 48-1,-8-74-21,0 1 0,1-1 0,-1 0 0,0 0-1,0 0 1,0 1 0,0-1 0,0 0 0,-1 0 0,1 0-1,-1-1 1,1 1 0,-1 0 0,0-1 0,0 1-1,1-1 1,-1 1 0,0-1 0,0 0 0,0 0-1,-1 0 1,1 0 0,0 0 0,0 0 0,-1 0 0,1-1-1,0 1 1,-1-1 0,-1 0 0,-3 2-403,0-1 1,-1 0-1,1-1 1,0 1-1,0-1 1,0-1-1,0 1 0,-13-4 1,-2-9-4086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0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7498,'0'0'4192,"187"-18"-3927,-130 11-265,-11-2-5866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07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4841,'0'0'6935,"-4"0"-6534,4 0-230,178 1 4605,-91 0-11945,-103 2 159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08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1 928,'0'0'7518,"-4"1"-6669,-2 2 112,-1 0-1,0-1 0,0 0 0,-14 3 935,21-5-1864,0 1 0,0-1 0,1 0 0,-1 1 0,0-1 0,0 1 0,0-1 0,1 0-1,-1 1 1,0-1 0,0 0 0,1 0 0,-1 1 0,0-1 0,1 0 0,-1 0 0,0 1 0,1-1 0,-1 0 0,1 0-1,-1 0 1,0 1 0,1-1 0,-1 0 0,1 0 0,-1 0 0,0 0 0,1 0 0,-1 0 0,1 0 0,-1 0 0,1 0-1,213 0 2092,-189 0-1842,90 0-264,-113-2 94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46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215 204 2593,'0'0'6880,"6"-4"-5723,-3 2-1214,35-25 2490,-36 25-2225,1 0 0,-1 1 1,0-1-1,0 0 0,0 0 0,0 0 0,0-1 0,-1 1 1,1 0-1,-1-1 0,1 1 0,-1-1 0,0 1 0,0-1 1,1-3 339,-15 8-752,0 5 195,0 0 0,0 0 0,1 1 0,0 1 0,1 0 0,0 0 0,-16 18 0,21-20 9,0-1 1,0 1-1,1 0 0,0 0 0,1 1 0,-1-1 0,2 1 0,-1 0 1,1 0-1,0 1 0,0-1 0,1 0 0,1 1 0,-2 10 1,3-17 3,1-1 0,-1 0 0,1 1 0,-1-1 0,1 1 0,0-1 0,-1 0 0,1 1 0,0-1 0,0 0 0,0 0 0,0 1 1,0-1-1,0 0 0,0 0 0,1 0 0,-1 0 0,0-1 0,1 1 0,-1 0 0,0 0 0,1-1 0,-1 1 0,1-1 1,-1 1-1,1-1 0,-1 0 0,1 1 0,-1-1 0,1 0 0,2 0 0,62 0 138,-49 0-156,-14-1-9,1 1 0,-1-1 0,1 0 0,-1 0 0,0 0 0,1 0 0,-1 0 0,0-1 0,0 0 0,0 1 0,0-1 0,0 0 0,0-1 0,4-3 0,-6 5 7,1-1 0,-1 1-1,0-1 1,0 1 0,1-1-1,-1 1 1,0-1 0,0 0-1,0 1 1,-1-1 0,1 0-1,0 0 1,-1 0 0,1 0-1,-1 1 1,0-1 0,1 0-1,-1 0 1,0 0-1,0 0 1,0 0 0,0 0-1,-1 0 1,1 0 0,-1 0-1,1 0 1,-1 1 0,-1-4-1,1 3-5,0 1-1,-1-1 0,1 1 0,0 0 0,-1 0 1,1 0-1,-1 0 0,1 0 0,-1 0 0,0 0 1,1 0-1,-1 1 0,0-1 0,0 1 0,1-1 1,-1 1-1,-4-1 0,-36-1-203,29 2 200,-189 0-52,202-1 130,0 0 0,0-1 0,-1 1-1,1 0 1,0 0 0,0 0 0,1-1-1,-1 1 1,0 0 0,0 0 0,1 0-1,-1 0 1,0-1 0,1 1 0,0-2-1,5-6-26,1 0 1,0 0-1,0 0 0,1 1 0,0 0 0,12-10 0,64-44 51,-61 46-57,-22 14-18,21-14 36,0 1 0,0 0 0,1 2 0,1 1 0,0 0 0,27-8 0,-50 20-38,0 0 0,0 0 0,0 0-1,0 1 1,0-1 0,-1 0 0,1 0 0,0 0-1,0 1 1,0-1 0,0 0 0,-1 1 0,1-1-1,0 1 1,0-1 0,-1 1 0,1-1 0,0 1-1,-1-1 1,1 1 0,-1 0 0,1-1 0,-1 1-1,1 0 1,-1 0 0,1-1 0,-1 1 0,0 0-1,1 0 1,-1 0 0,0 0 0,0-1 0,0 1-1,0 0 1,1 0 0,-1 0 0,0 0 0,0 0-1,-1-1 1,1 3 0,0 49-1318,-1-36-2642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45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5145,'0'0'9641,"3"-10"-6685,5-30-1763,-5 454 28,-4-499-5287,-4 38-2270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46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2777,'0'0'11717,"-13"9"-11601,4-2-79,-1 0 0,1 1 0,0 0 1,1 0-1,0 1 0,0 0 0,1 0 1,0 1-1,1 0 0,-6 12 0,8-11-15,0-1 0,0 0 0,1 1 0,1 0 0,0 0 0,0 0-1,1 0 1,0 0 0,1 0 0,0 0 0,3 14 0,-2-23-18,1-1-1,-1 1 1,0 0 0,1-1-1,-1 1 1,1-1 0,0 0-1,-1 1 1,1-1 0,0 0 0,0 0-1,0 0 1,0 0 0,0 0-1,0-1 1,0 1 0,0-1-1,0 1 1,0-1 0,0 0-1,0 0 1,1 0 0,-1 0 0,3 0-1,56-5 216,-55 3-210,-1 0 1,1-1 0,-1 0 0,1 0 0,-1 0 0,0 0-1,0-1 1,0 0 0,-1 0 0,1 0 0,-1 0 0,0-1-1,0 1 1,-1-1 0,1 0 0,-1-1 0,5-10-1,-6 12-9,0 0 0,-1 0 0,0 0 0,1-1-1,-1 1 1,0 0 0,-1-1 0,1 1-1,-1 0 1,0-1 0,0 1 0,0-1-1,-1 1 1,0 0 0,0-1 0,0 1-1,0 0 1,0-1 0,-1 1 0,0 0 0,0 0-1,0 0 1,0 1 0,-1-1 0,-3-3-1,-1-1-104,0 1 0,0 0-1,-1 1 1,0 0-1,-1 0 1,1 1-1,-1 0 1,0 0 0,0 1-1,-1 0 1,1 1-1,-1 0 1,0 0-1,0 1 1,0 0 0,0 1-1,0 0 1,-11 1-1,0 0-4444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47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3529,'0'0'5249,"-10"0"-4612,-42 0 802,412 2 3272,-5-1-4735,-383 0-2132,-54 9 0,56-5 52,-26 2-4564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47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 6001,'0'0'9526,"-1"-5"-9003,0 8-495,2 24 334,2 0 0,2 0 0,9 37 1,6 30 281,-16-71-567,-1-5-43,-1 0-1,0 0 1,-1 0-1,-2 23 1,25-70-5035,-12 6-1581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4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24 8618,'0'0'7468,"-1"5"-7337,-13 54-172,8-41 93,2 0 1,0 0-1,1 0 1,-1 24-1,7-41-25,0-1-1,0 0 0,0 0 1,0-1-1,0 1 1,0-1-1,0 1 0,-1-1 1,6-2-1,-6 1-56,1 1-1,-1-1 0,0 0 0,0 0 1,0 0-1,0 0 0,0-1 0,0 1 1,0 0-1,-1-1 0,1 1 1,-1-1-1,0 0 0,0 1 0,0-1 1,0 0-1,0 0 0,0 0 0,-1 1 1,0-1-1,1 0 0,-1 0 1,0 0-1,0 0 0,-1 0 0,1 0 1,-1 0-1,0-4 0,-1 3 23,1-1 0,-1 1 0,1 0 1,-1 0-1,-1 0 0,1 0 0,0 0 0,-1 1 0,0-1 0,0 1 0,0-1 0,0 1 0,0 0 0,-1 0 0,1 1 1,-1-1-1,-6-3 0,49-2 110,56 1-97,98-4-595,-202 49 687,1-23 11,1-5-68,1 1 1,1-1 0,0 1 0,1 0 0,0 1 0,0-1 0,1 1 0,1-1-1,-3 25 1,5-35-34,0 0-1,0 0 0,1 0 1,-1 0-1,0 0 0,0 0 1,0-1-1,1 1 0,-1 0 1,1 0-1,-1 0 0,1 0 0,-1 0 1,1 0-1,-1-1 0,1 1 1,-1 0-1,1 0 0,0-1 1,0 1-1,-1 0 0,1-1 1,0 1-1,0-1 0,0 1 0,1 0 1,2 0 11,-1 0 0,0-1 0,0 1 1,1 0-1,-1-1 0,0 0 0,1 0 1,4 0-1,-2-1-14,1 0 1,-1 0 0,0 0-1,0-1 1,0 0-1,-1 0 1,1 0-1,0-1 1,6-4-1,-9 5-40,0 0-1,-1 0 1,1 0-1,-1-1 1,1 1-1,-1-1 0,0 0 1,0 1-1,0-1 1,-1 0-1,1 0 1,-1 0-1,1-1 0,-1 1 1,0 0-1,0 0 1,-1-1-1,1 1 1,-1-1-1,1 1 0,-1 0 1,0-1-1,0 1 1,-1-1-1,1 1 1,-1 0-1,-1-5 0,0 3 16,-1-1 0,1 1 0,-1 0-1,-1 0 1,1 0 0,-1 1 0,0-1-1,0 1 1,0 0 0,0 0 0,-1 1-1,1-1 1,-1 1 0,-10-6 0,-63-22 67,77 31-72,1 0 0,-1-1 0,1 1 0,-1 0 0,1-1 0,-1 1-1,1-1 1,0 1 0,-1 0 0,1-1 0,-1 1 0,1-1 0,0 1 0,-1-1 0,1 0-1,0 1 1,0-1 0,0 1 0,-1-1 0,1 1 0,0-1 0,0 0 0,0 1 0,0-1 0,0 1-1,0-1 1,0 0 0,0 0 0,0-1-284,0-9-3232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48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1 384,'0'0'14435,"16"11"-14187,18-11 40,2 0-112,5 0-112,-5 0-8,-5 0-56,-2 0-456,-11 0-984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48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6689,'0'0'6754,"148"0"-6010,-135 0-448,-3 0-184,-2 4-16,-3 1-96,5-5 0,-2 0-840,0 0-2281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49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6 6209,'0'0'8221,"-25"-3"-7700,19 6-496,-1 0-1,1 0 0,0 1 1,0 0-1,1 0 1,-1 1-1,1-1 1,0 1-1,-7 9 0,-36 52 247,42-56-249,0-1 0,1 1 0,0-1 0,0 1 0,1 1-1,1-1 1,-1 1 0,2-1 0,0 1 0,0 0 0,1 0 0,0 0 0,1 14 0,0-23-17,1 0 0,0 0-1,0-1 1,-1 1 0,1-1 0,0 1 0,1-1 0,-1 1 0,0-1 0,0 1 0,0-1-1,1 0 1,-1 0 0,1 0 0,-1 0 0,1 0 0,-1 0 0,1 0 0,0 0 0,-1-1 0,1 1-1,0-1 1,0 1 0,-1-1 0,1 0 0,0 1 0,0-1 0,2 0 0,63 0 199,-53-1-221,-7 1 20,-1-1 0,0 0 0,1 0 0,-1-1 0,0 0 0,1 0 0,-1-1 0,-1 1 0,1-1 1,0 0-1,-1-1 0,1 0 0,-1 1 0,0-2 0,0 1 0,0 0 0,-1-1 0,0 0 0,0 0 0,0-1 0,0 1 0,-1-1 0,0 1 0,0-1 0,-1 0 0,1 0 0,-1 0 0,1-11 0,-1 10-7,0 1-1,-1-1 1,0 0-1,-1 0 1,0 0-1,0 0 1,0-1-1,-1 1 1,0 1-1,0-1 1,-1 0-1,0 0 1,0 0-1,-1 1 1,1-1-1,-2 1 1,1 0-1,0 0 1,-1 0-1,0 0 1,-1 1-1,1-1 1,-1 1-1,0 0 1,-1 1-1,-8-8 1,-12 6-518,18 10-2670,8 2-833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4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1144,'0'0'11000,"1"10"-9948,0 4-611,1 8 7,-2-12 5618,0-11-6129,1 0-1,-1 0 1,1 0 0,-1 0 0,1 0-1,0 0 1,-1 0 0,1 0-1,0 0 1,0 0 0,0 1 0,-1-1-1,1 0 1,0 1 0,0-1-1,0 0 1,0 1 0,0-1 0,0 1-1,0 0 1,1-1 0,-1 1-1,0 0 1,0 0 0,0-1 0,0 1-1,0 0 1,1 0 0,1 1-1,18-6-3376,-5-3-2810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50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54 4673,'0'0'8144,"-1"-2"-7067,-5 5-789,-19 18-53,1 0 0,0 2 1,2 1-1,1 1 0,1 0 1,1 2-1,1 0 0,-15 32 0,29-52-227,2 0 0,-1-1 0,1 1 0,0 0 1,0 0-1,1 0 0,0 0 0,0 0 0,1 10 0,0-15-3,0 0 1,0 0 0,1 0 0,-1 0 0,1 0 0,0 0-1,-1 0 1,1 0 0,0 0 0,0 0 0,0-1-1,0 1 1,1 0 0,-1-1 0,0 1 0,1-1 0,-1 1-1,1-1 1,0 0 0,-1 1 0,1-1 0,0 0 0,0 0-1,0 0 1,-1-1 0,1 1 0,0 0 0,0-1 0,0 1-1,0-1 1,1 1 0,-1-1 0,0 0 0,2 0 0,12 1 25,0 0 1,0-2-1,1 0 1,30-6-1,-43 7-30,1-2 0,-1 1 0,0 0-1,-1-1 1,1 0 0,0 0-1,0 0 1,-1 0 0,1-1 0,5-5-1,-7 6 2,-1 1-1,0-1 1,1 0-1,-1-1 1,0 1-1,0 0 1,0 0-1,0 0 1,0-1-1,-1 1 1,1 0-1,-1-1 1,1 1-1,-1 0 1,0-1-1,0 1 1,0-1-1,0 1 1,-1 0-1,0-5 1,0 5-3,0-1 0,0 1 0,-1-1 0,1 1 0,-1 0 0,1 0 1,-1-1-1,0 1 0,0 0 0,0 1 0,0-1 0,0 0 0,0 0 0,0 1 0,-1 0 0,1-1 0,-4 0 1,-50-21-31,42 19 29,-7-3 27,1-1 1,-1-1-1,1-1 1,-29-20 0,43 26-19,1 0 0,-1 0 0,1-1 0,0 0 1,1 0-1,-1 0 0,1-1 0,0 1 0,1-1 1,-1 0-1,1 0 0,0 0 0,1-1 0,-1 1 1,1-1-1,1 1 0,-1-1 0,1 0 0,-1-8 1,2 9-4,-1 0 1,1 1 0,0-1 0,0 0 0,1 0 0,0 0 0,0 1-1,3-11 1,-3 14-11,1 0 0,0 0-1,-1 0 1,1 0 0,0 0-1,0 0 1,0 1 0,0-1 0,0 1-1,1-1 1,-1 1 0,0 0 0,1 0-1,-1 0 1,1 0 0,-1 0-1,1 0 1,-1 1 0,1-1 0,-1 1-1,4 0 1,16-4-72,1 2-1,-1 0 1,1 2 0,-1 0 0,31 5 0,-53-4 74,1-1 0,0 0 0,0 0 1,-1 1-1,1-1 0,0 1 1,-1-1-1,1 1 0,-1-1 1,1 1-1,0-1 0,-1 1 0,1-1 1,-1 1-1,1 0 0,-1-1 1,0 1-1,1 0 0,-1 0 1,0-1-1,1 1 0,-1 0 1,0 0-1,0-1 0,0 1 0,0 0 1,1 0-1,-1-1 0,0 1 1,0 0-1,-1 0 0,1 0 1,0-1-1,0 1 0,0 0 1,0 0-1,-1-1 0,1 1 0,0 0 1,-1 0-1,1-1 0,-1 1 1,1 0-1,-1-1 0,1 1 1,-1-1-1,1 1 0,-2 0 0,-23 32-139,24-32 124,0 0-138,0 0-1,0-1 1,1 1-1,-1 0 0,0-1 1,1 1-1,-1 0 0,1 0 1,-1 0-1,1-1 1,-1 1-1,1 0 0,0 0 1,-1 0-1,1 0 0,0 0 1,0 0-1,-1 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3:50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11626,'0'0'5450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4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36 4889,'0'0'6169,"-32"-10"-1216,33 9-4930,-1 0 0,1 0 0,0 0 0,-1 0 0,1 0-1,0 0 1,0 0 0,0 0 0,0 0 0,0 0 0,0 0-1,0 1 1,0-1 0,0 0 0,0 1 0,0-1 0,0 1-1,1-1 1,-1 1 0,0 0 0,0 0 0,1-1-1,-1 1 1,0 0 0,2 0 0,37-4 351,-39 4-373,86-3 17,-87 3 36,14-2-713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17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31 112 328,'0'0'6840,"-4"-8"-5632,0-2-555,0 1-1,0-1 0,1 0 1,0 0-1,1 0 0,0 0 0,1-1 1,0-12-1,8 171 3020,37 305-2458,-87-606-8055,32 93 1438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18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6833,'0'0'5319,"28"5"-4668,88 17-235,-106-20-373,-1 0 0,0 1 0,-1 0 0,1 1 0,-1 0 0,1 0 0,-1 1 0,0 0 0,-1 0 0,1 1 0,-1 0 0,7 7 0,-11-9-11,0 0-1,0 0 1,0 0-1,-1 0 1,1 1 0,-1-1-1,0 1 1,0-1-1,0 1 1,-1 0 0,0-1-1,0 1 1,0 0-1,-1 0 1,1 0-1,-1 0 1,0 0 0,0 0-1,-2 7 1,0-8 26,1-1 1,-1 0-1,0 1 1,0-1-1,0 0 1,0 0-1,-1 0 1,1 0-1,-1-1 1,0 1-1,1-1 1,-1 1-1,0-1 1,-1 0-1,1 0 1,0-1-1,-1 1 1,-5 2-1,-67 20 420,75-24-472,-56 9 26,47-8-4692,21-5-1612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18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6705,'0'0'10820,"0"1"-10754,0-1 0,0 0 0,0 0 1,0 0-1,0 1 0,0-1 0,0 0 0,0 0 0,0 1 0,0-1 1,0 0-1,0 0 0,0 1 0,0-1 0,0 0 0,0 0 0,0 1 1,0-1-1,0 0 0,1 0 0,-1 0 0,0 1 0,0-1 0,0 0 1,0 0-1,0 0 0,1 1 0,-1-1 0,0 0 0,0 0 0,0 0 1,0 0-1,1 0 0,-1 1 0,0-1 0,0 0 0,1 0 0,-1 0 1,0 0-1,0 0 0,1 0 0,21-20-5147,-10 2-963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19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107 174 4201,'0'0'7371,"0"1"-7272,0 0 0,0-1 0,0 1 0,0-1 0,-1 1 0,1 0 0,0-1 0,0 1 0,1 0 0,-1-1 0,0 1 0,0-1 0,0 1 0,0 0 0,0-1 0,1 1 0,-1-1 0,0 1 0,0-1 1,1 1-1,-1-1 0,1 1 0,8-1-5,1-1 0,0 0 1,-1 0-1,1-1 1,-1-1-1,0 0 0,0 0 1,0 0-1,0-1 1,0-1-1,-1 0 0,0 0 1,15-12-1,-22 17-79,0-1 0,-1 0 0,1 1 0,0-1 0,0 0 0,-1 1 0,1-1 0,0 0 0,-1 0 0,1 0 0,-1 0 0,1 0 0,-1 0 0,1 0 0,-1 0 0,0 0 0,1 0 0,-1 0 1,0 0-1,0 0 0,0 0 0,0 0 0,0 0 0,0 0 0,0 0 0,0 0 0,0 0 0,0 0 0,-1 0 0,1 0 0,0 0 0,-1 0 0,1 0 0,-1 0 0,1 0 0,-1 0 0,1 0 0,-1 1 0,0-1 0,1 0 0,-1 0 0,0 1 0,0-1 0,0 0 0,1 1 0,-1-1 0,0 1 0,0-1 0,-2 0 0,-6-4-68,-1 0 0,0 1 1,-19-6-1,20 7 27,-158-61-64,167 64 97,-1 0-1,1 0 0,-1 0 0,1 0 0,-1 0 1,1 0-1,0 0 0,-1 0 0,1 1 0,-1-1 1,1 0-1,-1 0 0,1 0 0,-1 1 0,1-1 1,0 0-1,-1 0 0,1 1 0,-1-1 1,1 0-1,0 1 0,0-1 0,-1 0 0,1 1 1,0-1-1,-1 1 0,1-1 0,0 1 0,0-1 1,0 0-1,0 1 0,-1-1 0,1 1 0,0-1 1,0 1-1,0-1 0,0 1 0,0-1 1,0 1-1,0-1 0,0 1 0,0-1 0,1 2 1,0 28-133,-1-25 164,26 198 35,1 29 615,-26-197-499,2 0-40,-2 0 0,-2 0 0,-1 0 0,-2-1 0,-9 42 0,12-74 107,3-17-615,6-21-790,8-6-1456,-2 2-2305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19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3689,'0'0'11578,"26"0"-11274,3 0 0,-1 0-256,-4 0-32,-6 0 64,-5-2-80,-6 2-496,4-9-976,-4-1-2577,-1 1-3320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19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 3593,'0'0'9259,"-12"0"-7980,51 0-332,266-12 972,-327 19-4425,7-2-1919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20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4049,'0'0'8806,"18"4"-7473,63 6 24,142-1 0,-194-9-1406,18 0 467,-13 0-3783,-21 0-891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20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10 4625,'0'0'8983,"-9"-10"-6832,2 11-2116,-1 0 0,1 1-1,-1 0 1,1 0-1,0 1 1,0 0-1,0 0 1,0 0 0,1 1-1,-1 0 1,1 0-1,0 1 1,0 0-1,1 0 1,-1 0-1,1 1 1,0 0 0,1 0-1,-1 0 1,-4 8-1,4-7-29,1 1-1,0 0 0,0-1 0,0 1 0,1 0 1,0 1-1,0-1 0,1 0 0,1 1 0,-1 0 0,1-1 1,0 1-1,1 0 0,0-1 0,1 1 0,0 0 1,3 13-1,-2-17 7,1-1-1,0 1 1,0-1 0,0 0 0,1 0-1,-1 0 1,1 0 0,0-1 0,0 1-1,0-1 1,0 0 0,1-1 0,-1 1-1,1-1 1,0 0 0,0 0 0,0 0-1,0 0 1,0-1 0,0 0-1,7 1 1,15 2 48,0-1 0,45 0 0,1-3 127,-45-21-3560,-22 16 1010,10-9-4953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20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 6329,'0'0'8981,"-19"0"-8694,-60 2-138,76-1-143,0 0-1,1 0 1,-1 0 0,1 0 0,-1 0-1,0 0 1,1 0 0,0 1-1,-1-1 1,1 1 0,0 0-1,0 0 1,0 0 0,0 0 0,0 0-1,0 0 1,1 0 0,-1 1-1,1-1 1,0 1 0,-1-1-1,1 1 1,-1 2 0,-2 5 10,-3 2 11,1 0-1,1 0 1,0 1-1,1-1 1,1 1-1,0 0 1,0 0-1,1 0 1,1 1-1,0-1 1,1 0-1,2 21 0,-1-31-19,0 1 0,0-1-1,1 0 1,-1 0 0,1 0-1,-1 0 1,1 0 0,0 0-1,0 0 1,1 0-1,-1-1 1,0 1 0,1-1-1,0 0 1,-1 0 0,1 0-1,0 0 1,0 0-1,0 0 1,1-1 0,-1 0-1,0 1 1,0-1 0,1-1-1,-1 1 1,4 0 0,12 3 46,1-2 0,-1 0 0,28-2 1,-34 0-48,-8 0-11,0 0-1,0 0 1,0 0 0,0-1-1,0 0 1,0 0-1,0 0 1,0-1 0,0 0-1,-1 0 1,1 0-1,0 0 1,4-4 0,-6 4 1,-1-1 1,1 1 0,-1-1-1,0 0 1,0 0-1,0 0 1,0 0 0,0 0-1,-1 0 1,1 0 0,-1-1-1,0 1 1,0-1 0,0 1-1,-1-1 1,1 1 0,-1-1-1,0 1 1,0-6 0,-1-3 10,0 1 1,-1-1 0,0 1 0,-1 0 0,0 0 0,-1 0 0,0 1-1,-1-1 1,0 1 0,0 0 0,-1 0 0,-1 0 0,-14-16 0,15 18 27,5 6-572,-12-16 1851,10 9-2742,17 2-10757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21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5249,'0'0'8857,"-7"-1"-8517,1 1-313,0 1 1,0-1-1,0 1 1,1 0-1,-1 0 1,0 0-1,1 1 0,-1 0 1,1 0-1,-9 5 1,11-5-9,-1 0 1,1 0-1,0 0 0,0 0 1,0 1-1,0-1 0,1 1 1,-1 0-1,1-1 0,-1 1 1,1 0-1,0 1 0,0-1 1,0 0-1,1 0 0,-1 1 1,1-1-1,0 1 0,0 0 1,-1 6-1,2-8-13,0 0 1,0 0 0,1 0-1,-1 0 1,1 0-1,0-1 1,0 1 0,-1 0-1,1 0 1,0-1-1,1 1 1,-1 0-1,0-1 1,0 1 0,1-1-1,-1 0 1,1 1-1,-1-1 1,1 0 0,-1 0-1,1 0 1,0 0-1,0 0 1,-1 0-1,1 0 1,0-1 0,0 1-1,0-1 1,0 1-1,3-1 1,12 4 67,1-1 0,26 1 0,-26-2-65,10 1 1,-12-3 11,-1 2 0,1 0 0,0 0 0,-1 2 0,0 0 0,28 11 0,-42-14-22,1 0 0,0 0 0,0-1 0,-1 1 0,1 1 0,-1-1 0,1 0 0,-1 0 0,1 0 1,-1 1-1,0-1 0,1 1 0,-1-1 0,0 1 0,0 0 0,0-1 0,0 1 0,-1 0 0,1 0 0,0-1 0,-1 1 0,1 0 0,-1 0 0,0 0 0,1 0 0,-1 0 0,0 0 0,0 0 0,0 0 1,-1-1-1,1 1 0,0 0 0,-1 0 0,1 0 0,-1 0 0,0 0 0,1-1 0,-1 1 0,0 0 0,0-1 0,-2 3 0,-2 3 8,0-1-1,0 0 1,-1 0-1,0 0 1,0-1-1,0 0 1,-1 0-1,-9 6 1,1-4 25,1-1-1,-1 0 1,0-1 0,0 0 0,-1-1 0,1-1 0,-1 0 0,0-2 0,0 1 0,-16-2-1,31 0-38,1 0-1,-1 0 1,0-1-1,0 1 1,1 0-1,-1 0 1,0-1-1,1 1 0,-1 0 1,0-1-1,1 1 1,-1 0-1,1-1 1,-1 1-1,1-1 1,-1 1-1,1-1 1,-1 1-1,1-1 0,-1 0 1,1 1-1,0-1 1,-1 1-1,1-1 1,0 0-1,-1 1 1,1-1-1,0 0 0,0 0 1,0 1-1,0-1 1,0 0-1,-1 1 1,1-1-1,1 0 1,-1 0-1,0 1 0,0-1 1,0 0-1,0 1 1,1-2-1,9-30-2138,6 10-1976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46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53 5209,'0'0'5780,"-3"14"-1566,164-14-2423,-160 0-1715,14-43-1873,-9 20-1033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22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188 117 3201,'0'0'9270,"-7"-26"-4291,2 27-4981,0 0 0,0 0 1,0 0-1,0 0 0,1 1 0,-1 0 0,1 0 0,-1 0 0,1 1 0,0 0 0,0 0 0,0 0 0,0 0 0,0 0 0,1 1 0,0-1 0,-4 6 0,-8 11-36,0-1 0,-11 25 0,23-39 37,-4 6 3,2-1 1,-1 1-1,1 1 0,1-1 1,0 1-1,1-1 1,-3 20-1,5-28 0,1 1 0,-1-1 0,1 1 0,0 0 1,1-1-1,-1 1 0,1-1 0,-1 1 0,1-1 0,0 0 0,0 1 0,1-1 0,-1 0 1,1 1-1,-1-1 0,1 0 0,0 0 0,0-1 0,1 1 0,-1 0 0,0-1 0,1 1 1,0-1-1,-1 0 0,1 1 0,0-1 0,0-1 0,0 1 0,5 2 0,7 1 43,0-1 0,0 0-1,0 0 1,0-2-1,30 2 1,-5-3 57,44-6-1,-82 5-90,-1-1 0,0 1 0,1-1 0,-1 1 0,0-1 0,1 0 0,-1 0 0,0 0 0,0 0 0,0 0 0,0 0 0,0 0 0,0 0 0,0-1 0,0 1 0,0 0 0,0 0 0,-1-1 0,1 1 0,-1-1 0,1 1 0,-1 0 0,1-1 0,-1-1 0,9-44 48,-7 38-49,7-69 82,0-119 0,-9 194-88,0 1-1,-1-1 1,1 0 0,0 0-1,-1 1 1,0-1-1,0 0 1,1 1-1,-2-1 1,1 0 0,0 1-1,0 0 1,-1-1-1,1 1 1,-1 0-1,0 0 1,0-1 0,-2-1-1,0 1-4,-1 0-1,1 0 1,-1 0 0,0 1-1,1-1 1,-1 1 0,0 0-1,-10-2 1,-7 0-26,0 1 1,0 1-1,-36 1 0,47 1 18,7 0 1,0 0-1,0 1 1,0-1 0,0 1-1,0-1 1,0 1 0,0 1-1,1-1 1,-1 0-1,0 1 1,1 0 0,-1 0-1,1 0 1,0 0 0,-1 1-1,1-1 1,0 1-1,0 0 1,1 0 0,-1 0-1,1 0 1,-1 0-1,1 0 1,0 1 0,0-1-1,0 1 1,1 0 0,-2 4-1,0 2 0,1-1-1,0 1 0,0-1 1,1 1-1,1 0 0,0-1 1,0 1-1,0 0 0,1-1 1,5 19-1,-4-22 14,0-1 1,1 0-1,-1 1 1,1-1-1,0 0 1,1-1-1,-1 1 1,1 0-1,0-1 1,0 0-1,0 0 1,0 0-1,1-1 1,0 1-1,0-1 0,0 0 1,0-1-1,0 1 1,1-1-1,-1 0 1,1 0-1,-1 0 1,1-1-1,10 1 1,9 2 41,1-2 0,-1 0-1,1-2 1,29-3 0,-49 2-42,0 1 0,0-1-1,-1 0 1,1-1 0,0 1-1,-1-1 1,1 0 0,5-3 0,-10 4-67,-1 13-6178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30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1824,'0'0'7345,"-22"13"-4594,18-10 803,396-1-664,-377 1-3044,-29-1-2714,-8-2-1608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30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1880,'0'0'7015,"-4"1"-6288,-6 3 833,11-2-420,23 2 170,57-4-500,-66 0-522,217 0 265,-232 0-587,-12 6-57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3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78 4241,'0'0'10221,"-6"-12"-9242,-18-35-254,18 36-315,6 21-364,11 526-202,-11-536 161,0 0 0,0 0-1,0 0 1,0 1-1,0-1 1,0 0 0,0 0-1,0 0 1,0 1 0,0-1-1,0 0 1,0 0 0,0 1-1,0-1 1,0 0 0,0 0-1,-1 0 1,1 0 0,0 1-1,0-1 1,0 0 0,0 0-1,0 0 1,0 0 0,0 1-1,-1-1 1,1 0 0,0 0-1,0 0 1,0 0 0,0 0-1,-1 1 1,1-1 0,0 0-1,0 0 1,0 0 0,-1 0-1,1 0 1,0 0 0,0 0-1,0 0 1,-1 0 0,1 0-1,0 0 1,0 0 0,0 0-1,-1 0 1,1 0 0,0 0-1,0 0 1,0 0 0,-1 0-1,1 0 1,0 0 0,0 0-1,0-1 1,0 1 0,-1 0-1,1 0 1,-11-12 219,3-5-209,1-2 0,0 1-1,2-1 1,0 0 0,1 0 0,-3-33-1,3-124 48,5 119-57,-1 50-19,0-1 1,0 1-1,0 0 1,1-1-1,1 1 1,-1 0-1,1 0 1,0 0-1,7-14 1,-7 17 3,1 1 1,0-1 0,0 1 0,0-1 0,1 1 0,-1 0-1,1 0 1,0 0 0,0 1 0,0-1 0,0 1 0,0 0-1,0 0 1,1 1 0,-1-1 0,0 1 0,6-1 0,28-5-47,1 2 1,0 1-1,0 3 1,53 3-1,-91-2 46,0 0 0,0 0-1,0 0 1,0 0 0,0 0 0,0 0-1,0 0 1,-1 0 0,1 0-1,0 0 1,0 0 0,0 0 0,0 1-1,0-1 1,0 0 0,0 1-1,-1-1 1,1 1 0,0-1 0,0 1-1,-1-1 1,1 1 0,0 0 0,0-1-1,-1 1 1,1 0 0,-1-1-1,1 1 1,-1 0 0,1 0 0,-1 0-1,1-1 1,-1 1 0,0 0-1,1 0 1,-1 0 0,0 0 0,0 0-1,0 0 1,0 0 0,0-1 0,0 1-1,0 0 1,0 0 0,0 0-1,0 0 1,0 0 0,-1 0 0,1 0-1,0 0 1,-1 1 0,-1 2 0,0 0 0,0-1 0,0 1 0,0-1 0,-1 0 0,0 0 0,1 1 0,-1-2 0,0 1 0,-5 3 0,-21 12 16,-1-1-1,-1-1 1,0-2 0,-1-1-1,-1-2 1,0-1 0,-42 7-1,135-33-5324,-44 11 1444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3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5961,'0'0'7495,"21"17"-6557,2 2-719,117 87 723,102 82-61,-242-188-676,-10-6-1749,-3-4-2071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32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15 2905,'0'0'7085,"-5"-2"-6294,-13-9 1206,39 10 199,3 1-2668,227 2 1701,227-3-777,-546 9-3628,34-1-1069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3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5 384,'0'0'13303,"-6"1"-12422,-16 4-266,16-4 228,38 1-712,-1-1 0,1-2 0,38-5 0,42-2 863,-131 31-1054,-46 49 62,3 3 0,-65 106 0,125-180 53,1-1-27,1 1-1,-1 0 0,0-1 0,0 1 0,1-1 1,-1 1-1,1 0 0,-1 0 0,1-1 0,-1 1 1,1 0-1,-1 0 0,1 0 0,0 0 0,-1 0 1,1-1-1,0 1 0,0 0 0,0 0 0,-1 0 1,1 2-1,20-3-62,190 0 441,-209 0-424,-29-8-3739,12-6-329,0-2-2639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33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5217,'0'0'7959,"5"0"-7563,228 0 1218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34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4913,'0'0'8251,"-16"0"-6222,284 7 134,-266-7-2526,7 0 992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34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3385,'0'0'9939,"11"1"-9275,231 3 1078,-241-4-1774,-9 0-1232,-10 0-1426,-3 0-3221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46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7538,'0'0'10156,"-27"0"-9940,22 1-211,0 1-1,0-1 0,0 1 1,0 1-1,1-1 0,-1 0 1,1 1-1,0 0 0,0 0 0,0 0 1,0 1-1,0 0 0,0-1 1,1 1-1,-4 5 0,-2 4-4,0-1 0,1 1 0,-12 26 0,17-32-5,0 0 0,1-1 1,-1 1-1,2 0 1,-1 0-1,1 0 1,0 0-1,0 0 1,1 0-1,0 1 1,0-1-1,1 0 1,0 0-1,3 13 0,-2-14 9,1-1-1,0 1 1,0-1-1,0 0 1,0 0-1,1 0 1,0 0-1,0-1 1,0 0-1,0 0 1,1 0-1,0 0 1,-1 0-1,2-1 1,-1 0-1,0 0 1,10 3-1,11 2 59,-1 0 0,1-2 0,0-2 0,0 0 0,0-1-1,1-2 1,37-2 0,-37 1 222,-27-6-607,5-51-4355,3 26-2536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45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 6081,'0'0'8239,"13"0"-3984,-19 1-4260,0 0 0,0 1 0,0-1 0,0 1 0,1 1 0,-1-1 0,1 1 0,-1 0 0,1 0 0,0 1 0,0-1 0,0 1 0,0 0 0,1 1 0,0-1 0,0 1 0,-6 8 0,1-2-34,1 0 1,1 1 0,0 0 0,0 0 0,1 1-1,-8 24 1,12-30 25,1-1 0,-1 1-1,1-1 1,0 1 0,1-1 0,0 1-1,0 0 1,0-1 0,0 1-1,1-1 1,0 1 0,1-1 0,3 11-1,-3-14 23,0 0 0,0 0-1,0 0 1,1 0 0,-1 0-1,1 0 1,0 0-1,0-1 1,0 0 0,0 1-1,0-1 1,1 0 0,-1-1-1,1 1 1,-1 0-1,1-1 1,-1 0 0,1 0-1,0 0 1,0 0 0,0-1-1,-1 1 1,9-1 0,-9 0 4,1 0 0,0 1 0,0-1 0,-1 0 0,1-1 0,0 1 0,0-1 0,-1 0 0,1 0 0,0 0 0,-1 0 1,1 0-1,-1-1 0,1 0 0,-1 0 0,5-3 0,-5 1-6,0 1 0,-1 0 1,0-1-1,0 1 0,0-1 0,0 0 0,-1 1 0,1-1 1,-1 0-1,0 0 0,0 0 0,0 0 0,-1 0 1,1 0-1,-1-8 0,0 0 31,0-80 92,0 86-120,-1-1 1,0 1-1,0-1 0,-1 1 1,1-1-1,-2 1 0,1 0 1,-1 0-1,1 0 0,-2 0 1,-4-7-1,8 13-47,-1-1 0,1 1 0,-1 0-1,0-1 1,1 1 0,-1 0 0,1 0 0,-1-1 0,1 1 0,-1 0-1,0 0 1,1 0 0,-1 0 0,0 0 0,1 0 0,-1 0-1,1 0 1,-1 0 0,0 0 0,1 0 0,-1 0 0,1 0 0,-1 1-1,0-1 1,1 0 0,-1 0 0,1 1 0,-1-1 0,1 0 0,-1 1-1,1-1 1,-1 1 0,1-1 0,-1 0 0,1 1 0,-1-1 0,1 1-1,0-1 1,-1 1 0,1-1 0,0 1 0,0 0 0,-1-1-1,1 1 1,-15 26-1529,14-26 1398,-9 20-2471,4-4-2030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46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6913,'0'0'6347,"-4"3"-5715,-13 10 96,12-10 290,6-3-923,-1 0 0,1 0-1,-1 0 1,1 0 0,-1 0 0,1 0 0,0 0-1,-1 0 1,1 0 0,-1 0 0,1 0 0,-1-1 0,1 1-1,-1 0 1,1 0 0,-1 0 0,1-1 0,-1 1-1,1 0 1,-1-1 0,0 1 0,1 0 0,-1-1-1,1 1 1,-1-1 0,0 1 0,1 0 0,-1-1-1,0 1 1,0-1 0,1 1 0,-1-1 0,0 1 0,0-1-1,0 1 1,0-1 0,1 1 0,-1-2 0,5-5-1216,-2 23-2021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46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14 2761,'0'0'8966,"5"0"-8168,-3 0-759,19 0 869,-20 0-816,-1 0 0,1 0 1,0 0-1,-1 0 1,1 0-1,0 0 0,-1 0 1,1-1-1,0 1 0,-1 0 1,1 0-1,-1-1 0,1 1 1,-1 0-1,1-1 0,0 1 1,-1-1-1,1 1 1,-1-1-1,0 1 0,1-1 1,-1 1-1,1-1 0,-1 1 1,0-1-1,1 0 0,-1 1 1,0-1-1,0 0 0,0 1 1,1-1-1,-1-1 1,-3 11 39,0-1 0,0 1 0,-1-1 0,0 0 0,0 0 0,-1-1 0,-10 13 0,-11 20-122,19-27-14,0 1-1,1 0 1,1 0-1,0 0 1,1 1-1,-4 26 0,7-36 2,1 0 0,-1 0-1,1 0 1,0 0-1,1 0 1,-1 0-1,1 0 1,0 0-1,0 0 1,1 0 0,-1 0-1,1 0 1,0-1-1,0 1 1,1-1-1,0 1 1,-1-1-1,1 0 1,1 0 0,-1 0-1,1-1 1,-1 1-1,7 4 1,4 0 23,1-1 0,-1-1 0,2 0 1,-1 0-1,1-2 0,-1 0 0,1-1 0,0 0 0,0-1 1,1-1-1,-1-1 0,0 0 0,22-4 0,-37 5-19,1-1 0,-1 0 0,0 0 0,1-1 0,-1 1 0,1 0 0,-1 0-1,0-1 1,1 1 0,-1 0 0,1-1 0,-1 0 0,0 1 0,0-1 0,1 0-1,-1 0 1,0 1 0,0-1 0,0 0 0,0 0 0,0 0 0,0 0 0,0-1-1,0 1 1,0 0 0,-1 0 0,1 0 0,0-1 0,-1 1 0,1 0 0,-1-1-1,0 1 1,1-1 0,-1 1 0,0 0 0,0-1 0,0-1 0,0 1 2,0-1 1,-1 1-1,1 0 1,-1 0 0,0-1-1,0 1 1,0 0-1,0 0 1,0 0 0,-1 0-1,1 0 1,0 0-1,-1 1 1,1-1-1,-1 0 1,0 1 0,0-1-1,0 1 1,0 0-1,0-1 1,-2 0-1,-13-4-31,-1 1-1,1 1 0,-1 1 0,0 0 0,0 1 1,0 1-1,0 1 0,0 0 0,-28 5 0,60-7-1667,1-1-1,0-1 0,23-9 1,9-7-6375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47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2969,'0'0'8591,"6"-9"-7588,19-25-14,-25 34-949,0-1 0,0 1 0,0 0-1,0-1 1,1 1 0,-1 0 0,0 0 0,0-1-1,1 1 1,-1 0 0,0 0 0,0 0-1,1-1 1,-1 1 0,0 0 0,1 0 0,-1 0-1,0 0 1,1 0 0,-1 0 0,0-1 0,1 1-1,-1 0 1,0 0 0,1 0 0,-1 0-1,0 0 1,1 0 0,-1 0 0,0 1 0,1-1-1,-1 0 1,0 0 0,1 0 0,-1 0 0,0 0-1,1 0 1,-1 1 0,0-1 0,1 0-1,-1 0 1,0 0 0,0 1 0,1-1 0,-1 0-1,0 0 1,0 1 0,0-1 0,1 0 0,-1 1-1,0-1 1,0 0 0,0 1 0,0-1-1,0 0 1,0 1 0,1-1 0,-1 0 0,0 1-1,0-1 1,0 0 0,0 1 0,6 25-400,-5-23 551,16 69 16,-2-14-13,-2 0-1,-3 1 1,4 82 0,-14-140 67,1-43-2445,-2 12-542,6 0-1935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47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60 4809,'0'0'7972,"-2"6"-8009,1 1 78,-1-1 1,-1 0-1,1 0 1,-1 0-1,0 0 1,0 0-1,-1 0 1,0-1-1,0 0 0,0 0 1,0 0-1,-1 0 1,0 0-1,0-1 1,0 0-1,-1 0 1,1-1-1,-8 4 0,2-1 69,0-1 0,-1 0-1,0-1 1,0 0-1,0-1 1,0 0-1,-1-1 1,1-1 0,-17 1-1,28-2-79,0 0 1,0 0-1,0-1 0,-1 1 0,1 0 0,0 0 1,0-1-1,0 1 0,0 0 0,0-1 0,0 1 1,0-1-1,0 0 0,0 1 0,0-1 0,1 0 1,-1 1-1,0-1 0,0 0 0,1 0 0,-1 0 1,0 1-1,1-1 0,-1 0 0,1 0 1,-1 0-1,0-2 0,0 0 28,0-1-1,0 0 1,0 0-1,1 0 1,0 1-1,-1-1 1,1 0 0,1-5-1,0 1-12,0 0 0,0 0 0,1 0 0,0 0 0,0 1 0,1-1 0,7-12 0,-6 14-38,0 0 0,1 1-1,0 0 1,1 0 0,-1 0-1,1 1 1,-1-1 0,1 1-1,1 1 1,-1-1-1,0 1 1,1 0 0,0 1-1,0-1 1,0 1 0,10-1-1,-12 2-17,-1 1 0,1 0 0,0 0 0,0 0-1,0 0 1,0 1 0,0 0 0,-1 0 0,1 0-1,0 1 1,-1-1 0,1 1 0,-1 0 0,1 0 0,-1 1-1,0 0 1,0-1 0,0 1 0,0 1 0,-1-1 0,1 0-1,-1 1 1,0 0 0,5 7 0,-1-1 32,-1 1 0,-1 0 0,1 0 0,-2 0 1,0 1-1,0 0 0,-1-1 0,0 1 0,-1 0 0,-1 1 0,0-1 1,0 0-1,-1 0 0,-1 0 0,0 1 0,-1-1 0,0 0 1,0 0-1,-2 0 0,1-1 0,-2 1 0,1-1 0,-2 0 0,1 0 1,-1 0-1,-1-1 0,0 0 0,-16 17 0,4-13 163,16-34-2880,3 4-1748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0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2897,'0'0'13603,"-15"0"-13828,-1 4-1231,-9 5-1336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4481,'0'0'8098</inkml:trace>
  <inkml:trace contextRef="#ctx0" brushRef="#br0" timeOffset="1">466 0 11266,'0'0'6306,"34"0"-8747,-24 0-2960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1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44 4097,'0'0'8648,"0"-6"-7945,0-12-172,0 4 2988,-34 17-3324,26 1-195,-1 0 0,1 0 0,0 1 0,0 1-1,1-1 1,-1 1 0,1 0 0,0 1 0,1-1 0,-7 9 0,-4 7 0,1 1 0,-15 27 0,22-34-8,1 1-1,1 0 1,0 1 0,-7 35 0,12-49 8,1 1 0,0 0 1,0 0-1,0 0 0,1 0 1,0 0-1,0 0 0,0 0 1,0 0-1,1 0 0,0 0 1,0 0-1,0 0 0,1-1 1,-1 1-1,1 0 0,1-1 1,-1 1-1,0-1 0,1 0 1,0 0-1,6 7 0,-1-5 16,1 0-1,0-1 0,0-1 0,0 1 0,0-2 0,1 1 0,-1-1 0,1-1 1,0 1-1,11 0 0,15 0 95,54-2-1,-53-1-60,-32 0-39,0 0 0,0 0 0,0-1 0,0 0-1,0 1 1,0-2 0,0 1 0,0 0 0,0-1 0,0 0-1,-1 0 1,1-1 0,7-4 0,-9 4 2,0 0 1,-1 0-1,1 0 1,-1-1-1,1 1 1,-1-1-1,0 1 1,0-1-1,-1 0 1,1 1-1,-1-1 1,1 0-1,-1 0 1,-1 0-1,1 0 1,0 0-1,-1-8 1,0-8 4,0 0-1,-1 1 1,-2-1 0,0 0 0,-1 1 0,0-1-1,-2 1 1,0 1 0,-18-36 0,20 45-25,-1 1 1,0-1-1,-1 1 0,0 0 1,0 0-1,-1 1 1,0 0-1,0 0 1,-1 0-1,1 1 0,-2 0 1,1 1-1,0 0 1,-1 0-1,0 0 1,0 2-1,-1-1 1,1 1-1,-1 0 0,0 1 1,-15-2-1,10 3-13,1 0 0,0 1 0,-1 0 0,1 2 0,0-1 0,-22 7 0,31-7 16,1 0 1,0 1-1,0 0 0,0 0 0,0 0 0,0 0 0,1 1 0,-1-1 0,1 1 0,-1 0 0,1 0 0,0 0 0,0 0 0,0 1 0,0-1 0,1 1 0,0 0 0,0 0 0,0 0 0,0 0 0,0 0 0,1 0 0,-1 0 0,1 1 0,-1 5 0,2-5-2,-1-1 1,1 1-1,0 0 0,0-1 0,0 1 1,0 0-1,1-1 0,0 1 0,0-1 0,0 1 1,1-1-1,-1 1 0,1-1 0,0 0 1,0 1-1,1-1 0,-1 0 0,4 4 0,0-2 12,0-1-1,0 1 0,1-1 0,-1 0 1,1-1-1,0 0 0,0 0 0,0 0 1,14 4-1,12 2 21,0-2 0,1-2 0,66 5 0,-100-11-25,166 4 113,-119-5-65,-47 1-40,-21 5-951,14-5-4359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35 4033,'0'0'9773,"-4"0"-8808,-9 0-237,14-1-337,30-1-247,22-2-129,-39 2-12,61-10 79,101-2 1,-184 16-232,0 0 1,0 0-1,1 1 0,-1 0 1,1 1-1,0-1 0,-9 7 1,-11 5-1118,-8-1-1667,2-4-2159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2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0 0 6913</inkml:trace>
  <inkml:trace contextRef="#ctx0" brushRef="#br0" timeOffset="1">0 0 6913,'6'121'3477,"19"-119"-1463,311-2 1361,-335 0-3268,-1-19-4573,0 6-1257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47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0 7770,'0'0'7292,"-12"34"-5995,-65 145-637,-186 500 452,258-654-1101,2-12 111,2-29-822,5-34-3921,-3 28-1040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2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6225,'0'0'9314,"-1"0"-9259,0 0 0,-1-1 0,1 1 0,-1 0 0,1 0 1,-1 0-1,1 0 0,-1 0 0,1 1 0,-1-1 0,1 0 0,-1 1 0,1-1 0,-3 2 0,-5 3-44,-1 1 1,1 0 0,1 1-1,-1 0 1,1 1-1,0 0 1,1 0 0,0 0-1,0 1 1,-9 15-1,12-17-8,0 1 0,0-1-1,1 1 1,-1 0 0,2 1 0,-1-1-1,1 0 1,1 1 0,-1-1-1,1 1 1,1 0 0,0-1-1,0 1 1,2 9 0,-1-14 4,0-1 0,1 1 1,-1-1-1,1 1 0,0-1 0,0 0 0,0 0 1,1 0-1,-1 0 0,1 0 0,-1-1 1,1 1-1,0-1 0,0 1 0,0-1 0,1 0 1,-1 0-1,0-1 0,1 1 0,-1-1 1,1 1-1,0-1 0,-1 0 0,1-1 1,7 2-1,12 1 66,1 0 0,46-2 0,-51-1-15,-19-1-148,1 1-1,0 0 1,-1 0-1,1-1 1,-1 1-1,1-1 1,0 1-1,-1 0 1,1-1-1,-1 1 1,1-1-1,-1 1 1,0-1-1,1 1 1,-1-1-1,0 1 1,1-1-1,-1 0 1,0 1-1,1-1 1,-1 1-1,0-1 1,0-1-1,2-2-856,5-7-3058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3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7818,'0'0'7517,"-10"7"-7265,-1 2-251,0 2 0,1-1-1,0 1 1,0 1 0,2-1-1,-1 1 1,1 1 0,1 0-1,0 0 1,1 1 0,1-1-1,0 1 1,-3 15 0,6-24-7,1 0 0,0 0 1,1 0-1,-1 1 0,1-1 1,0 0-1,0 0 0,0 0 1,1 0-1,1 7 0,-1-10 11,0 0-1,1-1 0,-1 1 0,0 0 0,0-1 1,1 1-1,-1-1 0,1 1 0,0-1 0,-1 0 0,1 0 1,0 1-1,0-1 0,-1 0 0,1-1 0,0 1 1,0 0-1,0 0 0,0-1 0,0 0 0,0 1 0,1-1 1,-1 0-1,0 0 0,0 0 0,3 0 0,6 1 24,-1-1-1,1 0 0,0-1 1,-1 0-1,1 0 0,-1-1 1,21-7-1,-28 8-24,0-1-1,0 0 1,0 0-1,0 0 1,0 0-1,0 0 1,0-1-1,-1 1 1,1-1-1,-1 0 1,1 0-1,-1 0 1,0 0-1,0 0 1,-1 0-1,1 0 1,-1-1-1,0 1 1,1-1-1,-1 1 1,-1-1-1,1 1 1,0-1 0,-1 0-1,0 1 1,0-8-1,-1 4 7,0-1 0,0 1-1,-1 0 1,0-1 0,0 1 0,-1 0 0,0 0-1,0 1 1,-1-1 0,1 0 0,-2 1 0,1 0 0,-7-7-1,3 3 4,0 1 0,-1 1 0,0 0-1,-1 0 1,1 0 0,-1 1 0,-16-7-1,15 9-82,12 4-322,-1 1 343,0 0 1,0 0 0,0 0 0,0 0 0,0 0-1,0 0 1,0 0 0,0 0 0,0 0 0,0-1 0,15 2-789,21-1-1888,5 0-2983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7138,'0'0'8564,"-12"8"-8460,3-2-101,5-4-2,1 0 0,-1 0 0,0 1-1,1-1 1,-1 1 0,1 0 0,0 0-1,0 0 1,0 0 0,0 1 0,1-1 0,-1 1-1,1-1 1,0 1 0,0 0 0,0 0-1,0 0 1,1 0 0,-1 5 0,0-2 7,1 0 1,1 0 0,0 0 0,0 0 0,0-1-1,0 1 1,1 0 0,0 0 0,4 10-1,-3-13 3,0-1 0,0 0-1,0 0 1,0 0-1,1 0 1,0 0-1,-1 0 1,1 0-1,0-1 1,0 0-1,1 1 1,-1-1-1,0 0 1,1-1 0,-1 1-1,1-1 1,7 3-1,9 1 47,17 6 18,-36-10-76,0-1 1,0 1 0,0-1-1,0 1 1,0 0-1,0 0 1,0-1 0,0 1-1,0 0 1,0 0 0,0 0-1,0 0 1,-1 0 0,1 0-1,0 0 1,-1 0 0,1 1-1,-1-1 1,1 0 0,-1 0-1,0 0 1,1 1 0,-1-1-1,0 2 1,0 5-3,-1-1 1,0 0-1,0-1 0,0 1 1,-1 0-1,0 0 1,-1 0-1,-3 7 1,5-11 6,-1 0 0,0 0 0,1 0 1,-1 0-1,-1 0 0,1 0 1,0-1-1,-1 1 0,1-1 1,-1 1-1,0-1 0,0 0 1,0 0-1,0 0 0,0 0 1,0-1-1,0 0 0,-5 2 0,7-5-123,0 1 0,0-1-1,0 0 1,0 0-1,1 0 1,-1 0 0,0 0-1,1 0 1,0 0 0,-1 0-1,1 0 1,0 0-1,0 0 1,0 0 0,0 0-1,1 0 1,0-2-1,-1-3-823,-3-23-3246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9842,'0'0'8266,"83"-11"-8258,-41 11 0,-6 0-8,-5 0-24,-8 0-472,-5 0-480,-5 0-417,-3 0-575,-4 0-889,-1-5-335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4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7314,'0'0'7430,"-1"14"-7133,0 25 56,2 1 0,10 74 1,-10-103-576,2 20 804,-3-31-648,0 0 0,0 1 0,0-1 0,1 1 1,-1-1-1,0 1 0,0-1 0,0 0 0,0 1 0,0-1 0,1 0 1,-1 1-1,0-1 0,0 0 0,1 1 0,-1-1 0,0 0 0,0 1 1,1-1-1,-1 0 0,0 0 0,1 1 0,-1-1 0,1 0 0,-1 0 1,0 0-1,1 1 0,-1-1 0,1 0 0,-1 0 0,0 0 0,1 0 1,-1 0-1,1 0 0,-1 0 0,0 0 0,1 0 0,-1 0 0,1 0 1,-1 0-1,0 0 0,1 0 0,-1 0 0,1-1 0,-1 1 0,0 0 1,1 0-1,-1 0 0,0-1 0,1 1 0,-1 0 0,0 0 0,1-1 1,-1 1-1,8-10-3803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7 6001,'0'0'7749,"3"-7"-7304,-5 14-424,0-1 1,0 0-1,0 1 1,-1-1-1,0 0 1,0-1-1,-1 1 1,-6 8-1,-7 14 165,-3 9-38,3 0 0,1 2 0,2 0 0,1 0 0,2 1 0,2 1 0,2 0 0,1 0 0,1 62 0,5-93-133,0 0-1,2 0 1,-1-1 0,1 1-1,0 0 1,1-1-1,0 1 1,1-1 0,0 0-1,1 0 1,-1 0 0,1-1-1,1 0 1,0 0-1,0 0 1,1-1 0,0 1-1,0-2 1,0 1 0,1-1-1,0 0 1,0 0 0,1-1-1,-1-1 1,1 1-1,0-1 1,1-1 0,-1 1-1,1-2 1,11 3 0,-8-2 61,0-1 1,1-1 0,22 1-1,-36-2-57,10-12-4549,-4-4-2012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4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90 3609,'0'0'9238,"-6"-24"-4691,4 25-4559,0 0 0,0 0 0,0 1 0,0-1 0,0 0 0,0 1 0,1-1 0,-1 1 0,0 0 0,1-1 0,-1 1 0,1 0 0,0 0 0,-1 0 0,1 0 0,-1 3 0,-2 1-6,-10 15 11,2 0 0,0 1 0,-13 37 0,20-47 9,1 1 1,1 0-1,0 0 0,1 0 0,0 0 0,1 0 0,1 0 1,1 20-1,0-31 1,0 0 1,-1 0-1,1 0 1,0 0-1,0-1 0,0 1 1,1 0-1,-1 0 1,0-1-1,1 1 1,-1-1-1,1 1 1,-1-1-1,1 0 1,0 0-1,-1 1 1,1-1-1,0 0 1,0 0-1,0-1 0,0 1 1,0 0-1,0-1 1,0 1-1,0-1 1,0 0-1,0 1 1,0-1-1,4 0 1,65-2 33,-70 1-41,4 1-32,0-1-1,-1 0 1,1 0-1,-1 0 1,1-1-1,-1 0 1,1 0-1,-1 0 1,0 0-1,0-1 1,0 1-1,0-1 1,0 0-1,-1 0 1,1-1-1,-1 1 1,0-1-1,0 0 1,0 0 0,-1 0-1,1 0 1,-1 0-1,0 0 1,0 0-1,-1-1 1,3-5-1,-2 2 22,-1 0-1,0 1 1,0-1-1,0 0 1,-1 0-1,0 0 1,0 0-1,-1 0 1,0 0 0,0 1-1,-1-1 1,0 0-1,-1 1 1,0-1-1,-4-8 1,-12-14 18,-40-51 0,16 24 156,43 57-174,0 0 0,0 0 0,0 0 0,-1-1-1,1 1 1,0 0 0,0 0 0,0 0 0,0 0 0,-1-1 0,1 1 0,0 0-1,0 0 1,0 0 0,0-1 0,0 1 0,0 0 0,0 0 0,0 0-1,0-1 1,-1 1 0,1 0 0,0 0 0,0-1 0,0 1 0,0 0 0,0 0-1,0-1 1,1 1 0,-1 0 0,0 0 0,0 0 0,0-1 0,0 1-1,0 0 1,0 0 0,0-1 0,0 1 0,0 0 0,1 0 0,-1 0 0,0 0-1,0-1 1,11 1-1815,-6 0 1132,20 0-3276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5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10306,'0'0'4775,"-1"1"-4583,1 1-1,0-1 1,-1 1 0,1-1 0,0 1 0,0-1 0,0 1 0,0-1 0,0 1 0,1-1 0,-1 1 0,0-1 0,1 1 0,-1-1 0,1 0 0,1 3 0,36-4-3850,-20-4-2594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5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81 1632,'0'0'9345,"-2"-6"-8313,2 4-901,-2-3 174,0-1 0,0 0 0,1 1 0,0-1-1,0 0 1,1 0 0,-1 0 0,1 0 0,0 0 0,2-9 0,-32 86 754,14-39-1000,0 0 0,-15 50 0,26-67-44,1 1 1,1-1-1,0 1 1,1-1-1,1 1 1,0 0-1,1 0 0,2 17 1,-1-29-8,0 0 0,0-1 1,1 1-1,-1-1 0,1 1 1,0-1-1,0 1 0,0-1 0,0 0 1,0 0-1,1 0 0,-1 0 0,1 0 1,0 0-1,0-1 0,0 0 1,0 1-1,1-1 0,-1 0 0,0-1 1,1 1-1,0 0 0,-1-1 0,1 0 1,0 0-1,4 1 0,12 1 40,-1 0-1,0-1 0,35 0 1,-50-2-48,-3 0-2,0 0-1,0 0 1,0 0-1,-1 0 1,1 0-1,0 0 1,0 0-1,0 0 1,0 0-1,0-1 1,0 1-1,0 0 1,0-1-1,0 1 0,0 0 1,-1-1-1,1 1 1,0-1-1,0 1 1,-1-1-1,1 0 1,0 1-1,-1-1 1,1 0-1,0 1 1,-1-1-1,1 0 1,-1 0-1,1 0 1,-1 0-1,0 1 0,1-1 1,-1 0-1,0 0 1,1 0-1,-1 0 1,0 0-1,0 0 1,0 0-1,0 0 1,0 0-1,0 0 1,0-1-1,-1 0-1,1 0 0,-1 1 0,1-1 0,-1 0 1,0 0-1,1 1 0,-1-1 0,0 1 0,0-1 0,0 1 0,0-1 0,-1 1 0,1-1 0,0 1 0,0 0 0,-1 0 1,1 0-1,-1-1 0,1 2 0,-1-1 0,-2-1 0,-22-4-41,1 2 0,-2 0 1,1 2-1,0 1 0,-1 1 0,-40 5 1,91-6-315,53-5-2771,-17-10-1207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6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8674,'0'0'7023,"0"13"-6801,-5 295 1770,5-218-1654,0-89-352,1-1 0,-1 1 0,0-1 0,0 1 0,0-1 0,1 0 0,-1 1 0,0-1 0,0 1 0,1-1 0,-1 0 0,1 1 0,-1-1 0,0 0 0,1 1 0,-1-1 0,1 0 0,-1 0 0,0 1 0,1-1 0,-1 0 0,1 0 0,-1 0 0,1 0 0,-1 0 0,1 1 0,-1-1 0,1 0 0,-1 0 0,1 0 0,-1 0 0,1 0 0,-1-1 0,1 1 0,-1 0 0,1 0 0,-1 0 0,1 0 0,-1 0 0,0-1 0,1 1 0,-1 0 0,1 0 0,-1-1 0,1 1 0,-1 0 0,0-1 0,1 1 0,-1 0 0,1-2 0,-1 2-24,21-19-1921,2-6-2993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13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1 280 6793,'0'0'4848,"3"0"-4205,0 1-1,0-1 1,0 0-1,0 0 1,0 0-1,0 0 1,0 0-1,4-1 1,56-115-118,-51 100-512,0 1 0,1 0 0,1 0-1,1 1 1,30-21 0,-38 30-10,0 0 1,0 1-1,0 0 1,1 0-1,0 1 0,-1 0 1,1 0-1,0 1 1,1 0-1,-1 1 0,0 0 1,1 0-1,-1 0 1,0 1-1,1 1 0,15 2 1,-20-2-4,0 1 1,-1 0-1,1 0 0,0 0 1,-1 0-1,0 1 0,1-1 1,-1 1-1,0 0 1,0 0-1,-1 0 0,1 1 1,-1-1-1,1 1 0,-1-1 1,0 1-1,0 0 1,-1-1-1,1 1 0,-1 0 1,0 0-1,1 7 0,3 7 9,-2-1-1,-1 1 1,1 35 0,-2-45-15,-1 0 1,-1 1-1,1-1 1,-1 0-1,-1 0 1,-3 14-1,4-20 20,0 0 0,-1 0 0,1 0 0,0 0 0,-1 0 0,1 0 0,-1-1 0,0 1 0,1 0 0,-1-1 0,0 1 0,0-1 0,0 0 0,0 0 0,0 1 0,-1-1 0,1-1 0,0 1 0,0 0 0,-1-1 0,1 1 0,0-1 0,-1 1 0,1-1 0,-1 0 0,1 0 0,-4-1 0,5 2-3,0-1 0,-1 0 0,1 0 0,0 0 0,-1 0-1,1 0 1,0 0 0,-1-1 0,1 1 0,0 0 0,0-1 0,-1 1 0,1-1 0,0 1 0,0-1 0,0 1 0,-1-1 0,1 0-1,0 0 1,0 0 0,-1-1 0,-2-28 55,4 23-57,0-2-8,0 0 0,1 0 1,0-1-1,0 1 0,1 0 1,0 0-1,0 1 0,1-1 1,1 0-1,-1 1 0,1 0 1,1-1-1,0 2 0,0-1 1,0 0-1,1 1 0,0 0 1,0 1-1,1-1 0,0 1 1,0 0-1,0 1 0,1 0 1,12-7-1,-10 7-1,1 1 1,0-1-1,0 2 1,0 0-1,0 0 1,0 1-1,0 0 1,1 1-1,-1 0 1,1 0-1,-1 2 1,1-1-1,19 5 1,-27-3-4,0 0 0,0 1 0,0 0 1,-1-1-1,1 1 0,-1 0 0,0 0 1,0 1-1,0-1 0,0 1 0,0-1 1,-1 1-1,0 0 0,0 0 1,0 0-1,0 0 0,-1 1 0,1-1 1,-1 0-1,1 7 0,2 7-11,-1 1 0,-1-1 0,0 29 0,-2-33 17,1-3 8,-1 1 0,0-1-1,-4 21 1,4-30-10,0-1 1,0 0-1,0 1 0,-1-1 0,1 0 0,0 1 1,-1-1-1,1 0 0,-1 0 0,1 0 1,-1 1-1,0-1 0,1 0 0,-1 0 1,0 0-1,0 0 0,0 0 0,0 0 0,1 0 1,-2-1-1,1 1 0,0 0 0,0 0 1,0-1-1,0 1 0,0-1 0,0 1 0,-1-1 1,1 1-1,0-1 0,-1 0 0,1 0 1,0 1-1,0-1 0,-1 0 0,1 0 1,0 0-1,-1-1 0,1 1 0,0 0 0,-3-1 1,3 0 1,0 0 1,-1 0 0,1 0 0,0 0 0,0 0-1,0 0 1,0 0 0,0 0 0,0-1 0,1 1-1,-1 0 1,0-1 0,0 1 0,1-1 0,-1 1-1,1 0 1,0-1 0,-1 1 0,1-1 0,0 1 0,0-1-1,0 0 1,0-1 0,0-45 15,0 34-8,1 7-10,0 0 1,0 0-1,1 0 0,0 0 0,0 0 1,0 0-1,1 0 0,0 1 1,1-1-1,-1 1 0,1 0 0,0 0 1,1 0-1,-1 0 0,1 1 0,0 0 1,1 0-1,-1 0 0,1 1 1,0 0-1,0 0 0,0 0 0,1 1 1,7-3-1,4-2-6,-1 1 1,2 0-1,-1 1 1,1 2-1,0 0 0,0 0 1,0 2-1,20 0 1,-34 2 1,0 0 0,-1 0-1,1 0 1,0 1 0,0 0 0,0 0 0,0 0 0,-1 1 0,1-1 0,-1 1 0,1 0 0,-1 1-1,0-1 1,1 1 0,-1 0 0,-1 0 0,8 6 0,-7-4-1,0 1 1,-1-1-1,1 1 1,-1 0-1,0 0 1,-1 0-1,0 1 1,1-1-1,-2 1 1,1-1-1,-1 1 1,1 10-1,0 1 2,-1 0 0,-1 0-1,-3 26 1,3-40 4,0 0-1,-1 0 1,0 0-1,0 1 1,0-1 0,-1 0-1,1 0 1,-1-1-1,0 1 1,0 0 0,0 0-1,-1-1 1,1 1-1,-1-1 1,0 0-1,0 0 1,0 0 0,0 0-1,-1-1 1,-4 4-1,7-6 3,1 1-1,-1-1 1,0 1-1,0-1 1,0 1-1,0-1 1,0 1-1,0-1 1,0 0 0,0 0-1,0 0 1,0 1-1,0-1 1,0 0-1,0 0 1,0 0-1,0-1 1,0 1-1,0 0 1,0 0-1,0 0 1,0-1-1,0 1 1,0 0-1,0-1 1,0 1-1,-1-2 1,1 1-2,-1-1 0,1 0 0,0 1-1,0-1 1,0 0 0,1 0 0,-1 1 0,0-1 0,1 0 0,-1 0 0,1 0 0,0 0-1,-1-3 1,1-7 0,-1-1 1,2 1-1,3-19 0,-2 21-1,0 0 0,2 1 0,-1-1 0,1 0 0,0 1 0,1 0 0,0 0 1,1 1-1,0-1 0,0 1 0,0 0 0,13-11 0,-12 13-1,0-1 0,0 1 1,0 1-1,1-1 0,0 1 0,0 1 1,1 0-1,-1 0 0,1 0 0,0 1 0,0 0 1,0 1-1,19-3 0,-24 5-9,1 0 0,-1 0 1,1 0-1,0 0 0,-1 1 0,1 0 0,-1 0 0,1 0 1,-1 0-1,0 1 0,1-1 0,-1 1 0,0 1 0,0-1 1,4 3-1,-3-1 6,-1 1 0,0 0 0,0-1 0,0 1 0,-1 1 0,0-1 0,0 0 1,0 1-1,0 0 0,-1-1 0,2 8 0,1 3-1,-1 1 0,0 1 0,-2-1 0,0 1 0,0 30 0,-2-46 7,-1-1-1,1 0 1,0 1 0,-1-1 0,1 0-1,0 1 1,-1-1 0,0 0-1,1 0 1,-1 0 0,0 1-1,0-1 1,1 0 0,-1 0-1,0 0 1,0 0 0,0 0 0,0-1-1,0 1 1,-1 0 0,1 0-1,0-1 1,0 1 0,0-1-1,-1 1 1,1-1 0,0 1 0,-1-1-1,-1 1 1,-2 0 7,1-1 1,-1 1-1,1-1 1,0 0-1,-1 0 0,1 0 1,-1 0-1,-5-2 1,9 1-11,0 1 1,0-1-1,-1 0 1,1 1-1,0-1 1,0 0-1,0 0 1,1 0 0,-1 0-1,0 0 1,0 0-1,0 0 1,1 0-1,-1 0 1,0 0-1,1 0 1,-1-1-1,1 1 1,0 0-1,-1 0 1,1-1-1,0 1 1,0 0 0,-1-2-1,0-38 8,1 32-5,-1 1-2,1 0-1,0-1 1,0 1 0,1 0 0,0-1 0,1 1 0,0 0 0,0 0-1,0 0 1,1 0 0,0 1 0,1-1 0,0 1 0,0 0-1,0 0 1,1 0 0,0 0 0,1 1 0,-1 0 0,1 0 0,11-8-1,-8 7 0,1 1-1,0 0 1,0 0-1,0 1 1,1 0-1,-1 1 0,1 0 1,1 1-1,-1 0 1,0 0-1,1 2 1,-1-1-1,22 1 0,-31 1-3,1 0 0,-1 1 0,1-1-1,0 1 1,-1-1 0,1 1-1,-1 0 1,1 0 0,-1 0-1,0 0 1,1 0 0,-1 0 0,0 1-1,0-1 1,0 1 0,0-1-1,0 1 1,2 2 0,-1 0-2,1 1 0,-1 0 0,0 0 0,-1 0 0,1 0 0,-1 0-1,0 0 1,1 7 0,3 11-4,-2 1-1,-1 0 1,0 27-1,-2-31 12,0 19-8,-1-28 23,0 0 0,0 0-1,1 0 1,0 0 0,1 0-1,6 17 1,-8-27-15,0-1 0,0 0 0,0 1 0,1-1 0,-1 1 0,0-1 0,0 0 0,0 1 1,1-1-1,-1 0 0,0 1 0,0-1 0,1 0 0,-1 1 0,0-1 0,1 0 0,-1 0 0,0 1 0,1-1 1,-1 0-1,1 0 0,-1 0 0,0 1 0,1-1 0,-1 0 0,1 0 0,-1 0 0,1 0 0,-1 0 0,0 0 1,1 0-1,-1 0 0,1 0 0,-1 0 0,1 0 0,-1 0 0,0 0 0,1 0 0,-1 0 0,1-1 0,-1 1 1,1 0-1,0-1 0,0 0-1,-1 1 1,1-1 0,0 0 0,0 1 0,-1-1 0,1 0 0,0 0 0,-1 0 0,1 0 0,-1 0-1,1 0 1,-1 0 0,1 0 0,-1 0 0,0 0 0,1 0 0,-1-1 0,1-62-1474,-1 31-1134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48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4609,'0'0'12995,"0"5"-12448,0 383-904,0-612-9035,0 72 15445,4 166-5441,-3-12-614,52 110 751,-48-101-654,1-1 0,0-1 1,1 1-1,0-1 0,0 0 1,1-1-1,0 0 0,17 13 1,-23-20-81,-1 0 0,1 0 1,0 0-1,0 0 0,0 0 1,0-1-1,0 1 0,0-1 0,0 1 1,1-1-1,-1 0 0,0 0 1,0 0-1,0 0 0,0 0 1,0 0-1,0-1 0,0 1 1,1-1-1,-1 1 0,0-1 1,0 0-1,-1 0 0,1 0 1,0 0-1,0 0 0,0 0 1,-1 0-1,1-1 0,0 1 1,-1-1-1,1 1 0,-1-1 1,0 1-1,1-1 0,-1 0 1,0 0-1,1-3 0,6-8 2,-1-1 0,-1 0 0,0 0 0,4-17 0,-7 21-15,8-36 2,9-22 44,-20 69-47,0-1 0,1 0 0,-1 0 0,0 0 0,0 1 0,0-1 0,0 0 0,0 0 0,0 0 0,0 0 0,0 1 0,0-1 0,0 0 0,1 0 1,-1 0-1,0 0 0,0 0 0,0 1 0,0-1 0,0 0 0,1 0 0,-1 0 0,0 0 0,0 0 0,0 0 0,0 0 0,1 0 0,-1 0 0,0 0 0,0 0 0,0 0 0,1 1 0,-1-1 1,0 0-1,0 0 0,0-1 0,1 1 0,-1 0 0,0 0 0,0 0 0,0 0 0,0 0 0,1 0 0,-1 0 0,0 0 0,0 0 0,0 0 0,0 0 0,1 0 0,-1-1 0,0 1 0,0 0 1,0 0-1,0 0 0,0 0 0,1-1 0,1 22-42,-2-20 43,7 114 12,-5-58 278,19 110 0,-21-166-290,0 1 1,0 0-1,0-1 1,1 1-1,-1-1 1,1 1-1,-1-1 1,1 1-1,0-1 1,0 1-1,-1-1 1,1 0-1,0 1 1,0-1-1,0 0 1,0 0-1,1 0 1,-1 1-1,0-1 1,0 0 0,1-1-1,1 2 1,-2-2-16,1 0 1,-1 1 0,1-1-1,-1-1 1,1 1 0,-1 0 0,1 0-1,-1-1 1,0 1 0,1 0 0,-1-1-1,1 1 1,-1-1 0,0 0 0,1 0-1,-1 1 1,0-1 0,2-2-1,7-5-593,-2-1 0,1 0 0,-1 0 0,8-13 0,7-13-4157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27 9410,'0'0'4685,"-14"16"-4265,0 0-336,3-3-27,0 0-1,-1 0 1,-1-1-1,0 0 1,-1-1 0,-20 13-1,27-21-16,1-1-1,0 1 1,-1-1-1,0 0 1,1 0-1,-1-1 1,0 0-1,0 0 0,-10-1 1,16 0-30,0-1 1,0 0-1,0 1 0,0-1 1,0 0-1,0 0 1,0 0-1,0 1 0,0-1 1,1 0-1,-1 0 0,0 0 1,1 0-1,-1 0 1,1-1-1,-1 1 0,1 0 1,-1 0-1,1 0 0,0 0 1,-1 0-1,1-1 1,0 1-1,0 0 0,0 0 1,0-1-1,0 1 0,0 0 1,1-2-1,3-39 231,-1 36-230,0 0 0,0 0 0,1 1 0,-1 0 0,2-1 1,-1 1-1,0 1 0,1-1 0,0 1 0,0-1 0,0 1 0,1 1 0,-1-1 0,8-3 0,-6 4-11,-1-1 0,1 1-1,0 0 1,0 1 0,0-1 0,0 1-1,0 1 1,0-1 0,0 1 0,1 1-1,-1-1 1,13 2 0,-18 0-7,1 0 1,-1 0-1,1 1 1,-1-1-1,0 1 1,0 0 0,0-1-1,0 1 1,0 0-1,0 0 1,0 0-1,0 0 1,-1 1-1,1-1 1,-1 0-1,0 1 1,0-1 0,0 1-1,0-1 1,0 1-1,0-1 1,-1 1-1,1 0 1,0 2-1,6 71-1,-7-73 6,2 40-8,0 50 70,-2-85-46,-1 0-1,0 1 1,0-1 0,-1 0-1,0 0 1,0 0 0,-1 0-1,-4 9 1,7-17-48,0 1 0,-1-1 1,1 1-1,0-1 0,0 1 0,-1-1 0,1 1 1,0-1-1,0 1 0,-1-1 0,1 1 0,-1-1 1,1 1-1,0-1 0,-1 0 0,1 1 0,-1-1 0,1 0 1,-1 1-1,1-1 0,-1 0 0,1 0 0,-1 0 1,1 1-1,-1-1 0,1 0 0,-1 0 0,0 0 1,1 0-1,-1 0 0,1 0 0,-1 0 0,1 0 0,-1 0 1,1 0-1,-1 0 0,0 0 0,1-1 0,-1 1 1,1 0-1,-1 0 0,1-1 0,-1 1 0,1 0 0,-1 0 1,1-1-1,0 1 0,-1-1 0,1 1 0,-1 0 1,1-1-1,0 1 0,-1-1 0,1 1 0,0-1 1,0 1-1,-1-1 0,1 1 0,0-1 0,0 1 0,-1-2 1,-4-19-3911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9058,'0'0'3650,"24"2"-2844,-4-2-640,-9 0-92,1 0 0,-1 1 0,1 0 0,-1 0 0,0 1 0,0 1 0,1 0 0,-2 1 0,1 0 0,0 0 0,-1 1 0,15 10 0,-8-2 8,0 1 0,0 1-1,-2 1 1,0 0 0,-1 1 0,0 1 0,-2 0 0,0 1 0,-1 0 0,-1 0 0,0 1-1,-2 1 1,-1 0 0,0 0 0,-1 0 0,-2 1 0,0 0 0,-1-1 0,0 29-1,-2-24-20,-1 0 0,-1 0 0,-5 27 0,3-40-48,0-1 1,-1 0-1,0 0 1,-1 0 0,0 0-1,-1 0 1,0-1-1,-9 11 1,-41 47 111,51-64-153,0 0 0,1-1 0,-1 1 0,-1-1 0,1-1 1,-1 1-1,1-1 0,-1 0 0,0 0 0,0 0 0,-8 1 1,12-25-2898,2-2-1624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7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5657,'0'0'8819,"9"0"-8298,268-2 620,-276 2-1213,-5 0-1758,-45 0-4547,19 0 246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4:57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0 288,'-21'126'7994,"34"-126"-6490,13 0-472,5 0 89,2 0-233,1 0 128,-3 2-384,-5 1-344,-8-1-120,-5-2-112,-5 0-48,-3 0-8,-2 0-64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5:00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6241,'0'0'9538,"12"0"-9228,172-7 500,-35 0-2628,-228 7-5089,33 4 405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5:01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10 5353,'8'-3'941,"10"-3"2214,-26 5 872,7 3-3961,0-1-1,0 0 1,0 0-1,0 1 1,0-1-1,0 1 1,0-1-1,0 1 1,1-1-1,-1 1 1,1-1-1,-1 1 1,1 0-1,-1-1 1,1 1-1,0 2 1,-2 3 32,-23 54 382,19-48-383,0-1-1,1 1 0,1 1 1,-1-1-1,2 0 1,0 1-1,-1 16 0,27-29 357,-6-2-144,0-1 1,-1-1-1,24-6 1,-29 5-288,1 1 1,-1 0-1,1 1 0,0 1 1,0-1-1,-1 2 0,1 0 1,0 0-1,0 1 0,13 3 1,-22-3-34,1 1 1,-1 0 0,0 0-1,0 0 1,-1 0-1,1 1 1,0-1 0,-1 1-1,0 0 1,1 0-1,-1 0 1,0 0 0,0 0-1,-1 0 1,1 0 0,-1 1-1,1-1 1,-1 0-1,0 1 1,0-1 0,-1 1-1,1 0 1,-1 5-1,3 12 13,-2 1-1,-2 33 0,1-51 5,-1 0-3,0 0 1,0 1-1,0-1 0,0 0 1,-1 0-1,1 0 1,-1 0-1,0 0 0,-1 0 1,1 0-1,0-1 1,-1 1-1,0-1 0,0 0 1,0 0-1,0 0 1,-1 0-1,1 0 1,-1-1-1,0 1 0,1-1 1,-1 0-1,0 0 1,0-1-1,-1 1 0,-5 1 1,12-19-1653,11-6-998,7-3-1783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5:01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7578,'0'0'8156,"-4"8"-7827,-3 6-247,2 1-1,0 1 1,0-1-1,1 1 0,1 0 1,1-1-1,-1 21 1,3 128 974,2-85-871,-3-70-113,2 15-292,3-20-646,4-13-881,3-10-2630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5:0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6977,'0'0'9054,"-3"12"-4051,29-13-11462,-13-3-290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5:02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97 4457,'0'0'11525,"5"-17"-10989,-6 20-528,-1 0 0,1 1 0,0-1 0,-1 0 0,0 0 0,0 0 0,0 0 0,0 0 0,0 0 0,-1-1 0,1 1 0,-5 3 0,-4 5 95,-2 5 9,-14 16 80,-41 62 1,62-85-180,1 0 0,0 0 0,1 0 1,0 0-1,0 1 0,1-1 0,0 1 0,1 0 0,0 0 0,1 0 0,0 1 0,0-1 0,1 10 0,1-18-9,0-1 0,0 0 1,0 0-1,0 0 0,0 0 0,0 0 0,0 0 1,1-1-1,-1 1 0,0 0 0,0 0 0,1-1 0,-1 1 1,0-1-1,1 1 0,-1-1 0,1 0 0,-1 0 1,0 1-1,1-1 0,-1 0 0,1 0 0,-1 0 1,1 0-1,1-1 0,42-1 0,-42 1-7,0 1 0,0 0 0,0-1 0,0 0-1,0 0 1,0 0 0,-1 0 0,1 0 0,0 0-1,0-1 1,-1 1 0,1-1 0,-1 0 0,0 0-1,1 0 1,-1 0 0,0 0 0,0 0 0,0-1-1,0 1 1,-1 0 0,1-1 0,-1 0 0,1 1 0,-1-1-1,0 0 1,0 0 0,0 0 0,-1 0 0,1 0-1,-1 0 1,1 0 0,-1 0 0,0 0 0,0 0-1,0 0 1,-1 0 0,1 0 0,-1 0 0,0 0-1,1 1 1,-1-1 0,0 0 0,-1 0 0,1 0-1,0 1 1,-1-1 0,0 1 0,0-1 0,1 1-1,-1 0 1,-3-3 0,-8-5-23,-1 1-1,0 0 0,0 1 1,-20-9-1,23 13 33,0-1 0,0 0 0,1-1 0,0 0 0,0-1 0,1 0 0,-1 0 0,2-1 0,-1 0 0,-8-11 0,15 16 8,0 1-1,1-1 1,-1 0-1,1 0 1,-1 1-1,1-1 1,0 0 0,0 0-1,0 0 1,1-1-1,-1 1 1,1 0-1,-1 0 1,1 0-1,0 0 1,1 0-1,-1-1 1,0 1-1,1 0 1,0 0-1,0-3 1,2 2-11,-1-1 0,1 1 1,-1 0-1,1 0 1,0 1-1,1-1 0,-1 1 1,0-1-1,1 1 0,0 0 1,0 0-1,6-3 0,6-2-28,1 0-1,-1 1 0,2 0 1,-1 2-1,36-8 0,-40 11 7,-6 0-2,-1 1 0,0 0 0,1 0 0,-1 0 0,1 1 0,-1 0 1,1 0-1,-1 1 0,12 2 0,-17-2 12,0 0 0,-1 0 1,1 0-1,-1 0 0,1 0 0,-1 0 0,1 0 1,-1 0-1,0 0 0,1 0 0,-1 0 0,0 0 1,0 1-1,0-1 0,0 0 0,0 0 0,0 0 1,0 0-1,0 1 0,0-1 0,-1 0 0,0 2 0,-8 25 15,-6-10-27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5:02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21 3505,'0'0'10493,"0"4"-10424,0-1-52,-1 0 0,1 0 0,-1 0-1,1 0 1,-1 0 0,0 0 0,0 0 0,0 0 0,-1-1-1,1 1 1,-1 0 0,1-1 0,-1 1 0,0-1 0,0 0 0,0 1-1,0-1 1,0 0 0,-1 0 0,1 0 0,0-1 0,-1 1-1,-3 1 1,-1 0 57,1 0 0,-1 0-1,0-1 1,0 0 0,0 0 0,0 0-1,0-1 1,0 0 0,-10-1 0,16-1-31,0 0 0,0 0 0,0 0 0,1 0 0,-1 0 0,0 0 0,0-1 0,1 1 0,-1 0 0,1-1 1,-1 1-1,1 0 0,-1-1 0,1 1 0,0 0 0,0-1 0,0 1 0,0-1 0,0 1 0,0-1 0,0 1 0,1-3 1,5-38 286,-5 40-320,1 0 0,0-1 0,0 1 0,0 0 0,0 0 0,0 0 0,1 1 0,-1-1-1,1 1 1,-1-1 0,1 1 0,-1 0 0,1 0 0,0 0 0,-1 0 0,1 0 0,0 0 0,4 0 0,-4 1-122,-1 0 1,0-1 0,0 1 0,1 0 0,-1 0-1,0 0 1,0 0 0,1 1 0,-1-1 0,0 0-1,0 1 1,1 0 0,-1 0 0,0-1 0,0 1-1,0 0 1,0 1 0,0-1 0,0 0 0,0 1-1,-1-1 1,1 1 0,1 1 0,2 11-4505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49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24 213 7962,'0'0'6041,"-3"143"-5001,1-90-232,2-6-71,0-4-337,0-4-208,0-11-64,0-9-72,0-12-56,2-7-136,4-7-985,-6-14-1511</inkml:trace>
  <inkml:trace contextRef="#ctx0" brushRef="#br0" timeOffset="1">0 1 11506,'0'0'2657,"162"114"-6466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5:23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17 912,'0'0'4860,"-5"0"-4176,-20-2 485,22 2-636,1-1-1,-1 1 0,1 0 0,-1 1 1,0-1-1,1 0 0,-1 1 0,1-1 1,-1 1-1,-3 1 3804,35-2-4120,331-9 40,56 0-80,-36 16-137,-39 2 123,-140 6-59,95 3 41,1794-11 389,-1649-14-273,187-6 59,1 0-175,272 6 756,-1015 5-6217,36-10-1212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5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141 105 3937,'0'0'7039,"-6"-1"-5959,3 1-966,1 0 1,0 0-1,0 0 1,0-1-1,0 1 1,-1-1-1,1 1 1,0-1-1,0 0 0,0 0 1,0 0-1,0 0 1,1 0-1,-1 0 1,0 0-1,0-1 1,1 1-1,-1-1 1,1 1-1,-1-1 1,1 0-1,0 0 0,-1 1 1,1-1-1,0 0 1,0 0-1,1 0 1,-1 0-1,0 0 1,1 0-1,-1 0 1,1-1-1,-1 1 0,1 0 1,0 0-1,0 0 1,0-1-1,0 1 1,1-3-1,-1-30 1379,0 26-527,0 26-847,0 504 363,-10-423-321,10-96 80,1-19 702,5-13-848,1 1 0,2 0 0,1 1 0,25-50 0,-8 17-60,-5 9-28,64-138 42,-109 221-189,-2-1 1,-56 54-1,20-23 31,37-38 108,15-15 0,1 0 0,0 1 0,0-1 0,1 2 0,0-1 0,-9 16 0,16-25 1,1 1 1,-1 0 0,0-1 0,0 1 0,1-1-1,-1 0 1,1 1 0,-1-1 0,0 1 0,1-1 0,-1 1-1,1-1 1,-1 0 0,1 1 0,-1-1 0,1 0-1,-1 0 1,1 1 0,-1-1 0,1 0 0,0 0 0,-1 0-1,1 0 1,-1 0 0,1 0 0,-1 0 0,1 0-1,0 0 1,-1 0 0,1 0 0,-1 0 0,1 0 0,0 0-1,32 0 72,-26 0-62,32-2 5,-23 1-13,-1 0 0,1 2 0,-1-1 0,21 5 0,-32-4-6,0-1 1,-1 2-1,1-1 0,0 0 1,-1 1-1,1 0 0,-1 0 0,0 0 1,1 0-1,-1 0 0,0 1 1,0-1-1,0 1 0,-1 0 1,1 0-1,-1 0 0,0 0 0,1 0 1,-1 0-1,-1 1 0,1-1 1,1 5-1,10-37-3198,-5 0-830,0-1-2338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5:51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8186,'0'0'9114,"9"16"-8461,24 42 179,46 116 1,-74-157-764,-4-13-44,0 0 0,0 0 1,0-1-1,0 1 1,1 0-1,0-1 0,-1 1 1,1-1-1,5 6 0,-7-9-4,0 0 0,1 0 1,-1 0-1,0 1 0,1-1 0,-1 0 0,0 0 0,1 0 0,-1 0 0,0 0 0,0 0 0,1 0 0,-1 0 1,0 0-1,1-1 0,-1 1 0,0 0 0,1 0 0,-1 0 0,0 0 0,1 0 0,-1 0 0,0-1 0,0 1 1,1 0-1,-1 0 0,0 0 0,0-1 0,0 1 0,1 0 0,-1 0 0,0-1 0,0 1 0,0 0 1,1-1-1,-1 1 0,0 0 0,0-1 0,0 1 0,0 0 0,0 0 0,0-1 0,0 1 0,0 0 0,0-1 1,0 1-1,5-18 232,-5 17-236,8-53 52,-2-1 0,-3 0 0,-5-74 0,0 28-78,30 104-2760,-16 3 1097,-1 0 0,0 1 0,14 12 0,-1 0-5723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5:51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6065,'0'0'9413,"2"-12"-8884,0 4-461,5-28 115,-7 36-181,0 0-1,0 0 1,0 0 0,0 0 0,0 0-1,0 0 1,0-1 0,0 1 0,0 0-1,0 0 1,0 0 0,0 0 0,1 0-1,-1 0 1,0 0 0,0-1-1,0 1 1,0 0 0,0 0 0,0 0-1,0 0 1,0 0 0,0 0 0,1 0-1,-1 0 1,0 0 0,0 0 0,0 0-1,0 0 1,0-1 0,0 1 0,0 0-1,1 0 1,-1 0 0,0 0 0,0 0-1,0 0 1,0 0 0,0 0 0,0 0-1,1 0 1,-1 1 0,0-1 0,0 0-1,0 0 1,0 0 0,0 0 0,0 0-1,1 0 1,-1 0 0,0 0-1,0 0 1,0 0 0,0 0 0,0 0-1,0 0 1,0 1 0,0-1 0,0 0-1,0 0 1,1 0 0,-1 0 0,0 0-1,0 0 1,0 1 0,7 24 166,5 63 1219,2 111 0,-9-91-954,-5-106-408,0-1 0,0 0 0,0 0 1,0 1-1,0-1 0,0 0 0,1 0 0,-1 1 0,0-1 0,1 0 0,-1 0 0,1 0 0,-1 0 0,1 0 0,0 1 0,-1-1 1,1 0-1,0 0 0,0-1 0,0 1 0,0 0 0,0 0 0,-1 0 0,3 1 0,29 0 737,-13-3-920,15 3 160,-24-1 4,-1 0-1,0 0 0,0-1 1,1-1-1,-1 1 1,0-1-1,0-1 0,0 0 1,12-4-1,-20 6-46,-28-1-3753,19-1-302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5:52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33 6161,'0'0'11371,"-6"-33"-11363,6 40 0,8 12-8,5 18-576,-3-7-1249,-4 1-3576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5:5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5369,'0'0'10930,"-16"2"-10769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5:52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66 3249,'0'0'6096,"-11"-5"-5507,0 0-287,1 0 0,-1 1-1,0 1 1,0 0 0,0 0 0,0 1-1,-21-1 1,-7 2 599,23 0-68,20 0 674,672-13-470,-345 10-925,-175-8 515,-248 20-4656,34 1-1249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5:53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9 4097,'0'0'6005,"-6"-1"-5119,-19-2-62,19 2 43,37-2 29,-1 2 1,33 3 0,0 0-581,780-2 755,-828 4-7031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09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82 3913,'0'0'9477,"-3"-9"-8241,-2-3-816,4 8-172,-1 0 0,0 0 0,1 0 0,0 0 0,0-1-1,0 1 1,1 0 0,-1-1 0,1-6 1068,3 21-1121,84 372-51,-86-376-123,15 38 85,-15-44-63,-1 1 1,0 0-1,1-1 0,-1 1 1,1-1-1,0 1 0,-1 0 1,1-1-1,-1 1 0,1-1 1,0 0-1,-1 1 0,1-1 1,0 0-1,0 1 0,-1-1 1,1 0-1,0 0 0,0 1 1,-1-1-1,1 0 0,0 0 1,0 0-1,0 0 0,-1 0 1,1 0-1,0 0 0,0 0 1,-1-1-1,1 1 0,0 0 1,0 0-1,-1-1 0,1 1 1,0 0-1,0-1 1,-1 1-1,1-1 0,0 1 1,-1-1-1,1 1 0,-1-1 1,1 1-1,-1-1 0,1 1 1,-1-1-1,1 0 0,-1 1 1,0-1-1,1 0 0,0-1 1,16-20 139,0-2 0,-2 0 0,0-1 0,14-33 0,34-108-52,-19 43-15,-36 116-671,0 17 105,7 32-562,-8-22 82,24 56-5595,-19-45-597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10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6 4961,'0'0'9515,"-2"-1"-9394,1 0-1,-1 0 1,0 1-1,1-1 1,-1 1-1,0-1 1,1 1-1,-1 0 1,0-1-1,0 1 1,1 0-1,-1 0 1,-3 1-1,0 2-117,0 1 0,0 0 0,0 0-1,1 0 1,-1 0 0,1 1 0,0-1-1,0 1 1,1 0 0,-1 0 0,1 1-1,1-1 1,-1 1 0,1 0 0,-1-1-1,2 1 1,-1 0 0,0 7-1,2-12 7,0 0-1,1-1 0,-1 1 1,1 0-1,-1 0 0,1 0 1,-1 0-1,1-1 0,-1 1 1,1 0-1,0-1 0,-1 1 0,1 0 1,0-1-1,0 1 0,0-1 1,0 1-1,-1-1 0,1 0 1,0 1-1,0-1 0,0 0 0,0 1 1,1-1-1,31 8 80,-20-5-73,-10-2-16,1 0 1,0 0-1,-1 0 0,1 1 1,-1-1-1,0 1 0,1 0 0,-1 0 1,0 0-1,0 0 0,0 1 1,-1-1-1,1 1 0,-1 0 0,1 0 1,-1 0-1,0 0 0,0 0 1,0 0-1,0 1 0,-1-1 0,1 1 1,-1-1-1,0 1 0,0-1 0,0 1 1,-1 0-1,1-1 0,-1 1 1,0 0-1,0 0 0,0-1 0,0 1 1,-1 0-1,0 0 0,-1 5 1,0-4 5,0-1 1,0 0 0,0 0 0,0 0 0,0-1-1,-1 1 1,0-1 0,0 1 0,0-1 0,0 0 0,0 0-1,0 0 1,-1 0 0,0-1 0,-5 4 0,3-2 46,0-1 1,0 0-1,-1 0 1,1 0-1,-1-1 1,1 0 0,-1 0-1,0 0 1,-11 0-1,18-2-85,0 0 0,-1-1 0,1 1 0,0 0 0,0 0 0,0-1 0,0 1 0,-1 0 0,1-1 1,0 1-1,0 0 0,0-1 0,0 1 0,0 0 0,0-1 0,0 1 0,0-1 0,0 1 0,0 0 0,0-1 0,0 1 0,0 0 0,0-1 0,0 1 0,0 0 0,1-1 0,-1 1 0,0 0 0,0-1 0,0 1 0,1 0 0,-1 0 0,0-1 0,0 1 0,0 0 0,1 0 0,-1-1 0,0 1 0,1 0 0,8-14-2114,6-4-3671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49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2513,'0'0'14439,"-16"6"-14310,5-3-108,6-2-16,1 0 1,0 0-1,-1 1 0,1-1 1,0 1-1,0 0 0,0 0 1,0 1-1,0-1 0,0 1 1,1 0-1,-1 0 1,1 0-1,0 0 0,0 0 1,0 1-1,0-1 0,1 1 1,-1 0-1,1 0 0,0 0 1,-2 6-1,0 4 17,0 1 0,1 0 0,1 0 0,0 0 0,1 0 0,1 0 0,2 22 0,-1-32-14,-1 0-1,1-1 1,1 1 0,-1 0 0,1-1 0,-1 1 0,1-1 0,1 1 0,-1-1 0,1 0 0,-1 0 0,1 0 0,0 0-1,1-1 1,-1 1 0,1-1 0,-1 0 0,1 0 0,0 0 0,0 0 0,0-1 0,1 1 0,-1-1 0,0 0 0,1-1 0,6 3-1,2-1 48,0-1 0,1 0-1,-1-1 1,16 0 0,-26-1-44,0 1 0,0-1 0,-1 0 0,1 0 0,0-1 0,0 1 0,-1-1 0,1 1 0,0-1 0,-1 0 0,1 0 1,-1 0-1,1 0 0,-1 0 0,1-1 0,-1 1 0,0-1 0,0 1 0,1-1 0,-1 0 0,0 0 0,-1 0 0,1 0 0,0 0 0,-1 0 0,3-4 1,-10 1 173,6 5-202,-1 0 0,1 0 0,-1 0 0,1 0 0,-1-1-1,1 1 1,-1 0 0,1 0 0,-1 0 0,1-1 0,-1 1 0,1 0 0,-1-1 0,1 1-1,-1 0 1,1-1 0,0 1 0,-1 0 0,1-1 0,0 1 0,-1-1 0,1 1 0,0-1-1,-1 1 1,1 0 0,0-1 0,0 1 0,0-1 0,0 0 0,-1 1 0,1-1 0,0 1 0,0-1-1,0 1 1,0-1 0,0 1 0,0-1 0,0 1 0,1-2 0,0-3-672,1-1 0,0 1 0,0 0 0,0-1 0,1 1 0,0 0 1,0 0-1,4-5 0,12-18-6862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10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38 3017,'0'0'7864,"-4"0"-6992,28-4 5335,145-19-5939,-143 20-475,47-5 1015,-50 9-1549,-23-1 694,0 0 1,0 0-1,0 0 1,0 0-1,0 0 1,0 0-1,-1 0 1,1 0-1,0 0 1,0 0 0,0 0-1,0 0 1,0 1-1,0-1 1,0 0-1,0 0 1,0 0-1,0 0 1,-1 0-1,1 0 1,0 0-1,0 1 1,0-1-1,0 0 1,0 0-1,0 0 1,0 0 0,0 0-1,0 1 1,0-1-1,0 0 1,0 0-1,0 0 1,0 0-1,0 0 1,0 0-1,0 1 1,1-1-1,-1 0 1,0 0-1,0 0 1,0 0-1,0 0 1,0 0 0,0 0-1,0 0 1,0 1-1,0-1 1,0 0-1,1 0 1,-1 0-1,0 0 1,0 0-1,0 0 1,0 0-1,0 0 1,0 0-1,1 0 1,-41 21-7040,19-12 626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11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3817,'0'0'6206,"-1"1"-6075,0 0-1,0-1 0,0 1 0,0 0 0,0 0 0,0 0 0,1-1 0,-1 1 0,0 0 0,1 0 1,-1 0-1,1 0 0,-1 1 0,1-1 0,-1 0 0,1 0 0,-1 2 0,13-1 268,0 0-1,1 0 1,-1-1-1,0 0 1,1-1-1,16-2 0,8 1-111,154-1-818,-204-6-1672,3-1-1947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11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39 102 1632,'0'0'10163,"-6"-16"-8922,-26-70 922,109 272 683,13 33-2412,-56-133-306,-34-86-102,0 0 1,0 0-1,0 0 0,0 0 1,0 0-1,0 1 1,0-1-1,0 0 1,0 0-1,0 0 1,0 0-1,0 0 0,0 0 1,0 1-1,1-1 1,-1 0-1,0 0 1,0 0-1,0 0 1,0 0-1,0 0 0,0 0 1,0 0-1,1 0 1,-1 0-1,0 0 1,0 1-1,0-1 1,0 0-1,0 0 0,1 0 1,-1 0-1,0 0 1,0 0-1,0 0 1,0 0-1,0 0 1,1 0-1,-1 0 1,0 0-1,0-1 0,0 1 1,0 0-1,0 0 1,1 0-1,-1 0 1,0 0-1,0 0 1,0 0-1,0 0 0,0 0 1,0 0-1,1-1 1,8-9 718,5-12-242,4-26-578,-1 0 0,-3-1-1,-2-1 1,-2 0-1,7-102 1,-18 204-1604,1 38-2480,4-31-1757,0-25-160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12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44 7394,'0'0'7445,"1"19"-6825,8 161 870,-7-146-1249,-1-26-205,0 1 1,0 0 0,-1 0-1,0 1 1,-1-2 0,0 1-1,-1 0 1,-2 9 0,0-86 1276,3 44-1296,1-1-1,1 1 0,2 0 0,0 0 1,2 0-1,0 0 0,2 0 1,0 1-1,12-23 0,-18 44-25,1-1 0,0 1-1,-1-1 1,1 1 0,0 0 0,0 0 0,1 0 0,-1 0-1,0 0 1,1 0 0,-1 0 0,1 1 0,-1 0-1,1-1 1,0 1 0,0 0 0,-1 0 0,1 0-1,0 1 1,0-1 0,0 1 0,0-1 0,0 1-1,0 0 1,0 0 0,0 1 0,4 0 0,-6-1 2,0 1 0,0 0 0,0-1 1,0 1-1,0 0 0,0 0 0,0-1 0,-1 1 1,1 0-1,0 0 0,-1 0 0,1 0 1,-1 0-1,1 0 0,-1 0 0,1 0 0,-1 0 1,0 0-1,1 0 0,-1 1 0,0-1 1,0 0-1,0 0 0,0 0 0,0 0 0,0 0 1,0 1-1,0-1 0,0 0 0,-1 0 1,1 0-1,-1 1 0,1 2 1,-1 0 0,1 0 1,-1 0-1,0 0 0,0 0 0,0 0 1,-1 0-1,1-1 0,-4 6 0,-6 1-3,-1 0 0,0-1-1,0 0 1,-1-1 0,-21 11-1,14-8 12,19-10-6,0-1 1,0 1-1,0 0 1,0 0-1,0 0 1,0 0-1,0 0 1,1 0 0,-1 0-1,0 0 1,1 0-1,-1 0 1,0 0-1,1 1 1,0-1-1,-1 0 1,1 0 0,0 1-1,-1-1 1,1 0-1,0 0 1,0 1-1,0-1 1,0 0-1,0 1 1,0-1-1,1 0 1,-1 0 0,0 1-1,1-1 1,-1 0-1,0 0 1,1 0-1,0 1 1,0 1-1,2 1 5,-1 1-1,1-1 0,0 1 0,1-1 0,-1 0 1,1 0-1,5 5 0,22 14 30,67 37 0,9 5-22,-106-62-97,-7-4-215,-11-8-890,6-9-1327,3 0-2757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12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13 3673,'0'0'8052,"-5"0"-6921,-3 0 772,15 0-715,36 1-322,64 0-742,-54-1-1168,-54-5-2966,-3-4-655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13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5617,'70'-131'2274,"-60"107"131,-12 19 273,-8 16-351,8 27-1955,1 0-1,2-1 1,2 1 0,1 0 0,2-1 0,2 0 0,22 64 0,-22-87-629,-8-14 150,0 1-1,0-1 1,0 0 0,0 0-1,0 1 1,0-1-1,1 0 1,-1 0 0,0 1-1,0-1 1,0 0-1,1 0 1,-1 0 0,0 1-1,0-1 1,1 0-1,-1 0 1,0 0-1,0 0 1,1 0 0,-1 1-1,0-1 1,1 0-1,-1 0 1,0 0 0,0 0-1,1 0 1,-1 0-1,0 0 1,1 0 0,-1 0-1,0 0 1,1 0-1,-1 0 1,0-1-1,0 1 1,1 0 0,-1 0-1,0 0 1,0 0-1,1 0 1,-1 0 0,0-1-1,0 1 1,1 0-1,-1 0 1,0 0 0,0-1-1,0 1 1,1 0-1,2-10-7424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1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75 3505,'0'0'10405,"-10"-12"-9369,-2-1-781,7 9-126,0-1-1,1 0 0,-1 0 0,1-1 0,1 1 0,-1-1 0,-3-7 0,7 34 231,1-4-315,0 1-1,2-1 1,0 0-1,1 1 1,10 26 0,41 85 437,-33-81-399,-10-20-13,0 1-1,31 51-1,-43-79-36,0-1 0,1 1 0,-1-1-1,0 0 1,0 1 0,1-1 0,-1 0-1,0 0 1,0 1 0,1-1-1,-1 0 1,0 0 0,1 1 0,-1-1-1,0 0 1,1 0 0,-1 0-1,1 0 1,-1 1 0,0-1 0,1 0-1,-1 0 1,1 0 0,-1 0 0,0 0-1,1 0 1,-1 0 0,1 0-1,-1 0 1,0 0 0,1-1 0,-1 1-1,1 0 1,0 0 0,13-14 456,6-20-225,-20 33-244,11-25 133,-1-1 0,-1 0-1,11-56 1,3-88 275,-19 139-332,-1 15-449,-2 40-227,2 16-718,13 27-4340,-13-57 3813,5 22-7361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13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0 576,'0'0'14434,"-16"7"-12422,16 191-1821,39-198 241,89 0-345,-127 0-95,-21-3-1777,2-6-918,-1 0-2971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1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22 1224,'0'0'9192,"-8"0"-7912,-19 0 456,22 0 395,23 0-1321,232 0-613,-281-14-5579,12 7 627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1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2657,'77'-131'3650,"-76"130"-3427,0-1 1,0 1 0,0 0-1,0-1 1,0 1-1,-1 0 1,1-1 0,0 1-1,-1-1 1,1 1 0,-1-1-1,1 0 1,-1 1-1,0-1 1,1 1 0,-1-1-1,0 0 1,0 1-1,0-1 1,-1 0 0,1 1-1,0-1 1,-1-1 0,0 2-125,1 1 0,0 0 0,-1 0 1,1 0-1,-1 1 0,1-1 0,-1 0 1,1 0-1,0 0 0,-1 0 0,1 0 1,-1 0-1,1 1 0,0-1 0,-1 0 1,1 0-1,0 0 0,-1 1 0,1-1 1,0 0-1,-1 1 0,1-1 0,0 0 1,0 1-1,-1-1 0,1 0 0,0 1 1,0-1-1,0 0 0,-1 1 0,1-1 1,0 1-1,0-1 0,0 0 0,0 1 1,0-1-1,0 1 0,0-1 0,0 0 1,0 1-1,0 0 0,2 61 634,4 0 0,20 98 0,-19-141-767,-3-16-676,0-11-1226,-1-9-718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49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1 1 9130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15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45 5473,'0'0'10018,"-4"-3"-9694,4 3-322,0-1 0,0 1 0,-1 0 1,1 0-1,0-1 0,-1 1 0,1 0 0,0 0 0,0-1 0,-1 1 0,1 0 0,-1 0 0,1 0 0,0-1 0,-1 1 0,1 0 0,0 0 0,-1 0 0,1 0 0,-1 0 0,1 0 0,0 0 0,-1 0 0,1 0 0,0 0 0,-1 0 0,1 0 0,-1 0 0,1 0 0,0 0 0,-1 0 1,1 1-1,-1-1 0,1 0 0,0 0 0,-1 0 0,1 1 0,0-1 0,0 0 0,-1 0 0,1 1 0,0-1 0,-1 0 0,1 0 0,0 1 0,-4 26 145,13 44 425,1-31-344,1 1 1,2-2 0,2 0 0,2 0 0,1-1 0,2-2 0,34 48 0,-54-84-194,0 1 0,1-1-1,-1 0 1,0 1 0,1-1 0,-1 0 0,1 1 0,-1-1 0,0 0 0,1 1 0,-1-1 0,1 0 0,-1 0 0,1 0 0,-1 1 0,1-1 0,-1 0 0,1 0 0,-1 0 0,1 0 0,-1 0 0,1 0 0,0 0 0,-1 0 0,1 0 0,-1 0 0,1 0 0,-1 0 0,1-1-1,-1 1 1,1 0 0,-1 0 0,0 0 0,1-1 0,-1 1 0,1 0 0,-1-1 0,1 1 0,-1 0 0,0-1 0,1 1 0,-1-1 0,0 1 0,1 0 0,-1-1 0,0 1 0,0-1 0,1 1 0,-1-1 0,0 1 0,0-1 0,0 1 0,0-1 0,1 1 0,-1-1-1,0 1 1,0-2 0,13-39-125,-11 34 200,27-106 35,24-213 0,-50 355-1601,1 1 0,2-1 0,10 32-1,-6-26-4232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15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6857,'0'0'7381,"-34"1"-4607,27 2-2771,1 1 0,0-1 0,-1 1 0,1 0 0,0 0 0,1 0 0,-1 1 0,1 0 0,0 0 0,0 1 0,1-1 0,-1 1 0,1 0 1,-4 8-1,5-9 6,0 0 0,0 1 1,1-1-1,0 1 0,0-1 1,0 1-1,0 0 1,1-1-1,0 1 0,0 0 1,1 0-1,-1 0 0,1 0 1,1 0-1,-1 0 1,1 0-1,3 11 0,-2-14 6,0 0-1,0 0 0,0 0 1,1 0-1,-1-1 0,1 1 0,0-1 1,0 1-1,0-1 0,0 0 1,0 0-1,0 0 0,1-1 1,-1 1-1,1-1 0,-1 0 0,1 0 1,-1 0-1,1 0 0,6 0 1,12 2 63,0-2 0,27 0 1,-34-1-17,27 0 39,-42 0-226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16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3369,'0'0'8612,"3"-3"-7385,0 0-993,5-5 434,-8 8-644,0-1 0,0 1 0,0 0 1,0 0-1,0 0 0,0-1 0,0 1 0,0 0 1,0 0-1,0 0 0,0-1 0,0 1 0,-1 0 0,1 0 1,0 0-1,0-1 0,0 1 0,0 0 0,0 0 1,-1 0-1,1 0 0,0-1 0,0 1 0,0 0 0,0 0 1,-1 0-1,1 0 0,0 0 0,0 0 0,-1 0 1,1 0-1,0 0 0,0-1 0,0 1 0,-1 0 1,1 0-1,0 0 0,0 0 0,-1 0 0,1 1 0,0-1 1,0 0-1,0 0 0,-1 0 0,1 0 0,0 0 1,0 0-1,0 0 0,-1 0 0,1 0 0,0 0 220,2 0-112,466-14 1351,-83-1-1249,1577 25-225,-1471-3-489,117-4-188,-598-3 690,39-2-136,-48 2 129,1 0-1,-1 0 0,0 0 1,1-1-1,-1 1 1,0 0-1,0-1 0,1 1 1,-1-1-1,0 1 0,0-1 1,0 0-1,0 1 0,0-1 1,1 0-1,-1 0 1,-1 0-1,1 0 0,0 0 1,0 0-1,0 0 0,0 0 1,-1 0-1,1 0 0,0 0 1,-1 0-1,1-2 1,-1 2-8,-1-1 0,0 1 0,1 0 1,-1 0-1,0-1 0,0 1 0,0 0 1,0 0-1,0 0 0,0 0 0,0 0 1,0 0-1,0 1 0,-1-1 1,1 0-1,0 1 0,0-1 0,-1 0 1,1 1-1,0 0 0,-1-1 0,1 1 1,-1 0-1,1 0 0,-3-1 0,-44-7 40,44 7-46,-26-4-5411,38 5-695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42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4001,'0'0'12196,"6"0"-11747,210 0 1728,-117 0-9319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4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1192,'0'0'7853,"-4"2"-7509,-5 1-1107,-26 11 4485,31-7-1386,24-5-1627,250-2 253,-270 0-899,0 2 22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50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82 1456,'0'0'7253,"7"-33"-1547,-2 26-5280,-1 0 1,1 0-1,0 0 0,0 1 1,9-9-1,-18 75-138,-8-25-274,-1-1 1,-2-1-1,-1 0 0,-31 47 0,3-6 64,76-71 336,208-8-1201,-242 5 669,0 0 1,0 1-1,1-1 1,-1-1-1,0 1 1,0 0-1,0 0 1,1-1-1,-1 1 1,0-1-1,0 1 1,1-1-1,-1 0 1,1 0-1,-1 0 1,0 0-1,1 0 1,-2-1-1,1-1 71,0-1-1,0 1 1,1 0 0,0 0-1,0 0 1,0-1-1,0 1 1,0-1-1,0-3 1,-1-13 66,0 1 0,3-32 0,-1 18 1081,16 89-665,12 180 546,-17-117-700,-11-119-286,0 0 1,0 0-1,0 0 1,0 1-1,-1-1 0,1 0 1,0 0-1,0 1 1,0-1-1,0 0 1,0 0-1,0 0 1,0 1-1,0-1 1,0 0-1,0 0 1,1 0-1,-1 1 1,0-1-1,0 0 0,0 0 1,0 0-1,0 1 1,0-1-1,0 0 1,0 0-1,1 0 1,-1 0-1,0 1 1,0-1-1,0 0 1,0 0-1,1 0 1,-1 0-1,0 0 0,0 0 1,0 1-1,1-1 1,-1 0-1,0 0 1,0 0-1,0 0 1,1 0-1,-1 0 1,0 0-1,0 0 1,0 0-1,1 0 1,-1 0-1,0 0 0,9-11-494,4-16-743,-1-7-1905,0-2-2084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51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65 4113,'0'0'7265,"-5"-1"-6536,4 1-715,1 0 1,-1 0-1,1 0 1,-1 0-1,1 0 1,-1 0-1,1-1 1,-1 1 0,1 0-1,-1 0 1,1 0-1,-1 0 1,1-1-1,-1 1 1,1 0-1,-1 0 1,1-1-1,0 1 1,-1 0 0,1-1-1,0 1 1,-1 0-1,1-1 1,0 1-1,-1-1 1,1 1-1,0 0 1,0-1 0,-1 1-1,1-1 1,15-7 286,56-6 49,-26 6-137,-11-2 5,-23 6 160,0 1-1,0 0 0,0 1 1,18-2-1,-33 31-119,-28 74 15,-40 152 894,41-102-806,33-206-4460,3 23-410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51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5457,'0'0'8058,"135"-35"-7898,-99 35-160,0 0-520,-10 0-2273,-13-3-5361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5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5033,'0'0'8135,"-1"12"-7393,-3 55 3226,4-68-3951,0 0-1,0 0 1,0 0-1,1 0 1,-1 0-1,1 0 0,-1 0 1,0 0-1,1 0 1,0 0-1,-1 0 1,1 0-1,0 1 0,-1-1 1,3-1-1,21-3-4002,-13 1-1095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52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75 3385,'0'0'8488,"-3"-12"-7342,-1-1-798,2 8-167,0-1 0,1 1 0,0 0 0,0-1-1,0 1 1,1-1 0,-1-5 561,2 31-239,12 102 326,-6-74-267,1 58-1,-8 30-254,12-156-1031,-7 12 369,12-22-1858,0-2-2166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50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9130,'54'-8'865,"-31"4"-40,1 2 0,36-1 1,-56 4-724,-1 0 0,0 0 0,1 0 0,-1 1 0,0-1 0,0 1 1,0 0-1,0 0 0,0 0 0,0 0 0,-1 0 0,1 1 0,-1-1 0,1 1 0,-1-1 1,0 1-1,0 0 0,0 0 0,-1 0 0,1 0 0,1 4 0,4 8 152,0 1 0,-1-1 0,5 20 0,-6-17-137,-2 0 0,-1 0 1,0 0-1,-1 0 0,-1 0 1,-2 23-1,1-39-103,1 0 0,0 0-1,-1 0 1,1 0 0,-1 0-1,1 0 1,-1-1 0,0 1 0,0 0-1,0 0 1,0 0 0,0-1-1,0 1 1,-1-1 0,1 1-1,0-1 1,-1 1 0,1-1 0,-1 0-1,0 0 1,1 0 0,-1 0-1,0 0 1,0 0 0,0 0-1,1 0 1,-1-1 0,0 1 0,0-1-1,0 1 1,0-1 0,-3 0-1,4-29 238,1 18-227,2 0-1,-1 0 1,1 0 0,1 1-1,0-1 1,0 1 0,1-1-1,8-13 1,51-80 112,-28 49-109,-26 38-48,-6 12 17,-1 0-1,1 1 1,-1-1-1,1 1 1,1-1-1,-1 1 1,1 0-1,6-6 1,-10 10 1,1 0 0,-1 0-1,0-1 1,1 1 0,-1 0 0,0 0 0,0 0 0,1 0 0,-1 0 0,0 0 0,1 0 0,-1 0 0,0 0-1,1 0 1,-1 0 0,0 0 0,1 0 0,-1 0 0,0 0 0,0 0 0,1 0 0,-1 0 0,0 1-1,1-1 1,-1 0 0,0 0 0,0 0 0,1 0 0,-1 1 0,0-1 0,0 0 0,1 0 0,-1 1-1,0-1 1,0 0 0,0 0 0,0 1 0,1-1 0,-1 0 0,0 0 0,0 1 0,0-1 0,0 1 0,5 16-58,-4-13-18,12 42-2405,-7-26-1046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52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1880,'0'0'11907,"4"-4"-11374,-1 1-491,1 1-1,0 0 1,-1 0-1,1 0 1,0 0-1,0 0 0,0 1 1,1-1-1,-1 1 1,0 0-1,7 0 1,56-2 149,-59 3-179,-7 0-12,-1 0 0,0 0 1,1 1-1,-1-1 0,1 0 0,-1 0 1,0 1-1,1-1 0,-1 0 1,0 0-1,1 1 0,-1-1 1,0 0-1,1 1 0,-1-1 1,0 0-1,0 1 0,1-1 1,-1 1-1,0-1 0,0 0 1,0 1-1,0-1 0,0 1 1,1-1-1,-1 1 0,0-1 1,0 0-1,0 1 0,0-1 0,0 1 1,0-1-1,0 1 0,-1-1 1,1 1-1,0-1 0,0 0 1,0 1-1,0-1 0,0 1 1,-1-1-1,1 1 0,-10 21 9,2-14 5,0-1-1,0 1 0,0-1 1,-1-1-1,-16 10 0,14-10-9,1 1-1,0 0 1,0 1-1,-11 11 1,21-19-4,0 0 0,1 0 0,-1 0 0,0 0 0,0 0 0,0 0 0,0 0 0,0 0 1,1 0-1,-1 0 0,0 0 0,0 0 0,0 0 0,0 0 0,0 0 0,1 0 0,-1 0 1,0 0-1,0 0 0,0 0 0,0 0 0,0 0 0,1 0 0,-1 0 0,0 0 0,0 0 1,0 0-1,0 0 0,0 0 0,0 1 0,0-1 0,1 0 0,-1 0 0,0 0 0,0 0 1,0 0-1,0 0 0,0 0 0,0 1 0,0-1 0,0 0 0,0 0 0,0 0 0,0 0 0,0 0 1,0 1-1,0-1 0,0 0 0,0 0 0,0 0 0,0 0 0,0 0 0,0 1 0,0-1 1,0 0-1,0 0 0,0 0 0,0 0 0,0 0 0,0 1 0,0-1 0,0 0 0,0 0 1,-1 0-1,2 0 1,185 0 69,-184 0-70,-1 0-1,0 0 0,1 0 1,-1 0-1,0 1 0,1-1 0,-1 0 1,0 1-1,1-1 0,-1 1 1,0-1-1,0 1 0,0-1 1,1 1-1,-1 0 0,0 0 1,0 0-1,0 0 0,0 0 1,0 0-1,0 0 0,-1 0 1,1 0-1,0 0 0,0 0 1,-1 0-1,1 0 0,-1 1 0,1-1 1,-1 0-1,1 1 0,-1-1 1,0 0-1,0 1 0,0-1 1,1 0-1,-1 1 0,0-1 1,-1 0-1,1 1 0,0-1 1,0 0-1,-1 3 0,0 1-1,0 0 0,-1-1 0,1 1 0,-1-1-1,1 1 1,-1-1 0,-1 0 0,1 0 0,-1 0 0,1 0-1,-6 6 1,-5 0 4,0-1-1,0-1 1,-1 0-1,0 0 1,-16 5-1,3-1-1489,45-22-2151,3-1-1405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53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0 266 5937,'0'0'8949,"9"2"-8580,34 3 254,-43-38-472,-5-169-81,5 201-70,1-1 0,-1 1 0,1-1 0,-1 0 0,1 1-1,0-1 1,0 1 0,-1 0 0,1-1 0,0 1 0,0 0 0,0-1-1,1 1 1,-1 0 0,0 0 0,0 0 0,1 0 0,-1 0-1,0 0 1,1 1 0,-1-1 0,1 0 0,-1 1 0,1-1-1,0 1 1,-1-1 0,1 1 0,-1 0 0,3-1 0,55-4-53,-51 4 48,1 1-4,1 0-1,-1 0 1,0 1 0,0 0 0,11 2-1,-19-3 9,0 1-1,0-1 0,0 0 0,0 1 0,0-1 0,0 1 0,0-1 0,0 1 0,-1-1 0,1 1 0,0 0 0,0-1 0,0 1 0,-1 0 0,1 0 1,0 0-1,-1 0 0,1-1 0,0 1 0,-1 0 0,1 2 0,-1-1 2,0 0-1,0 0 1,0-1-1,0 1 1,-1 0-1,1 0 1,0-1-1,-1 1 1,0 0-1,1-1 1,-1 1-1,0 0 1,0-1-1,0 1 1,0-1-1,0 1 1,0-1 0,-2 2-1,-23 23-4,22-23 5,1 0-1,-1 0 0,1 0 0,0 0 1,-1 1-1,2-1 0,-1 1 1,0-1-1,1 1 0,-1 0 0,1 0 1,0 1-1,1-1 0,-1 0 0,1 0 1,-1 1-1,1-1 0,1 1 1,-1-1-1,0 7 0,2-10 1,0 0 0,-1 0 0,1 0 0,0 0 1,-1 0-1,1 0 0,0 0 0,0 0 0,0 0 0,0-1 0,0 1 0,0 0 0,0-1 0,0 1 0,0 0 1,0-1-1,0 1 0,0-1 0,1 1 0,-1-1 0,0 0 0,0 0 0,0 0 0,3 1 0,37 3 13,-36-4-8,203 1 35,-210 11-340,-28 7-2815,16-13-1230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55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6513,'0'0'7506,"8"0"-7506,15 0-1080,0 0-1521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5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2969,'0'0'8842,"-23"30"-8842,-3-18-473,-2-3-2311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56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14 2513,'0'0'8840,"-4"0"-7494,0 1-1056,3-1-214,1 0 0,-1 0 0,1 0 0,-1 0 0,1 0 0,-1 0 1,0 0-1,1 0 0,-1 0 0,1 0 0,-1 0 0,1 0 0,-1 0 0,1 0 0,-1 0 0,0 0 0,1-1 0,-1 1 1,1 0-1,-1 0 0,1-1 0,-1 1 0,1 0 0,0-1 0,-1 1 0,1 0 0,-1-1 0,1 1 0,0-1 0,-1 1 1,1-1-1,0 1 0,-1-1 0,1 1 0,0-1 0,0 1 0,0-1 0,-1 1 0,1-1 0,0 1 0,0-1 1,0 0-1,0 1 0,0-3 2047,3 4-2117,1 0 0,-1 0 0,0 0 1,0 1-1,0-1 0,0 1 0,0-1 0,0 1 0,0 0 0,0 0 1,-1 1-1,1-1 0,2 3 0,4 4-1,223 195 77,-135-115-98,-96-88-244,-4-5-1408,-36-42-6180,16 19 223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56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 6545,'0'0'7882,"-12"13"-7767,-226 326 1268,227-323-1373,7-11-3,0 1 0,0 0 0,0 0 0,1 0 0,0 0 0,0 1 1,1-1-1,-1 1 0,-1 11 0,10-19-110,6-3-482,-1-1-1,0 0 1,0-1 0,17-12-1,12-12-4684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57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5961,'0'0'8626,"-4"1"-8276,-4 2-315,1 1 1,-1-1 0,1 1 0,0 0 0,0 1 0,0-1 0,0 2 0,1-1 0,0 1 0,0 0 0,1 0 0,-1 0 0,1 1 0,1-1 0,-1 2 0,1-1 0,0 0 0,1 1 0,0-1 0,0 1 0,1 0 0,0 0 0,0 0 0,0 0-1,1 1 1,0 13 0,2-18-28,0 1-1,1-1 1,-1 0-1,1 1 1,-1-1 0,1 0-1,1 0 1,-1 0-1,0 0 1,1-1-1,0 1 1,0 0-1,0-1 1,0 0-1,1 0 1,-1 0-1,1 0 1,0-1-1,-1 1 1,1-1-1,0 0 1,1 0-1,-1 0 1,8 1-1,7 4 28,1-1-1,-1-2 0,1 0 0,26 2 0,58-3-450,-104-31-2665,-2 12-1702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57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3121,'0'0'7880,"-6"0"-7101,-15 2-51,43 2 482,51 4 59,151-3-215,-180-5-929,-44 0-65,-27 7-7469,8-5 1081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5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5217,'0'0'9203,"0"0"-9174,0 0-1,0 1 1,0-1-1,0 0 1,0 1-1,0-1 1,0 1-1,1-1 1,-1 0-1,0 1 1,0-1-1,0 0 1,0 1-1,0-1 1,1 0-1,-1 1 1,0-1-1,0 0 1,0 1-1,1-1 1,-1 0-1,0 1 1,1-1-1,-1 0 1,0 0-1,1 0 1,-1 1-1,0-1 1,1 0-1,-1 0 1,0 0-1,1 0 1,-1 0-1,0 1 1,1-1-1,-1 0 1,0 0-1,1 0 1,-1 0-1,1 0 1,15 3 199,1 0 0,-1-1-1,0-1 1,1 0 0,23-3 0,14 2 22,-31-1-182,22 4 4,-39-1-1403,1 0 0,0-1 0,0 0 0,0 0 0,13-1-1,-2 0-5570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58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5193,'0'0'6770,"-6"1"-6409,-20 4-102,19-4 462,20-1 303,660 18 291,-476-9-1039,-208-17-1244,-2-6-1484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50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4689,'0'0'10977,"-9"7"-10846,0 2-85,1-1 1,0 1-1,0 0 1,1 1-1,0 0 1,1 0-1,0 1 1,0-1-1,1 1 1,1 0-1,0 1 1,0-1-1,-2 15 1,4-13 17,0 0 0,1 0 1,0 1-1,1-1 0,2 16 1,-2-26-56,0 0-1,1-1 1,-1 1 0,1 0 0,0-1 0,0 1-1,0-1 1,0 1 0,0-1 0,1 0 0,-1 0-1,1 1 1,0-1 0,-1 0 0,1 0 0,0 0 0,0-1-1,0 1 1,0 0 0,1-1 0,-1 1 0,0-1-1,1 0 1,-1 0 0,0 0 0,1 0 0,0 0-1,-1 0 1,1-1 0,-1 1 0,6-1 0,-1 1 8,1-1 0,0 1 0,-1-2 0,1 1 0,0-1 0,-1 0 0,1-1 0,-1 1 0,1-2 0,-1 1 0,11-6 0,-14 6-31,-1 0 0,1-1 0,-1 0 0,0 0 1,0 1-1,0-2 0,-1 1 0,1 0 0,-1 0 0,1-1 1,-1 0-1,0 1 0,-1-1 0,1 0 0,-1 0 0,1 0 0,-1 0 1,0 0-1,-1 0 0,1 0 0,-1 0 0,0 0 0,0-6 1,0 4-16,0 1 1,-1 0-1,0 0 1,0-1 0,0 1-1,0 0 1,-1 0-1,0 0 1,0 0-1,0 1 1,-1-1 0,1 0-1,-1 1 1,0 0-1,-1 0 1,1 0-1,-1 0 1,0 0 0,1 1-1,-2-1 1,1 1-1,0 0 1,-1 0-1,1 1 1,-1-1 0,0 1-1,0 0 1,0 1-1,0-1 1,0 1-1,0 0 1,0 0 0,0 0-1,-10 1 1,33 0-1897,11 0-2293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58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5033,'0'0'9341,"0"-12"-8553,0-23-426,0 22-137,0 33-109,4 31 19,2-1 1,2 1 0,2-2-1,2 1 1,21 52 0,-31-97-133,-2-4-67,0-1 0,0 1 0,0 0-1,1 0 1,-1-1 0,0 1 0,0 0 0,1 0-1,-1-1 1,0 1 0,1 0 0,-1-1 0,1 1-1,-1 0 1,1-1 0,-1 1 0,1-1-1,-1 1 1,1-1 0,-1 1 0,1-1 0,0 1-1,-1-1 1,1 0 0,0 1 0,-1-1 0,1 0-1,0 0 1,0 1 0,-1-1 0,1 0 0,0 0-1,1 0 1,3 0-3793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0:59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41 159 5841,'0'0'9157,"-7"0"-8570,6 0-562,-1 0 1,1 0-1,-1 0 1,1 0 0,-1 0-1,1 0 1,0-1-1,-1 1 1,1-1 0,-1 1-1,1-1 1,0 1-1,-1-1 1,1 0-1,0 1 1,0-1 0,0 0-1,-1 0 1,1 0-1,0 0 1,0 0 0,0 0-1,-1-2 1,2 1-13,0 1 0,0-1 0,0 0 0,0 0 1,0 1-1,0-1 0,0 0 0,1 1 0,-1-1 0,0 0 1,1 1-1,-1-1 0,1 1 0,0-1 0,0 1 0,-1-1 1,1 1-1,0-1 0,0 1 0,1 0 0,-1 0 0,0-1 1,0 1-1,0 0 0,1 0 0,2-1 0,9-10-10,0 2 0,1-1 0,1 2 0,0 0-1,0 1 1,0 0 0,1 1 0,0 1 0,1 1 0,-1 0 0,1 1-1,0 1 1,25-2 0,-41 7-11,-1 0 0,1 0 0,-1 1 1,1-1-1,-1 0 0,1 1 0,-1-1 0,0 0 0,0 1 0,-1-1 0,1 0 0,0 1 0,-1-1 0,0 4 1,-3 2 9,0 1 0,-1-1 0,1 0 0,-1-1 0,-1 1 0,0-1 0,-11 12 0,-56 44 29,50-43-22,-14 8 1,24-19-7,1 0 0,1 1-1,-1 0 1,-16 19 0,28-28-4,0-1 1,-1 0 0,1 1 0,0-1 0,-1 1 0,1-1 0,0 0 0,0 1 0,-1-1-1,1 1 1,0-1 0,0 1 0,0-1 0,0 1 0,-1-1 0,1 1 0,0-1 0,0 1-1,0-1 1,0 1 0,0-1 0,0 1 0,0-1 0,1 1 0,-1-1 0,0 1 0,0-1-1,0 1 1,0-1 0,1 1 0,-1-1 0,0 0 0,0 1 0,1-1 0,-1 1 0,0-1-1,1 0 1,-1 1 0,0-1 0,1 0 0,-1 1 0,1-1 0,-1 0 0,1 1 0,-1-1 0,0 0-1,1 0 1,-1 0 0,1 0 0,-1 1 0,1-1 0,-1 0 0,2 0 0,32 3 46,-26-3-29,117 3 51,95 8 15,-216-11-83,13 5-2,-37-4 45,2 2-1808,17-4 1651,1 1 1,-1-1-1,1 1 0,0 0 1,-1-1-1,1 1 1,0-1-1,-1 1 0,1-1 1,0 1-1,0-1 1,-1 0-1,1 1 0,0-1 1,0 1-1,0-1 0,0 1 1,0-1-1,0 0 1,0 1-1,0-1 0,0 1 1,0-1-1,0 0 1,0 1-1,0-1 0,0 1 1,0-1-1,1 1 1,-1-1-1,0 1 0,0-1 1,1 0-1,8-19-4846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00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13 6585,'0'0'8305,"1"-12"-7832,-27 63-220,18-31-120,-33 55 341,24-44-215,-23 52-1,51-99 37,0-1 1,1 2 0,1 0 0,28-26 0,-22 21-167,-10 10-130,22-23 3,-30 32-2,0 0-1,0 0 0,0 0 1,0 0-1,0 0 0,1 0 1,-1 0-1,0 0 0,0 1 1,1-1-1,-1 0 0,0 1 1,1-1-1,-1 1 0,1 0 1,-1-1-1,1 1 0,-1 0 1,1 0-1,-1 0 0,3 0 1,-2 3-17,0 0 0,1 0 0,-1 0 0,-1 1 0,1-1 0,0 0 0,-1 1 0,0-1 0,0 1 0,0-1 0,1 8 0,1 0 11,4 11 0,1 7-8,2 0 0,1-1 0,28 53 0,-38-120-5546,-10 10-398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00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8626,'0'0'6401,"189"-28"-7769,-127 21-3025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00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252 112 4977,'0'0'6705,"-3"-17"-6108,-9-52-103,12 68-457,-1 0 0,1-1 0,-1 1 0,1 0 0,-1-1 0,0 1 0,1 0 0,-1 0 0,0 0 0,0-1 0,0 1 0,0 0 0,0 0 0,0 0 0,0 0-1,0 1 1,0-1 0,0 0 0,0 0 0,-1 1 0,1-1 0,0 1 0,-1-1 0,1 1 0,0-1 0,-1 1 0,1 0 0,-2 0 0,-32 3 497,32-3-446,-2 2-32,0 0 0,0 0-1,0 0 1,0 1 0,0 0 0,1 0-1,-1 0 1,1 0 0,0 1 0,0-1-1,0 1 1,1 0 0,-1 0 0,1 1-1,0-1 1,0 1 0,-4 9 0,0-1 27,1 1 0,1 0 0,0 1 1,1-1-1,-3 19 0,2 13 12,3 0 0,1 0 0,3 0-1,1 0 1,3 0 0,1 0 0,19 62 0,-23-96-83,2 0 4,-2 1-1,0 0 0,0 0 0,-1 1 0,-1-1 0,0 0 0,-1 1 1,0-1-1,-4 18 0,4-30-19,0 0 1,-1 0-1,1-1 1,-1 1-1,1 0 1,-1 0-1,0 0 1,1-1-1,-1 1 1,0 0-1,0-1 0,0 1 1,1-1-1,-1 1 1,0-1-1,0 1 1,0-1-1,0 1 1,0-1-1,0 0 1,0 0-1,0 1 1,0-1-1,0 0 1,0 0-1,0 0 0,0 0 1,0 0-1,0 0 1,0 0-1,0-1 1,-1 1-1,0-1-124,-1 1 0,1-1 0,-1 1 0,1-1 0,-1 0 0,1 0 0,-1 0 0,1-1 0,0 1 1,0 0-1,-3-3 0,-11-20-2612,2-4-1807</inkml:trace>
  <inkml:trace contextRef="#ctx0" brushRef="#br0" timeOffset="1">1 327 6889,'0'0'7354,"134"0"-7098,-72 2-256,29-2-152,-16 0-2304,-11 0-4450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1:01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21 5537,'0'0'8166,"-14"-5"-7671,6 2-426,4 1-52,1 0 0,0 1 0,0-1 0,-1 1 0,1 0 0,-1 0 0,1 0 0,-1 1-1,1-1 1,-1 1 0,1 0 0,-1 0 0,0 0 0,1 0 0,-1 1 0,1 0 0,-1-1 0,1 1-1,-1 0 1,1 1 0,0-1 0,-1 1 0,1-1 0,-4 3 0,-4 6 61,1 0-1,-1 0 1,2 1 0,0 1-1,0-1 1,1 2 0,-9 16-1,13-21-55,0 0 0,1 0 0,0 0 0,0 0 0,1 1 0,0-1 0,0 1 0,1 0 0,1-1 0,-1 1 0,1 0 0,1 0 0,1 12 0,0-16-13,0-1 0,0 1 0,0-1 0,0 0 0,0 0-1,1 0 1,0-1 0,0 1 0,0-1 0,0 1 0,1-1-1,-1 0 1,1 0 0,0 0 0,0-1 0,0 1 0,0-1-1,0 0 1,1 0 0,-1-1 0,0 1 0,1-1 0,0 0-1,4 1 1,13 2 29,1-1-1,0 0 1,33-2-1,-20 0 0,-24 1-38,0-2 1,-1 0-1,1 0 1,0-1-1,0 0 1,-1-1-1,1-1 1,13-4-1,-76 8-3921,13 7-1409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1768,'0'0'9669,"-5"2"-8286,-4 3-285,11-2-244,23 1 282,58-3-21,-65-2-753,53 3 281,78-4-130,-219 0-6793,33 2 1365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27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1224,'-22'86'5791,"20"-64"-316,9-11-3293,18-9-2043,-14-2 564,234 4 1686,-132-5-1872,-112 1-1016,2-11-4485,1-4 89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28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23 1592,'0'0'11375,"-1"-6"-8567,-1-11-2087,0 134-694,5 134 435,-2-248-435,-1 0 0,1 0-1,-1 1 1,1-1 0,0 0 0,1 0 0,-1 0 0,0 0-1,4 5 1,-5-7-21,0-1 0,1 0 0,-1 0-1,0 1 1,0-1 0,0 0-1,1 0 1,-1 1 0,0-1 0,0 0-1,1 0 1,-1 0 0,0 0 0,0 0-1,1 1 1,-1-1 0,0 0 0,1 0-1,-1 0 1,0 0 0,0 0 0,1 0-1,-1 0 1,0 0 0,1 0-1,-1 0 1,0 0 0,1 0 0,-1 0-1,0 0 1,1 0 0,-1 0 0,0-1-1,0 1 1,1 0 0,-1 0 0,11-22-547,3-35-3544,-11 31-609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28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7706,'0'0'8039,"0"3"-7913,-16 92 178,9-59-204,1 0-1,-1 48 1,8-82-94,0-1 0,-1 0 0,1 0 0,0 0 0,0 0 0,0 0 0,0 0 0,0-1 0,0 1 0,0 0 0,0 0 0,0-1-1,0 1 1,0-1 0,1 1 0,-1-1 0,0 1 0,0-1 0,1 0 0,-1 0 0,0 1 0,1-1 0,-1 0 0,0 0 0,0 0 0,1 0 0,-1-1 0,2 1 0,43-6 81,-42 5-101,-1-1-1,0 0 1,0 1-1,0-1 1,0 0 0,0 0-1,-1-1 1,1 1-1,-1-1 1,1 1-1,-1-1 1,0 0-1,0 0 1,0 0-1,-1 0 1,1 0-1,-1 0 1,1 0 0,-1 0-1,0-1 1,0 1-1,0-1 1,-1 1-1,1-1 1,-1 1-1,0-1 1,0 1-1,0-1 1,-1 1 0,1 0-1,-2-7 1,0 3 5,1 0 0,-1 0 0,-1 0 0,1 1 1,-1-1-1,0 1 0,-1 0 0,1 0 0,-1 0 1,0 0-1,-1 1 0,0-1 0,1 1 0,-11-8 0,9 9-7,-1 1 0,1 0-1,0 0 1,-1 1-1,1-1 1,-1 1 0,0 1-1,0-1 1,0 1-1,0 1 1,0-1-1,-8 1 1,14 0-59,3 0 69,0-1 0,0 1 0,0 0 0,0-1 0,0 1 0,0 0 0,0 0 0,1 1-1,-1-1 1,0 0 0,0 1 0,0-1 0,4 2 0,6 1 3,210 4-996,-158-7 722,-75 25 633,3-14-328,0 1 0,1 1 0,0-1-1,1 1 1,1 0 0,0 0 0,0 1 0,2-1 0,-1 1-1,2 0 1,0 0 0,1 0 0,0 27 0,2-39-25,-1 0-1,1 0 1,-1 0 0,1 0 0,0 0 0,0 0 0,-1 0 0,1 0 0,1-1 0,-1 1 0,0 0 0,0-1 0,1 1 0,-1-1 0,0 1 0,1-1 0,0 0 0,-1 1 0,1-1-1,0 0 1,0 0 0,-1 0 0,1-1 0,0 1 0,0 0 0,0-1 0,0 1 0,0-1 0,0 0 0,0 1 0,3-1 0,-2 0-4,0 0 0,0 1 0,0-1 0,0 0 0,0-1-1,0 1 1,0 0 0,0-1 0,0 0 0,0 0 0,0 0 0,-1 0 0,1 0 0,0 0 0,-1-1 0,1 1 0,-1-1 0,1 0 0,-1 0 0,4-4 0,-3 2-6,0-1 1,0 0 0,-1-1-1,0 1 1,0 0 0,0-1-1,-1 1 1,0-1 0,0 1-1,0-1 1,-1 0 0,0 1-1,0-1 1,0 0 0,0 1 0,-1-1-1,0 1 1,-1-1 0,1 1-1,-4-9 1,0 1 14,-1 0 1,-1 0-1,0 0 0,-1 1 0,0 0 1,-17-18-1,6 12 164,5 3-907,14 14 624,1 1 1,-1-1-1,1 1 1,-1-1-1,1 1 0,0-1 1,-1 1-1,1-1 0,0 1 1,-1 0-1,1-1 0,0 1 1,-1 0-1,1 0 0,0-1 1,0 1-1,-1 0 1,1 0-1,0 0 0,0 0 1,-1 0-1,1 0 0,0 0 1,0 0-1,-1 1 0,1-1 1,1 0-1,26 0-4601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50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6329,'0'0'8506,"-13"2"-8240,4-1-222,6-2-30,0 1 0,0 1 0,0-1 0,-1 0 0,1 1 0,0 0 0,0 0 0,0 0 0,0 0 0,0 0 0,0 0 0,1 1 0,-1 0 0,0-1 0,1 1 0,-1 0 0,1 0 0,-1 0 0,1 1 0,0-1 0,0 1 0,0-1 0,0 1 0,1-1 0,-1 1 0,-1 4 0,-4 16 104,1 0 1,0 0-1,2 1 0,1 0 0,1-1 0,1 43 0,2-63-107,-1 0 0,0 0 0,1 0 0,0 0 0,0 0 0,0 0 0,0 0 0,0 0 0,0 0-1,1-1 1,0 1 0,-1 0 0,1-1 0,0 0 0,0 1 0,0-1 0,1 0 0,-1 0 0,0 0 0,1 0 0,0 0 0,-1-1 0,1 1 0,0-1-1,0 1 1,0-1 0,0 0 0,0 0 0,0-1 0,4 2 0,10 0 80,-1 0-1,1-1 0,0 0 1,21-3-1,-36 2-89,0 0-40,0 0-1,0 0 1,0 0-1,0-1 1,0 1-1,0-1 1,0 1-1,0-1 1,0 0-1,0 0 1,0 0-1,0 0 1,-1 0-1,1 0 0,0 0 1,-1 0-1,1-1 1,-1 1-1,1-1 1,-1 1-1,0-1 1,0 0-1,1 1 1,-1-1-1,0 0 1,0 0-1,-1 0 1,1 0-1,0 0 1,-1 0-1,1 0 1,-1 0-1,1-4 1,2-3-1297,2-10-3269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29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9058,'0'0'6455,"11"26"-5935,-9-21-497,17 42 200,3-2 0,51 82 0,-68-119-309,13 12 430,-17-19-320,0-1 0,-1 0 0,1 0 0,0 0-1,-1 0 1,1 0 0,0 0 0,0 0 0,-1 0 0,1 0-1,0 0 1,0-1 0,-1 1 0,1 0 0,0 0 0,-1-1-1,1 1 1,0 0 0,-1-1 0,1 1 0,0-1 0,-1 1-1,1-1 1,-1 1 0,1-1 0,-1 1 0,1-1-1,-1 1 1,0-1 0,1 0 0,-1 1 0,0-1 0,1 0-1,-1 1 1,0-2 0,14-21 25,-1 0-1,-1-1 1,-2-1 0,0 1-1,-2-2 1,0 1-1,-2-1 1,4-36 0,-1 43-1713,-6 16 234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29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1032,'0'0'9730,"-5"1"-8826,1 3 785,12-2-556,32 1-99,68-2-879,-94-1 26,93 0 179,-106 0-66,-25 9-3706,9-6-966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30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1072,'0'0'9676,"5"4"-8456,0-1-1031,0-1-1,0 1 1,0-1-1,1 0 1,-1 0 0,1 0-1,0-1 1,-1 1 0,1-2-1,0 1 1,8 0 0,81-3 477,-44 0-475,-35 2-89,-8 0-3538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52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98 432,'0'0'8064,"0"-38"-3751,0 35-4220,0 0-1,1 1 1,-1-1-1,1 1 1,-1-1-1,1 0 0,0 1 1,0-1-1,0 1 1,0 0-1,1-1 1,-1 1-1,1 0 1,-1 0-1,1 0 0,0 0 1,0 0-1,0 0 1,0 0-1,0 1 1,0-1-1,0 1 0,0-1 1,1 1-1,-1 0 1,1 0-1,-1 0 1,1 0-1,-1 0 1,1 1-1,2-1 0,-4 1-84,0 0 1,-1 1-1,1-1 0,0 0 0,-1 0 0,1 1 0,-1-1 0,1 0 0,0 1 0,-1-1 0,1 1 0,-1-1 0,1 1 1,-1-1-1,1 1 0,-1-1 0,0 1 0,1-1 0,-1 1 0,0-1 0,1 1 0,-1 0 0,0-1 0,0 1 0,1 0 1,-1-1-1,0 1 0,0 0 0,0 0 0,3 27 133,-3-20-46,-1 304 1948,-3-131-2870,4-248-4406,0 25-1811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53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5945,'0'0'7983,"15"20"-7005,50 70-107,-59-79-730,-1 0 1,0 1 0,0 0 0,-1 0-1,-1 1 1,0-1 0,0 1 0,-2 0 0,1-1-1,-2 1 1,1 0 0,-4 23 0,2 5 114,2-7-80,0-20-119,-1 0 0,0 0 0,-1 0 0,-3 14 0,4-28-50,0 0-1,0 0 0,0 0 1,0 0-1,0 1 0,0-1 0,0 0 1,0 0-1,0 0 0,0 0 1,0 0-1,0 0 0,0 1 1,0-1-1,0 0 0,0 0 1,0 0-1,0 0 0,0 0 1,0 0-1,0 1 0,0-1 1,0 0-1,0 0 0,0 0 1,0 0-1,0 0 0,0 0 0,0 0 1,0 0-1,0 1 0,-1-1 1,1 0-1,0 0 0,0 0 1,0 0-1,0 0 0,0 0 1,0 0-1,0 0 0,0 0 1,-1 0-1,1 0 0,0 0 1,0 0-1,0 0 0,0 0 1,0 0-1,0 0 0,-1 0 0,1 0 1,0 0-1,0 0 0,0 0 1,0 0-1,0 0 0,0 0 1,-1 0-1,1 0 0,0 0 1,0 0-1,0 0 0,0 0 1,0 0-1,0-1 0,-5-11 157,-2-16-96,-3-239-157,10 217 7,0 44 72,0 1 1,0 0 0,1-1-1,-1 1 1,1 0-1,0 0 1,1-1 0,-1 1-1,1 0 1,0 0 0,0 0-1,1 1 1,2-6 0,-2 8-12,-1-1 1,1 1 0,0-1-1,0 1 1,0 0-1,0 0 1,0 0 0,0 0-1,0 1 1,1-1 0,-1 1-1,0 0 1,1 0 0,0 0-1,-1 1 1,1-1 0,-1 1-1,1 0 1,6 0 0,-3 0-44,1 0 0,-1 1 1,1-1-1,0 2 1,-1-1-1,0 1 0,1 0 1,9 5-1,-14-5 21,0-1-1,-1 0 0,0 1 1,1 0-1,-1 0 1,0 0-1,0 0 1,1 0-1,-2 0 1,1 0-1,0 1 1,0-1-1,-1 1 1,1-1-1,-1 1 0,0 0 1,0-1-1,0 1 1,0 0-1,0 0 1,-1 0-1,1 0 1,-1-1-1,0 7 1,0-7 31,-1 0 1,1 0-1,-1 0 1,0 0-1,1 0 1,-1 0-1,0-1 1,0 1-1,-1 0 1,1-1-1,0 1 1,0 0 0,-1-1-1,1 0 1,-1 1-1,1-1 1,-1 0-1,0 0 1,1 1-1,-1-1 1,0-1-1,0 1 1,-2 1 0,-55 18 45,41-14-52,-7 2 20,14-6 2,1 1 0,0 1 0,0-1 1,0 2-1,1 0 0,-12 7 0,20-12-7,0 1 1,1-1-1,-1 1 0,0 0 0,0 0 0,1-1 1,-1 1-1,0 0 0,1 0 0,-1-1 0,1 1 0,-1 0 1,1 0-1,0 0 0,-1 0 0,1 0 0,0 0 1,0 0-1,-1 0 0,1 0 0,0 0 0,0 0 1,0 0-1,0 0 0,0 0 0,1 1 0,0 1 1,0-1 1,0 0-1,0 0 0,0 0 0,0 0 0,1-1 0,-1 1 0,0 0 0,1 0 0,0-1 0,2 2 0,50 30 60,-54-33-56,197 77 389,-134-56-185,102 51 0,-152-63-186,-18-4 8,-28-8-291,21 0-303,-1-1 0,1 0 0,0-1 0,0 0 1,-20-13-1,-8-12-3838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5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1304,'-1'0'13646,"7"0"-13806,260 0 697,-274 0-1093,0 0-1,0-1 1,0-1 0,1 1-1,-1-1 1,1-1-1,-1 1 1,-8-5 0,-8-5-3099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54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5089,'0'-4'8226,"0"27"-8018,0 12 120,0 9 432,3 7-176,7 5-80,1-2-264,4-5-128,-2-7-112,-5-17-280,-6-8-1520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54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2481,'0'0'7022,"8"-43"-1990,-3 107-3850,-5 362 855,0-426-1858,0-26-250,3-41-3140,2 21-2577,0 16-811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55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4097,'0'0'10605,"10"5"-10242,2 3-201,-1 0 1,-1 1-1,1 0 1,-1 1-1,-1 0 1,0 1 0,0-1-1,-1 2 1,10 16-1,144 242 1079,-158-261-3178,-10-20 266,-12-20-2619,2 3-622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55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0 4785,'0'0'8699,"-40"46"-7433,-18 23-952,22-28-43,1 2-1,-35 58 0,60-73-642,10-28 334,0 1-1,0-1 0,0 1 1,0 0-1,1-1 0,-1 1 1,0-1-1,0 1 1,0-1-1,1 1 0,-1 0 1,0-1-1,1 1 0,-1-1 1,0 1-1,1-1 0,-1 0 1,1 1-1,-1-1 0,1 1 1,-1-1-1,1 0 0,-1 1 1,1-1-1,-1 0 0,2 1 1,3 0-421,1 0 1,0-1-1,-1 1 1,1-1-1,0 0 1,0-1-1,7-1 1,33-6-5413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51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0 8530,'0'0'6716,"-17"23"-6396,-53 78-44,65-93-238,1 0-1,1 0 1,-1 0 0,2 0-1,-1 0 1,1 1 0,0-1-1,1 1 1,-1 0-1,2 0 1,0-1 0,0 1-1,2 17 1,0 8 53,-2-28-82,0 0 1,1 0-1,-1 0 1,2 0-1,-1 0 1,0 0-1,1 0 1,0 0 0,1-1-1,-1 1 1,1-1-1,0 1 1,0-1-1,1 0 1,0 0-1,6 6 1,-6-8 9,-1 1-1,1-2 1,0 1 0,0 0 0,0-1-1,1 0 1,-1 0 0,1 0 0,-1 0-1,1-1 1,-1 0 0,1 0 0,0 0-1,0-1 1,-1 1 0,1-1 0,0 0-1,0 0 1,0-1 0,0 0 0,7-1-1,-9 1-25,0 0 0,0-1-1,-1 1 1,1 0 0,0-1-1,-1 1 1,0-1 0,1 0-1,-1 0 1,0 0-1,0 0 1,0 0 0,0-1-1,0 1 1,-1 0 0,1-1-1,-1 0 1,1 1 0,-1-1-1,0 0 1,0 1 0,0-1-1,0 0 1,0-6 0,1-6-104,0 0 0,-2 0 0,0-25 0,-1 32 105,0-1-4,0 1-1,-1-1 1,0 0 0,-1 1 0,0-1-1,0 1 1,-1 0 0,0 0 0,0 1 0,-1-1-1,0 1 1,-9-11 0,10 13 8,0 0 0,-1 0 0,0 1 0,0-1 1,0 1-1,0 0 0,-1 0 0,1 1 0,-1-1 0,0 1 0,0 1 0,0-1 1,-1 1-1,1 0 0,0 1 0,-1-1 0,-8 0 0,15 2-7,0 1-1,0-1 0,0 0 1,0 0-1,1 0 0,-1 0 1,0 1-1,0-1 1,0 0-1,0 0 0,0 0 1,0 0-1,0 1 1,0-1-1,0 0 0,0 0 1,0 0-1,0 1 1,0-1-1,0 0 0,0 0 1,0 0-1,0 1 0,0-1 1,0 0-1,0 0 1,0 0-1,0 1 0,-1-1 1,1 0-1,0 0 1,0 0-1,0 0 0,0 0 1,0 1-1,0-1 1,-1 0-1,1 0 0,0 0 1,0 0-1,0 0 1,0 0-1,-1 0 0,1 1 1,0-1-1,0 0 0,0 0 1,-1 0-1,1 0 1,0 0-1,0 0 0,0 0 1,0 0-1,-1 0 1,1 0-1,0 0 0,0 0 1,0 0-1,-1 0 1,1 0-1,0 0 0,0-1 1,0 1-1,-1 0 0,1 0 1,15 9-1633,12-3-1338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5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4601,'0'0'10070,"2"11"-8764,9 293-227,-11-275-1067,0-28 14,21-6 322,-7-1-351,-1 1 0,1 1 0,0 0 0,0 1 0,0 1 0,0 0 0,27 0 0,-58-30-3824,6 14-537,4-2-1686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5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24 536,'0'0'7566,"-6"-3"-6523,1 0-633,4 2-253,-1 0 0,1-1 0,-1 1-1,0 1 1,1-1 0,-1 0 0,0 0 0,0 1 0,1-1 0,-1 1 0,0-1 0,0 1 0,-4 0 757,11 0 103,164 3 1239,-107-1-5154,-83-7 440,0-2-454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56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4441,'103'-168'8626,"-108"187"-8330,5 9-160,0 11 192,0 6 32,0 4-72,13-3-128,2 3-160,-2-9-72,-5-15-2304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57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2633,'0'0'7213,"0"-4"-6055,0 2-1107,4-18 1442,-4 20-1446,0 0 1,0 0-1,0 0 1,0 1-1,0-1 1,1 0-1,-1 0 1,0 0-1,0 0 1,0 0-1,0 1 1,1-1 0,-1 0-1,0 0 1,0 0-1,0 0 1,0 0-1,1 0 1,-1 0-1,0 0 1,0 0-1,0 0 1,1 0-1,-1 0 1,0 0 0,0 0-1,1 0 1,-1 0-1,0 0 1,0 0-1,0 0 1,1 0-1,-1 0 1,0 0-1,0 0 1,0 0-1,0 0 1,1 0 0,-1-1-1,0 1 1,0 0-1,0 0 1,0 0-1,1 0 1,-1 0-1,0-1 1,0 1-1,0 0 1,0 0-1,0 0 1,0 0 0,0-1-1,1 1 1,-1 0-1,0 0 1,0 0-1,0-1 1,0 1-1,0 0 1,0 0-1,0 0 1,0-1-1,0 1 1,1 4-19,0 1 0,-1-1 1,1 1-1,-1-1 0,0 1 0,0 0 0,0-1 1,-2 7-1,1 7 137,1 355 2727,27-402-5265,5-29-3722,-18 34 1121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5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6569,'0'0'7461,"17"20"-6744,6 6-459,-5-5-3,-1 0 0,-1 1 0,23 42 0,-6-11 283,-20-34-355,-1 0 0,0 1 0,15 40 1,-25-45-387,-9-16-1022,-13-21-1721,20 21 2856,-21-23-4220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57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0 6625,'0'0'7194,"-88"140"-6258,59-91-256,1-2-392,5-1-120,7-6-120,8-8-48,8-11-216,8-16-920,21-5-1504,4 0-4802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6:58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5321,'0'0'8954,"-12"17"-7588,5-11-1329,1 1 1,0 0 0,0 0-1,0 1 1,1 0-1,0 0 1,0 0 0,1 0-1,0 1 1,1-1-1,-1 1 1,2 0 0,-1 0-1,1 1 1,1-1-1,0 0 1,0 1 0,1-1-1,1 11 1,-1-16-35,0-1 1,1 1-1,-1-1 1,1 1-1,0 0 1,0-1-1,0 0 0,1 1 1,-1-1-1,1 0 1,0 0-1,0 1 1,0-2-1,0 1 1,1 0-1,3 4 1,0-3 8,0 1 0,0-1 0,0 0 0,1 0 0,-1-1 0,1 1 0,12 3 0,2-1 10,1-1-1,0-1 1,0-1 0,34 0 0,-35-2-25,45 0-95,-63-1 83,0 0 0,0 0 1,0-1-1,0 1 0,-1-1 1,1 0-1,0 0 0,0 0 1,-1 0-1,1 0 0,-1 0 1,1-1-1,-1 1 0,1-1 1,-1 0-1,0 0 0,3-3 0,-5 5-10,1 0-1,-1-1 0,0 1 0,0-1 0,0 1 0,0 0 0,0-1 0,0 1 0,0 0 0,-1-1 0,1 1 0,0-1 1,0 1-1,0 0 0,0-1 0,0 1 0,0 0 0,-1-1 0,1 1 0,0 0 0,0 0 0,-1-1 0,1 1 0,0 0 0,0-1 1,-1 1-1,1 0 0,0 0 0,-1 0 0,1-1 0,0 1 0,-1 0 0,1 0 0,0 0 0,-1 0 0,1 0 0,0 0 1,-1 0-1,1-1 0,-1 1 0,1 0 0,0 0 0,-1 0 0,1 1 0,0-1 0,-1 0 0,1 0 0,-1 0 0,-26-2-1062,23 2 735,-30-2-2674,0 2-2301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1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 4625,'0'0'6592,"-10"-2"-2976,138 8-1941,34-1 228,-220-3-9050,28-6 4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11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40 1 4561</inkml:trace>
  <inkml:trace contextRef="#ctx0" brushRef="#br0" timeOffset="1">40 1 4561,'-37'97'1268,"37"-96"-1218,-1 0 0,1-1 0,0 1 0,0 0 0,-1-1 0,1 1 0,0 0 0,0 0 0,0-1 0,0 1 0,0 0-1,0 0 1,0-1 0,0 1 0,0 0 0,0-1 0,1 1 0,-1 0 0,0 0 0,0-1 0,1 1 0,-1 0 0,1-1 0,-1 1 0,0-1 0,1 1 0,-1 0-1,1-1 1,-1 1 0,1-1 0,-1 1 0,1-1 0,0 0 0,-1 1 0,1-1 0,0 0 0,-1 1 0,1-1 0,0 0 0,1 1 0,27 1 1236,-24-2-856,273 11 5138,-269-8-5723,-17-9-4553,0-5-1365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14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2601,'0'0'8785,"21"1"-1916,-23 10-6932,1 0 1,-2-1-1,1 1 1,-2-1-1,1 0 1,-1 0-1,-11 18 1,-10 31 53,21-47-2,0 1 1,1-1-1,1 1 0,0 0 0,0 0 0,2 0 0,-1 0 0,2 0 0,0 0 0,2 14 0,-1-21 15,0 0 0,0 0 0,0-1 0,1 1 0,-1-1 0,2 1 0,-1-1 0,0 0 0,1 0 1,0-1-1,0 1 0,0-1 0,1 0 0,0 0 0,-1 0 0,1 0 0,0-1 0,1 0 0,-1 0 0,1-1 1,-1 1-1,1-1 0,8 2 0,-5-2 38,1 0-1,-1-1 1,0 0 0,19-1-1,-16 0 23,-11-1-56,0 1 0,0 0 0,-1-1 0,1 1 1,0-1-1,0 1 0,-1-1 0,1 1 0,0-1 0,-1 0 1,1 1-1,-1-1 0,1 0 0,-1 0 0,1 1 0,-1-1 1,1 0-1,-1 0 0,0 0 0,1 1 0,-1-1 0,0 0 1,0 0-1,0 0 0,1 0 0,-1 0 0,0 1 0,0-1 1,0 0-1,-1 0 0,1 0 0,0 0 0,0 0 0,0 0 1,-1 0-1,1-3-4,-1 1 1,1-1-1,-1 1 1,0-1-1,0 1 1,0 0 0,0 0-1,-3-5 1,1 4-20,-1 1 0,1 0 0,-1 1 0,1-1 1,-1 1-1,0-1 0,0 1 0,0 0 0,0 1 0,0-1 1,-1 1-1,1-1 0,0 1 0,-8 0 0,2 0-25,1 0 1,-1 1-1,1 0 0,-1 0 0,1 1 0,-10 2 0,-1 9 84,20-12-60,1 0 0,-1 0-1,0 0 1,0 0-1,1 0 1,-1 0-1,0 0 1,1 0-1,-1 0 1,0 0-1,0 0 1,1 0-1,-1 0 1,0 0-1,1 0 1,-1 1-1,0-1 1,0 0-1,1 0 1,-1 0-1,0 1 1,0-1 0,0 0-1,1 0 1,-1 0-1,0 1 1,0-1-1,0 0 1,0 0-1,0 1 1,1-1-1,-1 0 1,0 1-1,0-1 1,0 0-1,0 0 1,0 1-1,0-1 1,0 0-1,0 1 1,0-1-1,0 0 1,0 0 0,0 1-1,0-1 1,0 0-1,0 1 1,0-1-1,-1 0 1,1 0-1,0 1 1,0-1-1,0 0 1,0 0-1,-1 1 1,1-1-1,0 0 1,0 0-1,-1 1 1,19-1-1359,-1 0-1,0-1 1,21-4 0,5-10-9337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51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10162,'0'0'4911,"-7"23"-4213,2-10-605,-8 27 434,2 0 0,-11 70 0,14-1-152,8-108-323,2-2 93,12-9-54,-1-2 0,-1 1 0,0-2 0,0 1-1,-1-2 1,18-27 0,-15 22-44,22-38-25,-26 39 123,2 0-1,25-31 1,-37 50-143,0-1 1,0 0-1,0 0 0,0 0 0,0 1 0,0-1 1,0 0-1,0 0 0,0 0 0,0 1 1,0-1-1,0 0 0,1 0 0,-1 0 0,0 0 1,0 0-1,0 1 0,0-1 0,0 0 1,1 0-1,-1 0 0,0 0 0,0 0 1,0 0-1,0 0 0,1 1 0,-1-1 0,0 0 1,0 0-1,0 0 0,1 0 0,-1 0 1,0 0-1,0 0 0,0 0 0,0 0 0,1 0 1,-1 0-1,0 0 0,0 0 0,0 0 1,1 0-1,-1-1 0,0 1 0,0 0 1,0 0-1,1 0 0,-1 0 0,0 0 0,0 0 1,0 0-1,0-1 0,0 1 0,1 0 1,-1 0-1,0 0 0,0 0 0,0 0 0,0-1 1,0 1-1,0 0 0,0 0 5,11 91-73,-9-63 64,1 0-1,1-1 1,10 35-1,-14-62-26,0 1-1,0 0 1,0-1-1,1 1 1,-1 0-1,0-1 1,0 1-1,0 0 0,0 0 1,1-1-1,-1 1 1,0-1-1,1 1 1,-1 0-1,0-1 0,1 1 1,-1-1-1,1 1 1,-1-1-1,1 1 1,-1-1-1,1 1 1,-1-1-1,1 1 0,0-1 1,-1 0-1,1 1 1,-1-1-1,1 0 1,0 1-1,0-1 0,-1 0 1,1 0-1,0 0 1,-1 0-1,1 0 1,0 0-1,-1 0 1,1 0-1,0 0 0,0 0 1,1 0-1,-1-2-214,1 1-1,0-1 1,-1 1-1,1-1 1,-1 1-1,1-1 0,-1 0 1,0 0-1,0 1 1,0-1-1,0 0 1,2-4-1,7-24-4888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1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9 149 1032,'0'0'11921,"-8"-29"-10196,8 25-1700,1-1 1,0 1-1,0-1 0,0 1 1,0-1-1,1 1 0,-1 0 1,1-1-1,0 1 0,1 0 1,-1 0-1,1 0 0,-1 1 1,1-1-1,1 1 0,-1-1 1,0 1-1,1 0 1,-1 0-1,1 1 0,0-1 1,0 1-1,6-3 0,0 0-20,0 1 0,0 0 0,1 0 0,-1 1 0,1 0-1,0 1 1,0 0 0,19 0 0,-29 2-11,0 1-1,0-1 1,0 1-1,0 0 1,0-1 0,0 1-1,-1 0 1,1-1-1,0 1 1,0 0-1,-1 0 1,1 0 0,0 0-1,-1-1 1,1 1-1,-1 0 1,1 0 0,-1 0-1,1 0 1,-1 0-1,0 1 1,1-1 0,-1 0-1,0 0 1,0 0-1,0 0 1,0 0 0,0 0-1,0 2 1,0 43-53,0-36 73,0-4-13,-1 1 0,0-1 0,0 0 1,0 0-1,-1-1 0,0 1 0,0 0 0,0 0 1,-1-1-1,0 1 0,0-1 0,-7 9 1,-5 4 14,0 0 1,-21 16-1,21-20-1,1 0 0,-21 27 0,34-40-15,1-1-1,-1 1 1,1-1 0,-1 1-1,1 0 1,-1 0-1,1-1 1,0 1-1,-1 0 1,1-1 0,0 1-1,0 0 1,-1 0-1,1 0 1,0-1-1,0 1 1,0 0 0,0 0-1,0 0 1,0-1-1,0 1 1,0 0-1,1 0 1,-1 0 0,0-1-1,0 1 1,1 0-1,-1 0 1,0-1-1,1 1 1,-1 0 0,1-1-1,-1 1 1,1 0-1,-1-1 1,1 1-1,-1-1 1,1 1 0,0-1-1,-1 1 1,1-1-1,0 1 1,0-1-1,-1 0 1,1 1 0,0-1-1,0 0 1,-1 0-1,1 0 1,0 1-1,0-1 1,-1 0 0,1 0-1,0 0 1,0 0-1,0 0 1,1-1-1,63 2 162,-48-2-117,173 1 87,-195 1-267,4-1 49,1 0 1,-1 1-1,1-1 0,-1 0 1,1 0-1,-1 0 0,1 0 0,-1 1 1,1-1-1,-1 0 0,1 0 1,-1 0-1,1 0 0,-1 0 0,1 0 1,-1 0-1,1 0 0,-1 0 1,1-1-1,-1 1 0,1 0 0,-1 0 1,1 0-1,-1-1 0,1 1 1,-1 0-1,1 0 0,-1-1 0,1 1 1,0 0-1,-1-1 0,1 1 0,0 0 1,-1-1-1,1 1 0,0-1 1,-1 1-1,1-1 0,0 1 0,0-1 1,0 1-1,-1-1 0,1 1 1,0-1-1,0 1 0,0-1 0,-1-15-4542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15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8026,'0'0'8850,"4"4"-8541,194 254-80,-179-240-65,-18-18-141,-1 0 0,1 0 0,-1 0 0,0 0 1,1 0-1,-1 0 0,1 0 0,-1 0 0,1 0 1,-1 0-1,0 0 0,1 0 0,-1 0 0,1 0 1,-1 0-1,0 0 0,1-1 0,-1 1 0,1 0 1,-1 0-1,0 0 0,1-1 0,-1 1 0,0 0 1,1-1-1,-1 1 0,0 0 0,0 0 0,1-1 1,-1 1-1,0-1 0,3-5 118,-1 1 1,-1-1-1,1 0 1,-1 0-1,0 0 0,0-6 1,1-1-383,5-93 276,-7 78-46,1-1 1,2 1-1,11-51 0,-9 70-545,-2 9-1904,0 15-3735,-3 3-1230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16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1872,'0'0'14167,"287"0"-13458,-287 0-519,-11-8-3562,-4-3-1041,-2-1-1515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17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3385,'0'0'8680,"0"-10"-5588,7 33-2889,0-1 0,16 31 0,4 10 194,-13-25-147,12 59-1,-25-93-207,0-3-137,-3-1-128,1-1 1,-1 1-1,1 0 0,0-1 1,-1 1-1,1-1 0,0 0 1,0 1-1,-1-1 0,1 0 1,0 0-1,0 0 0,0 0 1,0 0-1,-2-2 0,-1-1-1088,-12-12-5703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22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16 130 3137,'0'0'4321,"-16"21"4323,18-22-8481,0 0-1,0 0 0,0 0 1,0 0-1,0-1 1,-1 1-1,1-1 1,-1 1-1,1-1 1,-1 0-1,1 0 1,-1 1-1,0-1 0,0 0 1,0 0-1,0 0 1,1-4-1,7-10-29,0 5-118,-1 1 1,2 0 0,-1 0-1,2 1 1,14-10-1,-19 14-28,0 1-1,1 1 0,-1-1 0,1 1 0,0 0 1,0 0-1,0 1 0,0 0 0,0 0 0,1 1 1,10-1-1,-18 4-9,1 0 0,0-1-1,-1 1 1,1 0 0,-1 0 0,0 0 0,0-1 0,1 1 0,-1 0 0,0 0 0,-1 0 0,1 3 0,0 0-9,0 6 21,-1 1 0,0 0 0,-1-1 0,0 1 0,0-1 0,-1 1 0,-1-1 0,0 0 0,0 0 0,-1-1 0,-1 1 0,1-1 0,-2 0 0,0 0 0,-10 11 0,-2 0 17,15-17-4,-1 0-1,1 1 1,0 0-1,0-1 1,0 1-1,1 1 1,-1-1 0,1 0-1,1 1 1,-1 0-1,1-1 1,-2 8-1,4-13 0,1 1-1,-1 0 0,1-1 1,-1 1-1,0 0 0,1-1 1,-1 1-1,1-1 0,0 1 1,-1-1-1,1 1 0,-1-1 1,1 0-1,0 1 0,-1-1 1,1 0-1,0 1 1,-1-1-1,1 0 0,0 0 1,0 0-1,-1 1 0,1-1 1,0 0-1,0 0 0,-1 0 1,1 0-1,1-1 0,28 2 30,-24-2-20,87 0 181,-75 0-5202,-28-13 413,1-5-1870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23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3649,'0'0'7047,"30"0"-5293,-22 3 1651,-9 54-3337,-16 95 0,17-152-46,0 1-1,-1 0 0,1 0 1,0 0-1,0 0 0,0 0 1,0 0-1,0 0 0,0 0 1,0 0-1,0 0 0,0 0 1,0 0-1,0 0 0,1 0 1,-1 0-1,0 0 0,1-1 1,-1 1-1,1 0 0,-1 0 1,1 0-1,-1 0 0,1-1 1,0 2-1,23 0 682,-11-2-859,144 0 107,-157 0-35,1-1 0,-1 1 0,1 0 1,-1-1-1,0 1 0,1-1 0,-1 1 1,0-1-1,1 1 0,-1-1 0,0 1 1,1-1-1,-1 1 0,0-1 0,0 1 1,0-1-1,0 0 0,1 1 0,-1-1 1,0 1-1,0-1 0,0 1 0,0-1 1,0 0-1,0 1 0,-1-1 0,1 1 1,0-1-1,0 0 0,0 1 0,0-1 1,-1 1-1,1-1 0,0 1 0,-1-1 1,1 1-1,0-1 0,-1 1 0,1-1 1,-1 0-1,-13-23-5148,-1 14 999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23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5249,'3'-7'6441,"4"15"-5025,6 16-1523,1 35 799,-3 1 0,-2 0-1,-3 1 1,-2 71 0,1-159-4065,0 4-1038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24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4657,'0'0'9050,"6"-29"-7700,-2 19-1209,1 1 1,1-1-1,0 1 1,0 0-1,1 0 1,12-12-1,-15 17-132,0 0-1,0 0 0,0 1 0,0 0 0,1 0 0,0 0 1,-1 0-1,1 1 0,0 0 0,0 0 0,0 0 0,0 0 1,1 1-1,-1 0 0,8-1 0,-11 10-56,-2 0 0,1-1-1,-1 1 1,0 0 0,-1 10 0,-2-6 59,0 0-1,-1-1 1,-1 1 0,1-1 0,-2 1 0,1-1 0,-2-1 0,1 1 0,-10 9-1,-24 45 19,40-65-28,-1 1 0,0 0 0,1-1 0,-1 1 0,1 0 0,0 0 0,-1-1 0,1 1 0,-1 0 0,1 0 0,0 0 0,0-1 0,-1 1 0,1 0 0,0 0 0,0 0 1,0 0-1,0 0 0,0-1 0,0 1 0,0 0 0,0 0 0,1 0 0,-1 0 0,0 0 0,0-1 0,1 1 0,-1 0 0,0 0 0,1 0 0,-1-1 0,1 1 0,-1 0 0,1-1 0,-1 1 0,1 0 0,0-1 0,-1 1 0,1-1 0,0 1 0,-1-1 0,1 1 0,0-1 0,0 0 0,1 1 0,4 0 28,0 0 0,0 0 0,0-1-1,0 0 1,11-2 0,3 1 32,133 2-957,-190 6-852,-10 4-801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2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1592,'0'0'8625,"10"0"-7240,15 1-487,0 2 0,26 5-1,-31-4-642,0 0 0,0-2-1,1 0 1,38-3 0,-75-15-5534,1 7 1054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25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4609,'0'0'8154,"39"63"-7370,-26-28-112,-5 5-280,-1-3-112,-4-2-96,-3-5-88,0-4-24,0-7 32,-3-8-104,-12-6-1368,-3-5-2777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51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9962,'0'0'5489,"0"143"-4801,0-81 121,3 2-233,5 1-256,-3-8-104,-2-7-136,-3-12-8,0-11-64,0-13-8,0-9-520,2-22-2609,1-4-1376</inkml:trace>
  <inkml:trace contextRef="#ctx0" brushRef="#br0" timeOffset="1">0 194 8314,'0'0'6252,"26"17"-5852,81 55-44,-100-67-322,0 0 0,0 1-1,-1 0 1,1 1 0,-1-1 0,0 1 0,-1 0 0,0 0-1,0 1 1,0 0 0,-1 0 0,5 14 0,-5-8 6,-1 0 0,-1 0 0,-1 0 0,0 0 1,-1 21-1,0-21 16,0-40 1056,-1 14-1054,0-1 0,1 1 1,1-1-1,0 1 0,1 0 1,0-1-1,1 1 0,7-20 1,-6 22-139,1 0 1,1 0 0,0 0-1,0 1 1,1 0 0,0 0-1,0 1 1,1 0 0,0 0-1,0 1 1,13-9 0,-10 10-1137,0 0 0,1 0-1,0 1 1,0 0 0,23-5 0,-5 4-6399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30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3545,'0'0'12949,"1"0"-12911,0 0 0,0 0 0,-1 1 0,1-1 0,0 0 0,0 0 0,0 1-1,0-1 1,-1 0 0,1 1 0,0-1 0,0 1 0,-1-1 0,1 1 0,0-1 0,-1 1 0,1 0 0,0-1 0,-1 1-1,1 1 1,13 23 5,-2 0 0,-1 1 0,0 1 0,-2-1 0,-2 2-1,0-1 1,4 41 0,-8-7-144,-23-84-4914,6 0-973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30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5169,'0'0'7595,"5"27"-6747,-14 75-614,5-74-160,1 0-1,2 38 1,1-64-51,0 1 1,0 0-1,1 0 0,0 0 1,-1 0-1,1-1 0,0 1 1,0 0-1,1-1 0,-1 1 1,1-1-1,-1 1 0,1-1 1,0 0-1,-1 1 0,1-1 1,0 0-1,1 0 0,-1-1 1,0 1-1,0 0 0,1-1 1,-1 1-1,1-1 0,0 0 1,-1 0-1,1 0 0,0 0 1,0 0-1,-1-1 0,1 1 1,0-1-1,4 1 1,-6-2-11,0 0 1,-1 0-1,1 0 0,-1 1 1,1-1-1,-1 0 1,1 0-1,-1 0 1,1 0-1,-1 0 1,0 0-1,1 0 1,-1 0-1,0 0 1,0 0-1,0 0 1,0 0-1,0 0 1,0 0-1,0 0 1,0 0-1,-1-2 1,-4-27 285,2 27-341,0-1 0,0 1 0,-1 0 0,1 1 0,-1-1 0,0 1 0,1-1 0,-1 1 0,-1 0 0,1 0 0,-8-2 0,12 4-37,-1 0 0,1-1 1,-1 1-1,1-1 0,-1 1 1,1-1-1,0 1 0,-1-1 0,1 1 1,0-1-1,-1 0 0,1 1 1,0-1-1,0 1 0,0-1 0,0 0 1,-1 1-1,1-1 0,0 0 1,0 1-1,0-1 0,0 0 0,0 1 1,0-1-1,1 1 0,-1-1 0,0 0 1,0 1-1,0-1 0,1 0 1,-1 1-1,0-1 0,1 1 0,-1-1 1,0 1-1,1-1 0,-1 1 1,1-1-1,0 0 0,14-10-2824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31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2937,'0'0'6154,"14"-3"-5740,-8 2-355,23-4 229,0 0 1,31 0-1,-60 7-284,1 0-1,-1 0 1,0 0 0,0 0 0,0 0-1,0 0 1,-1 0 0,1 0-1,-1 0 1,1 0 0,-1 0 0,1 0-1,-1-1 1,-1 4 0,-23 20 230,22-23-209,0 1 0,0-1 0,0 1 0,0 0 0,0 0 0,0 0 0,1 0 0,0 1 0,-1-1 0,1 0 0,1 1 0,-1 0 0,0-1 0,-1 9 0,44-12 1141,-40 0-1164,0 0-1,0 0 1,0 0-1,0 0 1,0 0 0,0 1-1,0-1 1,0 0 0,0 0-1,0 1 1,0-1 0,-1 1-1,1-1 1,0 1-1,0-1 1,0 1 0,0-1-1,-1 1 1,1 0 0,0-1-1,0 1 1,-1 0 0,1 0-1,-1 0 1,1 0-1,0 0 1,0 2-10,-1-1-1,1 0 1,-1 0 0,1 1-1,-1-1 1,0 0-1,0 1 1,0-1 0,0 0-1,0 1 1,-1 2 0,0 1 14,-1 0 0,1 0 1,-1 0-1,-1 0 1,1-1-1,-1 1 0,0-1 1,-5 8-1,2-5 5,-1 0 0,0-1-1,-1 0 1,0 0 0,0 0-1,0-1 1,-1 0 0,-14 7-1,23-13-30,0 0 0,0 0 0,0 0 0,-1 0 0,1 0 0,0 0 0,0 0 0,0 0 0,0 0 0,0 0 0,0 0-1,0 0 1,-1 0 0,1 0 0,0 0 0,0 0 0,0 0 0,0 0 0,0 0 0,0 0 0,0 0 0,-1 0 0,1 0 0,0 0 0,0 0 0,0 0-1,0 0 1,0 0 0,0 0 0,0 0 0,-1 0 0,1 0 0,0 0 0,0 0 0,0 0 0,0-1 0,0 1 0,0 0 0,0 0 0,0 0 0,0 0-1,0 0 1,0 0 0,0 0 0,0 0 0,0-1 0,-1 1 0,1 0 0,0 0 0,0 0 0,0 0 0,0 0 0,0 0 0,0-1 0,0 1 0,0 0-1,1 0 1,-1 0 0,0 0 0,0 0 0,0 0 0,0 0 0,0-1 0,0 1 0,0 0 0,0-2-365,0-12-1589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31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4137,'0'0'9378,"24"28"-8922,-24-32-952,0-13-1889,-13 1-4448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31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5977,'0'0'7378,"148"-17"-7098,-125 15-272,-3 2 136,-4-2-144,-8 2-24,-8-3-256,0 1-896,-21 2-1377,-13 0-328,1 0-1816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32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20 1528,'2'-20'3339,"-8"26"301,-8 35-2325,14-38-1307,0-1 0,-1 1 0,1 0 0,0-1 0,1 1 0,-1 0 1,0-1-1,1 1 0,-1-1 0,1 1 0,0-1 0,0 1 0,0-1 0,0 1 0,0-1 0,1 0 0,-1 0 0,1 0 0,-1 1 0,4 2 0,0-2 120,0 0 0,0 0-1,0-1 1,0 0-1,0 0 1,0 0 0,1 0-1,10 1 1,24-1 386,-35-3-492,0 1 0,0 0 0,0 0 0,0 0 0,0 1 0,0 0-1,0 0 1,0 0 0,4 2 0,-8-2-32,0 1 1,0-1-1,0 0 0,-1 1 0,1-1 0,-1 1 0,1 0 0,-1-1 1,0 1-1,1-1 0,-1 1 0,0 0 0,0-1 0,0 1 1,0-1-1,-1 1 0,1 2 0,-6 29-22,3-25-170,-1 1-1,-1 0 1,0-1 0,0 0 0,0 0 0,-1-1-1,-13 14 1</inkml:trace>
  <inkml:trace contextRef="#ctx0" brushRef="#br0" timeOffset="1">327 236 4121,'0'0'3121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36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 3625,'0'0'3294,"-12"-1"-2834,6 1-1275,-37-2 3935,36 3-884,32 1-1485,793 21 701,-663-23-1300,-150 1 42,-8 0-1790,-10-1-2675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36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28 496,'0'0'7228,"0"0"-7126,-1 0 0,1 0 0,0 0 0,-1 0-1,1 0 1,0-1 0,-1 1 0,1 0 0,0 0-1,-1 0 1,1 0 0,0-1 0,-1 1 0,1 0 0,0 0-1,0-1 1,-1 1 0,1 0 0,0 0 0,0-1-1,0 1 1,-1 0 0,1-1 0,0 1 0,0 0 0,0-1-1,0 1 1,-1-1 0,32-5 25,0 0 1,0 3-1,0 0 0,44 3 1,-35 0-52,100-2 70,589 18 101,-767-13 955,-13 7-3473,36-5-713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3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33 1040,'0'0'6675,"4"-3"-6134,10-7-103,-11 7 507,-39-13 17,77 18 455,42-3 0,-8 0-1146,659 35-43,-722-33-166,14 3-464,-27-1 161,-14 1 187,14-4 43,0 0-58,1 0-1,-1 0 1,1 0-1,-1 0 1,1 0 0,-1 1-1,1-1 1,-1 0 0,1 0-1,0 0 1,-1 0-1,1 0 1,-1 1 0,1-1-1,-1 0 1,1 0-1,-1 1 1,1-1 0,0 0-1,-1 1 1,1-1 0,0 1-1,-1-1 1,1 0-1,0 1 1,0-1 0,-1 1-1,1-1 1,0 0-1,0 2 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43.7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57 9690,'0'0'2041,"10"-56"-8731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13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3001,'0'0'8084,"48"0"-6480,778-28 2197,-804 24-3299,-22 3-595,0 0 0,0 0 0,-1 0 0,1 1 0,0-1 0,-1 0 0,1 0 0,0 0 0,-1 1 0,1-1 0,-1 0 1,0 1-1,1-1 0,-1 0 0,1 1 0,-1-1 0,0 1 0,0-1 0,1 1 0,-1-1 0,0 1 0,-1-1 0,-16-13-4807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52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10 8546,'0'0'8332,"-6"2"-8138,1 1-191,1-1 0,0 1 1,0 0-1,0 1 0,1-1 1,-1 1-1,1 0 0,0 0 1,0 0-1,0 0 0,0 0 1,1 1-1,0-1 0,-1 1 1,2-1-1,-1 1 0,1 0 1,-1 0-1,1 0 0,0 9 1,-4 14 14,2 1 0,0 41 0,3-68-13,1-1 1,-1 0-1,0 0 1,1 0 0,-1 0-1,1 0 1,-1 1-1,1-1 1,-1 0-1,1 0 1,0 0 0,-1 0-1,1-1 1,0 1-1,0 0 1,0 0 0,0 0-1,0-1 1,0 1-1,0 0 1,0-1-1,0 1 1,0-1 0,0 1-1,0-1 1,0 0-1,0 1 1,1-1 0,-1 0-1,0 0 1,0 0-1,0 0 1,1 0-1,-1 0 1,0 0 0,0 0-1,0 0 1,1 0-1,-1-1 1,0 1 0,1-1-1,2 0-6,0 0 0,0 1 0,-1-1 0,1-1 0,0 1-1,-1-1 1,1 1 0,-1-1 0,0 0 0,1 0 0,-1 0 0,5-5 0,-4 1-36,0-1 0,-1 0 0,1 0 0,-1 0 0,0 0-1,-1-1 1,0 1 0,0-1 0,-1 1 0,1-1 0,-2 0 0,1 0 0,-1 1 0,0-1 0,-1 0 0,0 0 0,-3-11 0,3 15 41,0-1 1,0 1-1,0 0 0,-1 0 1,0-1-1,0 1 0,0 0 1,-1 0-1,1 1 0,-1-1 1,0 0-1,0 1 0,0 0 1,0 0-1,-1 0 0,1 0 1,-1 0-1,0 1 0,0-1 1,0 1-1,0 0 1,0 0-1,0 1 0,-1-1 1,1 1-1,-1 0 0,1 0 1,-1 0-1,1 1 0,-6-1 1,8 1-6,-30 2 3,32-2-7,-1 0 1,1 0-1,0 0 1,-1 0-1,1 0 0,-1 0 1,1 0-1,0 0 1,-1 0-1,1 0 1,-1 0-1,1 0 1,0 1-1,-1-1 0,1 0 1,-1 0-1,1 0 1,0 0-1,-1 1 1,1-1-1,0 0 1,-1 0-1,1 1 0,0-1 1,-1 0-1,1 1 1,0-1-1,0 0 1,0 1-1,-1-1 1,1 1-1,0-1 0,0 0 1,0 1-1,0-1 1,-1 0-1,1 1 1,0-1-1,0 1 1,0-1-1,0 1 1,0-1-1,0 0 0,0 1 1,0-1-1,0 1 1,1-1-1,-1 0 1,0 1-1,0-1 1,0 1-1,0-1 0,1 0 1,-1 1-1,0-1 1,0 0-1,1 1 1,-1-1-1,0 1 1,3 0-130,-1 0 1,0 1 0,1-1-1,-1 0 1,1 0 0,-1 0-1,1-1 1,-1 1 0,1-1-1,-1 1 1,1-1-1,-1 0 1,1 0 0,0 0-1,2 0 1,3 0-514,29 0-3286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7:49.5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263 113 3697,'0'0'6893,"0"-5"-6091,-2-17-50,2 17 3708,-14 12-4335,-9 8-95,1 1 0,0 1 0,1 1 0,1 1 0,-32 39 0,42-46-20,0 2 1,1-1 0,1 2 0,0-1 0,1 1-1,1 0 1,0 0 0,1 1 0,0-1 0,2 1 0,-3 18-1,5-21 3,-1 0 0,2 1-1,0-1 1,0 1 0,4 19-1,-2-27-4,0-1-1,0 0 1,0 1 0,1-1-1,0 0 1,0 0-1,0-1 1,0 1 0,1 0-1,0-1 1,0 0-1,0 0 1,0 0-1,1-1 1,6 5 0,1 0 8,1-1 1,0 0 0,1-1-1,-1 0 1,1-1-1,0 0 1,22 3 0,11 0 19,49 0 1,-55-5-21,79 14 0,-62-5-22,84 5 1,32 6 51,-109-10-42,129 25 8,-48-19 4,221 1 0,227-20 23,-503 14-47,-59 9-48,-8-8 62,-20-13-10,-1-1 0,0 1 0,0 0 0,0 0 0,0 0 0,0 0 0,0 0 0,0 1 0,-1-1 0,1 1 0,-1 0 0,0 0 0,0 0 0,0 0 0,0 0-1,0 0 1,-1 1 0,1-1 0,-1 0 0,0 1 0,0-1 0,0 6 0,7 46-7,-3 0-1,-2 70 0,0-118 14,-1-1-1,1 1 0,0-1 0,0 0 0,1 0 0,0 0 0,0 0 0,0-1 0,1 0 1,0 0-1,7 6 0,12 16 3,-7-5-4,96 116 13,-96-121-11,0 0 0,1-2-1,1 0 1,0-1 0,32 18 0,14 4-6,93 67 1,-134-87 5,1-1 1,0-1-1,1-1 0,40 14 0,115 28 9,-156-49-10,-18-4 6,0 0-1,1-1 1,-1 0 0,0 0 0,1-1 0,-1 0-1,0 0 1,1-1 0,-1 0 0,0 0 0,1 0-1,-1-1 1,0 0 0,0-1 0,-1 0 0,1 0 0,0 0-1,-1-1 1,0 0 0,0 0 0,0 0 0,0-1-1,-1 0 1,1 0 0,-1-1 0,-1 1 0,6-9-1,9-11 8,-13 19-10,-1-1-1,0 0 1,0-1-1,-1 1 1,7-15-1,-6 9 5,2 1 0,0 0 0,10-14-1,19-36 17,-32 55-23,-1 1 0,1-1 1,1 1-1,-1 0 0,1 0 0,0 1 1,7-7-1,20-24 5,-29 29-5,-1 0-1,-1 0 1,1 0 0,-1 0 0,-1 0 0,1 0 0,-1 0-1,0 0 1,-1 0 0,-1-8 0,1-12 7,1 21-7,1-1-2,-1 0 0,1 0 1,-1 0-1,-1 0 1,1 0-1,-1 0 1,-1 0-1,1 0 1,-1 0-1,0 0 1,-1 0-1,1 1 1,-1 0-1,-1-1 0,1 1 1,-1 0-1,-9-10 1,4 6-21,-1 1 0,0 0 0,0 1 0,-1 0 0,0 1 0,-1 0-1,1 0 1,-1 1 0,-1 1 0,-12-4 0,-16-3 13,-76-11 0,24 6-24,49 9 42,0 3 1,-52 0 0,-2 0-2,88 4 29,0 0 0,0-1 0,1 0 0,-1 0 0,0-1 1,1 0-1,0-1 0,0 0 0,0 0 0,-8-6 0,-9-5-22,16 10 51,0 0 0,1 0 0,0-1 1,0-1-1,1 1 0,0-1 0,0-1 0,0 0 0,1 0 0,0 0 0,-11-18 0,13 14-36,0 0 0,0 0 0,2-1-1,-1 0 1,2 1 0,-1-1-1,2 0 1,0 0 0,0-1 0,3-18-1,-2 18-25,2 3-2,1 1 1,0-1-1,1 0 1,0 1-1,1 0 1,0 0-1,0 0 0,13-16 1,-9 16-6,1 0 1,0 1-1,1 1 1,-1 0-1,2 0 0,-1 1 1,1 0-1,0 1 1,1 0-1,14-4 1,-15 6 6,0 0 0,-1-1 0,1-1 0,-1 0 0,-1 0 0,1-1 0,-1 0 0,0-1-1,-1 0 1,0-1 0,15-18 0,-20 18 0,-1 0 0,0 0-1,-1 0 1,0-1-1,0 1 1,-1-1-1,0 1 1,-1-1-1,0 0 1,-1 1 0,-2-16-1,2 21-15,-1 0 0,1 0 0,-1 0-1,0 0 1,0 0 0,0 0 0,-1 1 0,1-1 0,-1 1-1,0-1 1,0 1 0,0 0 0,0 0 0,-1 1-1,1-1 1,-7-3 0,-6-4-22,-1 0 1,-25-10-1,-36-7 25,-1 3 0,-1 3 0,-162-19 0,150 32 10,-146 7 1,110 3-8,79 0 5,-61 11 0,60-6 4,-62 1 1,56-7 13,0-3-1,0-2 0,-55-12 1,28 2-51,0 4 0,-165 2 0,229 6 54,0 0 0,0-2 0,0 0 0,1-1 0,-1 0 0,-23-12 0,24 10-25,0 0 0,-1 1 1,0 1-1,0 0 0,0 2 0,-27-2 0,6 4-19,1 2 0,-1 1-1,0 3 1,-46 11 0,67-11 32,11-2-1,0-1 0,0 0 0,0 0 0,-1-1 0,-9 0 0,18-1-1,-32 1-60,23 1-29,1 0 1,-1 1-1,1-1 0,-1 2 1,-7 3-1,-20 13-3147,17-9-775,4-5-2919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8:20.6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110 30 280,'0'0'6175,"-45"0"1114,30 0-6923,10-1-241,-1 0 0,1 0 1,0 0-1,-1-1 1,1 0-1,-10-5 0,12 6 65,24-4 612,469-4-393,-308 11-353,213 7 1128,-428 2-3538,-85-6-3945,49-5 285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8:21.0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10 1016,'0'0'10984,"-11"0"-10137,-5 0-845,-11 1 1397,51-2-438,969-8 708,-897 9-1633,-80 3-167,-23 2-127,-54 12-2221,30-10-453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9:10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 1376,'0'-7'12979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9:12.4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62 1880,'0'0'4735,"-5"-40"-1399,8 33-4085,7-7 3904,-10 14-3091,0 0 0,0 1 1,-1-1-1,1 0 0,0 1 1,0-1-1,0 0 0,0 1 0,0-1 1,0 0-1,0 1 0,0-1 1,0 0-1,0 1 0,0-1 1,0 0-1,0 1 0,1-1 0,-1 0 1,0 1-1,0-1 0,0 0 1,0 0-1,1 1 0,-1-1 1,0 0-1,0 1 0,0-1 0,1 0 1,-1 0-1,0 0 0,0 1 1,1-1-1,-1 0 0,0 0 1,1 0-1,-1 0 0,0 1 0,1-1 1,-1 0-1,0 0 0,0 0 1,1 0-1,-1 0 0,0 0 1,1 0-1,-1 0 0,0 0 0,1 0 1,-1 0-1,0 0 0,1 0 1,-1 0-1,0 0 0,1-1 1,-1 1-1,0 0 0,1 0 0,-1 0 1,0 0-1,0-1 0,1 1 1,-1 0-1,0 0 0,0-1 1,1 1-1,-1 578 129,15-246 31,-12 113-150,5-96 60,-8-346-114,1-1 0,-1 1 0,1-1 0,0 1 0,-1-1 0,1 1 0,1-1 0,-1 0 0,0 1 0,0-1-1,1 0 1,0 0 0,-1 0 0,3 2 0,-4-13 366,-1-69-2731,-3 32-3579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9:12.9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0 808,'0'0'368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9:13.3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16 151 1144,'37'-57'1546,"-35"53"-910,19-29 3427,-18 29-3902,0 1 0,0 0 1,1 0-1,-1 0 0,1 1 1,-1-1-1,8-3 0,-8 4-326,4-2 745,0-1 0,1 1 0,-1 1 0,1-1 0,16-4 594,-36 12-983,-10 12 105,1 0 0,0 1 0,1 1 0,1 1 0,-18 23 0,16-9-80,59-47-5504,-17-2 734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9:13.7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 4785,'0'0'8647,"13"-2"-8005,-10 2-610,2-1-2,-1 0 0,0 0 0,1 1 0,-1 0 1,1-1-1,-1 2 0,0-1 0,1 0 0,-1 1 0,0 0 1,0 0-1,1 0 0,-1 1 0,0-1 0,0 1 0,0 0 1,0 0-1,-1 1 0,1-1 0,0 1 0,-1-1 0,0 1 1,6 7-1,5 7 58,-2 1 1,0 1-1,-1 0 1,-1 0-1,-1 1 1,0 0-1,6 27 1,-14-47-98,-1 0-1,0 0 1,0 1 0,0-1-1,0 0 1,0 0 0,0 0-1,0 1 1,0-1 0,0 0 0,0 0-1,0 1 1,0-1 0,0 0-1,0 0 1,0 1 0,0-1-1,0 0 1,0 0 0,0 1-1,0-1 1,0 0 0,-1 0-1,1 0 1,0 1 0,0-1-1,0 0 1,0 0 0,0 0-1,-1 0 1,1 1 0,0-1 0,0 0-1,0 0 1,-1 0 0,1 0-1,0 0 1,0 1 0,0-1-1,-1 0 1,1 0 0,0 0-1,0 0 1,-1 0 0,1 0-1,-16-4-776,-19-13-895,32 15 1480,-25-13-2022,1 2-825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9:14.0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147 1 4705</inkml:trace>
  <inkml:trace contextRef="#ctx0" brushRef="#br0" timeOffset="1">147 1 4705,'-131'105'2347,"115"-89"191,19-10-1718,18-7-402,-20 0-160,327 1 4319,-327 0-4550,4-33-5886,-2 18 149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9:14.5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11 136 3505,'0'0'7664,"-2"-7"-6845,-1-1-406,-1-7-133,2-2 3916,24 33-4069,14 30-56,-1 1 1,-3 2 0,29 58-1,-61-107-20,1 1-1,-1-1 0,0 0 0,1 0 1,-1 0-1,0 1 0,1-1 0,-1 0 1,1 0-1,-1 0 0,0 0 0,1 1 1,-1-1-1,1 0 0,-1 0 0,1 0 1,-1 0-1,1 0 0,-1 0 0,0 0 1,1 0-1,-1-1 0,1 1 1,-1 0-1,0 0 0,1 0 0,-1 0 1,1-1-1,-1 1 0,0 0 0,1 0 1,-1-1-1,0 1 0,1 0 0,-1 0 1,0-1-1,1 1 0,-1 0 0,0-1 1,0 1-1,1-1 0,-1 1 0,0 0 1,0-1-1,0 1 0,0-1 0,1 1 1,-1 0-1,0-1 0,14-24 162,-13 24-125,19-41-42,-1-1-1,-2 0 1,-2-2 0,-2 0 0,8-52 0,-20 92-62,-1 4-86,2 33-2748,-2 31-2101,0-35-62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52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1 179 5313</inkml:trace>
  <inkml:trace contextRef="#ctx0" brushRef="#br0" timeOffset="1">1 179 5313,'108'-135'2999,"-85"102"-1289,-25 22 5421,5 446-5605,5-441-2911,3-9 312,2-18-2688,-2-2-1385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9:15.1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32 1560,'0'0'6772,"0"-3"-5462,0-20 1409,0 18 111,0 19-2204,8 189 163,49-216 792,-27 5-1657,0 1 1,0 2 0,1 1 0,36 0-1,-71 5-10,-1 0 0,1 1 0,0-1 0,-1 1 0,1 0 0,0 1 0,0-1 0,-5 5 0,-9 4-1080,-11 1-2213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9:26.7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86 1560,'0'0'7357,"-42"-3"-1440,40-5-5624,0 0 0,1-1 1,0 1-1,0 0 0,1 0 1,0-1-1,2-11 0,-2 16 291,5 361 69,8-408-5895,-8 28 573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9:27.2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13 2961,'0'0'6550,"0"-9"-607,0 5-5664,0 7 1054,0 373-1054,0-376 58,1 0-206,0 0-79,5-19-3197,-3 3-1813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9:28.9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 19 4913,'0'0'6484,"-5"0"-6012,-14-2 418,38 2 584,26-1-937,189-7-61,-234 8-481,-41-5-8421,15 3 1755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9:29.3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0 0 160</inkml:trace>
  <inkml:trace contextRef="#ctx0" brushRef="#br0" timeOffset="1">0 0 160,'0'1'384,"0"0"1,0 0-1,0-1 0,1 1 0,-1 0 0,0 0 1,0 0-1,1-1 0,-1 1 0,0 0 1,1-1-1,-1 1 0,1 0 0,-1-1 1,1 1-1,-1 0 0,1-1 0,-1 1 1,1-1-1,-1 1 0,1-1 0,0 1 1,0 0-1,25 6 2735,36-7-3211,-43 0 1093,135 0 140,-153 0-1212,9 0-3901,-10 4 1426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9:30.2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58 0 2777,'0'0'7136,"-10"2"-6333,-28 2-174,29-3-170,61 2 1021,90-3-416,-142 0-897,-25 0-2433,3 0-488,-1 2-356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9:30.5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94 0 2721</inkml:trace>
  <inkml:trace contextRef="#ctx0" brushRef="#br0" timeOffset="1">94 0 2721,'-33'25'839,"19"-16"52,1 2 0,-20 19 0,48-27 4048,12 1-3934,155-4 2075,-181 0-3158,-17 3-2473,-2 3-1067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15.9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22 146 6081,'0'0'9624,"-4"1"-8772,-10 2 100,11-6-380,21-13-223,40-17-431,-54 31 74,1 0 1,-1 0-1,1 1 1,0 0-1,-1 0 0,1 0 1,0 1-1,0 0 1,-1 0-1,1 0 0,0 0 1,7 2-1,-10-1 3,0 0-1,-1 0 1,1 0-1,0 0 1,0 1-1,-1-1 1,1 1-1,-1-1 1,1 1-1,-1 0 1,0-1-1,1 1 1,-1 0-1,0 0 0,0 0 1,0 0-1,-1 0 1,1 0-1,0 0 1,-1 0-1,1 0 1,-1 0-1,0 0 1,0 1-1,0-1 1,0 0-1,0 0 1,-1 3-1,1 3 6,-1 1 1,0-1-1,0 0 0,-1 0 0,0 0 0,-1 0 0,1 0 1,-2 0-1,1-1 0,-1 1 0,0-1 0,-1 0 1,1 0-1,-1 0 0,-1-1 0,1 0 0,-1 0 0,0 0 1,-1-1-1,1 0 0,-11 6 0,16-13 40,1 0-1,-1 0 1,1 0-1,-1 0 0,1 0 1,0 0-1,0 0 1,0 0-1,0 0 1,0-1-1,1-2 1,3-9-40,0 1 0,1 0 0,1 0 0,0 0 0,0 1 0,15-20 0,59-71 4,-53 70 6,-17 20-42,4-4 194,-9 18-97,-3 13-86,-10 160 125,8-171-103,0 0 1,-1 0-1,1 0 1,0-1-1,1 1 1,-1 0-1,0 0 1,1 0-1,0 0 1,0-1-1,-1 1 1,1 0-1,1-1 1,-1 1-1,0-1 1,1 1-1,-1-1 1,1 0-1,0 0 1,0 1-1,0-1 1,0 0-1,0-1 1,0 1-1,1 0 1,-1-1-1,0 1 1,1-1-1,0 0 1,-1 1-1,5 0 1,21 4-372,-1-1 0,1-1-1,48 0 1,0-4-3877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13.2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395 1375 5497,'0'0'6464,"5"5"-5576,-4-3-629,28 26 564,-28-26-471,1-1-1,0 0 1,-1 0-1,1 0 1,0 0-1,-1 0 1,1 0-1,0 0 1,0-1-1,0 1 1,4 0 1492,-6-5-1604,1 1 1,-1-1 0,0 0 0,0 0 0,0 0 0,-1 1-1,1-1 1,-1 0 0,-1-3 0,-13-38 8,-28-58 0,8 22-172,-34-105 48,9-2 0,-72-388 0,124 538-116,4 23 27,1 0 0,0-1 0,0-25 0,3 40-96,-1 1-43,0 0 105,-1 4-111,0 0 0,1 0 0,-1 1 0,1-1 0,0 0 0,1 1 1,-1 5-1,-1 0-17,-59 207 9,60-293 834,5 35-712,3 1 0,1-1 0,2 1 0,21-56 0,-31 96-13,1-1 0,-1 1 0,0-1 0,0 1 1,0-1-1,0 1 0,1 0 0,-1-1 0,0 1 1,0 0-1,1-1 0,-1 1 0,0 0 0,1-1 1,-1 1-1,0 0 0,1 0 0,-1-1 0,0 1 1,1 0-1,-1 0 0,1-1 0,-1 1 0,0 0 1,1 0-1,-1 0 0,1 0 0,-1 0 0,1 0 1,-1 0-1,0 0 0,1 0 0,-1 0 0,1 0 1,-1 0-1,1 0 0,-1 0 0,1 0 1,-1 0-1,0 1 0,1-1 0,-1 0 0,1 0 1,-1 0-1,0 1 0,1-1 0,0 1 0,15 15-305,-15-14 319,35 41-370,59 69 222,-25-47-6464,-52-52-1659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14.9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11 204 1088,'0'0'5476,"-11"12"-280,12-11-5084,-1 1 0,1-1 0,-1 0 0,1 0 0,-1 0 0,1 0 0,0 0 0,0 0 0,-1 0 0,1 0 0,0 0 0,0-1 0,0 1 0,0 0 0,0 0 0,0-1 0,0 1 0,0 0 0,1-1 0,-1 0 0,0 1 0,0-1 0,0 1 0,1-1 0,-1 0 0,0 0 0,0 0 0,1 0 0,-1 0 0,0 0 0,2 0 0,62-1 380,-35 0 48,106-6 259,209-38 1,-126 12-580,-72 14-137,29-5-13,185-1 1,-359 25 1272,-33 0-1541,21-1 170,1 0-1,0-1 0,0 0 1,0 0-1,0-1 0,0 0 1,1 0-1,-1-1 0,1-1 1,0 1-1,0-1 1,0 0-1,1-1 0,0 0 1,0 0-1,-9-11 0,19 16 11,0 0 0,0 0-1,0 0 1,0 1 0,0-1-1,0 1 1,1 0-1,-1 0 1,0 0 0,4 1-1,-3-1 25,11-1-6,-1 1-1,1 1 1,-1 1-1,1 0 0,-1 0 1,1 2-1,-1 0 1,20 8-1,-32-11 1,-1 1 1,1-1-1,-1 0 0,0 1 0,1-1 1,-1 0-1,0 1 0,0 0 0,0-1 1,0 1-1,0-1 0,0 1 0,0 0 1,-1 0-1,1 0 0,-1 0 0,1-1 1,-1 1-1,0 0 0,0 0 0,0 0 1,0 0-1,0 0 0,0 0 1,0 0-1,0 0 0,-1-1 0,1 1 1,-1 0-1,0 0 0,1 0 0,-1-1 1,-1 3-1,-1 4 16,-1-1 0,1 0 1,-1 0-1,-1 0 0,1 0 0,-8 8 1,-82 76 117,109-125-5039,7-2-2842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5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8306,'0'0'7897,"3"25"-7182,0-4-562,4 27 354,1 80 0,-8 191 648,0-319-1168,0 1 0,0-1-1,0 1 1,0-1 0,0 1 0,0-1 0,0 0-1,0 1 1,0-1 0,0 1 0,0-1-1,0 1 1,0-1 0,0 0 0,1 1-1,-1-1 1,0 1 0,0-1 0,0 0 0,1 1-1,-1-1 1,0 0 0,1 1 0,-1-1-1,0 0 1,1 0 0,-1 1 0,0-1-1,1 0 1,-1 0 0,0 1 0,1-1 0,-1 0-1,1 0 1,-1 0 0,0 0 0,1 0-1,-1 0 1,1 0 0,-1 0 0,1 0-1,-1 0 1,0 0 0,1 0 0,-1 0 0,1 0-1,-1 0 1,0 0 0,1 0 0,-1 0-1,1 0 1,-1-1 0,0 1 0,1 0-1,-1 0 1,1-1 0,-1 1 0,0 0 0,1-1-1,22-16-2351,1-10-3730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16.8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55 3081,'0'0'11773,"-1"-11"-10477,-1 2-1117,-5-22 747,9 27-600,7 21-374,-3-5 47,1-1 1,-1 1-1,2-1 0,0 0 1,10 11-1,-15-19 14,1 1 0,0 0 0,0-1 0,0 0 0,0 0 1,0 0-1,1 0 0,-1-1 0,1 0 0,-1 0 0,1 0 0,0 0 0,0-1 0,0 0 1,0 0-1,8 1 0,-8-2 28,-1-1 0,0 1 1,1-1-1,-1 0 0,0 0 1,1 0-1,-1 0 0,0-1 0,0 0 1,0 0-1,0 0 0,0 0 1,-1 0-1,1-1 0,-1 0 1,1 0-1,-1 0 0,0 0 0,0 0 1,0-1-1,-1 1 0,1-1 1,-1 0-1,0 0 0,0 0 1,0 0-1,0 0 0,-1 0 0,2-8 1,-3 12-34,0 0-1,0 1 1,0-1 0,0 0 0,0 0 0,0 1 0,0-1 0,0 0 0,1 0-1,-1 1 1,0-1 0,0 0 0,0 0 0,0 0 0,0 1 0,0-1-1,1 0 1,-1 0 0,0 0 0,0 1 0,0-1 0,0 0 0,1 0-1,-1 0 1,0 0 0,0 0 0,0 0 0,1 1 0,-1-1 0,0 0 0,0 0-1,1 0 1,-1 0 0,0 0 0,0 0 0,1 0 0,-1 0 0,0 0-1,0 0 1,0 0 0,1 0 0,-1 0 0,0 0 0,0 0 0,1 0 0,-1 0-1,0-1 1,0 1 0,1 0 0,-1 0 0,0 0 0,0 0 0,0 0-1,1 0 1,-1-1 0,0 1 0,0 0 0,0 0 0,0 0 0,0-1-1,1 1 1,-1 0 0,0 0 0,0 0 0,0-1 0,0 1 0,0 0 0,9 20-266,-2-1 250,-1 0 0,-1 0 0,0 1 0,-1 0 0,-2 0 0,0 0 0,0 0 0,-3 28 0,0-45 13,0 0-1,0 0 1,0 0-1,0 1 1,0-2 0,0 1-1,-1 0 1,0 0-1,1 0 1,-1-1-1,0 1 1,0-1 0,0 1-1,-1-1 1,1 0-1,-4 3 1,0-1 25,0 0 1,-1-1-1,1 0 1,-1 0-1,0 0 1,-13 3-1,-1-1-60,-1-2 0,0 0 0,-37-1 0,58-1-1,1-1-1,-1 0 1,1 0 0,-1 0 0,1 0-1,0 0 1,-1 0 0,1-1 0,-1 1-1,1 0 1,-1 0 0,1 0-1,0 0 1,-1 0 0,1-1 0,-1 1-1,1 0 1,0 0 0,-1-1 0,1 1-1,0 0 1,-1-1 0,1 1 0,0 0-1,-1-1 1,1 1 0,0 0 0,0-1-1,-1 1 1,1-1 0,0 1 0,0 0-1,0-2 1,3-16-977,18-16-1945,8 1-3220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17.1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8890,'0'0'7129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22.4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1039 2985,'0'0'5840,"1"21"-4033,-7-13-1603,-5 10 4206,31-55 1350,31-24-6489,-33 41 1211,487-465-103,-160 168-296,-329 301-78,2-1 14,-1-1 1,-1 0-1,14-21 0,-30 38-55,0 0 1,-1 0-1,1 0 0,-1 0 1,0 1-1,1-1 0,-1 0 0,0 0 1,1 1-1,-1-1 0,0 0 1,0 1-1,0-1 0,0 0 0,0 1 1,0 0-1,1-1 0,-1 1 1,0-1-1,0 1 0,-2 0 0,-38-18-1332,19 9 903,9 2 482,-6-2 80,39 11-15,3 2 8,1-1 1,-1-1-1,33-1 0,-41-1-12,-15 0 38,0 26-460,0-15 360,0-1-1,-1 1 1,-1-1 0,0 0 0,0 1 0,-1-1 0,0 0 0,-1 0 0,-7 13-1,11-23-116,0 0-1,0 0 0,1 1 1,-1-1-1,0 0 0,0 0 0,0 1 1,0-1-1,0 0 0,0 0 0,1 0 1,-1 1-1,0-1 0,0 0 1,0 0-1,0 0 0,1 0 0,-1 1 1,0-1-1,0 0 0,0 0 0,1 0 1,-1 0-1,0 0 0,0 0 1,1 0-1,-1 0 0,0 0 0,0 0 1,1 0-1,-1 0 0,0 0 0,0 0 1,1 0-1,-1 0 0,0 0 1,0 0-1,1 0 0,-1 0 0,0 0 1,0 0-1,1 0 0,-1 0 0,0 0 1,0-1-1,0 1 0,1 0 1,-1 0-1,0 0 0,0 0 0,0-1 1,0 1-1,1 0 0,-1 0 0,0 0 1,0-1-1,0 1 0,0 0 1,0 0-1,1-1 0,15-11-5204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22.8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11090,'0'0'7082,"3"25"-8474,-3-13-1257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27.2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138 249 1512,'0'0'4941,"-27"-4"1244,17 4-6642,2 3 429,0-1 1,0 0-1,0 0 0,0-1 0,-1 0 0,-13-1 1,21 1 20,1 0 7,0-1 15,-10 6 410,9-6-355,0 0 0,0 0 0,1 0 1,-1 1-1,0-1 0,0 0 1,0 0-1,0 1 0,1-1 1,-1 0-1,0 1 0,0-1 1,1 1-1,-1-1 0,0 1 1,1 0-1,-1-1 0,1 1 1,-1-1-1,0 1 0,1 0 1,0 0-1,-1-1 0,1 1 0,-2 3 3289,23-4-3253,675 0 864,-455-19-893,2-1-66,340-20 98,-477 29-123,94 4 21,-41 3 59,94-2-36,-220 6-20,-32 0 315,-8-8-121,-18-14-191,-1 2-1,-1 0 0,-1 2 0,0 1 0,-1 1 1,-1 2-1,-33-12 0,42 15-12,20 11-76,4 3-219,14 12 296,1 0-1,0-2 1,1 0 0,0-1-1,1 0 1,30 11-1,0 1 44,-49-23-45,0 0 0,-1-1 0,1 1 0,0 0 0,0 0 1,-1 0-1,1-1 0,0 1 0,-1 0 0,1 0 0,-1 0 0,1 0 0,-1 0 0,1 0 0,-1 0 0,0 0 0,0 0 0,1 1 0,-1-1 0,0 0 1,0 0-1,0 0 0,0 0 0,0 0 0,0 0 0,-1 0 0,1 0 0,0 0 0,0 0 0,-1 0 0,1 0 0,-1 0 0,1 0 0,-1 0 0,-1 2 0,-25 40 196,20-33-99,-6 14 70,11-20-140,0 1-1,0-1 1,0 0 0,-1 1 0,1-1-1,-1 0 1,0 0 0,-1-1 0,-5 6-1,9-9-85,-1 0 1,1 0-1,-1 0 0,0 0 0,1 0 0,-1 0 0,1 0 1,-1-1-1,0 1 0,1 0 0,-1 0 0,1-1 0,-1 1 0,1 0 1,-1-1-1,1 1 0,-1-1 0,1 1 0,0 0 0,-1-1 1,1 1-1,-1-1 0,1 1 0,0-1 0,0 0 0,-1 1 1,1-1-1,0 0 0,-12-21-2146,10 18 925,-15-22-6612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28.2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283 4 576,'0'0'9115,"-17"-3"-2619,0 3-6218,4 6-280,1 1-1,0 1 1,0 0 0,1 0-1,0 2 1,1-1 0,-1 1-1,-13 18 1,-2-1 18,-5 3 28,19-20-10,0 1 0,0 1 0,1 0 0,-18 27 0,75-22 760,-17-2-782,-1 1-1,-1 1 1,0 1 0,-2 1 0,32 30-1,-50-40 69,-19-8-8528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29.1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76 5337,'0'0'6842,"-6"0"-6113,-11-2-235,13-4 3,5 3-463,1 1 1,0-1-1,0 1 1,1 0-1,-1 0 1,0 0-1,1 0 0,-1 0 1,1 1-1,3-3 1,7-3 9,1 1 1,-1 0-1,1 1 1,0 1-1,0 0 0,0 0 1,0 2-1,1 0 1,0 0-1,-1 2 1,20 0-1,-33 1-41,1-1 1,-1 0-1,1 1 0,-1-1 0,1 1 1,-1 0-1,0 0 0,1-1 0,-1 1 0,0 0 1,0 0-1,1 0 0,-1 0 0,0 0 1,0 1-1,0-1 0,0 0 0,-1 0 1,1 1-1,0-1 0,0 1 0,-1-1 0,1 0 1,-1 1-1,1-1 0,-1 1 0,0-1 1,1 1-1,-1 0 0,0-1 0,0 1 1,-1 2-1,2 4 9,-1 0 0,0-1 0,-1 1 0,0-1 0,-3 16 0,-1-11 0,0 0 1,-1 0-1,-1-1 0,1 0 1,-2 0-1,0 0 0,0-1 0,-13 12 1,-2 1 4,-1-2 0,-34 24 1,58-45-11,0 0-1,0 0 1,0 0 0,0 0 0,-1 1 0,1-1 0,0 0 0,0 0 0,0 0 0,0 0 0,0 0 0,0 1 0,0-1 0,-1 0 0,1 0 0,0 0 0,0 0 0,0 0-1,0 0 1,0 0 0,-1 0 0,1 0 0,0 0 0,0 0 0,0 0 0,0 0 0,-1 0 0,1 0 0,0 0 0,0 0 0,0 0 0,0 0 0,-1 0 0,1 0 0,0 0 0,0 0-1,0 0 1,0 0 0,0 0 0,-1 0 0,1 0 0,0 0 0,0 0 0,0 0 0,0 0 0,0-1 0,-1 1 0,1 0 0,0 0 0,0 0 0,0 0 0,0 0 0,0-1 0,0 1-1,0 0 1,3-13 125,11-15-95,92-101-17,-30 40 257,-82 98-112,1-1-1,-1 1 1,1 0-1,1 0 1,0 1-1,0-1 0,1 1 1,0 0-1,-3 20 1,6-26-166,0 1 0,0-1 0,0 0 0,0 0 0,0 1 0,1-1 0,0 0 0,0 0 0,0 0 0,3 8 0,-2-10 3,0 0-1,-1 0 1,1 0 0,0-1-1,0 1 1,0 0 0,0-1-1,1 1 1,-1-1 0,0 0-1,1 1 1,-1-1 0,1 0-1,-1-1 1,1 1 0,-1 0-1,1-1 1,-1 1 0,4-1-1,13 3 36,0-2 1,0 0-1,1 0 0,-1-2 0,0-1 0,31-6 0,-30 3-726,0 0 1,-1-2-1,24-11 0,-6 0-4888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30.1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107 97 4793,'0'0'8633,"-16"-15"-7463,-48-44-419,49 50-29,13 16-620,10 14-208,-8-21 124,3 6-10,1 1-1,0-1 1,0 0-1,0-1 1,1 1-1,0-1 1,0 1-1,1-2 0,-1 1 1,1-1-1,0 1 1,0-1-1,1-1 1,-1 0-1,1 1 1,0-2-1,0 1 1,0-1-1,0 0 0,0-1 1,0 1-1,0-2 1,1 1-1,-1-1 1,0 0-1,11-1 1,-10 0 2,1 0 0,-1-1 1,0 0-1,-1 0 1,1-1-1,0 0 0,-1 0 1,1-1-1,-1 0 1,0 0-1,0-1 0,-1 1 1,1-2-1,-1 1 1,0-1-1,0 0 0,-1 0 1,0 0-1,0-1 1,-1 0-1,1 0 0,-1 0 1,4-11-1,-4 5 94,-3 13 85,-3 18-215,-21 194 333,23-207-266,-2 1 0,1-1 0,0 0 0,-1 1 0,0-1 0,-1 0 0,1 0 0,-1-1 0,0 1 0,0 0 0,0-1 0,0 0 0,-1 1 0,0-1 0,0-1 0,0 1 0,0-1 0,-6 4 0,1-2-84,0-1 0,-1 0 1,1-1-1,-1 1 0,0-2 0,1 0 0,-1 0 0,0 0 0,-15-1 0,-86 0-4524,63-1-2691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30.5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5 10122,'0'0'4825,"-26"-4"-16067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33.4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94 208,'0'0'6532,"9"-4"-5837,-3-1-450,-4 3-152,0 1 1,0-1-1,1 0 1,-1 1 0,1-1-1,-1 1 1,1 0-1,-1 0 1,1 0-1,0 0 1,-1 1 0,1-1-1,0 1 1,3-1-1,-1 5 199,1-1 0,-1 1 0,0 0 0,0 1 0,0-1 0,-1 1-1,1 0 1,-1 0 0,0 0 0,-1 1 0,1-1 0,-1 1 0,2 6-1,-5-10-250,-1-1 0,0 1 0,-1-1 0,1 0 0,0 0 0,0 1-1,-1-1 1,1 0 0,0 0 0,-1 0 0,1 0 0,-1 0 0,1-1-1,-1 1 1,0 0 0,1-1 0,-1 1 0,0-1 0,1 0-1,-1 1 1,0-1 0,1 0 0,-4 0 0,3 1 6,0-1 0,0 0-1,-1 1 1,1-1 0,0 0 0,-1 0 0,1 0 0,0 0 0,0-1 0,-1 1 0,1 0-1,0-1 1,0 0 0,-1 0 0,1 1 0,0-1 0,0 0 0,-3-3 0,4 2-25,-1 0-1,1 0 1,0-1 0,0 1 0,0 0 0,0-1 0,1 1 0,-1-1 0,1 1 0,-1-1 0,1 0 0,0 1 0,0-1 0,0 1 0,0-1 0,0 1 0,2-4 0,-2 4-23,1 1 0,-1 0 0,1-1-1,0 1 1,0 0 0,-1-1 0,1 1 0,0 0 0,0 0 0,0 0 0,1 0 0,-1 0 0,0 0 0,0 0 0,1 0 0,-1 0 0,0 1-1,1-1 1,-1 0 0,0 1 0,1-1 0,-1 1 0,1 0 0,-1-1 0,1 1 0,-1 0 0,1 0 0,2 0 0,6 0 4,-4 0-3,1 0-1,-1 0 1,1 0 0,-1 1 0,1 0 0,-1 0 0,9 3-1,-14-3 3,1 0 0,0 1 0,0-1-1,0 0 1,-1 1 0,1-1 0,-1 1-1,1-1 1,-1 1 0,0 0 0,1-1 0,-1 1-1,0 0 1,0 0 0,0 0 0,-1 0-1,1 0 1,0 0 0,-1 0 0,1 0-1,-1 1 1,0-1 0,0 0 0,0 0-1,0 0 1,0 4 0,0-4 5,-1 1 0,1-1 0,0 1 0,-1-1 0,0 1 0,0-1 0,0 0 0,0 1 0,0-1 0,0 0 1,0 0-1,-1 0 0,1 0 0,-1 0 0,1 0 0,-1 0 0,0 0 0,0 0 0,0-1 0,0 1 0,0-1 0,0 0 0,0 1 0,0-1 0,-1 0 0,1 0 0,-3 0 0,-2 1 15,1 0-1,0 0 0,-1-1 1,1 0-1,-1-1 0,1 1 1,-1-1-1,1 0 0,-1-1 1,-6-1-1,11 2-13,1-1 1,0 0-1,0 0 0,-1 1 0,1-1 1,0 0-1,0 0 0,0 0 0,0 0 1,0 0-1,0 0 0,0-1 0,0 1 1,1 0-1,-1 0 0,0-1 1,1 1-1,-1 0 0,1-1 0,-1 1 1,1-1-1,0 1 0,0 0 0,0-1 1,-1-2-1,0-44 236,2 36-220,-1 9-27,1 0-1,0 0 1,0 0 0,0 0-1,0 1 1,1-1 0,-1 0 0,1 1-1,0-1 1,0 0 0,0 1-1,0 0 1,0 0 0,0-1-1,1 1 1,-1 1 0,1-1 0,-1 0-1,1 1 1,0-1 0,0 1-1,0 0 1,-1 0 0,1 0 0,0 0-1,0 0 1,1 1 0,-1-1-1,6 1 1,-7-1 0,1 0 1,-1 1-1,1 0 0,0-1 1,-1 1-1,1 0 0,-1 0 1,1 1-1,0-1 0,-1 1 1,1-1-1,-1 1 0,1 0 1,-1-1-1,1 1 0,-1 1 1,0-1-1,1 0 0,-1 0 1,0 1-1,0 0 0,0-1 1,0 1-1,0 0 0,0 0 1,-1 0-1,1 0 0,-1 0 1,1 0-1,-1 0 0,0 1 1,0-1-1,0 1 0,0-1 1,0 1-1,1 4 0,-2-2 9,1 0 0,-1 0 0,0 1 0,0-1 0,0 0 0,-1 0 0,0 1 0,0-1 0,-1 5 0,0-8-1,1 1 1,-1-1 0,0 0-1,1 0 1,-1 0-1,0 0 1,0 0 0,0-1-1,0 1 1,-1 0 0,1-1-1,0 0 1,-1 1 0,1-1-1,-1 0 1,1 0 0,-1-1-1,1 1 1,-4 0-1,5 0 5,-1 0-1,0-1 1,0 1-1,0 0 1,0-1-1,0 0 1,0 1-1,0-1 1,0 0-1,0 0 1,-1 0-1,1 0 1,0-1-1,0 1 1,0 0-1,0-1 1,0 0-1,0 1 1,1-1-1,-1 0 1,0 0-1,0 0 1,0 0-1,1 0 1,-1 0-1,0-1 1,1 1-1,-1-1 1,1 1-1,-2-3 1,0-2 0,1 1 0,0-1 0,1 0 0,-1 0 0,1 0 0,0 1 0,0-1 0,1 0 0,0-10 0,0 2-8,0 12-5,0-1 1,0 0-1,0 1 0,0-1 0,0 0 1,0 0-1,1 1 0,-1-1 0,1 1 1,1-4-1,-1 5-4,0 0 1,0 0-1,1 0 0,-1 0 1,0 0-1,1 0 0,-1 0 1,0 1-1,1-1 0,-1 1 1,1-1-1,-1 1 0,1-1 1,-1 1-1,1 0 0,-1 0 1,1 0-1,-1 0 1,1 0-1,-1 0 0,3 0 1,-1 0 2,0 1 1,0-1 0,0 1 0,0-1 0,0 1-1,0 0 1,-1 0 0,1 0 0,0 0-1,0 1 1,-1-1 0,1 1 0,-1 0 0,1-1-1,-1 1 1,0 0 0,1 1 0,-1-1 0,0 0-1,0 0 1,-1 1 0,1-1 0,0 1 0,1 4-1,-1-3 2,0 1 0,0 0 0,-1 0-1,0 0 1,0 0 0,0 0 0,0 0 0,-1 0-1,0 0 1,0 0 0,0 0 0,0 0 0,-1 0-1,-1 6 1,1-9 6,0 0 0,0 0 0,0 0 0,0 0 0,-1 0-1,1 0 1,0-1 0,-1 1 0,1 0 0,-1-1 0,0 1 0,1-1-1,-1 0 1,0 1 0,0-1 0,0 0 0,0 0 0,0 0 0,0 0-1,0-1 1,-1 1 0,1-1 0,-2 1 0,-54 4 119,56-5-116,1-1-2,0 1 0,0-1 0,0 0-1,0 0 1,0 0 0,0 0 0,0 0 0,0 0 0,0 0 0,0 0-1,0 0 1,1 0 0,-1 0 0,0 0 0,1-1 0,-1 1 0,1 0 0,-1-1-1,1 1 1,0 0 0,-1-1 0,1 1 0,0 0 0,0-1 0,0 1 0,0 0-1,1-3 1,-1-46 3,0 46-8,1 2-5,-1 0 0,0 0 0,1 0 0,-1-1 0,1 1 0,0 0 0,0 0 0,-1 0 0,1 0 0,1 0 0,-1 1 0,0-1 0,0 0 0,1 0 0,-1 1 0,1-1 1,-1 1-1,1-1 0,0 1 0,0 0 0,-1-1 0,1 1 0,0 0 0,0 0 0,0 0 0,0 1 0,0-1 0,1 0 0,-1 1 0,0 0 0,0-1 0,0 1 0,0 0 0,5 0 0,-4 0 0,1 0-1,-1 0 1,1 1-1,-1-1 1,1 1-1,-1 0 1,0 0 0,1 0-1,-1 0 1,0 0-1,0 1 1,0 0-1,0-1 1,0 1 0,0 0-1,0 1 1,-1-1-1,1 0 1,-1 1-1,1-1 1,-1 1 0,2 3-1,-3-4 5,1 0-1,-1 0 1,0 0 0,0 0-1,0 1 1,0-1-1,0 0 1,0 1-1,-1-1 1,1 1 0,-1-1-1,1 0 1,-1 1-1,0-1 1,0 1-1,0-1 1,-1 1 0,1-1-1,0 1 1,-1-1-1,0 1 1,1-1 0,-1 0-1,0 1 1,0-1-1,-1 0 1,1 0-1,0 0 1,-3 3 0,0-2 11,1-1 1,-1 1-1,0-1 1,-1 0-1,1 0 1,0-1 0,-1 1-1,1-1 1,-1 0-1,1 0 1,-1 0 0,1-1-1,-1 1 1,-8-2-1,12 1-8,-1-1 0,1 0 0,0 0 0,-1 0 0,1 0 0,0 0 0,0-1-1,-1 1 1,1 0 0,0-1 0,0 1 0,1 0 0,-1-1 0,0 1 0,0-1 0,1 1 0,-1-1-1,1 0 1,-1 1 0,1-1 0,0 1 0,-1-1 0,1 0 0,0 1 0,0-1 0,0 0 0,1 1-1,-1-3 1,3-53-59,-3 55 52,1 1 0,-1-1 0,1 0 0,0 1 0,-1-1 0,1 0 0,0 1 1,0-1-1,0 1 0,0 0 0,0-1 0,0 1 0,0 0 0,1-1 0,-1 1 1,0 0-1,1 0 0,-1 0 0,1 0 0,-1 0 0,1 1 0,0-1 0,-1 0 1,1 1-1,0-1 0,-1 1 0,1 0 0,0-1 0,0 1 0,-1 0 1,1 0-1,0 0 0,3 1 0,-2-1-1,0 1 1,0-1-1,-1 1 0,1-1 0,0 1 1,0 0-1,-1 0 0,1 1 1,-1-1-1,1 0 0,-1 1 0,1 0 1,-1-1-1,0 1 0,0 0 1,0 0-1,0 0 0,0 0 1,0 1-1,1 2 0,0 0 2,-1 0 1,0-1-1,-1 1 0,1 1 0,-1-1 0,0 0 1,0 0-1,0 0 0,-1 11 0,0-15 4,0 1 0,0 0 0,-1 0 0,1 0 0,-1-1 0,1 1 0,-1 0 0,0-1 0,1 1 0,-1 0 1,0-1-1,0 1 0,0-1 0,0 0 0,-1 1 0,1-1 0,0 0 0,-1 0 0,1 1 0,0-1 0,-1 0 0,0 0 0,1-1 0,-1 1 0,1 0 0,-1 0 0,0-1 0,0 1 0,1-1 0,-4 1 0,1 0 16,-1 0 1,1 0-1,-1-1 1,1 1-1,-1-1 1,1 0-1,-1 0 1,-5-2-1,9 2-12,-1-1 1,1 0-1,0 1 0,0-1 0,-1 0 1,1 0-1,0 0 0,0 0 0,0 0 0,0 0 1,0 0-1,0-1 0,0 1 0,1 0 1,-1 0-1,0-1 0,1 1 0,-1 0 0,1-1 1,-1 1-1,1-1 0,0 1 0,-1-1 0,1 1 1,0-1-1,0 1 0,0-1 0,0-1 1,0-7-5,0-1 0,0 1 1,1-1-1,0 1 0,1 0 1,5-20-1,-6 27-6,-1 1 0,1 0 1,0 0-1,0 0 0,0 0 1,1 0-1,-1 0 0,0 0 1,1 0-1,-1 0 0,1 0 1,0 1-1,0-1 0,-1 1 1,1-1-1,0 1 0,0 0 1,0-1-1,0 1 0,1 0 1,-1 1-1,0-1 0,0 0 1,1 0-1,-1 1 0,0 0 1,1-1-1,-1 1 0,0 0 1,1 0-1,-1 0 0,1 1 1,-1-1-1,0 0 0,1 1 1,-1 0-1,3 0 0,-3 1 3,1-1 0,-1 1 0,0-1 0,0 1 0,0 0 0,0 0 0,-1 0 0,1 0 0,0 0 0,-1 0 0,1 0 1,-1 1-1,0-1 0,0 1 0,0-1 0,0 1 0,0-1 0,0 1 0,-1-1 0,1 1 0,-1 0 0,0 3 0,1 2 10,0 0 0,0 0 0,-1 0 0,-1 0 0,1 0 0,-3 10 0,2-16-1,0 1-1,0-1 0,0 0 0,0 0 0,-1 0 0,1 0 1,-1 0-1,0 0 0,1 0 0,-1 0 0,0-1 0,0 1 0,0 0 1,0-1-1,0 0 0,-1 0 0,1 1 0,0-1 0,-1-1 0,1 1 1,0 0-1,-1 0 0,1-1 0,-1 0 0,1 1 0,-6-1 1,6 0 1,-1 0 1,1 0-1,0 0 1,-1 0-1,1 0 1,0 0 0,-1-1-1,1 1 1,0-1-1,0 0 1,-1 0-1,1 1 1,0-1 0,0-1-1,0 1 1,0 0-1,0 0 1,0-1-1,1 1 1,-1-1 0,0 0-1,1 1 1,-1-1-1,1 0 1,-1 0 0,1 0-1,0 0 1,-2-4-1,1-3-12,0-1 0,0 1 0,1-1 0,0 0 0,1 1 0,0-1 0,0 0 0,1 1 0,2-11 0,-3 18-9,1-1 1,0 1-1,-1-1 1,1 1-1,0-1 0,0 1 1,0 0-1,1-1 1,-1 1-1,1 0 0,-1 0 1,1 0-1,-1 0 1,1 0-1,0 0 1,0 1-1,0-1 0,0 1 1,1-1-1,-1 1 1,0 0-1,0 0 0,1 0 1,-1 0-1,1 0 1,-1 0-1,1 1 0,-1-1 1,1 1-1,-1 0 1,1-1-1,0 1 0,-1 1 1,1-1-1,-1 0 1,1 1-1,3 0 0,-3 0 10,0 1 0,0-1 0,0 0 0,0 1 0,-1 0 0,1 0-1,-1-1 1,1 1 0,-1 1 0,0-1 0,0 0 0,0 1 0,0-1-1,0 1 1,0-1 0,-1 1 0,1 0 0,-1 0 0,0 0-1,0 0 1,0 0 0,0 0 0,0 5 0,2 7-1,0-1 0,-1 1 1,-1 24-1,-1-37 7,-1-1 0,1 1 0,-1-1 0,0 1 0,0 0 0,0-1 0,0 0 0,0 1 0,0-1 0,0 0 1,0 1-1,-1-1 0,1 0 0,0 0 0,-1 0 0,1 0 0,-1 0 0,1 0 0,-1-1 0,1 1 0,-1-1 0,0 1 0,1-1 0,-1 1 1,0-1-1,1 0 0,-1 1 0,0-1 0,0 0 0,1 0 0,-3-1 0,1 1 6,0 1 0,1-1-1,-1 0 1,0 0 0,0 0 0,0-1-1,0 1 1,1-1 0,-1 1 0,0-1-1,1 0 1,-1 0 0,0 0 0,1-1-1,-1 1 1,1 0 0,0-1 0,-1 0-1,-2-2 1,3-1-7,-1 0 0,1 0 0,0-1-1,1 1 1,-1 0 0,1-1 0,0 1 0,1-1 0,-1 1-1,1-1 1,0 0 0,0 1 0,1-1 0,-1 1-1,1-1 1,1 1 0,-1-1 0,1 1 0,0 0 0,3-6-1,-4 8-7,1 0-1,-1 0 0,1 0 1,0 0-1,0 1 0,0-1 1,1 1-1,-1-1 0,1 1 1,-1 0-1,1 0 1,0 0-1,0 0 0,0 0 1,0 1-1,0 0 0,0-1 1,0 1-1,0 0 0,0 0 1,1 1-1,-1-1 0,0 1 1,1-1-1,-1 1 0,0 0 1,1 0-1,-1 1 0,0-1 1,1 1-1,-1 0 0,0 0 1,0 0-1,5 2 0,-5-2 5,-1 1 0,1 0-1,-1 0 1,0 0-1,0 1 1,0-1-1,0 0 1,0 1-1,0-1 1,0 1 0,-1 0-1,1-1 1,-1 1-1,0 0 1,0 0-1,0 0 1,0 0 0,-1 0-1,1 0 1,-1 0-1,0 4 1,1-3 10,0-1 0,-1 0 0,0 1 0,0-1 0,0 0 0,0 1 0,-1-1 0,1 0 0,-1 1 0,0-1 0,0 0 0,0 0 0,0 0 0,-1 1 0,1-1-1,-1-1 1,0 1 0,0 0 0,-2 3 0,2-4 21,0-1 0,0 1 0,0 0-1,0-1 1,-1 1 0,1-1 0,0 0 0,-1 0-1,1 0 1,-1 0 0,0 0 0,1 0-1,-1-1 1,0 0 0,1 1 0,-1-1-1,0 0 1,1 0 0,-1 0 0,-3-1-1,4 0-16,1 0 0,-1 0 0,0-1 0,1 1 0,-1 0 0,1-1 0,0 1 1,-1-1-1,1 0 0,0 1 0,0-1 0,0 0 0,0 0 0,0 0 0,1 0 0,-1 1 0,1-1 0,-1 0 0,1 0 0,-1 0 0,1 0 0,0-1 0,0 1 0,0 0 0,0 0 0,1-2 0,-1 2-45,-1-1 0,1 1 0,0 0 0,1-1 0,-1 1 0,0-1 0,1 1 0,-1 0 0,1-1 0,0 1 0,0 0 0,1-4 0,0 5-148,-1 0 0,1 0 0,0-1 0,-1 1 0,1 0-1,0 1 1,0-1 0,-1 0 0,1 0 0,0 1 0,0-1 0,0 1 0,0 0-1,0 0 1,3-1 0,11 1-3916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53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12 256 9298,'0'0'7908,"0"0"-7889,0 1-1,0-1 0,0 0 0,0 0 0,0 1 0,0-1 1,0 0-1,0 0 0,0 1 0,0-1 0,0 0 1,0 0-1,0 0 0,0 1 0,0-1 0,0 0 1,0 0-1,0 1 0,1-1 0,-1 0 0,0 0 1,0 0-1,0 0 0,0 1 0,0-1 0,1 0 0,-1 0 1,0 0-1,0 0 0,0 1 0,0-1 0,1 0 1,-1 0-1,0 0 0,0 0 0,1 0 0,-1 0 1,0 0-1,0 0 0,0 0 0,1 0 0,-1 0 0,0 0 1,0 0-1,1 0 0,-1 0 0,4 0-9,0 0 0,0-1 0,-1 0 0,1 0 0,0 0 0,0 0 1,-1-1-1,1 1 0,-1-1 0,1 0 0,-1 0 0,0 0 0,0 0 0,0-1 0,0 1 0,0-1 0,0 0 0,-1 0 0,0 0 0,1 0 0,-1 0 0,0-1 0,0 1 0,-1 0 0,1-1 0,1-5 0,1-1 4,-1-1 0,0 1 0,-1-1-1,0 0 1,0 0 0,-2 1-1,1-1 1,-2-13 0,1 22-16,0 1-1,0 0 1,0 0-1,0 0 1,-1 0-1,1 0 1,-1 0-1,1 0 1,0 0 0,-1 0-1,0 0 1,1 0-1,-1 0 1,0 0-1,1 0 1,-1 0 0,0 1-1,0-1 1,0 0-1,1 0 1,-1 1-1,0-1 1,0 1 0,0-1-1,0 1 1,0-1-1,0 1 1,0 0-1,-1-1 1,1 1-1,0 0 1,0 0 0,0 0-1,0 0 1,0 0-1,0 0 1,-1 0-1,1 0 1,0 0 0,0 0-1,0 1 1,0-1-1,-2 1 1,0 0-3,0 0 1,0 0-1,0 0 0,-1 1 1,1-1-1,1 1 0,-1 0 1,0-1-1,0 1 0,1 1 1,-1-1-1,1 0 0,-1 1 1,-1 2-1,-2 9 3,0 1 0,1 0 0,1 0 0,0 0 0,1 0 0,1 1 0,0-1 0,1 1 0,1 0 0,0-1 0,6 32 0,-5-43 6,0 1 0,0 0 0,1 0 0,0-1 0,0 1-1,0-1 1,1 0 0,0 0 0,-1 0 0,1 0 0,1 0 0,-1 0 0,1-1 0,-1 1 0,1-1 0,0 0 0,0 0 0,0-1 0,0 1 0,1-1-1,-1 0 1,1 0 0,0 0 0,-1-1 0,1 1 0,0-1 0,0-1 0,0 1 0,0-1 0,7 1 0,-2-1-126,0 0 1,0 0-1,0-1 1,0 0 0,0 0-1,0-1 1,0-1-1,0 0 1,-1 0-1,1-1 1,-1 0-1,0 0 1,0-1 0,9-7-1,-13 8-13,0-1 0,0 0 0,0 0 0,0 0 0,-1-1 1,0 1-1,0-1 0,0 0 0,-1 0 0,0-1 0,0 1 0,0 0 0,-1-1 0,0 0 0,0 0 0,-1 0 0,0 1 0,0-1 0,-1 0 0,0 0 0,0 0 0,0 0 1,-1 0-1,0 0 0,0 0 0,-5-13 0,1 8 286,1 1 1,-2-1 0,0 1 0,0 0-1,-1 0 1,-1 1 0,1 0 0,-2 0-1,1 1 1,-1 0 0,-1 0-1,1 1 1,-22-13 0,26 18-88,-7-4 189,19 7-132,11 3-122,28 3-45,56 0 1,-85-6 206,-1-1 1,0 0 0,0-1 0,-1-1-1,1 0 1,0-1 0,18-8 0,-33 12 597,-1 11-120,10 351-31,-8-325-222,-4-24-831,-3-21-2737,-3-16-2418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06.8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1 1424,'0'0'5875,"-1"30"1837,382-28-6115,401-4-723,-623-7-855,-68 3 1,153 8 0,1 29-5,-123-26 19,-122-5 16,-1-2-315,-1 0 30,0 0 1,0 0-1,0 0 1,0 0-1,0 1 1,-1-1-1,1 0 1,0 1-1,-4-2 1,2 1-589,-23-14-4166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8:48.8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12 1328,'0'0'2301,"-7"3"3223,-6 2-2732,13-5-2683,-1 1 0,1-1 0,0 0 1,0 0-1,0 0 0,0 0 0,-1 1 0,1-1 0,0 0 0,0 0 0,0 1 0,0-1 0,0 0 0,0 0 0,0 1 0,-1-1 0,1 0 1,0 0-1,0 1 0,0-1 0,0 0 0,0 0 0,0 1 0,0-1 0,0 0 0,0 0 0,1 1 0,-1-1 0,0 0 0,0 0 1,0 1-1,0-1 0,0 0 0,0 0 0,0 0 0,1 1 0,-1-1 0,0 0 0,0 0 0,1 1 0,13-1 2261,2-1-2794,290 17 966,-55-2-451,683-9 240,-536-19 154,86-16-397,-302 19-57,-59 6-23,249 1-4,-187 7-28,-15 2 875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8:50.2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65 12 2969,'0'0'5322,"-5"-2"-4400,3 2-1120,-31-9 3754,33 9-3485,0 0 0,0-1 0,-1 1 0,1 0 0,0 0-1,0 0 1,-1 0 0,1 0 0,0 0 0,0 0 0,-1 0 0,1 1 0,0-1 0,0 0 0,0 0 0,-1 0 0,1 0 0,0 0 0,0 0 0,-1 0 0,1 0-1,0 1 1,0-1 0,0 0 0,-1 0 0,1 0 0,0 0 0,0 1 0,0-1 0,0 0 0,0 0 0,-1 1 0,1-1 0,0 0 0,0 0 0,0 0 0,0 1-1,0-1 1,0 0 0,0 1 0,12 19 247,5-3-289,0 0 1,1-2 0,1 0-1,0-1 1,1-1 0,1-1-1,29 13 1,-35-25 1592,-15 0-1626,1 0 0,-1 1-1,0-1 1,0 0 0,0 0 0,1 0-1,-1 0 1,0 0 0,0 0 0,0 0 0,1 0-1,-1 0 1,0 0 0,0 0 0,1 0-1,-1 0 1,0 0 0,0 0 0,0 0 0,1 0-1,-1 0 1,0-1 0,0 1 0,0 0-1,1 0 1,-1 0 0,0 0 0,0 0 0,0 0-1,0-1 1,1 1 0,-1 0 0,0 0-1,0 0 1,0 0 0,0-1 0,0 1 0,0 0-1,0 0 1,1 0 0,-1-1 0,0 1-1,0 0 1,0 0 0,0 0 0,0-1 0,0 1-1,0 0 1,0 0 0,0 0 0,0-1-1,0 1 1,0 0 0,0 0 0,0-1 0,0 1-1,-1 0 1,1 0 0,0 0 0,0-1-1,-3 1-33,0 0 0,0-1-1,0 1 1,0 1-1,0-1 1,0 0-1,0 1 1,1-1-1,-1 1 1,-5 2 0,-28 12 33,-40 22 0,1 1 11,75-38-1,-1 1 1,1-1-1,0 0 1,0 0 0,0 0-1,-1 0 1,1 0-1,0 0 1,0 0-1,-1 0 1,1 0 0,0 0-1,0 0 1,0 0-1,-1 0 1,1 0 0,0 0-1,0 0 1,-1 0-1,1 0 1,0 0 0,0 0-1,0-1 1,-1 1-1,1 0 1,0 0-1,0 0 1,0 0 0,0 0-1,-1 0 1,1-1-1,0 1 1,0 0 0,0 0-1,0 0 1,0-1-1,0 1 1,-1 0-1,1 0 1,0 0 0,0-1-1,0 1 1,0 0-1,0 0 1,0 0 0,0-1-1,0 1 1,0 0-1,0 0 1,0-1 0,0 1-1,0 0 1,0 0-1,0 0 1,0-1-1,0 1 1,0 0 0,0 0-1,1 0 1,-1-1-1,0 1 1,0 0 0,0 0-1,0-1 1,8-27 749,3-16 11,-11-61 436,0 104-1274,-11-15-6471,1 7-1099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8:52.5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29 1360,'0'0'4853,"-16"6"478,15-5-4994,1 1 0,-1 0-1,1-1 1,-1 1 0,1 0 0,0 0 0,0-1 0,0 1 0,0 0-1,0 0 1,0-1 0,0 1 0,1 3 0,12 31 1046,30 37-2282,-29-50 1455,9 20-500,-14-26-34,0 0 1,1 0-1,16 18 0,-26-34 50,1-1-1,-1 0 1,1 1 0,-1-1-1,1 0 1,-1 1-1,1-1 1,0 0 0,-1 0-1,1 0 1,0 0 0,-1 1-1,1-1 1,0 0-1,-1 0 1,1 0 0,0 0-1,-1 0 1,1-1-1,0 1 1,-1 0 0,1 0-1,0 0 1,-1 0 0,1-1-1,-1 1 1,1 0-1,-1-1 1,1 1 0,0 0-1,-1-1 1,1 1 0,0-1-1,16-16 103,-15 15-68,20-27-6,0-1 0,-2-1 0,-2-1 0,-1-1 0,14-37 0,6-8-40,-68 119-6352,11-15 1054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8:53.2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82 3441,'0'0'8867,"-1"-5"-7819,1 2-1211,-3-16 2409,2 16-1118,1 13-993,0 194 2479,-1-244-2438,2-59-117,-1 92-51,1-1 1,0 0-1,1 0 0,0 1 0,0-1 1,0 1-1,1 0 0,0 0 0,7-12 1,-6 15-24,-1 1 0,1 0 1,0 0-1,-1 0 0,1 0 1,1 0-1,-1 1 0,0 0 1,1 0-1,-1 0 0,1 0 1,0 1-1,-1-1 0,1 1 1,7 0-1,0-1-145,1 1 0,0 0 1,-1 1-1,22 3 0,-33-3 144,0 0 0,0 1 0,0-1-1,0 0 1,-1 1 0,1-1 0,0 1 0,0-1 0,-1 1 0,1 0 0,0-1-1,-1 1 1,1-1 0,0 1 0,-1 0 0,1 0 0,-1-1 0,1 1 0,-1 0-1,0 0 1,1 0 0,-1-1 0,0 1 0,0 0 0,1 0 0,-1 0 0,0 0-1,0 0 1,0 0 0,0 0 0,0-1 0,0 1 0,0 0 0,0 0 0,-1 1 0,1 1 8,-1-1 1,1 0-1,-1 1 1,1-1 0,-1 0-1,0 1 1,0-1 0,0 0-1,0 0 1,0 0 0,-1 0-1,-1 3 1,-14 8 4,0-1 0,-1 0 0,-1-1 0,1-1 0,-2-1 0,1-1 0,-32 9 0,50-17 291,-5 1-1363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8:53.6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0 3817,'0'0'8838,"-21"5"-6492,22-3-2320,-1 0 1,1 0-1,0 1 1,0-1 0,0 0-1,0 0 1,0 0-1,0-1 1,0 1-1,1 0 1,-1 0 0,0 0-1,1-1 1,0 1-1,-1-1 1,4 3 0,39 26 344,-22-16-121,6 6-31,-2-3-128,-1 2 0,-1 1 1,-1 1-1,23 26 0,-46-46-93,1-1-1,-1 0 1,0 1 0,0-1 0,0 0 0,0 0-1,0 1 1,0-1 0,1 0 0,-1 1-1,0-1 1,0 0 0,1 0 0,-1 1-1,0-1 1,0 0 0,1 0 0,-1 0 0,0 1-1,0-1 1,1 0 0,-1 0 0,0 0-1,1 0 1,-1 0 0,0 0 0,1 0-1,-1 0 1,0 1 0,1-1 0,-1 0-1,0 0 1,1-1 0,-1 1 0,0 0 0,1 0-1,-1 0 1,0 0 0,1 0 0,-1 0-1,0 0 1,0 0 0,1-1 0,-1 1-1,0 0 1,1 0 0,-1 0 0,0-1 0,0 1-1,1 0 1,-1-1 0,4-15-1474,-3-2-2463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9:19.7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13 1528,'0'0'4815,"5"-13"4444,-5 374-9234,18-169 25,-13 535 420,-3-715-34,0-20 840,-2 6-1231,0-1-1,0 0 1,0 0 0,0 0-1,0 1 1,-1-1 0,1 0-1,-1 0 1,0 0-1,0 1 1,-1-5 0,-5-2-89,-1 0 1,1 0 0,-1 0 0,-1 1-1,0 1 1,-10-9 0,-13-10 27,14 13 250,18 12-224,-1 1 0,1 0 0,0 0 1,0 0-1,0 0 0,0 0 0,0 0 0,0 0 1,0 0-1,-1 0 0,1 0 0,0 0 1,0 0-1,0 0 0,0 0 0,0 0 0,-1 0 1,1 0-1,0 0 0,0 0 0,0 0 0,0 0 1,0 0-1,0 0 0,-1 0 0,1 0 1,0 0-1,0 0 0,0 0 0,0 0 0,0 0 1,0 0-1,-1 0 0,1 0 0,0 1 0,0-1 1,0 0-1,0 0 0,0 0 0,0 0 1,0 0-1,0 0 0,0 0 0,0 1 0,0-1 1,-1 0-1,1 0 0,0 0 0,0 0 1,0 0-1,0 1 0,0-1 0,0 0 0,0 0 1,0 0-1,0 0 0,0 1 0,14 36 196,-7-21-202,1 1-1,1-2 1,18 28 0,-26-43 26,0 1 1,-1-1-1,1 1 1,0-1 0,0 0-1,0 1 1,0-1-1,0 0 1,-1 0-1,1 1 1,0-1-1,0 0 1,0 0 0,0 0-1,0 0 1,0 0-1,0 0 1,0-1-1,0 1 1,-1 0-1,1 0 1,0-1 0,0 1-1,0 0 1,0-1-1,-1 1 1,1-1-1,0 1 1,0-1-1,0 0 1,27-21 200,-22 18-217,128-104 146,-133 108-210,0 0-14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9:20.5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82 2184,'0'0'4445,"-9"-5"-3890,-1-1-688,-27-17 1974,-3-7 4069,46 105-4847,4-39-910,1-1 1,1 0 0,2 0-1,33 57 1,-46-91-91,-1-1 0,0 1 0,1-1 0,-1 0 0,0 1 0,1-1 0,-1 1 0,1-1 0,-1 0 0,0 1 0,1-1 0,-1 0 0,1 1 0,-1-1 0,1 0 0,-1 0 0,1 0 0,-1 1-1,1-1 1,-1 0 0,1 0 0,0 0 0,-1 0 0,1 0 0,-1 0 0,1 0 0,-1 0 0,1 0 0,-1 0 0,1 0 0,0 0 0,-1-1 0,1 1 0,-1 0 0,1 0 0,-1-1 0,1 1 0,-1 0 0,0 0 0,1-1 0,-1 1 0,1-1 0,15-17 215,-15 16-149,48-62 47,-3-3-1,59-111 1,-100 198-7257,-4 16 2187,-1-10-2598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9:21.0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188 64 4809,'0'0'5745,"13"-27"-2380,-13 26-3320,0-1 0,0 1-1,0-1 1,0 1 0,0-1 0,-1 1 0,1-1 0,-1 1 0,1-1-1,-1 1 1,0 0 0,1-1 0,-1 1 0,0 0 0,0-1-1,0 1 1,0 0 0,0 0 0,0 0 0,0 0 0,0 0-1,-1 0 1,1 0 0,0 0 0,-1 1 0,1-1 0,0 0-1,-1 1 1,1-1 0,-1 1 0,1 0 0,-1-1 0,1 1-1,-1 0 1,1 0 0,-1 0 0,1 0 0,-1 0 0,1 0 0,-1 0-1,1 1 1,-3 0 0,-2 0-55,-1 0 1,1 1-1,0-1 1,0 1-1,0 1 1,0-1-1,0 1 1,0 0-1,-6 5 0,1 1 37,2 0 0,-1 0 0,1 1-1,-13 18 1,18-23-19,1 0 0,0 0 0,0 0 0,1 1-1,0-1 1,0 1 0,0-1 0,0 1 0,1 0 0,0-1 0,0 1 0,0 0 0,1 6-1,0-10-2,1-1-1,-1 1 0,1-1 0,-1 1 1,1-1-1,0 1 0,0-1 0,0 0 0,-1 1 1,1-1-1,0 0 0,1 1 0,-1-1 1,0 0-1,0 0 0,0 0 0,1 0 1,-1 0-1,1-1 0,-1 1 0,0 0 0,1 0 1,0-1-1,-1 1 0,1-1 0,-1 0 1,1 1-1,-1-1 0,3 0 0,56 3 193,-49-3-174,19 1 43,-16 0-34,0-1 0,0 0 0,0 0 1,0-2-1,0 0 0,0 0 0,0-1 1,0-1-1,14-6 0,4-7-2440,-22 9-2552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49:21.3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8066,'0'0'7849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0:53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11707,'0'0'4977,"-53"19"-8138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44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1 2104,'0'0'4821,"-3"4"-4546,0-1 180,-7 12-773,8 0 5780,31-15-4501,106 0-50,-134 0-780,-11 2 92,-132 34-69,135-34-123,12 0 5,26 0 37,48-6 10,-69 3-143,14-2 297,-24 3-265,0 0-1,0-1 1,-1 1 0,1 0 0,0 0-1,0 0 1,0 0 0,0 0-1,0 0 1,0 0 0,0 0 0,0-1-1,-1 1 1,1 0 0,0 0-1,0 0 1,0 0 0,0 0-1,0-1 1,0 1 0,0 0 0,0 0-1,0 0 1,0 0 0,0 0-1,0-1 1,0 1 0,0 0 0,0 0-1,0 0 1,0 0 0,0-1-1,0 1 1,0 0 0,0 0 0,0 0-1,0 0 1,1 0 0,-1 0-1,0-1 1,-26-4-3242,-4-1-4078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41.5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42 3025,'-3'-1'12022,"-2"-5"-10775,38 2-1098,63 1 0,-95 2-137,-1 1 0,1 0 0,0-1 0,0 1 0,0-1 0,-1 0 0,1 1 0,0-1 1,0 0-1,-1 1 0,1-1 0,-1 0 0,1 0 0,0 0 0,-1 1 0,0-1 1,1 0-1,-1 0 0,1 0 0,-1 0 0,0 0 0,0-1 0,0 1 18,-9 1-33,-79 0-129,53 0 151,33 0 38,15 0 43,69 0 81,-179 3-171,96-3 6,25 0-7,43 0 61,-52 0-58,-46 0-7,-24 0-41,33 0 99,18 0 78,6 0 107,84-8-153,-62 5-114,-19 3-13,-8 0-19,-43 16 36,39-12 34,-1-1 1,0 0-1,-1 0 0,1-1 0,0 0 0,-1-1 1,-9 1-1,70-24 1,-50 22-24,-1-1 1,1 1 0,0 0-1,-1 0 1,1 0 0,0 0-1,0 0 1,-1 0-1,1 0 1,0 0 0,-1 1-1,1-1 1,-1 1-1,1-1 1,0 1 0,-1 0-1,3 1 1,-4-1-71,1-1 0,-1 1 0,0-1-1,1 1 1,-1 0 0,0-1 0,0 1 0,1 0 0,-1-1 0,0 1 0,0 0-1,0-1 1,0 1 0,0 0 0,0 0 0,0-1 0,0 1 0,0 0-1,0-1 1,0 1 0,-1 0 0,1-1 0,0 1 0,0 0 0,-1-1 0,1 1-1,-1-1 1,1 1 0,0 0 0,-1-1 0,1 1 0,-1-1 0,1 1 0,-1-1-1,1 0 1,-1 1 0,0-1 0,1 1 0,-1-1 0,1 0 0,-1 0-1,0 1 1,1-1 0,-2 0 0,-17 8-6243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43.2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 3545,'0'0'6173,"100"0"-3483,-90 0-2654,-3-1-12,0 1 0,-1 0-1,1 1 1,0-1 0,0 1 0,7 3 0,-14-4-16,0 0 0,0 0 0,0 0 0,0 1 0,0-1 0,1 0 0,-1 0 0,0 1 0,0-1 0,0 0 0,0 0 0,0 1 0,0-1 1,0 0-1,0 0 0,0 1 0,0-1 0,0 0 0,0 0 0,0 0 0,0 1 0,0-1 0,0 0 0,0 0 0,-1 1 0,1-1 0,0 0 0,0 0 0,0 0 0,0 1 1,0-1-1,-1 0 0,1 0 0,0 0 0,0 1 0,0-1 0,0 0 0,-1 0 0,1 0 0,0 0 0,0 0 0,0 0 0,-1 1 0,1-1 0,0 0 0,0 0 0,-1 0 1,1 0-1,0 0 0,0 0 0,-1 0 0,1 0 0,0 0 0,0 0 0,-1 0 0,-14 6-37,-38 2 145,58-8 153,-1-1-108,-1 1 0,1 0-1,-1 0 1,1 0 0,-1 1-1,1-1 1,-1 1 0,0 0-1,6 2 1,-7-2-405,-1 1 1,0-1 0,1 0-1,-1 1 1,0-1-1,0 1 1,0 0-1,-1-1 1,1 1-1,0 0 1,0-1-1,-1 1 1,1 0-1,-1 0 1,0-1 0,0 1-1,1 0 1,-1 0-1,0 0 1,0 0-1,-1 3 1,1 15-6905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56.0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56 3897,'0'0'10355,"-2"-4"-9101,-2-12 500,35 65-1675,-6-10 102,0-1-1,52 57 1,-77-95-161,1 1 0,-1-1 0,1 1 0,-1-1 0,1 1 0,-1-1-1,1 1 1,0-1 0,-1 0 0,1 1 0,-1-1 0,1 0 0,0 1 0,-1-1 0,1 0-1,0 0 1,0 0 0,-1 1 0,1-1 0,0 0 0,0 0 0,-1 0 0,1 0 0,0-1 0,-1 1-1,1 0 1,0 0 0,0 0 0,-1 0 0,1-1 0,0 1 0,-1 0 0,1-1 0,-1 1-1,1 0 1,0-1 0,-1 1 0,1-1 0,-1 1 0,1-1 0,-1 1 0,1-1 0,0 0-1,16-33 885,-13 26-965,6-17 135,-1 0 0,-1-1 0,6-37 0,3-10 39,-17 73-135,0 0-1,0 0 1,0-1-1,0 1 1,1 0-1,-1 0 1,0 0-1,0 0 1,0 0-1,0 0 1,1 0 0,-1 0-1,0-1 1,0 1-1,0 0 1,1 0-1,-1 0 1,0 0-1,0 0 1,0 0-1,1 0 1,-1 0-1,0 0 1,0 0-1,0 0 1,1 0-1,-1 0 1,0 1-1,0-1 1,0 0-1,1 0 1,-1 0-1,0 0 1,0 0-1,0 0 1,0 0 0,1 1-1,-1-1 1,0 0-1,0 0 1,0 0-1,0 0 1,0 0-1,1 1 1,-1-1-1,0 0 1,0 0-1,0 0 1,0 1-1,0-1 1,0 0-1,0 0 1,0 0-1,0 1 1,0-1-1,0 0 1,0 0-1,0 0 1,0 1-1,0-1 1,0 0 0,0 1-1,7 13-845,7 42-5346,-10-30-1991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56.4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0 3849,'0'0'9291,"-1"7"-9184,-8 224 2403,23-233-1374,7-5-931,-1 0-169,1 0 0,0 2 0,1 0 0,-1 1 0,35-1 0,-56 5-44,0-26-5740,0 12-1361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56.7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13 6185,'0'0'7147,"3"0"-6784,103 4 813,-106-10-4507,0-4-1504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57.1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4993,'0'0'9882,"0"7"-9622,2 7-179,1-1 0,0 0 0,0 0-1,2 0 1,10 23 0,39 65 277,-53-100-335,-1 0 0,1 0-1,-1 0 1,1 0 0,0-1 0,-1 1-1,1 0 1,0 0 0,0-1 0,0 1-1,0 0 1,-1-1 0,1 1 0,0-1-1,0 1 1,0-1 0,0 1 0,0-1-1,0 0 1,0 1 0,1-1 0,-1 0-1,0 0 1,0 0 0,0 0 0,0 0-1,0 0 1,0 0 0,0 0 0,0 0-1,0-1 1,0 1 0,0 0 0,0-1 0,0 1-1,0-1 1,0 1 0,0-1 0,0 1-1,0-1 1,0 0 0,0 0 0,-1 1-1,1-1 1,0 0 0,1-1 0,5-6 155,0-1 1,0 1-1,10-17 0,-11 16-285,4-6 139,-1 0 0,0-1 0,-1 0 0,-1-1 0,-1 1-1,7-26 1,-13 42-70,0 0 1,0 0-1,0-1 0,0 1 0,0 0 0,0-1 0,0 1 1,0 0-1,0-1 0,0 1 0,0 0 0,0 0 1,0-1-1,0 1 0,0 0 0,1-1 0,-1 1 0,0 0 1,0 0-1,0-1 0,0 1 0,1 0 0,-1 0 0,0-1 1,0 1-1,0 0 0,1 0 0,-1 0 0,0-1 1,0 1-1,1 0 0,-1 0 0,0 0 0,1 0 0,-1 0 1,0 0-1,0 0 0,1 0 0,-1-1 0,0 1 1,1 0-1,-1 0 0,0 0 0,1 0 0,-1 0 0,0 1 1,0-1-1,1 0 0,-1 0 0,0 0 0,1 0 1,-1 0-1,0 0 0,0 0 0,1 1 0,-1-1 0,1 0 1,6 9-2091,0 2-1882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0:57.4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 1 6809,'0'0'6993,"-3"2"-6819,-7 6-82,0 1 1,0 0-1,1 1 0,0 0 0,-13 19 0,18-23-66,1 0 0,0 0 0,0 0 0,0 0 0,1 0 0,-1 1 0,2-1 0,-1 1 0,1-1 0,0 1 0,0 0 0,1-1 0,0 13 0,1-17-23,-1 0 0,1 0 0,0 0 0,0 0 0,0 0 0,0 0 0,0 0 1,1 0-1,-1-1 0,1 1 0,-1 0 0,1-1 0,-1 1 0,1-1 0,0 0 0,0 1 1,0-1-1,-1 0 0,1 0 0,0 0 0,0-1 0,1 1 0,-1 0 0,0-1 1,0 1-1,0-1 0,0 0 0,4 0 0,11 2 44,0-1 0,29-2 0,-24 0 4,-12 2-33,1-1 0,-1-1 0,1 0-1,-1 0 1,1-1 0,-1 0 0,0-1 0,0 0 0,0-1-1,0 0 1,-1 0 0,0-1 0,12-8 0,-20 11-9,-1 2-73,-13-4-3327,5-4-1362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19.8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5 923 1384,'0'0'4817,"-4"18"2620,27-19-7256,1-1 1,0-1-1,-1-1 1,37-11 0,5-1-129,49-15 47,124-37-32,-191 54-39,61-11 1,-30 9-52,103-33 52,51-12-20,118-37 15,-101 30 155,-99 31-72,54-9 9,6-1-68,-40 9 39,-41 8-74,-9-5 8,-81 22-32,48-10 0,-48 15 20,1-2 0,-2-1 0,0-2 0,50-24 0,-55 22-3,45-12 0,18-9 16,-75 26-21,-14 6 3,0 0-1,0 1 1,1-1 0,0 2-1,-1-1 1,11-1 0,-18 4-5,1 0-20,0 0 16,0 0 18,21-4 178,-17 0-2,-18 2-553,-11 2-1911,-8 0-3993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21.8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22 3265,'0'0'4506,"-13"-21"2589,16 21-7082,-1 1 0,0-1 0,0 1 0,1 0 0,-1 0 0,0 0 0,0 0 0,0 1 0,0-1 0,0 0 0,-1 1 0,1-1 0,0 1 0,-1 0 0,1 0 0,-1 0 0,1-1 0,-1 1 0,0 0 0,2 4 0,23 51 40,-20-43-3,2 5-34,-1 1 0,-1 0 0,0 1 0,-2 0 0,-1 0 0,0 0 0,-1 0 0,-2 29 0,-1-46 245,1-15-282,-2-18-1066,2-3-2562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1:40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5817,'0'0'4212,"13"19"1938,-12-19-6103,-1 1-1,0 0 1,1-1-1,-1 1 1,0-1-1,1 1 0,-1-1 1,1 1-1,-1-1 1,1 0-1,-1 1 1,1-1-1,-1 1 1,1-1-1,0 0 0,-1 0 1,1 1-1,-1-1 1,1 0-1,0 0 1,-1 0-1,1 1 0,0-1 1,-1 0-1,1 0 1,0 0-1,-1 0 1,1 0-1,0 0 0,-1-1 1,1 1-1,-1 0 1,1 0-1,0 0 1,-1-1-1,2 1 0,29-9 198,202-93 587,-71 30-768,-49 22-25,205-77 61,-316 127 483,-13-3-1049,1 0 365,0-1 1,0 0-1,0 0 1,0-1-1,-16-11 1,23 14 80,79 0 224,-23 2-111,-53 0 23,0 26-303,-13 64 220,7-112-3977,2 2-4364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22.8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239 30 3649,'0'0'6488,"-55"-5"-1687,49 5-4790,0-1 0,-1 1 0,1 1-1,0-1 1,0 1 0,0 0 0,0 0 0,0 1 0,0-1 0,0 1 0,0 1 0,1-1 0,-1 1 0,1 0-1,0 0 1,-1 1 0,1 0 0,1 0 0,-1 0 0,1 0 0,-1 1 0,1-1 0,1 1 0,-1 0 0,1 0-1,-1 1 1,-2 6 0,1-3-12,0 1 0,1-1 0,0 1 0,0 1 0,1-1 0,1 0 0,0 1 0,0-1 0,1 1 0,0 0 0,0-1-1,2 1 1,-1 0 0,4 17 0,-2-24 3,-1-1-1,1 0 0,0 1 1,0-1-1,0 0 0,1 0 0,-1 0 1,1 0-1,-1-1 0,1 1 1,0-1-1,0 1 0,0-1 1,1 0-1,-1 0 0,0-1 1,1 1-1,-1-1 0,1 1 1,-1-1-1,1 0 0,5 0 1,10 2 25,-1 0 1,1-2 0,23-1 0,-27 0-3,-11 0-16,0 0 0,-1 0-1,1-1 1,0 1 0,-1-1 0,1 0 0,-1 0-1,1 0 1,-1-1 0,0 1 0,0-1 0,1 0 0,-1 0-1,0 0 1,0 0 0,-1 0 0,1-1 0,3-3-1,-2 1 0,-1 0 1,1 0-1,-1 0 0,-1-1 0,1 1 0,-1-1 0,0 0 0,0 1 0,0-1 0,1-9 0,-2 5-2,0 1-1,0 0 1,-1-1 0,-1 1-1,1 0 1,-1-1-1,-1 1 1,1 0 0,-2 0-1,1 0 1,-1 0-1,-1 0 1,0 1-1,-6-12 1,3 10-6,-1 1 1,0 0-1,0 1 1,-1 0-1,0 0 1,0 1-1,-1 0 0,0 1 1,-11-6-1,17 10-2,1 0 0,-1 1-1,1-1 1,-1 1 0,0 0-1,1 0 1,-1 1 0,0-1-1,0 1 1,0 0 0,1 0-1,-1 0 1,0 0 0,0 1-1,0-1 1,1 1 0,-1 0-1,0 0 1,1 0 0,-1 1-1,1-1 1,-1 1 0,1 0-1,0 0 1,0 0 0,0 1-1,0-1 1,0 1 0,0-1-1,-4 6 1,1 0 1,1-1 0,0 1 0,0 1 0,0-1 0,1 1 0,0-1-1,1 1 1,-4 16 0,6-22 2,1-1 0,-1 1 0,1-1 0,-1 1 0,1-1 0,0 1 0,0-1 0,0 1 0,1 0 0,-1-1 0,0 1 0,1-1 0,0 1 0,0-1 0,-1 0 0,1 1 0,1-1 0,-1 0 1,0 1-1,1-1 0,-1 0 0,1 0 0,-1 0 0,1 0 0,0-1 0,0 1 0,0 0 0,0-1 0,0 1 0,0-1 0,1 0 0,-1 1 0,0-1 0,1 0 0,3 1 0,18 2-200,0 0 0,1-1-1,0-2 1,-1 0 0,35-4 0,-41 2-725,-12 1 268,1-1 1,0 0 0,0 0 0,0-1 0,-1 0-1,10-4 1,6-4-4059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25.0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189 93 5497,'0'0'6822,"-5"0"-6421,-47 0 2311,-79 0-1989,130 0-496,5 0-116,359-28 1102,-171 8-1093,401-25-29,-737 46-4669,70 2-215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25.4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23 4977,'0'0'4741,"-16"9"-467,48-6-3807,0-1 0,47-4 0,-4 0-121,294-16 427,-55 3-3759,-339 15-183,-5 0-2891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31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20 196 4305,'0'0'7824,"-4"-5"-6598,3 4-1005,-10-12 1774,8 10-1097,6 9-523,19 29-243,2 0 1,1-1 0,2-2 0,1 0 0,1-2-1,46 36 1,-74-66-76,-1 0-1,0 1 0,1-1 1,-1 0-1,1 0 1,-1 1-1,0-1 0,1 0 1,-1 0-1,1 0 0,-1 0 1,1 0-1,-1 1 1,1-1-1,-1 0 0,0 0 1,1 0-1,-1 0 1,1-1-1,-1 1 0,1 0 1,-1 0-1,1 0 1,-1 0-1,1 0 0,-1 0 1,0-1-1,1 1 1,-1 0-1,1 0 0,-1-1 1,0 1-1,1 0 1,-1-1-1,0 1 0,1 0 1,-1-1-1,0 1 1,0 0-1,1-1 0,-1 1 1,0-1-1,0 1 1,0 0-1,0-1 0,1 1 1,-1-1-1,0 1 1,0-1-1,0 1 0,0-1 1,0 1-1,0 0 1,0-1-1,0 1 0,0-1 1,0 1-1,-1-2 1,1-42 262,-1 27-182,-4-353 950,5 369-1117,-2 4-1085,0 0 660,0 0 1,1 0 0,-1 0 0,1 0 0,0 1 0,0-1 0,-1 5 0,-6 13-2058,-9 7-3232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34.2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110 8 1464,'0'0'6614,"-39"-7"895,37 7-7509,0 1 0,0-1 0,1 1-1,-1 0 1,0-1 0,1 1 0,-1 0-1,1 0 1,-1 0 0,1 0 0,-1 0-1,1 0 1,0 1 0,-1-1-1,1 0 1,0 1 0,0-1 0,0 1-1,0-1 1,0 1 0,1 0 0,-1-1-1,0 1 1,1 0 0,-1 0 0,1-1-1,-1 1 1,1 0 0,0 3 0,-5 59-8,5-60 9,0-2-2,0 0 0,0 0 0,0 0 0,0-1 0,0 1 0,0 0 0,0 0 0,0 0 1,1 0-1,-1 0 0,1 0 0,-1-1 0,1 1 0,0 0 0,0 0 0,0-1 0,0 1 0,0-1 1,0 1-1,0-1 0,3 3 0,0-2 15,-1-1 1,1 0-1,0 0 1,0-1-1,0 1 1,0-1-1,-1 1 1,1-1-1,6-1 1,-3 1-6,123-9 30,-129 9-41,0 1 0,-1-1 0,1 1 0,0 0 0,0-1 0,-1 1 1,1 0-1,0-1 0,-1 1 0,1 0 0,0 0 0,-1 0 0,1 0 0,-1 0 0,0 0 0,1 0 0,-1 0 0,0 0 0,1 0 0,-1 0 0,0 0 1,0 0-1,0 0 0,0 0 0,0 0 0,0 1 0,0 37-40,0-32 41,0-4 4,0 1 0,0-1 0,-1 0 0,1 1 0,-1-1 0,0 0-1,0 0 1,0 0 0,0 1 0,-1-1 0,1 0 0,-1-1 0,0 1 0,0 0 0,0 0-1,0-1 1,-5 5 0,3-3 0,-2 0-1,1-1 0,0 0 1,-1 0-1,1 0 0,-1 0 1,0-1-1,0 0 0,-7 2 1,0-2 82,-1 1-1,1-2 1,-1 0 0,1 0-1,-1-1 1,0-1 0,1 0-1,-20-5 1,23 2 145,19 1-2119,-5 2 391,5-2-4504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35.0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1 8346,'0'0'4537,"-15"0"-5433,-1 9-881,-4 5-2944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35.4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58 4809,'0'0'7682,"49"0"-12075</inkml:trace>
  <inkml:trace contextRef="#ctx0" brushRef="#br0" timeOffset="1">355 0 8010,'0'0'5745,"0"5"-7649,10-5-3634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36.0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1 150 6161,'0'0'7351,"4"3"-7157,35 37 596,59 75 1,-30-32-339,-68-83-385,1 1-1,-1-1 0,0 1 1,1-1-1,-1 1 0,1-1 0,-1 1 1,1-1-1,-1 1 0,1-1 1,-1 0-1,1 1 0,-1-1 1,1 0-1,0 1 0,-1-1 0,1 0 1,-1 0-1,1 0 0,0 1 1,-1-1-1,1 0 0,0 0 1,-1 0-1,1 0 0,0 0 0,-1 0 1,1 0-1,0-1 0,-1 1 1,1 0-1,-1 0 0,1 0 1,0-1-1,-1 1 0,1 0 1,-1 0-1,1-1 0,-1 1 0,1-1 1,-1 1-1,1-1 0,-1 1 1,1-1-1,-1 1 0,1-1 1,-1 1-1,1-2 0,17-35 582,-13 23-570,131-324 667,-136 338-758,0 0 0,0 0-1,0 0 1,0 1 0,0-1 0,0 0-1,0 0 1,0 0 0,0 0 0,1 1 0,-1-1-1,0 0 1,0 0 0,0 0 0,0 0-1,0 0 1,0 0 0,1 0 0,-1 1 0,0-1-1,0 0 1,0 0 0,0 0 0,1 0-1,-1 0 1,0 0 0,0 0 0,0 0 0,0 0-1,1 0 1,-1 0 0,0 0 0,0 0-1,0 0 1,0 0 0,1 0 0,-1 0 0,0 0-1,0 0 1,0 0 0,0 0 0,1 0-1,-1 0 1,0 0 0,0-1 0,0 1 0,0 0-1,0 0 1,1 0 0,-1 0 0,0 0-1,0 0 1,0 0 0,0-1 0,0 1-1,0 0 1,5 32-747,-1 38-1276,-9-23-846,-10-9-2287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36.5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1 2537,'0'0'10126,"0"4"-7003,-7 18-3211,-3-9 79,6-9 12,1-1 0,0 1 1,0 0-1,0 0 0,0 1 0,0-1 0,1 0 1,0 1-1,0 0 0,0-1 0,1 1 1,-1 0-1,0 6 0,5-9 6,-1-1 0,1 0-1,0 0 1,0-1 0,0 1 0,0-1 0,-1 1-1,1-1 1,0 0 0,0 0 0,0 0 0,0 0-1,3-1 1,1 0 7,107 1 92,-112 1-109,-1-1 0,1 1-1,-1 0 1,1-1 0,-1 1 0,0 0 0,1 0 0,-1-1 0,0 1 0,0 0 0,0 0-1,1 1 1,-1-1 0,0 0 0,0 0 0,-1 0 0,1 1 0,0-1 0,0 1 0,-1-1-1,1 0 1,-1 1 0,1-1 0,-1 1 0,1-1 0,-1 1 0,0-1 0,0 1 0,0 0-1,0-1 1,0 1 0,0-1 0,-1 3 0,2 2 13,-2-1-1,1 1 1,0 0 0,-1-1 0,0 1 0,-1-1-1,1 1 1,-5 9 0,2-8 25,-2 0 1,1 0-1,-1 0 1,0-1-1,0 1 1,-1-2-1,1 1 0,-1-1 1,-1 0-1,-11 7 1,18-12-81,0 0 0,0 0 1,0 0-1,0 0 0,0 0 1,0 0-1,0 0 0,0 0 0,0 0 1,0 0-1,0 0 0,0-1 0,0 1 1,0-1-1,0 1 0,0 0 1,0-1-1,0 1 0,0-1 0,0 0 1,1 1-1,-1-1 0,0 0 1,0 0-1,1 1 0,-1-1 0,0 0 1,1 0-1,-1 0 0,1 0 1,-1 0-1,1 0 0,-1 0 0,1 0 1,0-1-1,-5-6-2425,-3-2-4226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39.7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0 992,'0'0'9784,"-5"0"-9296,62 0 3746,193 0-3346,-250 0-690,-15 6-3074,-34 14-4039,23-9 122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1:4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36 1072,'0'0'4334,"-19"1"3195,17-13-6961,-2-10 998,3 20-619,0 13-1,3 14-946,2 0-1,0-1 0,1 1 0,17 45 1,4 20 109,-23-77-95,2 6 18,-1 1 1,0 0 0,-1 25 0,-16-65-1235,0-59-3851,10 40 272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40.0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1 0 656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40.4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0 656,'22'105'2410,"-21"-105"-2304,-1 1-1,0 0 1,0 0 0,1-1 0,-1 1-1,0 0 1,0 0 0,0-1-1,0 1 1,0 0 0,0 0-1,0-1 1,0 1 0,0 0 0,-1 0-1,1-1 1,0 1 0,0 0-1,-1-1 1,1 1 0,0 0-1,-1-1 1,1 1 0,-1 0 0,1-1-1,-1 1 1,1-1 0,-1 1-1,1-1 1,-1 1 0,1-1-1,-1 1 1,0-1 0,1 0 0,-1 1-1,0-1 1,1 0 0,-1 0-1,0 1 1,0-1 0,1 0-1,-1 0 1,0 0 0,0 0 0,1 0-1,-1 0 1,0 0 0,0 0-1,1 0 1,-2 0 0,2-1 0,-1 1 0,1 0 1,-1 0-1,1 0 1,0 0-1,-1 0 0,1 0 1,-1 0-1,1 0 0,-1 0 1,1 0-1,0 0 0,-1 0 1,1 0-1,-1 0 0,1 1 1,0-1-1,-1 0 0,1 0 1,-1 0-1,1 1 0,0-1 1,-1 0-1,1 0 0,0 1 1,-1-1-1,1 0 0,0 1 1,0-1-1,-1 0 0,1 1 1,0-1-1,0 0 0,-1 2 462,14-2 348,169 0 438,-118 0-3615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42.5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4 2921,'0'0'9858,"-4"0"-8874,-7 1 1541,34-4-2160,39 1-672,-61 4 303,1-1 0,0 1 0,-1-1-1,1 1 1,-1 0 0,1 0 0,-1 0-1,0 0 1,0 0 0,1 0 0,-2 0 0,1 0-1,0 1 1,0-1 0,-1 0 0,1 0 0,-1 1-1,0-1 1,0 0 0,0 1 0,0-1-1,0 4 1,0 4-1,0 0 0,0 0 1,-1 1-1,-2 11 0,-1-14 3,1 0 0,-1 0-1,-1 0 1,0-1 0,0 1 0,0-1 0,-1-1 0,1 1 0,-2-1-1,-7 7 1,7-7 0,1 0-1,-1 1 1,1 0 0,0 0-1,0 1 1,1-1-1,0 1 1,-3 9-1,7-16-5,151-1-1104,-150-5-2653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45.1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94 5657,'0'0'8931,"2"-4"-8638,-1 3-291,-1 0 0,0 0 0,1 1 0,-1-1 0,1 0 1,-1 1-1,0-1 0,1 0 0,0 1 0,-1-1 1,1 1-1,-1-1 0,1 1 0,0-1 0,-1 1 0,1 0 1,0-1-1,0 1 0,-1 0 0,1-1 0,0 1 1,0 0-1,-1 0 0,1 0 0,0 0 0,0 0 0,0-1 1,-1 2-1,1-1 0,0 0 0,0 0 0,1 0 1,2 1 3,-1 1 0,1-1 0,0 1 0,-1 0 0,0 0 1,1 0-1,4 5 0,61 61 126,-59-57-83,31 38 16,-27-30-18,1-1 0,18 16 0,-32-34 63,-1 1 1,1-1 0,-1 0 0,1 0 0,-1 0 0,1-1 0,0 1 0,-1 0-1,1 0 1,-1 0 0,1 0 0,-1 0 0,1 0 0,-1-1 0,1 1 0,-1 0-1,0-1 1,1 1 0,-1 0 0,1 0 0,-1-1 0,0 1 0,1-1 0,-1 1-1,0 0 1,1-1 0,-1 1 0,0-1 0,1 1 0,-1-1 0,0 0 0,12-18 198,-11 17-135,146-252 274,-147 253-456,0 0-1,1 0 1,-1 1-1,0-1 1,1 0-1,-1 1 1,1-1-1,-1 0 1,1 1-1,-1-1 1,1 1-1,0-1 1,-1 1-1,1-1 0,0 1 1,-1-1-1,1 1 1,0-1-1,0 1 1,-1 0-1,2-1 1,5 13-612,-4 34-635,-3-38 1173,0 110-6069,0-66-693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45.7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58 67 5025,'0'0'11644,"-2"6"-11463,-1 21-64,0 0 0,2 1 0,2 26 0,0-20-14,-2-1 1,-4 34 0,2-217 1460,3 131-1556,0 0-1,2 0 0,0 1 1,6-25-1,-7 39-24,0 0 1,0 1-1,0-1 0,0 0 1,1 1-1,0 0 0,-1-1 1,1 1-1,0 0 0,1 0 1,-1 0-1,0 0 0,1 0 1,0 0-1,-1 1 0,1 0 1,0-1-1,0 1 0,1 0 1,-1 0-1,0 1 0,1-1 1,-1 1-1,1-1 0,0 1 1,-1 0-1,1 0 0,5 0 1,1 1-20,-3-1-47,0 1-1,-1-1 1,1 2 0,0-1 0,0 1 0,10 2 0,-15-2 53,0 0 0,-1-1 0,1 1 0,-1 0 1,1 0-1,0 1 0,-1-1 0,0 0 0,1 0 0,-1 1 0,0-1 0,0 0 1,0 1-1,0-1 0,0 1 0,0 0 0,0-1 0,0 1 0,-1 0 1,1-1-1,-1 1 0,1 0 0,-1 0 0,1 0 0,-1 0 0,0-1 1,0 1-1,0 0 0,-1 2 0,1-2 20,-1 1 0,1-1-1,-1 0 1,0 0 0,0 0 0,0 0 0,0 0 0,-1 0-1,1 0 1,-1 0 0,1 0 0,-1 0 0,1-1 0,-1 1-1,0-1 1,0 1 0,0-1 0,0 0 0,0 1 0,0-1-1,-3 1 1,-53 21-29,53-21 26,-121 34-44,125-36 56,1 0 0,0 0 1,0 0-1,-1 0 0,1 0 1,0 0-1,0 0 0,0 1 1,-1-1-1,1 0 1,0 0-1,0 0 0,0 0 1,0 1-1,-1-1 0,1 0 1,0 0-1,0 0 0,0 1 1,0-1-1,0 0 1,0 0-1,0 0 0,0 1 1,-1-1-1,1 0 0,0 0 1,0 1-1,0-1 0,0 0 1,0 0-1,0 1 0,0-1 1,0 0-1,0 0 1,1 0-1,-1 1 0,0-1 1,0 0-1,0 0 0,0 1 1,0-1-1,0 0 0,0 0 1,1 0-1,-1 1 1,0-1-1,0 0 0,0 0 1,4 3-8,-1 0 0,0 0 1,1 0-1,0-1 1,-1 0-1,1 1 0,0-1 1,0-1-1,0 1 0,0-1 1,6 2-1,14 6 21,204 103 158,-209-105-115,-18-13-568,-26-26-2367,13 17 72,-11-19-4370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46.1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 6121,'0'0'7076,"8"0"-6993,-6 0-81,10-1 15,0 1 0,0 0 0,-1 1 0,23 4 0,-31-4-15,0-1-1,-1 1 1,1 0 0,-1 0-1,1 0 1,-1 0 0,1 0-1,-1 1 1,1-1 0,-1 1-1,0-1 1,0 1 0,0 0-1,0 0 1,0 0 0,0 0-1,-1 0 1,1 0 0,0 1-1,-1-1 1,0 0 0,0 1-1,0-1 1,0 1 0,0 0-1,0-1 1,-1 1 0,1 0 0,-1-1-1,1 6 1,-2 2 2,0 0 0,-1-1 0,0 1 0,0-1 0,-1 1 0,0-1 0,-1 0 0,0 0 0,-1 0 0,1-1 0,-8 10 0,-17 37 13,28-53-18,0 0 0,0 0 0,0 0 0,0 0 0,0 0 0,1 0 0,-1 0 0,1 1 0,-1-1-1,1 0 1,0 0 0,0 0 0,0 1 0,0-1 0,1 3 0,0-4 9,0 0 0,0 0 0,0 0 0,0 0 1,0 0-1,0 0 0,0-1 0,0 1 0,0 0 0,0-1 0,1 1 0,-1-1 0,0 1 1,0-1-1,1 0 0,-1 0 0,0 1 0,0-1 0,1 0 0,-1 0 0,0 0 0,1 0 0,1-1 1,95 1 684,-98 25-5171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46.4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7194,'0'0'7001,"24"1"-6521,184 7 203,-91-8-510,-116 0-278,-4 0-407,-39 0-3317,14 0-591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46.8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0 4113,'0'0'11418,"-10"37"-11370,20 10 200,3 0 8,3-1 57,-3 1-153,0-5-96,-3-10 8,-5-6-72,1-12-1345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47.5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13 2697,'0'0'11146,"-1"-3"-9926,-2-7-572,1 13-175,5 23-310,11 16-76,2 0 0,2-1-1,31 52 1,-40-75-79,17 30 86,-24-50 213,0-1 1,0 1-1,0 0 1,0-1-1,0 1 1,0-1 0,-1 0-1,1 1 1,-1-1-1,2-3 1,15-50-158,18-88 0,-21 77-63,-10 56-217,1 15-465,3 22-664,-7-19 1186,28 78-4113,-17-47-735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47.8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0 8122,'0'0'6356,"-2"16"-5849,-16 153 587,17-164-1039,1-4 187,4-1-150,85-8 638,7 0-3089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1:42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45 120 6129</inkml:trace>
  <inkml:trace contextRef="#ctx0" brushRef="#br0" timeOffset="1">45 120 6129,'-8'0'726,"6"0"-535,0 0 1,0 1-1,0-1 1,-1 0-1,1 0 0,0 0 1,0-1-1,0 1 1,0 0-1,0-1 0,0 0 1,0 1-1,0-1 1,-3-2-1,5 3-64,-1-1 0,1 1 0,0-1 0,0 0 0,-1 1 0,1-1 0,0 1 0,0-1 1,0 0-1,-1 1 0,1-1 0,0 0 0,0 0 0,0 1 0,0-1 0,0 0 0,1 1 0,-1-1 0,0 0 0,0 1 0,0-1 0,0 0 0,1 1 0,-1-1 0,0 1 0,1-1 0,-1 0 0,0 1 0,1-1 1,-1 1-1,1-1 0,0 0 0,19-14 204,-2 4-268,2 0 1,-1 2-1,1 0 1,1 1-1,-1 1 1,1 1-1,1 1 1,-1 0-1,43-2 1,-63 8-66,1-1 0,-1 1 1,1-1-1,-1 1 1,1 0-1,-1-1 1,0 1-1,1 0 0,-1 0 1,0 0-1,0 0 1,0 0-1,0 0 1,0 1-1,0-1 0,0 0 1,0 0-1,0 1 1,0-1-1,-1 0 1,1 1-1,-1-1 1,1 1-1,-1-1 0,1 1 1,-1-1-1,0 1 1,0 0-1,0-1 1,0 1-1,0-1 0,0 1 1,-1 2-1,2 1 5,-1 1 0,-1-1 0,1 0-1,-1 0 1,0 1 0,0-1 0,-1 0 0,1 0-1,-5 8 1,-5 1 79,-1 0 0,0-2-1,-1 1 1,0-2 0,-1 0-1,-1 0 1,1-1 0,-2-1-1,1-1 1,-1 0 0,-31 11-1,46-19-90,-1 1-1,1 0 0,-1-1 0,1 1 0,-1-1 1,1 0-1,-1 1 0,1-1 0,-1 0 0,1 0 1,-1 0-1,0 0 0,1 0 0,-1-1 0,1 1 1,-1 0-1,1-1 0,-1 1 0,-1-1 0,2-1-358,0 1 0,0 0 0,0-1 0,0 1 0,1-1 0,-1 0 0,0 1 0,1-1 0,-1 1 0,1-1 0,-1 0-1,1 1 1,0-1 0,0 0 0,0-3 0,-2-9-7490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48.2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14 3089,'0'0'11181,"-13"0"-10667,56 0 100,109 0 157,-152-14-6132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48.6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79 6889,'0'0'9325,"-1"-11"-8710,-2-12-400,2 9-15,17 45-199,-5-6-5,-3-4 8,1 0 0,1-1 0,1 0 1,1 0-1,0-2 0,2 1 0,17 18 0,-30-37 51,0 1 0,0-1-1,0 1 1,1-1-1,-1 1 1,0-1-1,0 0 1,0 0 0,1 1-1,-1-1 1,0 0-1,0 0 1,1 0 0,-1-1-1,0 1 1,0 0-1,1 0 1,-1-1-1,0 1 1,0 0 0,0-1-1,0 1 1,1-1-1,-1 0 1,0 1 0,0-1-1,0 0 1,0 0-1,0 0 1,1-1-1,33-34 370,-29 29-426,14-17 48,-1-2 0,-1 0 0,-2-1 0,0-1 0,21-54 0,-31 98-2205,-2 19 987,-3-31 857,4 34-3050,-2-3-3015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49.0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0 3289,'0'0'12412,"-9"1"-11938,3 1-466,0-1 0,0 1-1,0 0 1,1 0 0,-1 1-1,1 0 1,-1 0 0,1 0-1,0 0 1,0 1 0,0 0-1,1 0 1,-1 0 0,1 1-1,0 0 1,0-1 0,1 1-1,-1 1 1,1-1 0,0 0-1,1 1 1,-4 8-1,4-9 4,1-1-1,-1 1 0,1 0 1,0-1-1,0 1 0,0 0 1,0 0-1,1 0 0,0 0 0,0 0 1,1 0-1,-1 0 0,2 6 1,-1-8-4,1-1 0,-1 1 0,0 0 0,1-1 1,0 1-1,-1-1 0,1 0 0,0 1 0,0-1 0,0 0 1,1 0-1,-1 0 0,0 0 0,1-1 0,0 1 1,-1-1-1,1 1 0,0-1 0,-1 0 0,1 0 0,0 0 1,3 0-1,23 4 62,-1-1 1,1-1-1,0-2 0,0-1 1,36-4-1,-42 0-128,-29 0-392,-34-1-579,-8 4-1132,0 0-2123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49.5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85 1 2681,'0'0'7354,"-6"20"-4977,-6 1-2177,1 0 0,1 1 0,1 0 0,1 1 0,1 0 0,1 0 0,1 0 0,1 1 0,1-1-1,1 1 1,1 0 0,1 0 0,5 43 0,-2-57-186,0 0 0,1-1 0,0 1 0,0-1 0,1 1 0,0-2 0,1 1 0,0 0 1,1-1-1,-1 0 0,1-1 0,1 1 0,-1-1 0,1-1 0,1 1 0,-1-1 0,1-1 0,0 0 0,11 5 0,7 2 30,1-1 0,0-1 0,0-1 0,1-2 1,43 6-1,-70-13-258,14 2 689,-7-5-3373,-4-5-1396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0.1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0 5417,'0'0'9279,"-5"0"-8936,5 0-341,-1 0 0,1 0-1,-1 0 1,1 0 0,-1 0 0,1 1-1,-1-1 1,1 0 0,-1 0 0,1 0-1,-1 0 1,1 1 0,-1-1 0,1 0-1,-1 0 1,1 1 0,0-1 0,-1 0-1,1 1 1,-1-1 0,1 1 0,0-1-1,-1 0 1,1 1 0,0-1 0,0 1-1,-1-1 1,1 1 0,0-1 0,0 1-1,0-1 1,-1 2 0,4 23 18,23 45-23,-14-39 16,9 28 81,15 74-1,-31-110-63,-1 0 0,-1 1 0,-2-1 0,0 1 0,-1-1-1,-6 38 1,5-56-15,0-1-1,-1 0 0,1 1 1,-1-1-1,0 0 1,0 0-1,0 0 0,-1 0 1,1 0-1,-1-1 0,0 1 1,0-1-1,0 1 0,-1-1 1,1 0-1,-1 0 1,1-1-1,-1 1 0,0-1 1,0 0-1,0 0 0,-1 0 1,1-1-1,0 1 1,-1-1-1,1 0 0,-1 0 1,1-1-1,-1 1 0,-5-1 1,9-1-52,1-1 1,-1 1-1,0-1 0,0 0 1,1 1-1,-1-1 1,1 1-1,-1-1 1,1 0-1,0 0 0,-1 1 1,1-1-1,0 0 1,0 1-1,0-1 1,1 0-1,-1 0 1,1-2-1,1-7-931,0 1 0,0 0 0,1 0 0,0 0 0,8-15 0,7-14-6242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0.5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20 5169,'0'0'7676,"25"-5"-7506,77-9-126,-100 14-42,0-1 1,0 1 0,1 0-1,-1 0 1,0 0-1,0 0 1,0 1-1,1-1 1,-1 1 0,0-1-1,0 1 1,0 0-1,0 0 1,0-1 0,0 2-1,0-1 1,0 0-1,0 0 1,-1 1-1,1-1 1,0 0 0,-1 1-1,1 0 1,-1-1-1,0 1 1,1 0 0,-1 0-1,0 0 1,1 2-1,0 2 5,-1 0-1,1 0 0,-1 0 1,-1 0-1,1 0 0,-1 1 1,-1 7-1,1-5 10,0 1-8,-2 0 0,1 0 1,-1 0-1,-1 0 0,0 0 0,0 0 1,-1-1-1,0 1 0,0-1 1,-1 0-1,-9 12 0,-20 41 134,33-61-138,1 0 0,0 0-1,-1-1 1,1 1 0,0 0-1,-1 0 1,1-1 0,0 1 0,0 0-1,0 0 1,0 0 0,0 0 0,-1 0-1,2-1 1,-1 1 0,0 0-1,0 0 1,0 0 0,0 0 0,0-1-1,1 1 1,-1 0 0,0 0-1,1-1 1,-1 1 0,1 0 0,-1 0-1,1-1 1,-1 1 0,1 0-1,-1-1 1,1 1 0,0-1 0,-1 1-1,1-1 1,0 1 0,-1-1-1,1 1 1,0-1 0,0 0 0,-1 1-1,1-1 1,0 0 0,0 0-1,0 1 1,1-1 0,49 1 344,-34-2-187,210 1 366,-226 0-529,-1 0 0,0 0-1,0 0 1,0 0 0,1 0 0,-1 0 0,0 0-1,0 0 1,0 0 0,1 0 0,-1 0-1,0 0 1,0 0 0,0 1 0,1-1 0,-1 0-1,0 0 1,0 0 0,0 0 0,0 0-1,0 1 1,1-1 0,-1 0 0,0 0 0,0 0-1,0 1 1,0-1 0,0 0 0,0 0-1,0 0 1,0 1 0,0-1 0,0 0 0,0 0-1,0 0 1,0 1 0,0-1 0,0 0-1,0 0 1,0 0 0,0 1 0,0-1 0,0 0-1,0 0 1,0 0 0,0 1 0,0-1-1,0 0 1,-1 0 0,1 0 0,0 1 0,0-1-1,0 0 1,0 0 0,0 0 0,-1 0-1,1 0 1,0 1 0,0-1 0,0 0 0,0 0-1,-1 0 1,1 0 0,0 0 0,0 0-1,0 0 1,-1 0 0,1 0 0,-5 6-154,-1-1-1,1-1 1,-1 1 0,0-1 0,0 0 0,0 0-1,-13 5 1,-24 8-2542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1.3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96 1 6209,'0'0'7130,"-44"21"-8835,21-12-823,-6-4-4338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1.7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7090,'0'0'4152</inkml:trace>
  <inkml:trace contextRef="#ctx0" brushRef="#br0" timeOffset="1">313 0 8738,'0'0'3913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2.0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17 7882,'0'0'6713,"6"11"-6475,24 44 55,-9-20-125,-2 1 1,21 59-1,-33-69-154,-6-20-6,0 0 1,0 0 0,1 0 0,0 0 0,0-1 0,1 1 0,5 9-1,-8-15 36,1 0 0,-1 0-1,1 1 1,-1-1-1,1 0 1,-1 0-1,1 0 1,-1 0 0,1 0-1,-1 0 1,1 0-1,-1 0 1,1-1-1,-1 1 1,1 0 0,-1 0-1,1 0 1,-1 0-1,1-1 1,-1 1-1,1 0 1,-1-1 0,1 1-1,-1 0 1,0-1-1,1 1 1,-1 0-1,0-1 1,1 1 0,-1-1-1,0 1 1,1 0-1,-1-1 1,0 1-1,0-1 1,0 1 0,0-1-1,1 1 1,-1-1-1,0 0 1,16-28 646,-14 23-594,135-273 352,-137 279-513,0-1-1,0 1 1,0 0 0,0-1 0,1 1-1,-1 0 1,0-1 0,0 1-1,1 0 1,-1-1 0,0 1-1,1 0 1,-1-1 0,0 1 0,1 0-1,-1 0 1,1-1 0,-1 1-1,0 0 1,1 0 0,-1 0-1,1 0 1,-1 0 0,1-1 0,-1 1-1,0 0 1,1 0 0,-1 0-1,1 0 1,-1 0 0,1 0-1,-1 0 1,1 1 0,-1-1 0,0 0-1,1 0 1,-1 0 0,1 0-1,-1 0 1,0 1 0,1-1-1,-1 0 1,1 0 0,-1 1 0,14 13-4632,-6 0-1219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2.4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0 5737,'0'0'9300,"-4"2"-9103,-1 1-200,0 1 0,0 0 0,1-1-1,0 2 1,0-1 0,0 0 0,0 1 0,0 0 0,1 0 0,0 0-1,0 0 1,1 0 0,-1 1 0,1-1 0,0 1 0,0-1 0,1 1 0,0 0-1,0 0 1,0 0 0,1 0 0,0 8 0,2-13 8,-1 0 0,1 0 0,0 0 0,0-1-1,0 1 1,0 0 0,0-1 0,0 1 0,0-1 0,0 0 0,0 0 0,1 0 0,-1 0 0,0 0 0,0 0 0,0 0-1,2-1 1,2 1 14,93-10-22,-98 12-11,0-1 1,0 0-1,-1 1 1,1-1-1,-1 0 1,1 1-1,-1-1 1,0 1-1,0-1 1,1 1-1,-1-1 1,0 1-1,0-1 1,-1 1-1,1-1 1,-1 3-1,1 1-1,0 4 25,-1-1 0,-1 1 0,1 0 1,-2-1-1,1 0 0,-1 0 0,0 1 1,-1-1-1,0-1 0,0 1 1,0-1-1,-1 0 0,-1 0 0,1 0 1,-1 0-1,0-1 0,0 0 0,-1 0 1,-13 8-1,17-13-35,3-5-632,1 1 1,-1-1-1,1 0 1,0 0-1,0 1 1,0-1 0,0 1-1,3-6 1,9-16-4932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1:4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7522,'0'0'4901,"23"13"-3493,182 110 1639,-158-93-2323,81 71 1,-128-101-915,0-40-5010,-2 18 737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2.8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5721,'0'0'8354,"158"4"-8194,-124-4-112,-6 0-48,-10 0 0,-10 0-864,-8 5-744,-13 0-489,-13 6-808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3.2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5961,'3'139'2105,"20"-139"-921,6 0 480,4 0-631,6 0-473,3 0-176,-4 0-208,1 0-176,3 5-72,-9 0-1521,-12-5-3688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3.5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1 361 9658,'0'0'3465,"12"22"-2689,187 310 886,-199-332-1602,0 1 0,0-1 1,0 1-1,0-1 1,0 0-1,1 1 0,-1-1 1,0 0-1,0 1 0,0-1 1,1 0-1,-1 1 1,0-1-1,0 0 0,1 0 1,-1 1-1,0-1 1,1 0-1,-1 0 0,0 1 1,1-1-1,-1 0 0,1 0 1,-1 0-1,0 0 1,1 0-1,-1 0 0,1 0 1,-1 1-1,0-1 0,1 0 1,-1 0-1,1-1 1,6-12 987,1-39-589,-7 34-387,19-183 14,-8-233-1,-10 430-342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3.8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60 145 56,'0'0'8717,"-13"0"-7893,-33 0 12,60 0 361,119 0-304,699-21 704,-182 1-808,347 15 76,854-28-717,-1803 31-149,38-6 35,-84 6-26,-8 0-8,-17-4-16,-488-29-2500,357 29-1244,61 2-2342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4.6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73 1320,'0'0'12491,"-6"-3"-11746,-15-5-513,21 8-228,0 0-1,-1 1 1,1-1-1,0 0 0,-1 0 1,1 0-1,0 0 1,-1 0-1,1 0 0,0 1 1,-1-1-1,1 0 1,0 0-1,0 0 0,-1 1 1,1-1-1,0 0 1,0 1-1,-1-1 0,1 0 1,0 0-1,0 1 1,0-1-1,0 0 0,0 1 1,-1-1-1,1 0 1,0 1-1,0-1 0,0 0 1,0 1-1,0-1 1,0 1-1,1 4 7,-1 0 0,1 0 0,1 0-1,-1 0 1,1 0 0,0-1 0,0 1 0,3 6 0,28 54 326,75 111 0,-107-175-317,-1-1 0,0 0 1,0 1-1,0-1 0,1 1 1,-1-1-1,0 0 0,0 1 1,1-1-1,-1 0 0,0 1 0,1-1 1,-1 0-1,0 0 0,1 1 1,-1-1-1,1 0 0,-1 0 1,0 1-1,1-1 0,-1 0 1,1 0-1,-1 0 0,1 0 1,-1 0-1,0 0 0,1 0 0,-1 0 1,1 0-1,-1 0 0,1 0 1,-1 0-1,1 0 0,-1 0 1,0 0-1,1 0 0,-1-1 1,1 1-1,-1 0 0,1 0 1,-1 0-1,0-1 0,1 1 0,-1 0 1,0 0-1,1-1 0,10-19 975,-9 16-987,139-319 711,-141 323-758,0-1 0,0 0 0,0 0 0,1 0 0,-1 0 0,0 0 0,1 0 0,-1 0 0,1 0 0,-1 0 0,1 1 0,-1-1 0,1 0 0,0 0 0,0 1 0,-1-1 0,1 0 0,0 1 0,0-1 0,-1 1 0,1-1 0,0 1 0,0-1 0,1 0 1,-1 2-6,0-1 0,0 1 0,-1-1 1,1 1-1,0-1 0,0 1 0,0-1 0,-1 1 1,1 0-1,0-1 0,-1 1 0,1 0 1,-1 0-1,1-1 0,-1 1 0,1 0 1,-1 0-1,0 0 0,1 2 0,17 60-2552,-16-53 1505,7 32-4101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5.1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64 9114,'0'0'6211,"-2"23"-5791,1-3-333,-4 32 290,3 74 0,7-107-9,1-41 242,1-7-644,0 9 33,7-17-131,27-54 0,-37 83 74,1-1 1,0 1-1,1-1 1,0 1 0,0 1-1,1-1 1,0 1-1,0 1 1,1-1-1,-1 1 1,15-8 0,-21 13 39,0 0 1,0 0 0,1 1 0,-1-1 0,0 1-1,1-1 1,-1 1 0,0-1 0,1 1 0,-1-1-1,1 1 1,-1 0 0,1 0 0,-1 0 0,1 0-1,-1 0 1,1 0 0,-1 0 0,1 1 0,-1-1-1,0 0 1,1 1 0,1 0 0,-2 0 11,0 0 0,0 1 0,0-1 1,-1 0-1,1 0 0,0 0 0,0 1 1,-1-1-1,1 0 0,-1 1 0,0-1 0,1 0 1,-1 1-1,0-1 0,0 1 0,1-1 1,-1 1-1,0-1 0,-1 2 0,1 2 3,-1 1 0,1-1-1,-1 0 1,-1 1 0,1-1-1,-1 0 1,0 0 0,0 0-1,0 0 1,-1 0 0,-4 6-1,-4 0-53,0-1 0,-1 0 0,0 0 0,-15 8 0,20-14 31,1 0 0,-1-1-1,-1 1 1,1-2 0,0 1-1,-1-1 1,1 0 0,-1 0-1,1-1 1,-10 1 0,16-2 195,10 5-14,82 37-15,79 41 22,-121-52 108,-7-5-59,-32-20-394,-13-10-332,-23-21-1897,0-4-2480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5.5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 6281,'0'0'7331,"8"-1"-7260,1-1-67,-1-1-1,1 1 0,0 1 1,0 0-1,13 0 1,-21 1-4,0 0-1,1 0 1,-1 0 0,0 0 0,1 0 0,-1 0 0,1 0 0,-1 1 0,0-1 0,1 1 0,-1-1 0,0 1-1,0 0 1,1-1 0,-1 1 0,0 0 0,0 0 0,0-1 0,0 1 0,0 0 0,0 0 0,0 0 0,0 1 0,-1-1-1,1 0 1,0 0 0,0 0 0,-1 1 0,1-1 0,-1 0 0,1 0 0,-1 1 0,0-1 0,0 1 0,1-1-1,-1 0 1,0 3 0,-1 6 15,1-1 0,-2 1 0,1-1 0,-1 0 0,-1 1 0,0-1 0,0 0 0,0 0 0,-1 0 0,-8 11 0,-8 20 82,20-39-95,0-1 1,0 1 0,0-1-1,0 1 1,0-1 0,1 1-1,-1-1 1,0 1 0,0-1-1,0 1 1,0-1 0,0 0-1,1 1 1,-1-1 0,0 1-1,0-1 1,1 0 0,-1 1-1,0-1 1,1 1 0,-1-1-1,1 0 1,-1 0 0,0 1-1,1-1 1,-1 0-1,1 1 1,-1-1 0,1 0-1,-1 0 1,0 0 0,1 0-1,-1 0 1,1 1 0,-1-1-1,1 0 1,-1 0 0,1 0-1,-1 0 1,1 0 0,-1 0-1,1-1 1,-1 1 0,2 0-1,32 0 280,-25-1-231,14 1-135,17 0 277,-13 0-3442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5.8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5265,'0'0'10914,"168"10"-10762,-111-10-39,-13 0-113,-13 0-185,-16 0-551,-23 0-2184,-23 0 47,-2 0-3136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6.2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1 6601,'0'0'8826,"-10"172"-8698,28-111 120,0-10-136,3-5-112,-6-13-992,-12-21-4929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6.5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 1 3409,'0'0'7369,"-2"4"-7222,-6 41 611,1 0 1,2 0-1,2 0 0,5 73 0,-2-104-670,0-3-31,1 1-1,0-1 0,1 0 0,0 0 0,1 0 0,0 0 0,1 0 0,0 0 0,0-1 0,1 0 0,1 0 0,0 0 0,0-1 0,1 1 0,0-1 0,0-1 0,1 0 0,0 0 0,1 0 0,0-1 0,0 0 0,0-1 0,1 0 0,0-1 0,0 0 0,1 0 0,10 3 0,-20-10-96,1 0 0,-1 0 0,-1 0 0,1-1 0,0 1 0,0 0-1,-1 0 1,0-1 0,1 1 0,-1 0 0,0-1 0,0 1 0,0 0 0,0-1 0,-1-3 0,1 0-427,2-19-2219,3-1-2251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1:43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1 273 5777,'0'0'9473,"5"1"-9080,-1-1-372,-1 0 1,1 0-1,0 0 0,0-1 0,0 1 0,-1-1 0,1 0 0,0 0 0,-1 0 0,1-1 0,-1 1 0,1-1 1,-1 0-1,0 0 0,0 0 0,0 0 0,0-1 0,0 1 0,0-1 0,-1 0 0,1 0 0,-1 0 1,0 0-1,1 0 0,-2 0 0,1-1 0,0 1 0,1-7 0,3-2 39,-2 0 0,1-1 0,-2 0 0,0 0 0,0 0 0,-2 0 1,2-21-1,-3 14 6,1 15-8,-1 0 0,0 0 0,0 0 1,-1 0-1,1 0 0,-1 0 0,-2-8 0,2 11-54,0 1 0,0-1 0,0 1 0,0 0-1,0-1 1,0 1 0,-1 0 0,1 0 0,0 0 0,-1 0-1,1 0 1,-1 0 0,1 0 0,-1 0 0,1 1-1,-1-1 1,0 0 0,1 1 0,-1 0 0,0-1-1,1 1 1,-1 0 0,0 0 0,1 0 0,-1 0 0,-3 0-1,2 1-2,0-1 0,0 1-1,0 0 1,0 0-1,1 0 1,-1 1 0,0-1-1,1 0 1,-1 1-1,0 0 1,1 0 0,0 0-1,0 0 1,-1 0-1,1 0 1,0 0 0,1 1-1,-1-1 1,0 1-1,1-1 1,-1 1 0,1 0-1,0 0 1,0-1-1,0 1 1,0 0 0,-1 6-1,-1 6 6,0-1 1,0 1-1,1 0 0,1 20 0,1-32-3,0 0 0,0 0 0,1 0-1,-1 0 1,1 0 0,-1 0 0,1 0-1,0 0 1,1 0 0,-1 0 0,0 0-1,1-1 1,-1 1 0,1 0 0,0-1-1,0 1 1,4 3 0,-1-2 1,-1-1 1,1 0-1,0 0 0,0 0 0,0-1 1,0 0-1,0 0 0,0 0 1,8 1-1,12 2 31,0-2-1,0-1 1,42-3-1,-41 1 22,-19 0-39,-1 1-1,1-1-1,-1 0 1,1 0-1,-1 0 1,1-1-1,-1 0 0,1 0 1,-1-1-1,0 0 1,1 0-1,-1-1 1,0 1-1,8-6 0,-13 8-9,-34 0-141,31 0 101,0 0 1,0 0-1,0 0 0,0 0 1,0 0-1,0-1 0,0 1 0,0-1 1,0 1-1,0-1 0,0 1 0,0-1 1,0 0-1,0 0 0,-1-2 1,1 2-180,1-1 0,0 0 0,0 0 0,0 0 0,0-1 0,0 1 0,0 0 1,1 0-1,-1 0 0,1-1 0,-1 1 0,1 0 0,0-1 0,0-2 0,0-18-4069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6.9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9578,'0'0'4017,"10"25"-3174,12 30-428,2-2 1,31 50 0,-38-72-255,-13-22-128,0-1 0,1 0 0,0 0 1,0 0-1,10 9 0,-15-16-4,1-1 1,-1 0-1,0 0 0,1 0 1,-1 1-1,0-1 1,1 0-1,-1 0 0,0 0 1,1 0-1,-1 0 1,0 0-1,1 0 0,-1 0 1,0 0-1,1 0 1,-1 0-1,1 0 0,-1 0 1,0 0-1,1 0 1,-1 0-1,0 0 0,1 0 1,-1 0-1,0-1 1,1 1-1,-1 0 0,0 0 1,1 0-1,-1-1 0,0 1 1,1 0-1,-1 0 1,0-1-1,0 1 0,0 0 1,1-1-1,-1 1 1,0 0-1,0-1 0,9-17 426,-7 15-339,98-217 307,-91 209-2047,-2 17-450,-1 23-2067,-5-24 3485,2 20-4713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7.2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5049,'0'0'9369,"0"5"-9233,0 200 1067,45-204-358,-32-3-542,0 0 0,0-1 1,16-7-1,19-3-1604,-15 9-4611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7.6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17 5393,'0'0'7048,"18"0"-6793,192-7-494,-236-2-4842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8.0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24 3633,'0'0'7743,"5"2"-7463,0 1-231,-1 0 0,1 0 1,-1 1-1,0-1 0,0 1 1,0 0-1,0 0 0,-1 0 1,0 1-1,1-1 0,-2 1 0,1 0 1,0 0-1,-1 0 0,2 5 1,33 100 890,-21-59-439,15 35 31,-30-86-504,-1 1 1,0-1-1,0 0 1,0 0-1,0 0 1,0 0-1,1 0 1,-1 0-1,0 0 1,0 1 0,0-1-1,1 0 1,-1 0-1,0 0 1,0 0-1,0 0 1,1 0-1,-1 0 1,0 0-1,0 0 1,0 0-1,1 0 1,-1 0-1,0 0 1,0 0-1,0 0 1,1 0-1,-1 0 1,0-1-1,0 1 1,0 0 0,0 0-1,1 0 1,-1 0-1,0 0 1,0 0-1,0 0 1,0-1-1,1 1 1,-1 0-1,0 0 1,0 0-1,0 0 1,0-1-1,0 1 1,0 0-1,0 0 1,0 0-1,0 0 1,1-1-1,-1 1 1,0 0 0,0-1-1,100-206 1083,-46 73-1074,-52 138-564,0-1 0,0 1 0,-1-1 0,1 1 0,-1 0 0,0 0 0,0 0 0,-1-1 0,1 6 0,2 20-4660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8.3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102 0 9354,'0'0'5052,"-10"10"-4658,1-2-379,1 1-1,0 0 1,0 0-1,1 1 0,0-1 1,1 2-1,0-1 0,0 1 1,1 0-1,1 0 0,0 0 1,0 1-1,1-1 0,1 1 1,-2 16-1,4-27-7,1 0-1,-1 0 1,0 0 0,1 0 0,-1 0 0,1 0-1,-1-1 1,1 1 0,0 0 0,-1 0 0,1-1-1,0 1 1,-1 0 0,1-1 0,0 1 0,0-1-1,0 1 1,-1-1 0,1 1 0,0-1 0,0 0-1,0 1 1,0-1 0,0 0 0,0 0-1,0 1 1,0-1 0,0 0 0,0 0 0,0 0-1,1-1 1,41 1 189,-30 0-140,0-1-98,1 1 1,0-2-1,0 0 0,-1 0 0,1-1 0,-1-1 0,0 0 0,0-1 0,23-12 1,-34 15-86,0 1 1,0 0 0,0-1 0,0 1 0,0-1 0,-1 0 0,1 1 0,-1-1 0,1 0 0,-1 0 0,0 0 0,0 0 0,0 0-1,0-1 1,0 1 0,0 0 0,-1 0 0,1-1 0,-1 1 0,1 0 0,-1 0 0,0-1 0,0 1 0,0-1 0,0 1-1,0 0 1,-1-3 0,1 1-212,0-17-2640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8.7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6281,'0'0'5755,"19"22"-5466,7 10-142,79 104 684,-87-109-665,-1 0 0,-1 2 0,-2 0 0,-1 0 0,11 37 0,-18-46-105,0 0 1,-2 0 0,-1 0 0,0 1 0,-2-1 0,0 1 0,-1-1 0,-1 1 0,-5 26 0,3-38-36,1-1 1,-1 1-1,-1-1 0,0 0 0,0 0 1,0-1-1,-1 1 0,-6 7 1,8-11-21,0 0 0,-1 0 0,0 0 0,0 0 1,0-1-1,0 1 0,0-1 0,0 0 0,-1 0 0,0-1 1,1 0-1,-1 1 0,0-1 0,-10 2 0,14-4-40,1 0-1,-1 0 1,0 0 0,0 0-1,0 0 1,0 0-1,1 0 1,-1 0-1,0 0 1,0 0 0,1 0-1,-1-1 1,0 1-1,0 0 1,0-1-1,1 1 1,-1 0 0,0-1-1,1 1 1,-1-1-1,0 1 1,1-1-1,-1 0 1,1 1 0,-1-1-1,1 1 1,-1-1-1,1 0 1,-1 1-1,1-1 1,0 0 0,-1 0-1,1 1 1,0-1-1,0 0 1,-1-1-1,0-32-1307,1 24 934,0-42-2500,0-1-1526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9.1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7634,'0'0'3767,"25"1"-3416,81 6-96,-102-7-244,1 1 1,-1 0 0,1 0 0,0 0 0,-1 0 0,0 1 0,1-1 0,-1 1 0,0 0-1,0 1 1,0-1 0,0 1 0,5 4 0,-7-5-9,0 1-1,0-1 1,0 1 0,0-1 0,-1 1-1,1 0 1,-1-1 0,0 1 0,0 0-1,0 0 1,0 0 0,0 0-1,-1 0 1,1 0 0,-1 5 0,0-2 7,-1 0 1,1 0-1,-1 0 1,0 0-1,-1 0 1,0 0-1,0 0 1,0-1 0,-1 1-1,1-1 1,-1 1-1,0-1 1,-1 0-1,0 0 1,-6 7-1,-73 64 477,108-72 76,24-7 61,64-11 0,-37 4-773,-47 9-2025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1:59.7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6081,'0'0'5858,"73"0"-5602,-32 0-248,-2 0 64,-8 0-72,-10 0-392,-14 0-977,-9 0-887,-24 0 591,-5 0-2519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00.1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0 2937,'-10'8'3437,"1"3"4822,8 8-9150,27 385 2588,30-3-502,-56-401-1195,2 13 15,6 17 67,-7-29-72,0 0 0,0 0 0,0 0 0,0 0 0,0 0 0,0-1 0,0 1-1,0 0 1,1-1 0,-1 1 0,0-1 0,1 1 0,-1-1 0,0 0 0,1 1 0,-1-1 0,0 0 0,1 0 0,-1 0 0,1 0 0,1 0 0,245-5 482,-247 5-533,-20 0-515,-13 1-360,17 0-716,1-1-1,-1 0 0,-26-5 0,8-8-3972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00.7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90 8618,'0'0'6393,"-7"-18"-5941,-21-49-386,28 67-68,0 0 0,0 0 1,0 0-1,0 1 0,0-1 1,0 0-1,0 0 0,0 0 1,0 0-1,0 0 0,0 0 1,0 0-1,0 0 0,0 0 1,0 1-1,0-1 0,0 0 1,0 0-1,0 0 0,0 0 1,0 0-1,0 0 0,-1 0 1,1 0-1,0 0 0,0 0 1,0 0-1,0 0 0,0 0 1,0 0-1,0 1 0,0-1 1,0 0-1,-1 0 0,1 0 1,0 0-1,0 0 0,0 0 1,0 0-1,0 0 0,0 0 1,0 0-1,0 0 0,-1 0 1,1 0-1,0-1 0,0 1 1,0 0-1,0 0 0,0 0 1,0 0-1,0 0 0,0 0 1,0 0-1,-1 0 0,-1 19-8,1 24 74,17 198 521,-16-242-575,0 1-1,0 0 0,0 0 1,0 0-1,0 0 1,0-1-1,0 1 0,0 0 1,1 0-1,-1 0 1,0 0-1,0 0 1,0 0-1,0-1 0,1 1 1,-1 0-1,0 0 1,0 0-1,0 0 0,0 0 1,1 0-1,-1 0 1,0 0-1,0 0 0,0 0 1,1 0-1,-1 0 1,0 0-1,0 0 1,0 0-1,1 0 0,-1 0 1,0 0-1,0 0 1,0 0-1,1 0 0,-1 0 1,0 0-1,0 0 1,0 0-1,0 1 1,1-1-1,-1 0 0,0 0 1,0 0-1,0 0 1,0 0-1,0 1 0,1-1 1,-1 0-1,0 0 1,0 0-1,0 0 1,0 1-1,0-1 0,0 0 1,0 1-1,12-24 397,-10 18-336,25-48-242,2 2 0,3 0 0,61-74 0,-88 123-174,-7 11 241,-7 13 81,-51 62 4,43-64 18,1 2-1,-22 37 1,38-58 2,-1-1 0,1 1 1,-1-1-1,1 0 0,0 1 0,-1-1 0,1 1 1,0-1-1,0 1 0,-1-1 0,1 1 0,0-1 0,0 1 1,0 0-1,0-1 0,0 1 0,0-1 0,0 1 1,0-1-1,0 1 0,0-1 0,0 1 0,0 0 0,0-1 1,0 1-1,0-1 0,1 1 0,-1-1 0,0 1 1,0-1-1,1 1 0,-1-1 0,0 1 0,1-1 0,-1 0 1,0 1-1,1-1 0,-1 1 0,1-1 0,-1 0 1,1 1-1,-1-1 0,1 0 0,-1 0 0,1 1 0,-1-1 1,1 0-1,0 0 0,26 0 122,-21 0-66,207 0-452,-213 0 253,0 0 0,0 0 0,1 0 0,-1 0 0,0 0 0,0-1 0,1 1 1,-1 0-1,0 0 0,0 0 0,0 0 0,1 0 0,-1 0 0,0 0 0,0 0 0,0-1 1,0 1-1,1 0-143,-1 0 143,0 0 0,0-1 0,0 1 0,0 0 0,1 0 0,-1 0 1,0-1-1,0 1 0,0 0 0,0 0 0,0-1 0,0 1 0,0 0 0,0 0 0,0 0 1,0-1-1,0 1 0,0 0 0,0 0 0,0-1 0,0-13-6430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14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6161,'0'0'7601,"1"-13"-6445,3-39-228,0 35 482,2 14-239,-5 3-1146,0 1 1,-1-1 0,1 1-1,0-1 1,-1 1 0,1-1-1,-1 1 1,1-1 0,-1 1-1,0 0 1,1-1 0,-1 1-1,1 0 1,-1 0 0,0-1-1,0 1 1,1 0-1,-1 0 1,0-1 0,0 2-1,6 319 418,-7-201 1081,156-133-1544,197 7-19,-329 6 20,-43 9-420,-25-11-2914,25-8-2723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1:4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25 7346,'0'0'8957,"-8"-5"-8391,-25-14-281,32 19-282,0 0 1,0 0-1,1 0 0,-1 0 0,0 0 0,0 0 0,1 0 0,-1 0 0,0 0 0,0 0 0,1 0 0,-1 0 1,0 1-1,0-1 0,1 0 0,-1 1 0,0-1 0,1 0 0,-1 1 0,0-1 0,1 1 0,-1-1 0,1 1 0,-1-1 1,1 1-1,-1-1 0,1 1 0,-1 0 0,1-1 0,-1 1 0,1-1 0,0 1 0,-1 0 0,1 0 0,0-1 1,0 1-1,0 0 0,-1 0 0,1-1 0,0 1 0,0 0 0,0 0 0,0-1 0,1 2 0,-2 3 12,-7 23-2,1 0-1,2 1 1,0 0 0,3 0 0,0 43 0,2-71-9,0-1-1,-1 1 1,1 0 0,0-1 0,0 1-1,0 0 1,1-1 0,-1 1-1,0 0 1,0-1 0,0 1-1,0 0 1,1-1 0,-1 1 0,0 0-1,1-1 1,-1 1 0,0-1-1,1 1 1,-1 0 0,1-1-1,-1 1 1,1-1 0,-1 0 0,1 1-1,-1-1 1,1 1 0,-1-1-1,1 0 1,0 1 0,-1-1-1,1 0 1,0 0 0,-1 1 0,1-1-1,0 0 1,-1 0 0,1 0-1,0 0 1,-1 0 0,1 0-1,0 0 1,-1 0 0,1 0 0,0 0-1,-1 0 1,1-1 0,0 1-1,-1 0 1,1 0 0,0-1-1,0 1 1,2-1 13,-1-1 1,1 1-1,-1 0 0,1-1 1,-1 1-1,0-1 0,1 0 1,-1 0-1,0 0 0,0 0 1,3-4-1,1-8-1,-1 0 1,0-1-1,-1 1 0,-1-1 0,0 1 0,-1-1 1,0 0-1,-1-17 0,6-43-2,-7 76-15,0-1 1,0 0-1,0 1 0,1-1 0,-1 0 0,0 1 0,0-1 1,0 0-1,1 0 0,-1 1 0,0-1 0,1 0 1,-1 0-1,0 0 0,1 1 0,-1-1 0,0 0 0,1 0 1,-1 0-1,0 0 0,1 0 0,-1 0 0,0 0 0,1 0 1,-1 0-1,0 0 0,1 0 0,-1 0 0,1 0 1,-1 0-1,0 0 0,1 0 0,-1 0 0,0 0 0,1 0 1,-1 0-1,0-1 0,1 1 0,-1 0 0,0 0 1,1 0-1,-1-1 0,0 1 0,0 0 0,1 0 0,-1-1 1,0 1-1,0 0 0,0-1 0,1 1 0,-1 0 1,0-1-1,0 1 0,0 0 0,0-1 0,0 1 0,1 0 1,-1-1-1,0 1 0,0 0 0,0-1 0,17 34-45,-15-29 54,8 21-9,-3-9-2,-1 0 0,2-1 0,0 1 0,1-1 0,1-1 1,0 0-1,13 14 0,-22-27-66,-1-1 0,1 1 0,-1-1 0,1 1 0,-1-1 0,1 0 1,0 1-1,-1-1 0,1 0 0,0 1 0,0-1 0,-1 0 0,1 0 0,0 0 1,-1 0-1,1 0 0,0 0 0,0 0 0,-1 0 0,1 0 0,0 0 0,0 0 0,-1 0 1,1 0-1,0-1 0,0 1 0,-1 0 0,1 0 0,0-1 0,-1 1 0,1-1 0,-1 1 1,1 0-1,0-1 0,-1 1 0,1-1 0,-1 0 0,1 1 0,-1-1 0,0 1 0,1-1 1,-1 0-1,1 1 0,-1-1 0,0 0 0,0 1 0,1-1 0,-1 0 0,0 0 0,0 1 1,0-2-1,6-19-4255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01.1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15 2529,'0'0'10378,"7"22"-9618,24 74-81,-28-87-562,0 0 1,1 0-1,0 0 0,1 0 1,-1-1-1,2 1 1,-1-1-1,1-1 1,1 1-1,7 7 1,-10-11-47,-3-4-20,-1 1 1,0-1 0,0 0-1,1 1 1,-1-1 0,1 0-1,-1 1 1,0-1 0,1 0-1,-1 0 1,1 1-1,-1-1 1,0 0 0,1 0-1,-1 0 1,1 0 0,-1 1-1,1-1 1,-1 0 0,1 0-1,-1 0 1,1 0 0,-1 0-1,1 0 1,-1 0 0,1 0-1,-1-1 1,1 1-1,-1 0 1,0 0 0,1 0-1,-1 0 1,1-1 0,-1 1-1,1 0 1,-1 0 0,0-1-1,1 1 1,-1 0 0,1-1-1,12-25 617,0-29-583,-10 25-184,-2-48 0,-2 40-810,2 38 711,-1-1 0,0 1 0,0-1 0,1 1 0,-1-1 0,1 1 0,-1 0 0,0-1 0,1 1 0,-1-1-1,1 1 1,-1 0 0,1 0 0,-1-1 0,1 1 0,-1 0 0,1 0 0,-1-1 0,1 1 0,0 0 0,-1 0 0,1 0 0,-1 0 0,1 0 0,0 0 0,-1 0 0,1 0 0,-1 0 0,1 0 0,-1 0 0,1 0 0,0 1 0,5-1-2267,7-4-4047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01.4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0 8010,'0'0'6921,"-1"22"-6291,-1 167 434,2-85-735,1-104-311,0 1 1,0 0-1,0-1 0,0 1 0,0-1 0,1 1 0,-1-1 0,0 1 1,0-1-1,0 0 0,0 1 0,1-1 0,-1 0 0,0 0 0,0 0 0,1 0 1,-1 0-1,0 0 0,0-1 0,0 1 0,0 0 0,2-1 0,32-5 325,95-43 186,-121 50-2698,-8 0 1793,0-1 0,0 1 0,0-1 0,-1 0 0,1 0 0,0 1 1,0-1-1,0 0 0,0 0 0,0 0 0,0 0 0,0 0 0,0 0 1,0 0-1,0 0 0,-1 0 0,1-1 0,0 1 0,1-1 0,18-6-6092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01.7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0 6553,'0'0'9530,"-15"0"-9538,23 17-464,-6 11-1432,-2-5-2825,0-2-2241</inkml:trace>
  <inkml:trace contextRef="#ctx0" brushRef="#br0" timeOffset="1">11 187 416,'0'0'15283,"5"11"-15283,8-11-288,0 0-1408,3 0-3761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02.1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176 0 7402,'0'0'6705,"-9"14"-6616,-19 40 224,-24 59 0,49-103-242,-10 23 115,-1 0 0,-1-1 0,-27 41 0,48-95 570,12-19-771,129-184-74,-122 189 91,-25 36-3,0-1 0,0 1 0,0-1 0,1 1 0,-1-1 0,0 1-1,1-1 1,-1 1 0,0 0 0,1-1 0,-1 1 0,1-1-1,-1 1 1,0 0 0,1-1 0,-1 1 0,1 0 0,-1 0-1,1-1 1,-1 1 0,1 0 0,-1 0 0,1 0 0,0 0 0,-1 0-1,1-1 1,-1 1 0,1 0 0,-1 0 0,1 0 0,-1 1-1,1-1 1,0 0 0,11 19-87,2 50-99,-11-46 157,19 66 56,8 41-241,-30-129 161,0-1 1,0 0-1,0 0 1,0 0-1,0 0 0,0 1 1,0-1-1,0 0 0,0 0 1,0 0-1,0 0 0,-1 0 1,1 0-1,0 1 1,0-1-1,0 0 0,0 0 1,0 0-1,0 0 0,0 0 1,0 0-1,0 1 0,-1-1 1,1 0-1,0 0 1,0 0-1,0 0 0,0 0 1,0 0-1,0 0 0,-1 0 1,1 0-1,0 0 1,0 0-1,0 0 0,0 0 1,0 0-1,-1 0 0,1 0 1,0 0-1,0 0 0,0 0 1,0 0-1,0 0 1,-1 0-1,1 0 0,0 0 1,0 0-1,0 0 0,-1 0 1,0 0-683,-15 0-3653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02.5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9338,'0'0'2809,"140"0"-2393,-73 0-216,24 0-200,-16 0-1081,-13 0-4152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02.8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83 0 6305,'0'0'4905,"-62"47"-4553,49-15 145,5 8 31,8-7-72,0-3-168,8-5-56,15-4-104,8-16-128,16-5 0,-8-5-1048,-8-11-3001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03.2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 7962,'0'0'3982,"23"0"-3738,186 0 20,-171-3-220,-30 1-34,0 1-1,0 1 1,0-1 0,0 2 0,15 1 0,-22-1-12,0 0 0,0-1 1,-1 1-1,1 0 1,0 0-1,0 1 0,0-1 1,-1 0-1,1 0 1,-1 0-1,1 0 0,-1 1 1,1-1-1,-1 0 1,0 0-1,1 1 0,-1-1 1,0 0-1,0 1 1,0-1-1,0 0 0,0 0 1,-1 2-1,2 2 31,8 159 1190,22 198 606,-1-226-1472,-17-86-289,-2-1 0,4 52 0,-15-100-59,0 0 0,0 0-1,0 0 1,0-1 0,0 1-1,-1 0 1,1 0 0,0 0 0,0-1-1,-1 1 1,1 0 0,0 0 0,-1 0-1,1-1 1,0 1 0,-1 0-1,1-1 1,-1 1 0,0 0 0,1-1-1,-1 1 1,1-1 0,-1 1 0,0-1-1,1 1 1,-1-1 0,0 0-1,0 1 1,1-1 0,-1 0 0,0 1-1,0-1 1,0 0 0,1 0 0,-1 0-1,0 0 1,0 0 0,0 0-1,1 0 1,-1 0 0,0 0 0,-1 0-1,-46-9-35,29 4 10,-154-3-264,160 8-1476,45-5-722,6-3-2111</inkml:trace>
  <inkml:trace contextRef="#ctx0" brushRef="#br0" timeOffset="1">854 780 10906,'0'0'2833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12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 1 6265,'0'0'7615,"-1"0"-7579,0 0-1,1 0 0,-1 0 1,0 0-1,0 0 0,1 0 1,-1 0-1,0 0 1,0 1-1,1-1 0,-1 0 1,0 1-1,1-1 0,-1 0 1,0 1-1,1-1 0,-1 1 1,1-1-1,-1 1 1,1-1-1,-1 1 0,1-1 1,-1 1-1,1 0 0,-1-1 1,1 1-1,0 0 0,-1 1 1,-2 119 923,1-47-509,2-1 1,12 90 0,-11-219-4333,-1 36 1040,0-7-3506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13.1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99 14 5857,'0'0'8570,"-6"-2"-8059,-1-1-345,5 2-150,1-1 0,-1 1 1,-1 0-1,1 1 0,0-1 0,0 0 1,0 1-1,0-1 0,0 1 0,-1 0 1,1-1-1,-3 1 0,3 2-22,0 0 0,0 0 0,0 0 0,0 1 0,0-1-1,1 0 1,-1 1 0,1-1 0,-1 1 0,1 0 0,0-1 0,0 1 0,-1 5-1,-2 2-1,-2 6 19,0 1 0,1 0 0,1 1 0,1-1 0,1 1 0,0 0 0,1 27 0,1-43-7,0 0 0,0 0 0,0 0 0,1-1 0,-1 1 0,0 0 0,1 0 0,-1-1 0,1 1 1,0 0-1,-1-1 0,1 1 0,0 0 0,0-1 0,0 1 0,0-1 0,1 1 0,-1-1 0,0 0 1,0 0-1,1 1 0,-1-1 0,1 0 0,-1 0 0,1 0 0,-1-1 0,1 1 0,0 0 0,-1-1 1,1 1-1,0 0 0,2-1 0,-1 1 0,0-1 0,-1 0 0,1 0 1,-1 0-1,1 0 0,0-1 0,-1 1 1,1-1-1,-1 1 0,1-1 0,-1 0 0,1 0 1,-1 0-1,1 0 0,-1-1 0,0 1 0,0-1 1,0 1-1,0-1 0,0 0 0,0 1 0,2-4 1,-1 1-10,0-1 1,0 1-1,-1-1 0,0 0 1,0 1-1,0-1 1,0 0-1,-1 0 1,1-1-1,-2 1 0,1 0 1,0 0-1,-1 0 1,0-1-1,0 1 1,0 0-1,-1 0 0,0-1 1,0 1-1,0 0 1,-1 0-1,-3-9 1,2 9 7,0-1 0,0 1 0,0-1 0,-1 1 0,1 0 0,-1 1 0,0-1 0,-1 1 0,1-1 0,-1 1 0,0 1 0,0-1 0,0 1 0,0-1 0,-1 2 0,1-1 0,-1 0 1,0 1-1,-7-2 0,51 9-185,0-3-1,62-3 1,-25-1-249,-35-2 167,-48 31 381,4-18-90,-30 88 121,32-88-144,0 0 0,1 0-1,0-1 1,0 1-1,1 0 1,0 0-1,0 0 1,1 0 0,4 14-1,-5-22 5,0 1-1,1-1 1,-1 0 0,1 0-1,-1 0 1,1 0-1,-1 0 1,1 0 0,0 0-1,0 0 1,-1 0 0,1-1-1,0 1 1,0 0-1,0 0 1,0-1 0,0 1-1,0 0 1,0-1 0,0 1-1,0-1 1,0 1-1,1-1 1,-1 0 0,0 0-1,0 1 1,0-1 0,0 0-1,1 0 1,-1 0-1,0 0 1,0 0 0,0 0-1,1-1 1,-1 1 0,0 0-1,0-1 1,0 1-1,0 0 1,0-1 0,2 0-1,1-1 17,0 0 0,0 0 0,0 0 0,0 0 0,-1-1 0,1 0 0,-1 1 0,1-1 0,4-6 0,-4 2-11,0 0-1,-1 1 0,1-2 1,-2 1-1,1 0 0,-1 0 1,0-1-1,0 1 0,-1-1 1,0 0-1,-1 1 1,0-1-1,0 0 0,-1-10 1,0 13-19,1 1-1,-1 0 1,0 0 0,1 0 0,-2 0 0,1 0 0,0 1 0,-1-1 0,0 0 0,0 1 0,0-1 0,0 1 0,-1-1 0,1 1 0,-1 0-1,0 0 1,0 0 0,0 1 0,0-1 0,0 1 0,-1-1 0,1 1 0,-1 0 0,0 1 0,1-1 0,-1 0 0,0 1 0,-4-1 0,5 2 62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13.4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23 6105,'0'0'5804,"14"24"-5158,6 13-420,75 128 1197,-95-164-1380,1 0-1,-1 0 1,0 0-1,1 0 1,-1 0 0,1 0-1,0 0 1,-1 0-1,1 0 1,0 0-1,0 0 1,-1-1-1,1 1 1,0 0-1,0 0 1,0-1-1,0 1 1,0-1-1,0 1 1,0-1-1,0 1 1,0-1-1,0 1 1,0-1 0,0 0-1,0 0 1,0 0-1,1 1 1,-1-1-1,0 0 1,0 0-1,2-1 1,0-1 92,0-1 1,-1 0 0,1 1 0,-1-1-1,0 0 1,0 0 0,0-1 0,0 1-1,2-5 1,6-11-75,0-1-1,-2-1 1,0 0 0,-1 0 0,-1 0-1,-1 0 1,-1-1 0,2-44 0,-6 64-365,4 35-6611,-2-12-1994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1:44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0 4417,'0'0'9847,"-35"0"-6655,32 0-3188,0 1 0,-1-1 0,1 1 0,0 0 1,0-1-1,0 2 0,0-1 0,0 0 0,0 0 0,0 1 1,0 0-1,0 0 0,1 0 0,-1 0 0,1 0 1,-4 4-1,1-1 1,1 0 1,0 1 0,0 0 0,0 0-1,1 0 1,0 0 0,-5 14 0,6-14-3,0 1 0,0 0 0,1-1 0,0 1 0,1 0 1,-1 0-1,1 0 0,1 8 0,-1-12-2,1 0 0,-1 0 1,1 0-1,0 0 0,0 0 0,0 0 0,0 0 0,1 0 0,-1 0 0,1 0 0,0-1 0,0 1 1,0-1-1,0 1 0,0-1 0,0 0 0,3 2 0,4 2 18,1-1 1,-1 0-1,1 0 0,0-1 1,1 0-1,-1-1 0,1-1 1,-1 1-1,18 0 0,8 0 41,55-4-1,-65-2-18,-25 3-36,0 0 0,0 0 0,0 0 0,0-1-1,0 1 1,0 0 0,0 0 0,-1-1 0,1 1 0,0 0-1,0-1 1,0 1 0,0-1 0,-1 1 0,1-1 0,0 1-1,0-1 1,-1 0 0,1 0 0,0 1 0,-1-1 0,1 0-1,-1 0 1,1 1 0,0-2 0,-22-12-388,20 10-14,0-1 0,0 0 0,0 0-1,0 1 1,1-1 0,-1 0 0,1 0 0,0 0 0,2-7-1,-1-8-3139,-1-11-3854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13.8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 5633,'0'0'9038,"-10"0"-8478,236 0-592,-247 9-3853,-6 1-1044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14.1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1120,'0'0'11515,"160"0"-11211,-121 0-304,10 0-304,-10 0-1953,-8 0-3704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14.5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1 389 10298,'0'0'4176,"10"22"-3761,15 31-266,107 234 826,-132-287-950,0 0-1,0 0 1,0 0 0,0 1 0,0-1-1,0 0 1,0 0 0,0 0 0,0 1-1,0-1 1,1 0 0,-1 0 0,0 0-1,0 0 1,0 1 0,0-1 0,0 0-1,0 0 1,0 0 0,0 0 0,1 1-1,-1-1 1,0 0 0,0 0 0,0 0-1,0 0 1,0 0 0,1 0 0,-1 0-1,0 0 1,0 1 0,0-1 0,1 0-1,-1 0 1,0 0 0,0 0 0,0 0-1,0 0 1,1 0 0,-1 0 0,0 0-1,0 0 1,0 0 0,1 0 0,-1 0 0,0 0-1,0 0 1,0-1 0,0 1 0,1 0-1,-1 0 1,0 0 0,0 0 0,0 0-1,0 0 1,1 0 0,-1 0 0,0-1-1,0 1 1,0 0 0,9-19 691,6-40-468,-12 47-190,20-97-11,-4-2 0,-5 0-1,0-121 1,-7 132-52,-5 99-977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16.9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267 0 4505,'0'0'5253,"-15"2"-4738,4-1-439,7-1-51,-1 0-1,0 1 1,0 0 0,0-1 0,0 1 0,1 1-1,-1-1 1,0 1 0,1 0 0,-1 0-1,1 0 1,0 0 0,0 1 0,0 0 0,0 0-1,0 0 1,1 0 0,-7 7 0,-2 8 178,1 0 0,0 0 0,2 1 0,0 0 0,1 1 0,1 0 0,0 0 0,2 1 0,0 0 0,2 0 0,0 0 0,1 0 0,2 35 0,0-52-177,0-1 1,1 1-1,-1 0 1,1-1-1,-1 0 1,1 1-1,0-1 1,0 1-1,1-1 1,-1 0-1,1 0 0,-1 0 1,1 0-1,0 0 1,0 0-1,1 0 1,-1 0-1,1-1 1,-1 1-1,1-1 1,0 0-1,-1 0 1,5 2-1,-2-2 3,-1 0-1,1 0 1,1-1 0,-1 1-1,0-1 1,0 0-1,0-1 1,1 1-1,-1-1 1,0 0-1,0-1 1,1 1-1,-1-1 1,0 0-1,7-2 1,-5 0-20,-1 1 0,1-1 0,-1-1 1,0 1-1,0-1 0,0 0 0,0-1 0,-1 1 1,0-1-1,0 0 0,0-1 0,-1 1 0,1-1 1,-1 0-1,-1 0 0,1 0 0,-1 0 0,0-1 1,0 1-1,-1-1 0,0 0 0,0 0 0,0 1 1,-1-1-1,0-1 0,-1 1 0,0 0 0,-1-11 1,1 14-7,-1 0 1,0 1-1,0-1 1,-1 1 0,1-1-1,-1 1 1,0 0-1,0 0 1,0 0 0,0 0-1,0 0 1,-1 0 0,1 0-1,-1 1 1,0-1-1,0 1 1,0 0 0,0 0-1,0 0 1,0 0-1,-1 0 1,1 1 0,0-1-1,-1 1 1,1 0 0,-1 0-1,0 1 1,-6-2-1,-9 0 0,0 0 0,0 1 0,0 0-1,-23 3 1,35-1-1,-1 0-1,1 1 0,0-1 0,0 2 1,0-1-1,-11 5 0,16-5-2,-1-1 1,0 1-1,0-1 0,1 1 0,-1 0 0,1 0 1,-1 0-1,1 0 0,0 0 0,0 1 0,0-1 1,0 1-1,0-1 0,1 1 0,-1 0 0,1 0 1,-2 4-1,3-7-1,0 0 0,0 1 0,0-1 0,0 0 0,0 0 0,0 1 0,0-1 0,0 0 0,0 0 0,0 1 0,0-1 0,0 0 0,0 0 0,0 0 0,0 1 0,0-1 1,0 0-1,0 0 0,1 1 0,-1-1 0,0 0 0,0 0 0,0 0 0,0 1 0,0-1 0,1 0 0,-1 0 0,0 0 0,0 0 0,0 0 0,1 1 0,-1-1 0,0 0 0,0 0 0,0 0 0,1 0 0,-1 0 0,0 0 0,0 0 0,1 0 0,-1 0 0,0 0 1,0 0-1,1 0 0,-1 0 0,0 0 0,0 0 0,1 0 0,-1 0 0,0 0 0,0 0 0,1 0 0,10-1-208,0 0 0,0-1 1,0 0-1,0-1 0,0 0 1,0 0-1,18-10 0,35-16-3292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17.4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45 6185,'0'0'4481,"12"-8"-4209,40-23-105,-51 30-162,0 1 0,0-1 0,-1 1 0,1-1 0,0 1 0,0-1 0,0 1 0,-1 0 0,1-1 0,0 1 0,0 0 0,0 0 0,0-1 0,0 1 1,0 0-1,0 0 0,-1 0 0,1 0 0,0 0 0,0 0 0,0 1 0,0-1 0,0 0 0,0 0 0,0 1 0,-1-1 0,1 0 0,0 1 0,0-1 0,0 1 0,-1-1 0,1 1 0,0-1 0,0 1 0,-1 0 0,1-1 0,-1 1 0,1 0 0,0-1 0,-1 1 0,1 0 0,-1 0 0,0 0 0,1-1 0,-1 2 0,4 38 256,-4-36-174,0 10 94,0 1 0,-2-1 0,0 0 0,0 0 0,-2 0 0,1 0 0,-2 0 0,0-1 0,0 1 0,-1-1 0,-14 20 0,11-17-88,1-4-46,1-1-1,0 1 1,1 0-1,0 0 1,1 1 0,0 0-1,1 0 1,-4 23-1,9-36-33,0 1 0,0 0 0,-1 0 0,1-1 0,0 1-1,0 0 1,0-1 0,0 1 0,0-1 0,0 0-1,0 1 1,0-1 0,0 0 0,0 1 0,1-1 0,-1 0-1,0 0 1,0 0 0,0 0 0,0 0 0,0 0 0,0 0-1,0 0 1,2-1 0,31-3 205,93-48-34,-127 52-259,1 0 0,-1 0 0,0 0 0,1 0 0,-1-1 0,0 1 0,1 0 0,-1 0 0,1 0 0,-1-1 0,0 1 0,0 0 0,1 0 0,-1-1 0,0 1 0,1 0 0,-1-1 0,0 1 0,0 0 0,0-1 0,1 1 0,-1 0 0,0-1 0,0 1 0,0 0 0,0-1 0,0 1 0,0-1 0,1 1 0,-1 0 0,0-1 0,0 1 0,0-1 0,0 1 0,-1 0 0,1-1 0,0 1 0,0-1 0,0 1 0,0 0 0,-1-1 0,1-4-746,-2-10-3522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17.8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7218,'0'0'4685,"15"5"-4549,49 19-108,-61-23-25,-1 1 0,1-1 0,-1 1 0,0 0 1,0 0-1,1-1 0,-1 2 0,-1-1 0,1 0 1,0 0-1,0 1 0,-1-1 0,0 0 0,1 1 1,-1 0-1,0-1 0,0 1 0,0 0 0,-1-1 1,1 1-1,-1 0 0,1 0 0,-1 0 0,0 0 0,0-1 1,0 1-1,-1 4 0,0-1 6,0 1 0,0-1 1,-1 1-1,0-1 0,0 0 0,0 0 0,-1 1 1,0-2-1,-4 8 0,-46 46 483,111-71 1204,-9 4-1637,-48 18-436,-7 31-4395,-1-24-2165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18.2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6905,'0'0'6132,"19"0"-5445,273 0-753,-321 0-2444,-2 0-1781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18.5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5393,'0'0'8010,"26"125"-7362,-16-73-200,1-1 16,-3-4-328,-3-1-24,-3-9-40,-2-6-72,0-10-760,0-10-2337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21.6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13 5129,'0'0'5949,"24"-2"-5561,204-8 151,-227 10-530,1 0 0,-1 0 0,0 0 0,0 0 0,0 0 0,1 0 0,-1 0 0,0 0 0,0 1 0,0-1 0,0 0 0,1 1 0,-1-1 0,0 1 0,0-1 0,1 2 0,-1-1 18,-1 0 1,0 0-1,1 0 0,-1 1 1,0-1-1,0 0 0,0 0 0,0 0 1,0 1-1,0-1 0,0 0 1,0 0-1,-1 0 0,1 0 1,0 1-1,-1-1 0,0 2 0,-5 13 372,-1 0 0,-1 0 0,0-1-1,-14 18 1,-17 35 161,24-34-430,1 0 1,2 1-1,1 1 0,2 0 0,-6 47 1,16-82-144,-1 0 0,0 0 0,0-1 1,0 1-1,0 0 0,0-1 0,0 1 1,0 0-1,0 0 0,0-1 0,-1 1 0,1 0 1,0-1-1,0 1 0,-1 0 0,1-1 1,0 1-1,-1 0 0,1-1 0,-1 1 1,1-1-1,-1 1 0,1-1 0,-1 1 0,1-1 1,-1 1-1,1-1 0,-1 1 0,0-1 1,1 0-1,-1 1 0,1-1 0,-1 0 1,0 0-1,-1 1 0,1-2-175,0 1 0,0-1 0,-1 0 0,1 0 0,0 1 0,0-1 0,0 0 0,0 0-1,0 0 1,0 0 0,0 0 0,0 0 0,1-1 0,-1 1 0,0 0 0,1 0 0,-2-2 0,-8-18-4742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22.0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47 5977,'0'0'6266,"140"-21"-6026,-99 16-120,1 1-120,2-6-672,-11 8-1753,-9-3-2200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1:4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8586,'0'0'6440,"1"22"-6335,6 52 529,22 95-1,-13-99-261,-3-8-222,24 67-1,-33-120-1145,-2-18-2933,-2-9-1141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22.4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 78 5961,'0'0'5848,"19"-10"-5616,61-27-93,-77 36-137,0-1 1,0 1-1,0 0 1,0 0-1,0 0 0,0 0 1,1 1-1,-1-1 1,0 1-1,0 0 1,0 0-1,1 0 0,-1 0 1,0 1-1,0-1 1,6 3-1,-7-2 1,0 0 1,-1 0-1,1 0 1,-1 0-1,0 0 1,1 1-1,-1-1 0,0 1 1,0-1-1,0 1 1,0-1-1,0 1 1,0 0-1,0-1 0,-1 1 1,1 0-1,0 0 1,-1-1-1,0 1 0,1 3 1,0 4 30,-1 0 1,-1 0 0,1 0-1,-1-1 1,-1 1-1,1 0 1,-2 0 0,1-1-1,-4 9 1,-28 55 83,24-53-95,0 0-1,2 0 1,0 1-1,1 0 1,1 0-1,1 1 1,0 0 0,-2 36-1,7-56-19,1 0-1,-1 0 1,0 0-1,1 0 1,-1 0-1,1 0 1,-1 0-1,1 0 1,0 0-1,-1 0 1,1-1-1,0 1 1,-1 0-1,1 0 1,0-1-1,0 1 1,0 0-1,0-1 1,0 1-1,0-1 1,0 1 0,0-1-1,0 0 1,0 1-1,0-1 1,0 0-1,0 0 1,0 1-1,0-1 1,0 0-1,0 0 1,0 0-1,0-1 1,0 1-1,0 0 1,2-1-1,3 1 14,0-1 1,-1 1-1,1-2 0,0 1 0,-1 0 1,6-3-1,-3-1-11,-1 1 1,1-1-1,-1 0 1,0 0-1,-1-1 1,1 0-1,-1 0 0,9-13 1,-12 15-6,1-1-1,-1 0 1,0 0 0,0 0 0,-1 0-1,1-1 1,-1 1 0,-1-1 0,1 1-1,-1-1 1,0 0 0,0 0 0,0 1-1,-1-7 1,-1 10 0,1 0 0,-1 0 0,-1 0 0,1 0 0,0 0 0,0 1 0,-1-1 0,1 0-1,-1 1 1,1-1 0,-1 1 0,0-1 0,1 1 0,-1 0 0,0 0 0,0 0 0,0 0 0,0 0 0,0 0 0,0 0 0,0 1-1,-4-1 1,-54-13-6,59 14 6,-50-5-2,38 4 8,-1 0-1,1 0 0,0-1 1,0-1-1,1 0 1,-22-8-1,33 10 17,-1-1 1,0 1-1,0 0 0,1 0 1,-1-1-1,1 1 0,-1-1 1,1 1-1,-1-1 0,1 0 0,0 1 1,0-1-1,0 0 0,0 0 1,0 0-1,0 0 0,1 0 1,-1 0-1,1 0 0,-1 0 0,1 0 1,0 0-1,0 0 0,-1 0 1,2 0-1,-1 0 0,0 0 1,0-1-1,1 1 0,-1 0 0,1 0 1,-1 0-1,1 0 0,0 1 1,0-1-1,0 0 0,2-3 1,2-4-1,0 1 1,0 0 0,1 0 0,0 0-1,1 0 1,10-9 0,5-1-2,36-26 1,-51 40-23,0 0 0,0 0 0,0 0 0,0 1 0,1 0 0,-1 1 0,1 0 0,0 0 0,-1 0 0,14 0 0,-20 2-4,0 0 0,0 0 0,0 1 0,0-1 0,0 0 0,0 0 0,-1 1 0,1-1 0,0 1 0,0-1 0,0 1 0,0-1 0,-1 1 0,1 0 0,0-1 1,-1 1-1,1 0 0,0-1 0,-1 1 0,1 0 0,-1 0 0,1 0 0,-1-1 0,1 1 0,-1 0 0,0 0 0,0 0 0,1 0 0,-1 0 0,0 0 0,0 0 0,0 0 0,0 1 0,0 40-118,-1-30-21,-2 23-1227,-6-7-2179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22.7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30 9282,'0'0'6129,"-36"21"-5865,36-30-464,0-3-664,0-4-792,0 2-2769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23.1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16 3185,'0'0'12162,"82"-16"-12146,-40 16-16,-9 0-168,-14 0-1336,-12 0-1289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23.5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100 231 1592,'-4'-1'492,"0"-1"-1,1 1 0,-1 0 1,0 0-1,0 0 0,0 0 0,1 1 1,-1 0-1,0-1 0,0 2 1,0-1-1,-5 1 0,7 0-307,0 0-1,-1 0 1,1 0 0,0 1-1,0-1 1,0 1-1,0 0 1,0-1-1,1 1 1,-1 0 0,0 0-1,1 0 1,-1 0-1,1 0 1,0 0 0,0 1-1,0-1 1,0 0-1,0 1 1,-1 4 0,0-1-5,0 0 1,0 1 0,1-1 0,0 1-1,0-1 1,1 1 0,0-1 0,0 1 0,0-1-1,1 1 1,0-1 0,0 0 0,3 10-1,-2-12-147,-1-1 1,1 0-1,0 1 0,0-1 0,0 0 0,0 0 0,1 0 0,-1 0 0,1-1 0,0 1 0,0-1 1,0 0-1,0 1 0,0-1 0,0 0 0,0-1 0,1 1 0,-1-1 0,1 1 0,-1-1 1,1 0-1,0-1 0,-1 1 0,7 0 0,93 1 162,-60-3-179,-42 5-19,0 0 0,-1-1 0,1 1-1,-1 0 1,0 0 0,1-1 0,-2 1-1,1 0 1,0 0 0,-2 5 0,-2 2-26,-1 1 0,-1-1 1,0 0-1,0-1 1,-1 1-1,0-1 0,0-1 1,-2 1-1,-14 13 1,24-45-2328,6-8-592,5-6-821</inkml:trace>
  <inkml:trace contextRef="#ctx0" brushRef="#br0" timeOffset="1">369 1 6265,'0'0'5019,"18"10"-4568,58 33-222,-73-41-219,0 0 0,0 1-1,0-1 1,-1 1 0,1 0 0,-1 0 0,0 0-1,0 0 1,0 0 0,0 0 0,-1 1 0,1-1 0,-1 1-1,0-1 1,1 1 0,-2 0 0,1-1 0,0 1-1,-1 0 1,0-1 0,0 1 0,0 0 0,0 0 0,-1-1-1,0 7 1,-1 9 70,-13 57 1193,28-75-462,10-3-562,-1 0 1,1-1-1,41-13 0,-57 15-235,9-2-514,-28 4-3637,-12-1-2531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2:23.8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9498,'0'0'2209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3:54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93 3 1384,'-9'7'16740,"22"-6"-15588,13-4-1768,-15 0 601,1 1 1,0 1-1,0 0 0,0 1 1,-1 0-1,13 2 0,-20-2 7,-1 1 0,0 0-1,0 0 1,-1 0 0,1 0 0,0 1-1,0-1 1,0 1 0,-1 0-1,1-1 1,-1 1 0,0 0 0,1 1-1,-1-1 1,0 0 0,0 1-1,0-1 1,-1 1 0,1 0 0,0-1-1,-1 1 1,0 0 0,0 0-1,0 0 1,0 0 0,0 0 0,0 6-1,1-3 4,-1 0-1,-1 1 1,1 0-1,-1-1 1,0 1-1,0-1 1,-1 1-1,0-1 1,0 1-1,-1-1 1,1 0-1,-1 1 1,-1-1-1,1 0 1,-1 0-1,0 0 1,-1-1-1,1 1 1,-7 6-1,-4 3-29,-1-1-1,0 0 1,-1-2 0,-35 22 0,44-30 19,-12 9-40,-1-1 0,0 0 0,-1-2 0,-23 9-1,42-19 124,15-29 22,9 8-97,1 0-1,0 2 0,2 0 0,45-26 0,-41 27 2,0-1 1,-1-1-1,35-33 1,-60 50 20,-1 0 1,1 0 0,0 0-1,-1-1 1,0 1-1,0 0 1,0-1 0,0 0-1,0 1 1,-1-1-1,0 0 1,1 0 0,-1 0-1,-1 0 1,1 0-1,-1 0 1,1-6 0,-22 30-302,9-6 252,0 0 1,2 1 0,-1 1-1,-8 20 1,16-30 27,0-1 1,0 1-1,1 0 0,0 0 1,0 0-1,1 0 1,0 1-1,0-1 0,0 0 1,1 1-1,0-1 1,0 0-1,1 1 1,-1-1-1,1 0 0,3 8 1,-2-10 13,0-1 1,0 0-1,1 0 1,-1 0-1,1 0 1,0 0-1,-1-1 1,1 1-1,0-1 1,1 0-1,-1 0 1,0 0-1,1 0 1,-1 0-1,1-1 1,0 0-1,-1 0 1,1 0-1,0 0 1,5 0-1,11 2 86,-1 0 1,31-2-1,-10 1 1,-23-1-51,-1-1 1,1 0-1,18-3 0,-33 0-389,1 0 1,0 0 0,-1 0-1,0 0 1,0 0-1,0 0 1,0-1-1,0 1 1,1-5 0,2-2-2420,6-9-7152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3:55.1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5169,'0'0'9393,"19"0"-8992,233 0 340,-187 0-3058,-126 0-1945,34 0 1122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3:55.4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1 2713,'0'0'10549,"0"0"-10534,0 0 0,-1 1 0,1-1 0,0 0 0,-1 1 0,1-1 0,0 0 1,-1 1-1,1-1 0,0 0 0,-1 1 0,1-1 0,0 1 0,0-1 1,0 0-1,0 1 0,-1-1 0,1 1 0,0-1 0,0 1 0,0-1 1,0 1-1,0-1 0,0 1 0,0-1 0,0 0 0,0 1 0,0-1 1,0 1-1,0-1 0,1 1 0,-1-1 0,0 1 0,3 12 233,1 0-1,0-1 0,9 20 1,8 25 345,-16-38-460,-2 0 0,0 0-1,-1 28 1,-1-2-3543,-1-42 3065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3:55.8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171 231 4889,'0'0'9322,"0"10"-9257,11 319 2017,-14-329-2081,0-1 1,0 0-1,0 0 0,0 0 0,1 0 0,-1-1 1,1 1-1,-1-1 0,-4-3 0,-1-4-440,0 0 1,1 0-1,0-1 0,0 0 1,1-1-1,-9-20 0,6 12-951,-11-23-2797</inkml:trace>
  <inkml:trace contextRef="#ctx0" brushRef="#br0" timeOffset="1">0 0 6281,'0'0'8410,"63"16"-9410,-43-9-3121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3:56.3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1 10098,'0'0'4458,"1"19"-4380,0-5-55,4 58 11,-4-65-21,0 0 0,1 0-1,-1 0 1,1 0 0,1-1-1,0 1 1,0-1 0,0 1-1,8 10 1,-9-15 16,0 0-1,1 0 1,-1 0 0,1 0 0,-1 0 0,1 0 0,0-1-1,0 1 1,0-1 0,0 0 0,0 0 0,0 0 0,0 0-1,0-1 1,0 1 0,0-1 0,0 1 0,1-1 0,-1 0-1,0-1 1,0 1 0,0 0 0,0-1 0,0 0-1,0 0 1,0 0 0,0 0 0,0 0 0,0-1 0,0 1-1,0-1 1,3-2 0,2-1 22,-1 0 0,1 0 1,-1-1-1,0 0 0,0-1 0,-1 1 0,1-1 0,-2-1 1,11-14-1,-8-3 279,-2 5 570,-4 20-528,-2 10-198,0 270-403,0-278 235,0-1-1,0 0 1,-1 1 0,1-1 0,-1 0 0,1 1 0,-1-1-1,1 0 1,-1 0 0,0 1 0,0-1 0,0 0 0,1 0-1,-1 0 1,0 0 0,0 0 0,-1 0 0,1 0 0,0-1-1,0 1 1,0 0 0,0-1 0,-1 1 0,1 0 0,0-1-1,-1 0 1,1 1 0,0-1 0,-1 0 0,1 0 0,-1 1-1,-1-1 1,-55 1 136,43-2-117,-136 1-1191,138-2-1459,4-7-3617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1:45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6873,'0'0'2864,"26"-8"-2620,-4 1-197,175-61 233,-109 28 898,-105 59 3048,-10 28-4594,24-41 671,-6 12-263,1-1-1,1 2 0,0-1 1,2 1-1,0 0 0,1 0 1,0 1-1,2-1 0,0 32 1,3-50-31,-1 0 0,1 0 1,-1 0-1,1-1 0,0 1 1,-1 0-1,1-1 0,0 1 1,0-1-1,-1 1 0,1-1 1,0 1-1,0-1 0,0 0 1,0 1-1,0-1 0,-1 0 0,1 1 1,0-1-1,0 0 0,0 0 1,0 0-1,0 0 0,0 0 1,0 0-1,0 0 0,0 0 1,0-1-1,1 1 0,34-7 329,-28 3-315,1-2 0,-1 1 0,-1-1 0,1 0 0,-1 0-1,0-1 1,0 0 0,-1-1 0,0 1 0,0-1 0,9-17 0,-10 15 29,1-1 0,-1 0-1,-1 0 1,0 0 0,0 0 0,-1-1 0,-1 0 0,0 0 0,1-14 0,-6 63-55,2-24 15,0-1 0,0 1 0,1 0 0,3 18 0,-3-28-12,1-1 0,-1 1 1,1 0-1,0-1 0,0 1 1,0-1-1,0 0 1,0 1-1,1-1 0,-1 0 1,1 0-1,0 0 0,-1 0 1,1 0-1,0 0 0,0 0 1,0 0-1,0-1 1,0 1-1,1-1 0,-1 0 1,0 1-1,1-1 0,-1 0 1,1 0-1,4 0 0,-1 1-215,1-1-1,0 0 1,-1 0-1,1-1 1,0 0-1,0 0 0,0-1 1,-1 0-1,1 0 1,0 0-1,-1-1 1,1 0-1,-1 0 0,1-1 1,-1 0-1,10-6 1,20-17-4101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4:00.9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78 5065,'0'0'8366,"-4"4"-7830,1 2-525,-1 0 0,1 0 0,0 1 0,0-1 0,1 0 0,0 1 0,0 0 1,1 0-1,-1-1 0,1 1 0,0 7 0,0 93 215,2-67-34,-1-16-321,0-17 570,0-15 1915,-2-38-2009,-9-48 0,5 48-383,-1-49 1,7 93-1,10 16-316,1-1 342,0 0 0,1-1 0,1 0 1,0-1-1,19 13 0,-24-19 23,1 0-1,-1 0 1,1-1 0,0-1-1,0 0 1,1 0 0,-1 0 0,0-1-1,1-1 1,0 0 0,11 0-1,-18-1-2,0-1-1,0 0 0,0 0 0,0 0 0,0 0 0,-1-1 1,1 1-1,0-1 0,-1 1 0,1-1 0,-1 0 0,1 0 0,-1 0 1,0-1-1,0 1 0,0-1 0,0 1 0,0-1 0,1-3 1,32-61 0,-31 58-26,29-66 62,-29 126-558,-3 26 474,5 67 62,-6-143-51,0-1 0,0 1 0,0-1 0,0 1 0,0-1 0,1 1 0,-1-1 1,0 1-1,0-1 0,1 0 0,-1 1 0,0-1 0,0 1 0,1-1 0,-1 0 0,0 1 1,1-1-1,-1 0 0,1 1 0,-1-1 0,0 0 0,1 1 0,-1-1 0,1 0 0,-1 0 1,1 0-1,-1 1 0,1-1 0,-1 0 0,1 0 0,-1 0 0,1 0 0,-1 0 0,1 0 1,-1 0-1,1 0 0,-1 0 0,1 0 0,-1 0 0,1 0 0,-1-1 0,1 1 0,-1 0 1,1 0-1,-1 0 0,1-1 0,-1 1 0,0 0 0,1-1 0,-1 1 0,1 0 0,-1-1 1,0 1-1,1 0 0,-1-1 0,26-21-1848,-24 21 1631,27-28-4101,2-1-1104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4:01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150 23 4945,'0'0'10089,"-8"2"-9653,-1 0-414,1 1 0,0 1 0,-1-1 0,1 1 0,1 1-1,-1-1 1,1 1 0,-1 0 0,1 1 0,1 0 0,-1 0 0,1 1 0,-8 10 0,10-12 4,1-1 0,0 0 0,0 1 0,1-1 1,-1 1-1,1 0 0,0 0 0,0 0 0,1 0 1,-1 0-1,1 1 0,0-1 0,0 6 0,28-10 595,-23-2-573,1 1 0,0-1 1,0 0-1,-1-1 0,1 1 1,-1-1-1,1 0 0,-1 0 1,0 0-1,0 0 0,0-1 1,0 0-1,0 0 0,-1 0 1,6-5-1,-7 5-25,1 1 0,-1-1 1,1 1-1,-1-1 0,0 0 0,0 0 1,-1 0-1,1 0 0,0 0 0,-1 0 1,0 0-1,0 0 0,0-1 0,0 1 1,0-1-1,-1 1 0,1 0 0,-1-6 1,1 14-27,1-1 0,0 1 1,0-1-1,0 1 0,0-1 1,1 0-1,-1 0 0,1 0 1,0-1-1,0 1 0,1-1 1,-1 0-1,1 1 1,0-1-1,-1-1 0,1 1 1,0-1-1,1 1 0,-1-1 1,0 0-1,1-1 0,-1 1 1,1-1-1,0 0 1,-1 0-1,1 0 0,0-1 1,6 1-1,-3-1-83,-1 0 0,1 0 0,-1 0-1,1-1 1,-1 0 0,0 0 0,1-1 0,-1 0 0,0 0 0,0-1-1,0 0 1,0 0 0,-1-1 0,1 0 0,-1 0 0,0 0 0,10-10-1,-11 9 36,-1-1-1,1 0 0,-1 1 1,0-1-1,-1-1 0,0 1 1,0-1-1,0 1 0,0-1 1,-1 0-1,-1 0 0,1 0 1,-1 0-1,0 0 0,0-7 1,-2 17 18,0 1 0,0 0 0,-1-1 0,1 1 1,-1-1-1,0 0 0,0 0 0,-3 4 0,-4 7 25,4-2 28,0-1 0,0 1 0,1 0 1,0 0-1,1 1 0,0-1 1,1 1-1,-1 18 0,19-42 2,-2-4-63,-1 0 0,0 0 0,14-25-1,-9 14 17,-18 26 25,0 0-1,0 0 1,0 0-1,0 0 1,0 0-1,0-1 1,0 1-1,0 0 1,0 0-1,0 0 1,1 0-1,-1 0 1,0-1 0,0 1-1,0 0 1,0 0-1,0 0 1,0 0-1,0 0 1,1 0-1,-1 0 1,0 0-1,0 0 1,0-1-1,0 1 1,0 0-1,1 0 1,-1 0-1,0 0 1,0 0-1,0 0 1,0 0-1,1 0 1,-1 0-1,0 0 1,0 0-1,0 0 1,0 0 0,1 0-1,-1 0 1,0 0-1,0 1 1,0-1-1,0 0 1,0 0-1,1 0 1,-1 0-1,0 0 1,0 0-1,0 0 1,0 0-1,0 0 1,0 1-1,0-1 1,1 0-1,-1 0 1,0 0-1,0 0 1,0 0-1,0 0 1,0 1-1,0-1 1,0 0 0,0 0-1,0 0 1,0 1-1,3 18-67,-4 26-6,-7 21 274,-4 0 0,-2-1 0,-33 89 0,42-138-172,1-2-17,-1-1 0,0 0 0,-9 15-1,13-25-1,0-1 0,-1 0 0,1 1 0,-1-1 0,0 0 0,1 0 0,-1 0 0,0 0 0,0 0 0,-1 0 0,1-1 0,0 1 0,0-1 0,-1 0 0,1 1 0,-1-1 0,1 0 0,-1 0 0,0-1 0,1 1 0,-1 0 0,-4-1 0,3 0 14,0 0 0,-1 0 0,1-1 0,0 0 0,0 0 0,0 0 0,0 0-1,0-1 1,0 1 0,0-1 0,0 0 0,1 0 0,-1-1 0,1 1-1,-1-1 1,1 0 0,0 0 0,0 0 0,0 0 0,1 0 0,-1 0 0,1-1-1,-1 0 1,-1-4 0,0-1 0,0-1-1,0 0 0,1 0 1,0 0-1,1 0 1,0-1-1,1 1 1,0-20-1,1 26-20,1 0 0,-1 0 0,1 0 0,0 1 0,1-1 0,-1 0 0,1 1 1,-1-1-1,1 1 0,0 0 0,0 0 0,1-1 0,-1 1 0,1 1 0,-1-1 0,1 0 0,0 1 0,0-1 0,0 1 1,0 0-1,1 0 0,-1 0 0,4-1 0,15-8-86,0 2 1,40-12 0,-16 6-353,20-13-1631,-22 8-2158,-3-1-4176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4:02.2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269 1 5737,'0'0'6967,"-7"12"-6867,-75 186 1134,56-124-598,-53 99 0,51-126-520,17-30-57,0 0-1,-13 33 1,29-51 189,0 0 1,0 0-1,0 0 0,0-1 0,0 0 1,0 0-1,0 0 0,7-5 0,-6 3-108,14-4-140,0 0 1,0 1 0,1 1-1,0 1 1,0 1-1,0 0 1,1 2 0,26 0-1,-47 2 24,-2-6-1421,-10-21-2320,7 11-380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4:02.9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161 37 5233,'0'0'7480,"2"-6"-6666,5-19-257,-5 19-198,-3 11-327,0 1 0,0-1-1,-1 0 1,1 0 0,-1 0-1,0 0 1,-1 0 0,1-1 0,-6 9-1,-5 10 27,0 1-20,1 2 1,1-1-1,2 1 0,0 1 1,2 0-1,1 0 0,1 1 1,-1 29-1,6-56-35,0 1 0,0-1-1,0 0 1,1 0 0,-1 0-1,0 0 1,1 0 0,-1 0-1,0 0 1,1 1 0,0-1-1,-1 0 1,1-1 0,-1 1-1,1 0 1,0 0 0,0 0-1,0 0 1,-1 0 0,1-1-1,0 1 1,0 0 0,0-1-1,0 1 1,0-1 0,2 1-1,1 1 14,0-1-1,1 0 0,-1 0 1,0 0-1,1-1 0,-1 0 0,8 0 1,-4 0 17,0-1 0,0 0 0,0 0 0,0-1 1,0 0-1,0 0 0,15-7 0,-17 4-20,-1 1 0,0-1 0,1 0 0,-1 0-1,-1-1 1,1 1 0,-1-1 0,0 0 0,-1 0-1,1 0 1,-1-1 0,0 1 0,-1-1 0,0 0-1,0 0 1,2-12 0,-2 3-15,0 1-1,-1-2 0,-1 1 1,0 0-1,-1 0 1,-5-22-1,6 34 1,-2 0 0,1-1-1,0 1 1,-1 0 0,0 0-1,0 0 1,0 0 0,0 0-1,-1 0 1,1 0 0,-1 1-1,0-1 1,0 1 0,0 0-1,-1 0 1,1 0 0,-1 0-1,0 1 1,-7-4 0,5 3-6,0 0 1,-1 1 0,1 0 0,-1 1-1,1-1 1,-1 1 0,0 1 0,0-1-1,1 1 1,-1 0 0,0 1-1,-9 1 1,9-1 1,1 0 1,0 1-1,0 0 0,0 0 0,0 0 1,0 1-1,0 0 0,1 0 0,-1 1 1,1-1-1,0 1 0,0 0 0,-4 5 1,6-5 4,0-1 1,1 1 0,-1-1 0,1 1-1,0 0 1,0 0 0,0 0 0,1 0-1,-1 0 1,1 0 0,0 0 0,0 0 0,1 1-1,-1-1 1,1 0 0,0 1 0,0-1-1,1 0 1,-1 1 0,2 6 0,0-7 4,0 1 1,0-1-1,1 0 1,-1 0-1,1 0 1,0 0-1,0 0 1,1 0 0,-1-1-1,1 0 1,-1 0-1,1 0 1,0 0-1,0 0 1,0-1-1,1 1 1,-1-1-1,1-1 1,-1 1-1,1 0 1,7 0 0,12 5 40,1-2 0,43 4 1,64-6 190,-132-3-240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4:03.2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0 9130,'0'0'7914,"-26"14"-8611,2-14-3647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4:05.0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21 108 1672,'0'0'6066,"-1"-13"-4807,-1-6-554,-2-17-338,3-3 5527,1 1452-5783,6-1195 1121,-15-315-2751,0 4-3595,9 28-2294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4:06.2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62 17 3873,'0'0'5668,"-10"-3"-5130,-31-8-224,30 9 817,24 2-783,544 15 829,81-14-1029,166 2-305,-804-3 157,31 0-44,0 1 0,0 1-1,-1 2 1,53 13 0,-87-13-234,-13-1 372,5-1 288,21-1 231,155-15-1268,-65 3 665,-97 10 25,0 1 0,-1 0 0,1 0-1,0 0 1,0 0 0,0 0-1,0 0 1,0 0 0,-1 1-1,1-1 1,0 0 0,0 1 0,0 0-1,-1-1 1,1 1 0,3 2-1,-3-1-9,-1 1 0,1-1-1,-1 1 1,1 0-1,-1-1 1,0 1-1,0 0 1,0 0 0,0-1-1,0 7 1,13 58 141,7 116 1,-11 73 394,-10-248-547,-17 772 1546,16-767-1539,0 0 0,1 0 0,0 0 0,1 0 0,0 0 0,1 0-1,1 0 1,7 24 0,-4-19 36,-1 0 0,-1 1-1,0-1 1,-2 1 0,1 25-1,3-37 876,-16-9-6455,-12-2-2991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4:07.3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298 33 864,'0'0'6124,"-5"-3"-5321,-6-3-416,-1 2 0,0-1 0,0 2 0,0-1 0,0 2 0,-1-1 0,1 2 0,-16-1 0,-108 5-107,134-3-243,0 0 14,0 0 0,0 0 1,0 0-1,0 0 0,0 0 0,0 1 1,0-1-1,0 1 0,0 0 0,0-1 0,1 1 1,-1 0-1,-3 2 0,5-2 89,3 11 33,2-8-81,0-1-1,1 1 0,0-1 1,0 0-1,0 0 0,0-1 1,0 1-1,0-2 0,1 1 1,9 1-1,75 5 507,-73-7-524,581 4 704,-397-7-739,703-40 93,-551 20-240,-94 19 75,-233 9 31,-25-6 4,-1 1 0,0-1 0,0 0 0,0 1 0,0-1 0,0 0 0,0 1 0,1-1 0,-1 1 0,0 0 0,0-1 0,-1 1 0,1 0 0,0-1 0,0 1 0,0 0 0,0 0 0,-1 0 0,1 0 0,1 2 0,22-3 119,7 2-77,58 11-1,-78-11-27,-7-1-20,-29-12-3821,5-3-1579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4:07.7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1 200,'0'0'11819,"-34"137"-11387,24-97-432,2-13-40,8-13-5378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11.7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0 478 6001,'0'0'10173,"1"-20"-5361,3 25-4853,1 0 1,-1 1-1,0 0 1,0 0-1,-1 0 0,4 9 1,-4-9 39,0 1 0,1 0 0,0-1 1,0 1-1,1-1 0,7 9 0,-11-15 87,0 1-1,-1-1 0,1 0 1,0 1-1,0-1 0,0 0 1,-1 1-1,1-1 0,0 0 1,0 0-1,0 0 0,-1 0 1,1 1-1,0-1 0,0 0 1,0-1-1,0 1 0,-1 0 0,1 0 1,0 0-1,0 0 0,0-1 1,-1 1-1,1 0 0,0-1 1,0 1-1,-1 0 0,1-1 1,0 1-1,1-2 0,21-20-123,-18 16 287,175-185 123,139-134-316,-303 310 2,-15 15-76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1:45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7578,'0'0'5921,"2"25"-5292,7 35 250,24 91 0,-8-28-167,-9-166 579,-5 2-1235,8-27 16,48-115-1,-58 173-26,-3 15-34,0 21-20,-5-22 13,11 77-7,-10-54-21,2 1-1,13 45 1,-17-73-64,0 1 1,0-1-1,1 1 1,-1-1 0,0 0-1,0 1 1,0-1-1,1 1 1,-1-1 0,0 1-1,1-1 1,-1 1-1,0-1 1,1 0 0,-1 1-1,1-1 1,-1 0-1,0 1 1,1-1 0,-1 0-1,1 0 1,-1 1-1,1-1 1,-1 0 0,1 0-1,-1 0 1,1 0 0,-1 0-1,1 0 1,-1 0-1,1 0 1,5 0-4273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14.2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200 100 3569,'0'0'9080,"8"-29"-6974,-8 19-1863,0 6-91,1 0 0,-1 0 0,0 0 0,-1 0 0,1 0 0,-1 1-1,1-1 1,-1 0 0,0 0 0,-2-3 0,1 6-126,1-1 0,0 1 1,-1 0-1,0 0 0,1-1 0,-1 1 0,0 1 1,1-1-1,-1 0 0,0 0 0,0 1 0,0-1 0,0 1 1,0-1-1,1 1 0,-1 0 0,0 0 0,0 0 1,0 0-1,0 0 0,0 0 0,0 0 0,0 1 1,-2 0-1,-2 0-26,0 1 0,0 0-1,0 1 1,0-1 0,0 1 0,1 0 0,-1 0 0,1 1 0,0 0 0,0 0 0,1 0 0,-1 0 0,1 1-1,-5 5 1,0 2 3,0-1 0,0 1 0,2 1 0,-1-1 0,-6 17 0,11-21 4,1-1 0,-1 0-1,1 1 1,1 0 0,-1-1 0,1 1 0,0 0 0,1 0 0,0 0 0,1 8 0,0-14 3,-1 1 0,1-1 1,0 1-1,-1 0 0,1-1 1,0 1-1,1-1 0,-1 0 1,0 1-1,1-1 0,-1 0 1,1 0-1,0 0 0,0 0 1,0 0-1,0 0 0,0-1 1,0 1-1,0 0 0,1-1 1,-1 0-1,0 0 0,1 1 1,-1-1-1,1-1 0,-1 1 1,1 0-1,0-1 0,-1 1 1,1-1-1,4 0 0,-1 1 42,0-1 0,0 0-1,0 0 1,0 0-1,0-1 1,0 0-1,0 0 1,0 0-1,0-1 1,0 0-1,0 0 1,-1-1-1,1 1 1,-1-1-1,0-1 1,1 1-1,-1-1 1,-1 1-1,1-1 1,-1-1-1,1 1 1,-1-1-1,0 0 1,-1 1 0,1-2-1,-1 1 1,0 0-1,-1-1 1,4-8-1,-1 5 96,-2-1 0,1 1-1,-1-1 1,-1 1 0,1-1-1,-2 0 1,1 0 0,-1-12-1,-1 20-31,11 38-670,-7-29 565,0 0-1,0 0 0,1 0 1,0-1-1,0 0 0,1 0 1,0 0-1,0-1 0,0 1 1,1-2-1,0 1 0,0-1 1,0 0-1,0 0 0,0-1 1,1 0-1,0 0 0,0-1 1,-1 0-1,1 0 0,0-1 1,10 1-1,-17-3-116,0 1 0,-1 0 0,0-1 0,1 1-1,-1-1 1,1 1 0,-1 0 0,1-1 0,-1 1 0,0-1 0,1 0 0,-1 1-1,0-1 1,0 1 0,0-1 0,1 1 0,-1-1 0,0 0 0,0 1 0,0-1-1,0 0 1,0 1 0,0-1 0,0 1 0,0-1 0,0 0 0,0 1 0,0-1-1,0 1 1,-1-1 0,1 0 0,0 1 0,0-1 0,-1 1 0,1-1 0,0 1-1,-1-1 1,1 1 0,0-1 0,-1 1 0,1-1 0,-2 0 0,-15-17-5608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14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275 247 9058,'0'0'7494,"-29"0"-6530,18 1-963,0 0 0,1 0 0,0 1 0,-1 1 0,1 0 0,0 0 0,0 1 0,1 0 0,-1 1 0,-9 6 0,2 0 14,0 1 0,0 0 1,1 2-1,-16 17 1,29-29-24,1 0 0,0 1 0,0-1 0,0 0 0,0 1 0,0 0 0,1-1 0,-1 1 0,1 0 1,0 0-1,0 0 0,0 0 0,0 0 0,0 0 0,0 6 0,1-9 12,1 1-1,-1-1 1,1 1-1,-1-1 1,1 1-1,0-1 1,-1 1-1,1-1 1,0 1 0,-1-1-1,1 0 1,0 1-1,-1-1 1,1 0-1,0 0 1,0 0-1,0 0 1,-1 0-1,1 0 1,0 0 0,0 0-1,-1 0 1,1 0-1,0 0 1,1 0-1,23-2 94,-14-1-74,-1 0-1,1-1 1,-1 0-1,0 0 1,-1-1-1,1 0 0,-1-1 1,0 0-1,0 0 1,0-1-1,-1 0 1,13-15-1,-8 8-25,-1-1 1,0-1-1,-1 0 1,-1 0-1,0-1 0,10-26 1,-13 22 11,-1 0-1,-1-1 1,-1 0 0,0 0-1,-2 0 1,-1 0 0,-1-25-1,-13 224-383,14-155 415,0-1 0,1 1-1,1-1 1,1 0-1,1 0 1,1 0-1,1-1 1,15 34 0,-19-48 214,2 2-1297,-4-22-1685,-1-4-2552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15.6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3633,'0'0'9797,"1"34"-7322,4-19-2282,0-2-102,0 0 0,-1 0 0,-1 0 0,0 0 0,-1 0 0,0 1 0,-1-1 0,-1 20 0,1-34 5,1-1-1,-1 1 1,0 0-1,0 0 1,1-1 0,-1 1-1,0-1 1,0 1 0,0-1-1,-1 0 1,1 1-1,0-1 1,-1 0 0,1 1-1,-1-1 1,1 0-1,-1-2 1,3-4 9,5-17-41,-4 12-59,1 0 0,-1 1-1,2 0 1,0 0 0,14-21 0,-20 33-11,1 0-1,-1-1 1,0 1-1,1 0 1,-1 0 0,1-1-1,-1 1 1,1 0 0,-1 0-1,1 0 1,-1 0-1,0 0 1,1-1 0,-1 1-1,1 0 1,-1 0 0,1 0-1,-1 0 1,1 0-1,-1 1 1,1-1 0,-1 0-1,1 0 1,-1 0-1,1 0 1,-1 0 0,0 1-1,1-1 1,-1 0 0,1 0-1,-1 1 1,0-1-1,1 0 1,-1 1 0,0-1-1,1 0 1,-1 1-1,0-1 1,1 0 0,-1 1-1,0-1 1,0 1 0,0-1-1,1 1 1,-1-1-1,0 0 1,0 1 0,0-1-1,0 1 1,0 0-1,12 29 10,-11-27-17,6 16-12,-6-13 22,0 0-1,1 0 0,0 0 1,1 0-1,-1-1 1,1 1-1,0-1 0,1 0 1,-1 1-1,8 6 1,-9-11 13,-1 0 0,1-1 1,0 1-1,0-1 0,0 1 1,0-1-1,0 0 0,-1 0 1,1 0-1,0 0 0,0 0 1,0 0-1,0-1 0,0 1 1,0-1-1,-1 1 0,1-1 1,0 0-1,0 1 0,-1-1 1,1 0-1,0 0 0,-1 0 1,1-1-1,-1 1 0,0 0 1,3-3-1,39-43 81,-37 40-83,11-22 24,-14 24-11,-1 0 0,1 0 0,0 0 1,1 1-1,-1-1 0,6-5 0,-8 44-310,-1-27 284,0 1 0,0 0 0,1 0 1,0-1-1,1 1 0,-1-1 0,1 1 1,1-1-1,6 14 0,-7-18 10,0 0 0,0 0 1,0-1-1,1 1 0,-1 0 0,1-1 0,-1 0 1,1 1-1,0-1 0,0 0 0,0-1 0,1 1 0,-1 0 1,0-1-1,1 0 0,-1 0 0,0 0 0,1 0 0,-1 0 1,1-1-1,0 1 0,-1-1 0,6 0 0,-2 0 15,-1-1-1,1 1 0,-1-1 0,1-1 0,0 1 0,-1-1 1,0 0-1,0-1 0,1 1 0,-1-1 0,7-5 0,2-2 11,-1-2 0,23-22 0,-7 6 60,-30 70-466,1-30 307,-1 149-199,7-195-4519,-7 6-445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15.9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5129,'0'0'8562,"72"9"-8562,-17 0-688,-3-2-5490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16.3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30 10250,'0'0'7452,"1"-7"-7073,8-15-322,-8 22-58,-1 0 0,0 0 0,1 0 0,-1 0 0,0-1 0,1 1-1,-1 0 1,1 0 0,-1 0 0,0 0 0,1 0 0,-1 0 0,1 0 0,-1 0-1,0 0 1,1 1 0,-1-1 0,0 0 0,1 0 0,-1 0 0,1 0 0,-1 0-1,0 1 1,1-1 0,-1 0 0,0 0 0,0 1 0,1-1 0,-1 0 0,0 0-1,1 1 1,-1-1 0,0 1 0,5 5-9,-1 0-1,0 1 1,-1 0-1,0-1 1,5 14-1,-1 5 59,-1 1 0,0 0 0,-2 0 0,1 40-1,-5-44-23,2 0 0,0-1-1,1 1 1,2-1-1,0 1 1,1-1 0,11 24-1,-16-42-40,1 0-1,0 0 0,0 1 0,0-1 1,0-1-1,0 1 0,0 0 1,1 0-1,0-1 0,-1 0 0,1 1 1,0-1-1,0 0 0,0 0 1,0-1-1,1 1 0,-1-1 0,0 1 1,1-1-1,-1 0 0,1 0 0,-1-1 1,1 1-1,-1-1 0,1 1 1,0-1-1,4-1 0,-7 1-55,1 0 1,-1 0-1,1 0 0,-1-1 0,0 1 0,1-1 1,-1 1-1,1-1 0,-1 1 0,0-1 0,0 0 1,1 1-1,-1-1 0,0 0 0,0 0 0,0 0 1,0 0-1,0 0 0,0 0 0,0-1 0,0 1 1,0 0-1,1-3 0,11-33-2872,-13 36 2877,6-29-4475</inkml:trace>
  <inkml:trace contextRef="#ctx0" brushRef="#br0" timeOffset="1">4 214 6857,'0'0'7418,"160"-19"-7578,-106 10-1856,-12-3-4466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16.6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6905,'0'0'8904,"1"5"-8812,18 109-22,-13-66-21,16 59-1,-18-93-37,0-1 0,0-1 0,2 1 0,-1-1 0,2 1 0,0-2 0,0 1 0,1-1 0,11 12 0,-15-19-35,0-1 0,0 1 0,0-1-1,0 0 1,1 0 0,-1-1 0,1 0 0,0 1-1,0-1 1,8 2 0,-11-4-123,0 1 0,1-1 0,-1 1 0,0-1 0,1 0 0,-1 0 0,0 0 0,1 0 0,-1 0 0,0 0 0,1-1 0,-1 1 0,0-1 0,0 0 0,1 0 0,-1 1 0,0-2 0,0 1 0,0 0 0,0 0 0,0 0 0,0-1 1,0 1-1,-1-1 0,3-2 0,8-18-3774</inkml:trace>
  <inkml:trace contextRef="#ctx0" brushRef="#br0" timeOffset="1">9 236 4185,'0'0'6233,"191"-17"-6233,-129 17-1784,-8 0-5210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17.0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134 1 5857,'0'0'8094,"-21"11"-7853,-63 37-63,82-47-169,0 1 0,0 0 0,0-1 0,0 1 0,0 0 0,0 0 0,0 0 0,1 1 0,-1-1 0,1 0 0,0 1 0,-1-1 0,1 1 0,0-1 0,0 1 0,1-1 0,-1 1 0,0 0 0,1 0 0,0-1 0,0 1 0,0 0 0,0-1 0,0 1 1,0 0-1,1 0 0,0 3 0,0 8 44,-1-13-44,0 0 0,0 1-1,0-1 1,1 0-1,-1 1 1,0-1-1,0 0 1,1 0-1,-1 1 1,1-1-1,-1 0 1,1 0 0,0 0-1,-1 0 1,1 0-1,0 0 1,0 0-1,0 0 1,0 0-1,-1 0 1,1 0-1,1 0 1,-1-1 0,0 1-1,0 0 1,0-1-1,0 1 1,0-1-1,1 1 1,-1-1-1,0 0 1,0 1-1,1-1 1,-1 0 0,0 0-1,0 0 1,1 0-1,-1 0 1,0 0-1,1 0 1,1-1-1,1 1 37,1-1 0,-1 0 0,1 0-1,-1 0 1,0-1 0,1 1-1,-1-1 1,0 0 0,0-1 0,6-3-1,0-3 26,0-1-1,0 0 1,-1-1-1,-1 0 1,1 0 0,7-17-1,-16 28-64,0 0 0,0-1 0,1 1 0,-1 0 0,0-1 0,0 1 1,0 0-1,0-1 0,0 1 0,1 0 0,-1-1 0,0 1 0,0 0 0,0 0 0,1-1 0,-1 1 0,0 0 0,0 0 0,1-1 0,-1 1 0,0 0 0,1 0 0,-1 0 1,0 0-1,1 0 0,-1-1 0,0 1 0,1 0 0,-1 0 0,0 0 0,1 0 0,-1 0 0,0 0 0,1 0 0,-1 0 0,0 0 0,1 0 0,-1 0 0,0 0 1,1 0-1,-1 1 0,0-1 0,1 0 0,-1 0 0,0 0 0,1 0 0,-1 1 0,0-1 0,0 0 0,1 0 0,-1 0 0,0 1 0,0-1 0,1 0 0,-1 1 0,0-1 1,0 0-1,0 0 0,1 1 0,-1-1 0,0 0 0,0 1 0,0 0 0,11 27-83,-9-20 109,-1-4-56,1 0-1,-1-1 0,1 1 0,0-1 0,0 1 0,0-1 0,0 0 0,0 0 0,1 0 0,0 0 1,-1 0-1,1-1 0,0 1 0,6 3 0,19 0-3541,-18-6-999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17.3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1 77 496</inkml:trace>
  <inkml:trace contextRef="#ctx0" brushRef="#br0" timeOffset="1">1 77 496,'157'-62'7511,"-123"48"-3864,-32 13-3686,-3 4 221,4 3 45,0 0 0,0 1 0,-1-1 0,1 0 0,-1 1-1,-1-1 1,1 1 0,0 13 0,2 0 328,2 16-15,-2 1 1,-1 71 0,-3-102-519,0-5 109,9-22 193,5-5-255,0 1 1,2 1-1,0 0 1,2 1 0,1 1-1,37-35 1,-54 55-62,0 1 0,0-1 0,0 1 0,0-1 0,0 1 0,0 0 0,0 0 0,0 0 0,1 0 0,-1 0-1,0 1 1,1-1 0,-1 1 0,0-1 0,1 1 0,-1 0 0,1 0 0,-1 0 0,1 0 0,-1 0 0,0 1 0,5 0 0,-4 1-6,-1-1 0,1 1-1,-1 0 1,1 0-1,-1 0 1,0 0 0,1 1-1,-1-1 1,0 1-1,0-1 1,-1 1-1,1 0 1,-1-1 0,3 7-1,2 6 6,-2 0-1,0 1 1,0-1-1,-2 1 1,2 25-1,-4-28-56,0-11-168,-1 1 0,1 0 0,0 0-1,0-1 1,0 1 0,0 0 0,1-1 0,-1 1-1,1 0 1,0-1 0,1 4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17.9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130 1 8306,'0'0'8342,"-9"2"-8174,2 1-157,0-1-1,1 1 1,-1 0 0,1 1 0,0-1 0,0 1 0,0 0 0,0 1 0,1-1 0,0 1 0,0 0 0,0 1 0,0-1 0,1 1 0,0 0 0,0 0-1,1 0 1,0 1 0,-3 7 0,3-7-1,0 1 0,1-1 0,0 1 0,0 0 0,1-1 0,0 1 0,1 0 0,0 0 0,0 0 0,0 0 0,1-1 0,0 1 0,3 8 0,-3-12-6,1 0 1,0-1-1,0 1 1,0-1-1,0 0 0,1 0 1,-1 1-1,1-1 0,0-1 1,-1 1-1,2 0 0,-1-1 1,0 1-1,0-1 0,1 0 1,-1 0-1,1-1 1,-1 1-1,1-1 0,0 1 1,0-1-1,0 0 0,0-1 1,0 1-1,0-1 0,7 0 1,1 1-11,0-1 0,1 0 0,-1-1 1,0 0-1,0-1 0,0-1 0,0 0 0,0 0 1,-1-1-1,19-9 0,-24 9-6,0 1 0,0-1 0,0-1 0,0 1 0,-1-1 0,0 0 0,0 0 0,0-1 0,-1 1 0,0-1 0,0 0 0,0 0 0,0-1 0,-1 1 0,0-1 0,-1 0 0,0 1 0,0-1 0,2-13 0,-3 19 10,0-10 8,1 1-1,-1-1 1,-1 0-1,0-17 0,0 27 2,-1-1 0,1 0 0,0 0 0,0 1 0,-1-1 0,1 0-1,-1 1 1,0-1 0,1 0 0,-1 1 0,0-1 0,0 1-1,0-1 1,0 1 0,0-1 0,0 1 0,-1 0 0,1 0-1,0 0 1,-1 0 0,1-1 0,-1 2 0,1-1 0,-1 0 0,1 0-1,-1 0 1,0 1 0,1-1 0,-1 1 0,0-1 0,1 1-1,-1 0 1,0 0 0,-3 0 0,3 0-8,1 0-1,-1 0 1,1 0 0,-1 1-1,1-1 1,0 1 0,-1-1-1,1 1 1,0-1 0,-1 1 0,1 0-1,0 0 1,0 0 0,-1 0-1,1 0 1,0 0 0,0 0-1,0 0 1,0 0 0,0 0-1,-1 2 1,0 2-2,0-1 0,-1 1 0,1-1 0,1 1 0,-1 0 0,-1 8 0,2-5 7,-1 1-1,2-1 1,-1 1 0,1-1-1,0 0 1,1 1-1,0-1 1,2 10 0,-1-13-1,1 0 0,0 0 1,0-1-1,0 1 1,0-1-1,1 0 0,0 0 1,-1 0-1,1 0 0,1 0 1,-1-1-1,1 0 1,-1 0-1,1 0 0,0-1 1,0 0-1,0 1 0,0-2 1,0 1-1,1-1 1,8 2-1,12 1 7,-1 0 1,1-2-1,30-1 1,-50-1-4,21 0-73,49-6 0,-69 5 24,-1 0 0,1-1 0,0 1 0,-1-1 0,1-1 0,-1 1 0,0-1 0,0 0 0,0-1 0,0 0 0,-1 0 0,11-8 0,-16 12 22,0 0-1,0-1 1,0 1 0,0 0 0,1 0-1,-1 0 1,0 0 0,0 0 0,0 0-1,0-1 1,0 1 0,1 0 0,-1 0-1,0 0 1,0 0 0,0-1 0,0 1-1,0 0 1,0 0 0,0 0 0,0-1-1,0 1 1,0 0 0,0 0 0,0 0-1,0-1 1,0 1 0,0 0 0,0 0-1,0 0 1,0 0 0,0-1 0,0 1-1,0 0 1,0 0 0,0 0 0,0-1-1,0 1 1,-1 0 0,1 0 0,0 0 0,0 0-1,0 0 1,0-1 0,0 1 0,-1 0-1,1 0 1,0 0 0,0 0 0,0 0-1,0 0 1,-1 0 0,1-1 0,0 1-1,0 0 1,0 0 0,-1 0 0,1 0-1,0 0 1,-16-2-1516,9 2-270,-6-4-3260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18.2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166 1 9026,'0'0'3929,"-166"0"-8202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1:4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46 136 5817,'0'0'11501,"-3"-4"-10688,2 11-802,0 1 0,-1 0 1,0-1-1,0 1 1,-6 14-1,-7 23 103,15-44-110,-4 15 16,1 1-1,1-1 1,1 1 0,0 20-1,1-34-15,0 0 0,0 0-1,1 0 1,-1 0 0,1 0-1,-1 0 1,1 0 0,0 0-1,1 0 1,-1 0 0,0 0-1,1 0 1,-1-1 0,1 1-1,0 0 1,0-1 0,0 0-1,0 1 1,1-1 0,-1 0-1,0 0 1,1 0 0,0-1-1,-1 1 1,1-1 0,0 1-1,0-1 1,0 0 0,3 1-1,4 0 4,1 0-1,-1-1 1,0 0 0,0 0-1,1-1 1,-1-1-1,0 0 1,0 0-1,0-1 1,0-1-1,0 1 1,0-1 0,0-1-1,-1 0 1,1 0-1,-1-1 1,0 0-1,-1-1 1,1 0 0,13-13-1,-13 10-25,0 0-1,-1 0 1,0-1-1,-1 0 1,0-1 0,0 0-1,-1 0 1,0 0-1,-1-1 1,-1 1 0,0-1-1,0-1 1,-1 1-1,-1 0 1,0-1 0,0-21-1,-2 24 14,1-2 10,-1-1 0,-1 1 0,0 0 0,0-1-1,-6-18 1,6 28-9,0 1 1,0 0-1,0 0 0,0-1 0,0 1 1,0 0-1,-1 0 0,1 1 0,-1-1 1,1 0-1,-1 0 0,0 1 0,0-1 1,0 1-1,1-1 0,-1 1 0,-1 0 1,1 0-1,0 0 0,0 0 0,0 0 1,-1 0-1,1 1 0,0-1 1,-1 1-1,1-1 0,0 1 0,-1 0 1,1 0-1,0 0 0,-1 0 0,1 1 1,0-1-1,-1 0 0,1 1 0,-3 1 1,-1 0 5,0 0 1,1 1-1,0 0 1,-1 0-1,1 0 1,0 0-1,0 1 1,1 0-1,-1 0 1,1 0-1,0 1 1,0 0-1,0-1 1,1 1-1,0 0 1,0 1 0,-5 9-1,2-2 7,1 1 1,0 0-1,0 0 0,1 0 0,1 1 1,-2 18-1,5-27-8,-1-1 1,1 1-1,0-1 0,0 1 1,1-1-1,0 0 0,0 1 0,0-1 1,0 0-1,1 0 0,0 0 1,0 0-1,0 0 0,1 0 1,-1 0-1,1-1 0,1 1 1,-1-1-1,7 7 0,-4-6 12,1 0 0,0-1 0,0 0 0,0 0-1,0-1 1,1 1 0,-1-2 0,1 1 0,0-1-1,0 0 1,0-1 0,16 2 0,1-1 28,1-1-1,-1-2 1,30-3 0,-44 3-54,-1-1 1,1-1-1,-1 1 0,1-2 1,-1 0-1,0 0 1,0-1-1,0 0 0,-1 0 1,10-8-1,-16 10-98,0 1 1,0-2-1,1 1 0,-2 0 0,1-1 0,0 1 0,-1-1 0,0 0 1,0 1-1,0-1 0,0 0 0,2-8 0,3-31-4022,-6 14-1858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22.5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153 135 4233,'0'0'7952,"8"-23"-5922,-5 1-1073,-1 0 0,0-38 0,-2 59-948,-1 0-1,1 1 0,-1-1 1,0 1-1,1-1 0,-1 1 1,0-1-1,1 1 0,-1-1 1,0 1-1,0 0 0,1-1 1,-1 1-1,0 0 0,0 0 1,0 0-1,1-1 0,-1 1 1,0 0-1,0 0 0,0 0 1,1 0-1,-1 1 0,0-1 1,0 0-1,0 0 0,1 0 0,-1 1 1,0-1-1,0 0 0,0 1 1,0-1-1,-31 11-141,23-4 129,0 0 0,1 0 0,0 1 0,0 0 0,0 0 0,1 1 0,1 0 0,0 0 0,0 1 0,0 0 0,1 0 0,1 0 0,0 0 0,0 1 0,1 0 0,0 0 0,1 0 0,0 0 0,1 0 0,0 0 0,1 0 0,0 0 0,1 0 0,3 19 0,-2-25-7,0 0 0,0-1 0,1 1 0,-1-1 0,1 0 0,0 0 0,0 0 0,1 0 0,-1 0 0,1-1 0,0 1 0,0-1 1,0 0-1,0 0 0,1-1 0,-1 1 0,1-1 0,-1 0 0,1 0 0,0-1 0,0 1 0,6 0 0,10 3-530,0-2 0,-1-1 0,39 0 0,3-4-2278,-8-12-2024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22.8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110 39 5513,'0'0'9946,"-8"-7"-9352,-24-20-333,31 26-263,0 0 0,0 1 1,0 0-1,0-1 0,0 1 0,0 0 0,1-1 1,-1 1-1,-1 0 0,1 0 0,0 0 0,0 0 0,0 0 1,0 0-1,0 0 0,0 0 0,0 0 0,0 1 0,0-1 1,0 0-1,0 1 0,1-1 0,-1 1 0,0-1 0,0 1 1,0-1-1,0 1 0,0-1 0,1 1 0,-1 0 0,0 0 1,1-1-1,-1 1 0,0 0 0,1 0 0,-1 0 0,1 0 1,-1 0-1,1-1 0,0 1 0,-1 0 0,1 0 0,0 0 1,-1 0-1,1 2 0,-1 1 10,-6 8-12,2 0 0,0 1 1,-6 23-1,10-30 8,-1 0 0,1 0 0,1 0 0,-1 0 0,1 1 0,0-1 0,0 0 0,1 0 0,0 0 0,3 11 0,-3-15-2,0-1 0,0 1-1,0-1 1,0 0-1,0 1 1,0-1-1,0 0 1,1 0-1,-1 0 1,0 0-1,1 0 1,-1 0-1,1 0 1,-1 0-1,1-1 1,0 1-1,-1-1 1,1 1-1,0-1 1,-1 1-1,1-1 1,0 0-1,-1 0 1,1 0-1,0 0 1,0 0-1,-1 0 1,1-1-1,0 1 1,-1 0-1,4-2 1,-2 1 5,1 1 0,0-2 1,0 1-1,0 0 0,-1-1 0,1 0 1,0 1-1,-1-2 0,0 1 0,1 0 1,-1-1-1,4-4 0,-3 0-5,-1 0 1,0 0-1,-1-1 0,1 1 0,-2-1 1,1 1-1,-1-1 0,0 0 1,0 0-1,-2-15 0,1 20-9,0 0 0,-1 0 0,1-1 0,-1 1 1,1 0-1,-1 0 0,0 1 0,-1-1 0,1 0 0,0 0 0,-1 0 0,1 1 0,-4-4 0,4 5-10,0 0-1,0 0 0,-1 0 1,1 0-1,-1 0 1,1 1-1,-1-1 0,1 0 1,-1 1-1,1-1 0,-1 1 1,0 0-1,1 0 0,-1-1 1,1 1-1,-1 0 0,0 0 1,1 0-1,-1 1 1,0-1-1,1 0 0,-1 1 1,1-1-1,-1 1 0,1-1 1,-3 2-1,3-2-8,0 1 0,1-1-1,-1 0 1,0 0 0,1 0 0,-1 0 0,1 1-1,-1-1 1,0 0 0,1 1 0,-1-1 0,1 0-1,-1 1 1,1-1 0,-1 1 0,1-1 0,-1 1-1,1-1 1,0 1 0,-1-1 0,1 1 0,0-1-1,-1 1 1,1-1 0,0 1 0,0 0 0,0-1-1,-1 1 1,1 0 0,0-1 0,0 1 0,0-1-1,0 1 1,0 0 0,0-1 0,0 1 0,0 0-1,0-1 1,0 1 0,1 0 0,-1-1 0,0 1-1,0-1 1,1 1 0,-1 0 0,0-1-1,1 1 1,0 0 0,0 1-226,0-1 0,1 1 0,0-1 0,-1 0 0,1 1 0,0-1 0,-1 0 0,1 0 0,0 0 0,0 0 0,0 0 0,0 0 0,0-1 0,3 1 0,27 2-4369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23.2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8194,'0'0'5862,"0"10"-5819,10 146 284,-10-155-300,0-1 1,0 0-1,0 0 1,0 1-1,0-1 1,0 0-1,0 0 1,0 1-1,0-1 1,0 0-1,1 0 1,-1 0-1,0 1 1,0-1-1,0 0 1,0 0-1,0 0 1,0 1 0,1-1-1,-1 0 1,0 0-1,0 0 1,0 0-1,0 1 1,1-1-1,-1 0 1,0 0-1,0 0 1,0 0-1,1 0 1,-1 0-1,0 0 1,0 0-1,1 1 1,-1-1-1,0 0 1,0 0-1,1 0 1,-1 0-1,0 0 1,0 0-1,1-1 1,11-6 1068,6-14-169,17-33-593,13-14-232,-48 68-111,0 0 0,1 0 1,-1 0-1,1 0 0,-1 0 0,1 0 1,-1 0-1,1 0 0,-1 0 1,0 0-1,1 0 0,-1 0 0,1 0 1,-1 0-1,1 1 0,-1-1 0,0 0 1,1 0-1,-1 0 0,1 1 0,-1-1 1,0 0-1,1 1 0,-1-1 1,0 0-1,0 1 0,1-1 0,-1 0 1,0 1-1,0-1 0,1 1 0,-1-1 1,0 0-1,0 1 0,0-1 1,0 1-1,0-1 0,0 1 0,1-1 1,-1 0-1,0 1 0,0 0 0,10 28-83,-8-23 57,1 2 15,2 7-16,1 1 0,1-1 0,0 0 1,0 0-1,2-1 0,12 17 0,-19-30-150,-1 1 1,1-1-1,-1 0 0,1 0 0,0 0 0,0 0 0,-1 0 0,1 0 0,0-1 1,0 1-1,0 0 0,0-1 0,0 0 0,0 1 0,0-1 0,0 0 0,0 0 1,0 0-1,0 0 0,0 0 0,0-1 0,0 1 0,0-1 0,0 1 0,-1-1 1,1 0-1,0 0 0,3-1 0,13-12-4460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24.1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221 187 5905,'0'0'8993,"-4"0"-8541,-10 0-410,0 1 1,0 0-1,0 1 0,0 0 1,1 1-1,-27 10 0,34-11-33,0 1 0,0 0-1,0 0 1,0 1-1,1 0 1,-1 0 0,1 0-1,0 1 1,0-1 0,1 1-1,0 1 1,-1-1 0,2 0-1,-1 1 1,1 0 0,-1 0-1,-2 8 1,5-12-9,1-1 1,-1 1-1,0-1 0,1 1 1,0-1-1,-1 1 0,1-1 1,0 1-1,0 0 0,-1-1 1,1 1-1,0-1 0,1 1 1,-1 0-1,0-1 0,0 1 1,2 2-1,-2-3 7,1-1 1,-1 1-1,1-1 0,0 1 1,-1-1-1,1 1 0,-1-1 1,1 0-1,0 1 0,0-1 1,-1 0-1,1 1 0,0-1 1,0 0-1,-1 0 0,1 0 1,0 0-1,0 0 0,-1 0 1,1 0-1,0 0 0,0 0 1,0 0-1,1-1 0,3 0 28,1-1 0,0 0-1,-1 0 1,1 0 0,-1-1-1,0 0 1,9-6 0,-3 0-28,0 0 1,-1-1-1,0 0 0,0-1 1,-1 0-1,0 0 0,-1-1 1,-1 0-1,0-1 0,7-16 1,-7 10 58,-1 1 1,-1-1 0,-1 0 0,-1 0-1,0-1 1,-1 1 0,-1-21 0,-9 167-252,3-83 193,2 0-1,4 52 1,-1-93-4,1-1-1,-1 1 1,1-1-1,0 1 1,0-1-1,0 1 1,0-1-1,0 1 1,0-1-1,1 0 1,-1 0-1,1 0 1,-1 0-1,1 0 1,0 0-1,0 0 1,0 0-1,0-1 1,0 1-1,1-1 1,-1 1-1,0-1 1,1 0-1,-1 0 1,0 0-1,1 0 1,0 0-1,-1-1 1,1 1-1,-1-1 1,6 1-1,-3-1 8,1 0-1,-1 0 0,1 0 0,0 0 0,-1-1 1,1 0-1,-1 0 0,0-1 0,1 1 1,-1-1-1,0 0 0,0-1 0,0 1 0,5-4 1,-1-2 51,0 0 0,-1 0 0,-1-1 0,1 0 0,-1 0 0,-1 0 0,0-1 0,0 0 0,-1-1 0,0 1 0,-1-1 0,0 0 0,0 0 0,-2 0 0,1-1 0,0-15 1,-4 60-149,0-20 75,0-1-1,1 1 1,1 0-1,0-1 0,3 16 1,-3-25 17,-1-1 1,1 1-1,0-1 1,0 1-1,0-1 1,0 0-1,1 0 0,-1 0 1,1 0-1,-1 0 1,1 0-1,0 0 1,-1 0-1,1 0 1,0-1-1,0 1 1,0-1-1,1 1 1,-1-1-1,0 0 0,0 0 1,1 0-1,-1 0 1,1 0-1,-1-1 1,1 1-1,-1-1 1,1 0-1,-1 1 1,1-1-1,3-1 1,0 1 7,0-1 0,0 1-1,0-2 1,0 1 0,-1-1 0,1 0 0,0 0 0,0 0 0,-1-1 0,0 0 0,1 0 0,-1 0 0,0-1 0,-1 0 0,1 0 0,-1 0 0,8-9 0,-2 1 10,-1 0 0,-1-1-1,0 0 1,-1 0 0,0-1-1,5-15 1,-13 43-97,1 0 1,0 0-1,1 0 1,1 0-1,0 0 1,1-1-1,6 18 1,-7-26-26,0-1 0,0 1 0,0-1 0,1 0-1,-1 0 1,1 0 0,0 0 0,0 0 0,1-1 0,-1 1 0,1-1 0,0 0 0,0 0 0,0 0 0,0-1 0,0 1-1,0-1 1,1 0 0,-1 0 0,1-1 0,0 1 0,-1-1 0,1 0 0,0-1 0,8 1 0,-3-1-609,1-1 0,-1 0-1,0-1 1,0 0 0,0 0 0,0-1 0,0-1 0,0 0 0,-1 0-1,1-1 1,8-5 0,19-15-4549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24.4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119 0 4841,'0'0'9750,"-40"0"-8478,37 1-1271,-1 0-1,1 0 0,-1 0 1,1 1-1,0-1 0,0 1 1,0 0-1,0 0 1,0 0-1,0 0 0,0 0 1,0 1-1,1-1 0,0 1 1,-1 0-1,1-1 0,0 1 1,0 0-1,0 0 0,1 1 1,-1-1-1,1 0 0,0 0 1,-2 5-1,0 3 9,0 0 1,0 0-1,1 0 0,0 0 0,1 0 1,0 18-1,2-27-20,-1 0 0,1 0 0,-1 0 1,1 0-1,0 0 0,0 0 0,0 0 1,0 0-1,0-1 0,0 1 0,1 0 0,-1-1 1,0 1-1,1-1 0,-1 1 0,1-1 1,0 0-1,-1 0 0,1 1 0,0-1 1,0-1-1,0 1 0,0 0 0,0 0 0,0-1 1,0 1-1,0-1 0,0 1 0,0-1 1,0 0-1,3 0 0,8 1-357,0 0 1,0-1-1,21-3 1,20-10-2231,-6-7-1925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24.8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0 6737,'0'0'7282,"0"140"-6746,0-84-104,0 0-336,0-3 16,-2-6-48,-1-8 48,3-8-112,0-13-328,5-18-3553,6 0 665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25.2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1 864,'0'0'6650,"30"0"-6465,205 2-42,-198-1-282,-7-1 636,-20 0 3012,-16 2-3455,0 1 0,0-1 0,0 1 0,1 1 0,-1-1 0,1 1 0,0 0 0,0 0 0,0 1 0,1-1 0,-1 1 0,-6 10 0,3-5 15,1 1 0,1-1 0,-1 1 0,2 0 0,-9 23 0,13-32-59,1 0 0,-1 0 0,0 0 0,1 0 0,0 0 0,-1 0 0,1 0 0,0 0-1,0 0 1,0 0 0,0 1 0,0-1 0,1 0 0,-1 0 0,1 2 0,0-4 3,-1 1 1,1-1-1,-1 1 1,1-1-1,-1 0 1,1 1 0,-1-1-1,1 0 1,-1 0-1,1 1 1,-1-1-1,1 0 1,-1 0-1,1 0 1,0 1 0,-1-1-1,1 0 1,-1 0-1,1 0 1,0 0-1,-1 0 1,1 0-1,-1 0 1,1-1 0,0 1-1,-1 0 1,1 0-1,-1 0 1,1-1-1,0 1 1,0-1-1,4-1 21,0-1-1,-1 0 1,1 0-1,0-1 0,-1 1 1,0-1-1,0 0 0,0 0 1,5-7-1,-4 2-22,0 0 1,0 0-1,-1 0 1,0-1-1,3-14 1,2-5 794,-8 28-549,-1 31-330,0-28-37,0 1 1,0 0 0,0-1-1,0 1 1,1-1 0,0 1-1,-1-1 1,1 1 0,0-1-1,0 0 1,0 1 0,2 2-1,15 8-4679,-9-12-209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25.5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 4425,'0'0'8846,"1"0"-8835,-1 0 0,0 0 0,1-1 1,-1 1-1,0 0 0,1 0 0,-1 0 1,1-1-1,-1 1 0,0 0 0,1 0 0,-1 0 1,1 0-1,-1 0 0,1 0 0,-1 0 0,0 0 1,1 0-1,-1 0 0,1 0 0,-1 0 0,1 0 1,-1 0-1,0 0 0,1 1 0,-1-1 1,1 0-1,-1 0 0,0 0 0,1 1 0,0-1 1,1 7 21,0 0 0,0 0 1,-1 0-1,1 0 1,-2 0-1,1 0 1,-1 0-1,0 0 1,0 0-1,-2 8 0,1 7 82,0-4-46,2 24 61,0-42-119,-1 1 0,1-1 0,-1 0 0,1 0 0,-1 1 0,1-1 0,-1 0 0,1 0 1,-1 0-1,1 1 0,-1-1 0,1 0 0,0 0 0,-1 0 0,1 0 0,-1 0 0,1 0 0,-1 0 0,1 0 0,-1 0 0,1 0 0,-1-1 0,1 1 0,0 0 0,-1 0 0,1 0 0,-1-1 1,1 1-1,-1 0 0,1-1 0,17-9 101,91-99-27,-108 109-86,-1 0-1,1 0 1,-1-1 0,1 1-1,-1 0 1,1-1-1,-1 1 1,1 0 0,-1 0-1,1 0 1,-1 0 0,1 0-1,-1 0 1,1-1-1,-1 1 1,1 0 0,-1 0-1,1 1 1,-1-1-1,1 0 1,-1 0 0,1 0-1,-1 0 1,1 0 0,-1 0-1,1 1 1,-1-1-1,1 0 1,-1 0 0,1 1-1,-1-1 1,0 0-1,1 1 1,-1-1 0,1 1-1,-1-1 1,0 0 0,1 1-1,-1-1 1,0 1-1,0-1 1,1 1 0,-1-1-1,0 1 1,0-1-1,0 1 1,0-1 0,1 2-1,7 33-86,-5-22 91,-2-9-36,0-1 1,1 1 0,-1 0-1,1-1 1,0 1-1,0-1 1,1 0 0,-1 0-1,0 0 1,1 0-1,0 0 1,0 0 0,0 0-1,0-1 1,6 4 0,37 11-3142,-15-13-2007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25.8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116 25 7058,'0'0'7903,"-8"3"-7581,1 1-310,0-1 0,1 2 1,0-1-1,-1 1 0,2-1 0,-1 2 0,0-1 0,1 1 0,0-1 0,1 1 0,-1 1 0,1-1 0,0 1 0,1 0 0,-1-1 1,-2 10-1,3-7-3,0 0 0,0 0 0,1 0 0,0 1 0,0-1 1,0 19-1,2-26-8,0 1 1,0-1 0,0 0 0,1 0 0,-1 1-1,1-1 1,-1 0 0,1 0 0,0 0-1,0 0 1,0 0 0,0 0 0,0 0-1,0 0 1,0 0 0,1 0 0,-1 0-1,1-1 1,0 1 0,-1-1 0,1 1 0,0-1-1,0 0 1,0 1 0,0-1 0,0 0-1,0 0 1,0-1 0,0 1 0,0 0-1,0-1 1,0 1 0,5 0 0,5 0-22,0 0 0,1 0 0,0-2 0,-1 1 1,1-1-1,-1-1 0,0 0 0,1-1 0,-1 0 0,0-1 1,-1-1-1,1 0 0,13-7 0,-18 7 0,0 1-1,-1-1 0,1 0 1,-1 0-1,0-1 1,-1 1-1,1-2 0,-1 1 1,0 0-1,-1-1 1,0 0-1,0 0 0,0 0 1,-1-1-1,0 1 0,0-1 1,-1 0-1,0 1 1,0-1-1,-1 0 0,1-12 1,-2 19 14,0-7 56,1 1 1,-2-1-1,1 1 1,-1-1-1,-3-14 1,4 21-39,0 1-1,-1-1 1,1 0 0,0 0-1,-1 0 1,1 0 0,-1 0-1,0 0 1,1 1 0,-1-1-1,0 0 1,1 0 0,-1 1-1,0-1 1,0 1 0,1-1-1,-1 0 1,0 1 0,0 0-1,0-1 1,-1 0 0,0 1-10,0 0 0,0 0 1,0 0-1,0 0 0,0 1 1,0-1-1,1 1 0,-1-1 1,0 1-1,0-1 0,0 1 0,1 0 1,-1 0-1,0 0 0,-2 2 1,-2 2-4,0 1 0,0 0 1,1 0-1,0 0 1,0 1-1,0-1 0,1 1 1,0 0-1,0 1 0,1-1 1,0 0-1,0 1 1,-2 14-1,3-17 1,0 0 0,1 0-1,0 0 1,0 0 0,1 0 0,-1 0 0,1 1-1,0-1 1,1 0 0,-1 0 0,1 0 0,0 0-1,0 0 1,1 0 0,-1 0 0,1 0 0,0-1-1,0 1 1,1 0 0,0-1 0,-1 0 0,8 8-1,-3-7 8,1-1 0,0 1 0,0-1 0,0 0 0,0-1 0,1 0 0,0-1 0,-1 1 0,1-2 0,0 1 0,14 0 0,10-1 11,60-6 0,-85 5-81,1-1 1,0-1-1,-1 0 0,1 0 0,-1 0 0,0-1 0,0 0 0,0-1 0,0 0 1,0 0-1,-1-1 0,0 0 0,9-7 0,-16 12 54,1-1 1,-1 1-1,1 0 0,-1-1 1,0 1-1,1-1 0,-1 1 1,0 0-1,1-1 0,-1 1 1,0-1-1,1 1 0,-1-1 1,0 1-1,0-1 0,0 1 1,0-1-1,1 1 0,-1-1 1,0 1-1,0-1 0,0 0 1,0 1-1,0-1 0,0 1 1,0-1-1,-1 1 0,1-1 1,0 1-1,0-1 0,0 1 1,-1-1-1,-15-4 273,13 5-449,1 0 1,-1 0 0,1 0 0,-1 0 0,1 1 0,-1-1 0,1 1-1,-1 0 1,1 0 0,0-1 0,0 2 0,-1-1 0,-3 2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26.2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207 7 6361,'0'0'6282,"-155"-7"-8187,103 7-6000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1:46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9130,'0'0'9954,"0"7"-10050,0-2-992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30.2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139 19 7642,'0'0'7233,"-13"-4"-6891,-45-10-244,56 14-96,0 0-1,0 0 0,0 0 0,1 1 1,-1-1-1,0 1 0,0-1 0,0 1 1,1 0-1,-1-1 0,0 1 1,1 0-1,-1 0 0,1 0 0,-1 1 1,1-1-1,0 0 0,-1 0 0,1 1 1,0-1-1,-2 2 0,-16 32 3,18-31-4,-1-2 1,1 1 0,0 0 0,-1 0 0,1 0 0,0 0 0,1 0 0,-1 0 0,0 0 0,1 0 0,0 0 0,0 0 0,0 0 0,0 0 0,0 0 0,1 0 1,-1 0-1,1 0 0,0 0 0,0 0 0,0 0 0,0 0 0,2 3 0,1-1 14,1 1 1,1-1 0,-1 0-1,1 0 1,-1 0 0,1-1 0,10 5-1,0 2 26,-13-10-42,-1 1 0,1 0-1,-1 0 1,0 0 0,1 0 0,-1 0 0,0 1 0,0-1 0,-1 1 0,1-1 0,0 1 0,-1 0 0,0-1 0,1 1 0,-1 0 0,0 0 0,0 0 0,-1 0-1,1 0 1,-1 0 0,1 0 0,-1 0 0,-1 6 0,1-5 9,-1 0 1,0 0-1,0 0 0,-1 0 0,1 0 1,-1 0-1,0 0 0,0-1 0,0 1 1,0-1-1,-1 1 0,1-1 0,-1 0 1,0 0-1,0 0 0,-5 3 0,8-6-44,0 0 0,0 1 0,0-1 0,0 0 0,0 0 0,1 0 0,-1 0 0,0 0-1,0 0 1,0 0 0,0 0 0,0 0 0,0 0 0,0 0 0,0 1 0,0-1 0,0 0 0,0 0-1,0 0 1,0 0 0,0 0 0,0 0 0,0 0 0,0 0 0,0 0 0,0 1 0,0-1 0,0 0-1,0 0 1,0 0 0,0 0 0,0 0 0,0 0 0,0 0 0,-1 0 0,1 0 0,0 0-1,0 0 1,0 0 0,0 1 0,0-1 0,0 0 0,0 0 0,15-5-1328,22-10-557,-19 7 1270,0-2 0,-1-1-1,25-19 1,12-21 4465,-54 51-3781,1-1 1,-1 1 0,1 0-1,-1 0 1,1-1 0,-1 1-1,1 0 1,-1 0 0,1 0-1,-1 0 1,1 0 0,-1 0 0,1 0-1,-1 0 1,1 0 0,-1 0-1,1 0 1,-1 0 0,1 0-1,-1 0 1,1 1 0,-1-1-1,1 0 1,-1 0 0,1 0 0,-1 1-1,1-1 1,-1 0 0,0 1-1,1-1 1,-1 0 0,0 1-1,1-1 1,-1 1 0,0-1-1,1 0 1,-1 1 0,0-1-1,0 1 1,1-1 0,-1 1 0,0-1-1,0 1 1,0-1 0,0 1-1,0 0 1,16 36 1512,-10-22-1227,-5-12-311,0-1 1,0 1-1,0-1 0,1 1 0,-1-1 0,1 1 0,0-1 0,-1 0 1,1 0-1,0 0 0,0 0 0,0 0 0,1-1 0,-1 1 0,0 0 0,1-1 1,-1 0-1,1 0 0,0 1 0,-1-2 0,1 1 0,0 0 0,-1 0 1,1-1-1,0 1 0,3-1 0,-2-1 11,1 0-1,0 0 1,-1 0-1,1 0 1,-1-1-1,0 0 1,1 0-1,-1 0 1,0-1-1,0 1 1,0-1-1,-1 0 1,1 0-1,6-7 1,-1 0 133,-1-1-1,0 0 1,0 0 0,-1 0 0,-1-1 0,7-17 0,-13 35-164,0 0 0,0 1 1,0-1-1,1 0 1,0 0-1,0 0 0,1 0 1,0 0-1,0 0 1,3 6-1,-3-9 12,1 0 0,-1 0 0,1 0 0,-1-1 0,1 1 0,0-1 0,0 1 0,0-1 0,1 0 0,-1 0 0,0-1 0,1 1 0,-1-1 0,1 1 0,0-1 0,-1 0 0,1-1 0,5 2 0,7 0 21,0 0 1,0-1-1,1-1 1,-1 0-1,0-1 1,0-1 0,0-1-1,0 0 1,0-1-1,18-7 1,-25 8-37,1-1 0,-1 0 0,0-1 0,-1 1 0,1-2 0,-1 0 0,0 0 0,0 0 0,-1-1 0,0 0 0,0 0 0,0-1 0,-1 0 0,0 0 0,-1 0 1,0-1-1,7-15 0,-7-4 200,-5 27-246,-1 1-159,0 0 233,-1 0 1,1 0-1,0 0 1,0 1 0,0-1-1,-1 0 1,1 1-1,0-1 1,0 1-1,0-1 1,0 1-1,0 0 1,0-1 0,0 1-1,0 0 1,0 0-1,0 0 1,0 0-1,0 0 1,0 0 0,1 0-1,-1 0 1,0 0-1,1 0 1,-1 0-1,1 0 1,-1 0-1,0 3 1,1-2 9,0 1-1,1-1 1,-1 1-1,0-1 1,1 0 0,0 1-1,-1-1 1,1 0-1,0 0 1,0 1 0,0-1-1,1 0 1,-1 0-1,0 0 1,1 0 0,-1 0-1,4 3 1,3 2-22,-2 1 1,1 0-1,-1 1 1,0 0-1,-1-1 0,0 2 1,6 14-1,-10-21-2,0-1-1,-1 0 1,1 1-1,0-1 1,-1 0-1,0 1 0,1-1 1,-1 1-1,0-1 1,0 0-1,-1 1 1,1-1-1,0 1 0,-1-1 1,1 0-1,-1 1 1,0-1-1,0 0 1,0 0-1,0 0 0,0 1 1,-1-1-1,1 0 1,0 0-1,-1-1 1,0 1-1,1 0 0,-1 0 1,0-1-1,0 1 1,0-1-1,0 0 1,0 1-1,0-1 0,0 0 1,-1 0-1,-2 0 1,-2 2-220,1-1 1,-1 0 0,0 0 0,0-1 0,0 0-1,-13 0 1,25-17-3013,16-2-1558,6-1-2855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31.0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85 53 6913,'0'0'7810,"-3"-42"-6362,3 41-1441,0 1-1,0 0 0,0-1 0,0 1 0,0-1 1,-1 1-1,1-1 0,0 1 0,0-1 0,0 1 0,0 0 1,-1-1-1,1 1 0,0 0 0,0-1 0,-1 1 0,1-1 1,0 1-1,-1 0 0,1 0 0,0-1 0,-1 1 0,1 0 1,-1 0-1,1-1 0,0 1 0,-1 0 0,1 0 1,-1 0-1,1 0 0,-1-1 0,1 1 0,0 0 0,-1 0 1,1 0-1,-1 0 0,1 0 0,-1 0 0,0 1 0,-17 13-40,-10 26-81,24-31 111,1-1 0,-1 1 1,2 0-1,-1-1 0,1 1 0,0 0 1,1 0-1,0 1 0,0 10 0,1-17 4,1 0 0,-1 0 0,0 0 0,1 0 0,-1-1 0,1 1 0,0 0 0,0-1 0,0 1 0,0 0 0,1-1-1,-1 1 1,1-1 0,-1 1 0,1-1 0,0 0 0,0 0 0,0 0 0,0 0 0,0 0 0,0 0 0,1-1 0,-1 1 0,1-1-1,-1 1 1,1-1 0,-1 0 0,1 0 0,0 0 0,0-1 0,-1 1 0,5 0 0,4 1-17,0-1 0,-1 0 0,1-1 0,0 0 1,0-1-1,0 0 0,0-1 0,0 0 0,-1 0 0,1-1 1,-1-1-1,0 0 0,0 0 0,0-1 0,0 0 0,-1-1 1,0 0-1,0 0 0,0-1 0,-1 0 0,0-1 0,-1 0 1,14-17-1,-19 21 26,0-1 0,0 0 1,0 1-1,0-1 0,-1 0 0,0 0 1,0 0-1,0 0 0,-1-1 0,1 1 1,-1 0-1,-1-7 0,1 3 85,0 9-91,-1-1 0,1 1 0,0-1 0,-1 1 0,1 0 0,0-1 0,-1 1 0,1 0 0,0-1 0,-1 1 0,1 0 0,-1 0 0,1-1 0,0 1 0,-1 0 0,1 0 0,-1 0 0,1 0 0,-1 0 0,1-1 0,-1 1 0,1 0 0,-1 0 0,1 0 0,-1 0 0,1 0 0,-1 1 0,1-1 0,0 0 0,-1 0 0,1 0 0,-1 0 0,1 0 0,-1 1 0,1-1-1,-1 0 1,1 0 0,0 1 0,-1-1 0,1 0 0,-1 1 0,-20 11-36,17-9 30,1 1 0,0 0-1,0-1 1,0 1-1,1 1 1,-1-1-1,1 0 1,0 1 0,0-1-1,0 1 1,1-1-1,0 1 1,0 0-1,0 0 1,0-1 0,1 1-1,0 0 1,0 0-1,0 0 1,2 9-1,-1-12 6,0-1-1,0 1 0,0-1 1,1 0-1,-1 1 0,0-1 1,1 0-1,-1 0 0,1 0 0,-1 0 1,1 0-1,-1 0 0,1-1 1,0 1-1,-1 0 0,1-1 1,0 1-1,0-1 0,-1 0 1,1 1-1,0-1 0,2 0 0,50 0 70,-37 0-69,-3-2-13,0 0 0,0 0-1,0-1 1,0-1 0,-1 0 0,0-1-1,1 0 1,-1-1 0,-1-1 0,1 0-1,-1-1 1,-1 0 0,0-1-1,0 0 1,0 0 0,-1-1 0,13-17-1,-20 43 248,-3 5-272,-1 94-2,22 170 0,-2-148 26,-16-130-429,2-19-927,9-77-4819,-8 38 3193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31.4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21 4033,'0'0'9389,"13"-4"-9233,43-12-79,-54 16-74,-1 0-1,1 0 1,0 0-1,-1 1 1,1-1 0,-1 0-1,1 1 1,-1-1-1,1 1 1,-1-1 0,0 1-1,1 0 1,-1 0 0,0 0-1,1-1 1,-1 1-1,0 0 1,0 1 0,0-1-1,0 0 1,0 0-1,0 0 1,0 1 0,0-1-1,0 0 1,-1 1 0,1-1-1,0 1 1,-1-1-1,1 0 1,-1 1 0,0 0-1,0-1 1,1 4-1,0 2 9,0 1-1,-1-1 0,0 1 1,0-1-1,-1 10 0,0-15-5,0 0-1,0 1 1,-1-1-1,1 0 1,0 0 0,-1 0-1,1 0 1,-1 0-1,0 0 1,1 0-1,-1-1 1,0 1-1,0-1 1,0 1-1,-1-1 1,1 0 0,0 0-1,0 0 1,-1 0-1,1 0 1,0 0-1,-1-1 1,1 1-1,-1-1 1,1 0-1,-3 1 1,-6 0-153,0 0-1,1 0 1,-1-1 0,-20-2-1,29 1 80,1 1 0,-1 0 0,1-1 0,-1 1 0,1-1 0,-1 1 0,1-1 0,-1 1 0,1-1 0,0 0 0,0 0 0,-1 0 0,1 0 0,0 0 0,0 0 0,0 0 0,0 0-1,0-1 1,0 1 0,0 0 0,0 0 0,1-1 0,-1 1 0,0-1 0,1 1 0,-1-1 0,1 1 0,0-1 0,-1 1 0,1-1 0,0 1 0,0-1 0,0 1 0,0-4 0,1 1-181,-1-1 0,1 0 1,0 1-1,1-1 1,-1 0-1,1 1 0,-1 0 1,1-1-1,1 1 1,3-7-1,23-22-1952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31.7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5705,'0'0'8877,"0"23"-8566,0 24-103,8 340 936,-7-385-1238,-1-1-1,0 1 1,0 0 0,0-1-1,1 1 1,-1 0 0,1-1 0,-1 1-1,1-1 1,0 1 0,0-1-1,-1 1 1,1-1 0,0 1-1,0-1 1,0 0 0,3 2 0,-4-3-60,1 1 0,0-1 0,0 0 0,-1 0 1,1 0-1,0 0 0,0 0 0,0 0 0,-1 0 0,1 0 1,0 0-1,0 0 0,0 0 0,-1 0 0,1 0 1,0-1-1,0 1 0,-1 0 0,1-1 0,0 1 1,-1-1-1,1 1 0,0 0 0,-1-1 0,1 0 0,-1 1 1,1-1-1,0 1 0,-1-1 0,0 0 0,1 1 1,-1-1-1,1 0 0,-1 1 0,0-1 0,1-1 1,10-20-4575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32.1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 5097,'0'0'3121,"30"-1"-2968,216-8-222,-142 0 191,-103 9 376,-15 1 840,3 2-1195,1 1 1,-1 0 0,0 0 0,1 1 0,0 0-1,0 1 1,1 0 0,-1 1 0,1 0 0,-8 8 0,10-8-68,-1 0 0,1 0 1,1 1-1,-1-1 0,1 2 0,1-1 1,-1 1-1,1-1 0,1 1 1,0 1-1,-5 14 0,9-23-56,-1 0-1,1 0 1,0 0-1,0 0 1,0 0-1,-1 0 0,1-1 1,0 1-1,0 0 1,0 0-1,0 0 0,1 0 1,-1 0-1,0 0 1,0 0-1,0 0 1,1-1-1,-1 1 0,0 0 1,1 0-1,-1 0 1,1-1-1,-1 1 1,1 0-1,-1 0 0,1-1 1,0 1-1,-1 0 1,1-1-1,0 1 1,0-1-1,0 1 0,2 0 26,-1-1 1,0 1-1,1-1 0,-1 0 0,1 1 0,-1-1 0,0-1 0,1 1 0,-1 0 1,1 0-1,-1-1 0,3 0 0,5-2 32,-1 0 1,1-1-1,-1 0 1,0-1-1,11-6 1,-11 5-34,-1-1 0,1 1 0,-1-1 0,-1-1 0,1 0 0,-1 0 0,-1 0 0,1-1 0,-1 0 0,-1 0 0,8-17 0,-15 34 33,1-1 0,1 1 0,-1 0 0,1 0 0,2 14 0,-2-20-104,0 0 0,0 1 0,0-1-1,1 0 1,-1 1 0,1-1 0,0 0-1,-1 1 1,1-1 0,0 0 0,0 0-1,1 0 1,-1 0 0,0 0 0,1 0-1,-1 0 1,1 0 0,-1-1 0,1 1-1,0-1 1,0 1 0,0-1 0,0 1-1,3 0 1,6 0-1119,1-1 0,-1-1 1,0 0-1,13-1 0,8-3-4995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32.4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1504,'0'0'11601,"0"21"-10959,0 185 997,4-179-1484,-3-27-138,-1 1-1,0-1 0,0 0 0,0 1 0,1-1 1,-1 0-1,0 0 0,0 1 0,1-1 0,-1 0 1,0 0-1,1 1 0,-1-1 0,0 0 0,1 0 1,-1 0-1,0 0 0,1 1 0,-1-1 1,1 0-1,-1 0 0,0 0 0,1 0 0,-1 0 1,1 0-1,-1 0 0,0 0 0,1 0 0,-1 0 1,0 0-1,1 0 0,0-1 0,4-2 68,-1 1 0,1-2 1,-1 1-1,0 0 0,0-1 0,6-7 0,103-115 128,-113 125-218,0 0-1,0 1 1,1-1 0,-1 0-1,0 1 1,1-1 0,-1 1 0,1-1-1,-1 1 1,1-1 0,-1 1-1,1-1 1,-1 1 0,1-1-1,-1 1 1,1 0 0,0-1-1,-1 1 1,1 0 0,-1 0 0,1-1-1,0 1 1,-1 0 0,1 0-1,0 0 1,-1 0 0,1 0-1,0 0 1,0 0 0,-1 0 0,1 0-1,0 0 1,-1 0 0,1 0-1,0 0 1,-1 1 0,1-1-1,-1 0 1,1 0 0,0 1 0,-1-1-1,1 1 1,-1-1 0,1 0-1,-1 1 1,1-1 0,-1 1-1,1-1 1,-1 1 0,1-1 0,-1 1-1,0 0 1,1-1 0,-1 1-1,0 0 1,1-1 0,-1 1-1,0 0 1,13 52-99,-8-31 117,-4-18-184,1 0 0,-1 0 0,1 0 0,0-1 1,1 1-1,-1-1 0,1 0 0,-1 0 1,1 0-1,0 0 0,0 0 0,0 0 1,1-1-1,-1 1 0,1-1 0,-1 0 1,1 0-1,4 1 0,15 3-4742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32.8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153 2 6769,'0'0'8541,"-16"-1"-8288,-52 4-171,65-3-79,0 1 1,1 0-1,-1 0 1,1 0-1,0 0 0,-1 1 1,1-1-1,0 1 1,0-1-1,0 1 1,0 0-1,0 0 1,0-1-1,0 2 1,1-1-1,-1 0 1,1 0-1,-1 0 0,0 3 1,-15 42 60,17-44-52,-3 8 4,1-1-1,0 0 0,1 1 1,0-1-1,0 1 1,2 0-1,1 13 1,-2-21-12,0 0 0,1 0-1,0-1 1,0 1 0,0 0 0,0 0 0,0 0 0,0-1-1,1 1 1,-1-1 0,1 1 0,0-1 0,0 1 0,0-1-1,0 0 1,0 0 0,0 0 0,1 0 0,-1-1-1,0 1 1,1 0 0,0-1 0,-1 0 0,1 1 0,0-1-1,0 0 1,0-1 0,0 1 0,4 0 0,7 0-30,-1 0 1,1-1-1,0 0 1,0-1-1,-1-1 0,1 0 1,-1-1-1,1-1 1,-1 0-1,0 0 1,0-2-1,16-8 0,-22 10-4,0 0 0,-1 0 0,1-1 0,-1 1 0,0-2 0,0 1-1,-1-1 1,1 1 0,-1-1 0,0-1 0,-1 1 0,0-1 0,0 0-1,0 0 1,-1 0 0,0 0 0,0-1 0,-1 1 0,0-1 0,0 1-1,-1-1 1,1-14 0,-2 19 40,0 1-1,0 0 1,-1 0 0,1 0-1,0 0 1,-1-1 0,0 1-1,1 0 1,-1 0-1,0 0 1,0 0 0,0 1-1,0-1 1,-1 0-1,1 0 1,0 1 0,-1-1-1,1 0 1,-1 1 0,0 0-1,1-1 1,-1 1-1,0 0 1,0 0 0,0 0-1,0 0 1,0 0 0,0 0-1,0 0 1,0 1-1,0-1 1,0 1 0,0 0-1,0 0 1,-1-1-1,1 1 1,0 0 0,0 1-1,-4 0 1,0-1 19,1 1 0,-1-1-1,1 2 1,0-1 0,-1 0 0,1 1 0,0 0-1,0 0 1,0 1 0,0-1 0,1 1 0,-1 0-1,1 1 1,-1-1 0,-4 6 0,5-5-9,1 0 1,0 0 0,1 0-1,-1 0 1,1 1 0,-1-1-1,1 1 1,1 0 0,-1 0-1,1-1 1,-1 1 0,2 0-1,-1 0 1,0 0 0,1 0-1,0 0 1,0 1 0,0-1-1,2 5 1,-1-6-6,1 0 0,-1 0-1,1-1 1,0 1 0,0 0 0,1-1 0,-1 1 0,1-1 0,-1 0-1,1 0 1,0 0 0,0 0 0,0 0 0,1-1 0,-1 1 0,1-1-1,-1 0 1,1 0 0,0 0 0,0-1 0,0 1 0,5 0 0,10 2 29,-1-1 0,1 0 0,0-2 0,37-1 0,-28 0-111,-18 0-91,0-1-1,0 0 1,-1 0 0,1-1 0,0 0 0,-1-1-1,1 0 1,13-8 0,38-23-3985,-20 8-3998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33.1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8410,'0'0'3280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5:54.0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8 143 5265,'0'0'4943,"-1"-5"-3579,-4-14-176,3 15 615,11 17-1683,37 65 355,-37-58-343,2-1 0,0 0-1,1-1 1,1-1 0,24 26 0,-36-42-79,1 0 0,0 0 0,-1-1 0,1 1 0,0 0 0,0-1 0,0 0 0,0 1 0,-1-1 0,1 0 0,0 0 0,0 0 0,0 0 0,0 0 0,0 0 0,3-1 0,32-8 901,13-10-494,-1-2 0,64-36 0,89-67-257,-192 118-177,21-14 5,3-1 12,60-48 1,-93 69-61,-1 6-1593,-1 44-1823,-4-25-884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47.1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 37 2897,'0'0'7737,"-5"2"-6758,-14 8-89,16-22 4713,1-12-4008,2 11-1782,1 35 444,-2 50-516,0 41 393,23 193 0,-21-302-1389,-1-8 34,1-18-4344,5 8-885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1:47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634 597 3289,'0'0'8758,"11"19"-423,-13-28-7610,-4 0-702,0 0 1,-1 1-1,0-1 0,0 1 1,-1 1-1,0 0 0,0 0 1,-17-10-1,-4-6-7,-74-61-5,-13-9 69,-132-136 1,239 221 127,6 15-234,0 4-44,-47 147 42,56-208 460,39-94-399,-44 142-40,0 0-1,0 0 1,1 0-1,-1 0 1,0 1 0,1-1-1,-1 0 1,1 1-1,-1-1 1,1 1-1,0 0 1,0-1 0,0 1-1,0 0 1,0 0-1,0 0 1,0 0 0,0 1-1,0-1 1,0 1-1,3-1 1,54-8-71,-35 7 86,112-15 31,-110 15-3523,-49-3-3,-3-1-4072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47.5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86 0 8090,'0'0'8856,"-32"17"-8758,19-8-141,10-7 30,0-1-1,0 1 0,0 0 0,0 0 0,0 0 1,1 1-1,-1-1 0,1 1 0,-1-1 0,1 1 0,0 0 1,0 0-1,0 0 0,-2 5 0,8-6 26,0-1 0,0 0 0,0 0 0,1 0 0,-1 0 0,1-1 0,7 0-1,-7 1 20,4-1-35,1 1 1,-1 1-1,0 0 0,1 0 1,13 6-1,-21-8 1,-1 1 0,1 0 0,-1 0 0,1-1 0,-1 1 0,1 0 0,-1 0 0,0 0 0,0 0 0,1 0 0,-1 1 0,0-1 0,0 0 1,0 1-1,0-1 0,0 0 0,0 1 0,-1-1 0,1 1 0,0-1 0,-1 1 0,1 0 0,-1-1 0,0 1 0,1 0 0,-1-1 0,0 1 0,0 0 0,0-1 0,0 1 0,0 0 0,0-1 0,-1 1 0,1 0 0,-1-1 0,1 1 0,-1-1 0,1 1 0,-1-1 0,0 1 0,-1 1 0,-1 0 6,0 0 0,0 1 0,0-1 0,0-1-1,0 1 1,-1 0 0,0-1 0,1 0 0,-1 1 0,0-2 0,0 1 0,0 0 0,0-1 0,0 0-1,-7 1 1,9-1-349,0-1-1,0 1 0,0-1 0,0 0 1,-1 0-1,1 0 0,0 0 1,0-1-1,0 1 0,-1-1 0,-2 0 1,-3-7-6848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48.1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 14 1272,'0'0'11472,"-7"0"-10793,-12-2-421,21 1 246,38 1 729,-10 1-690,289-13 1404,-327 20-2588,0-2 1,-1 1 0,0-1-1,0 0 1,-18 7 0,9-5-4000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48.4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0 5169,'0'0'7332,"-16"14"-6253,32-11-769,-1 0 0,1-1 0,0 0 0,0-2 0,0 0 0,16-2 0,10 1-151,117 1 17,-157 0-189,-1 0 11,-1 0 1,0 0 0,0 0 0,0 0-1,0 0 1,1 0 0,-1 0 0,0 0-1,0 0 1,0 0 0,1 0 0,-1 0-1,0 0 1,0 0 0,0 0 0,0 0-1,1 0 1,-1 0 0,0 0 0,0 0-1,0 1 1,0-1 0,0 0 0,1 0-1,-1 0 1,0 0 0,0 0 0,0 1-1,0-1 1,0 0 0,0 0 0,0 0 0,0 0-1,0 1 1,0-1 0,0 0 0,0 0-1,1 0 1,-1 0 0,0 1 0,0-1-1,0 0 1,0 0 0,0 0 0,-1 0-1,1 1 1,0-1 0,0 0 0,0 0-1,0 0 1,0 1 0,0-1 0,0 0-1,0 0 1,0 0 0,0 0 0,-1 1-1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49.0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 30 4457,'0'0'9978,"-2"-7"-9070,-4-16-456,6 24-447,0-1 1,0 0-1,0 0 1,0 0-1,0 0 1,0 0-1,0 0 1,0 0-1,0 0 1,0 0-1,0 0 1,0 0 0,0 0-1,0 0 1,0 0-1,0 0 1,0 0-1,-1 0 1,1 0-1,0 0 1,0 0-1,0 0 1,0 0-1,0 0 1,0 0 0,0 0-1,0 0 1,0 0-1,0 0 1,0 0-1,0 0 1,-1 0-1,1 0 1,0 0-1,0 0 1,0 0-1,0 0 1,0 0-1,0 0 1,0 0 0,0 0-1,0 0 1,0 0-1,0 0 1,0 0-1,0 0 1,-1 42 133,2-8-167,-5 98 913,-25 156 0,29-288-922,0 1 1,0-1 0,0 0-1,0 1 1,0-1 0,0 1-1,0-1 1,1 0 0,-1 1-1,0-1 1,0 1 0,1-1-1,-1 0 1,0 1 0,0-1-1,1 0 1,-1 1 0,0-1-1,1 0 1,-1 0-1,0 1 1,1-1 0,-1 0-1,1 0 1,-1 0 0,0 0-1,1 1 1,-1-1 0,1 0-1,-1 0 1,1 0 0,-1 0-1,0 0 1,1 0 0,-1 0-1,1 0 1,21 0-834,-18-1 374,33 1-3268,-1 0-3440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49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80 6057,'0'0'10853,"-3"8"-10781,-7 44-3,-8 30 180,19-91-132,0 1 0,0-1 0,-1 1 1,0-1-1,-2-9 0,1-19-140,1 32 7,1-1 0,-1 1 0,1 0 0,0-1 0,0 1 0,1 0 0,-1 0 0,1 0 0,0 0 0,1 0 1,-1 1-1,1-1 0,0 1 0,0-1 0,0 1 0,1 0 0,-1 0 0,1 0 0,0 1 0,0 0 0,1-1 0,-1 1 0,1 1 0,-1-1 0,1 1 0,0-1 1,0 1-1,0 1 0,0-1 0,0 1 0,0 0 0,1 0 0,-1 0 0,0 1 0,1 0 0,-1 0 0,0 0 0,0 1 0,10 1 0,-14 0 3,1-1 0,0 0 0,0 1 0,-1-1 0,1 1 0,0 0-1,-1-1 1,0 1 0,1 0 0,-1 0 0,0 0 0,0 0 0,0 0-1,0 0 1,0 1 0,-1-1 0,1 0 0,-1 0 0,1 0 0,-1 1-1,0-1 1,0 0 0,0 1 0,0-1 0,0 0 0,-1 0 0,1 1-1,0-1 1,-1 0 0,0 0 0,0 0 0,0 1 0,-1 2 0,-3-1-1,1 1 1,-1-1-1,0 0 0,-1 0 1,1 0-1,0-1 1,-1 0-1,0 0 1,0-1-1,-7 3 1,-70 19-24,72-21 16,9-3 19,0 1 0,0-1 1,0 0-1,0 1 0,1-1 0,-1 1 0,0-1 1,0 1-1,1 0 0,-1-1 0,0 1 0,1 0 1,-1 0-1,1 1 0,-2 0 0,27 5 85,4-1-66,-13-2 21,139 40 98,-134-37-137,0 1 1,-1 1 0,0 1-1,0 0 1,26 20 0,-37-20-100,-8-20-5379,-5-10-3233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49.9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24 9082,'0'0'7452,"19"0"-7276,338-2-436,-395-10-4493,5 3-1119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50.3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0 5617,'0'0'9730,"-7"152"-9306,17-99-120,3-2-248,8 8-56,-3-17-48,-5-10-2432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50.6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 1 3745,'0'0'11054,"-5"15"-10899,-5 21 60,0 1 1,3 1-1,1-1 1,-1 48-1,5 174 1280,3-153-1239,-1-103-236,1 22-26,6-30-1060,13-14-1829,1 5-2506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51.0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0 7922,'0'0'10093,"-1"0"-10093,1 0 0,0 0 0,-1 0 0,1 0 1,0 0-1,-1 0 0,1 0 0,0 0 1,-1 0-1,1 0 0,-1 0 0,1 1 1,0-1-1,-1 0 0,1 0 0,0 0 1,-1 0-1,1 0 0,0 1 0,0-1 1,-1 0-1,1 0 0,0 1 0,0-1 1,-1 0-1,1 0 0,0 1 0,0-1 0,-1 0 1,1 1-1,0-1 0,0 0 0,0 1 1,0-1-1,0 0 0,0 1 0,0-1 1,-1 1-1,-4 65 133,2-50-66,1 0 0,1 0-1,2 30 1,41-46 217,148 2-141,-217 3-3829,16-5-1325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51.4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19 1584,'0'0'12636,"0"0"-12619,0 0-1,0 0 0,0 0 0,0 0 0,0 0 1,1-1-1,-1 1 0,0 0 0,0 0 1,0 0-1,0 0 0,0 0 0,0 0 0,0 0 1,0 0-1,0-1 0,0 1 0,0 0 0,0 0 1,0 0-1,0 0 0,0 0 0,0 0 1,0 0-1,0-1 0,0 1 0,0 0 0,0 0 1,0 0-1,0 0 0,-1 0 0,1 0 1,0 0-1,0 0 0,0-1 0,0 1 0,0 0 1,0 0-1,0 0 0,0 0 0,0 0 0,0 0 1,-1 0-1,1 0 0,0 0 0,0 0 1,0 0-1,0 0 0,0 0 0,0 0 0,0 0 1,-1 0-1,1 0 0,0 0 0,0 0 0,0 0 1,0 0-1,0 0 0,0 0 0,0 0 1,-1 0-1,1 0 0,0 0 0,0 0 0,0 0 1,0 0-1,0 0 0,0 0 0,25-3 161,1 1 0,0 2 0,34 2-1,4 0-139,31-2-491,-116-9-6289,-3 4-207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25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2577,'0'0'15778,"19"0"-15445,164-1-363,536 16 65,-706-10 88,-18-9-3860,-9-6-3596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51.7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 8354,'0'0'7633,"-10"130"-7249,20-83-183,6-1-81,2-6-120,13-5 0,-5-12-1769,-5-11-6873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52.1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1 5841,'0'0'9288,"-1"13"-8896,-13 440 1201,13-443-1839,3 15 1036,-2-25-762,0 1 1,1 0-1,-1-1 1,1 1-1,0 0 1,-1-1-1,1 1 1,0-1-1,-1 1 1,1-1 0,0 1-1,-1-1 1,1 0-1,0 1 1,0-1-1,-1 0 1,1 1-1,0-1 1,0 0-1,0 0 1,-1 0-1,1 0 1,0 0-1,0 0 1,0 0-1,1 0 1,176-5-908,-180 5 671,-15 1-400,8 5-3293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52.6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128 55 2817,'0'0'6812,"-10"-10"-3369,10 2-2542,-3-23 2024,3 31-2906,-1-1 0,1 1-1,-1-1 1,1 1 0,-1 0 0,1-1 0,-1 1 0,0-1-1,1 1 1,-1 0 0,0 0 0,1-1 0,-1 1 0,0 0-1,1 0 1,-1 0 0,0-1 0,1 1 0,-1 0 0,0 0-1,1 0 1,-1 0 0,0 1 0,1-1 0,-1 0 0,0 0-1,1 0 1,-1 0 0,0 1 0,1-1 0,-1 0-1,0 1 1,1-1 0,-1 0 0,1 1 0,-1-1 0,1 1-1,-1-1 1,1 1 0,-1-1 0,1 1 0,-1-1 0,1 2-1,-8 3-16,2 0 0,-1 1-1,0-1 1,1 2 0,0-1 0,1 1-1,0 0 1,0 0 0,0 0-1,1 1 1,0-1 0,0 1-1,1 0 1,0 1 0,0-1-1,1 0 1,0 1 0,0-1-1,1 1 1,1 0 0,-1-1-1,2 11 1,0-15 6,0 0 1,1 0-1,0-1 0,0 1 1,0-1-1,0 1 0,0-1 1,1 0-1,-1 1 0,1-1 1,0 0-1,0-1 0,0 1 1,1-1-1,-1 1 1,1-1-1,-1 0 0,1 0 1,-1-1-1,1 1 0,0-1 1,0 1-1,0-1 0,6 0 1,10 4 14,1-2 0,-1 0 0,30 0 1,-34-3-17,75-3-87,-85 3 49,1-1 0,-1-1-1,1 1 1,-1-1 0,0-1-1,0 1 1,0-1 0,0 0-1,0 0 1,0 0 0,8-8-1,-14 11-210,-3 0-373,-12 0-805,-6 0-1950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53.8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52 2617,'0'0'10858,"-3"-3"-10250,40 1-416,12-5-80,36-7-112,-10 2-488,-13-2-2481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54.4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38 4721,'0'0'8514,"202"-28"-8642,-146 19-2249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55.2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29 2457,'0'0'5817,"-34"0"-5425,39 0 56,8-7-136,5 2-56,3 1-136,5-3-104,2 4-16,1 1-112,-1 2-944,-4 0-793,-12 0-4048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55.7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96 2232,'0'0'5486,"-1"-4"-4816,1 1-461,0 2-145,0 1 0,0-1 0,0 0 0,0 0 0,0 0 0,0 0 0,0 1 0,0-1 0,0 0-1,-1 0 1,1 0 0,0 1 0,-1-1 0,1 0 0,-1 0 0,1 1 0,0-1 0,-1 0 0,0 1-1,1-1 1,-1 1 0,1-1 0,-1 0 0,0 1 0,1-1 0,-1 1 0,0 0 0,0-1 0,1 1-1,-1 0 1,-1-1 456,1 0-472,1-1-1,0 1 1,-1 0-1,1 0 1,0-1-1,0 1 0,-1-1 1,1 1-1,0 0 1,0-1-1,1 1 1,-1 0-1,0-1 0,0 1 1,1 0-1,-1-1 1,1 1-1,-1 0 1,1 0-1,-1-1 0,1 1 1,0 0-1,0 0 1,0 0-1,-1 0 1,1 0-1,0 0 1,0 0-1,0 0 0,1 0 1,-1 1-1,0-1 1,0 0-1,0 1 1,0-1-1,1 1 0,-1-1 1,2 0-1,59-18-1845,-50 16-269,1 1-1663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6:56.4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28 3633,'0'0'6937,"163"-16"-6753,-117 11-184,-10 3-696,-15-3-3489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10.6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0 8330,'0'0'5265,"-15"3"-5545,5 13-1513,-3 2-2551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11.0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28 9154,'0'0'6089,"70"0"-16115</inkml:trace>
  <inkml:trace contextRef="#ctx0" brushRef="#br0" timeOffset="1">239 24 9658,'0'0'5497,"98"-24"-15387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27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12 340 1504,'0'0'5986,"-11"34"1687,12-53-7393,0 1-1,1-1 1,1 1-1,1 0 1,1 0 0,0 1-1,1-1 1,1 1-1,1 0 1,0 1-1,1 0 1,17-22-1,-19 27-294,1 1 0,1 1 0,0 0 0,0 0 0,1 1 0,0 0 0,0 0 0,1 1 0,0 1 0,0-1 0,1 2 0,-1 0 0,1 0 0,1 1 0,-1 1 0,0 0 0,1 0 0,0 2 0,20-2 0,-28 3 10,0 0-1,1 0 1,-1 0 0,0 1-1,1 0 1,-1 0-1,0 0 1,0 1-1,0-1 1,0 1 0,0 0-1,0 1 1,0-1-1,-1 1 1,1 0-1,-1 0 1,0 1 0,0-1-1,0 1 1,0 0-1,-1 0 1,1 0-1,-1 0 1,0 1 0,0-1-1,-1 1 1,1 0-1,2 9 1,2 4 6,-1 0 1,-1 1-1,-1 0 0,0 0 1,-2 0-1,0 0 0,-1 1 1,-1-1-1,-2 22 0,1-38 0,1 1 0,-1-1-1,0 0 1,0 0-1,0 1 1,0-1 0,0 0-1,-1 0 1,0 0 0,1 0-1,-1 0 1,0-1-1,0 1 1,-1-1 0,1 1-1,0-1 1,-1 0 0,0 1-1,1-2 1,-1 1 0,0 0-1,0 0 1,0-1-1,0 1 1,0-1 0,-1 0-1,1 0 1,0 0 0,0-1-1,-1 1 1,1-1-1,-1 0 1,1 0 0,0 0-1,-1 0 1,1 0 0,-4-2-1,4 1 18,1-1 0,0 0 0,0 1 0,0-1 0,0 0 0,0 0 0,0 0 0,1 0 0,-1-1-1,1 1 1,-1 0 0,1-1 0,0 1 0,0-1 0,0 0 0,0 1 0,0-1 0,1 0 0,-1 1 0,1-4 0,-7-58 175,7 63-185,-1-7-3,1 0 0,0 1 1,1-1-1,-1 0 0,1 0 1,1 1-1,0-1 0,0 0 0,0 1 1,1 0-1,5-11 0,-4 12-2,0 1-1,1-1 1,0 1-1,0 0 0,0 1 1,0-1-1,1 1 1,-1 0-1,1 0 0,0 1 1,0 0-1,1 0 1,8-3-1,2 0-13,0 1 0,0 0 1,1 1-1,-1 1 0,1 1 0,0 0 0,0 2 1,34 2-1,-48-2 1,0 1 0,0 0 0,0 0 1,0 0-1,0 1 0,0-1 0,-1 1 1,1 0-1,-1 0 0,1 0 0,-1 1 1,0-1-1,0 1 0,0 0 0,0-1 1,3 6-1,-1-1 1,0 0 0,0 1 0,-1-1-1,-1 1 1,1 0 0,-1 0 0,3 12 0,-1 7 7,0 0-1,-2 0 1,1 51 0,-5-76-4,1 1 1,0-1 0,-1 0 0,1 0-1,-1 1 1,0-1 0,0 0 0,0 0 0,0 0-1,0 0 1,0 0 0,0 0 0,-1 0-1,1 0 1,-1-1 0,0 1 0,1 0-1,-1-1 1,0 1 0,0-1 0,0 0-1,0 0 1,0 0 0,-2 2 0,0-2 19,-1 1-1,1 0 1,0-1 0,0 0 0,-1 0 0,1 0 0,0-1 0,-1 1 0,1-1-1,-1 0 1,1-1 0,-8 0 0,10-1-1,1 0 0,1 0-1,-1 0 1,0 0 0,0 0 0,1 0 0,-1 0-1,1 0 1,0 0 0,-1 0 0,1-1 0,0 1-1,0 0 1,1 0 0,-1 0 0,1-3 0,-1-3 38,1-5-41,1 0-1,1 1 0,0-1 0,0 1 0,1 0 1,1 0-1,0 0 0,0 0 0,1 1 0,1 0 1,0 0-1,0 1 0,12-13 0,-9 12-13,0-1 1,0 2-1,2 0 0,-1 0 0,1 1 1,0 0-1,1 1 0,0 0 1,0 1-1,1 1 0,17-7 0,-24 11-6,1 1 0,-1-1 0,1 1 0,-1 1 0,1-1 0,0 1 0,-1 0 0,1 1 0,-1 0-1,1 0 1,-1 1 0,1 0 0,-1 0 0,0 0 0,0 1 0,0 1 0,0-1 0,0 1-1,-1 0 1,0 0 0,1 1 0,-2 0 0,7 6 0,-4-3 2,-1 1 0,-1-1-1,1 1 1,-2 1 0,1-1 0,-1 1 0,-1 0 0,0 0-1,0 0 1,-1 1 0,0 0 0,-1-1 0,0 1-1,-1 0 1,1 17 0,-2-18-7,0 0 0,-1 0 0,0 0 1,0 0-1,-1 0 0,-6 17 0,7-24 16,0 0 0,0-1 0,-1 1 0,0-1 0,1 1 0,-1-1 0,0 1 0,0-1 0,0 0 0,0 0 0,-1 0 1,1 0-1,-1-1 0,1 1 0,-1 0 0,1-1 0,-1 0 0,0 0 0,0 0 0,0 0 0,0 0 0,0 0 0,0-1 0,0 1 0,0-1 0,0 0 0,-3 0 0,5-1 7,0 1 0,0-1 0,0 1 1,0-1-1,1 0 0,-1 1 0,0-1 0,0 0 0,1 0 0,-1 1 0,1-1 0,-1 0 0,1 0 0,-1 0 0,1 0 0,-1 0 0,1 0 0,0 0 0,-1 0 0,1 0 0,0 0 0,0 0 1,0 0-1,0 0 0,0 0 0,0-2 0,-1-38 133,1 34-128,0-3-10,1 0-1,0 0 0,0 0 1,1-1-1,0 2 1,1-1-1,0 0 0,1 1 1,0-1-1,0 1 0,1 0 1,0 0-1,0 1 0,1-1 1,1 1-1,-1 1 0,11-10 1,-8 9-10,1 0 1,0 1 0,0 0 0,1 1-1,0 0 1,0 1 0,1 0-1,-1 1 1,1 0 0,0 1 0,0 0-1,0 1 1,0 0 0,14 1-1,-21 0-4,0 0 0,0 1 1,0 0-1,0 0 0,0 0 0,1 0 0,-1 1 0,0 0 0,0 0 0,0 1 0,0-1 0,-1 1 0,1 0 0,0 1 0,-1-1 0,1 1 0,-1-1 0,0 1 0,0 1 0,0-1 0,0 1 0,0-1 0,-1 1 1,0 0-1,0 0 0,0 0 0,0 1 0,-1-1 0,1 1 0,-1 0 0,0-1 0,2 9 0,1-2 15,-1 1 0,0-1 0,0 1 1,-2 0-1,1-1 0,-1 1 0,-1 0 0,0 0 0,-1 21 0,-1-32-11,1 0-1,-1 0 1,0 0-1,1 0 1,-1 0-1,0 0 1,0 0-1,1 0 1,-1-1-1,0 1 1,0 0-1,0 0 1,0-1-1,0 1 1,0-1 0,0 1-1,-1-1 1,1 1-1,0-1 1,0 0-1,0 1 1,0-1-1,-1 0 1,1 0-1,-2 0 1,-38 2-69,35-3 76,5 2 8,-1-1 0,1 0 0,-1 0 0,1 0 0,0 0 0,-1 0 0,1-1 0,0 1 0,-1 0 1,1-1-1,0 1 0,-1 0 0,1-1 0,0 0 0,0 1 0,0-1 0,-1 0 0,1 0 0,0 0 0,0 1 1,0-1-1,0 0 0,0 0 0,0-1 0,1 1 0,-2-1 0,1-2 9,0 0-1,0 0 1,0 0-1,1-1 1,-1 1-1,1 0 1,1-6-1,-1-1-6,0 2-6,1-1 0,1 1 1,0-1-1,0 1 0,0-1 1,1 1-1,1 0 0,-1 0 1,2 1-1,-1-1 0,1 1 1,0 0-1,1 0 0,0 1 1,0-1-1,1 1 0,0 1 1,0-1-1,15-9 0,-12 8-11,1 1 0,0 1 0,1 0 0,-1 1 0,1 0 0,0 0-1,1 2 1,-1-1 0,1 2 0,-1-1 0,1 2 0,0 0 0,0 0 0,21 2 0,-30 0-4,0 1 0,0-1 0,0 1 1,0-1-1,-1 1 0,1 0 1,-1 1-1,1-1 0,-1 1 0,0-1 1,0 1-1,0 0 0,0 0 0,0 0 1,-1 0-1,0 1 0,1-1 0,-1 1 1,0-1-1,-1 1 0,1 0 0,1 7 1,5 11 16,-1 1 0,5 40 1,-9-47 23,19 181 97,-20-192-156,-2-5 57,0-29-1966,0 3-3661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11.3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0 4201,'0'0'11880,"-3"1"-11233,1 0-645,1 0 0,0 0 1,0 1-1,-1-1 1,1 0-1,0 0 1,0 1-1,0-1 1,0 1-1,1-1 1,-1 1-1,0-1 0,1 1 1,-1-1-1,1 1 1,-1 0-1,1-1 1,0 1-1,-1 0 1,1-1-1,0 4 0,1 50 126,0-33-7,-3 76 330,-1-54-373,2 0 0,2 1 0,2-1 0,2 1 0,12 51 0,-14-90-381,-3-19-10277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11.9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52 8602,'0'0'8356,"0"12"-8333,-5 50 17,-4-1 0,-22 89 0,27-180 171,2 1 1,1-1-1,4-49 1,-1 67-213,1 1 0,0 0 1,0 0-1,1 0 0,0 0 1,1 0-1,0 1 0,8-11 1,-10 16-14,0 1 0,0 0 0,1 0 0,-1 0 0,1 0 1,0 0-1,0 1 0,1 0 0,-1 0 0,1 0 0,-1 0 0,1 1 1,0-1-1,0 1 0,0 0 0,0 1 0,0-1 0,0 1 1,9-1-1,-10 2-3,-1 0-1,0 0 1,0 0 0,1 0 0,-1 0 0,0 1 0,0-1 0,1 1-1,-1 0 1,0 0 0,0 0 0,0 0 0,0 1 0,0-1-1,3 3 1,-4-2 11,-1 0 0,0 0-1,1 0 1,-1 0 0,0 0-1,0 0 1,0 0-1,0 0 1,-1 0 0,1 1-1,-1-1 1,1 0 0,-1 1-1,0-1 1,0 0 0,0 0-1,0 1 1,0-1 0,0 0-1,-1 1 1,1-1 0,-1 0-1,-1 3 1,0 0 7,0 0 0,-1 0 0,0-1 0,0 1 0,0-1 0,-1 0-1,1 1 1,-1-2 0,0 1 0,0 0 0,-1-1 0,1 0 0,-1 0 0,1 0 0,-8 3 0,-4 3 3,-1-1 0,-1-1 1,-20 6-1,17-5 36,37-2 1,-7-4-55,14 4 1,0 0-1,-1 2 1,-1 1 0,1 0 0,-1 2-1,-1 0 1,0 1 0,0 1 0,26 24 0,-38-25 63,-5-8-1688,-2-11-1930,-1-11-2735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12.2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4905,'0'0'10634,"44"0"-10322,-10 0-144,-1 0-112,1 0-8,-8 0-48,-5 0-352,-21 4-984,-6 8-7370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12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1 5297,'-3'121'2697,"27"-121"-1289,2 0 160,5 0-735,0 0-385,-5 0-448,-11 0-272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16.7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22 120 6185,'0'0'9090,"-4"-19"-8028,-13-56-565,113 412-742,-96-336 263,1 0 0,-1-1 0,0 1 0,0 0 0,0-1 0,1 1 0,-1 0 0,0-1 0,0 1 0,1 0 0,-1-1 0,1 1 0,-1-1 0,0 1 0,1-1 0,-1 1 0,1-1 0,0 1 0,-1-1 0,1 1 0,-1-1 0,1 0 0,0 1 0,-1-1 1,1 0-1,0 1 0,-1-1 0,1 0 0,1 0 0,17-12 893,16-38 390,-30 42-1384,23-36 142,-1-2 0,-3 0 0,-2-2 0,25-75 0,-48 131-631,0 0 1,1 0 0,0 1 0,0-1-1,1 10 1,1 7-361,-3 21-2261,-3-5-2247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17.0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143 0 4001,'0'0'9291,"-19"16"-9212,-60 51-43,74-62-28,0 0 1,0 0 0,1 0-1,0 1 1,-1 0-1,2-1 1,-5 9-1,7-12-4,0 0 0,1 0 0,-1 0-1,0 0 1,1 0 0,-1 0-1,1 1 1,0-1 0,0 0-1,0 0 1,0 0 0,0 1-1,0-1 1,1 0 0,-1 0-1,1 0 1,-1 0 0,2 2 0,-1-3 1,0 0 0,0 0 0,0-1 1,0 1-1,0 0 0,1-1 0,-1 1 1,0-1-1,0 1 0,1-1 1,-1 0-1,0 1 0,1-1 0,-1 0 1,0 0-1,1 0 0,-1 0 0,0 0 1,1 0-1,-1-1 0,2 1 1,5-1 59,7 0 74,1-1 0,-1 0-1,0-1 1,0-1 0,23-8 0,25-7 227,-63 19-372,1 0 1,-1 0-1,1-1 1,-1 1-1,1 0 1,-1 0-1,1 0 1,-1 0-1,0 0 1,1 0-1,-1 0 1,1 0-1,-1 0 1,1 0-1,-1 0 1,1 0-1,-1 1 1,0-1-1,1 0 1,-1 0-1,1 0 1,-1 1-1,0-1 1,1 0-1,-1 0 1,0 1-1,1-1 1,-1 0-1,0 1 1,1-1-1,-1 0 1,0 1-1,0-1 1,1 1-1,-2 19-42,-15 19 95,0-15 28,-2-1 0,0-2 0,-1 1-1,-2-2 1,-25 20 0,44-39-172,-17 11 75,19-11-78,-1-1 0,1 0 1,-1 0-1,1 0 0,-1 0 1,1 0-1,-1 0 0,1 0 0,0 0 1,-1 0-1,1 0 0,-1 0 1,1 0-1,-1-1 0,1 1 0,0 0 1,-1 0-1,1 0 0,-1-1 1,1 1-1,0 0 0,-1 0 1,1-1-1,0 1 0,-1 0 0,1-1 1,0 1-1,-1 0 0,1-1 1,-5-11-4850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17.4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88 19 1032,'0'0'9928,"-14"-3"-9315,-2-2-441,10 2-68,0 1 0,0 1 0,0-1 0,0 1-1,-1 0 1,1 0 0,-9 1 1006,27 2-861,0 0 0,1-1 1,-1-1-1,0 0 1,17-2-1,19-1 434,601 15 1186,-627-11-1646,-4 0-4250,-35 1 43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18.1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75 9162,'0'0'8875,"-1"3"-8872,-1 9-17,1-1 0,0 1 1,0 0-1,2 0 0,-1-1 1,2 1-1,-1 0 0,5 13 1,-2-3 58,-1-1 0,1 27 0,-4-47 152,5-37 350,-3 18-562,1-1-1,0 1 1,1 0-1,1 0 1,1 0-1,0 1 1,1 0-1,1 0 1,1 0 0,0 1-1,22-28 1,-30 43 2,0 0 0,-1 0 1,1 0-1,0 0 1,0 0-1,0 0 0,0 0 1,0 0-1,1 0 0,-1 0 1,0 1-1,0-1 1,1 0-1,-1 1 0,0-1 1,1 1-1,-1-1 0,0 1 1,1 0-1,-1 0 0,0 0 1,1 0-1,-1-1 1,1 2-1,-1-1 0,1 0 1,-1 0-1,0 0 0,1 1 1,-1-1-1,0 1 1,1-1-1,-1 1 0,0-1 1,0 1-1,1 0 0,-1 0 1,0-1-1,0 1 1,0 0-1,0 0 0,0 0 1,0 0-1,0 1 0,0-1 1,-1 0-1,1 0 1,0 0-1,-1 1 0,1-1 1,0 0-1,-1 1 0,0-1 1,1 0-1,-1 1 1,0-1-1,0 1 0,0-1 1,0 0-1,0 1 0,0 1 1,0 1 7,-1-1 0,0 1 0,0-1 1,0 1-1,0-1 0,0 1 0,-1-1 0,0 0 1,1 0-1,-1 0 0,0 0 0,0 0 0,-1 0 1,1 0-1,-1-1 0,1 1 0,-1-1 0,0 0 1,0 1-1,0-1 0,0-1 0,0 1 0,-6 2 0,-7 3-11,0 0 0,-1-2 0,-28 7 0,45-12 15,0 1 1,0-1 0,1 0-1,-1 0 1,0 0 0,0 0-1,0 0 1,1 0-1,-1 0 1,0 1 0,0-1-1,0 0 1,1 0 0,-1 0-1,0 1 1,0-1-1,0 0 1,0 0 0,0 0-1,1 1 1,-1-1 0,0 0-1,0 0 1,0 1-1,0-1 1,0 0 0,0 0-1,0 1 1,0-1 0,0 0-1,0 0 1,0 1-1,0-1 1,0 0 0,0 0-1,0 1 1,0-1 0,0 0-1,0 0 1,0 1-1,-1-1 1,1 0 0,0 0-1,0 0 1,0 1 0,0-1-1,0 0 1,-1 0-1,1 0 1,0 1 0,0-1-1,0 0 1,-1 0 0,1 0-1,0 0 1,0 0 0,0 0-1,-1 1 1,1-1-1,0 0 1,0 0 0,-1 0-1,26 12-162,-21-11 163,277 126 29,-280-127-57,-1 0-1,0 0 0,1 1 0,-1-1 0,0 0 0,1 0 0,-1 0 0,0 0 1,1 0-1,-1 0 0,0 0 0,1 0 0,-1 0 0,1 0 0,-1 0 1,0 0-1,1 0 0,-1 0 0,1 0 0,-1 0 0,0 0 0,1 0 1,-1 0-1,0 0 0,1-1 0,-1 1 0,0 0 0,1 0 0,-1-1 0,0 1 1,1 0-1,-1 0 0,0-1 0,0 1 0,1 0 0,-1-1 0,0 1 1,0 0-1,0-1 0,1 1 0,-1 0 0,0-1 0,0 1 0,0 0 1,0-1-1,2-22-2767,-2 15 681,4-20-6168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18.4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2577,'0'0'13002,"42"0"-12402,-6 0-207,3 0-225,0 0-88,-6 0-72,-7 0-8,-10 0-312,-14 0-641,-10 0-951,-23 0-121,-7 0-4192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18.8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70 0 7138,'-70'84'3968,"86"-84"-3223,5 0 487,7 3-328,3-1-368,-2 3-288,-1-1-240,-5 3-8,-12-4-504,-6-1-1728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19:1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18 3729,'0'0'10425,"24"-14"-7185,-24 14-3209,0 0-1,0 0 1,0 0-1,0 0 1,0 0-1,0-1 1,0 1-1,0 0 1,0 0-1,0 0 1,0 0 0,0 0-1,0 0 1,0 0-1,0 0 1,0-1-1,0 1 1,0 0-1,0 0 1,0 0-1,0 0 1,0 0-1,0 0 1,0 0-1,0 0 1,0 0-1,0-1 1,0 1-1,0 0 1,-1 0-1,1 0 1,0 0-1,0 0 1,0 0-1,0 0 1,0 0-1,0 0 1,0 0-1,0 0 1,0 0-1,-1 0 1,1 0-1,0 0 1,0 0-1,0 0 1,0 0-1,0 0 1,0 0-1,0 0 1,0 0-1,-1 0 1,1 0-1,0 0 1,0 0-1,0 0 1,0 0-1,0 0 1,0 0 0,0 0-1,0 0 1,0 0-1,-1 0 1,1 0-1,0 0 1,0 1-1,0-1 1,-13 6 302,-14 13-510,18-11 188,1 1 0,0 0-1,0 1 1,1 0 0,0 0 0,0 0 0,2 1-1,-1 0 1,1 0 0,1 1 0,0 0 0,0-1 0,1 1-1,1 0 1,0 0 0,-1 23 0,4-31-8,-1 0 1,1-1-1,0 1 1,-1-1-1,2 1 1,-1-1-1,0 1 1,1-1-1,-1 0 1,1 0-1,0 0 1,0 0-1,0 0 1,1 0-1,-1 0 1,1-1-1,-1 1 1,1-1-1,0 0 1,0 0-1,0 0 1,0 0-1,0 0 1,1-1-1,-1 1 1,0-1-1,1 0 1,-1 0-1,6 1 1,9 2 60,1 0 1,0-2 0,0 0-1,27-1 1,-45-1 135,-17-2-879,1-8-1062,1-4-2395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28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5945,'0'0'7601,"0"0"-7528,0 1 1,0-1-1,-1 0 1,1 0-1,0 1 1,0-1 0,0 0-1,-1 1 1,1-1-1,0 0 1,0 1-1,0-1 1,0 0 0,0 1-1,0-1 1,-1 0-1,1 1 1,0-1-1,0 0 1,0 1 0,0-1-1,0 0 1,0 1-1,0-1 1,1 0-1,-1 1 1,0-1 0,0 0-1,0 1 1,0-1-1,0 0 1,0 1-1,1-1 1,-1 0 0,0 0-1,0 1 1,0-1-1,1 0 1,-1 0-1,0 1 1,0-1 0,1 0-1,-1 0 1,0 0-1,1 1 1,-1-1-1,0 0 1,1 0 0,-1 0-1,0 0 1,1 0-1,-1 0 1,1 1-1,1942-4 1810,-1942 3-1831,-27 0-412,-30 0-1657,27 0-752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21.6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4065,'0'0'11296,"1"30"-11130,9 77 92,-5 109 0,-4-224-693,0 0-1,1 1 1,0-1-1,0 0 1,1 1-1,0-1 1,4-7-1,1-1-1579,9-24-3272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22.2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166 109 2601,'0'0'3731,"5"-24"5384,-7 25-9110,0 0-1,0 0 0,0 0 0,1 0 0,-1 0 1,0 1-1,1-1 0,-1 0 0,1 1 1,0-1-1,-1 1 0,1-1 0,0 1 0,0 0 1,0-1-1,0 1 0,-1 4 0,-3 1-8,-3 6 4,-22 32 11,2 0 0,2 3 0,-20 51 0,45-98 315,3-21 1740,5-8-2005,2 1 0,1 0 1,18-36-1,9-23-49,5-26 76,-42 112-95,0-1 0,0 1 0,0 0 0,1-1 0,-1 1 0,0-1 0,0 1 0,0 0 0,1-1 0,-1 1 0,0-1 0,1 1 0,-1 0 0,0 0 0,1-1 0,-1 1 0,0 0 0,1-1 0,-1 1 0,1 0 0,-1 0 0,0 0 0,1-1 0,-1 1 0,1 0 0,-1 0-1,1 0 1,-1 0 0,1 0 0,-1 0 0,1 0 0,-1 0 0,0 0 0,1 0 0,-1 0 0,1 0 0,-1 0 0,1 1 0,-1-1 0,1 0 0,-1 0 0,0 0 0,1 1 0,-1-1 0,1 0 0,-1 0 0,0 1 0,1-1 0,-1 0 0,0 1 0,1-1 0,-1 0 0,0 1 0,0-1 0,1 1 0,-1-1 0,0 0 0,0 1 0,0-1 0,0 1 0,0-1 0,1 1 0,-1 0 0,15 33-226,-14-31 237,37 88-45,-20-50 51,-1 0 0,-2 2 0,14 66 0,-29-109-60,1 0 0,-1 0-1,0 1 1,0-1 0,0 0 0,1 1 0,-1-1-1,0 0 1,0 0 0,0 1 0,0-1 0,0 0-1,0 1 1,0-1 0,0 0 0,0 1 0,0-1-1,0 0 1,0 1 0,0-1 0,0 0 0,0 1-1,0-1 1,0 0 0,0 1 0,0-1-1,0 0 1,0 1 0,-1-1 0,1 0 0,0 1-1,0-1 1,0 0 0,-1 0 0,1 1 0,0-1-1,0 0 1,-1 0 0,1 0 0,0 1 0,0-1-1,-1 0 1,0 0 0,-11-10-4671,6 4 3513,-19-14-6147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22.5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 7042,'0'0'6137,"147"5"-5609,-77-5-464,21 0-64,-16 0-1920,-21-7-8851</inkml:trace>
  <inkml:trace contextRef="#ctx0" brushRef="#br0" timeOffset="1">758 47 9602,'0'0'4121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23.6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4137,'0'0'4777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24.0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10 5873,'0'0'3641</inkml:trace>
  <inkml:trace contextRef="#ctx0" brushRef="#br0" timeOffset="1">386 12 6241,'0'0'6002,"70"-12"-13492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24.3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44 4369,'0'0'10214,"0"-9"-9547,0-18-471,0 20-144,0 20 1,2 134 909,-6 170 191,-15-220-1643,44-97-2238,3-3-1675,-1-3-2113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24.7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14 3489,'0'0'12537,"-2"-4"-11873,-6-6-441,3 18-169,2 23-103,2-27 73,-12 70 98,7-49-53,1 0 0,-1 43-1,6-67-28,10-2 252,54-8-121,-41 5-198,-1 0 1,26 1-1,-47 3-408,-10 0-2367,-5 0-716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29.9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7098,'0'0'9209,"11"7"-8830,321 225 946,-332-232-1376,1 0 0,-1-1 1,1 1-1,-1-1 0,1 1 1,-1 0-1,1-1 0,-1 1 1,0-1-1,1 1 0,-1-1 1,0 0-1,1 1 0,-1-1 1,0 1-1,0-1 0,0 0 1,1 1-1,-1-1 0,0 1 1,0-1-1,0 0 0,0 1 1,0-1-1,0 0 0,0 1 1,0-1-1,0 0 1,-1 1-1,1-1 0,0 0 1,-1-30-326,0 15 377,-1 1-1,0-1 0,-1 0 1,-1 1-1,-1-1 1,0 1-1,-1 0 1,-11-21-1,16 35 15,0 0 0,0 1 0,0-1-1,0 0 1,0 0 0,0 1 0,0-1 0,0 0 0,0 1-1,-1-1 1,1 1 0,0 0 0,0-1 0,0 1 0,-1 0-1,1 0 1,0 0 0,0 0 0,-1 0 0,1 0 0,0 0-1,0 0 1,-1 0 0,1 0 0,0 1 0,0-1 0,0 1-1,0-1 1,-1 1 0,1-1 0,0 1 0,0-1 0,0 1-1,0 0 1,0 0 0,0 0 0,-1 1 0,-37 36-10,35-33 46,-23 23 18,1 2 0,2 1-1,1 1 1,1 1 0,-27 57-1,48-87-71,-8 28 47,9-30-57,0 0 1,0-1-1,0 1 1,0 0-1,1-1 1,-1 1 0,0 0-1,0-1 1,0 1-1,1 0 1,-1-1-1,0 1 1,1-1-1,-1 1 1,1-1-1,-1 1 1,0 0-1,1-1 1,-1 1-1,1-1 1,-1 0-1,1 1 1,0-1 0,-1 1-1,1-1 1,-1 0-1,1 0 1,0 1-1,-1-1 1,1 0-1,0 0 1,-1 0-1,1 1 1,0-1-1,-1 0 1,1 0-1,0 0 1,0 0-1,-1 0 1,2-1 0,5 1-293,0-1 1,0 0 0,0 0 0,-1-1 0,1 0 0,0 0-1,-1 0 1,0-1 0,1 0 0,8-6 0,35-25-4988,-50 33 5185,41-31-7312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30.3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1 5873,'0'0'10174,"0"4"-10006,-19 245 2204,20-249-2360,-1 1 0,1 0 0,-1-1 0,0 1 0,1 0 0,-1-1 0,1 1 0,0-1 0,-1 1 0,1-1 0,-1 1 0,1-1 0,0 1 0,-1-1 0,1 0 0,0 1 0,-1-1 0,1 0 0,0 0 0,0 1 0,-1-1 0,1 0 0,0 0 0,0 0 1,0 0-1,-1 0 0,1 0 0,1 0 0,32 0 349,-26 0-230,73-4 146,-1-4 0,81-19 1,-161 27-278,-57 2-5458,25 0-1310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31.0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5153,'0'0'8513,"5"10"-8209,25 37 323,68 80 0,-54-74-403,42 67-1,-83-113 50,-1-3-2427,-2-11-1308,-2-9-1137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29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5753,'0'0'8814,"0"0"-8807,0 0-1,0 0 1,-1 0 0,1 0-1,0 0 1,0 0-1,0 0 1,0 0 0,-1 0-1,1 0 1,0 0-1,0 0 1,0 0 0,0 0-1,0 1 1,0-1-1,-1 0 1,1 0 0,0 0-1,0 0 1,0 0-1,0 0 1,0 0 0,0 1-1,0-1 1,0 0-1,0 0 1,0 0 0,-1 0-1,1 0 1,0 1 0,0-1-1,0 0 1,0 0-1,0 0 1,0 0 0,0 0-1,0 1 1,0-1-1,0 0 1,0 0 0,0 0-1,0 0 1,0 1-1,1-1 1,-1 0 0,0 0-1,0 0 1,0 0-1,0 0 1,0 0 0,0 1-1,0-1 1,0 0-1,0 0 1,0 0 0,1 0-1,-1 0 1,0 0-1,0 0 1,0 0 0,0 0-1,0 1 1,1-1 0,12 16 56,2 0 0,-1-1 0,2-1 0,27 20 0,-19-15-6,64 58 105,-88-77-98,0 1 1,1 0-1,-1 0 0,0 0 0,1 0 0,-1 0 0,0-1 0,0 1 1,0 0-1,0 0 0,0 0 0,0 0 0,0 0 0,0 0 0,0 0 1,0 0-1,0 0 0,-1-1 0,1 1 0,0 0 0,-1 0 0,1 0 1,0 0-1,-1-1 0,1 1 0,-1 0 0,0 0 0,1-1 0,-1 1 1,0 0-1,1-1 0,-2 2 0,-23 21-351,24-22 370,-109 74 109,109-63-199,0-10-448,-6-8-758,-8-7-3234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31.3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247 7 3545,'0'0'9762,"-49"-7"-9594,23 42-16,-8 5 64,-2 6-32,-6 3-88,9-2-32,7-3-64,26-5-688,3-13-1753,22-12-2288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31.7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152 1 6105,'0'0'7919,"-10"0"-7659,4 0-225,0 1-1,0 0 1,-1 1-1,1-1 1,0 1-1,0 0 1,0 0-1,0 1 1,1 0-1,-1 0 1,1 1-1,-1-1 1,1 1-1,0 0 1,1 0-1,-1 1 1,1-1-1,0 1 1,0 0-1,0 0 1,-3 7-1,4-9-17,1 1 0,-1 0 0,1 0-1,0 0 1,0 0 0,1 0 0,-1 0 0,1 0-1,-1 1 1,2-1 0,-1 0 0,0 1 0,1-1-1,0 1 1,0-1 0,0 1 0,0-1 0,1 1-1,0-1 1,0 0 0,0 1 0,0-1 0,1 0-1,-1 0 1,1 0 0,0 0 0,1 0 0,-1 0 0,0-1-1,1 1 1,0-1 0,0 1 0,0-1 0,1 0-1,-1 0 1,1-1 0,-1 1 0,1-1 0,7 4-1,8 2 42,0 0-1,0-2 1,1 0-1,0-1 0,41 4 1,105-4-169,-145-5 36,-62 9-2615,6-1-1212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38.5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 7 3953,'0'0'7201,"-9"0"-5596,-16 0-734,13 1 2101,37-2-1609,276-6-2086,-329 17-3876,8-1 2965,-25 2-3070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38.9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88 0 2481,'-88'119'4136,"96"-119"-2743,13-3 247,5-1-72,5-1-647,-3 3-281,3 2-432,0 0-24,-2 0-184,15 0-32,-11 0-1993,-2 2-4592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39.3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1 6145,'0'0'9889,"-5"0"-9762,4 0-120,0 1-1,0-1 1,0 0 0,0 0 0,1 0-1,-1 1 1,0-1 0,0 0 0,0 1 0,1-1-1,-1 1 1,0-1 0,1 1 0,-1-1 0,0 1-1,1 0 1,-1-1 0,1 1 0,-1 0-1,1-1 1,-1 1 0,1 0 0,-1 0 0,1 1-1,-5 29 143,13 54 89,-2-39-123,-4 107-7,-3-148-1632,0-12-1013,1-8-2260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39.6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66 4609,'0'0'8259,"18"-11"-7980,59-33-144,-75 43-132,1-1 1,0 1 0,0 0-1,0-1 1,0 1 0,0 1 0,0-1-1,0 0 1,0 1 0,0-1 0,1 1-1,-1 0 1,0 0 0,0 0 0,0 1-1,1-1 1,3 2 0,-5-1-2,0 0 0,0 0 0,0 1 0,0-1 0,0 1 0,0-1 0,0 1 0,-1 0 0,1-1 0,-1 1 0,1 0 0,-1 0 1,0 0-1,0 0 0,0 0 0,0 1 0,1 3 0,0 1 3,0 0 1,-1 0-1,0 1 0,0-1 1,-1 1-1,0-1 1,0 0-1,-1 1 1,1-1-1,-2 1 0,-2 9 1,-3-4 29,0-1 0,0 0 1,-1 0-1,-1-1 0,0 0 0,0-1 1,-1 0-1,-17 14 0,10-9 49,0 1-1,-15 21 1,32-37-75,-1 1 0,0 0-1,1-1 1,-1 1 0,1 0 0,-1 0-1,1 0 1,-1-1 0,1 1 0,-1 0-1,1 0 1,0 0 0,0 0 0,-1 0-1,1 0 1,0 0 0,0 0 0,0 0-1,0 0 1,0-1 0,0 1 0,0 0-1,0 0 1,1 0 0,-1 0 0,0 0-1,1 1 1,0-1 10,0 0 0,0 0 0,1 0 0,-1 0 0,0 0 0,1 0 0,-1 0 0,0 0 0,1-1 0,-1 1 0,1-1 0,0 1 0,-1-1 0,4 1 0,10 0 114,0 0 1,28-2-1,-28 1-128,60 0-130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40.0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24 8026,'0'0'6050,"5"0"-5463,27 0 1166,-32-10-5242,0-4-2821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40.4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94 11 4929,'0'0'6695,"4"-3"-6231,9-4 156,-27 27 429,-5 9-656,5-5-192,0 2 1,2-1-1,-9 28 0,18-42-165,-1 1 0,1-1-1,1 1 1,0-1-1,1 1 1,0 0 0,1 0-1,0 0 1,1-1 0,2 14-1,-2-22-25,0-1 0,0 1 0,0-1 0,1 0 0,-1 1 1,1-1-1,-1 0 0,1 0 0,0 0 0,0 0 0,0 0 0,0 0 0,0-1 0,0 1 0,1-1 0,-1 1 0,1-1 0,-1 0 0,1 0 0,-1 0 0,1 0 0,-1 0 0,1-1 0,0 1 0,-1-1 0,1 0 0,0 1 1,0-1-1,-1-1 0,1 1 0,3-1 0,-3 1 0,0 0 0,-1 0 0,1-1 1,0 1-1,0-1 0,0 1 0,-1-1 1,1 0-1,0 0 0,-1-1 0,1 1 1,-1 0-1,1-1 0,-1 0 0,0 1 1,1-1-1,-1 0 0,0 0 0,0 0 0,-1 0 1,1-1-1,0 1 0,-1 0 0,1-1 1,-1 1-1,0-1 0,0 0 0,0 1 1,0-1-1,1-3 0,-2 4-9,0 1 1,1-1-1,-1 0 0,0 0 1,0 0-1,0 1 0,0-1 1,0 0-1,-1 0 0,1 1 0,0-1 1,-1 0-1,1 1 0,-1-1 1,0 0-1,0 1 0,1-1 1,-1 1-1,0-1 0,0 1 0,-1-1 1,1 1-1,0 0 0,0-1 1,-1 1-1,1 0 0,0 0 1,-1 0-1,1 0 0,-1 0 0,-2-1 1,-3 1-10,1 0 0,-1 0 0,1 0 0,-1 1 0,0 0 0,1 0-1,-10 2 1,-13 14 23,28-15-24,1-1 0,-1 0 1,1 0-1,-1 1 0,1-1 1,-1 0-1,1 0 0,0 1 0,-1-1 1,1 0-1,-1 1 0,1-1 1,0 1-1,-1-1 0,1 0 1,0 1-1,0-1 0,-1 1 1,1-1-1,0 1 0,0-1 0,0 1 1,0-1-1,-1 1 0,1-1 1,0 1-1,0-1 0,0 1 1,0-1-1,0 1 0,0 0 0,0-1 1,1 1-1,-1-1 0,0 1 1,0-1-1,0 1 0,0-1 1,1 1-1,-1-1 0,0 0 0,0 1 1,1-1-1,-1 1 0,0-1 1,1 0-1,-1 1 0,1-1 1,-1 1-1,0-1 0,1 0 1,-1 0-1,1 1 0,-1-1 0,1 0 1,-1 0-1,1 0 0,0 1 1,9 1-646,0-1-1,0 0 1,0-1 0,14 0 0,-7 0-1378,33 0-7818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40.7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0 249 7362,'0'0'6721,"16"-50"-5978,-7 22-696,-4 7 31,1 0 1,1 1 0,1 0-1,1 0 1,19-30 0,-27 49-67,-1 0 0,1 0 0,-1 0 1,1 0-1,-1 0 0,1 0 1,0 0-1,0 0 0,-1 0 0,1 0 1,0 0-1,0 0 0,0 1 1,0-1-1,0 0 0,0 1 0,0-1 1,0 1-1,0-1 0,0 1 1,1 0-1,-1-1 0,0 1 0,0 0 1,0 0-1,0 0 0,1-1 1,-1 1-1,0 1 0,0-1 0,0 0 1,1 0-1,-1 0 0,0 1 1,0-1-1,0 0 0,0 1 0,0-1 1,0 1-1,0 0 0,0-1 1,1 2-1,1 0-19,-1 1-1,0-1 1,0 1 0,-1 0 0,1 0-1,0 0 1,-1 0 0,0 0 0,0 0-1,0 0 1,0 0 0,0 1 0,0 4-1,0 6 1,0 0 0,-2 0 0,1 0 0,-2 0 0,0 0 0,0 0 0,-1 0 0,-1-1 0,-11 27 0,14-39 9,1 0 1,-1 0 0,0 0 0,1 1-1,-1-1 1,1 0 0,-1 0-1,1 1 1,0-1 0,-1 1 0,1-1-1,0 0 1,0 1 0,0-1 0,0 0-1,0 1 1,0-1 0,1 1-1,-1-1 1,0 0 0,1 1 0,-1-1-1,1 0 1,-1 0 0,1 1-1,0-1 1,-1 0 0,1 0 0,0 0-1,0 0 1,0 0 0,0 0 0,0 0-1,0 0 1,0 0 0,0 0-1,0-1 1,0 1 0,1 0 0,-1-1-1,0 1 1,0-1 0,1 1-1,-1-1 1,0 0 0,3 1 0,8 1-6,0-1 0,0-1 0,0 0 0,20-2 0,-4 0-186,-41 16-4458,-2-7 558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46.3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8810,'0'0'7041,"72"3"-6977,-33-1 48,3 0-112,-6 3-136,-5 0-696,-16 4-1424,-7 0-1929,-8 1 1160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30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34 4137,'0'0'8982,"0"-5"-7842,0-18-224,0 18 216,0 19-882,-5 357 1106,5-370-1364,0-1 0,0 0 0,0 0 0,0 0 1,0 1-1,0-1 0,0 0 0,-1 0 0,1 0 0,0 1 0,0-1 0,0 0 0,0 0 0,0 0 0,0 0 0,-1 1 1,1-1-1,0 0 0,0 0 0,0 0 0,-1 0 0,1 0 0,0 0 0,0 0 0,0 0 0,-1 0 0,1 1 0,0-1 1,0 0-1,0 0 0,-1 0 0,1 0 0,0 0 0,0 0 0,0 0 0,-1 0 0,1 0 0,0-1 0,0 1 0,0 0 1,-1 0-1,1 0 0,0 0 0,0 0 0,0 0 0,-1 0 0,1 0 0,0 0 0,0-1 0,0 1 0,0 0 0,0 0 1,-1 0-1,1 0 0,0-1 0,0 1 0,0 0 0,0 0 0,0 0 0,0-1 0,0 1 0,0 0 0,-1 0 0,-10-14-1368,-3-31-3694,7 23-489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46.6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 2529,'0'0'9714,"150"0"-9338,-109 0-192,6 0-184,-14-4-1185,-9-1-4152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47.0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17 6185,'0'0'8433,"0"-1"-8427,0 0 1,1 1-1,-1-1 1,0 0-1,1 1 1,-1-1-1,0 1 1,1-1-1,-1 1 1,1-1-1,-1 1 1,1-1-1,-1 1 1,1-1 0,-1 1-1,1-1 1,-1 1-1,1 0 1,0-1-1,-1 1 1,1 0-1,-1 0 1,1-1-1,0 1 1,0 0-1,91-5-27,-92 27-262,-1-16 277,-1-1-1,0 1 1,-1 0-1,0-1 1,1 0 0,-2 0-1,1 0 1,0 0-1,-1 0 1,-6 5 0,7-6-3,-1 0 1,1 0 0,-1 0 0,1 0 0,0 0 0,1 1 0,-1-1 0,1 1 0,0 0-1,0 0 1,0-1 0,1 1 0,-2 9 0,3-14-1,1 1 0,-1 0 0,0 0 1,1 0-1,-1 0 0,1 0 0,-1 0 0,1-1 0,0 1 0,-1 0 0,1-1 1,0 1-1,-1 0 0,1-1 0,0 1 0,0 0 0,-1-1 0,1 0 0,0 1 1,0-1-1,0 1 0,0-1 0,0 0 0,0 0 0,1 1 0,31 5 35,-25-4-44,6 0 11,29 6 30,-42-8-25,0 0-1,1 1 1,-1-1-1,0 1 1,0-1 0,0 1-1,0-1 1,0 1-1,0 0 1,0-1 0,0 1-1,0 0 1,0 0-1,0 0 1,0 0-1,-1 0 1,1 0 0,0 0-1,-1 0 1,1 0-1,-1 0 1,1 0-1,-1 0 1,1 0 0,-1 1-1,0-1 1,1 2-1,-2-1 3,0 0-1,1 0 0,-1 0 0,0 0 0,0 0 1,-1-1-1,1 1 0,0 0 0,-1-1 1,1 1-1,-1-1 0,1 1 0,-1-1 0,1 0 1,-1 1-1,0-1 0,0 0 0,-3 1 1,-46 22 3,40-19-4,-83 34-520,127-51-3159,-3-3 943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47.4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0 984,'0'0'14835,"0"0"-14833,0 0 0,0 0-1,-1 0 1,1 0-1,0 0 1,0 0 0,-1 0-1,1 0 1,0 0-1,0 0 1,-1 0 0,1 0-1,0 0 1,0 1-1,0-1 1,-1 0-1,1 0 1,0 0 0,0 0-1,-1 0 1,1 0-1,0 1 1,0-1 0,0 0-1,0 0 1,-1 0-1,1 1 1,0-1 0,0 0-1,0 0 1,0 0-1,0 1 1,0-1 0,0 0-1,0 0 1,-1 1-1,1-1 1,0 0 0,0 0-1,0 1 1,0-1-1,0 0 1,0 0 0,0 1-1,0-1 1,1 0-1,-1 0 1,0 1 0,0-1-1,0 0 1,14 54 104,-10-43-51,0 1-1,-1 0 1,3 22 0,-5 115-316,-1-147-994,0-16-5789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47.8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0 128 6161,'0'0'5867,"24"-5"-5692,73-19-93,-94 23-81,0 0 0,0 1 0,0-1 0,0 0 0,0 1 0,0 0 0,0-1 0,0 1 0,0 0 0,0 1-1,0-1 1,0 1 0,0-1 0,4 2 0,-6-1-2,-1 0 1,1 0-1,-1 0 0,1-1 1,-1 1-1,1 0 0,-1 0 1,1 0-1,-1 0 0,0 0 1,0 0-1,1 0 0,-1 0 1,0 0-1,0 0 0,0 0 1,0 0-1,0 0 0,-1 1 1,1-1-1,-1 2 0,1 9-6,-1-8 16,1 1 1,-1-1-1,0 1 0,0-1 0,0 1 0,-1-1 0,1 0 0,-1 0 1,0 0-1,-1 0 0,1 0 0,-3 4 0,-42 46 160,3-3-71,41-47-86,0 0 0,0 0 0,0 0 0,1 0 0,0 1 0,0-1 0,0 1 0,0 0 0,1-1 0,0 1 0,0 0 0,0 0 0,1 0 0,-1 9 0,2-13-9,-1-1 1,1 1-1,-1 0 1,1-1-1,-1 1 1,1 0-1,-1-1 1,1 1-1,0-1 1,-1 1-1,1-1 1,0 1-1,-1-1 1,1 1-1,0-1 1,0 0-1,0 1 1,-1-1-1,1 0 1,0 0-1,0 0 1,0 0-1,0 1 1,-1-1-1,1 0 1,2-1-1,31 1 85,-23 0-66,3 0-13,-1 1 1,1-2-1,-1 0 1,1 0 0,-1-1-1,1-1 1,-1 0-1,0-1 1,0 0-1,-1-1 1,17-9-1,-28 13-4,0 1-1,0 0 1,0-1-1,-1 1 1,1-1-1,0 1 0,-1-1 1,1 1-1,0-1 1,-1 1-1,1-1 1,-1 0-1,1 1 0,-1-1 1,1 0-1,-1 1 1,1-1-1,-1 0 1,0 0-1,1 1 0,-1-1 1,0 0-1,0 0 1,0 0-1,0 0 0,1-1 1,-2 1-1,0 0 1,1 0-1,-1 0 0,0 1 1,0-1-1,1 0 0,-1 0 0,0 1 1,0-1-1,0 1 0,0-1 1,0 0-1,0 1 0,0 0 1,0-1-1,0 1 0,-1-1 1,-51-8 121,51 9-116,-41-2 194,28 2 35,0 0-1,0-2 1,1 0 0,-19-4 0,32 5-175,-1 0 0,1 0 0,-1-1 1,1 1-1,-1 0 0,1-1 0,0 1 1,0 0-1,-1-1 0,1 1 1,0-1-1,1 0 0,-1 1 0,0-1 1,0 0-1,1 0 0,-1 1 1,1-1-1,-1 0 0,1 0 0,0 0 1,0 0-1,0 0 0,0 0 0,0 1 1,0-1-1,0 0 0,1 0 1,-1 0-1,1 0 0,0-1 0,1-8-24,1 1-1,0-1 1,0 1-1,6-11 0,87-149 653,-92 163-571,-4 5-143,-1 32-310,3 38-103,-1-64 105,-1 0 0,1 0 0,0 1 0,1-1 0,-1 0-1,1-1 1,0 1 0,0 0 0,0 0 0,0-1 0,1 1-1,-1-1 1,4 4 0,13 8-5433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48.1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21 4297,'0'0'14179,"-52"12"-13355,60-22-568,3 1-152,-4 2-24,-2 3-8,-5 1-72,3 3-40,0 0-632,12 0-1256,3 0-585,-2 0-3176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48.4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39 4281,'0'0'8267,"15"-6"-8115,47-21-84,-60 26-68,0 1 0,-1-1 0,1 0 0,0 0 0,-1 1 0,1-1 0,0 1 0,0 0 0,-1 0 0,1-1 0,0 1 0,0 0 0,0 0 0,0 1 0,-1-1 0,1 0 0,0 1 0,0-1 0,1 1 0,-2 0 3,0 0-1,-1-1 1,1 1-1,-1 0 1,1 0-1,-1 0 1,1 0-1,-1-1 0,0 1 1,1 0-1,-1 0 1,0 0-1,0 0 1,0 0-1,1 0 1,-1 0-1,0 0 1,0 0-1,0 0 1,-1 0-1,1 0 0,0 0 1,0-1-1,-1 2 1,0 4 30,-1 0-1,0 0 1,-1 0 0,1-1-1,-1 1 1,-7 10 0,-3-4 81,10-10-94,0 1-1,0-1 0,0 1 0,0 0 0,1-1 0,-1 1 0,1 0 0,0 1 0,0-1 0,0 0 0,0 0 0,1 1 0,-2 4 0,34-4 888,-24-3-855,0 0-1,0 0 1,0 1-1,0-1 1,-1 2 0,1-1-1,9 5 1,-15-6-52,1 0-1,-1 0 1,1 0 0,-1 0 0,1 1-1,-1-1 1,0 0 0,0 1 0,0-1-1,0 1 1,0-1 0,0 1 0,0 0-1,0-1 1,0 1 0,-1 0 0,1 0-1,-1-1 1,1 1 0,-1 0-1,0 0 1,0 0 0,1 0 0,-1-1-1,-1 1 1,1 0 0,0 0 0,0 0-1,-1 0 1,1-1 0,-1 1 0,1 0-1,-2 2 1,-1 1 25,0 0 1,-1 0-1,1 0 0,-1-1 1,0 0-1,0 0 0,0 0 1,0 0-1,-1 0 0,-6 3 1,-54 30-1897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48.8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2 241 4185,'0'0'9339,"0"4"-7578,0-6-776,0-26-931,-1 10-38,1 0 0,0 1 0,2-1 0,0 1 0,8-32 1,-9 44-25,1 1 1,0-1 0,1 1 0,-1 0 0,1 0 0,-1 0 0,1 0-1,0 0 1,1 1 0,-1-1 0,1 1 0,-1 0 0,1 0-1,0 0 1,0 1 0,0-1 0,0 1 0,1 0 0,-1 0 0,1 0-1,-1 1 1,1 0 0,0 0 0,0 0 0,-1 0 0,8 0-1,-10 1 4,0-1 0,0 1-1,0-1 1,0 1 0,0 0-1,1 0 1,-1 0-1,0 0 1,0 0 0,0 1-1,0-1 1,1 1-1,-1-1 1,0 1 0,0 0-1,0 0 1,0 0-1,0 0 1,-1 0 0,1 0-1,0 0 1,0 1 0,-1-1-1,1 1 1,0-1-1,-1 1 1,2 2 0,-1 2-14,0 1 0,0-1 0,-1 1 0,0 0 0,-1-1 0,1 1 0,-2 13 0,1-19 18,-8 76-22,2-35 69,5-40-44,1-1 0,0 1-1,0 0 1,-1-1 0,1 1-1,0-1 1,1 1 0,-1-1 0,0 1-1,0-1 1,1 1 0,-1-1-1,1 1 1,-1-1 0,1 1 0,0-1-1,-1 0 1,1 1 0,0-1 0,0 0-1,0 0 1,0 1 0,0-1-1,0 0 1,0 0 0,1 0 0,-1 0-1,0 0 1,0-1 0,1 1-1,-1 0 1,3 0 0,4 1 6,0 0 0,0-1 0,1 0 0,-1 0 0,12-2 0,-4 1-20,19 1-1028,0-3-1,58-9 0,-26-7-5879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25.0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6057,'0'0'9746,"21"0"-9546,12 0 88,9 0-63,-1 0-129,0 0-96,-7 0-297,-8 9-687,-8 0-1624,-15-2-2817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25.4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 5265,'0'0'6562,"153"-5"-6410,-96-2-152,-8 0-1585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25.7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9 170 4905,'0'0'9467,"-2"-7"-9120,-5-14-322,9 18-6,16 30 4,30 63 26,-33-57-40,15 26 29,-30-59-21,0 1 0,1-1 0,-1 0 0,1 1 0,-1-1 0,1 0 1,-1 1-1,1-1 0,-1 0 0,1 0 0,-1 0 0,1 1 0,-1-1 0,1 0 0,-1 0 0,1 0 1,-1 0-1,1 0 0,-1 0 0,1 0 0,-1 0 0,1 0 0,0 0 0,-1 0 0,1 0 0,-1 0 0,1-1 1,-1 1-1,1 0 0,-1 0 0,1 0 0,-1-1 0,1 1 0,-1 0 0,1-1 0,-1 1 0,0 0 1,1-1-1,-1 1 0,0-1 0,1 1 0,-1-1 0,0 1 0,1-1 0,17-25 516,-15 21-550,24-33 64,-2-1-1,-1-1 0,-2-1 0,-2-1 1,23-72-1,-43 169-2714,1-22-225,-1 5-3182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3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5553,'0'0'8206,"6"-5"-7971,4-2-100,1 0 0,0 1 1,0 0-1,0 1 1,1 0-1,0 1 1,0 0-1,0 1 0,1 1 1,-1-1-1,0 2 1,18-1-1,-30 2-103,0 27-445,0-25 264,0-1 1,0 1 0,0-1 0,0 0-1,0 1 1,-1-1 0,1 0 0,0 1-1,-1-1 1,1 0 0,-1 1 0,1-1-1,-1 0 1,0 0 0,0 0 0,1 1 0,-1-1-1,-1 1 1,-13 10-2694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26.1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145 0 6249,'0'0'6064,"-22"12"-5832,-66 39-126,85-49-93,0 0-1,1 0 1,-1 0 0,0 0 0,0 0 0,1 0-1,-1 1 1,1-1 0,0 1 0,0 0 0,0-1-1,-2 4 1,4-5 2,0-1-1,0 1 0,0 0 1,0-1-1,0 1 0,0-1 1,0 1-1,0-1 0,0 1 1,0 0-1,1-1 0,-1 1 1,0-1-1,0 1 1,1-1-1,-1 1 0,0-1 1,1 1-1,-1-1 0,0 1 1,1-1-1,-1 0 0,1 1 1,-1-1-1,1 0 0,-1 1 1,1-1-1,-1 0 0,1 1 1,-1-1-1,1 0 1,-1 0-1,1 0 0,-1 1 1,1-1-1,0 0 0,8 2 163,0-1-1,0 0 0,-1 0 0,17-2 0,-23 1-173,103-13 191,-104 48-264,-2-30 80,0 0-1,0 0 1,-1 0-1,1 0 1,-1 0-1,0 0 1,-1 0-1,1-1 1,-1 1-1,0-1 1,0 0-1,-1 0 1,1 0-1,-1 0 1,0 0-1,-5 3 1,4-2-56,0-1-1,0 0 1,-1 0 0,1-1 0,-1 0 0,0 0 0,0 0-1,0 0 1,0-1 0,-1 0 0,1-1 0,-13 3 0,19-4-34,0 0 1,0 0 0,0 0 0,-1-1-1,1 1 1,0 0 0,0 0-1,-1 0 1,1 0 0,0 0 0,0 0-1,0 0 1,0-1 0,-1 1 0,1 0-1,0 0 1,0 0 0,0 0 0,0-1-1,-1 1 1,1 0 0,0 0-1,0 0 1,0-1 0,0 1 0,0 0-1,0 0 1,0-1 0,0 1 0,0 0-1,0 0 1,0 0 0,0-1-1,0 1 1,0 0 0,0 0 0,0-1-1,0 1 1,0 0 0,0 0 0,0-1-1,0 1 1,1-2-1109,-1-12-5444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26.4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65 21 3777,'0'0'6443,"-11"0"-5841,-32 0 18,32 0 583,21 0-378,453-10 436,7-1-1190,-508 20-2106,23-4 604,-21 5-4584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26.9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 5761,'0'0'10132,"0"-4"-9958,4 1-155,8 11 8,24 30 41,38 50 65,-74-87-133,111 149-92,-110-148-704,-1-17-3177,0-5-847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27.2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300 1 432,'0'0'13284,"-19"20"-12684,-4 4-413,1-2 11,2 1-1,1 1 1,-24 37 0,-19 29 201,-30 49-1486,108-148-2745,6-10-573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27.6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 5033,'0'0'10109,"0"-5"-9564,5 200 437,-4-186-970,-1-4-12,0-1 1,0 0-1,0 1 0,1-1 1,0 0-1,0 1 0,0-1 1,1 0-1,2 5 0,-3-7 10,1 0-1,0-1 0,0 1 1,0-1-1,0 0 0,0 0 1,0 0-1,0 0 0,0 0 0,0 0 1,0 0-1,1-1 0,-1 1 1,0-1-1,0 1 0,1-1 0,-1 0 1,0 0-1,1 0 0,3-1 1,9 0 9,-1-1 0,1-1 1,0 0-1,0-1 0,-1-1 1,0 0-1,0-1 1,13-8-1,-11 6-20,0 1 1,1 0-1,0 1 1,0 1-1,26-5 0,-35 10 42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15 4337,'0'0'9746,"75"-5"-9282,-36 1-192,-3 1-168,-5 1-48,-5 2-40,-10 0-32,-9 0-48,-17 9-3016,-13 3-217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7:28.3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3809,'41'119'2816,"-10"-119"-1639,11 0 215,7-5-352,-2 3-632,-3 2-352,-16 0-56,-10 2-696,-15 5-3425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0.8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50 4297,'0'0'10984,"11"-7"-8281,43-23-2739,-46 27 17,1 0 0,-1 1 0,1 1 0,0-1 1,0 1-1,-1 1 0,11 0 0,-18 0 9,0 1-1,-1-1 1,1 1-1,0-1 1,-1 1-1,1-1 1,-1 1-1,1 0 1,-1-1-1,1 1 1,-1 0-1,1-1 1,-1 1-1,0 0 1,0 0-1,1-1 1,-1 1-1,0 0 0,0 0 1,0 0-1,0-1 1,0 1-1,0 0 1,0 0-1,0 0 1,0-1-1,0 1 1,0 0-1,0 0 1,0 0-1,-1-1 1,1 1-1,0 0 1,-1 0-1,1-1 1,-1 2-1,-12 31-35,-4-13 7,14-18 7,0 1 1,0 0-1,0 1 0,0-1 1,1 0-1,-1 1 1,1 0-1,0-1 0,0 1 1,1 0-1,-1 0 0,1 0 1,-1 0-1,1 0 1,0 5-1,2-7 24,1 0 1,-1-1-1,1 1 1,0-1-1,-1 1 1,1-1-1,0 0 0,0 1 1,0-1-1,0 0 1,0 0-1,0-1 1,0 1-1,0 0 0,0-1 1,1 1-1,2 0 1,10 3 3,-11-1 3,1-1 1,-1 1-1,0 0 0,0 0 1,0 0-1,0 0 0,0 1 1,-1 0-1,1 0 1,-1 0-1,0 0 0,0 0 1,-1 1-1,1-1 0,2 8 1,-4-9-5,0 0 1,0 0-1,0 0 1,0 0-1,-1 0 1,0 0-1,1 0 1,-1 0-1,0 0 1,0 0-1,-1 0 1,1 0-1,-1 0 1,0 0-1,1 0 1,-1 0-1,0 0 1,-1 0-1,1 0 1,0-1-1,-1 1 1,0 0-1,0-1 1,1 0-1,-1 1 1,-1-1-1,-2 3 1,-10 7-112,0 0 0,-1-1 0,0-1 1,-1-1-1,-35 15 0,52-24 92,0 0 1,0 0-1,-1 0 0,1 0 0,0 0 1,0 0-1,0 0 0,0 0 0,-1 0 1,1 0-1,0 0 0,0 0 1,0-1-1,0 1 0,-1 0 0,1 0 1,0 0-1,0 0 0,0 0 0,0 0 1,0-1-1,0 1 0,0 0 1,-1 0-1,1 0 0,0 0 0,0 0 1,0-1-1,0 1 0,0 0 0,0 0 1,0 0-1,0 0 0,0-1 1,0 1-1,0 0 0,0 0 0,0 0 1,0-1-1,0 1 0,0 0 0,0 0 1,0 0-1,0 0 0,0-1 0,0 1 1,0 0-1,0 0 0,1 0 1,-1 0-1,0 0 0,0-1 0,0 1 1,0 0-1,0 0 0,0 0 0,1 0 1,-1 0-1,0 0 0,0-1 1,0 1-1,0 0 0,0 0 0,1 0 1,-1 0-1,0 0 0,0 0 0,0 0 1,1 0-1,9-14-1312,12-9-2815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1.2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22 8346,'0'0'8306,"13"-7"-9379,-3-7-3600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1.5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71 5777,'0'0'7725,"-1"7"-7679,-2 3-28,1-1 1,-1 0-1,-1 1 0,0-1 0,-6 9 0,9-15-8,-1 0 0,0 0 1,1 0-1,-1 0 0,0 0 0,-1-1 0,1 1 0,0-1 0,-1 1 1,1-1-1,-1 0 0,0 0 0,0 0 0,0 0 0,0-1 0,0 1 1,0-1-1,0 0 0,-1 0 0,1 0 0,-4 1 0,6-3 24,1 1 1,-1-1-1,0 1 0,1-1 0,-1 0 0,0 1 0,1-1 0,-1 0 0,1 1 0,-1-1 1,1 0-1,0 1 0,-1-1 0,1 0 0,0 0 0,-1 0 0,1 1 0,0-1 1,0 0-1,0 0 0,-1 0 0,1 0 0,0 1 0,0-1 0,0 0 0,1-2 0,-1-31 25,0 27 28,1 0-79,-1 1-1,1 0 1,1-1-1,-1 1 1,1 0 0,0 0-1,0 0 1,1 0-1,0 0 1,0 0-1,7-9 1,-8 11-6,1 1-1,-1 0 1,1 0 0,0 0-1,0 0 1,0 0 0,0 1-1,1-1 1,-1 1 0,0 0-1,1 0 1,0 0 0,0 1-1,-1-1 1,1 1 0,0 0-1,0 0 1,0 0 0,6 0-1,-8 1-4,0 1 0,0-1-1,0 1 1,0-1-1,-1 1 1,1 0 0,0 0-1,0 0 1,-1 0 0,1 0-1,0 0 1,-1 1 0,1-1-1,-1 0 1,0 1-1,1-1 1,-1 1 0,0 0-1,0-1 1,0 1 0,0 0-1,0 0 1,-1-1 0,1 1-1,0 0 1,-1 0 0,1 0-1,-1 3 1,10 64-84,-9-59 83,3 57 140,-3-1 0,-15 121 0,17-201-789,1 1 0,0-1 0,1 1-1,1-1 1,11-19 0,6-10-3926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30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5753,'0'0'6291,"11"3"-4923,42 4-686,0-2-1,65-3 1,-118-5-2944,-2-1-403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1.8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131 4 7530,'0'0'8240,"-4"7"-8063,-72 165-112,25-54-3,168-406 1859,-108 276-1908,-3 15-128,3 25-89,-4-2 102,9 36-149,-3 2-1,3 90 1,-14-153 136,0-1 0,0 1 1,0 0-1,0-1 0,0 1 0,0 0 1,0-1-1,0 1 0,0 0 0,-1-1 0,1 1 1,0-1-1,0 1 0,-1 0 0,1-1 1,0 1-1,-1-1 0,1 1 0,-1-1 0,1 1 1,-1-1-1,1 1 0,-1-1 0,1 1 1,-1-1-1,1 0 0,-1 1 0,1-1 1,-1 0-1,0 1 0,1-1 0,-1 0 0,0 0 1,1 0-1,-1 1 0,0-1 0,1 0 1,-1 0-1,0 0 0,1 0 0,-1 0 0,0 0 1,1-1-1,-1 1 0,0 0 0,1 0 1,-1 0-1,0-1 0,1 1 0,-1 0 1,0-1-1,-1 1-112,-21-6-4890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2.2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1712,'0'0'9786,"197"0"-9417,-104 4-297,-18 1-72,-23 0-4321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2.9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62 3689,'0'0'11070,"1"-12"-10023,6-38-204,-3 200 12,-6 93-925,2-205-6818,0-60-1458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3.3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1 6225,'0'0'10735,"-6"15"-10911,0-5 167,0 1 0,1 0 0,0 1 0,0-1 0,2 1 0,-1 0 0,1 0 0,1 0 0,0 0 0,1 0 0,0 0 0,2 17 1,-1-27 9,1-1 1,0 1-1,-1-1 1,1 1-1,0-1 1,0 0-1,0 1 0,0-1 1,0 0-1,0 0 1,0 0-1,1 0 1,-1 0-1,0 0 1,0 0-1,1 0 1,-1 0-1,1-1 1,-1 1-1,1 0 1,-1-1-1,1 1 1,-1-1-1,1 0 1,-1 1-1,1-1 1,3 0-1,54 1 103,-43-2-60,-11 1-25,-1 0-1,1 0 1,-1 0 0,1-1-1,-1 0 1,0 1 0,1-2-1,-1 1 1,0-1 0,0 1-1,5-4 1,-9 5-43,0 1-1,0-1 1,0 1-1,0-1 1,0 1 0,0-1-1,0 1 1,0-1 0,0 0-1,0 1 1,0-1 0,0 1-1,0-1 1,0 1-1,0-1 1,0 1 0,0-1-1,0 0 1,1 1 0,-1-1-1,0 1 1,0-1-1,1 0 1,-1 1 0,0-1-1,0 0 1,1 1 0,-1-1-1,0 0 1,1 0-1,-1 1 1,1-1 0,-1 0-1,0 0 1,1 1 0,-1-1-1,1 0 1,-1 0-1,0 0 1,1 0 0,-1 0-1,1 0 1,-1 0 0,1 0-1,0 0 1,23 10-2558,1-9-1546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3.7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8146,'0'0'7233,"77"0"-7217,-40 3 120,-6-1-136,-11 3-664,-20 2-1256,0 0-2393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4.0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 5841,'0'0'4041,"160"0"-3681,-95 0-144,-16 0-216,-21-2-4297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4.4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41 5369,'0'0'9222,"0"0"-9219,-1 0 1,1 0-1,0 0 0,0-1 1,0 1-1,0 0 0,-1 0 1,1 0-1,0 0 0,0-1 1,0 1-1,-1 0 0,1 0 0,0 0 1,0 0-1,-1 0 0,1 0 1,0 0-1,0 0 0,0 0 1,-1 0-1,1 0 0,0 0 1,0 0-1,-1 0 0,1 0 0,0 0 1,0 0-1,-1 0 0,1 0 1,0 0-1,0 0 0,-1 0 1,1 0-1,0 0 0,0 1 1,0-1-1,-1 0 0,1 0 0,0 0 1,0 0-1,0 1 0,-1-1 1,1 0-1,0 0 0,0 0 1,0 1-1,0-1 0,0 0 1,0 0-1,-1 1 0,4 10 4,1 1 1,-1-1-1,2 0 0,0 0 1,6 12-1,5 10 6,-1 5-6,-11-25 4,1 0 0,0 0 1,1 0-1,1 0 0,0-1 1,11 14-1,-18-26 15,1 1 0,0-1 1,-1 1-1,1-1 0,0 1 0,-1-1 1,1 0-1,0 0 0,0 1 1,-1-1-1,1 0 0,0 0 0,0 0 1,-1 0-1,1 0 0,0 0 0,0 0 1,-1 0-1,1 0 0,0 0 1,0 0-1,0 0 0,-1 0 0,1-1 1,0 1-1,-1 0 0,1-1 0,0 1 1,-1 0-1,1-1 0,0 1 1,-1-1-1,1 1 0,-1-1 0,1 1 1,0-1-1,-1 0 0,0 1 0,1-2 1,22-30 686,-18 25-682,13-20 48,-1-1 0,-1-1 1,-1 0-1,-2-1 0,-1-1 0,12-46 1,-23 122-5405,-1-19 227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4.7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0 6001,'0'0'6154,"-5"8"-6009,3-4-137,-1 2 12,-1-1 0,1 2 0,0-1 0,1 0 0,0 0 0,0 1 0,0-1 0,1 1 0,-1 11 0,2-18-18,0 1 1,0-1-1,0 1 0,0-1 0,0 1 1,1-1-1,-1 0 0,0 1 0,0-1 1,1 1-1,-1-1 0,0 0 0,0 1 1,1-1-1,-1 0 0,0 1 0,1-1 1,-1 0-1,1 1 0,-1-1 0,0 0 1,1 0-1,-1 0 0,1 1 1,-1-1-1,1 0 0,-1 0 0,1 0 1,-1 0-1,1 0 0,0 0 0,24 2 137,-23-3-130,-1 1 0,1 0 0,0 0 0,0-1 0,0 1 0,0 1 0,0-1 0,0 0 0,-1 0 0,1 1 0,0-1 0,0 1 0,0-1 0,-1 1 0,1 0 0,0 0 0,-1 0 0,1 0 0,2 2 0,-3-1-13,-1 1 0,1-1 0,0 1 0,-1-1 0,0 1 0,0 0 0,0-1 0,0 1 1,0 0-1,0-1 0,0 1 0,-1 0 0,0-1 0,1 1 0,-1-1 0,0 1 0,0-1 0,0 0 0,-1 1 0,1-1 1,0 0-1,-1 0 0,0 0 0,1 0 0,-1 0 0,-2 2 0,-2 1-170,-1 0 0,1 0 0,-1 0 0,0-1 0,0 0 0,-1 0 0,-8 2 0,-7 2-3457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5.0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6009,'0'0'7143,"9"4"-6936,5 1-1,-1 0-1,1-1 1,0-1 0,1-1-1,25 2 1,88-2 774,-74-3-915,376 1 184,-430 0-296,0 0-97,0 0 96,0 0 1,0 0-1,0 0 0,0 1 0,0-1 0,0 0 0,0 0 1,0 0-1,0 0 0,-12 5-1912,-20 3 14,-16 1-3093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5.4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44 3625,'0'0'12740,"15"-10"-12363,-6 4-349,-5 2-24,1 0-1,0 1 1,0 0-1,0 0 1,0 0-1,9-2 0,-12 4 0,0 1-1,0-1 0,0 1 0,0 0 0,1 0 0,-1 0 0,0 0 0,0 0 0,0 0 0,0 1 0,0-1 1,0 1-1,0-1 0,0 1 0,0 0 0,0 0 0,0 0 0,0 0 0,0 0 0,0 0 0,-1 0 1,1 1-1,0-1 0,-1 1 0,3 2 0,63 71 200,128 135-169,-188-204-451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33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23 5065,'0'0'4645,"3"-3"-4320,7-8 439,-13 5 1098,-27 4 533,17 2-3167,5 0 793,-1 1 0,0 0-1,0 0 1,1 1 0,-1 0-1,1 1 1,-1 0 0,1 0-1,0 1 1,0 0 0,0 0-1,1 0 1,-11 9-1,13-9-5,0 1-1,0 0 0,1-1 0,-1 1 0,1 1 1,0-1-1,1 1 0,-1-1 0,1 1 0,0 0 1,1 0-1,-1 1 0,1-1 0,1 0 0,-1 1 1,1-1-1,0 1 0,0 10 0,0-13-1,1 0-1,1-1 1,-1 1 0,0-1-1,1 1 1,0-1-1,0 1 1,0-1-1,0 1 1,0-1 0,1 0-1,-1 0 1,1 0-1,0 0 1,0 0 0,3 4-1,-1-3 8,1-1 0,-1 0-1,1 0 1,0 0 0,-1 0-1,1-1 1,0 0 0,1 0 0,-1 0-1,7 1 1,14 2 106,1 0 0,0-1 0,1-2 0,-1-1 0,0-1 0,1-1 0,32-7 0,-52 7-98,0 0-1,0-1 0,-1 0 1,1-1-1,-1 1 0,0-1 1,1-1-1,-1 0 0,-1 0 1,1 0-1,-1 0 0,1-1 1,-1-1-1,0 1 1,-1-1-1,0 1 0,0-2 1,0 1-1,0 0 0,-1-1 1,0 0-1,-1 0 0,1 0 1,-1-1-1,-1 1 1,0-1-1,0 1 0,0-1 1,-1 0-1,1-12 0,-2 17-30,1 1-1,-1 0 0,0-1 1,0 1-1,-1-1 0,1 1 1,-1 0-1,1-1 0,-1 1 0,0 0 1,1 0-1,-1-1 0,0 1 1,-1 0-1,1 0 0,0 0 1,0 0-1,-1 0 0,0 0 1,1 1-1,-3-3 0,0 2-16,0 0 0,-1 0 0,1 1 0,0 0 0,-1-1 0,1 1 0,-1 1 0,0-1 0,1 1 0,-9 0 0,-201-1-560,213 1 490,27-18 1216,-15 237-950,-1 3 1098,-12-233-3209,-9 0-3343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5.7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231 1 4641,'0'0'7858,"-112"132"-6938,84-85-360,-3 2-152,5-5-256,3-4-144,12-8-8,11-11-856,0-9-1945,21-10-2768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6.1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72 0 7850,'0'0'7665,"-3"3"-7581,-4 4-81,1-1-1,-1 2 1,2-1-1,-1 0 0,1 1 1,0 0-1,0 0 1,1 1-1,1-1 0,-1 1 1,1 0-1,0 0 1,1 0-1,-2 15 0,4-23-2,1 1-1,-1 0 1,0-1-1,0 1 0,1 0 1,-1-1-1,1 1 1,0 0-1,-1-1 1,1 1-1,0-1 0,0 1 1,0-1-1,0 0 1,0 1-1,0-1 1,0 0-1,1 0 0,-1 0 1,0 0-1,1 0 1,-1 0-1,0 0 1,1 0-1,0 0 0,-1-1 1,1 1-1,-1 0 1,1-1-1,0 0 0,-1 1 1,1-1-1,0 0 1,-1 0-1,3 0 1,9 1-203,0 0 0,0-2-1,19-1 1,-24 1-69,56-11-2809,-6-9-3423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6.4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5537,'0'0'7938,"96"5"-7714,-52-5-216,10 0-8,-10 0-992,-15 0-3241</inkml:trace>
  <inkml:trace contextRef="#ctx0" brushRef="#br0" timeOffset="1">5 159 5673,'0'0'2945,"168"0"-2665,-121 0-280,-19 0-2953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8.4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6 5753,'0'0'6719,"-16"-1"-6318,5 0-350,7 0-43,0 0 0,0 1 0,0-1 0,-1 1 0,1 0 0,0 0 0,0 0 0,0 1 0,0-1 0,0 1 0,0 0 0,0 0 0,0 1 0,0-1 0,0 1 0,0 0 0,1 0 0,-1 0 0,1 0 0,-1 0 0,1 1 0,-5 5 0,-4 7 34,0 1-1,2 1 1,0 0-1,0 0 1,2 0-1,0 1 1,2 1-1,0-1 1,0 1-1,2 0 1,0 0 0,2 1-1,-1 35 1,3-54-38,0 0 1,0 0-1,0 1 1,1-1-1,-1 0 1,0 0-1,1 0 1,-1 0 0,1 1-1,-1-1 1,1 0-1,0 0 1,-1 0-1,1 0 1,0 0-1,0 0 1,0-1 0,0 1-1,0 0 1,0 0-1,0 0 1,0-1-1,0 1 1,0-1 0,0 1-1,0-1 1,0 1-1,1-1 1,-1 0-1,0 1 1,0-1-1,0 0 1,1 0 0,-1 0-1,0 0 1,0 0-1,1 0 1,-1 0-1,0-1 1,2 1-1,2-1 30,0 1-1,0-1 0,0 0 0,0-1 0,0 1 0,0-1 1,0 0-1,8-5 0,-5 1-17,0 0 0,0 0 0,-1-1 0,0 0 1,-1 0-1,1 0 0,-1-1 0,0 0 0,-1 0 0,0-1 0,-1 1 0,1-1 1,-2 0-1,1 0 0,-1-1 0,-1 1 0,1-1 0,-2 1 0,1-1 0,-1 0 0,-1 1 1,0-1-1,-1-11 0,0 16-22,0 1 0,-1 0 1,1 0-1,-1 0 0,0 0 0,0 0 1,0 0-1,0 0 0,-1 0 0,1 1 1,-1 0-1,0-1 0,0 1 0,-1 0 1,1 0-1,-1 1 0,1-1 0,-1 1 1,0-1-1,0 1 0,0 0 0,0 1 1,0-1-1,0 1 0,0 0 0,-1 0 1,1 0-1,-8 0 0,11 1-32,0 0-1,1 0 0,-1 0 1,0 0-1,1 0 1,-1 0-1,0 0 0,1 0 1,-1 0-1,0 0 1,1 1-1,-1-1 1,0 0-1,1 0 0,-1 1 1,1-1-1,-1 0 1,0 1-1,1-1 1,-1 1-1,1-1 0,0 1 1,-1-1-1,1 1 1,-1-1-1,1 1 1,0 0-1,-1-1 0,1 1 1,0-1-1,-1 1 1,1 0-1,0-1 1,0 1-1,0 0 0,0-1 1,0 1-1,0 0 1,0-1-1,0 1 1,0 0-1,0-1 0,0 1 1,0 0-1,0-1 1,0 1-1,1 1 0,-1 6-886,0 8-2907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8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0 3809,'0'0'10390,"-2"6"-10147,-7 16-67,7-17 2043,-3-5-1965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9.1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1 8890,'0'0'7536,"-1"5"-7272,-3 40-223,2 1 0,3-1 0,10 80 0,-4-53-37,-5-53-13,-2-10-41,0 0 0,1 0 0,0 0-1,1 1 1,0-1 0,0 0 0,1-1 0,0 1 0,9 16-1,-11-24-40,0 0 0,0 0 0,0 0 0,0 0 0,0 1 0,0-2-1,1 1 1,-1 0 0,0 0 0,1 0 0,-1-1 0,1 1-1,-1 0 1,1-1 0,-1 0 0,1 1 0,-1-1 0,1 0-1,0 0 1,-1 0 0,1 0 0,-1 0 0,1 0 0,-1 0-1,1 0 1,0-1 0,-1 1 0,1 0 0,-1-1 0,3-1-1,2 0-585,-1-1 0,1 0 0,-1 0 0,0-1 0,0 0 0,5-4 0,22-24-5160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9.5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104 1 4849,'0'0'8890,"-10"17"-8338,-5 9-436,1 0-1,2 0 1,1 1-1,1 1 1,-8 31 0,14-41-91,1 0 0,0 0 0,1 0 0,1 0 0,0 0 1,2 0-1,4 29 0,-4-45-19,0 1 1,0-1 0,1 0-1,-1 0 1,1 0-1,0 0 1,-1 0 0,1 0-1,0-1 1,0 1-1,0 0 1,0-1 0,1 0-1,-1 1 1,0-1-1,1 0 1,-1 0-1,0 0 1,1-1 0,-1 1-1,1-1 1,-1 1-1,1-1 1,0 0 0,-1 0-1,1 0 1,-1 0-1,1 0 1,-1-1-1,5 0 1,-2 0-27,1 0 1,-1 0-1,0 0 0,0 0 0,1-1 1,-1 0-1,0 0 0,-1-1 1,1 1-1,0-1 0,-1 0 0,1 0 1,6-7-1,-8 5 4,0 0 0,0 1 0,-1-1 1,1 0-1,-1-1 0,0 1 0,-1 0 0,0 0 1,1-1-1,-2 1 0,1-1 0,0 1 0,-2-9 0,2 12 15,-2-1-1,1 1 0,0-1 0,0 1 0,-1-1 1,0 1-1,1-1 0,-1 1 0,0-1 0,0 1 1,0 0-1,0-1 0,-1 1 0,1 0 0,-1 0 1,1 0-1,-1 0 0,0 0 0,0 0 0,0 1 1,0-1-1,0 0 0,0 1 0,0 0 0,0-1 1,-1 1-1,1 0 0,0 0 0,-1 0 0,-2 0 1,-2 0 0,0 0 1,0 0 0,0 0 0,-1 1 0,-7 1 0,14-1-5,-1 0 0,0 0 0,1 0-1,-1 0 1,1 1 0,-1-1-1,1 1 1,-1 0 0,1-1 0,-1 1-1,1 0 1,-1 0 0,1 0-1,0 0 1,-1 0 0,1 0 0,0 0-1,0 0 1,0 0 0,0 1-1,0-1 1,0 0 0,0 1 0,0-1-1,1 1 1,-1-1 0,0 3-1,1-4-21,0 1-1,0-1 1,0 0-1,0 1 1,0-1-1,0 0 0,1 1 1,-1-1-1,0 1 1,0-1-1,0 0 0,1 0 1,-1 1-1,0-1 1,0 0-1,1 1 0,-1-1 1,0 0-1,1 0 1,-1 1-1,0-1 0,1 0 1,-1 0-1,0 0 1,1 0-1,-1 1 1,0-1-1,1 0 0,-1 0 1,1 0-1,-1 0 1,0 0-1,1 0 0,-1 0 1,1 0-1,-1 0 1,0 0-1,1 0 0,21 0-628,-19 0 359,41-5-2523,2-11-2362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09.8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167 0 5473,'0'0'9618,"-16"11"-9522,6-4-85,3-3-5,0 1 0,0 0 0,0 0 0,0 0 0,1 1-1,0 0 1,0 1 0,1-1 0,0 1 0,0 0 0,0 1 0,1-1 0,-4 10 0,-4 10 24,2 1 0,2 1 0,0-1 1,2 1-1,-5 48 0,11-75 18,5-19 351,50-87-51,-33 66-291,28-67 0,-47 95-70,11-29 116,-8 31-18,-3 20-6,10 182-208,0 6-325,-13-199 357,0 0 0,1 0 0,-1-1 0,0 1 0,0 0 0,0 0 0,0 0 0,0 0 0,0 0 0,0 0 0,0 0-1,0 0 1,0 0 0,-1 0 0,1-1 0,0 1 0,-1 0 0,1 0 0,0 0 0,-1 0 0,1-1 0,-1 1 0,1 0 0,-1 0 0,0-1 0,1 1 0,-1 0 0,0-1 0,1 1 0,-1-1-1,0 1 1,0-1 0,0 1 0,1-1 0,-1 0 0,0 1 0,0-1 0,0 0 0,0 1 0,0-1 0,0 0 0,1 0 0,-1 0 0,0 0 0,0 0 0,0 0 0,0 0 0,0 0 0,0-1 0,0 1-1,0 0 1,-1-1 0,-18 1-5232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10.1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4305,'0'0'6873,"152"10"-6441,-69-8-432,-5-2-536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51.8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 26 7194,'0'0'9826,"2"-26"-9810,-7 38-4217,-15-3-1408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36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 5049,'0'0'8633,"0"-6"-7472,-1-15-383,2 11 196,2 16 1235,19 98-2032,13 141-1,-35-244-192,1 0 1,-1 0-1,0-1 0,0 1 0,0 0 0,0 0 0,0 0 0,0-1 0,0 1 0,0 0 0,0 0 0,0 0 0,0-1 0,-1 1 0,1 0 1,0 0-1,0 0 0,-1-1 0,1 1 0,-1 0 0,1-1 0,0 1 0,-1 0 0,0-1 0,1 1 0,-1 0 0,1-1 0,-1 1 0,-1 0 0,1-2-41,1 1-1,-1-1 0,0 1 1,0-1-1,0 1 0,0-1 1,0 0-1,1 0 0,-1 1 1,0-1-1,1 0 0,-1 0 1,1 0-1,-1 0 0,0 0 1,1 0-1,0 1 0,-1-1 0,1 0 1,0 0-1,-1 0 0,1-1 1,0 1-1,0 0 0,0-1 1,-4-73-6354,4 37-485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52.2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12 7282,'0'0'7329,"80"-12"-14218</inkml:trace>
  <inkml:trace contextRef="#ctx0" brushRef="#br0" timeOffset="1">298 19 8666,'0'0'6721,"57"-17"-17979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52.9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49 172 280,'0'0'11609,"-8"-7"-10426,4 4-980,1 0 0,0-1 0,-1 1 0,1-1 0,0 1 0,1-1 0,-1 0 0,1 0 0,0 0 0,0 0 0,0-1 0,0 1 0,1 0 0,-1-1 0,1 1 0,0-1 0,1 0 0,-1 1 0,1-7 0,22 43 29,50 99-305,45 72 220,-116-203-105,-1 1 1,0-1-1,1 1 0,-1 0 0,0-1 0,1 1 0,-1-1 0,1 1 0,-1-1 0,1 0 0,-1 1 0,1-1 0,0 0 0,-1 1 0,1-1 1,-1 0-1,1 1 0,0-1 0,-1 0 0,1 0 0,0 0 0,-1 0 0,1 0 0,0 0 0,-1 0 0,1 0 0,0 0 0,-1 0 0,2 0 1,17-16 910,15-42-66,-26 42-933,104-235 258,-67 141-116,-45 110-104,0 0 0,0 0 0,0 1 0,0-1 0,0 0 0,0 0 0,0 1 0,1-1 0,-1 0 0,0 0 0,0 1 0,0-1 0,0 0 0,0 0 0,1 1 0,-1-1 0,0 0 1,0 0-1,0 0 0,0 0 0,1 1 0,-1-1 0,0 0 0,0 0 0,1 0 0,-1 0 0,0 0 0,0 1 0,1-1 0,-1 0 0,0 0 0,0 0 0,1 0 0,-1 0 0,0 0 0,0 0 0,1 0 0,-1 0 0,0 0 0,1 0 0,-1 0 0,0 0 0,0 0 0,1-1 0,-1 1 0,0 0 0,0 0 0,1 0 0,-1 0 0,0 0 0,0 0 0,0-1 0,1 1 0,-1 0 0,0 0 0,0 0 0,0-1 0,0 1 0,1 0 0,-1 0 0,0-1 0,0 1 0,0 0 1,0-1-2,9 31-561,-7-23 398,25 86-4747,-14-55-2438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53.3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0 3745,'0'0'11954,"-18"5"-9996,266-5-3094,-284 12-6132,8-8 2168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53.6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3441,'26'75'4545,"-26"-73"-2873,0 1-344,0-1-503,15 3-545,22-3 80,27-2-360,-4 0-256,-6 0-5346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55.1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58 6 488,'0'0'12577,"-1"-1"-12564,1 1 0,0 0 0,0-1 0,-1 1-1,1 0 1,0-1 0,-1 1 0,1 0 0,0-1-1,-1 1 1,1 0 0,0 0 0,-1-1 0,1 1-1,-1 0 1,1 0 0,0 0 0,-1-1 0,1 1-1,-1 0 1,1 0 0,-1 0 0,1 0 0,-1 0-1,1 0 1,0 0 0,-1 0 0,1 0 0,-1 0-1,1 0 1,-1 1 0,-5 5-4,1 0-1,0 1 1,0 0 0,1 0 0,0 0-1,0 0 1,0 1 0,-3 13 0,7-21-9,0 0 0,0 0 0,0 0 1,0 1-1,0-1 0,0 0 0,0 0 1,0 0-1,0 0 0,0 0 0,0 1 1,0-1-1,0 0 0,0 0 1,0 0-1,0 0 0,0 0 0,0 0 1,0 1-1,0-1 0,0 0 0,1 0 1,-1 0-1,0 0 0,0 0 0,0 0 1,0 0-1,0 0 0,0 1 1,0-1-1,1 0 0,-1 0 0,0 0 1,0 0-1,0 0 0,0 0 0,0 0 1,1 0-1,-1 0 0,0 0 0,0 0 1,0 0-1,0 0 0,0 0 1,1 0-1,-1 0 0,0 0 0,0 0 1,0 0-1,0 0 0,0 0 0,1 0 1,-1-1-1,4 1 16,164 0 420,-167 0-437,-1 0 0,1 0 1,-1 1-1,1-1 0,0 0 0,-1 0 0,1 0 0,-1 1 0,1-1 0,0 0 0,-1 0 0,1 1 0,-1-1 0,1 0 0,-1 1 0,1-1 1,-1 1-1,1-1 0,-1 1 0,0-1 0,1 1 0,-1-1 0,0 1 0,1-1 0,-1 1 0,0 0 0,0-1 0,1 1 0,-1-1 0,0 1 1,0 0-1,0-1 0,0 1 0,0-1 0,0 1 0,0 0 0,0-1 0,0 1 0,0 0 0,0-1 0,0 1 0,0-1 0,-1 1 0,1 0 1,0-1-1,0 1 0,-1-1 0,0 2 0,-15 28 30,10-24-23,-1 0 0,1-1-1,-1 0 1,0 0-1,0 0 1,-1-1 0,-9 5-1,-17-3-3216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55.8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76 3881,'0'0'9534,"-1"-15"-8379,0-45-207,13 231-14,-9 186-237,-14-378-1972,-2-57-4065,6 36-521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56.1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36 6833,'0'0'5658,"148"-35"-5658,-109 84-304,-11-5-873,-12 0-1615</inkml:trace>
  <inkml:trace contextRef="#ctx0" brushRef="#br0" timeOffset="1">0 506 5857,'0'0'2689,"158"7"-6922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57.0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112 0 4913,'0'0'6433,"-12"4"-6330,9-4-88,-52 18 142,53-17-155,-1 0 1,1 0 0,0 0-1,-1 0 1,1 0-1,0 0 1,0 1-1,0-1 1,0 1 0,0 0-1,0 0 1,0-1-1,1 1 1,-1 0-1,1 0 1,-1 1 0,1-1-1,0 0 1,0 0-1,0 1 1,0-1-1,0 1 1,0 2 0,1-5 1,0 1 0,1 0 0,-1-1 1,0 1-1,1 0 0,-1-1 1,1 1-1,-1-1 0,1 1 1,-1-1-1,1 1 0,0-1 1,-1 0-1,1 1 0,0-1 1,-1 1-1,1-1 0,0 0 1,-1 0-1,1 0 0,0 1 1,-1-1-1,1 0 0,0 0 0,0 0 1,-1 0-1,1 0 0,1 0 1,28 0 105,-24 0-93,10 0 42,-12-1-50,0 1 0,1 0 0,-1 0 0,0 0 0,0 1-1,1-1 1,-1 1 0,0 0 0,5 2 0,-7-2-6,-1 1 0,0-1-1,1 0 1,-1 1 0,0-1 0,0 1 0,0-1 0,0 1 0,0-1-1,0 1 1,-1 0 0,1-1 0,-1 1 0,1 0 0,-1 0 0,1-1-1,-1 1 1,0 0 0,0 0 0,0 0 0,0 0 0,0-1 0,0 1-1,-1 0 1,1 0 0,-1 2 0,0 0 11,0 0 0,-1 1-1,1-1 1,-1 0 0,0 0 0,0 0 0,0 0-1,0-1 1,-1 1 0,1 0 0,-7 5 0,-42 37 337,26-26-255,30-33-1125,13-13-2245,5-4-4084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57.4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81 6161,'0'0'7169,"16"-13"-7025,51-40-75,-65 51-69,1 1-1,-1-1 1,0 1-1,0 0 1,1 0 0,-1 0-1,0 0 1,1 0-1,-1 0 1,1 0 0,-1 1-1,1-1 1,-1 1-1,4 0 1,-5 0 0,0 0 0,0 1-1,0-1 1,0 0 0,0 1 0,0-1 0,0 1-1,0-1 1,0 1 0,0 0 0,-1-1 0,1 1-1,0 0 1,0-1 0,-1 1 0,1 0 0,0 0 0,-1 0-1,1 0 1,-1-1 0,1 1 0,-1 0 0,1 2-1,1 4 2,-1 0-1,0 0 1,0 0-1,-1 0 0,1 0 1,-2 13-1,0-9 5,0 3 26,-1-1-1,-1 1 0,0-1 1,-1 1-1,-1-1 1,0 0-1,0-1 0,-1 1 1,-1-1-1,-12 18 1,11-19-24,0 1 0,1 0 1,1 1-1,0 0 0,0 0 0,1 0 1,1 0-1,1 1 0,0 0 1,-3 22-1,6-34-3,1 0 0,-1 1 0,0-1 0,0 0 0,1 0 0,-1 0-1,1 1 1,0-1 0,-1 0 0,1 0 0,0 0 0,0 0 0,1 0 0,-1 0 0,0-1 0,1 1 0,-1 0 0,1-1 0,-1 1-1,1-1 1,0 1 0,0-1 0,-1 0 0,1 0 0,0 0 0,0 0 0,0 0 0,0 0 0,1 0 0,2 0 0,6 2-6,1-2 0,-1 1 0,1-1 0,19-1 0,-18 0-130,-12 0 74,0 0 0,0 0 0,0 0 0,0 0 0,0-1 0,0 1 0,0 0 0,0 0 0,0-1 0,0 1-1,-1 0 1,1-1 0,0 1 0,0-1 0,0 1 0,0-1 0,0 0 0,-1 1 0,1-1 0,0 0 0,0 1 0,-1-1 0,1 0 0,-1 0 0,1 0 0,-1 0 0,1-1 0,4-28-4110,-5 29 3941,1-19-6160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57.8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 8042,'0'0'3729,"205"-2"-3729,-143 4-1297,-11 0-4616</inkml:trace>
  <inkml:trace contextRef="#ctx0" brushRef="#br0" timeOffset="1">557 57 1672,'0'0'13003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37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1 51 7882</inkml:trace>
  <inkml:trace contextRef="#ctx0" brushRef="#br0" timeOffset="1">1 51 7882,'5'-4'417,"0"0"-1,1 1 1,0 0 0,0 0 0,0 0 0,0 1 0,1 0-1,-1 0 1,0 0 0,1 1 0,0 0 0,-1 0 0,9 1 0,211-17 1956,-222 15-2289,-18 2-9314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8:59.6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7122,'0'0'9898,"11"0"-9834,14 0 0,6 0-32,3 0-32,-5 0-48,-6 0-576,-10 0-777,-31 9-5544,-13 1 2064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00.0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 0 5905,'-59'105'1897,"82"-105"-737,8 0 320,5 0-576,6 0-423,2 0-225,-6 0-256,-1 0 0,-9-5-232,-7 0-1721,-13 1-1944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00.3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6041,'0'0'7782,"27"18"-7358,83 58-247,-103-71-171,-1 0-1,1 1 0,-1 0 1,0 0-1,-1 0 0,0 1 1,0 0-1,0 0 0,0 0 1,-1 1-1,-1-1 0,5 11 1,-7-12 1,1 1 1,-1-1 0,0 0-1,-1 1 1,1-1 0,-1 1 0,-1-1-1,1 0 1,-1 1 0,0-1-1,-1 0 1,-3 12 0,-1-4 4,-1-1-1,0 0 1,-1-1 0,-1 0 0,0 0-1,0 0 1,-1-1 0,0-1 0,-1 0-1,-24 17 1,-19 10-127,53-35-1109,8-5 143,20-13-2844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00.7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163 136 3513,'0'0'6956,"-9"-21"-5584,-28-60 32,27 66 459,6 23-1379,4 30-906,1-31 601,-1 416 381,3-413-970,1-20-1174,-1-9-689</inkml:trace>
  <inkml:trace contextRef="#ctx0" brushRef="#br0" timeOffset="1">0 49 5921,'0'0'6882,"137"-48"-6882,-103 87-256,-13 26-1121,-11-4-1463,-10-8-3546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01.0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 6465,'0'0'2833,"166"-19"-3265,-128 19-1072,-6 0-4234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01.4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96 4625,'0'0'6173,"-4"9"-6019,0-2-129,1 0 1,0 0 0,1 1 0,-4 14 0,6-19-18,-1 0 0,1 0 0,0 0 1,0 0-1,0-1 0,1 1 0,-1 0 0,0 0 1,1 0-1,0 0 0,0-1 0,0 1 0,0 0 1,0-1-1,1 1 0,-1-1 0,1 1 0,-1-1 1,1 0-1,3 3 0,-2-1 3,1-1 1,-1 1-1,1 0 0,-1 0 0,0 0 0,0 0 1,-1 1-1,1-1 0,-1 1 0,0 0 1,0-1-1,-1 1 0,1 0 0,0 9 1,-2-11-8,0 0 1,0 0-1,-1 0 1,1 0-1,-1 0 1,0-1 0,0 1-1,0 0 1,0-1-1,-1 1 1,1-1-1,0 1 1,-1-1 0,0 1-1,0-1 1,0 0-1,0 0 1,0 0 0,0 0-1,0 0 1,-1-1-1,1 1 1,-1-1-1,1 1 1,-1-1 0,-5 2-1,-22 7-134,9-11-2819,15-3-1116</inkml:trace>
  <inkml:trace contextRef="#ctx0" brushRef="#br0" timeOffset="1">523 1 824,'0'0'14411,"59"0"-14411,-28 0-40,-5 2-776,-8 8-752,-18 6-657,0-2-583,-15 0-9</inkml:trace>
  <inkml:trace contextRef="#ctx0" brushRef="#br0" timeOffset="2">523 1 1240,'-10'119'4369,"23"-119"-2792,12 0-121,6 0-616,8 0-384,10-7-456,-7-5-160,-11 0-4481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01.8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71 4625,'0'0'9322,"6"13"-9239,135 288 1142,-140-301-1175,-1 1-1,0-1 0,1 0 0,-1 1 1,1-1-1,-1 0 0,0 0 0,1 1 1,-1-1-1,1 0 0,-1 0 0,1 1 1,-1-1-1,0 0 0,1 0 0,-1 0 1,1 0-1,-1 0 0,1 0 0,-1 0 1,1 0-1,-1 0 0,1 0 1,-1 0-1,1 0 0,-1 0 0,1 0 1,-1-1-1,1 1 0,-1 0 0,1 0 1,-1-1-1,0 1 0,1 0 0,-1 0 1,1-1-1,-1 1 0,0 0 0,1-1 1,-1 1-1,0 0 0,0-1 1,1 1-1,-1-1 0,0 1 0,0-1 1,1 1-1,-1-1 0,0 1 0,0 0 1,0-1-1,0 0 0,18-31 825,-16 28-782,30-60-7,-3 0 0,-3-2 0,22-82 0,-39 181-2133,14 67-1828,-12-53-682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02.2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124 1 5401,'0'0'10000,"-13"4"-9920,4 0-68,0-1 0,-1 2 0,2-1 0,-1 1 0,-15 12 0,20-14-5,1 0 1,-1 0 0,1 1-1,0-1 1,0 1-1,0 0 1,1 0-1,-1 0 1,1 0 0,0 0-1,0 1 1,0-1-1,1 1 1,0-1-1,0 1 1,0-1 0,0 1-1,0 8 1,1-13-3,1 1 1,-1-1 0,0 1-1,1-1 1,-1 1 0,0-1-1,1 1 1,-1-1-1,1 1 1,-1-1 0,0 1-1,1-1 1,-1 0 0,1 1-1,0-1 1,-1 0 0,1 0-1,-1 1 1,1-1-1,-1 0 1,1 0 0,0 0-1,-1 0 1,1 0 0,-1 0-1,1 0 1,0 0 0,-1 0-1,2 0 1,26 0 272,-19 0-116,100 0 366,-108 0-533,1 1 1,-1-1-1,1 1 0,-1 0 0,1-1 1,-1 1-1,0 0 0,1 0 0,-1 0 0,0 0 1,0 0-1,0 1 0,0-1 0,0 0 0,0 0 1,0 1-1,0-1 0,0 1 0,-1-1 1,1 1-1,-1-1 0,1 1 0,-1-1 0,1 1 1,-1-1-1,0 1 0,0 0 0,0-1 0,0 1 1,0-1-1,0 4 0,-3 55-16,1-54 18,0 0 1,0-1-1,0 1 1,0 0-1,-1-1 1,0 1-1,0-1 1,-1 0-1,1 0 1,-1 0 0,0-1-1,-1 1 1,1-1-1,-1 0 1,1 0-1,-1 0 1,-1-1-1,1 0 1,0 0-1,-9 3 1,7-2-520,-1-2 1,1 1-1,-1-1 1,0 0-1,-9 1 1,-3-3-4124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02.5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6449,'0'0'9698,"188"0"-9345,-94 0-105,4 0-48,-2 0-88,-6 3-96,-10 1-16,-18-1 8,-15-1-16,-19-2-24,-38 0-6546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02.9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39 7009,'0'0'7678,"11"-6"-7472,-1 1-185,1 0 0,0 0 1,0 2-1,1-1 1,-1 1-1,1 1 1,-1 0-1,1 1 1,15 0-1,-11 0 1,-9 1-5,-1 0 0,1 0 0,0 0 0,0 1 0,11 2 0,-16-2-14,0 0-1,-1-1 0,1 1 0,0 0 0,-1 0 1,1 0-1,-1 0 0,1 0 0,-1 0 1,0 1-1,1-1 0,-1 0 0,0 1 0,0-1 1,0 1-1,0-1 0,0 1 0,0 0 1,0-1-1,-1 1 0,1 0 0,-1-1 0,1 1 1,-1 0-1,0 0 0,1 2 0,-1 4 4,1 1 1,-1-1-1,0 0 0,-1 0 0,0 0 0,-1 0 1,1-1-1,-1 1 0,-1 0 0,1-1 0,-9 15 0,0-2 43,-2-1 0,-26 31 0,26-36-31,1 1 0,1 0 0,1 1 0,0 0 0,-10 22 1,19-35-20,0-1 0,0 0 1,0 0-1,1 0 0,-1 1 1,1-1-1,0 0 0,-1 1 0,1-1 1,0 0-1,0 1 0,1-1 1,0 4-1,-1-5 6,1 0-1,-1 0 1,1 0-1,-1 0 1,1 0 0,0 0-1,-1 0 1,1 0-1,0 0 1,0 0 0,0 0-1,0 0 1,0-1-1,0 1 1,0 0 0,0-1-1,0 1 1,0-1-1,2 1 1,4 1 27,1-1-1,-1 0 1,1 0-1,0-1 1,0 0-1,11-1 1,5 0-25,7-3-99,-31 3-53,1 0 0,0 0 0,0 0 0,-1 0 0,1 0 0,0-1 0,-1 1-1,1 0 1,-1 0 0,0 0 0,1-1 0,-1 1 0,0 0 0,0 0 0,0-1 0,1 1-1,-1 0 1,-1 0 0,1-1 0,0 0 0,0-15-5077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3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6553,'0'0'7098,"161"-2"-6514,-126 2-288,-6 0-160,-8 0-88,-8 0-40,-7 2-8,-6 5-608,-8 10-536,-16-3-889,-8 1-687</inkml:trace>
  <inkml:trace contextRef="#ctx0" brushRef="#br0" timeOffset="1">1 215 5881,'0'0'8690,"172"3"-8106,-135-3-264,-5 0-144,-11 0-104,-8 0-72,-5 0 0,-2 0-296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03.3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52 8810,'0'0'2456,"132"-16"-1895,-52 4-561,-15 3-673,-21-5-8905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07.4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2 112 3025,'0'0'4939,"-1"-6"-3653,2-100 6649,10 351-7482,62 988-191,-48-710 1295,-27-626-5997,-4 54-2471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08.2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35 432,'0'0'11772,"-4"0"-10397,-11 3-700,13 4-218,23 21-94,-18-25-360,48 58 440,-30-35-240,41 41 0,-62-67-144,1 1 1,-1-1-1,1 0 0,-1 1 1,1-1-1,0 0 1,-1 1-1,1-1 0,0 0 1,-1 0-1,1 0 0,0 0 1,-1 0-1,1 0 0,0 0 1,-1 0-1,1 0 0,0 0 1,-1 0-1,1 0 1,0 0-1,-1 0 0,1-1 1,0 1-1,-1 0 0,1-1 1,-1 1-1,1 0 0,0-1 1,-1 1-1,1 0 0,-1-1 1,1 1-1,-1-1 0,1 0 1,17-22 575,-15 19-550,69-117 95,-37 58-135,-35 62-89,1 0-1,-1 0 1,1 0 0,-1 0-1,1 0 1,0 0 0,-1 0-1,1 1 1,0-1 0,0 0-1,-1 0 1,1 1 0,0-1-1,0 0 1,0 1 0,0-1-1,0 1 1,0-1 0,1 0-1,-1 2-11,-1-1-1,1 0 1,-1 0-1,1 0 1,-1 1-1,1-1 0,-1 0 1,1 1-1,-1-1 1,1 0-1,-1 1 1,0-1-1,1 1 0,-1-1 1,0 1-1,1-1 1,-1 1-1,0-1 1,1 1-1,-1-1 0,0 1 1,0-1-1,0 1 1,1 1-1,6 46-3315,-6-41 2664,2 31-4549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08.6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132 22 3529,'0'0'11770,"-14"-5"-11570,-46-11-169,58 16-30,0 0 0,0 0 1,0 0-1,0 0 0,0 0 0,1 0 0,-1 1 1,0-1-1,0 1 0,0 0 0,0-1 0,1 1 1,-1 0-1,0 0 0,0 0 0,1 0 0,-1 0 1,1 0-1,-1 1 0,1-1 0,0 0 0,-1 1 1,1-1-1,0 1 0,0-1 0,0 1 0,0 0 0,-1 2 1,0 1 13,0 0 0,0 0 1,1 1-1,0-1 0,0 0 1,0 1-1,0 8 0,2-13-12,-1 0 0,1 0 0,-1 0 0,1 0 0,0 0 0,-1 0 0,1 0-1,0 0 1,0 0 0,0-1 0,-1 1 0,1 0 0,0 0 0,0-1 0,0 1-1,0 0 1,0-1 0,1 1 0,-1-1 0,0 1 0,0-1 0,0 0 0,0 0-1,1 1 1,-1-1 0,0 0 0,0 0 0,0 0 0,2 0 0,47 1 120,-40-1-81,7-1 36,-11 1-76,1 0 0,-1 0 0,0 0 0,1 1 0,-1 0 0,0 0-1,9 3 1,-13-3-7,0 0 0,-1 0 0,1 0 1,0 0-1,-1 1 0,1-1 0,-1 1 0,1-1 0,-1 1 0,0 0 0,1-1 0,-1 1 0,0 0 0,0 0 0,0 0 1,-1 0-1,1 0 0,0 0 0,-1 0 0,1 0 0,-1 0 0,0 0 0,0 0 0,0 0 0,0 0 0,0 4 0,0 0 5,-1-1-1,1 1 0,-1-1 0,0 1 1,0-1-1,-1 0 0,0 1 1,0-1-1,0 0 0,0 0 0,-1 0 1,0-1-1,-4 6 0,-3 3 6,-1-2 1,0 0-1,-15 12 0,3-4-30,18-13-260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08.9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 4785,'0'0'10914,"39"-3"-10562,2 3-144,6-2-136,-1 2-7,-2-2-65,-5 2-465,-16 0-775,-10 0-1825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09.2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5617,'0'0'4385,"137"0"-3761,-82 0-440,-11 0-184,-21 0-1816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10.6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26 7218,'0'0'9370,"47"-23"-9210,-3 20-112,2 3 8,-4 0-56,-11 0-232,-10 0-785,-55 3-12322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10.9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 3 6329,'0'-3'4181,"-3"7"-1600,-7 19-776,-7 37-1547,16-59-251,1 1 0,0-1 0,0 1 1,-1-1-1,1 0 0,0 1 0,0-1 0,1 1 1,-1-1-1,0 1 0,0-1 0,1 1 0,-1-1 1,1 0-1,-1 1 0,1-1 0,0 0 0,-1 1 0,1-1 1,0 0-1,0 0 0,0 0 0,0 0 0,0 0 1,0 0-1,2 2 0,1-2 8,0 0 1,0 0-1,0 0 0,0 0 0,0-1 1,0 0-1,1 0 0,4 0 0,-4 0-9,35-2 106,-26 1-111,0 0-1,1 1 1,-1 0-1,27 5 1,-40-5-3,0 1 0,0 0 0,0-1 0,0 1 0,0 0-1,0 0 1,0 0 0,0-1 0,-1 1 0,1 0 0,0 0 0,0 0 0,-1 0 0,1 0 0,-1 1 0,1-1-1,-1 0 1,1 0 0,-1 0 0,0 0 0,1 1 0,-1-1 0,0 0 0,0 0 0,0 0 0,0 1 0,0-1-1,0 0 1,0 0 0,-1 0 0,1 1 0,-1 0 0,1 2 2,-1 0 1,0 0-1,0 0 0,-1 0 0,1 0 1,-1 0-1,1 0 0,-4 4 0,-27 27 78,19-27-4157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11.2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15 5977,'0'0'8271,"-4"8"-8111,-2 4-109,1 0 0,1 1-1,-1-1 1,2 1 0,0 0-1,1 0 1,0 0 0,0 1 0,2-1-1,1 22 1,-1-34-45,1 1 1,-1-1-1,1 0 1,-1 0 0,1 0-1,0 0 1,-1 0-1,1 0 1,0 0-1,0 0 1,0 0-1,0 0 1,0 0-1,0 0 1,0 0-1,0-1 1,0 1 0,0 0-1,0-1 1,0 1-1,1-1 1,-1 0-1,0 1 1,0-1-1,1 0 1,-1 0-1,0 1 1,1-1-1,-1 0 1,0 0 0,0-1-1,1 1 1,-1 0-1,0 0 1,1-1-1,-1 1 1,0 0-1,2-2 1,1 1 8,-1 0 1,0 0-1,0 0 1,0 0 0,0 0-1,0-1 1,0 0-1,0 1 1,0-1-1,-1 0 1,1-1-1,-1 1 1,1 0-1,3-5 1,-4 1-9,0 0 1,0 0-1,0 0 0,-1 0 1,0-1-1,0 1 0,0 0 1,-1-1-1,0 1 0,0 0 1,-1-1-1,1 1 0,-1 0 1,-1-1-1,-3-10 0,4 13-10,-1 0-1,1 1 1,-1 0-1,1-1 1,-1 1-1,0 0 1,0 0-1,-1 0 0,1 0 1,-1 0-1,1 0 1,-1 1-1,0-1 1,0 1-1,0 0 0,0 0 1,-1 0-1,1 0 1,0 0-1,-1 1 1,0 0-1,1-1 1,-1 1-1,0 1 0,1-1 1,-8 0-1,11 1-35,0 0 0,0 0 0,0 0 0,1 0 0,-1 1 1,0-1-1,0 0 0,0 0 0,0 0 0,0 0 0,0 0 0,0 1 0,1-1 0,-1 0 0,0 0 0,0 0 0,0 0 0,0 1 0,0-1 0,0 0 0,0 0 0,0 0 0,0 0 0,0 1 0,0-1 0,0 0 0,0 0 0,0 0 0,0 0 0,0 1 0,0-1 0,0 0 0,0 0 0,0 0 0,0 0 1,-1 1-1,1-1 0,0 0 0,0 0 0,0 0 0,0 0 0,0 0 0,0 0 0,0 1 0,-1-1 0,1 0 0,0 0 0,0 0 0,18 8-2770,11-2-3955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11.6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8434,'0'0'5656,"12"25"-5055,-1-1-487,3 6 6,1 0 0,1-1 1,34 46-1,-47-72-104,-1 1-1,1-1 1,0 0-1,0 0 1,1 0 0,-1 0-1,1-1 1,-1 1 0,1-1-1,0 0 1,-1 0 0,1 0-1,0-1 1,5 2 0,-6-3-9,-1 0 1,0 0-1,1 0 0,-1 0 1,0 0-1,0 0 1,1-1-1,-1 1 1,0-1-1,0 0 1,0 0-1,0 0 1,1 0-1,-1 0 1,0 0-1,-1 0 1,1-1-1,0 1 1,0-1-1,-1 1 1,1-1-1,-1 0 1,1 0-1,-1 1 1,0-1-1,1 0 1,0-4-1,5-7-257,-2-1 1,0 0-1,0 0 1,-2 0-1,1 0 1,1-23-1,1 0-2060,1-3-2818</inkml:trace>
  <inkml:trace contextRef="#ctx0" brushRef="#br0" timeOffset="1">433 99 9346,'0'0'4449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22:37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6753,'0'0'8932,"1"17"-8640,3 37 55,28 262 1370,-21-282-1659,-10-33-135,0 0 0,-1-1 0,1 1 0,0-1 0,0 1 0,-1 0 0,1-1 0,0 1 0,0-1 0,0 0 1,0 1-1,0-1 0,-1 0 0,1 1 0,0-1 0,0 0 0,0 0 0,0 0 0,0 0 0,0 0 0,0 0 0,0 0 0,0 0 1,0 0-1,0 0 0,0-1 0,0 1 0,0 0 0,-1-1 0,1 1 0,0-1 0,0 1 0,1-1 0,12-11-3900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12.3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 5193,'0'0'7743,"20"-1"-7460,243-7 689,-262 8-969,-1 0 0,0 0-1,1 0 1,-1 0 0,0 0 0,1 0 0,-1 0-1,0 0 1,1 0 0,-1 0 0,0 1-1,1-1 1,-1 0 0,1 0 0,-1 0 0,0 0-1,0 1 1,1-1 0,-1 0 0,0 0 0,1 0-1,-1 1 1,0-1 0,0 0 0,1 1-1,-1-1 1,0 0 0,0 1 0,0-1 0,0 0-1,1 1 1,-1-1 0,0 0 0,0 1 0,0-1-1,0 0 1,0 1 0,0-1 0,0 0-1,0 1 1,0-1 0,0 1 0,0-1 0,0 0-1,0 1 1,0-1 0,-1 0 0,1 1 0,0-1-1,0 0 1,0 1 0,-1 0 0,-11 19 222,-61 48 703,52-50-812,0 1 0,-34 41 0,50-54-109,0 1-1,1 0 0,0 0 0,0 0 0,1 0 0,-1 1 0,2 0 1,-1-1-1,1 1 0,0 0 0,1 0 0,0 0 0,0 0 1,1 12-1,0-18 1,0 0-1,0 0 1,1 0 0,-1 0 0,1 0 0,-1-1 0,1 1 0,0 0 0,0 0-1,0-1 1,0 1 0,0-1 0,0 1 0,0-1 0,0 1 0,1-1 0,-1 1-1,1-1 1,1 2 0,2-1 8,-1 1 1,1-1-1,0 0 0,-1 0 0,1 0 1,0-1-1,6 2 0,10 0 42,0-1 0,35 0-1,-49-2-45,19 0-229,-60-3-2902,2-3-2721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12.7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 8306,'0'0'5681,"153"-14"-5553,-99 14-128,-12 0-584,-9 0-4273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13.0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7074,'0'0'6073,"60"12"-7706,-47-3-3744</inkml:trace>
  <inkml:trace contextRef="#ctx0" brushRef="#br0" timeOffset="1">0 0 7074,'21'119'1512,"20"-119"-808,9 0-96,9 0-608,-12-5-128,-24 1-5105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14.0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19 2833,'0'0'7236,"-17"-2"-3786,32-1-3030,0 1 0,0 0 0,0 1-1,26 2 1,8-1-244,68-9-5,-132 11-763,1 0 1,-1 1 0,1 0 0,0 2-1,1-1 1,-24 12 0,19-8-746,-17 7-2407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14.4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0 3545,'-42'76'1517,"40"-62"4570,12-8-4075,21-6-2357,-24 0 1097,291 0 629,-298 0-1381,-17 7-4555,11-2 690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22.1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51 6529,'0'0'8720,"1"-9"-7755,-1 8-954,1-31 629,2 24-321,0 26-301,9 171 445,-3-14 244,-9-175-702,0 0 0,0 0 0,0-1-1,1 1 1,-1 0 0,0 0 0,0 0 0,0 0 0,0 0 0,0 0 0,0 0-1,0 0 1,0 0 0,1 0 0,-1 0 0,0 0 0,0 0 0,0 0 0,0 0 0,0 0-1,0 0 1,0 0 0,1 0 0,-1 0 0,0 0 0,0 0 0,0 0 0,0 0-1,0 0 1,0 0 0,0 0 0,1 0 0,-1 1 0,0-1 0,0 0 0,0 0-1,0 0 1,0 0 0,0 0 0,0 0 0,0 0 0,0 0 0,0 0 0,0 1-1,0-1 1,0 0 0,0 0 0,1 0 0,-1 0 0,0 0 0,0 0 0,0 0 0,0 1-1,0-1 1,0 0 0,0 0 0,0 0 0,0 0 0,-1 0 0,1 0 0,0 0-1,0 1 1,0-1 0,0 0 0,0 0 0,0 0 0,0 0 0,0 0 0,0 0-1,6-12-476,6-21-2502,-12 32 2852,9-27-5317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22.7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0 120 6209,'0'3'11025,"1"-8"-11000,0 0-1,1 1 0,-1-1 0,1 0 0,0 1 1,0-1-1,0 1 0,0 0 0,1 0 0,0-1 1,0 2-1,0-1 0,0 0 0,1 1 0,0-1 1,-1 1-1,9-5 0,-4 2-35,-1 1-1,1 0 1,0 1-1,0 0 1,0 0-1,1 0 1,-1 1 0,1 1-1,9-3 1,-16 5 1,0 0-1,0-1 1,-1 1 0,1 0 0,0 0 0,0 0-1,0 0 1,-1 0 0,1 0 0,0 0 0,0 0 0,0 1-1,-1-1 1,1 1 0,0 0 0,-1-1 0,1 1-1,0 0 1,-1 0 0,1 0 0,-1 0 0,0 0-1,1 0 1,-1 1 0,0-1 0,1 0 0,-1 1 0,2 2-1,-2 2-7,1 0 0,-1 0 0,0 0 0,0 0 0,0 0 0,-1 0 0,0 9 0,0-14 19,-1 6-5,1 1 0,-1-1-1,0 0 1,0 0 0,-1 0 0,0 0-1,-1 0 1,1-1 0,-1 1 0,0-1 0,-1 0-1,-6 11 1,-4 0 7,-1-1 0,-29 27 0,-10 9-21,54-51 23,1 0 1,-1-1-1,1 1 0,-1-1 0,1 1 1,0-1-1,-1 1 0,1-1 0,-1 0 1,1 1-1,0-1 0,-1 1 1,1-1-1,0 0 0,-1 0 0,1 1 1,0-1-1,0 0 0,-1 0 0,1 0 1,0 0-1,0 0 0,-1 0 0,1 0 1,0 0-1,0 0 0,-1 0 1,1-1-1,1 1 0,34 1 28,-34-1-20,99 0 106,-99-1-329,0 0 1,0 0 0,0 0-1,0-1 1,0 1-1,0 0 1,0-1 0,-1 1-1,1-1 1,0 0 0,-1 1-1,1-1 1,-1 0-1,0 0 1,1 0 0,0-3-1,9-15-4540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23.0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5569,'0'0'8886,"0"25"-3530,3-18-10785,4-6-871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23.4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13 4425,'0'0'9642,"14"-6"-9350,32 2-64,-1 2 0,60 5 0,-14-1-190,-91-1-40,1-1 0,0 0 0,0 1 0,0 0 0,0-1 0,0 1 1,-1 0-1,1-1 0,0 1 0,0 0 0,-1 0 0,1-1 1,-1 1-1,1 0 0,-1 0 0,1 0 0,-1 0 0,1 0 0,-1 0 1,0 0-1,1 0 0,-1 0 0,0 0 0,0 0 0,0 0 0,0 0 1,0 0-1,0 0 0,0 0 0,0 0 0,-1 2 0,-3 37 168,-5-7 132,-2-1 1,-20 42-1,-13 36 44,22-36-200,14-89-4137,4-3-1518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2:59:23.7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 3649,'0'0'9506,"181"-5"-9754,-129 3-2393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51AF-27F3-4CD7-93BE-2CBABCEF2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5CD67-6BE9-486A-AEE9-09F5FC481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F1EBB-8F2B-45F0-A23F-473425E3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D6D2-B1D2-4406-AB7F-4D84DED633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6EDC-4F20-4633-9245-970A9907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AF5EA-2DC9-48E3-A7C0-F07E5462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925A-F6BB-42A8-BF9B-D9CC0019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7D25-1611-40B0-85C1-5BCE8510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BFB09-9211-48A4-A800-04E6CDF14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4FA5C-FDD7-4AC5-9D5F-D2C9C289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D6D2-B1D2-4406-AB7F-4D84DED633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2E619-4F5D-4EEF-81D5-952FDEF6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ED523-8639-40E4-BD78-B95DE6C0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925A-F6BB-42A8-BF9B-D9CC0019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5A84B-732D-4E5A-B086-B4C2A811F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B0B17-BB7D-43A8-8EF4-65FA79B69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29EC-38D7-47B8-9314-8DDFFEE3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D6D2-B1D2-4406-AB7F-4D84DED633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053C0-9CC6-4B6F-8B14-515CD870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0589D-6CE7-477D-93B1-F40068DF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925A-F6BB-42A8-BF9B-D9CC0019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0CE1-47DB-4773-9DC2-748FBC06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4DCA-5A30-4F7F-BD39-597038CC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B2F3-1810-413F-B7BA-7AF18238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D6D2-B1D2-4406-AB7F-4D84DED633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59AF-AF45-4531-B1E6-F853CC5E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7DD3F-544E-4F66-AB06-336EE337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925A-F6BB-42A8-BF9B-D9CC0019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1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8B5E-7EB5-427C-B2F3-70ABAE74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E5140-ABEA-4F9D-84FC-1E5E56CFD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3D7-BA5F-42F2-B6F8-AA5EF0EE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D6D2-B1D2-4406-AB7F-4D84DED633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0FC5-D33F-4080-BBB3-F8BBF016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6A2F6-353B-4581-A521-AB2865DF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925A-F6BB-42A8-BF9B-D9CC0019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0999-97FF-41C4-A3C3-4A949F03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3E391-6060-4DA0-8710-54CA3CF3E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EC93E-5985-41DC-B40D-6BABBDC8F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FEAC6-B48F-4D55-84C5-3F9B8739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D6D2-B1D2-4406-AB7F-4D84DED633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258E-468A-4C60-B781-0FA042EF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2051C-6796-425B-A955-21E226E9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925A-F6BB-42A8-BF9B-D9CC0019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8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6203-7769-480E-AA9E-410D3AE0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322B6-63AB-41CB-A7A1-985B5DCE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C6CE6-9DE7-4863-93D2-2CB36873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17DB2-BD96-4A8C-9DD8-103995CEB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55C39-ACBF-4012-B3B0-309B188E7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24A415-430C-4029-B141-0D5D04F6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D6D2-B1D2-4406-AB7F-4D84DED633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7509A-3C3B-48C8-AA14-4508BAF8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BE9FB-3897-441C-A4A2-CCF6A783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925A-F6BB-42A8-BF9B-D9CC0019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4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C09B-71AB-41B7-A8D3-02CF5054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DD6A6-554A-4D72-8EC2-451C8702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D6D2-B1D2-4406-AB7F-4D84DED633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E94A3-39CA-448E-B733-FC668712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C23A6-87B8-4A1F-8D86-938455F9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925A-F6BB-42A8-BF9B-D9CC0019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5D920-9A61-4A40-AA28-F7C0C656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D6D2-B1D2-4406-AB7F-4D84DED633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93620-E010-4FF7-8245-0B87BC66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7ABDE-82E9-4B72-8094-7BA05439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925A-F6BB-42A8-BF9B-D9CC0019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B354-1416-4CCB-AA53-BCF79567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6009-1C43-4794-9F6B-7022E9FC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A50DB-8EFE-4B09-B6CB-B71829724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12800-3424-4899-BFF8-40916DDE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D6D2-B1D2-4406-AB7F-4D84DED633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3553A-D213-4DA3-A4FC-0EAC1DB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A5EAF-07FD-40AE-B004-C1C8D7C8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925A-F6BB-42A8-BF9B-D9CC0019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09A2-B918-4F20-A69D-DA31671E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10ADF-6444-4DCB-82F5-1406B6563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234A7-1263-4D07-A982-6B4098D2F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C1D55-5DB6-4A42-B9C8-A8A04B4F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D6D2-B1D2-4406-AB7F-4D84DED633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DDF20-36CA-4415-8E2A-608086B6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3BD4F-07C0-45BA-91CC-680374FA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925A-F6BB-42A8-BF9B-D9CC0019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E3B0B-3FC2-4760-9B6C-2B1B7DE99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DF816-EFC1-4D11-849E-5261892F4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DF1B-A65A-4A9C-B0F3-A85A396E6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D6D2-B1D2-4406-AB7F-4D84DED633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7A37-1804-42DB-B15C-B10F4FD84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3FAC-710D-4CFD-A14E-002EF2DCC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E925A-F6BB-42A8-BF9B-D9CC0019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1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customXml" Target="../ink/ink81.xml"/><Relationship Id="rId170" Type="http://schemas.openxmlformats.org/officeDocument/2006/relationships/image" Target="../media/image83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26" Type="http://schemas.openxmlformats.org/officeDocument/2006/relationships/customXml" Target="../ink/ink115.xml"/><Relationship Id="rId247" Type="http://schemas.openxmlformats.org/officeDocument/2006/relationships/customXml" Target="../ink/ink126.xml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62.png"/><Relationship Id="rId149" Type="http://schemas.openxmlformats.org/officeDocument/2006/relationships/customXml" Target="../ink/ink76.xml"/><Relationship Id="rId5" Type="http://schemas.openxmlformats.org/officeDocument/2006/relationships/image" Target="../media/image2.png"/><Relationship Id="rId95" Type="http://schemas.openxmlformats.org/officeDocument/2006/relationships/customXml" Target="../ink/ink48.xml"/><Relationship Id="rId160" Type="http://schemas.openxmlformats.org/officeDocument/2006/relationships/image" Target="../media/image78.png"/><Relationship Id="rId181" Type="http://schemas.openxmlformats.org/officeDocument/2006/relationships/customXml" Target="../ink/ink92.xml"/><Relationship Id="rId216" Type="http://schemas.openxmlformats.org/officeDocument/2006/relationships/customXml" Target="../ink/ink110.xml"/><Relationship Id="rId237" Type="http://schemas.openxmlformats.org/officeDocument/2006/relationships/image" Target="../media/image116.png"/><Relationship Id="rId258" Type="http://schemas.openxmlformats.org/officeDocument/2006/relationships/image" Target="../media/image126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60.xml"/><Relationship Id="rId139" Type="http://schemas.openxmlformats.org/officeDocument/2006/relationships/customXml" Target="../ink/ink71.xml"/><Relationship Id="rId85" Type="http://schemas.openxmlformats.org/officeDocument/2006/relationships/customXml" Target="../ink/ink43.xml"/><Relationship Id="rId150" Type="http://schemas.openxmlformats.org/officeDocument/2006/relationships/image" Target="../media/image73.png"/><Relationship Id="rId171" Type="http://schemas.openxmlformats.org/officeDocument/2006/relationships/customXml" Target="../ink/ink87.xml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227" Type="http://schemas.openxmlformats.org/officeDocument/2006/relationships/image" Target="../media/image111.png"/><Relationship Id="rId248" Type="http://schemas.openxmlformats.org/officeDocument/2006/relationships/image" Target="../media/image121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5.xml"/><Relationship Id="rId129" Type="http://schemas.openxmlformats.org/officeDocument/2006/relationships/customXml" Target="../ink/ink66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image" Target="../media/image47.png"/><Relationship Id="rId140" Type="http://schemas.openxmlformats.org/officeDocument/2006/relationships/image" Target="../media/image68.png"/><Relationship Id="rId161" Type="http://schemas.openxmlformats.org/officeDocument/2006/relationships/customXml" Target="../ink/ink82.xml"/><Relationship Id="rId182" Type="http://schemas.openxmlformats.org/officeDocument/2006/relationships/image" Target="../media/image89.png"/><Relationship Id="rId217" Type="http://schemas.openxmlformats.org/officeDocument/2006/relationships/image" Target="../media/image106.png"/><Relationship Id="rId6" Type="http://schemas.openxmlformats.org/officeDocument/2006/relationships/customXml" Target="../ink/ink3.xml"/><Relationship Id="rId238" Type="http://schemas.openxmlformats.org/officeDocument/2006/relationships/customXml" Target="../ink/ink121.xml"/><Relationship Id="rId259" Type="http://schemas.openxmlformats.org/officeDocument/2006/relationships/customXml" Target="../ink/ink132.xml"/><Relationship Id="rId23" Type="http://schemas.openxmlformats.org/officeDocument/2006/relationships/image" Target="../media/image11.png"/><Relationship Id="rId119" Type="http://schemas.openxmlformats.org/officeDocument/2006/relationships/image" Target="../media/image58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image" Target="../media/image42.png"/><Relationship Id="rId130" Type="http://schemas.openxmlformats.org/officeDocument/2006/relationships/image" Target="../media/image63.png"/><Relationship Id="rId151" Type="http://schemas.openxmlformats.org/officeDocument/2006/relationships/customXml" Target="../ink/ink77.xml"/><Relationship Id="rId172" Type="http://schemas.openxmlformats.org/officeDocument/2006/relationships/image" Target="../media/image84.png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28" Type="http://schemas.openxmlformats.org/officeDocument/2006/relationships/customXml" Target="../ink/ink116.xml"/><Relationship Id="rId249" Type="http://schemas.openxmlformats.org/officeDocument/2006/relationships/customXml" Target="../ink/ink127.xml"/><Relationship Id="rId13" Type="http://schemas.openxmlformats.org/officeDocument/2006/relationships/image" Target="../media/image6.png"/><Relationship Id="rId109" Type="http://schemas.openxmlformats.org/officeDocument/2006/relationships/image" Target="../media/image53.png"/><Relationship Id="rId260" Type="http://schemas.openxmlformats.org/officeDocument/2006/relationships/image" Target="../media/image127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customXml" Target="../ink/ink49.xml"/><Relationship Id="rId120" Type="http://schemas.openxmlformats.org/officeDocument/2006/relationships/customXml" Target="../ink/ink61.xml"/><Relationship Id="rId141" Type="http://schemas.openxmlformats.org/officeDocument/2006/relationships/customXml" Target="../ink/ink72.xml"/><Relationship Id="rId7" Type="http://schemas.openxmlformats.org/officeDocument/2006/relationships/image" Target="../media/image3.png"/><Relationship Id="rId162" Type="http://schemas.openxmlformats.org/officeDocument/2006/relationships/image" Target="../media/image79.png"/><Relationship Id="rId183" Type="http://schemas.openxmlformats.org/officeDocument/2006/relationships/customXml" Target="../ink/ink93.xml"/><Relationship Id="rId218" Type="http://schemas.openxmlformats.org/officeDocument/2006/relationships/customXml" Target="../ink/ink111.xml"/><Relationship Id="rId239" Type="http://schemas.openxmlformats.org/officeDocument/2006/relationships/customXml" Target="../ink/ink122.xml"/><Relationship Id="rId250" Type="http://schemas.openxmlformats.org/officeDocument/2006/relationships/image" Target="../media/image122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customXml" Target="../ink/ink44.xml"/><Relationship Id="rId110" Type="http://schemas.openxmlformats.org/officeDocument/2006/relationships/customXml" Target="../ink/ink56.xml"/><Relationship Id="rId131" Type="http://schemas.openxmlformats.org/officeDocument/2006/relationships/customXml" Target="../ink/ink67.xml"/><Relationship Id="rId152" Type="http://schemas.openxmlformats.org/officeDocument/2006/relationships/image" Target="../media/image74.png"/><Relationship Id="rId173" Type="http://schemas.openxmlformats.org/officeDocument/2006/relationships/customXml" Target="../ink/ink88.xml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229" Type="http://schemas.openxmlformats.org/officeDocument/2006/relationships/image" Target="../media/image112.png"/><Relationship Id="rId240" Type="http://schemas.openxmlformats.org/officeDocument/2006/relationships/image" Target="../media/image117.png"/><Relationship Id="rId261" Type="http://schemas.openxmlformats.org/officeDocument/2006/relationships/customXml" Target="../ink/ink133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image" Target="../media/image49.png"/><Relationship Id="rId8" Type="http://schemas.openxmlformats.org/officeDocument/2006/relationships/customXml" Target="../ink/ink4.xml"/><Relationship Id="rId98" Type="http://schemas.openxmlformats.org/officeDocument/2006/relationships/image" Target="../media/image48.png"/><Relationship Id="rId121" Type="http://schemas.openxmlformats.org/officeDocument/2006/relationships/image" Target="../media/image59.png"/><Relationship Id="rId142" Type="http://schemas.openxmlformats.org/officeDocument/2006/relationships/image" Target="../media/image69.png"/><Relationship Id="rId163" Type="http://schemas.openxmlformats.org/officeDocument/2006/relationships/customXml" Target="../ink/ink83.xml"/><Relationship Id="rId184" Type="http://schemas.openxmlformats.org/officeDocument/2006/relationships/image" Target="../media/image90.png"/><Relationship Id="rId219" Type="http://schemas.openxmlformats.org/officeDocument/2006/relationships/image" Target="../media/image107.png"/><Relationship Id="rId230" Type="http://schemas.openxmlformats.org/officeDocument/2006/relationships/customXml" Target="../ink/ink117.xml"/><Relationship Id="rId251" Type="http://schemas.openxmlformats.org/officeDocument/2006/relationships/customXml" Target="../ink/ink128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image" Target="../media/image43.png"/><Relationship Id="rId111" Type="http://schemas.openxmlformats.org/officeDocument/2006/relationships/image" Target="../media/image54.png"/><Relationship Id="rId132" Type="http://schemas.openxmlformats.org/officeDocument/2006/relationships/image" Target="../media/image64.png"/><Relationship Id="rId153" Type="http://schemas.openxmlformats.org/officeDocument/2006/relationships/customXml" Target="../ink/ink78.xml"/><Relationship Id="rId174" Type="http://schemas.openxmlformats.org/officeDocument/2006/relationships/image" Target="../media/image85.png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220" Type="http://schemas.openxmlformats.org/officeDocument/2006/relationships/customXml" Target="../ink/ink112.xml"/><Relationship Id="rId241" Type="http://schemas.openxmlformats.org/officeDocument/2006/relationships/customXml" Target="../ink/ink123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image" Target="../media/image128.png"/><Relationship Id="rId78" Type="http://schemas.openxmlformats.org/officeDocument/2006/relationships/customXml" Target="../ink/ink39.xml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customXml" Target="../ink/ink62.xml"/><Relationship Id="rId143" Type="http://schemas.openxmlformats.org/officeDocument/2006/relationships/customXml" Target="../ink/ink73.xml"/><Relationship Id="rId164" Type="http://schemas.openxmlformats.org/officeDocument/2006/relationships/image" Target="../media/image80.png"/><Relationship Id="rId185" Type="http://schemas.openxmlformats.org/officeDocument/2006/relationships/customXml" Target="../ink/ink94.xml"/><Relationship Id="rId9" Type="http://schemas.openxmlformats.org/officeDocument/2006/relationships/image" Target="../media/image4.png"/><Relationship Id="rId210" Type="http://schemas.openxmlformats.org/officeDocument/2006/relationships/image" Target="../media/image103.png"/><Relationship Id="rId26" Type="http://schemas.openxmlformats.org/officeDocument/2006/relationships/customXml" Target="../ink/ink13.xml"/><Relationship Id="rId231" Type="http://schemas.openxmlformats.org/officeDocument/2006/relationships/image" Target="../media/image113.png"/><Relationship Id="rId252" Type="http://schemas.openxmlformats.org/officeDocument/2006/relationships/image" Target="../media/image123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customXml" Target="../ink/ink45.xml"/><Relationship Id="rId112" Type="http://schemas.openxmlformats.org/officeDocument/2006/relationships/customXml" Target="../ink/ink57.xml"/><Relationship Id="rId133" Type="http://schemas.openxmlformats.org/officeDocument/2006/relationships/customXml" Target="../ink/ink68.xml"/><Relationship Id="rId154" Type="http://schemas.openxmlformats.org/officeDocument/2006/relationships/image" Target="../media/image75.png"/><Relationship Id="rId175" Type="http://schemas.openxmlformats.org/officeDocument/2006/relationships/customXml" Target="../ink/ink89.xml"/><Relationship Id="rId196" Type="http://schemas.openxmlformats.org/officeDocument/2006/relationships/image" Target="../media/image96.png"/><Relationship Id="rId200" Type="http://schemas.openxmlformats.org/officeDocument/2006/relationships/image" Target="../media/image98.png"/><Relationship Id="rId16" Type="http://schemas.openxmlformats.org/officeDocument/2006/relationships/customXml" Target="../ink/ink8.xml"/><Relationship Id="rId221" Type="http://schemas.openxmlformats.org/officeDocument/2006/relationships/image" Target="../media/image108.png"/><Relationship Id="rId242" Type="http://schemas.openxmlformats.org/officeDocument/2006/relationships/image" Target="../media/image118.png"/><Relationship Id="rId263" Type="http://schemas.openxmlformats.org/officeDocument/2006/relationships/customXml" Target="../ink/ink134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image" Target="../media/image60.png"/><Relationship Id="rId144" Type="http://schemas.openxmlformats.org/officeDocument/2006/relationships/image" Target="../media/image70.png"/><Relationship Id="rId90" Type="http://schemas.openxmlformats.org/officeDocument/2006/relationships/image" Target="../media/image44.png"/><Relationship Id="rId165" Type="http://schemas.openxmlformats.org/officeDocument/2006/relationships/customXml" Target="../ink/ink84.xml"/><Relationship Id="rId186" Type="http://schemas.openxmlformats.org/officeDocument/2006/relationships/image" Target="../media/image91.png"/><Relationship Id="rId211" Type="http://schemas.openxmlformats.org/officeDocument/2006/relationships/customXml" Target="../ink/ink107.xml"/><Relationship Id="rId232" Type="http://schemas.openxmlformats.org/officeDocument/2006/relationships/customXml" Target="../ink/ink118.xml"/><Relationship Id="rId253" Type="http://schemas.openxmlformats.org/officeDocument/2006/relationships/customXml" Target="../ink/ink129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5.png"/><Relationship Id="rId134" Type="http://schemas.openxmlformats.org/officeDocument/2006/relationships/image" Target="../media/image65.png"/><Relationship Id="rId80" Type="http://schemas.openxmlformats.org/officeDocument/2006/relationships/image" Target="../media/image39.png"/><Relationship Id="rId155" Type="http://schemas.openxmlformats.org/officeDocument/2006/relationships/customXml" Target="../ink/ink79.xml"/><Relationship Id="rId176" Type="http://schemas.openxmlformats.org/officeDocument/2006/relationships/image" Target="../media/image86.png"/><Relationship Id="rId197" Type="http://schemas.openxmlformats.org/officeDocument/2006/relationships/customXml" Target="../ink/ink100.xml"/><Relationship Id="rId201" Type="http://schemas.openxmlformats.org/officeDocument/2006/relationships/customXml" Target="../ink/ink102.xml"/><Relationship Id="rId222" Type="http://schemas.openxmlformats.org/officeDocument/2006/relationships/customXml" Target="../ink/ink113.xml"/><Relationship Id="rId243" Type="http://schemas.openxmlformats.org/officeDocument/2006/relationships/customXml" Target="../ink/ink124.xml"/><Relationship Id="rId264" Type="http://schemas.openxmlformats.org/officeDocument/2006/relationships/image" Target="../media/image129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customXml" Target="../ink/ink52.xml"/><Relationship Id="rId124" Type="http://schemas.openxmlformats.org/officeDocument/2006/relationships/customXml" Target="../ink/ink63.xml"/><Relationship Id="rId70" Type="http://schemas.openxmlformats.org/officeDocument/2006/relationships/customXml" Target="../ink/ink35.xml"/><Relationship Id="rId91" Type="http://schemas.openxmlformats.org/officeDocument/2006/relationships/customXml" Target="../ink/ink46.xml"/><Relationship Id="rId145" Type="http://schemas.openxmlformats.org/officeDocument/2006/relationships/customXml" Target="../ink/ink74.xml"/><Relationship Id="rId166" Type="http://schemas.openxmlformats.org/officeDocument/2006/relationships/image" Target="../media/image81.png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4.png"/><Relationship Id="rId233" Type="http://schemas.openxmlformats.org/officeDocument/2006/relationships/image" Target="../media/image114.png"/><Relationship Id="rId254" Type="http://schemas.openxmlformats.org/officeDocument/2006/relationships/image" Target="../media/image124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8.xml"/><Relationship Id="rId60" Type="http://schemas.openxmlformats.org/officeDocument/2006/relationships/customXml" Target="../ink/ink30.xml"/><Relationship Id="rId81" Type="http://schemas.openxmlformats.org/officeDocument/2006/relationships/customXml" Target="../ink/ink41.xml"/><Relationship Id="rId135" Type="http://schemas.openxmlformats.org/officeDocument/2006/relationships/customXml" Target="../ink/ink69.xml"/><Relationship Id="rId156" Type="http://schemas.openxmlformats.org/officeDocument/2006/relationships/image" Target="../media/image76.png"/><Relationship Id="rId177" Type="http://schemas.openxmlformats.org/officeDocument/2006/relationships/customXml" Target="../ink/ink90.xml"/><Relationship Id="rId198" Type="http://schemas.openxmlformats.org/officeDocument/2006/relationships/image" Target="../media/image97.png"/><Relationship Id="rId202" Type="http://schemas.openxmlformats.org/officeDocument/2006/relationships/image" Target="../media/image99.png"/><Relationship Id="rId223" Type="http://schemas.openxmlformats.org/officeDocument/2006/relationships/image" Target="../media/image109.png"/><Relationship Id="rId244" Type="http://schemas.openxmlformats.org/officeDocument/2006/relationships/image" Target="../media/image119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image" Target="../media/image51.png"/><Relationship Id="rId125" Type="http://schemas.openxmlformats.org/officeDocument/2006/relationships/customXml" Target="../ink/ink64.xml"/><Relationship Id="rId146" Type="http://schemas.openxmlformats.org/officeDocument/2006/relationships/image" Target="../media/image71.png"/><Relationship Id="rId167" Type="http://schemas.openxmlformats.org/officeDocument/2006/relationships/customXml" Target="../ink/ink85.xml"/><Relationship Id="rId188" Type="http://schemas.openxmlformats.org/officeDocument/2006/relationships/image" Target="../media/image92.png"/><Relationship Id="rId71" Type="http://schemas.openxmlformats.org/officeDocument/2006/relationships/image" Target="../media/image35.png"/><Relationship Id="rId92" Type="http://schemas.openxmlformats.org/officeDocument/2006/relationships/image" Target="../media/image45.png"/><Relationship Id="rId213" Type="http://schemas.openxmlformats.org/officeDocument/2006/relationships/customXml" Target="../ink/ink108.xml"/><Relationship Id="rId234" Type="http://schemas.openxmlformats.org/officeDocument/2006/relationships/customXml" Target="../ink/ink119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30.xml"/><Relationship Id="rId40" Type="http://schemas.openxmlformats.org/officeDocument/2006/relationships/customXml" Target="../ink/ink20.xml"/><Relationship Id="rId115" Type="http://schemas.openxmlformats.org/officeDocument/2006/relationships/image" Target="../media/image56.png"/><Relationship Id="rId136" Type="http://schemas.openxmlformats.org/officeDocument/2006/relationships/image" Target="../media/image66.png"/><Relationship Id="rId157" Type="http://schemas.openxmlformats.org/officeDocument/2006/relationships/customXml" Target="../ink/ink80.xml"/><Relationship Id="rId178" Type="http://schemas.openxmlformats.org/officeDocument/2006/relationships/image" Target="../media/image87.png"/><Relationship Id="rId61" Type="http://schemas.openxmlformats.org/officeDocument/2006/relationships/image" Target="../media/image30.png"/><Relationship Id="rId82" Type="http://schemas.openxmlformats.org/officeDocument/2006/relationships/image" Target="../media/image40.png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19" Type="http://schemas.openxmlformats.org/officeDocument/2006/relationships/image" Target="../media/image9.png"/><Relationship Id="rId224" Type="http://schemas.openxmlformats.org/officeDocument/2006/relationships/customXml" Target="../ink/ink114.xml"/><Relationship Id="rId245" Type="http://schemas.openxmlformats.org/officeDocument/2006/relationships/customXml" Target="../ink/ink125.xml"/><Relationship Id="rId30" Type="http://schemas.openxmlformats.org/officeDocument/2006/relationships/customXml" Target="../ink/ink15.xml"/><Relationship Id="rId105" Type="http://schemas.openxmlformats.org/officeDocument/2006/relationships/customXml" Target="../ink/ink53.xml"/><Relationship Id="rId126" Type="http://schemas.openxmlformats.org/officeDocument/2006/relationships/image" Target="../media/image61.png"/><Relationship Id="rId147" Type="http://schemas.openxmlformats.org/officeDocument/2006/relationships/customXml" Target="../ink/ink75.xml"/><Relationship Id="rId168" Type="http://schemas.openxmlformats.org/officeDocument/2006/relationships/image" Target="../media/image82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customXml" Target="../ink/ink47.xml"/><Relationship Id="rId189" Type="http://schemas.openxmlformats.org/officeDocument/2006/relationships/customXml" Target="../ink/ink96.xml"/><Relationship Id="rId3" Type="http://schemas.openxmlformats.org/officeDocument/2006/relationships/image" Target="../media/image1.png"/><Relationship Id="rId214" Type="http://schemas.openxmlformats.org/officeDocument/2006/relationships/customXml" Target="../ink/ink109.xml"/><Relationship Id="rId235" Type="http://schemas.openxmlformats.org/officeDocument/2006/relationships/image" Target="../media/image115.png"/><Relationship Id="rId256" Type="http://schemas.openxmlformats.org/officeDocument/2006/relationships/image" Target="../media/image125.png"/><Relationship Id="rId116" Type="http://schemas.openxmlformats.org/officeDocument/2006/relationships/customXml" Target="../ink/ink59.xml"/><Relationship Id="rId137" Type="http://schemas.openxmlformats.org/officeDocument/2006/relationships/customXml" Target="../ink/ink70.xml"/><Relationship Id="rId158" Type="http://schemas.openxmlformats.org/officeDocument/2006/relationships/image" Target="../media/image77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customXml" Target="../ink/ink42.xml"/><Relationship Id="rId179" Type="http://schemas.openxmlformats.org/officeDocument/2006/relationships/customXml" Target="../ink/ink91.xml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25" Type="http://schemas.openxmlformats.org/officeDocument/2006/relationships/image" Target="../media/image110.png"/><Relationship Id="rId246" Type="http://schemas.openxmlformats.org/officeDocument/2006/relationships/image" Target="../media/image120.png"/><Relationship Id="rId106" Type="http://schemas.openxmlformats.org/officeDocument/2006/relationships/image" Target="../media/image52.png"/><Relationship Id="rId127" Type="http://schemas.openxmlformats.org/officeDocument/2006/relationships/customXml" Target="../ink/ink65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image" Target="../media/image46.png"/><Relationship Id="rId148" Type="http://schemas.openxmlformats.org/officeDocument/2006/relationships/image" Target="../media/image72.png"/><Relationship Id="rId169" Type="http://schemas.openxmlformats.org/officeDocument/2006/relationships/customXml" Target="../ink/ink86.xml"/><Relationship Id="rId4" Type="http://schemas.openxmlformats.org/officeDocument/2006/relationships/customXml" Target="../ink/ink2.xml"/><Relationship Id="rId180" Type="http://schemas.openxmlformats.org/officeDocument/2006/relationships/image" Target="../media/image88.png"/><Relationship Id="rId215" Type="http://schemas.openxmlformats.org/officeDocument/2006/relationships/image" Target="../media/image105.png"/><Relationship Id="rId236" Type="http://schemas.openxmlformats.org/officeDocument/2006/relationships/customXml" Target="../ink/ink120.xml"/><Relationship Id="rId257" Type="http://schemas.openxmlformats.org/officeDocument/2006/relationships/customXml" Target="../ink/ink131.xml"/><Relationship Id="rId42" Type="http://schemas.openxmlformats.org/officeDocument/2006/relationships/customXml" Target="../ink/ink21.xml"/><Relationship Id="rId84" Type="http://schemas.openxmlformats.org/officeDocument/2006/relationships/image" Target="../media/image41.png"/><Relationship Id="rId138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2.xml"/><Relationship Id="rId299" Type="http://schemas.openxmlformats.org/officeDocument/2006/relationships/image" Target="../media/image276.png"/><Relationship Id="rId21" Type="http://schemas.openxmlformats.org/officeDocument/2006/relationships/customXml" Target="../ink/ink144.xml"/><Relationship Id="rId63" Type="http://schemas.openxmlformats.org/officeDocument/2006/relationships/customXml" Target="../ink/ink165.xml"/><Relationship Id="rId159" Type="http://schemas.openxmlformats.org/officeDocument/2006/relationships/image" Target="../media/image207.png"/><Relationship Id="rId324" Type="http://schemas.openxmlformats.org/officeDocument/2006/relationships/customXml" Target="../ink/ink297.xml"/><Relationship Id="rId366" Type="http://schemas.openxmlformats.org/officeDocument/2006/relationships/customXml" Target="../ink/ink318.xml"/><Relationship Id="rId170" Type="http://schemas.openxmlformats.org/officeDocument/2006/relationships/customXml" Target="../ink/ink219.xml"/><Relationship Id="rId226" Type="http://schemas.openxmlformats.org/officeDocument/2006/relationships/image" Target="../media/image240.png"/><Relationship Id="rId268" Type="http://schemas.openxmlformats.org/officeDocument/2006/relationships/customXml" Target="../ink/ink269.xml"/><Relationship Id="rId32" Type="http://schemas.openxmlformats.org/officeDocument/2006/relationships/image" Target="../media/image145.png"/><Relationship Id="rId74" Type="http://schemas.openxmlformats.org/officeDocument/2006/relationships/image" Target="../media/image166.png"/><Relationship Id="rId128" Type="http://schemas.openxmlformats.org/officeDocument/2006/relationships/image" Target="../media/image192.png"/><Relationship Id="rId335" Type="http://schemas.openxmlformats.org/officeDocument/2006/relationships/image" Target="../media/image294.png"/><Relationship Id="rId377" Type="http://schemas.openxmlformats.org/officeDocument/2006/relationships/image" Target="../media/image315.png"/><Relationship Id="rId5" Type="http://schemas.openxmlformats.org/officeDocument/2006/relationships/customXml" Target="../ink/ink136.xml"/><Relationship Id="rId181" Type="http://schemas.openxmlformats.org/officeDocument/2006/relationships/image" Target="../media/image218.png"/><Relationship Id="rId237" Type="http://schemas.openxmlformats.org/officeDocument/2006/relationships/customXml" Target="../ink/ink253.xml"/><Relationship Id="rId279" Type="http://schemas.openxmlformats.org/officeDocument/2006/relationships/image" Target="../media/image266.png"/><Relationship Id="rId43" Type="http://schemas.openxmlformats.org/officeDocument/2006/relationships/customXml" Target="../ink/ink155.xml"/><Relationship Id="rId139" Type="http://schemas.openxmlformats.org/officeDocument/2006/relationships/customXml" Target="../ink/ink203.xml"/><Relationship Id="rId290" Type="http://schemas.openxmlformats.org/officeDocument/2006/relationships/customXml" Target="../ink/ink280.xml"/><Relationship Id="rId304" Type="http://schemas.openxmlformats.org/officeDocument/2006/relationships/customXml" Target="../ink/ink287.xml"/><Relationship Id="rId346" Type="http://schemas.openxmlformats.org/officeDocument/2006/relationships/customXml" Target="../ink/ink308.xml"/><Relationship Id="rId388" Type="http://schemas.openxmlformats.org/officeDocument/2006/relationships/customXml" Target="../ink/ink329.xml"/><Relationship Id="rId85" Type="http://schemas.openxmlformats.org/officeDocument/2006/relationships/customXml" Target="../ink/ink176.xml"/><Relationship Id="rId150" Type="http://schemas.openxmlformats.org/officeDocument/2006/relationships/customXml" Target="../ink/ink209.xml"/><Relationship Id="rId192" Type="http://schemas.openxmlformats.org/officeDocument/2006/relationships/customXml" Target="../ink/ink230.xml"/><Relationship Id="rId206" Type="http://schemas.openxmlformats.org/officeDocument/2006/relationships/customXml" Target="../ink/ink237.xml"/><Relationship Id="rId248" Type="http://schemas.openxmlformats.org/officeDocument/2006/relationships/image" Target="../media/image251.png"/><Relationship Id="rId12" Type="http://schemas.openxmlformats.org/officeDocument/2006/relationships/image" Target="../media/image135.png"/><Relationship Id="rId108" Type="http://schemas.openxmlformats.org/officeDocument/2006/relationships/image" Target="../media/image183.png"/><Relationship Id="rId315" Type="http://schemas.openxmlformats.org/officeDocument/2006/relationships/image" Target="../media/image284.png"/><Relationship Id="rId357" Type="http://schemas.openxmlformats.org/officeDocument/2006/relationships/image" Target="../media/image305.png"/><Relationship Id="rId54" Type="http://schemas.openxmlformats.org/officeDocument/2006/relationships/image" Target="../media/image156.png"/><Relationship Id="rId96" Type="http://schemas.openxmlformats.org/officeDocument/2006/relationships/image" Target="../media/image177.png"/><Relationship Id="rId161" Type="http://schemas.openxmlformats.org/officeDocument/2006/relationships/image" Target="../media/image208.png"/><Relationship Id="rId217" Type="http://schemas.openxmlformats.org/officeDocument/2006/relationships/customXml" Target="../ink/ink243.xml"/><Relationship Id="rId259" Type="http://schemas.openxmlformats.org/officeDocument/2006/relationships/image" Target="../media/image256.png"/><Relationship Id="rId23" Type="http://schemas.openxmlformats.org/officeDocument/2006/relationships/customXml" Target="../ink/ink145.xml"/><Relationship Id="rId119" Type="http://schemas.openxmlformats.org/officeDocument/2006/relationships/customXml" Target="../ink/ink193.xml"/><Relationship Id="rId270" Type="http://schemas.openxmlformats.org/officeDocument/2006/relationships/customXml" Target="../ink/ink270.xml"/><Relationship Id="rId326" Type="http://schemas.openxmlformats.org/officeDocument/2006/relationships/customXml" Target="../ink/ink298.xml"/><Relationship Id="rId65" Type="http://schemas.openxmlformats.org/officeDocument/2006/relationships/customXml" Target="../ink/ink166.xml"/><Relationship Id="rId130" Type="http://schemas.openxmlformats.org/officeDocument/2006/relationships/image" Target="../media/image193.png"/><Relationship Id="rId368" Type="http://schemas.openxmlformats.org/officeDocument/2006/relationships/customXml" Target="../ink/ink319.xml"/><Relationship Id="rId172" Type="http://schemas.openxmlformats.org/officeDocument/2006/relationships/customXml" Target="../ink/ink220.xml"/><Relationship Id="rId228" Type="http://schemas.openxmlformats.org/officeDocument/2006/relationships/image" Target="../media/image241.png"/><Relationship Id="rId281" Type="http://schemas.openxmlformats.org/officeDocument/2006/relationships/image" Target="../media/image267.png"/><Relationship Id="rId337" Type="http://schemas.openxmlformats.org/officeDocument/2006/relationships/image" Target="../media/image295.png"/><Relationship Id="rId34" Type="http://schemas.openxmlformats.org/officeDocument/2006/relationships/image" Target="../media/image146.png"/><Relationship Id="rId76" Type="http://schemas.openxmlformats.org/officeDocument/2006/relationships/image" Target="../media/image167.png"/><Relationship Id="rId141" Type="http://schemas.openxmlformats.org/officeDocument/2006/relationships/customXml" Target="../ink/ink204.xml"/><Relationship Id="rId379" Type="http://schemas.openxmlformats.org/officeDocument/2006/relationships/image" Target="../media/image316.png"/><Relationship Id="rId7" Type="http://schemas.openxmlformats.org/officeDocument/2006/relationships/customXml" Target="../ink/ink137.xml"/><Relationship Id="rId183" Type="http://schemas.openxmlformats.org/officeDocument/2006/relationships/image" Target="../media/image219.png"/><Relationship Id="rId239" Type="http://schemas.openxmlformats.org/officeDocument/2006/relationships/customXml" Target="../ink/ink254.xml"/><Relationship Id="rId250" Type="http://schemas.openxmlformats.org/officeDocument/2006/relationships/image" Target="../media/image252.png"/><Relationship Id="rId292" Type="http://schemas.openxmlformats.org/officeDocument/2006/relationships/customXml" Target="../ink/ink281.xml"/><Relationship Id="rId306" Type="http://schemas.openxmlformats.org/officeDocument/2006/relationships/customXml" Target="../ink/ink288.xml"/><Relationship Id="rId45" Type="http://schemas.openxmlformats.org/officeDocument/2006/relationships/customXml" Target="../ink/ink156.xml"/><Relationship Id="rId87" Type="http://schemas.openxmlformats.org/officeDocument/2006/relationships/customXml" Target="../ink/ink177.xml"/><Relationship Id="rId110" Type="http://schemas.openxmlformats.org/officeDocument/2006/relationships/image" Target="../media/image184.png"/><Relationship Id="rId348" Type="http://schemas.openxmlformats.org/officeDocument/2006/relationships/customXml" Target="../ink/ink309.xml"/><Relationship Id="rId152" Type="http://schemas.openxmlformats.org/officeDocument/2006/relationships/customXml" Target="../ink/ink210.xml"/><Relationship Id="rId194" Type="http://schemas.openxmlformats.org/officeDocument/2006/relationships/customXml" Target="../ink/ink231.xml"/><Relationship Id="rId208" Type="http://schemas.openxmlformats.org/officeDocument/2006/relationships/customXml" Target="../ink/ink238.xml"/><Relationship Id="rId261" Type="http://schemas.openxmlformats.org/officeDocument/2006/relationships/image" Target="../media/image257.png"/><Relationship Id="rId14" Type="http://schemas.openxmlformats.org/officeDocument/2006/relationships/image" Target="../media/image136.png"/><Relationship Id="rId56" Type="http://schemas.openxmlformats.org/officeDocument/2006/relationships/image" Target="../media/image157.png"/><Relationship Id="rId317" Type="http://schemas.openxmlformats.org/officeDocument/2006/relationships/image" Target="../media/image285.png"/><Relationship Id="rId359" Type="http://schemas.openxmlformats.org/officeDocument/2006/relationships/image" Target="../media/image306.png"/><Relationship Id="rId98" Type="http://schemas.openxmlformats.org/officeDocument/2006/relationships/image" Target="../media/image178.png"/><Relationship Id="rId121" Type="http://schemas.openxmlformats.org/officeDocument/2006/relationships/customXml" Target="../ink/ink194.xml"/><Relationship Id="rId163" Type="http://schemas.openxmlformats.org/officeDocument/2006/relationships/image" Target="../media/image209.png"/><Relationship Id="rId219" Type="http://schemas.openxmlformats.org/officeDocument/2006/relationships/customXml" Target="../ink/ink244.xml"/><Relationship Id="rId370" Type="http://schemas.openxmlformats.org/officeDocument/2006/relationships/customXml" Target="../ink/ink320.xml"/><Relationship Id="rId230" Type="http://schemas.openxmlformats.org/officeDocument/2006/relationships/image" Target="../media/image242.png"/><Relationship Id="rId25" Type="http://schemas.openxmlformats.org/officeDocument/2006/relationships/customXml" Target="../ink/ink146.xml"/><Relationship Id="rId67" Type="http://schemas.openxmlformats.org/officeDocument/2006/relationships/customXml" Target="../ink/ink167.xml"/><Relationship Id="rId272" Type="http://schemas.openxmlformats.org/officeDocument/2006/relationships/customXml" Target="../ink/ink271.xml"/><Relationship Id="rId328" Type="http://schemas.openxmlformats.org/officeDocument/2006/relationships/customXml" Target="../ink/ink299.xml"/><Relationship Id="rId132" Type="http://schemas.openxmlformats.org/officeDocument/2006/relationships/image" Target="../media/image194.png"/><Relationship Id="rId174" Type="http://schemas.openxmlformats.org/officeDocument/2006/relationships/customXml" Target="../ink/ink221.xml"/><Relationship Id="rId381" Type="http://schemas.openxmlformats.org/officeDocument/2006/relationships/image" Target="../media/image317.png"/><Relationship Id="rId241" Type="http://schemas.openxmlformats.org/officeDocument/2006/relationships/customXml" Target="../ink/ink255.xml"/><Relationship Id="rId36" Type="http://schemas.openxmlformats.org/officeDocument/2006/relationships/image" Target="../media/image147.png"/><Relationship Id="rId283" Type="http://schemas.openxmlformats.org/officeDocument/2006/relationships/image" Target="../media/image268.png"/><Relationship Id="rId339" Type="http://schemas.openxmlformats.org/officeDocument/2006/relationships/image" Target="../media/image296.png"/><Relationship Id="rId78" Type="http://schemas.openxmlformats.org/officeDocument/2006/relationships/image" Target="../media/image168.png"/><Relationship Id="rId101" Type="http://schemas.openxmlformats.org/officeDocument/2006/relationships/customXml" Target="../ink/ink184.xml"/><Relationship Id="rId143" Type="http://schemas.openxmlformats.org/officeDocument/2006/relationships/customXml" Target="../ink/ink205.xml"/><Relationship Id="rId185" Type="http://schemas.openxmlformats.org/officeDocument/2006/relationships/image" Target="../media/image220.png"/><Relationship Id="rId350" Type="http://schemas.openxmlformats.org/officeDocument/2006/relationships/customXml" Target="../ink/ink310.xml"/><Relationship Id="rId9" Type="http://schemas.openxmlformats.org/officeDocument/2006/relationships/customXml" Target="../ink/ink138.xml"/><Relationship Id="rId210" Type="http://schemas.openxmlformats.org/officeDocument/2006/relationships/customXml" Target="../ink/ink239.xml"/><Relationship Id="rId252" Type="http://schemas.openxmlformats.org/officeDocument/2006/relationships/image" Target="../media/image253.png"/><Relationship Id="rId294" Type="http://schemas.openxmlformats.org/officeDocument/2006/relationships/customXml" Target="../ink/ink282.xml"/><Relationship Id="rId308" Type="http://schemas.openxmlformats.org/officeDocument/2006/relationships/customXml" Target="../ink/ink289.xml"/><Relationship Id="rId47" Type="http://schemas.openxmlformats.org/officeDocument/2006/relationships/customXml" Target="../ink/ink157.xml"/><Relationship Id="rId89" Type="http://schemas.openxmlformats.org/officeDocument/2006/relationships/customXml" Target="../ink/ink178.xml"/><Relationship Id="rId112" Type="http://schemas.openxmlformats.org/officeDocument/2006/relationships/image" Target="../media/image185.png"/><Relationship Id="rId154" Type="http://schemas.openxmlformats.org/officeDocument/2006/relationships/customXml" Target="../ink/ink211.xml"/><Relationship Id="rId361" Type="http://schemas.openxmlformats.org/officeDocument/2006/relationships/image" Target="../media/image307.png"/><Relationship Id="rId196" Type="http://schemas.openxmlformats.org/officeDocument/2006/relationships/customXml" Target="../ink/ink232.xml"/><Relationship Id="rId200" Type="http://schemas.openxmlformats.org/officeDocument/2006/relationships/customXml" Target="../ink/ink234.xml"/><Relationship Id="rId382" Type="http://schemas.openxmlformats.org/officeDocument/2006/relationships/customXml" Target="../ink/ink326.xml"/><Relationship Id="rId16" Type="http://schemas.openxmlformats.org/officeDocument/2006/relationships/image" Target="../media/image137.png"/><Relationship Id="rId221" Type="http://schemas.openxmlformats.org/officeDocument/2006/relationships/customXml" Target="../ink/ink245.xml"/><Relationship Id="rId242" Type="http://schemas.openxmlformats.org/officeDocument/2006/relationships/image" Target="../media/image248.png"/><Relationship Id="rId263" Type="http://schemas.openxmlformats.org/officeDocument/2006/relationships/image" Target="../media/image258.png"/><Relationship Id="rId284" Type="http://schemas.openxmlformats.org/officeDocument/2006/relationships/customXml" Target="../ink/ink277.xml"/><Relationship Id="rId319" Type="http://schemas.openxmlformats.org/officeDocument/2006/relationships/image" Target="../media/image286.png"/><Relationship Id="rId37" Type="http://schemas.openxmlformats.org/officeDocument/2006/relationships/customXml" Target="../ink/ink152.xml"/><Relationship Id="rId58" Type="http://schemas.openxmlformats.org/officeDocument/2006/relationships/image" Target="../media/image158.png"/><Relationship Id="rId79" Type="http://schemas.openxmlformats.org/officeDocument/2006/relationships/customXml" Target="../ink/ink173.xml"/><Relationship Id="rId102" Type="http://schemas.openxmlformats.org/officeDocument/2006/relationships/image" Target="../media/image180.png"/><Relationship Id="rId123" Type="http://schemas.openxmlformats.org/officeDocument/2006/relationships/customXml" Target="../ink/ink195.xml"/><Relationship Id="rId144" Type="http://schemas.openxmlformats.org/officeDocument/2006/relationships/image" Target="../media/image200.png"/><Relationship Id="rId330" Type="http://schemas.openxmlformats.org/officeDocument/2006/relationships/customXml" Target="../ink/ink300.xml"/><Relationship Id="rId90" Type="http://schemas.openxmlformats.org/officeDocument/2006/relationships/image" Target="../media/image174.png"/><Relationship Id="rId165" Type="http://schemas.openxmlformats.org/officeDocument/2006/relationships/image" Target="../media/image210.png"/><Relationship Id="rId186" Type="http://schemas.openxmlformats.org/officeDocument/2006/relationships/customXml" Target="../ink/ink227.xml"/><Relationship Id="rId351" Type="http://schemas.openxmlformats.org/officeDocument/2006/relationships/image" Target="../media/image302.png"/><Relationship Id="rId372" Type="http://schemas.openxmlformats.org/officeDocument/2006/relationships/customXml" Target="../ink/ink321.xml"/><Relationship Id="rId211" Type="http://schemas.openxmlformats.org/officeDocument/2006/relationships/customXml" Target="../ink/ink240.xml"/><Relationship Id="rId232" Type="http://schemas.openxmlformats.org/officeDocument/2006/relationships/image" Target="../media/image243.png"/><Relationship Id="rId253" Type="http://schemas.openxmlformats.org/officeDocument/2006/relationships/customXml" Target="../ink/ink261.xml"/><Relationship Id="rId274" Type="http://schemas.openxmlformats.org/officeDocument/2006/relationships/customXml" Target="../ink/ink272.xml"/><Relationship Id="rId295" Type="http://schemas.openxmlformats.org/officeDocument/2006/relationships/image" Target="../media/image274.png"/><Relationship Id="rId309" Type="http://schemas.openxmlformats.org/officeDocument/2006/relationships/image" Target="../media/image281.png"/><Relationship Id="rId27" Type="http://schemas.openxmlformats.org/officeDocument/2006/relationships/customXml" Target="../ink/ink147.xml"/><Relationship Id="rId48" Type="http://schemas.openxmlformats.org/officeDocument/2006/relationships/image" Target="../media/image153.png"/><Relationship Id="rId69" Type="http://schemas.openxmlformats.org/officeDocument/2006/relationships/customXml" Target="../ink/ink168.xml"/><Relationship Id="rId113" Type="http://schemas.openxmlformats.org/officeDocument/2006/relationships/customXml" Target="../ink/ink190.xml"/><Relationship Id="rId134" Type="http://schemas.openxmlformats.org/officeDocument/2006/relationships/image" Target="../media/image195.png"/><Relationship Id="rId320" Type="http://schemas.openxmlformats.org/officeDocument/2006/relationships/customXml" Target="../ink/ink295.xml"/><Relationship Id="rId80" Type="http://schemas.openxmlformats.org/officeDocument/2006/relationships/image" Target="../media/image169.png"/><Relationship Id="rId155" Type="http://schemas.openxmlformats.org/officeDocument/2006/relationships/image" Target="../media/image205.png"/><Relationship Id="rId176" Type="http://schemas.openxmlformats.org/officeDocument/2006/relationships/customXml" Target="../ink/ink222.xml"/><Relationship Id="rId197" Type="http://schemas.openxmlformats.org/officeDocument/2006/relationships/image" Target="../media/image226.png"/><Relationship Id="rId341" Type="http://schemas.openxmlformats.org/officeDocument/2006/relationships/image" Target="../media/image297.png"/><Relationship Id="rId362" Type="http://schemas.openxmlformats.org/officeDocument/2006/relationships/customXml" Target="../ink/ink316.xml"/><Relationship Id="rId383" Type="http://schemas.openxmlformats.org/officeDocument/2006/relationships/image" Target="../media/image318.png"/><Relationship Id="rId201" Type="http://schemas.openxmlformats.org/officeDocument/2006/relationships/image" Target="../media/image228.png"/><Relationship Id="rId222" Type="http://schemas.openxmlformats.org/officeDocument/2006/relationships/image" Target="../media/image238.png"/><Relationship Id="rId243" Type="http://schemas.openxmlformats.org/officeDocument/2006/relationships/customXml" Target="../ink/ink256.xml"/><Relationship Id="rId264" Type="http://schemas.openxmlformats.org/officeDocument/2006/relationships/customXml" Target="../ink/ink267.xml"/><Relationship Id="rId285" Type="http://schemas.openxmlformats.org/officeDocument/2006/relationships/image" Target="../media/image269.png"/><Relationship Id="rId17" Type="http://schemas.openxmlformats.org/officeDocument/2006/relationships/customXml" Target="../ink/ink142.xml"/><Relationship Id="rId38" Type="http://schemas.openxmlformats.org/officeDocument/2006/relationships/image" Target="../media/image148.png"/><Relationship Id="rId59" Type="http://schemas.openxmlformats.org/officeDocument/2006/relationships/customXml" Target="../ink/ink163.xml"/><Relationship Id="rId103" Type="http://schemas.openxmlformats.org/officeDocument/2006/relationships/customXml" Target="../ink/ink185.xml"/><Relationship Id="rId124" Type="http://schemas.openxmlformats.org/officeDocument/2006/relationships/image" Target="../media/image190.png"/><Relationship Id="rId310" Type="http://schemas.openxmlformats.org/officeDocument/2006/relationships/customXml" Target="../ink/ink290.xml"/><Relationship Id="rId70" Type="http://schemas.openxmlformats.org/officeDocument/2006/relationships/image" Target="../media/image164.png"/><Relationship Id="rId91" Type="http://schemas.openxmlformats.org/officeDocument/2006/relationships/customXml" Target="../ink/ink179.xml"/><Relationship Id="rId145" Type="http://schemas.openxmlformats.org/officeDocument/2006/relationships/customXml" Target="../ink/ink206.xml"/><Relationship Id="rId166" Type="http://schemas.openxmlformats.org/officeDocument/2006/relationships/customXml" Target="../ink/ink217.xml"/><Relationship Id="rId187" Type="http://schemas.openxmlformats.org/officeDocument/2006/relationships/image" Target="../media/image221.png"/><Relationship Id="rId331" Type="http://schemas.openxmlformats.org/officeDocument/2006/relationships/image" Target="../media/image292.png"/><Relationship Id="rId352" Type="http://schemas.openxmlformats.org/officeDocument/2006/relationships/customXml" Target="../ink/ink311.xml"/><Relationship Id="rId373" Type="http://schemas.openxmlformats.org/officeDocument/2006/relationships/image" Target="../media/image313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33.png"/><Relationship Id="rId233" Type="http://schemas.openxmlformats.org/officeDocument/2006/relationships/customXml" Target="../ink/ink251.xml"/><Relationship Id="rId254" Type="http://schemas.openxmlformats.org/officeDocument/2006/relationships/image" Target="../media/image254.png"/><Relationship Id="rId28" Type="http://schemas.openxmlformats.org/officeDocument/2006/relationships/image" Target="../media/image143.png"/><Relationship Id="rId49" Type="http://schemas.openxmlformats.org/officeDocument/2006/relationships/customXml" Target="../ink/ink158.xml"/><Relationship Id="rId114" Type="http://schemas.openxmlformats.org/officeDocument/2006/relationships/image" Target="../media/image186.png"/><Relationship Id="rId275" Type="http://schemas.openxmlformats.org/officeDocument/2006/relationships/image" Target="../media/image264.png"/><Relationship Id="rId296" Type="http://schemas.openxmlformats.org/officeDocument/2006/relationships/customXml" Target="../ink/ink283.xml"/><Relationship Id="rId300" Type="http://schemas.openxmlformats.org/officeDocument/2006/relationships/customXml" Target="../ink/ink285.xml"/><Relationship Id="rId60" Type="http://schemas.openxmlformats.org/officeDocument/2006/relationships/image" Target="../media/image159.png"/><Relationship Id="rId81" Type="http://schemas.openxmlformats.org/officeDocument/2006/relationships/customXml" Target="../ink/ink174.xml"/><Relationship Id="rId135" Type="http://schemas.openxmlformats.org/officeDocument/2006/relationships/customXml" Target="../ink/ink201.xml"/><Relationship Id="rId156" Type="http://schemas.openxmlformats.org/officeDocument/2006/relationships/customXml" Target="../ink/ink212.xml"/><Relationship Id="rId177" Type="http://schemas.openxmlformats.org/officeDocument/2006/relationships/image" Target="../media/image216.png"/><Relationship Id="rId198" Type="http://schemas.openxmlformats.org/officeDocument/2006/relationships/customXml" Target="../ink/ink233.xml"/><Relationship Id="rId321" Type="http://schemas.openxmlformats.org/officeDocument/2006/relationships/image" Target="../media/image287.png"/><Relationship Id="rId342" Type="http://schemas.openxmlformats.org/officeDocument/2006/relationships/customXml" Target="../ink/ink306.xml"/><Relationship Id="rId363" Type="http://schemas.openxmlformats.org/officeDocument/2006/relationships/image" Target="../media/image308.png"/><Relationship Id="rId384" Type="http://schemas.openxmlformats.org/officeDocument/2006/relationships/customXml" Target="../ink/ink327.xml"/><Relationship Id="rId202" Type="http://schemas.openxmlformats.org/officeDocument/2006/relationships/customXml" Target="../ink/ink235.xml"/><Relationship Id="rId223" Type="http://schemas.openxmlformats.org/officeDocument/2006/relationships/customXml" Target="../ink/ink246.xml"/><Relationship Id="rId244" Type="http://schemas.openxmlformats.org/officeDocument/2006/relationships/image" Target="../media/image249.png"/><Relationship Id="rId18" Type="http://schemas.openxmlformats.org/officeDocument/2006/relationships/image" Target="../media/image138.png"/><Relationship Id="rId39" Type="http://schemas.openxmlformats.org/officeDocument/2006/relationships/customXml" Target="../ink/ink153.xml"/><Relationship Id="rId265" Type="http://schemas.openxmlformats.org/officeDocument/2006/relationships/image" Target="../media/image259.png"/><Relationship Id="rId286" Type="http://schemas.openxmlformats.org/officeDocument/2006/relationships/customXml" Target="../ink/ink278.xml"/><Relationship Id="rId50" Type="http://schemas.openxmlformats.org/officeDocument/2006/relationships/image" Target="../media/image154.png"/><Relationship Id="rId104" Type="http://schemas.openxmlformats.org/officeDocument/2006/relationships/image" Target="../media/image181.png"/><Relationship Id="rId125" Type="http://schemas.openxmlformats.org/officeDocument/2006/relationships/customXml" Target="../ink/ink196.xml"/><Relationship Id="rId146" Type="http://schemas.openxmlformats.org/officeDocument/2006/relationships/image" Target="../media/image201.png"/><Relationship Id="rId167" Type="http://schemas.openxmlformats.org/officeDocument/2006/relationships/image" Target="../media/image211.png"/><Relationship Id="rId188" Type="http://schemas.openxmlformats.org/officeDocument/2006/relationships/customXml" Target="../ink/ink228.xml"/><Relationship Id="rId311" Type="http://schemas.openxmlformats.org/officeDocument/2006/relationships/image" Target="../media/image282.png"/><Relationship Id="rId332" Type="http://schemas.openxmlformats.org/officeDocument/2006/relationships/customXml" Target="../ink/ink301.xml"/><Relationship Id="rId353" Type="http://schemas.openxmlformats.org/officeDocument/2006/relationships/image" Target="../media/image303.png"/><Relationship Id="rId374" Type="http://schemas.openxmlformats.org/officeDocument/2006/relationships/customXml" Target="../ink/ink322.xml"/><Relationship Id="rId71" Type="http://schemas.openxmlformats.org/officeDocument/2006/relationships/customXml" Target="../ink/ink169.xml"/><Relationship Id="rId92" Type="http://schemas.openxmlformats.org/officeDocument/2006/relationships/image" Target="../media/image175.png"/><Relationship Id="rId213" Type="http://schemas.openxmlformats.org/officeDocument/2006/relationships/customXml" Target="../ink/ink241.xml"/><Relationship Id="rId234" Type="http://schemas.openxmlformats.org/officeDocument/2006/relationships/image" Target="../media/image244.png"/><Relationship Id="rId2" Type="http://schemas.openxmlformats.org/officeDocument/2006/relationships/image" Target="../media/image130.gif"/><Relationship Id="rId29" Type="http://schemas.openxmlformats.org/officeDocument/2006/relationships/customXml" Target="../ink/ink148.xml"/><Relationship Id="rId255" Type="http://schemas.openxmlformats.org/officeDocument/2006/relationships/customXml" Target="../ink/ink262.xml"/><Relationship Id="rId276" Type="http://schemas.openxmlformats.org/officeDocument/2006/relationships/customXml" Target="../ink/ink273.xml"/><Relationship Id="rId297" Type="http://schemas.openxmlformats.org/officeDocument/2006/relationships/image" Target="../media/image275.png"/><Relationship Id="rId40" Type="http://schemas.openxmlformats.org/officeDocument/2006/relationships/image" Target="../media/image149.png"/><Relationship Id="rId115" Type="http://schemas.openxmlformats.org/officeDocument/2006/relationships/customXml" Target="../ink/ink191.xml"/><Relationship Id="rId136" Type="http://schemas.openxmlformats.org/officeDocument/2006/relationships/image" Target="../media/image196.png"/><Relationship Id="rId157" Type="http://schemas.openxmlformats.org/officeDocument/2006/relationships/image" Target="../media/image206.png"/><Relationship Id="rId178" Type="http://schemas.openxmlformats.org/officeDocument/2006/relationships/customXml" Target="../ink/ink223.xml"/><Relationship Id="rId301" Type="http://schemas.openxmlformats.org/officeDocument/2006/relationships/image" Target="../media/image277.png"/><Relationship Id="rId322" Type="http://schemas.openxmlformats.org/officeDocument/2006/relationships/customXml" Target="../ink/ink296.xml"/><Relationship Id="rId343" Type="http://schemas.openxmlformats.org/officeDocument/2006/relationships/image" Target="../media/image298.png"/><Relationship Id="rId364" Type="http://schemas.openxmlformats.org/officeDocument/2006/relationships/customXml" Target="../ink/ink317.xml"/><Relationship Id="rId61" Type="http://schemas.openxmlformats.org/officeDocument/2006/relationships/customXml" Target="../ink/ink164.xml"/><Relationship Id="rId82" Type="http://schemas.openxmlformats.org/officeDocument/2006/relationships/image" Target="../media/image170.png"/><Relationship Id="rId199" Type="http://schemas.openxmlformats.org/officeDocument/2006/relationships/image" Target="../media/image227.png"/><Relationship Id="rId203" Type="http://schemas.openxmlformats.org/officeDocument/2006/relationships/image" Target="../media/image229.png"/><Relationship Id="rId385" Type="http://schemas.openxmlformats.org/officeDocument/2006/relationships/image" Target="../media/image319.png"/><Relationship Id="rId19" Type="http://schemas.openxmlformats.org/officeDocument/2006/relationships/customXml" Target="../ink/ink143.xml"/><Relationship Id="rId224" Type="http://schemas.openxmlformats.org/officeDocument/2006/relationships/image" Target="../media/image239.png"/><Relationship Id="rId245" Type="http://schemas.openxmlformats.org/officeDocument/2006/relationships/customXml" Target="../ink/ink257.xml"/><Relationship Id="rId266" Type="http://schemas.openxmlformats.org/officeDocument/2006/relationships/customXml" Target="../ink/ink268.xml"/><Relationship Id="rId287" Type="http://schemas.openxmlformats.org/officeDocument/2006/relationships/image" Target="../media/image270.png"/><Relationship Id="rId30" Type="http://schemas.openxmlformats.org/officeDocument/2006/relationships/image" Target="../media/image144.png"/><Relationship Id="rId105" Type="http://schemas.openxmlformats.org/officeDocument/2006/relationships/customXml" Target="../ink/ink186.xml"/><Relationship Id="rId126" Type="http://schemas.openxmlformats.org/officeDocument/2006/relationships/image" Target="../media/image191.png"/><Relationship Id="rId147" Type="http://schemas.openxmlformats.org/officeDocument/2006/relationships/customXml" Target="../ink/ink207.xml"/><Relationship Id="rId168" Type="http://schemas.openxmlformats.org/officeDocument/2006/relationships/customXml" Target="../ink/ink218.xml"/><Relationship Id="rId312" Type="http://schemas.openxmlformats.org/officeDocument/2006/relationships/customXml" Target="../ink/ink291.xml"/><Relationship Id="rId333" Type="http://schemas.openxmlformats.org/officeDocument/2006/relationships/image" Target="../media/image293.png"/><Relationship Id="rId354" Type="http://schemas.openxmlformats.org/officeDocument/2006/relationships/customXml" Target="../ink/ink312.xml"/><Relationship Id="rId51" Type="http://schemas.openxmlformats.org/officeDocument/2006/relationships/customXml" Target="../ink/ink159.xml"/><Relationship Id="rId72" Type="http://schemas.openxmlformats.org/officeDocument/2006/relationships/image" Target="../media/image165.png"/><Relationship Id="rId93" Type="http://schemas.openxmlformats.org/officeDocument/2006/relationships/customXml" Target="../ink/ink180.xml"/><Relationship Id="rId189" Type="http://schemas.openxmlformats.org/officeDocument/2006/relationships/image" Target="../media/image222.png"/><Relationship Id="rId375" Type="http://schemas.openxmlformats.org/officeDocument/2006/relationships/image" Target="../media/image314.png"/><Relationship Id="rId3" Type="http://schemas.openxmlformats.org/officeDocument/2006/relationships/customXml" Target="../ink/ink135.xml"/><Relationship Id="rId214" Type="http://schemas.openxmlformats.org/officeDocument/2006/relationships/image" Target="../media/image234.png"/><Relationship Id="rId235" Type="http://schemas.openxmlformats.org/officeDocument/2006/relationships/customXml" Target="../ink/ink252.xml"/><Relationship Id="rId256" Type="http://schemas.openxmlformats.org/officeDocument/2006/relationships/customXml" Target="../ink/ink263.xml"/><Relationship Id="rId277" Type="http://schemas.openxmlformats.org/officeDocument/2006/relationships/image" Target="../media/image265.png"/><Relationship Id="rId298" Type="http://schemas.openxmlformats.org/officeDocument/2006/relationships/customXml" Target="../ink/ink284.xml"/><Relationship Id="rId116" Type="http://schemas.openxmlformats.org/officeDocument/2006/relationships/image" Target="../media/image26.png"/><Relationship Id="rId137" Type="http://schemas.openxmlformats.org/officeDocument/2006/relationships/customXml" Target="../ink/ink202.xml"/><Relationship Id="rId158" Type="http://schemas.openxmlformats.org/officeDocument/2006/relationships/customXml" Target="../ink/ink213.xml"/><Relationship Id="rId302" Type="http://schemas.openxmlformats.org/officeDocument/2006/relationships/customXml" Target="../ink/ink286.xml"/><Relationship Id="rId323" Type="http://schemas.openxmlformats.org/officeDocument/2006/relationships/image" Target="../media/image288.png"/><Relationship Id="rId344" Type="http://schemas.openxmlformats.org/officeDocument/2006/relationships/customXml" Target="../ink/ink307.xml"/><Relationship Id="rId20" Type="http://schemas.openxmlformats.org/officeDocument/2006/relationships/image" Target="../media/image139.png"/><Relationship Id="rId41" Type="http://schemas.openxmlformats.org/officeDocument/2006/relationships/customXml" Target="../ink/ink154.xml"/><Relationship Id="rId62" Type="http://schemas.openxmlformats.org/officeDocument/2006/relationships/image" Target="../media/image160.png"/><Relationship Id="rId83" Type="http://schemas.openxmlformats.org/officeDocument/2006/relationships/customXml" Target="../ink/ink175.xml"/><Relationship Id="rId179" Type="http://schemas.openxmlformats.org/officeDocument/2006/relationships/image" Target="../media/image217.png"/><Relationship Id="rId365" Type="http://schemas.openxmlformats.org/officeDocument/2006/relationships/image" Target="../media/image309.png"/><Relationship Id="rId386" Type="http://schemas.openxmlformats.org/officeDocument/2006/relationships/customXml" Target="../ink/ink328.xml"/><Relationship Id="rId190" Type="http://schemas.openxmlformats.org/officeDocument/2006/relationships/customXml" Target="../ink/ink229.xml"/><Relationship Id="rId204" Type="http://schemas.openxmlformats.org/officeDocument/2006/relationships/customXml" Target="../ink/ink236.xml"/><Relationship Id="rId225" Type="http://schemas.openxmlformats.org/officeDocument/2006/relationships/customXml" Target="../ink/ink247.xml"/><Relationship Id="rId246" Type="http://schemas.openxmlformats.org/officeDocument/2006/relationships/image" Target="../media/image250.png"/><Relationship Id="rId267" Type="http://schemas.openxmlformats.org/officeDocument/2006/relationships/image" Target="../media/image260.png"/><Relationship Id="rId288" Type="http://schemas.openxmlformats.org/officeDocument/2006/relationships/customXml" Target="../ink/ink279.xml"/><Relationship Id="rId106" Type="http://schemas.openxmlformats.org/officeDocument/2006/relationships/image" Target="../media/image182.png"/><Relationship Id="rId127" Type="http://schemas.openxmlformats.org/officeDocument/2006/relationships/customXml" Target="../ink/ink197.xml"/><Relationship Id="rId313" Type="http://schemas.openxmlformats.org/officeDocument/2006/relationships/image" Target="../media/image283.png"/><Relationship Id="rId10" Type="http://schemas.openxmlformats.org/officeDocument/2006/relationships/image" Target="../media/image134.png"/><Relationship Id="rId31" Type="http://schemas.openxmlformats.org/officeDocument/2006/relationships/customXml" Target="../ink/ink149.xml"/><Relationship Id="rId52" Type="http://schemas.openxmlformats.org/officeDocument/2006/relationships/image" Target="../media/image155.png"/><Relationship Id="rId73" Type="http://schemas.openxmlformats.org/officeDocument/2006/relationships/customXml" Target="../ink/ink170.xml"/><Relationship Id="rId94" Type="http://schemas.openxmlformats.org/officeDocument/2006/relationships/image" Target="../media/image176.png"/><Relationship Id="rId148" Type="http://schemas.openxmlformats.org/officeDocument/2006/relationships/image" Target="../media/image202.png"/><Relationship Id="rId169" Type="http://schemas.openxmlformats.org/officeDocument/2006/relationships/image" Target="../media/image212.png"/><Relationship Id="rId334" Type="http://schemas.openxmlformats.org/officeDocument/2006/relationships/customXml" Target="../ink/ink302.xml"/><Relationship Id="rId355" Type="http://schemas.openxmlformats.org/officeDocument/2006/relationships/image" Target="../media/image304.png"/><Relationship Id="rId376" Type="http://schemas.openxmlformats.org/officeDocument/2006/relationships/customXml" Target="../ink/ink323.xml"/><Relationship Id="rId4" Type="http://schemas.openxmlformats.org/officeDocument/2006/relationships/image" Target="../media/image131.png"/><Relationship Id="rId180" Type="http://schemas.openxmlformats.org/officeDocument/2006/relationships/customXml" Target="../ink/ink224.xml"/><Relationship Id="rId215" Type="http://schemas.openxmlformats.org/officeDocument/2006/relationships/customXml" Target="../ink/ink242.xml"/><Relationship Id="rId236" Type="http://schemas.openxmlformats.org/officeDocument/2006/relationships/image" Target="../media/image245.png"/><Relationship Id="rId257" Type="http://schemas.openxmlformats.org/officeDocument/2006/relationships/image" Target="../media/image255.png"/><Relationship Id="rId278" Type="http://schemas.openxmlformats.org/officeDocument/2006/relationships/customXml" Target="../ink/ink274.xml"/><Relationship Id="rId303" Type="http://schemas.openxmlformats.org/officeDocument/2006/relationships/image" Target="../media/image278.png"/><Relationship Id="rId42" Type="http://schemas.openxmlformats.org/officeDocument/2006/relationships/image" Target="../media/image150.png"/><Relationship Id="rId84" Type="http://schemas.openxmlformats.org/officeDocument/2006/relationships/image" Target="../media/image171.png"/><Relationship Id="rId138" Type="http://schemas.openxmlformats.org/officeDocument/2006/relationships/image" Target="../media/image197.png"/><Relationship Id="rId345" Type="http://schemas.openxmlformats.org/officeDocument/2006/relationships/image" Target="../media/image299.png"/><Relationship Id="rId387" Type="http://schemas.openxmlformats.org/officeDocument/2006/relationships/image" Target="../media/image320.png"/><Relationship Id="rId191" Type="http://schemas.openxmlformats.org/officeDocument/2006/relationships/image" Target="../media/image223.png"/><Relationship Id="rId205" Type="http://schemas.openxmlformats.org/officeDocument/2006/relationships/image" Target="../media/image230.png"/><Relationship Id="rId247" Type="http://schemas.openxmlformats.org/officeDocument/2006/relationships/customXml" Target="../ink/ink258.xml"/><Relationship Id="rId107" Type="http://schemas.openxmlformats.org/officeDocument/2006/relationships/customXml" Target="../ink/ink187.xml"/><Relationship Id="rId289" Type="http://schemas.openxmlformats.org/officeDocument/2006/relationships/image" Target="../media/image271.png"/><Relationship Id="rId11" Type="http://schemas.openxmlformats.org/officeDocument/2006/relationships/customXml" Target="../ink/ink139.xml"/><Relationship Id="rId53" Type="http://schemas.openxmlformats.org/officeDocument/2006/relationships/customXml" Target="../ink/ink160.xml"/><Relationship Id="rId149" Type="http://schemas.openxmlformats.org/officeDocument/2006/relationships/customXml" Target="../ink/ink208.xml"/><Relationship Id="rId314" Type="http://schemas.openxmlformats.org/officeDocument/2006/relationships/customXml" Target="../ink/ink292.xml"/><Relationship Id="rId356" Type="http://schemas.openxmlformats.org/officeDocument/2006/relationships/customXml" Target="../ink/ink313.xml"/><Relationship Id="rId95" Type="http://schemas.openxmlformats.org/officeDocument/2006/relationships/customXml" Target="../ink/ink181.xml"/><Relationship Id="rId160" Type="http://schemas.openxmlformats.org/officeDocument/2006/relationships/customXml" Target="../ink/ink214.xml"/><Relationship Id="rId216" Type="http://schemas.openxmlformats.org/officeDocument/2006/relationships/image" Target="../media/image235.png"/><Relationship Id="rId258" Type="http://schemas.openxmlformats.org/officeDocument/2006/relationships/customXml" Target="../ink/ink264.xml"/><Relationship Id="rId22" Type="http://schemas.openxmlformats.org/officeDocument/2006/relationships/image" Target="../media/image140.png"/><Relationship Id="rId64" Type="http://schemas.openxmlformats.org/officeDocument/2006/relationships/image" Target="../media/image161.png"/><Relationship Id="rId118" Type="http://schemas.openxmlformats.org/officeDocument/2006/relationships/image" Target="../media/image187.png"/><Relationship Id="rId325" Type="http://schemas.openxmlformats.org/officeDocument/2006/relationships/image" Target="../media/image289.png"/><Relationship Id="rId367" Type="http://schemas.openxmlformats.org/officeDocument/2006/relationships/image" Target="../media/image310.png"/><Relationship Id="rId171" Type="http://schemas.openxmlformats.org/officeDocument/2006/relationships/image" Target="../media/image213.png"/><Relationship Id="rId227" Type="http://schemas.openxmlformats.org/officeDocument/2006/relationships/customXml" Target="../ink/ink248.xml"/><Relationship Id="rId269" Type="http://schemas.openxmlformats.org/officeDocument/2006/relationships/image" Target="../media/image261.png"/><Relationship Id="rId33" Type="http://schemas.openxmlformats.org/officeDocument/2006/relationships/customXml" Target="../ink/ink150.xml"/><Relationship Id="rId129" Type="http://schemas.openxmlformats.org/officeDocument/2006/relationships/customXml" Target="../ink/ink198.xml"/><Relationship Id="rId280" Type="http://schemas.openxmlformats.org/officeDocument/2006/relationships/customXml" Target="../ink/ink275.xml"/><Relationship Id="rId336" Type="http://schemas.openxmlformats.org/officeDocument/2006/relationships/customXml" Target="../ink/ink303.xml"/><Relationship Id="rId75" Type="http://schemas.openxmlformats.org/officeDocument/2006/relationships/customXml" Target="../ink/ink171.xml"/><Relationship Id="rId140" Type="http://schemas.openxmlformats.org/officeDocument/2006/relationships/image" Target="../media/image198.png"/><Relationship Id="rId182" Type="http://schemas.openxmlformats.org/officeDocument/2006/relationships/customXml" Target="../ink/ink225.xml"/><Relationship Id="rId378" Type="http://schemas.openxmlformats.org/officeDocument/2006/relationships/customXml" Target="../ink/ink324.xml"/><Relationship Id="rId6" Type="http://schemas.openxmlformats.org/officeDocument/2006/relationships/image" Target="../media/image132.png"/><Relationship Id="rId238" Type="http://schemas.openxmlformats.org/officeDocument/2006/relationships/image" Target="../media/image246.png"/><Relationship Id="rId291" Type="http://schemas.openxmlformats.org/officeDocument/2006/relationships/image" Target="../media/image272.png"/><Relationship Id="rId305" Type="http://schemas.openxmlformats.org/officeDocument/2006/relationships/image" Target="../media/image279.png"/><Relationship Id="rId347" Type="http://schemas.openxmlformats.org/officeDocument/2006/relationships/image" Target="../media/image300.png"/><Relationship Id="rId44" Type="http://schemas.openxmlformats.org/officeDocument/2006/relationships/image" Target="../media/image151.png"/><Relationship Id="rId86" Type="http://schemas.openxmlformats.org/officeDocument/2006/relationships/image" Target="../media/image172.png"/><Relationship Id="rId151" Type="http://schemas.openxmlformats.org/officeDocument/2006/relationships/image" Target="../media/image203.png"/><Relationship Id="rId389" Type="http://schemas.openxmlformats.org/officeDocument/2006/relationships/image" Target="../media/image321.png"/><Relationship Id="rId193" Type="http://schemas.openxmlformats.org/officeDocument/2006/relationships/image" Target="../media/image224.png"/><Relationship Id="rId207" Type="http://schemas.openxmlformats.org/officeDocument/2006/relationships/image" Target="../media/image231.png"/><Relationship Id="rId249" Type="http://schemas.openxmlformats.org/officeDocument/2006/relationships/customXml" Target="../ink/ink259.xml"/><Relationship Id="rId13" Type="http://schemas.openxmlformats.org/officeDocument/2006/relationships/customXml" Target="../ink/ink140.xml"/><Relationship Id="rId109" Type="http://schemas.openxmlformats.org/officeDocument/2006/relationships/customXml" Target="../ink/ink188.xml"/><Relationship Id="rId260" Type="http://schemas.openxmlformats.org/officeDocument/2006/relationships/customXml" Target="../ink/ink265.xml"/><Relationship Id="rId316" Type="http://schemas.openxmlformats.org/officeDocument/2006/relationships/customXml" Target="../ink/ink293.xml"/><Relationship Id="rId55" Type="http://schemas.openxmlformats.org/officeDocument/2006/relationships/customXml" Target="../ink/ink161.xml"/><Relationship Id="rId97" Type="http://schemas.openxmlformats.org/officeDocument/2006/relationships/customXml" Target="../ink/ink182.xml"/><Relationship Id="rId120" Type="http://schemas.openxmlformats.org/officeDocument/2006/relationships/image" Target="../media/image188.png"/><Relationship Id="rId358" Type="http://schemas.openxmlformats.org/officeDocument/2006/relationships/customXml" Target="../ink/ink314.xml"/><Relationship Id="rId162" Type="http://schemas.openxmlformats.org/officeDocument/2006/relationships/customXml" Target="../ink/ink215.xml"/><Relationship Id="rId218" Type="http://schemas.openxmlformats.org/officeDocument/2006/relationships/image" Target="../media/image236.png"/><Relationship Id="rId271" Type="http://schemas.openxmlformats.org/officeDocument/2006/relationships/image" Target="../media/image262.png"/><Relationship Id="rId24" Type="http://schemas.openxmlformats.org/officeDocument/2006/relationships/image" Target="../media/image141.png"/><Relationship Id="rId66" Type="http://schemas.openxmlformats.org/officeDocument/2006/relationships/image" Target="../media/image162.png"/><Relationship Id="rId131" Type="http://schemas.openxmlformats.org/officeDocument/2006/relationships/customXml" Target="../ink/ink199.xml"/><Relationship Id="rId327" Type="http://schemas.openxmlformats.org/officeDocument/2006/relationships/image" Target="../media/image290.png"/><Relationship Id="rId369" Type="http://schemas.openxmlformats.org/officeDocument/2006/relationships/image" Target="../media/image311.png"/><Relationship Id="rId173" Type="http://schemas.openxmlformats.org/officeDocument/2006/relationships/image" Target="../media/image214.png"/><Relationship Id="rId229" Type="http://schemas.openxmlformats.org/officeDocument/2006/relationships/customXml" Target="../ink/ink249.xml"/><Relationship Id="rId380" Type="http://schemas.openxmlformats.org/officeDocument/2006/relationships/customXml" Target="../ink/ink325.xml"/><Relationship Id="rId240" Type="http://schemas.openxmlformats.org/officeDocument/2006/relationships/image" Target="../media/image247.png"/><Relationship Id="rId35" Type="http://schemas.openxmlformats.org/officeDocument/2006/relationships/customXml" Target="../ink/ink151.xml"/><Relationship Id="rId77" Type="http://schemas.openxmlformats.org/officeDocument/2006/relationships/customXml" Target="../ink/ink172.xml"/><Relationship Id="rId100" Type="http://schemas.openxmlformats.org/officeDocument/2006/relationships/image" Target="../media/image179.png"/><Relationship Id="rId282" Type="http://schemas.openxmlformats.org/officeDocument/2006/relationships/customXml" Target="../ink/ink276.xml"/><Relationship Id="rId338" Type="http://schemas.openxmlformats.org/officeDocument/2006/relationships/customXml" Target="../ink/ink304.xml"/><Relationship Id="rId8" Type="http://schemas.openxmlformats.org/officeDocument/2006/relationships/image" Target="../media/image133.png"/><Relationship Id="rId142" Type="http://schemas.openxmlformats.org/officeDocument/2006/relationships/image" Target="../media/image199.png"/><Relationship Id="rId184" Type="http://schemas.openxmlformats.org/officeDocument/2006/relationships/customXml" Target="../ink/ink226.xml"/><Relationship Id="rId251" Type="http://schemas.openxmlformats.org/officeDocument/2006/relationships/customXml" Target="../ink/ink260.xml"/><Relationship Id="rId46" Type="http://schemas.openxmlformats.org/officeDocument/2006/relationships/image" Target="../media/image152.png"/><Relationship Id="rId293" Type="http://schemas.openxmlformats.org/officeDocument/2006/relationships/image" Target="../media/image273.png"/><Relationship Id="rId307" Type="http://schemas.openxmlformats.org/officeDocument/2006/relationships/image" Target="../media/image280.png"/><Relationship Id="rId349" Type="http://schemas.openxmlformats.org/officeDocument/2006/relationships/image" Target="../media/image301.png"/><Relationship Id="rId88" Type="http://schemas.openxmlformats.org/officeDocument/2006/relationships/image" Target="../media/image173.png"/><Relationship Id="rId111" Type="http://schemas.openxmlformats.org/officeDocument/2006/relationships/customXml" Target="../ink/ink189.xml"/><Relationship Id="rId153" Type="http://schemas.openxmlformats.org/officeDocument/2006/relationships/image" Target="../media/image204.png"/><Relationship Id="rId195" Type="http://schemas.openxmlformats.org/officeDocument/2006/relationships/image" Target="../media/image225.png"/><Relationship Id="rId209" Type="http://schemas.openxmlformats.org/officeDocument/2006/relationships/image" Target="../media/image232.png"/><Relationship Id="rId360" Type="http://schemas.openxmlformats.org/officeDocument/2006/relationships/customXml" Target="../ink/ink315.xml"/><Relationship Id="rId220" Type="http://schemas.openxmlformats.org/officeDocument/2006/relationships/image" Target="../media/image237.png"/><Relationship Id="rId15" Type="http://schemas.openxmlformats.org/officeDocument/2006/relationships/customXml" Target="../ink/ink141.xml"/><Relationship Id="rId57" Type="http://schemas.openxmlformats.org/officeDocument/2006/relationships/customXml" Target="../ink/ink162.xml"/><Relationship Id="rId262" Type="http://schemas.openxmlformats.org/officeDocument/2006/relationships/customXml" Target="../ink/ink266.xml"/><Relationship Id="rId318" Type="http://schemas.openxmlformats.org/officeDocument/2006/relationships/customXml" Target="../ink/ink294.xml"/><Relationship Id="rId99" Type="http://schemas.openxmlformats.org/officeDocument/2006/relationships/customXml" Target="../ink/ink183.xml"/><Relationship Id="rId122" Type="http://schemas.openxmlformats.org/officeDocument/2006/relationships/image" Target="../media/image189.png"/><Relationship Id="rId164" Type="http://schemas.openxmlformats.org/officeDocument/2006/relationships/customXml" Target="../ink/ink216.xml"/><Relationship Id="rId371" Type="http://schemas.openxmlformats.org/officeDocument/2006/relationships/image" Target="../media/image312.png"/><Relationship Id="rId26" Type="http://schemas.openxmlformats.org/officeDocument/2006/relationships/image" Target="../media/image142.png"/><Relationship Id="rId231" Type="http://schemas.openxmlformats.org/officeDocument/2006/relationships/customXml" Target="../ink/ink250.xml"/><Relationship Id="rId273" Type="http://schemas.openxmlformats.org/officeDocument/2006/relationships/image" Target="../media/image263.png"/><Relationship Id="rId329" Type="http://schemas.openxmlformats.org/officeDocument/2006/relationships/image" Target="../media/image291.png"/><Relationship Id="rId68" Type="http://schemas.openxmlformats.org/officeDocument/2006/relationships/image" Target="../media/image163.png"/><Relationship Id="rId133" Type="http://schemas.openxmlformats.org/officeDocument/2006/relationships/customXml" Target="../ink/ink200.xml"/><Relationship Id="rId175" Type="http://schemas.openxmlformats.org/officeDocument/2006/relationships/image" Target="../media/image215.png"/><Relationship Id="rId340" Type="http://schemas.openxmlformats.org/officeDocument/2006/relationships/customXml" Target="../ink/ink30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5.png"/><Relationship Id="rId21" Type="http://schemas.openxmlformats.org/officeDocument/2006/relationships/customXml" Target="../ink/ink338.xml"/><Relationship Id="rId42" Type="http://schemas.openxmlformats.org/officeDocument/2006/relationships/image" Target="../media/image343.png"/><Relationship Id="rId47" Type="http://schemas.openxmlformats.org/officeDocument/2006/relationships/customXml" Target="../ink/ink351.xml"/><Relationship Id="rId63" Type="http://schemas.openxmlformats.org/officeDocument/2006/relationships/customXml" Target="../ink/ink359.xml"/><Relationship Id="rId68" Type="http://schemas.openxmlformats.org/officeDocument/2006/relationships/image" Target="../media/image356.png"/><Relationship Id="rId16" Type="http://schemas.openxmlformats.org/officeDocument/2006/relationships/image" Target="../media/image330.png"/><Relationship Id="rId11" Type="http://schemas.openxmlformats.org/officeDocument/2006/relationships/customXml" Target="../ink/ink333.xml"/><Relationship Id="rId32" Type="http://schemas.openxmlformats.org/officeDocument/2006/relationships/image" Target="../media/image338.png"/><Relationship Id="rId37" Type="http://schemas.openxmlformats.org/officeDocument/2006/relationships/customXml" Target="../ink/ink346.xml"/><Relationship Id="rId53" Type="http://schemas.openxmlformats.org/officeDocument/2006/relationships/customXml" Target="../ink/ink354.xml"/><Relationship Id="rId58" Type="http://schemas.openxmlformats.org/officeDocument/2006/relationships/image" Target="../media/image351.png"/><Relationship Id="rId74" Type="http://schemas.openxmlformats.org/officeDocument/2006/relationships/image" Target="../media/image359.png"/><Relationship Id="rId79" Type="http://schemas.openxmlformats.org/officeDocument/2006/relationships/customXml" Target="../ink/ink367.xml"/><Relationship Id="rId5" Type="http://schemas.openxmlformats.org/officeDocument/2006/relationships/customXml" Target="../ink/ink330.xml"/><Relationship Id="rId61" Type="http://schemas.openxmlformats.org/officeDocument/2006/relationships/customXml" Target="../ink/ink358.xml"/><Relationship Id="rId82" Type="http://schemas.openxmlformats.org/officeDocument/2006/relationships/image" Target="../media/image363.png"/><Relationship Id="rId19" Type="http://schemas.openxmlformats.org/officeDocument/2006/relationships/customXml" Target="../ink/ink337.xml"/><Relationship Id="rId14" Type="http://schemas.openxmlformats.org/officeDocument/2006/relationships/image" Target="../media/image329.png"/><Relationship Id="rId22" Type="http://schemas.openxmlformats.org/officeDocument/2006/relationships/image" Target="../media/image333.png"/><Relationship Id="rId27" Type="http://schemas.openxmlformats.org/officeDocument/2006/relationships/customXml" Target="../ink/ink341.xml"/><Relationship Id="rId30" Type="http://schemas.openxmlformats.org/officeDocument/2006/relationships/image" Target="../media/image337.png"/><Relationship Id="rId35" Type="http://schemas.openxmlformats.org/officeDocument/2006/relationships/customXml" Target="../ink/ink345.xml"/><Relationship Id="rId43" Type="http://schemas.openxmlformats.org/officeDocument/2006/relationships/customXml" Target="../ink/ink349.xml"/><Relationship Id="rId48" Type="http://schemas.openxmlformats.org/officeDocument/2006/relationships/image" Target="../media/image346.png"/><Relationship Id="rId56" Type="http://schemas.openxmlformats.org/officeDocument/2006/relationships/image" Target="../media/image350.png"/><Relationship Id="rId64" Type="http://schemas.openxmlformats.org/officeDocument/2006/relationships/image" Target="../media/image354.png"/><Relationship Id="rId69" Type="http://schemas.openxmlformats.org/officeDocument/2006/relationships/customXml" Target="../ink/ink362.xml"/><Relationship Id="rId77" Type="http://schemas.openxmlformats.org/officeDocument/2006/relationships/customXml" Target="../ink/ink366.xml"/><Relationship Id="rId8" Type="http://schemas.openxmlformats.org/officeDocument/2006/relationships/image" Target="../media/image326.png"/><Relationship Id="rId51" Type="http://schemas.openxmlformats.org/officeDocument/2006/relationships/customXml" Target="../ink/ink353.xml"/><Relationship Id="rId72" Type="http://schemas.openxmlformats.org/officeDocument/2006/relationships/image" Target="../media/image358.png"/><Relationship Id="rId80" Type="http://schemas.openxmlformats.org/officeDocument/2006/relationships/image" Target="../media/image362.png"/><Relationship Id="rId3" Type="http://schemas.openxmlformats.org/officeDocument/2006/relationships/image" Target="../media/image323.gif"/><Relationship Id="rId12" Type="http://schemas.openxmlformats.org/officeDocument/2006/relationships/image" Target="../media/image328.png"/><Relationship Id="rId17" Type="http://schemas.openxmlformats.org/officeDocument/2006/relationships/customXml" Target="../ink/ink336.xml"/><Relationship Id="rId25" Type="http://schemas.openxmlformats.org/officeDocument/2006/relationships/customXml" Target="../ink/ink340.xml"/><Relationship Id="rId33" Type="http://schemas.openxmlformats.org/officeDocument/2006/relationships/customXml" Target="../ink/ink344.xml"/><Relationship Id="rId38" Type="http://schemas.openxmlformats.org/officeDocument/2006/relationships/image" Target="../media/image341.png"/><Relationship Id="rId46" Type="http://schemas.openxmlformats.org/officeDocument/2006/relationships/image" Target="../media/image345.png"/><Relationship Id="rId59" Type="http://schemas.openxmlformats.org/officeDocument/2006/relationships/customXml" Target="../ink/ink357.xml"/><Relationship Id="rId67" Type="http://schemas.openxmlformats.org/officeDocument/2006/relationships/customXml" Target="../ink/ink361.xml"/><Relationship Id="rId20" Type="http://schemas.openxmlformats.org/officeDocument/2006/relationships/image" Target="../media/image332.png"/><Relationship Id="rId41" Type="http://schemas.openxmlformats.org/officeDocument/2006/relationships/customXml" Target="../ink/ink348.xml"/><Relationship Id="rId54" Type="http://schemas.openxmlformats.org/officeDocument/2006/relationships/image" Target="../media/image349.png"/><Relationship Id="rId62" Type="http://schemas.openxmlformats.org/officeDocument/2006/relationships/image" Target="../media/image353.png"/><Relationship Id="rId70" Type="http://schemas.openxmlformats.org/officeDocument/2006/relationships/image" Target="../media/image357.png"/><Relationship Id="rId75" Type="http://schemas.openxmlformats.org/officeDocument/2006/relationships/customXml" Target="../ink/ink3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5.png"/><Relationship Id="rId15" Type="http://schemas.openxmlformats.org/officeDocument/2006/relationships/customXml" Target="../ink/ink335.xml"/><Relationship Id="rId23" Type="http://schemas.openxmlformats.org/officeDocument/2006/relationships/customXml" Target="../ink/ink339.xml"/><Relationship Id="rId28" Type="http://schemas.openxmlformats.org/officeDocument/2006/relationships/image" Target="../media/image336.png"/><Relationship Id="rId36" Type="http://schemas.openxmlformats.org/officeDocument/2006/relationships/image" Target="../media/image340.png"/><Relationship Id="rId49" Type="http://schemas.openxmlformats.org/officeDocument/2006/relationships/customXml" Target="../ink/ink352.xml"/><Relationship Id="rId57" Type="http://schemas.openxmlformats.org/officeDocument/2006/relationships/customXml" Target="../ink/ink356.xml"/><Relationship Id="rId10" Type="http://schemas.openxmlformats.org/officeDocument/2006/relationships/image" Target="../media/image327.png"/><Relationship Id="rId31" Type="http://schemas.openxmlformats.org/officeDocument/2006/relationships/customXml" Target="../ink/ink343.xml"/><Relationship Id="rId44" Type="http://schemas.openxmlformats.org/officeDocument/2006/relationships/image" Target="../media/image344.png"/><Relationship Id="rId52" Type="http://schemas.openxmlformats.org/officeDocument/2006/relationships/image" Target="../media/image348.png"/><Relationship Id="rId60" Type="http://schemas.openxmlformats.org/officeDocument/2006/relationships/image" Target="../media/image352.png"/><Relationship Id="rId65" Type="http://schemas.openxmlformats.org/officeDocument/2006/relationships/customXml" Target="../ink/ink360.xml"/><Relationship Id="rId73" Type="http://schemas.openxmlformats.org/officeDocument/2006/relationships/customXml" Target="../ink/ink364.xml"/><Relationship Id="rId78" Type="http://schemas.openxmlformats.org/officeDocument/2006/relationships/image" Target="../media/image361.png"/><Relationship Id="rId81" Type="http://schemas.openxmlformats.org/officeDocument/2006/relationships/customXml" Target="../ink/ink368.xml"/><Relationship Id="rId4" Type="http://schemas.openxmlformats.org/officeDocument/2006/relationships/image" Target="../media/image324.gif"/><Relationship Id="rId9" Type="http://schemas.openxmlformats.org/officeDocument/2006/relationships/customXml" Target="../ink/ink332.xml"/><Relationship Id="rId13" Type="http://schemas.openxmlformats.org/officeDocument/2006/relationships/customXml" Target="../ink/ink334.xml"/><Relationship Id="rId18" Type="http://schemas.openxmlformats.org/officeDocument/2006/relationships/image" Target="../media/image331.png"/><Relationship Id="rId39" Type="http://schemas.openxmlformats.org/officeDocument/2006/relationships/customXml" Target="../ink/ink347.xml"/><Relationship Id="rId34" Type="http://schemas.openxmlformats.org/officeDocument/2006/relationships/image" Target="../media/image339.png"/><Relationship Id="rId50" Type="http://schemas.openxmlformats.org/officeDocument/2006/relationships/image" Target="../media/image347.png"/><Relationship Id="rId55" Type="http://schemas.openxmlformats.org/officeDocument/2006/relationships/customXml" Target="../ink/ink355.xml"/><Relationship Id="rId76" Type="http://schemas.openxmlformats.org/officeDocument/2006/relationships/image" Target="../media/image360.png"/><Relationship Id="rId7" Type="http://schemas.openxmlformats.org/officeDocument/2006/relationships/customXml" Target="../ink/ink331.xml"/><Relationship Id="rId71" Type="http://schemas.openxmlformats.org/officeDocument/2006/relationships/customXml" Target="../ink/ink363.xml"/><Relationship Id="rId2" Type="http://schemas.openxmlformats.org/officeDocument/2006/relationships/image" Target="../media/image322.gif"/><Relationship Id="rId29" Type="http://schemas.openxmlformats.org/officeDocument/2006/relationships/customXml" Target="../ink/ink342.xml"/><Relationship Id="rId24" Type="http://schemas.openxmlformats.org/officeDocument/2006/relationships/image" Target="../media/image334.png"/><Relationship Id="rId40" Type="http://schemas.openxmlformats.org/officeDocument/2006/relationships/image" Target="../media/image342.png"/><Relationship Id="rId45" Type="http://schemas.openxmlformats.org/officeDocument/2006/relationships/customXml" Target="../ink/ink350.xml"/><Relationship Id="rId66" Type="http://schemas.openxmlformats.org/officeDocument/2006/relationships/image" Target="../media/image35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74.xml"/><Relationship Id="rId18" Type="http://schemas.openxmlformats.org/officeDocument/2006/relationships/image" Target="../media/image372.png"/><Relationship Id="rId26" Type="http://schemas.openxmlformats.org/officeDocument/2006/relationships/image" Target="../media/image376.png"/><Relationship Id="rId39" Type="http://schemas.openxmlformats.org/officeDocument/2006/relationships/customXml" Target="../ink/ink387.xml"/><Relationship Id="rId21" Type="http://schemas.openxmlformats.org/officeDocument/2006/relationships/customXml" Target="../ink/ink378.xml"/><Relationship Id="rId34" Type="http://schemas.openxmlformats.org/officeDocument/2006/relationships/image" Target="../media/image380.png"/><Relationship Id="rId42" Type="http://schemas.openxmlformats.org/officeDocument/2006/relationships/image" Target="../media/image384.png"/><Relationship Id="rId47" Type="http://schemas.openxmlformats.org/officeDocument/2006/relationships/customXml" Target="../ink/ink391.xml"/><Relationship Id="rId50" Type="http://schemas.openxmlformats.org/officeDocument/2006/relationships/image" Target="../media/image388.png"/><Relationship Id="rId55" Type="http://schemas.openxmlformats.org/officeDocument/2006/relationships/customXml" Target="../ink/ink395.xml"/><Relationship Id="rId63" Type="http://schemas.openxmlformats.org/officeDocument/2006/relationships/customXml" Target="../ink/ink399.xml"/><Relationship Id="rId7" Type="http://schemas.openxmlformats.org/officeDocument/2006/relationships/customXml" Target="../ink/ink371.xml"/><Relationship Id="rId2" Type="http://schemas.openxmlformats.org/officeDocument/2006/relationships/image" Target="../media/image364.png"/><Relationship Id="rId16" Type="http://schemas.openxmlformats.org/officeDocument/2006/relationships/image" Target="../media/image371.png"/><Relationship Id="rId29" Type="http://schemas.openxmlformats.org/officeDocument/2006/relationships/customXml" Target="../ink/ink382.xml"/><Relationship Id="rId11" Type="http://schemas.openxmlformats.org/officeDocument/2006/relationships/customXml" Target="../ink/ink373.xml"/><Relationship Id="rId24" Type="http://schemas.openxmlformats.org/officeDocument/2006/relationships/image" Target="../media/image375.png"/><Relationship Id="rId32" Type="http://schemas.openxmlformats.org/officeDocument/2006/relationships/image" Target="../media/image379.png"/><Relationship Id="rId37" Type="http://schemas.openxmlformats.org/officeDocument/2006/relationships/customXml" Target="../ink/ink386.xml"/><Relationship Id="rId40" Type="http://schemas.openxmlformats.org/officeDocument/2006/relationships/image" Target="../media/image383.png"/><Relationship Id="rId45" Type="http://schemas.openxmlformats.org/officeDocument/2006/relationships/customXml" Target="../ink/ink390.xml"/><Relationship Id="rId53" Type="http://schemas.openxmlformats.org/officeDocument/2006/relationships/customXml" Target="../ink/ink394.xml"/><Relationship Id="rId58" Type="http://schemas.openxmlformats.org/officeDocument/2006/relationships/image" Target="../media/image392.png"/><Relationship Id="rId5" Type="http://schemas.openxmlformats.org/officeDocument/2006/relationships/customXml" Target="../ink/ink370.xml"/><Relationship Id="rId61" Type="http://schemas.openxmlformats.org/officeDocument/2006/relationships/customXml" Target="../ink/ink398.xml"/><Relationship Id="rId19" Type="http://schemas.openxmlformats.org/officeDocument/2006/relationships/customXml" Target="../ink/ink377.xml"/><Relationship Id="rId14" Type="http://schemas.openxmlformats.org/officeDocument/2006/relationships/image" Target="../media/image370.png"/><Relationship Id="rId22" Type="http://schemas.openxmlformats.org/officeDocument/2006/relationships/image" Target="../media/image374.png"/><Relationship Id="rId27" Type="http://schemas.openxmlformats.org/officeDocument/2006/relationships/customXml" Target="../ink/ink381.xml"/><Relationship Id="rId30" Type="http://schemas.openxmlformats.org/officeDocument/2006/relationships/image" Target="../media/image378.png"/><Relationship Id="rId35" Type="http://schemas.openxmlformats.org/officeDocument/2006/relationships/customXml" Target="../ink/ink385.xml"/><Relationship Id="rId43" Type="http://schemas.openxmlformats.org/officeDocument/2006/relationships/customXml" Target="../ink/ink389.xml"/><Relationship Id="rId48" Type="http://schemas.openxmlformats.org/officeDocument/2006/relationships/image" Target="../media/image387.png"/><Relationship Id="rId56" Type="http://schemas.openxmlformats.org/officeDocument/2006/relationships/image" Target="../media/image391.png"/><Relationship Id="rId64" Type="http://schemas.openxmlformats.org/officeDocument/2006/relationships/image" Target="../media/image395.png"/><Relationship Id="rId8" Type="http://schemas.openxmlformats.org/officeDocument/2006/relationships/image" Target="../media/image367.png"/><Relationship Id="rId51" Type="http://schemas.openxmlformats.org/officeDocument/2006/relationships/customXml" Target="../ink/ink393.xml"/><Relationship Id="rId3" Type="http://schemas.openxmlformats.org/officeDocument/2006/relationships/customXml" Target="../ink/ink369.xml"/><Relationship Id="rId12" Type="http://schemas.openxmlformats.org/officeDocument/2006/relationships/image" Target="../media/image369.png"/><Relationship Id="rId17" Type="http://schemas.openxmlformats.org/officeDocument/2006/relationships/customXml" Target="../ink/ink376.xml"/><Relationship Id="rId25" Type="http://schemas.openxmlformats.org/officeDocument/2006/relationships/customXml" Target="../ink/ink380.xml"/><Relationship Id="rId33" Type="http://schemas.openxmlformats.org/officeDocument/2006/relationships/customXml" Target="../ink/ink384.xml"/><Relationship Id="rId38" Type="http://schemas.openxmlformats.org/officeDocument/2006/relationships/image" Target="../media/image382.png"/><Relationship Id="rId46" Type="http://schemas.openxmlformats.org/officeDocument/2006/relationships/image" Target="../media/image386.png"/><Relationship Id="rId59" Type="http://schemas.openxmlformats.org/officeDocument/2006/relationships/customXml" Target="../ink/ink397.xml"/><Relationship Id="rId20" Type="http://schemas.openxmlformats.org/officeDocument/2006/relationships/image" Target="../media/image373.png"/><Relationship Id="rId41" Type="http://schemas.openxmlformats.org/officeDocument/2006/relationships/customXml" Target="../ink/ink388.xml"/><Relationship Id="rId54" Type="http://schemas.openxmlformats.org/officeDocument/2006/relationships/image" Target="../media/image390.png"/><Relationship Id="rId62" Type="http://schemas.openxmlformats.org/officeDocument/2006/relationships/image" Target="../media/image3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6.png"/><Relationship Id="rId15" Type="http://schemas.openxmlformats.org/officeDocument/2006/relationships/customXml" Target="../ink/ink375.xml"/><Relationship Id="rId23" Type="http://schemas.openxmlformats.org/officeDocument/2006/relationships/customXml" Target="../ink/ink379.xml"/><Relationship Id="rId28" Type="http://schemas.openxmlformats.org/officeDocument/2006/relationships/image" Target="../media/image377.png"/><Relationship Id="rId36" Type="http://schemas.openxmlformats.org/officeDocument/2006/relationships/image" Target="../media/image381.png"/><Relationship Id="rId49" Type="http://schemas.openxmlformats.org/officeDocument/2006/relationships/customXml" Target="../ink/ink392.xml"/><Relationship Id="rId57" Type="http://schemas.openxmlformats.org/officeDocument/2006/relationships/customXml" Target="../ink/ink396.xml"/><Relationship Id="rId10" Type="http://schemas.openxmlformats.org/officeDocument/2006/relationships/image" Target="../media/image368.png"/><Relationship Id="rId31" Type="http://schemas.openxmlformats.org/officeDocument/2006/relationships/customXml" Target="../ink/ink383.xml"/><Relationship Id="rId44" Type="http://schemas.openxmlformats.org/officeDocument/2006/relationships/image" Target="../media/image385.png"/><Relationship Id="rId52" Type="http://schemas.openxmlformats.org/officeDocument/2006/relationships/image" Target="../media/image389.png"/><Relationship Id="rId60" Type="http://schemas.openxmlformats.org/officeDocument/2006/relationships/image" Target="../media/image393.png"/><Relationship Id="rId4" Type="http://schemas.openxmlformats.org/officeDocument/2006/relationships/image" Target="../media/image365.png"/><Relationship Id="rId9" Type="http://schemas.openxmlformats.org/officeDocument/2006/relationships/customXml" Target="../ink/ink37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5.png"/><Relationship Id="rId671" Type="http://schemas.openxmlformats.org/officeDocument/2006/relationships/image" Target="../media/image730.png"/><Relationship Id="rId769" Type="http://schemas.openxmlformats.org/officeDocument/2006/relationships/image" Target="../media/image778.png"/><Relationship Id="rId21" Type="http://schemas.openxmlformats.org/officeDocument/2006/relationships/image" Target="../media/image407.png"/><Relationship Id="rId324" Type="http://schemas.openxmlformats.org/officeDocument/2006/relationships/customXml" Target="../ink/ink559.xml"/><Relationship Id="rId531" Type="http://schemas.openxmlformats.org/officeDocument/2006/relationships/image" Target="../media/image661.png"/><Relationship Id="rId629" Type="http://schemas.openxmlformats.org/officeDocument/2006/relationships/customXml" Target="../ink/ink712.xml"/><Relationship Id="rId170" Type="http://schemas.openxmlformats.org/officeDocument/2006/relationships/customXml" Target="../ink/ink482.xml"/><Relationship Id="rId836" Type="http://schemas.openxmlformats.org/officeDocument/2006/relationships/customXml" Target="../ink/ink817.xml"/><Relationship Id="rId268" Type="http://schemas.openxmlformats.org/officeDocument/2006/relationships/customXml" Target="../ink/ink531.xml"/><Relationship Id="rId475" Type="http://schemas.openxmlformats.org/officeDocument/2006/relationships/image" Target="../media/image633.png"/><Relationship Id="rId682" Type="http://schemas.openxmlformats.org/officeDocument/2006/relationships/customXml" Target="../ink/ink739.xml"/><Relationship Id="rId32" Type="http://schemas.openxmlformats.org/officeDocument/2006/relationships/customXml" Target="../ink/ink413.xml"/><Relationship Id="rId128" Type="http://schemas.openxmlformats.org/officeDocument/2006/relationships/customXml" Target="../ink/ink461.xml"/><Relationship Id="rId335" Type="http://schemas.openxmlformats.org/officeDocument/2006/relationships/image" Target="../media/image563.png"/><Relationship Id="rId542" Type="http://schemas.openxmlformats.org/officeDocument/2006/relationships/customXml" Target="../ink/ink668.xml"/><Relationship Id="rId181" Type="http://schemas.openxmlformats.org/officeDocument/2006/relationships/image" Target="../media/image487.png"/><Relationship Id="rId402" Type="http://schemas.openxmlformats.org/officeDocument/2006/relationships/customXml" Target="../ink/ink598.xml"/><Relationship Id="rId847" Type="http://schemas.openxmlformats.org/officeDocument/2006/relationships/image" Target="../media/image817.png"/><Relationship Id="rId279" Type="http://schemas.openxmlformats.org/officeDocument/2006/relationships/image" Target="../media/image536.png"/><Relationship Id="rId486" Type="http://schemas.openxmlformats.org/officeDocument/2006/relationships/customXml" Target="../ink/ink640.xml"/><Relationship Id="rId693" Type="http://schemas.openxmlformats.org/officeDocument/2006/relationships/customXml" Target="../ink/ink745.xml"/><Relationship Id="rId707" Type="http://schemas.openxmlformats.org/officeDocument/2006/relationships/customXml" Target="../ink/ink752.xml"/><Relationship Id="rId43" Type="http://schemas.openxmlformats.org/officeDocument/2006/relationships/image" Target="../media/image418.png"/><Relationship Id="rId139" Type="http://schemas.openxmlformats.org/officeDocument/2006/relationships/image" Target="../media/image466.png"/><Relationship Id="rId346" Type="http://schemas.openxmlformats.org/officeDocument/2006/relationships/customXml" Target="../ink/ink570.xml"/><Relationship Id="rId553" Type="http://schemas.openxmlformats.org/officeDocument/2006/relationships/image" Target="../media/image672.png"/><Relationship Id="rId760" Type="http://schemas.openxmlformats.org/officeDocument/2006/relationships/customXml" Target="../ink/ink779.xml"/><Relationship Id="rId192" Type="http://schemas.openxmlformats.org/officeDocument/2006/relationships/customXml" Target="../ink/ink493.xml"/><Relationship Id="rId206" Type="http://schemas.openxmlformats.org/officeDocument/2006/relationships/customXml" Target="../ink/ink500.xml"/><Relationship Id="rId413" Type="http://schemas.openxmlformats.org/officeDocument/2006/relationships/image" Target="../media/image602.png"/><Relationship Id="rId858" Type="http://schemas.openxmlformats.org/officeDocument/2006/relationships/image" Target="../media/image822.png"/><Relationship Id="rId497" Type="http://schemas.openxmlformats.org/officeDocument/2006/relationships/image" Target="../media/image644.png"/><Relationship Id="rId620" Type="http://schemas.openxmlformats.org/officeDocument/2006/relationships/image" Target="../media/image705.png"/><Relationship Id="rId718" Type="http://schemas.openxmlformats.org/officeDocument/2006/relationships/image" Target="../media/image753.png"/><Relationship Id="rId357" Type="http://schemas.openxmlformats.org/officeDocument/2006/relationships/image" Target="../media/image574.png"/><Relationship Id="rId54" Type="http://schemas.openxmlformats.org/officeDocument/2006/relationships/customXml" Target="../ink/ink424.xml"/><Relationship Id="rId217" Type="http://schemas.openxmlformats.org/officeDocument/2006/relationships/image" Target="../media/image505.png"/><Relationship Id="rId564" Type="http://schemas.openxmlformats.org/officeDocument/2006/relationships/customXml" Target="../ink/ink679.xml"/><Relationship Id="rId771" Type="http://schemas.openxmlformats.org/officeDocument/2006/relationships/image" Target="../media/image779.png"/><Relationship Id="rId869" Type="http://schemas.openxmlformats.org/officeDocument/2006/relationships/customXml" Target="../ink/ink834.xml"/><Relationship Id="rId424" Type="http://schemas.openxmlformats.org/officeDocument/2006/relationships/customXml" Target="../ink/ink609.xml"/><Relationship Id="rId631" Type="http://schemas.openxmlformats.org/officeDocument/2006/relationships/customXml" Target="../ink/ink713.xml"/><Relationship Id="rId729" Type="http://schemas.openxmlformats.org/officeDocument/2006/relationships/image" Target="../media/image758.png"/><Relationship Id="rId270" Type="http://schemas.openxmlformats.org/officeDocument/2006/relationships/customXml" Target="../ink/ink532.xml"/><Relationship Id="rId65" Type="http://schemas.openxmlformats.org/officeDocument/2006/relationships/image" Target="../media/image429.png"/><Relationship Id="rId130" Type="http://schemas.openxmlformats.org/officeDocument/2006/relationships/customXml" Target="../ink/ink462.xml"/><Relationship Id="rId368" Type="http://schemas.openxmlformats.org/officeDocument/2006/relationships/customXml" Target="../ink/ink581.xml"/><Relationship Id="rId575" Type="http://schemas.openxmlformats.org/officeDocument/2006/relationships/image" Target="../media/image683.png"/><Relationship Id="rId782" Type="http://schemas.openxmlformats.org/officeDocument/2006/relationships/customXml" Target="../ink/ink790.xml"/><Relationship Id="rId228" Type="http://schemas.openxmlformats.org/officeDocument/2006/relationships/customXml" Target="../ink/ink511.xml"/><Relationship Id="rId435" Type="http://schemas.openxmlformats.org/officeDocument/2006/relationships/image" Target="../media/image613.png"/><Relationship Id="rId642" Type="http://schemas.openxmlformats.org/officeDocument/2006/relationships/image" Target="../media/image716.png"/><Relationship Id="rId281" Type="http://schemas.openxmlformats.org/officeDocument/2006/relationships/image" Target="../media/image537.png"/><Relationship Id="rId502" Type="http://schemas.openxmlformats.org/officeDocument/2006/relationships/customXml" Target="../ink/ink648.xml"/><Relationship Id="rId76" Type="http://schemas.openxmlformats.org/officeDocument/2006/relationships/customXml" Target="../ink/ink435.xml"/><Relationship Id="rId141" Type="http://schemas.openxmlformats.org/officeDocument/2006/relationships/image" Target="../media/image467.png"/><Relationship Id="rId379" Type="http://schemas.openxmlformats.org/officeDocument/2006/relationships/image" Target="../media/image585.png"/><Relationship Id="rId586" Type="http://schemas.openxmlformats.org/officeDocument/2006/relationships/customXml" Target="../ink/ink690.xml"/><Relationship Id="rId793" Type="http://schemas.openxmlformats.org/officeDocument/2006/relationships/image" Target="../media/image790.png"/><Relationship Id="rId807" Type="http://schemas.openxmlformats.org/officeDocument/2006/relationships/image" Target="../media/image797.png"/><Relationship Id="rId7" Type="http://schemas.openxmlformats.org/officeDocument/2006/relationships/image" Target="../media/image400.png"/><Relationship Id="rId239" Type="http://schemas.openxmlformats.org/officeDocument/2006/relationships/image" Target="../media/image516.png"/><Relationship Id="rId446" Type="http://schemas.openxmlformats.org/officeDocument/2006/relationships/customXml" Target="../ink/ink620.xml"/><Relationship Id="rId653" Type="http://schemas.openxmlformats.org/officeDocument/2006/relationships/image" Target="../media/image721.png"/><Relationship Id="rId292" Type="http://schemas.openxmlformats.org/officeDocument/2006/relationships/customXml" Target="../ink/ink543.xml"/><Relationship Id="rId306" Type="http://schemas.openxmlformats.org/officeDocument/2006/relationships/customXml" Target="../ink/ink550.xml"/><Relationship Id="rId860" Type="http://schemas.openxmlformats.org/officeDocument/2006/relationships/image" Target="../media/image823.png"/><Relationship Id="rId87" Type="http://schemas.openxmlformats.org/officeDocument/2006/relationships/image" Target="../media/image440.png"/><Relationship Id="rId513" Type="http://schemas.openxmlformats.org/officeDocument/2006/relationships/image" Target="../media/image652.png"/><Relationship Id="rId597" Type="http://schemas.openxmlformats.org/officeDocument/2006/relationships/image" Target="../media/image694.png"/><Relationship Id="rId720" Type="http://schemas.openxmlformats.org/officeDocument/2006/relationships/image" Target="../media/image754.png"/><Relationship Id="rId818" Type="http://schemas.openxmlformats.org/officeDocument/2006/relationships/customXml" Target="../ink/ink808.xml"/><Relationship Id="rId152" Type="http://schemas.openxmlformats.org/officeDocument/2006/relationships/customXml" Target="../ink/ink473.xml"/><Relationship Id="rId457" Type="http://schemas.openxmlformats.org/officeDocument/2006/relationships/image" Target="../media/image624.png"/><Relationship Id="rId664" Type="http://schemas.openxmlformats.org/officeDocument/2006/relationships/customXml" Target="../ink/ink730.xml"/><Relationship Id="rId871" Type="http://schemas.openxmlformats.org/officeDocument/2006/relationships/customXml" Target="../ink/ink835.xml"/><Relationship Id="rId14" Type="http://schemas.openxmlformats.org/officeDocument/2006/relationships/customXml" Target="../ink/ink404.xml"/><Relationship Id="rId317" Type="http://schemas.openxmlformats.org/officeDocument/2006/relationships/image" Target="../media/image555.png"/><Relationship Id="rId524" Type="http://schemas.openxmlformats.org/officeDocument/2006/relationships/customXml" Target="../ink/ink659.xml"/><Relationship Id="rId731" Type="http://schemas.openxmlformats.org/officeDocument/2006/relationships/image" Target="../media/image759.png"/><Relationship Id="rId98" Type="http://schemas.openxmlformats.org/officeDocument/2006/relationships/customXml" Target="../ink/ink446.xml"/><Relationship Id="rId163" Type="http://schemas.openxmlformats.org/officeDocument/2006/relationships/image" Target="../media/image478.png"/><Relationship Id="rId370" Type="http://schemas.openxmlformats.org/officeDocument/2006/relationships/customXml" Target="../ink/ink582.xml"/><Relationship Id="rId829" Type="http://schemas.openxmlformats.org/officeDocument/2006/relationships/image" Target="../media/image808.png"/><Relationship Id="rId230" Type="http://schemas.openxmlformats.org/officeDocument/2006/relationships/customXml" Target="../ink/ink512.xml"/><Relationship Id="rId468" Type="http://schemas.openxmlformats.org/officeDocument/2006/relationships/customXml" Target="../ink/ink631.xml"/><Relationship Id="rId675" Type="http://schemas.openxmlformats.org/officeDocument/2006/relationships/image" Target="../media/image732.png"/><Relationship Id="rId25" Type="http://schemas.openxmlformats.org/officeDocument/2006/relationships/image" Target="../media/image409.png"/><Relationship Id="rId328" Type="http://schemas.openxmlformats.org/officeDocument/2006/relationships/customXml" Target="../ink/ink561.xml"/><Relationship Id="rId535" Type="http://schemas.openxmlformats.org/officeDocument/2006/relationships/image" Target="../media/image663.png"/><Relationship Id="rId742" Type="http://schemas.openxmlformats.org/officeDocument/2006/relationships/customXml" Target="../ink/ink770.xml"/><Relationship Id="rId174" Type="http://schemas.openxmlformats.org/officeDocument/2006/relationships/customXml" Target="../ink/ink484.xml"/><Relationship Id="rId381" Type="http://schemas.openxmlformats.org/officeDocument/2006/relationships/image" Target="../media/image586.png"/><Relationship Id="rId602" Type="http://schemas.openxmlformats.org/officeDocument/2006/relationships/customXml" Target="../ink/ink698.xml"/><Relationship Id="rId241" Type="http://schemas.openxmlformats.org/officeDocument/2006/relationships/image" Target="../media/image517.png"/><Relationship Id="rId479" Type="http://schemas.openxmlformats.org/officeDocument/2006/relationships/image" Target="../media/image635.png"/><Relationship Id="rId686" Type="http://schemas.openxmlformats.org/officeDocument/2006/relationships/image" Target="../media/image737.png"/><Relationship Id="rId36" Type="http://schemas.openxmlformats.org/officeDocument/2006/relationships/customXml" Target="../ink/ink415.xml"/><Relationship Id="rId339" Type="http://schemas.openxmlformats.org/officeDocument/2006/relationships/image" Target="../media/image565.png"/><Relationship Id="rId546" Type="http://schemas.openxmlformats.org/officeDocument/2006/relationships/customXml" Target="../ink/ink670.xml"/><Relationship Id="rId753" Type="http://schemas.openxmlformats.org/officeDocument/2006/relationships/image" Target="../media/image770.png"/><Relationship Id="rId101" Type="http://schemas.openxmlformats.org/officeDocument/2006/relationships/image" Target="../media/image447.png"/><Relationship Id="rId185" Type="http://schemas.openxmlformats.org/officeDocument/2006/relationships/image" Target="../media/image489.png"/><Relationship Id="rId406" Type="http://schemas.openxmlformats.org/officeDocument/2006/relationships/customXml" Target="../ink/ink600.xml"/><Relationship Id="rId392" Type="http://schemas.openxmlformats.org/officeDocument/2006/relationships/customXml" Target="../ink/ink593.xml"/><Relationship Id="rId613" Type="http://schemas.openxmlformats.org/officeDocument/2006/relationships/image" Target="../media/image702.png"/><Relationship Id="rId697" Type="http://schemas.openxmlformats.org/officeDocument/2006/relationships/customXml" Target="../ink/ink747.xml"/><Relationship Id="rId820" Type="http://schemas.openxmlformats.org/officeDocument/2006/relationships/customXml" Target="../ink/ink809.xml"/><Relationship Id="rId252" Type="http://schemas.openxmlformats.org/officeDocument/2006/relationships/customXml" Target="../ink/ink523.xml"/><Relationship Id="rId47" Type="http://schemas.openxmlformats.org/officeDocument/2006/relationships/image" Target="../media/image420.png"/><Relationship Id="rId112" Type="http://schemas.openxmlformats.org/officeDocument/2006/relationships/customXml" Target="../ink/ink453.xml"/><Relationship Id="rId557" Type="http://schemas.openxmlformats.org/officeDocument/2006/relationships/image" Target="../media/image674.png"/><Relationship Id="rId764" Type="http://schemas.openxmlformats.org/officeDocument/2006/relationships/customXml" Target="../ink/ink781.xml"/><Relationship Id="rId196" Type="http://schemas.openxmlformats.org/officeDocument/2006/relationships/customXml" Target="../ink/ink495.xml"/><Relationship Id="rId417" Type="http://schemas.openxmlformats.org/officeDocument/2006/relationships/image" Target="../media/image604.png"/><Relationship Id="rId624" Type="http://schemas.openxmlformats.org/officeDocument/2006/relationships/image" Target="../media/image707.png"/><Relationship Id="rId831" Type="http://schemas.openxmlformats.org/officeDocument/2006/relationships/image" Target="../media/image809.png"/><Relationship Id="rId263" Type="http://schemas.openxmlformats.org/officeDocument/2006/relationships/image" Target="../media/image528.png"/><Relationship Id="rId470" Type="http://schemas.openxmlformats.org/officeDocument/2006/relationships/customXml" Target="../ink/ink632.xml"/><Relationship Id="rId58" Type="http://schemas.openxmlformats.org/officeDocument/2006/relationships/customXml" Target="../ink/ink426.xml"/><Relationship Id="rId123" Type="http://schemas.openxmlformats.org/officeDocument/2006/relationships/image" Target="../media/image458.png"/><Relationship Id="rId330" Type="http://schemas.openxmlformats.org/officeDocument/2006/relationships/customXml" Target="../ink/ink562.xml"/><Relationship Id="rId568" Type="http://schemas.openxmlformats.org/officeDocument/2006/relationships/customXml" Target="../ink/ink681.xml"/><Relationship Id="rId775" Type="http://schemas.openxmlformats.org/officeDocument/2006/relationships/image" Target="../media/image781.png"/><Relationship Id="rId428" Type="http://schemas.openxmlformats.org/officeDocument/2006/relationships/customXml" Target="../ink/ink611.xml"/><Relationship Id="rId635" Type="http://schemas.openxmlformats.org/officeDocument/2006/relationships/customXml" Target="../ink/ink715.xml"/><Relationship Id="rId842" Type="http://schemas.openxmlformats.org/officeDocument/2006/relationships/customXml" Target="../ink/ink820.xml"/><Relationship Id="rId274" Type="http://schemas.openxmlformats.org/officeDocument/2006/relationships/customXml" Target="../ink/ink534.xml"/><Relationship Id="rId481" Type="http://schemas.openxmlformats.org/officeDocument/2006/relationships/image" Target="../media/image636.png"/><Relationship Id="rId702" Type="http://schemas.openxmlformats.org/officeDocument/2006/relationships/image" Target="../media/image745.png"/><Relationship Id="rId69" Type="http://schemas.openxmlformats.org/officeDocument/2006/relationships/image" Target="../media/image431.png"/><Relationship Id="rId134" Type="http://schemas.openxmlformats.org/officeDocument/2006/relationships/customXml" Target="../ink/ink464.xml"/><Relationship Id="rId579" Type="http://schemas.openxmlformats.org/officeDocument/2006/relationships/image" Target="../media/image685.png"/><Relationship Id="rId786" Type="http://schemas.openxmlformats.org/officeDocument/2006/relationships/customXml" Target="../ink/ink792.xml"/><Relationship Id="rId341" Type="http://schemas.openxmlformats.org/officeDocument/2006/relationships/image" Target="../media/image566.png"/><Relationship Id="rId439" Type="http://schemas.openxmlformats.org/officeDocument/2006/relationships/image" Target="../media/image615.png"/><Relationship Id="rId646" Type="http://schemas.openxmlformats.org/officeDocument/2006/relationships/image" Target="../media/image718.png"/><Relationship Id="rId201" Type="http://schemas.openxmlformats.org/officeDocument/2006/relationships/image" Target="../media/image497.png"/><Relationship Id="rId285" Type="http://schemas.openxmlformats.org/officeDocument/2006/relationships/image" Target="../media/image539.png"/><Relationship Id="rId506" Type="http://schemas.openxmlformats.org/officeDocument/2006/relationships/customXml" Target="../ink/ink650.xml"/><Relationship Id="rId853" Type="http://schemas.openxmlformats.org/officeDocument/2006/relationships/customXml" Target="../ink/ink826.xml"/><Relationship Id="rId492" Type="http://schemas.openxmlformats.org/officeDocument/2006/relationships/customXml" Target="../ink/ink643.xml"/><Relationship Id="rId713" Type="http://schemas.openxmlformats.org/officeDocument/2006/relationships/customXml" Target="../ink/ink755.xml"/><Relationship Id="rId797" Type="http://schemas.openxmlformats.org/officeDocument/2006/relationships/image" Target="../media/image792.png"/><Relationship Id="rId145" Type="http://schemas.openxmlformats.org/officeDocument/2006/relationships/image" Target="../media/image469.png"/><Relationship Id="rId352" Type="http://schemas.openxmlformats.org/officeDocument/2006/relationships/customXml" Target="../ink/ink573.xml"/><Relationship Id="rId212" Type="http://schemas.openxmlformats.org/officeDocument/2006/relationships/customXml" Target="../ink/ink503.xml"/><Relationship Id="rId657" Type="http://schemas.openxmlformats.org/officeDocument/2006/relationships/image" Target="../media/image723.png"/><Relationship Id="rId864" Type="http://schemas.openxmlformats.org/officeDocument/2006/relationships/image" Target="../media/image825.png"/><Relationship Id="rId296" Type="http://schemas.openxmlformats.org/officeDocument/2006/relationships/customXml" Target="../ink/ink545.xml"/><Relationship Id="rId517" Type="http://schemas.openxmlformats.org/officeDocument/2006/relationships/image" Target="../media/image654.png"/><Relationship Id="rId724" Type="http://schemas.openxmlformats.org/officeDocument/2006/relationships/customXml" Target="../ink/ink761.xml"/><Relationship Id="rId60" Type="http://schemas.openxmlformats.org/officeDocument/2006/relationships/customXml" Target="../ink/ink427.xml"/><Relationship Id="rId156" Type="http://schemas.openxmlformats.org/officeDocument/2006/relationships/customXml" Target="../ink/ink475.xml"/><Relationship Id="rId363" Type="http://schemas.openxmlformats.org/officeDocument/2006/relationships/image" Target="../media/image577.png"/><Relationship Id="rId570" Type="http://schemas.openxmlformats.org/officeDocument/2006/relationships/customXml" Target="../ink/ink682.xml"/><Relationship Id="rId223" Type="http://schemas.openxmlformats.org/officeDocument/2006/relationships/image" Target="../media/image508.png"/><Relationship Id="rId430" Type="http://schemas.openxmlformats.org/officeDocument/2006/relationships/customXml" Target="../ink/ink612.xml"/><Relationship Id="rId668" Type="http://schemas.openxmlformats.org/officeDocument/2006/relationships/customXml" Target="../ink/ink732.xml"/><Relationship Id="rId875" Type="http://schemas.openxmlformats.org/officeDocument/2006/relationships/customXml" Target="../ink/ink837.xml"/><Relationship Id="rId18" Type="http://schemas.openxmlformats.org/officeDocument/2006/relationships/customXml" Target="../ink/ink406.xml"/><Relationship Id="rId528" Type="http://schemas.openxmlformats.org/officeDocument/2006/relationships/customXml" Target="../ink/ink661.xml"/><Relationship Id="rId735" Type="http://schemas.openxmlformats.org/officeDocument/2006/relationships/image" Target="../media/image761.png"/><Relationship Id="rId167" Type="http://schemas.openxmlformats.org/officeDocument/2006/relationships/image" Target="../media/image480.png"/><Relationship Id="rId374" Type="http://schemas.openxmlformats.org/officeDocument/2006/relationships/customXml" Target="../ink/ink584.xml"/><Relationship Id="rId581" Type="http://schemas.openxmlformats.org/officeDocument/2006/relationships/image" Target="../media/image686.png"/><Relationship Id="rId71" Type="http://schemas.openxmlformats.org/officeDocument/2006/relationships/image" Target="../media/image432.png"/><Relationship Id="rId234" Type="http://schemas.openxmlformats.org/officeDocument/2006/relationships/customXml" Target="../ink/ink514.xml"/><Relationship Id="rId679" Type="http://schemas.openxmlformats.org/officeDocument/2006/relationships/image" Target="../media/image734.png"/><Relationship Id="rId802" Type="http://schemas.openxmlformats.org/officeDocument/2006/relationships/customXml" Target="../ink/ink800.xml"/><Relationship Id="rId2" Type="http://schemas.openxmlformats.org/officeDocument/2006/relationships/image" Target="../media/image396.gif"/><Relationship Id="rId29" Type="http://schemas.openxmlformats.org/officeDocument/2006/relationships/image" Target="../media/image411.png"/><Relationship Id="rId441" Type="http://schemas.openxmlformats.org/officeDocument/2006/relationships/image" Target="../media/image616.png"/><Relationship Id="rId539" Type="http://schemas.openxmlformats.org/officeDocument/2006/relationships/image" Target="../media/image665.png"/><Relationship Id="rId746" Type="http://schemas.openxmlformats.org/officeDocument/2006/relationships/customXml" Target="../ink/ink772.xml"/><Relationship Id="rId178" Type="http://schemas.openxmlformats.org/officeDocument/2006/relationships/customXml" Target="../ink/ink486.xml"/><Relationship Id="rId301" Type="http://schemas.openxmlformats.org/officeDocument/2006/relationships/image" Target="../media/image547.png"/><Relationship Id="rId82" Type="http://schemas.openxmlformats.org/officeDocument/2006/relationships/customXml" Target="../ink/ink438.xml"/><Relationship Id="rId385" Type="http://schemas.openxmlformats.org/officeDocument/2006/relationships/image" Target="../media/image588.png"/><Relationship Id="rId592" Type="http://schemas.openxmlformats.org/officeDocument/2006/relationships/customXml" Target="../ink/ink693.xml"/><Relationship Id="rId606" Type="http://schemas.openxmlformats.org/officeDocument/2006/relationships/customXml" Target="../ink/ink700.xml"/><Relationship Id="rId813" Type="http://schemas.openxmlformats.org/officeDocument/2006/relationships/image" Target="../media/image800.png"/><Relationship Id="rId245" Type="http://schemas.openxmlformats.org/officeDocument/2006/relationships/image" Target="../media/image519.png"/><Relationship Id="rId452" Type="http://schemas.openxmlformats.org/officeDocument/2006/relationships/customXml" Target="../ink/ink623.xml"/><Relationship Id="rId105" Type="http://schemas.openxmlformats.org/officeDocument/2006/relationships/image" Target="../media/image449.png"/><Relationship Id="rId312" Type="http://schemas.openxmlformats.org/officeDocument/2006/relationships/customXml" Target="../ink/ink553.xml"/><Relationship Id="rId757" Type="http://schemas.openxmlformats.org/officeDocument/2006/relationships/image" Target="../media/image772.png"/><Relationship Id="rId93" Type="http://schemas.openxmlformats.org/officeDocument/2006/relationships/image" Target="../media/image443.png"/><Relationship Id="rId189" Type="http://schemas.openxmlformats.org/officeDocument/2006/relationships/image" Target="../media/image491.png"/><Relationship Id="rId396" Type="http://schemas.openxmlformats.org/officeDocument/2006/relationships/customXml" Target="../ink/ink595.xml"/><Relationship Id="rId617" Type="http://schemas.openxmlformats.org/officeDocument/2006/relationships/customXml" Target="../ink/ink706.xml"/><Relationship Id="rId824" Type="http://schemas.openxmlformats.org/officeDocument/2006/relationships/customXml" Target="../ink/ink811.xml"/><Relationship Id="rId256" Type="http://schemas.openxmlformats.org/officeDocument/2006/relationships/customXml" Target="../ink/ink525.xml"/><Relationship Id="rId463" Type="http://schemas.openxmlformats.org/officeDocument/2006/relationships/image" Target="../media/image627.png"/><Relationship Id="rId670" Type="http://schemas.openxmlformats.org/officeDocument/2006/relationships/customXml" Target="../ink/ink733.xml"/><Relationship Id="rId116" Type="http://schemas.openxmlformats.org/officeDocument/2006/relationships/customXml" Target="../ink/ink455.xml"/><Relationship Id="rId323" Type="http://schemas.openxmlformats.org/officeDocument/2006/relationships/image" Target="../media/image558.png"/><Relationship Id="rId530" Type="http://schemas.openxmlformats.org/officeDocument/2006/relationships/customXml" Target="../ink/ink662.xml"/><Relationship Id="rId768" Type="http://schemas.openxmlformats.org/officeDocument/2006/relationships/customXml" Target="../ink/ink783.xml"/><Relationship Id="rId20" Type="http://schemas.openxmlformats.org/officeDocument/2006/relationships/customXml" Target="../ink/ink407.xml"/><Relationship Id="rId628" Type="http://schemas.openxmlformats.org/officeDocument/2006/relationships/image" Target="../media/image709.png"/><Relationship Id="rId835" Type="http://schemas.openxmlformats.org/officeDocument/2006/relationships/image" Target="../media/image811.png"/><Relationship Id="rId267" Type="http://schemas.openxmlformats.org/officeDocument/2006/relationships/image" Target="../media/image530.png"/><Relationship Id="rId474" Type="http://schemas.openxmlformats.org/officeDocument/2006/relationships/customXml" Target="../ink/ink634.xml"/><Relationship Id="rId127" Type="http://schemas.openxmlformats.org/officeDocument/2006/relationships/image" Target="../media/image460.png"/><Relationship Id="rId681" Type="http://schemas.openxmlformats.org/officeDocument/2006/relationships/image" Target="../media/image735.png"/><Relationship Id="rId779" Type="http://schemas.openxmlformats.org/officeDocument/2006/relationships/image" Target="../media/image783.png"/><Relationship Id="rId31" Type="http://schemas.openxmlformats.org/officeDocument/2006/relationships/image" Target="../media/image412.png"/><Relationship Id="rId334" Type="http://schemas.openxmlformats.org/officeDocument/2006/relationships/customXml" Target="../ink/ink564.xml"/><Relationship Id="rId541" Type="http://schemas.openxmlformats.org/officeDocument/2006/relationships/image" Target="../media/image666.png"/><Relationship Id="rId639" Type="http://schemas.openxmlformats.org/officeDocument/2006/relationships/customXml" Target="../ink/ink717.xml"/><Relationship Id="rId180" Type="http://schemas.openxmlformats.org/officeDocument/2006/relationships/customXml" Target="../ink/ink487.xml"/><Relationship Id="rId278" Type="http://schemas.openxmlformats.org/officeDocument/2006/relationships/customXml" Target="../ink/ink536.xml"/><Relationship Id="rId401" Type="http://schemas.openxmlformats.org/officeDocument/2006/relationships/image" Target="../media/image596.png"/><Relationship Id="rId846" Type="http://schemas.openxmlformats.org/officeDocument/2006/relationships/customXml" Target="../ink/ink822.xml"/><Relationship Id="rId485" Type="http://schemas.openxmlformats.org/officeDocument/2006/relationships/image" Target="../media/image638.png"/><Relationship Id="rId692" Type="http://schemas.openxmlformats.org/officeDocument/2006/relationships/image" Target="../media/image740.png"/><Relationship Id="rId706" Type="http://schemas.openxmlformats.org/officeDocument/2006/relationships/image" Target="../media/image747.png"/><Relationship Id="rId42" Type="http://schemas.openxmlformats.org/officeDocument/2006/relationships/customXml" Target="../ink/ink418.xml"/><Relationship Id="rId138" Type="http://schemas.openxmlformats.org/officeDocument/2006/relationships/customXml" Target="../ink/ink466.xml"/><Relationship Id="rId345" Type="http://schemas.openxmlformats.org/officeDocument/2006/relationships/image" Target="../media/image568.png"/><Relationship Id="rId552" Type="http://schemas.openxmlformats.org/officeDocument/2006/relationships/customXml" Target="../ink/ink673.xml"/><Relationship Id="rId191" Type="http://schemas.openxmlformats.org/officeDocument/2006/relationships/image" Target="../media/image492.png"/><Relationship Id="rId205" Type="http://schemas.openxmlformats.org/officeDocument/2006/relationships/image" Target="../media/image499.png"/><Relationship Id="rId412" Type="http://schemas.openxmlformats.org/officeDocument/2006/relationships/customXml" Target="../ink/ink603.xml"/><Relationship Id="rId857" Type="http://schemas.openxmlformats.org/officeDocument/2006/relationships/customXml" Target="../ink/ink828.xml"/><Relationship Id="rId289" Type="http://schemas.openxmlformats.org/officeDocument/2006/relationships/image" Target="../media/image541.png"/><Relationship Id="rId496" Type="http://schemas.openxmlformats.org/officeDocument/2006/relationships/customXml" Target="../ink/ink645.xml"/><Relationship Id="rId717" Type="http://schemas.openxmlformats.org/officeDocument/2006/relationships/customXml" Target="../ink/ink757.xml"/><Relationship Id="rId53" Type="http://schemas.openxmlformats.org/officeDocument/2006/relationships/image" Target="../media/image423.png"/><Relationship Id="rId149" Type="http://schemas.openxmlformats.org/officeDocument/2006/relationships/image" Target="../media/image471.png"/><Relationship Id="rId356" Type="http://schemas.openxmlformats.org/officeDocument/2006/relationships/customXml" Target="../ink/ink575.xml"/><Relationship Id="rId563" Type="http://schemas.openxmlformats.org/officeDocument/2006/relationships/image" Target="../media/image677.png"/><Relationship Id="rId770" Type="http://schemas.openxmlformats.org/officeDocument/2006/relationships/customXml" Target="../ink/ink784.xml"/><Relationship Id="rId216" Type="http://schemas.openxmlformats.org/officeDocument/2006/relationships/customXml" Target="../ink/ink505.xml"/><Relationship Id="rId423" Type="http://schemas.openxmlformats.org/officeDocument/2006/relationships/image" Target="../media/image607.png"/><Relationship Id="rId868" Type="http://schemas.openxmlformats.org/officeDocument/2006/relationships/image" Target="../media/image827.png"/><Relationship Id="rId630" Type="http://schemas.openxmlformats.org/officeDocument/2006/relationships/image" Target="../media/image710.png"/><Relationship Id="rId728" Type="http://schemas.openxmlformats.org/officeDocument/2006/relationships/customXml" Target="../ink/ink763.xml"/><Relationship Id="rId64" Type="http://schemas.openxmlformats.org/officeDocument/2006/relationships/customXml" Target="../ink/ink429.xml"/><Relationship Id="rId367" Type="http://schemas.openxmlformats.org/officeDocument/2006/relationships/image" Target="../media/image579.png"/><Relationship Id="rId574" Type="http://schemas.openxmlformats.org/officeDocument/2006/relationships/customXml" Target="../ink/ink684.xml"/><Relationship Id="rId227" Type="http://schemas.openxmlformats.org/officeDocument/2006/relationships/image" Target="../media/image510.png"/><Relationship Id="rId781" Type="http://schemas.openxmlformats.org/officeDocument/2006/relationships/image" Target="../media/image784.png"/><Relationship Id="rId434" Type="http://schemas.openxmlformats.org/officeDocument/2006/relationships/customXml" Target="../ink/ink614.xml"/><Relationship Id="rId641" Type="http://schemas.openxmlformats.org/officeDocument/2006/relationships/customXml" Target="../ink/ink718.xml"/><Relationship Id="rId739" Type="http://schemas.openxmlformats.org/officeDocument/2006/relationships/image" Target="../media/image763.png"/><Relationship Id="rId280" Type="http://schemas.openxmlformats.org/officeDocument/2006/relationships/customXml" Target="../ink/ink537.xml"/><Relationship Id="rId501" Type="http://schemas.openxmlformats.org/officeDocument/2006/relationships/image" Target="../media/image646.png"/><Relationship Id="rId75" Type="http://schemas.openxmlformats.org/officeDocument/2006/relationships/image" Target="../media/image434.png"/><Relationship Id="rId140" Type="http://schemas.openxmlformats.org/officeDocument/2006/relationships/customXml" Target="../ink/ink467.xml"/><Relationship Id="rId378" Type="http://schemas.openxmlformats.org/officeDocument/2006/relationships/customXml" Target="../ink/ink586.xml"/><Relationship Id="rId585" Type="http://schemas.openxmlformats.org/officeDocument/2006/relationships/image" Target="../media/image688.png"/><Relationship Id="rId792" Type="http://schemas.openxmlformats.org/officeDocument/2006/relationships/customXml" Target="../ink/ink795.xml"/><Relationship Id="rId806" Type="http://schemas.openxmlformats.org/officeDocument/2006/relationships/customXml" Target="../ink/ink802.xml"/><Relationship Id="rId6" Type="http://schemas.openxmlformats.org/officeDocument/2006/relationships/customXml" Target="../ink/ink400.xml"/><Relationship Id="rId238" Type="http://schemas.openxmlformats.org/officeDocument/2006/relationships/customXml" Target="../ink/ink516.xml"/><Relationship Id="rId445" Type="http://schemas.openxmlformats.org/officeDocument/2006/relationships/image" Target="../media/image618.png"/><Relationship Id="rId652" Type="http://schemas.openxmlformats.org/officeDocument/2006/relationships/customXml" Target="../ink/ink724.xml"/><Relationship Id="rId291" Type="http://schemas.openxmlformats.org/officeDocument/2006/relationships/image" Target="../media/image542.png"/><Relationship Id="rId305" Type="http://schemas.openxmlformats.org/officeDocument/2006/relationships/image" Target="../media/image549.png"/><Relationship Id="rId512" Type="http://schemas.openxmlformats.org/officeDocument/2006/relationships/customXml" Target="../ink/ink653.xml"/><Relationship Id="rId86" Type="http://schemas.openxmlformats.org/officeDocument/2006/relationships/customXml" Target="../ink/ink440.xml"/><Relationship Id="rId151" Type="http://schemas.openxmlformats.org/officeDocument/2006/relationships/image" Target="../media/image472.png"/><Relationship Id="rId389" Type="http://schemas.openxmlformats.org/officeDocument/2006/relationships/image" Target="../media/image590.png"/><Relationship Id="rId596" Type="http://schemas.openxmlformats.org/officeDocument/2006/relationships/customXml" Target="../ink/ink695.xml"/><Relationship Id="rId817" Type="http://schemas.openxmlformats.org/officeDocument/2006/relationships/image" Target="../media/image802.png"/><Relationship Id="rId249" Type="http://schemas.openxmlformats.org/officeDocument/2006/relationships/image" Target="../media/image521.png"/><Relationship Id="rId456" Type="http://schemas.openxmlformats.org/officeDocument/2006/relationships/customXml" Target="../ink/ink625.xml"/><Relationship Id="rId663" Type="http://schemas.openxmlformats.org/officeDocument/2006/relationships/image" Target="../media/image726.png"/><Relationship Id="rId870" Type="http://schemas.openxmlformats.org/officeDocument/2006/relationships/image" Target="../media/image828.png"/><Relationship Id="rId13" Type="http://schemas.openxmlformats.org/officeDocument/2006/relationships/image" Target="../media/image403.png"/><Relationship Id="rId109" Type="http://schemas.openxmlformats.org/officeDocument/2006/relationships/image" Target="../media/image451.png"/><Relationship Id="rId316" Type="http://schemas.openxmlformats.org/officeDocument/2006/relationships/customXml" Target="../ink/ink555.xml"/><Relationship Id="rId523" Type="http://schemas.openxmlformats.org/officeDocument/2006/relationships/image" Target="../media/image657.png"/><Relationship Id="rId97" Type="http://schemas.openxmlformats.org/officeDocument/2006/relationships/image" Target="../media/image445.png"/><Relationship Id="rId730" Type="http://schemas.openxmlformats.org/officeDocument/2006/relationships/customXml" Target="../ink/ink764.xml"/><Relationship Id="rId828" Type="http://schemas.openxmlformats.org/officeDocument/2006/relationships/customXml" Target="../ink/ink813.xml"/><Relationship Id="rId162" Type="http://schemas.openxmlformats.org/officeDocument/2006/relationships/customXml" Target="../ink/ink478.xml"/><Relationship Id="rId467" Type="http://schemas.openxmlformats.org/officeDocument/2006/relationships/image" Target="../media/image629.png"/><Relationship Id="rId674" Type="http://schemas.openxmlformats.org/officeDocument/2006/relationships/customXml" Target="../ink/ink735.xml"/><Relationship Id="rId24" Type="http://schemas.openxmlformats.org/officeDocument/2006/relationships/customXml" Target="../ink/ink409.xml"/><Relationship Id="rId327" Type="http://schemas.openxmlformats.org/officeDocument/2006/relationships/image" Target="../media/image559.png"/><Relationship Id="rId534" Type="http://schemas.openxmlformats.org/officeDocument/2006/relationships/customXml" Target="../ink/ink664.xml"/><Relationship Id="rId741" Type="http://schemas.openxmlformats.org/officeDocument/2006/relationships/image" Target="../media/image764.png"/><Relationship Id="rId839" Type="http://schemas.openxmlformats.org/officeDocument/2006/relationships/image" Target="../media/image813.png"/><Relationship Id="rId173" Type="http://schemas.openxmlformats.org/officeDocument/2006/relationships/image" Target="../media/image483.png"/><Relationship Id="rId380" Type="http://schemas.openxmlformats.org/officeDocument/2006/relationships/customXml" Target="../ink/ink587.xml"/><Relationship Id="rId601" Type="http://schemas.openxmlformats.org/officeDocument/2006/relationships/image" Target="../media/image696.png"/><Relationship Id="rId240" Type="http://schemas.openxmlformats.org/officeDocument/2006/relationships/customXml" Target="../ink/ink517.xml"/><Relationship Id="rId478" Type="http://schemas.openxmlformats.org/officeDocument/2006/relationships/customXml" Target="../ink/ink636.xml"/><Relationship Id="rId685" Type="http://schemas.openxmlformats.org/officeDocument/2006/relationships/customXml" Target="../ink/ink741.xml"/><Relationship Id="rId35" Type="http://schemas.openxmlformats.org/officeDocument/2006/relationships/image" Target="../media/image414.png"/><Relationship Id="rId100" Type="http://schemas.openxmlformats.org/officeDocument/2006/relationships/customXml" Target="../ink/ink447.xml"/><Relationship Id="rId338" Type="http://schemas.openxmlformats.org/officeDocument/2006/relationships/customXml" Target="../ink/ink566.xml"/><Relationship Id="rId545" Type="http://schemas.openxmlformats.org/officeDocument/2006/relationships/image" Target="../media/image668.png"/><Relationship Id="rId752" Type="http://schemas.openxmlformats.org/officeDocument/2006/relationships/customXml" Target="../ink/ink775.xml"/><Relationship Id="rId184" Type="http://schemas.openxmlformats.org/officeDocument/2006/relationships/customXml" Target="../ink/ink489.xml"/><Relationship Id="rId391" Type="http://schemas.openxmlformats.org/officeDocument/2006/relationships/image" Target="../media/image591.png"/><Relationship Id="rId405" Type="http://schemas.openxmlformats.org/officeDocument/2006/relationships/image" Target="../media/image598.png"/><Relationship Id="rId612" Type="http://schemas.openxmlformats.org/officeDocument/2006/relationships/customXml" Target="../ink/ink703.xml"/><Relationship Id="rId251" Type="http://schemas.openxmlformats.org/officeDocument/2006/relationships/image" Target="../media/image522.png"/><Relationship Id="rId489" Type="http://schemas.openxmlformats.org/officeDocument/2006/relationships/image" Target="../media/image640.png"/><Relationship Id="rId696" Type="http://schemas.openxmlformats.org/officeDocument/2006/relationships/image" Target="../media/image742.png"/><Relationship Id="rId46" Type="http://schemas.openxmlformats.org/officeDocument/2006/relationships/customXml" Target="../ink/ink420.xml"/><Relationship Id="rId349" Type="http://schemas.openxmlformats.org/officeDocument/2006/relationships/image" Target="../media/image570.png"/><Relationship Id="rId556" Type="http://schemas.openxmlformats.org/officeDocument/2006/relationships/customXml" Target="../ink/ink675.xml"/><Relationship Id="rId763" Type="http://schemas.openxmlformats.org/officeDocument/2006/relationships/image" Target="../media/image775.png"/><Relationship Id="rId111" Type="http://schemas.openxmlformats.org/officeDocument/2006/relationships/image" Target="../media/image452.png"/><Relationship Id="rId195" Type="http://schemas.openxmlformats.org/officeDocument/2006/relationships/image" Target="../media/image494.png"/><Relationship Id="rId209" Type="http://schemas.openxmlformats.org/officeDocument/2006/relationships/image" Target="../media/image501.png"/><Relationship Id="rId416" Type="http://schemas.openxmlformats.org/officeDocument/2006/relationships/customXml" Target="../ink/ink605.xml"/><Relationship Id="rId220" Type="http://schemas.openxmlformats.org/officeDocument/2006/relationships/customXml" Target="../ink/ink507.xml"/><Relationship Id="rId458" Type="http://schemas.openxmlformats.org/officeDocument/2006/relationships/customXml" Target="../ink/ink626.xml"/><Relationship Id="rId623" Type="http://schemas.openxmlformats.org/officeDocument/2006/relationships/customXml" Target="../ink/ink709.xml"/><Relationship Id="rId665" Type="http://schemas.openxmlformats.org/officeDocument/2006/relationships/image" Target="../media/image727.png"/><Relationship Id="rId830" Type="http://schemas.openxmlformats.org/officeDocument/2006/relationships/customXml" Target="../ink/ink814.xml"/><Relationship Id="rId872" Type="http://schemas.openxmlformats.org/officeDocument/2006/relationships/image" Target="../media/image829.png"/><Relationship Id="rId15" Type="http://schemas.openxmlformats.org/officeDocument/2006/relationships/image" Target="../media/image404.png"/><Relationship Id="rId57" Type="http://schemas.openxmlformats.org/officeDocument/2006/relationships/image" Target="../media/image425.png"/><Relationship Id="rId262" Type="http://schemas.openxmlformats.org/officeDocument/2006/relationships/customXml" Target="../ink/ink528.xml"/><Relationship Id="rId318" Type="http://schemas.openxmlformats.org/officeDocument/2006/relationships/customXml" Target="../ink/ink556.xml"/><Relationship Id="rId525" Type="http://schemas.openxmlformats.org/officeDocument/2006/relationships/image" Target="../media/image658.png"/><Relationship Id="rId567" Type="http://schemas.openxmlformats.org/officeDocument/2006/relationships/image" Target="../media/image679.png"/><Relationship Id="rId732" Type="http://schemas.openxmlformats.org/officeDocument/2006/relationships/customXml" Target="../ink/ink765.xml"/><Relationship Id="rId99" Type="http://schemas.openxmlformats.org/officeDocument/2006/relationships/image" Target="../media/image446.png"/><Relationship Id="rId122" Type="http://schemas.openxmlformats.org/officeDocument/2006/relationships/customXml" Target="../ink/ink458.xml"/><Relationship Id="rId164" Type="http://schemas.openxmlformats.org/officeDocument/2006/relationships/customXml" Target="../ink/ink479.xml"/><Relationship Id="rId371" Type="http://schemas.openxmlformats.org/officeDocument/2006/relationships/image" Target="../media/image581.png"/><Relationship Id="rId774" Type="http://schemas.openxmlformats.org/officeDocument/2006/relationships/customXml" Target="../ink/ink786.xml"/><Relationship Id="rId427" Type="http://schemas.openxmlformats.org/officeDocument/2006/relationships/image" Target="../media/image609.png"/><Relationship Id="rId469" Type="http://schemas.openxmlformats.org/officeDocument/2006/relationships/image" Target="../media/image630.png"/><Relationship Id="rId634" Type="http://schemas.openxmlformats.org/officeDocument/2006/relationships/image" Target="../media/image712.png"/><Relationship Id="rId676" Type="http://schemas.openxmlformats.org/officeDocument/2006/relationships/customXml" Target="../ink/ink736.xml"/><Relationship Id="rId841" Type="http://schemas.openxmlformats.org/officeDocument/2006/relationships/image" Target="../media/image814.png"/><Relationship Id="rId26" Type="http://schemas.openxmlformats.org/officeDocument/2006/relationships/customXml" Target="../ink/ink410.xml"/><Relationship Id="rId231" Type="http://schemas.openxmlformats.org/officeDocument/2006/relationships/image" Target="../media/image512.png"/><Relationship Id="rId273" Type="http://schemas.openxmlformats.org/officeDocument/2006/relationships/image" Target="../media/image533.png"/><Relationship Id="rId329" Type="http://schemas.openxmlformats.org/officeDocument/2006/relationships/image" Target="../media/image560.png"/><Relationship Id="rId480" Type="http://schemas.openxmlformats.org/officeDocument/2006/relationships/customXml" Target="../ink/ink637.xml"/><Relationship Id="rId536" Type="http://schemas.openxmlformats.org/officeDocument/2006/relationships/customXml" Target="../ink/ink665.xml"/><Relationship Id="rId701" Type="http://schemas.openxmlformats.org/officeDocument/2006/relationships/customXml" Target="../ink/ink749.xml"/><Relationship Id="rId68" Type="http://schemas.openxmlformats.org/officeDocument/2006/relationships/customXml" Target="../ink/ink431.xml"/><Relationship Id="rId133" Type="http://schemas.openxmlformats.org/officeDocument/2006/relationships/image" Target="../media/image463.png"/><Relationship Id="rId175" Type="http://schemas.openxmlformats.org/officeDocument/2006/relationships/image" Target="../media/image484.png"/><Relationship Id="rId340" Type="http://schemas.openxmlformats.org/officeDocument/2006/relationships/customXml" Target="../ink/ink567.xml"/><Relationship Id="rId578" Type="http://schemas.openxmlformats.org/officeDocument/2006/relationships/customXml" Target="../ink/ink686.xml"/><Relationship Id="rId743" Type="http://schemas.openxmlformats.org/officeDocument/2006/relationships/image" Target="../media/image765.png"/><Relationship Id="rId785" Type="http://schemas.openxmlformats.org/officeDocument/2006/relationships/image" Target="../media/image786.png"/><Relationship Id="rId200" Type="http://schemas.openxmlformats.org/officeDocument/2006/relationships/customXml" Target="../ink/ink497.xml"/><Relationship Id="rId382" Type="http://schemas.openxmlformats.org/officeDocument/2006/relationships/customXml" Target="../ink/ink588.xml"/><Relationship Id="rId438" Type="http://schemas.openxmlformats.org/officeDocument/2006/relationships/customXml" Target="../ink/ink616.xml"/><Relationship Id="rId603" Type="http://schemas.openxmlformats.org/officeDocument/2006/relationships/image" Target="../media/image697.png"/><Relationship Id="rId645" Type="http://schemas.openxmlformats.org/officeDocument/2006/relationships/customXml" Target="../ink/ink720.xml"/><Relationship Id="rId687" Type="http://schemas.openxmlformats.org/officeDocument/2006/relationships/customXml" Target="../ink/ink742.xml"/><Relationship Id="rId810" Type="http://schemas.openxmlformats.org/officeDocument/2006/relationships/customXml" Target="../ink/ink804.xml"/><Relationship Id="rId852" Type="http://schemas.openxmlformats.org/officeDocument/2006/relationships/image" Target="../media/image819.png"/><Relationship Id="rId242" Type="http://schemas.openxmlformats.org/officeDocument/2006/relationships/customXml" Target="../ink/ink518.xml"/><Relationship Id="rId284" Type="http://schemas.openxmlformats.org/officeDocument/2006/relationships/customXml" Target="../ink/ink539.xml"/><Relationship Id="rId491" Type="http://schemas.openxmlformats.org/officeDocument/2006/relationships/image" Target="../media/image641.png"/><Relationship Id="rId505" Type="http://schemas.openxmlformats.org/officeDocument/2006/relationships/image" Target="../media/image648.png"/><Relationship Id="rId712" Type="http://schemas.openxmlformats.org/officeDocument/2006/relationships/image" Target="../media/image750.png"/><Relationship Id="rId37" Type="http://schemas.openxmlformats.org/officeDocument/2006/relationships/image" Target="../media/image415.png"/><Relationship Id="rId79" Type="http://schemas.openxmlformats.org/officeDocument/2006/relationships/image" Target="../media/image436.png"/><Relationship Id="rId102" Type="http://schemas.openxmlformats.org/officeDocument/2006/relationships/customXml" Target="../ink/ink448.xml"/><Relationship Id="rId144" Type="http://schemas.openxmlformats.org/officeDocument/2006/relationships/customXml" Target="../ink/ink469.xml"/><Relationship Id="rId547" Type="http://schemas.openxmlformats.org/officeDocument/2006/relationships/image" Target="../media/image669.png"/><Relationship Id="rId589" Type="http://schemas.openxmlformats.org/officeDocument/2006/relationships/image" Target="../media/image690.png"/><Relationship Id="rId754" Type="http://schemas.openxmlformats.org/officeDocument/2006/relationships/customXml" Target="../ink/ink776.xml"/><Relationship Id="rId796" Type="http://schemas.openxmlformats.org/officeDocument/2006/relationships/customXml" Target="../ink/ink797.xml"/><Relationship Id="rId90" Type="http://schemas.openxmlformats.org/officeDocument/2006/relationships/customXml" Target="../ink/ink442.xml"/><Relationship Id="rId186" Type="http://schemas.openxmlformats.org/officeDocument/2006/relationships/customXml" Target="../ink/ink490.xml"/><Relationship Id="rId351" Type="http://schemas.openxmlformats.org/officeDocument/2006/relationships/image" Target="../media/image571.png"/><Relationship Id="rId393" Type="http://schemas.openxmlformats.org/officeDocument/2006/relationships/image" Target="../media/image592.png"/><Relationship Id="rId407" Type="http://schemas.openxmlformats.org/officeDocument/2006/relationships/image" Target="../media/image599.png"/><Relationship Id="rId449" Type="http://schemas.openxmlformats.org/officeDocument/2006/relationships/image" Target="../media/image620.png"/><Relationship Id="rId614" Type="http://schemas.openxmlformats.org/officeDocument/2006/relationships/customXml" Target="../ink/ink704.xml"/><Relationship Id="rId656" Type="http://schemas.openxmlformats.org/officeDocument/2006/relationships/customXml" Target="../ink/ink726.xml"/><Relationship Id="rId821" Type="http://schemas.openxmlformats.org/officeDocument/2006/relationships/image" Target="../media/image804.png"/><Relationship Id="rId863" Type="http://schemas.openxmlformats.org/officeDocument/2006/relationships/customXml" Target="../ink/ink831.xml"/><Relationship Id="rId211" Type="http://schemas.openxmlformats.org/officeDocument/2006/relationships/image" Target="../media/image502.png"/><Relationship Id="rId253" Type="http://schemas.openxmlformats.org/officeDocument/2006/relationships/image" Target="../media/image523.png"/><Relationship Id="rId295" Type="http://schemas.openxmlformats.org/officeDocument/2006/relationships/image" Target="../media/image544.png"/><Relationship Id="rId309" Type="http://schemas.openxmlformats.org/officeDocument/2006/relationships/image" Target="../media/image551.png"/><Relationship Id="rId460" Type="http://schemas.openxmlformats.org/officeDocument/2006/relationships/customXml" Target="../ink/ink627.xml"/><Relationship Id="rId516" Type="http://schemas.openxmlformats.org/officeDocument/2006/relationships/customXml" Target="../ink/ink655.xml"/><Relationship Id="rId698" Type="http://schemas.openxmlformats.org/officeDocument/2006/relationships/image" Target="../media/image743.png"/><Relationship Id="rId48" Type="http://schemas.openxmlformats.org/officeDocument/2006/relationships/customXml" Target="../ink/ink421.xml"/><Relationship Id="rId113" Type="http://schemas.openxmlformats.org/officeDocument/2006/relationships/image" Target="../media/image453.png"/><Relationship Id="rId320" Type="http://schemas.openxmlformats.org/officeDocument/2006/relationships/customXml" Target="../ink/ink557.xml"/><Relationship Id="rId558" Type="http://schemas.openxmlformats.org/officeDocument/2006/relationships/customXml" Target="../ink/ink676.xml"/><Relationship Id="rId723" Type="http://schemas.openxmlformats.org/officeDocument/2006/relationships/customXml" Target="../ink/ink760.xml"/><Relationship Id="rId765" Type="http://schemas.openxmlformats.org/officeDocument/2006/relationships/image" Target="../media/image776.png"/><Relationship Id="rId155" Type="http://schemas.openxmlformats.org/officeDocument/2006/relationships/image" Target="../media/image474.png"/><Relationship Id="rId197" Type="http://schemas.openxmlformats.org/officeDocument/2006/relationships/image" Target="../media/image495.png"/><Relationship Id="rId362" Type="http://schemas.openxmlformats.org/officeDocument/2006/relationships/customXml" Target="../ink/ink578.xml"/><Relationship Id="rId418" Type="http://schemas.openxmlformats.org/officeDocument/2006/relationships/customXml" Target="../ink/ink606.xml"/><Relationship Id="rId625" Type="http://schemas.openxmlformats.org/officeDocument/2006/relationships/customXml" Target="../ink/ink710.xml"/><Relationship Id="rId832" Type="http://schemas.openxmlformats.org/officeDocument/2006/relationships/customXml" Target="../ink/ink815.xml"/><Relationship Id="rId222" Type="http://schemas.openxmlformats.org/officeDocument/2006/relationships/customXml" Target="../ink/ink508.xml"/><Relationship Id="rId264" Type="http://schemas.openxmlformats.org/officeDocument/2006/relationships/customXml" Target="../ink/ink529.xml"/><Relationship Id="rId471" Type="http://schemas.openxmlformats.org/officeDocument/2006/relationships/image" Target="../media/image631.png"/><Relationship Id="rId667" Type="http://schemas.openxmlformats.org/officeDocument/2006/relationships/image" Target="../media/image728.png"/><Relationship Id="rId874" Type="http://schemas.openxmlformats.org/officeDocument/2006/relationships/image" Target="../media/image830.png"/><Relationship Id="rId17" Type="http://schemas.openxmlformats.org/officeDocument/2006/relationships/image" Target="../media/image405.png"/><Relationship Id="rId59" Type="http://schemas.openxmlformats.org/officeDocument/2006/relationships/image" Target="../media/image426.png"/><Relationship Id="rId124" Type="http://schemas.openxmlformats.org/officeDocument/2006/relationships/customXml" Target="../ink/ink459.xml"/><Relationship Id="rId527" Type="http://schemas.openxmlformats.org/officeDocument/2006/relationships/image" Target="../media/image659.png"/><Relationship Id="rId569" Type="http://schemas.openxmlformats.org/officeDocument/2006/relationships/image" Target="../media/image680.png"/><Relationship Id="rId734" Type="http://schemas.openxmlformats.org/officeDocument/2006/relationships/customXml" Target="../ink/ink766.xml"/><Relationship Id="rId776" Type="http://schemas.openxmlformats.org/officeDocument/2006/relationships/customXml" Target="../ink/ink787.xml"/><Relationship Id="rId70" Type="http://schemas.openxmlformats.org/officeDocument/2006/relationships/customXml" Target="../ink/ink432.xml"/><Relationship Id="rId166" Type="http://schemas.openxmlformats.org/officeDocument/2006/relationships/customXml" Target="../ink/ink480.xml"/><Relationship Id="rId331" Type="http://schemas.openxmlformats.org/officeDocument/2006/relationships/image" Target="../media/image561.png"/><Relationship Id="rId373" Type="http://schemas.openxmlformats.org/officeDocument/2006/relationships/image" Target="../media/image582.png"/><Relationship Id="rId429" Type="http://schemas.openxmlformats.org/officeDocument/2006/relationships/image" Target="../media/image610.png"/><Relationship Id="rId580" Type="http://schemas.openxmlformats.org/officeDocument/2006/relationships/customXml" Target="../ink/ink687.xml"/><Relationship Id="rId636" Type="http://schemas.openxmlformats.org/officeDocument/2006/relationships/image" Target="../media/image713.png"/><Relationship Id="rId801" Type="http://schemas.openxmlformats.org/officeDocument/2006/relationships/image" Target="../media/image79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13.png"/><Relationship Id="rId440" Type="http://schemas.openxmlformats.org/officeDocument/2006/relationships/customXml" Target="../ink/ink617.xml"/><Relationship Id="rId678" Type="http://schemas.openxmlformats.org/officeDocument/2006/relationships/customXml" Target="../ink/ink737.xml"/><Relationship Id="rId843" Type="http://schemas.openxmlformats.org/officeDocument/2006/relationships/image" Target="../media/image815.png"/><Relationship Id="rId28" Type="http://schemas.openxmlformats.org/officeDocument/2006/relationships/customXml" Target="../ink/ink411.xml"/><Relationship Id="rId275" Type="http://schemas.openxmlformats.org/officeDocument/2006/relationships/image" Target="../media/image534.png"/><Relationship Id="rId300" Type="http://schemas.openxmlformats.org/officeDocument/2006/relationships/customXml" Target="../ink/ink547.xml"/><Relationship Id="rId482" Type="http://schemas.openxmlformats.org/officeDocument/2006/relationships/customXml" Target="../ink/ink638.xml"/><Relationship Id="rId538" Type="http://schemas.openxmlformats.org/officeDocument/2006/relationships/customXml" Target="../ink/ink666.xml"/><Relationship Id="rId703" Type="http://schemas.openxmlformats.org/officeDocument/2006/relationships/customXml" Target="../ink/ink750.xml"/><Relationship Id="rId745" Type="http://schemas.openxmlformats.org/officeDocument/2006/relationships/image" Target="../media/image766.png"/><Relationship Id="rId81" Type="http://schemas.openxmlformats.org/officeDocument/2006/relationships/image" Target="../media/image437.png"/><Relationship Id="rId135" Type="http://schemas.openxmlformats.org/officeDocument/2006/relationships/image" Target="../media/image464.png"/><Relationship Id="rId177" Type="http://schemas.openxmlformats.org/officeDocument/2006/relationships/image" Target="../media/image485.png"/><Relationship Id="rId342" Type="http://schemas.openxmlformats.org/officeDocument/2006/relationships/customXml" Target="../ink/ink568.xml"/><Relationship Id="rId384" Type="http://schemas.openxmlformats.org/officeDocument/2006/relationships/customXml" Target="../ink/ink589.xml"/><Relationship Id="rId591" Type="http://schemas.openxmlformats.org/officeDocument/2006/relationships/image" Target="../media/image691.png"/><Relationship Id="rId605" Type="http://schemas.openxmlformats.org/officeDocument/2006/relationships/image" Target="../media/image698.png"/><Relationship Id="rId787" Type="http://schemas.openxmlformats.org/officeDocument/2006/relationships/image" Target="../media/image787.png"/><Relationship Id="rId812" Type="http://schemas.openxmlformats.org/officeDocument/2006/relationships/customXml" Target="../ink/ink805.xml"/><Relationship Id="rId202" Type="http://schemas.openxmlformats.org/officeDocument/2006/relationships/customXml" Target="../ink/ink498.xml"/><Relationship Id="rId244" Type="http://schemas.openxmlformats.org/officeDocument/2006/relationships/customXml" Target="../ink/ink519.xml"/><Relationship Id="rId647" Type="http://schemas.openxmlformats.org/officeDocument/2006/relationships/customXml" Target="../ink/ink721.xml"/><Relationship Id="rId689" Type="http://schemas.openxmlformats.org/officeDocument/2006/relationships/customXml" Target="../ink/ink743.xml"/><Relationship Id="rId854" Type="http://schemas.openxmlformats.org/officeDocument/2006/relationships/image" Target="../media/image820.png"/><Relationship Id="rId39" Type="http://schemas.openxmlformats.org/officeDocument/2006/relationships/image" Target="../media/image416.png"/><Relationship Id="rId286" Type="http://schemas.openxmlformats.org/officeDocument/2006/relationships/customXml" Target="../ink/ink540.xml"/><Relationship Id="rId451" Type="http://schemas.openxmlformats.org/officeDocument/2006/relationships/image" Target="../media/image621.png"/><Relationship Id="rId493" Type="http://schemas.openxmlformats.org/officeDocument/2006/relationships/image" Target="../media/image642.png"/><Relationship Id="rId507" Type="http://schemas.openxmlformats.org/officeDocument/2006/relationships/image" Target="../media/image649.png"/><Relationship Id="rId549" Type="http://schemas.openxmlformats.org/officeDocument/2006/relationships/image" Target="../media/image670.png"/><Relationship Id="rId714" Type="http://schemas.openxmlformats.org/officeDocument/2006/relationships/image" Target="../media/image751.png"/><Relationship Id="rId756" Type="http://schemas.openxmlformats.org/officeDocument/2006/relationships/customXml" Target="../ink/ink777.xml"/><Relationship Id="rId50" Type="http://schemas.openxmlformats.org/officeDocument/2006/relationships/customXml" Target="../ink/ink422.xml"/><Relationship Id="rId104" Type="http://schemas.openxmlformats.org/officeDocument/2006/relationships/customXml" Target="../ink/ink449.xml"/><Relationship Id="rId146" Type="http://schemas.openxmlformats.org/officeDocument/2006/relationships/customXml" Target="../ink/ink470.xml"/><Relationship Id="rId188" Type="http://schemas.openxmlformats.org/officeDocument/2006/relationships/customXml" Target="../ink/ink491.xml"/><Relationship Id="rId311" Type="http://schemas.openxmlformats.org/officeDocument/2006/relationships/image" Target="../media/image552.png"/><Relationship Id="rId353" Type="http://schemas.openxmlformats.org/officeDocument/2006/relationships/image" Target="../media/image572.png"/><Relationship Id="rId395" Type="http://schemas.openxmlformats.org/officeDocument/2006/relationships/image" Target="../media/image593.png"/><Relationship Id="rId409" Type="http://schemas.openxmlformats.org/officeDocument/2006/relationships/image" Target="../media/image600.png"/><Relationship Id="rId560" Type="http://schemas.openxmlformats.org/officeDocument/2006/relationships/customXml" Target="../ink/ink677.xml"/><Relationship Id="rId798" Type="http://schemas.openxmlformats.org/officeDocument/2006/relationships/customXml" Target="../ink/ink798.xml"/><Relationship Id="rId92" Type="http://schemas.openxmlformats.org/officeDocument/2006/relationships/customXml" Target="../ink/ink443.xml"/><Relationship Id="rId213" Type="http://schemas.openxmlformats.org/officeDocument/2006/relationships/image" Target="../media/image503.png"/><Relationship Id="rId420" Type="http://schemas.openxmlformats.org/officeDocument/2006/relationships/customXml" Target="../ink/ink607.xml"/><Relationship Id="rId616" Type="http://schemas.openxmlformats.org/officeDocument/2006/relationships/customXml" Target="../ink/ink705.xml"/><Relationship Id="rId658" Type="http://schemas.openxmlformats.org/officeDocument/2006/relationships/customXml" Target="../ink/ink727.xml"/><Relationship Id="rId823" Type="http://schemas.openxmlformats.org/officeDocument/2006/relationships/image" Target="../media/image805.png"/><Relationship Id="rId865" Type="http://schemas.openxmlformats.org/officeDocument/2006/relationships/customXml" Target="../ink/ink832.xml"/><Relationship Id="rId255" Type="http://schemas.openxmlformats.org/officeDocument/2006/relationships/image" Target="../media/image524.png"/><Relationship Id="rId297" Type="http://schemas.openxmlformats.org/officeDocument/2006/relationships/image" Target="../media/image545.png"/><Relationship Id="rId462" Type="http://schemas.openxmlformats.org/officeDocument/2006/relationships/customXml" Target="../ink/ink628.xml"/><Relationship Id="rId518" Type="http://schemas.openxmlformats.org/officeDocument/2006/relationships/customXml" Target="../ink/ink656.xml"/><Relationship Id="rId725" Type="http://schemas.openxmlformats.org/officeDocument/2006/relationships/image" Target="../media/image756.png"/><Relationship Id="rId115" Type="http://schemas.openxmlformats.org/officeDocument/2006/relationships/image" Target="../media/image454.png"/><Relationship Id="rId157" Type="http://schemas.openxmlformats.org/officeDocument/2006/relationships/image" Target="../media/image475.png"/><Relationship Id="rId322" Type="http://schemas.openxmlformats.org/officeDocument/2006/relationships/customXml" Target="../ink/ink558.xml"/><Relationship Id="rId364" Type="http://schemas.openxmlformats.org/officeDocument/2006/relationships/customXml" Target="../ink/ink579.xml"/><Relationship Id="rId767" Type="http://schemas.openxmlformats.org/officeDocument/2006/relationships/image" Target="../media/image777.png"/><Relationship Id="rId61" Type="http://schemas.openxmlformats.org/officeDocument/2006/relationships/image" Target="../media/image427.png"/><Relationship Id="rId199" Type="http://schemas.openxmlformats.org/officeDocument/2006/relationships/image" Target="../media/image496.png"/><Relationship Id="rId571" Type="http://schemas.openxmlformats.org/officeDocument/2006/relationships/image" Target="../media/image681.png"/><Relationship Id="rId627" Type="http://schemas.openxmlformats.org/officeDocument/2006/relationships/customXml" Target="../ink/ink711.xml"/><Relationship Id="rId669" Type="http://schemas.openxmlformats.org/officeDocument/2006/relationships/image" Target="../media/image729.png"/><Relationship Id="rId834" Type="http://schemas.openxmlformats.org/officeDocument/2006/relationships/customXml" Target="../ink/ink816.xml"/><Relationship Id="rId876" Type="http://schemas.openxmlformats.org/officeDocument/2006/relationships/image" Target="../media/image831.png"/><Relationship Id="rId19" Type="http://schemas.openxmlformats.org/officeDocument/2006/relationships/image" Target="../media/image406.png"/><Relationship Id="rId224" Type="http://schemas.openxmlformats.org/officeDocument/2006/relationships/customXml" Target="../ink/ink509.xml"/><Relationship Id="rId266" Type="http://schemas.openxmlformats.org/officeDocument/2006/relationships/customXml" Target="../ink/ink530.xml"/><Relationship Id="rId431" Type="http://schemas.openxmlformats.org/officeDocument/2006/relationships/image" Target="../media/image611.png"/><Relationship Id="rId473" Type="http://schemas.openxmlformats.org/officeDocument/2006/relationships/image" Target="../media/image632.png"/><Relationship Id="rId529" Type="http://schemas.openxmlformats.org/officeDocument/2006/relationships/image" Target="../media/image660.png"/><Relationship Id="rId680" Type="http://schemas.openxmlformats.org/officeDocument/2006/relationships/customXml" Target="../ink/ink738.xml"/><Relationship Id="rId736" Type="http://schemas.openxmlformats.org/officeDocument/2006/relationships/customXml" Target="../ink/ink767.xml"/><Relationship Id="rId30" Type="http://schemas.openxmlformats.org/officeDocument/2006/relationships/customXml" Target="../ink/ink412.xml"/><Relationship Id="rId126" Type="http://schemas.openxmlformats.org/officeDocument/2006/relationships/customXml" Target="../ink/ink460.xml"/><Relationship Id="rId168" Type="http://schemas.openxmlformats.org/officeDocument/2006/relationships/customXml" Target="../ink/ink481.xml"/><Relationship Id="rId333" Type="http://schemas.openxmlformats.org/officeDocument/2006/relationships/image" Target="../media/image562.png"/><Relationship Id="rId540" Type="http://schemas.openxmlformats.org/officeDocument/2006/relationships/customXml" Target="../ink/ink667.xml"/><Relationship Id="rId778" Type="http://schemas.openxmlformats.org/officeDocument/2006/relationships/customXml" Target="../ink/ink788.xml"/><Relationship Id="rId72" Type="http://schemas.openxmlformats.org/officeDocument/2006/relationships/customXml" Target="../ink/ink433.xml"/><Relationship Id="rId375" Type="http://schemas.openxmlformats.org/officeDocument/2006/relationships/image" Target="../media/image583.png"/><Relationship Id="rId582" Type="http://schemas.openxmlformats.org/officeDocument/2006/relationships/customXml" Target="../ink/ink688.xml"/><Relationship Id="rId638" Type="http://schemas.openxmlformats.org/officeDocument/2006/relationships/image" Target="../media/image714.png"/><Relationship Id="rId803" Type="http://schemas.openxmlformats.org/officeDocument/2006/relationships/image" Target="../media/image795.png"/><Relationship Id="rId845" Type="http://schemas.openxmlformats.org/officeDocument/2006/relationships/image" Target="../media/image816.png"/><Relationship Id="rId3" Type="http://schemas.openxmlformats.org/officeDocument/2006/relationships/image" Target="../media/image397.gif"/><Relationship Id="rId235" Type="http://schemas.openxmlformats.org/officeDocument/2006/relationships/image" Target="../media/image514.png"/><Relationship Id="rId277" Type="http://schemas.openxmlformats.org/officeDocument/2006/relationships/image" Target="../media/image535.png"/><Relationship Id="rId400" Type="http://schemas.openxmlformats.org/officeDocument/2006/relationships/customXml" Target="../ink/ink597.xml"/><Relationship Id="rId442" Type="http://schemas.openxmlformats.org/officeDocument/2006/relationships/customXml" Target="../ink/ink618.xml"/><Relationship Id="rId484" Type="http://schemas.openxmlformats.org/officeDocument/2006/relationships/customXml" Target="../ink/ink639.xml"/><Relationship Id="rId705" Type="http://schemas.openxmlformats.org/officeDocument/2006/relationships/customXml" Target="../ink/ink751.xml"/><Relationship Id="rId137" Type="http://schemas.openxmlformats.org/officeDocument/2006/relationships/image" Target="../media/image465.png"/><Relationship Id="rId302" Type="http://schemas.openxmlformats.org/officeDocument/2006/relationships/customXml" Target="../ink/ink548.xml"/><Relationship Id="rId344" Type="http://schemas.openxmlformats.org/officeDocument/2006/relationships/customXml" Target="../ink/ink569.xml"/><Relationship Id="rId691" Type="http://schemas.openxmlformats.org/officeDocument/2006/relationships/customXml" Target="../ink/ink744.xml"/><Relationship Id="rId747" Type="http://schemas.openxmlformats.org/officeDocument/2006/relationships/image" Target="../media/image767.png"/><Relationship Id="rId789" Type="http://schemas.openxmlformats.org/officeDocument/2006/relationships/image" Target="../media/image788.png"/><Relationship Id="rId41" Type="http://schemas.openxmlformats.org/officeDocument/2006/relationships/image" Target="../media/image417.png"/><Relationship Id="rId83" Type="http://schemas.openxmlformats.org/officeDocument/2006/relationships/image" Target="../media/image438.png"/><Relationship Id="rId179" Type="http://schemas.openxmlformats.org/officeDocument/2006/relationships/image" Target="../media/image486.png"/><Relationship Id="rId386" Type="http://schemas.openxmlformats.org/officeDocument/2006/relationships/customXml" Target="../ink/ink590.xml"/><Relationship Id="rId551" Type="http://schemas.openxmlformats.org/officeDocument/2006/relationships/image" Target="../media/image671.png"/><Relationship Id="rId593" Type="http://schemas.openxmlformats.org/officeDocument/2006/relationships/image" Target="../media/image692.png"/><Relationship Id="rId607" Type="http://schemas.openxmlformats.org/officeDocument/2006/relationships/image" Target="../media/image699.png"/><Relationship Id="rId649" Type="http://schemas.openxmlformats.org/officeDocument/2006/relationships/image" Target="../media/image719.png"/><Relationship Id="rId814" Type="http://schemas.openxmlformats.org/officeDocument/2006/relationships/customXml" Target="../ink/ink806.xml"/><Relationship Id="rId856" Type="http://schemas.openxmlformats.org/officeDocument/2006/relationships/image" Target="../media/image821.png"/><Relationship Id="rId190" Type="http://schemas.openxmlformats.org/officeDocument/2006/relationships/customXml" Target="../ink/ink492.xml"/><Relationship Id="rId204" Type="http://schemas.openxmlformats.org/officeDocument/2006/relationships/customXml" Target="../ink/ink499.xml"/><Relationship Id="rId246" Type="http://schemas.openxmlformats.org/officeDocument/2006/relationships/customXml" Target="../ink/ink520.xml"/><Relationship Id="rId288" Type="http://schemas.openxmlformats.org/officeDocument/2006/relationships/customXml" Target="../ink/ink541.xml"/><Relationship Id="rId411" Type="http://schemas.openxmlformats.org/officeDocument/2006/relationships/image" Target="../media/image601.png"/><Relationship Id="rId453" Type="http://schemas.openxmlformats.org/officeDocument/2006/relationships/image" Target="../media/image622.png"/><Relationship Id="rId509" Type="http://schemas.openxmlformats.org/officeDocument/2006/relationships/image" Target="../media/image650.png"/><Relationship Id="rId660" Type="http://schemas.openxmlformats.org/officeDocument/2006/relationships/customXml" Target="../ink/ink728.xml"/><Relationship Id="rId106" Type="http://schemas.openxmlformats.org/officeDocument/2006/relationships/customXml" Target="../ink/ink450.xml"/><Relationship Id="rId313" Type="http://schemas.openxmlformats.org/officeDocument/2006/relationships/image" Target="../media/image553.png"/><Relationship Id="rId495" Type="http://schemas.openxmlformats.org/officeDocument/2006/relationships/image" Target="../media/image643.png"/><Relationship Id="rId716" Type="http://schemas.openxmlformats.org/officeDocument/2006/relationships/image" Target="../media/image752.png"/><Relationship Id="rId758" Type="http://schemas.openxmlformats.org/officeDocument/2006/relationships/customXml" Target="../ink/ink778.xml"/><Relationship Id="rId10" Type="http://schemas.openxmlformats.org/officeDocument/2006/relationships/customXml" Target="../ink/ink402.xml"/><Relationship Id="rId52" Type="http://schemas.openxmlformats.org/officeDocument/2006/relationships/customXml" Target="../ink/ink423.xml"/><Relationship Id="rId94" Type="http://schemas.openxmlformats.org/officeDocument/2006/relationships/customXml" Target="../ink/ink444.xml"/><Relationship Id="rId148" Type="http://schemas.openxmlformats.org/officeDocument/2006/relationships/customXml" Target="../ink/ink471.xml"/><Relationship Id="rId355" Type="http://schemas.openxmlformats.org/officeDocument/2006/relationships/image" Target="../media/image573.png"/><Relationship Id="rId397" Type="http://schemas.openxmlformats.org/officeDocument/2006/relationships/image" Target="../media/image594.png"/><Relationship Id="rId520" Type="http://schemas.openxmlformats.org/officeDocument/2006/relationships/customXml" Target="../ink/ink657.xml"/><Relationship Id="rId562" Type="http://schemas.openxmlformats.org/officeDocument/2006/relationships/customXml" Target="../ink/ink678.xml"/><Relationship Id="rId618" Type="http://schemas.openxmlformats.org/officeDocument/2006/relationships/image" Target="../media/image704.png"/><Relationship Id="rId825" Type="http://schemas.openxmlformats.org/officeDocument/2006/relationships/image" Target="../media/image806.png"/><Relationship Id="rId215" Type="http://schemas.openxmlformats.org/officeDocument/2006/relationships/image" Target="../media/image504.png"/><Relationship Id="rId257" Type="http://schemas.openxmlformats.org/officeDocument/2006/relationships/image" Target="../media/image525.png"/><Relationship Id="rId422" Type="http://schemas.openxmlformats.org/officeDocument/2006/relationships/customXml" Target="../ink/ink608.xml"/><Relationship Id="rId464" Type="http://schemas.openxmlformats.org/officeDocument/2006/relationships/customXml" Target="../ink/ink629.xml"/><Relationship Id="rId867" Type="http://schemas.openxmlformats.org/officeDocument/2006/relationships/customXml" Target="../ink/ink833.xml"/><Relationship Id="rId299" Type="http://schemas.openxmlformats.org/officeDocument/2006/relationships/image" Target="../media/image546.png"/><Relationship Id="rId727" Type="http://schemas.openxmlformats.org/officeDocument/2006/relationships/image" Target="../media/image757.png"/><Relationship Id="rId63" Type="http://schemas.openxmlformats.org/officeDocument/2006/relationships/image" Target="../media/image428.png"/><Relationship Id="rId159" Type="http://schemas.openxmlformats.org/officeDocument/2006/relationships/image" Target="../media/image476.png"/><Relationship Id="rId366" Type="http://schemas.openxmlformats.org/officeDocument/2006/relationships/customXml" Target="../ink/ink580.xml"/><Relationship Id="rId573" Type="http://schemas.openxmlformats.org/officeDocument/2006/relationships/image" Target="../media/image682.png"/><Relationship Id="rId780" Type="http://schemas.openxmlformats.org/officeDocument/2006/relationships/customXml" Target="../ink/ink789.xml"/><Relationship Id="rId226" Type="http://schemas.openxmlformats.org/officeDocument/2006/relationships/customXml" Target="../ink/ink510.xml"/><Relationship Id="rId433" Type="http://schemas.openxmlformats.org/officeDocument/2006/relationships/image" Target="../media/image612.png"/><Relationship Id="rId878" Type="http://schemas.openxmlformats.org/officeDocument/2006/relationships/image" Target="../media/image832.png"/><Relationship Id="rId640" Type="http://schemas.openxmlformats.org/officeDocument/2006/relationships/image" Target="../media/image715.png"/><Relationship Id="rId738" Type="http://schemas.openxmlformats.org/officeDocument/2006/relationships/customXml" Target="../ink/ink768.xml"/><Relationship Id="rId74" Type="http://schemas.openxmlformats.org/officeDocument/2006/relationships/customXml" Target="../ink/ink434.xml"/><Relationship Id="rId377" Type="http://schemas.openxmlformats.org/officeDocument/2006/relationships/image" Target="../media/image584.png"/><Relationship Id="rId500" Type="http://schemas.openxmlformats.org/officeDocument/2006/relationships/customXml" Target="../ink/ink647.xml"/><Relationship Id="rId584" Type="http://schemas.openxmlformats.org/officeDocument/2006/relationships/customXml" Target="../ink/ink689.xml"/><Relationship Id="rId805" Type="http://schemas.openxmlformats.org/officeDocument/2006/relationships/image" Target="../media/image796.png"/><Relationship Id="rId5" Type="http://schemas.openxmlformats.org/officeDocument/2006/relationships/image" Target="../media/image399.gif"/><Relationship Id="rId237" Type="http://schemas.openxmlformats.org/officeDocument/2006/relationships/image" Target="../media/image515.png"/><Relationship Id="rId791" Type="http://schemas.openxmlformats.org/officeDocument/2006/relationships/image" Target="../media/image789.png"/><Relationship Id="rId444" Type="http://schemas.openxmlformats.org/officeDocument/2006/relationships/customXml" Target="../ink/ink619.xml"/><Relationship Id="rId651" Type="http://schemas.openxmlformats.org/officeDocument/2006/relationships/image" Target="../media/image720.png"/><Relationship Id="rId749" Type="http://schemas.openxmlformats.org/officeDocument/2006/relationships/image" Target="../media/image768.png"/><Relationship Id="rId290" Type="http://schemas.openxmlformats.org/officeDocument/2006/relationships/customXml" Target="../ink/ink542.xml"/><Relationship Id="rId304" Type="http://schemas.openxmlformats.org/officeDocument/2006/relationships/customXml" Target="../ink/ink549.xml"/><Relationship Id="rId388" Type="http://schemas.openxmlformats.org/officeDocument/2006/relationships/customXml" Target="../ink/ink591.xml"/><Relationship Id="rId511" Type="http://schemas.openxmlformats.org/officeDocument/2006/relationships/image" Target="../media/image651.png"/><Relationship Id="rId609" Type="http://schemas.openxmlformats.org/officeDocument/2006/relationships/image" Target="../media/image700.png"/><Relationship Id="rId85" Type="http://schemas.openxmlformats.org/officeDocument/2006/relationships/image" Target="../media/image439.png"/><Relationship Id="rId150" Type="http://schemas.openxmlformats.org/officeDocument/2006/relationships/customXml" Target="../ink/ink472.xml"/><Relationship Id="rId595" Type="http://schemas.openxmlformats.org/officeDocument/2006/relationships/image" Target="../media/image693.png"/><Relationship Id="rId816" Type="http://schemas.openxmlformats.org/officeDocument/2006/relationships/customXml" Target="../ink/ink807.xml"/><Relationship Id="rId248" Type="http://schemas.openxmlformats.org/officeDocument/2006/relationships/customXml" Target="../ink/ink521.xml"/><Relationship Id="rId455" Type="http://schemas.openxmlformats.org/officeDocument/2006/relationships/image" Target="../media/image623.png"/><Relationship Id="rId662" Type="http://schemas.openxmlformats.org/officeDocument/2006/relationships/customXml" Target="../ink/ink729.xml"/><Relationship Id="rId12" Type="http://schemas.openxmlformats.org/officeDocument/2006/relationships/customXml" Target="../ink/ink403.xml"/><Relationship Id="rId108" Type="http://schemas.openxmlformats.org/officeDocument/2006/relationships/customXml" Target="../ink/ink451.xml"/><Relationship Id="rId315" Type="http://schemas.openxmlformats.org/officeDocument/2006/relationships/image" Target="../media/image554.png"/><Relationship Id="rId522" Type="http://schemas.openxmlformats.org/officeDocument/2006/relationships/customXml" Target="../ink/ink658.xml"/><Relationship Id="rId96" Type="http://schemas.openxmlformats.org/officeDocument/2006/relationships/customXml" Target="../ink/ink445.xml"/><Relationship Id="rId161" Type="http://schemas.openxmlformats.org/officeDocument/2006/relationships/image" Target="../media/image477.png"/><Relationship Id="rId399" Type="http://schemas.openxmlformats.org/officeDocument/2006/relationships/image" Target="../media/image595.png"/><Relationship Id="rId827" Type="http://schemas.openxmlformats.org/officeDocument/2006/relationships/image" Target="../media/image807.png"/><Relationship Id="rId259" Type="http://schemas.openxmlformats.org/officeDocument/2006/relationships/image" Target="../media/image526.png"/><Relationship Id="rId466" Type="http://schemas.openxmlformats.org/officeDocument/2006/relationships/customXml" Target="../ink/ink630.xml"/><Relationship Id="rId673" Type="http://schemas.openxmlformats.org/officeDocument/2006/relationships/image" Target="../media/image731.png"/><Relationship Id="rId23" Type="http://schemas.openxmlformats.org/officeDocument/2006/relationships/image" Target="../media/image408.png"/><Relationship Id="rId119" Type="http://schemas.openxmlformats.org/officeDocument/2006/relationships/image" Target="../media/image456.png"/><Relationship Id="rId326" Type="http://schemas.openxmlformats.org/officeDocument/2006/relationships/customXml" Target="../ink/ink560.xml"/><Relationship Id="rId533" Type="http://schemas.openxmlformats.org/officeDocument/2006/relationships/image" Target="../media/image662.png"/><Relationship Id="rId740" Type="http://schemas.openxmlformats.org/officeDocument/2006/relationships/customXml" Target="../ink/ink769.xml"/><Relationship Id="rId838" Type="http://schemas.openxmlformats.org/officeDocument/2006/relationships/customXml" Target="../ink/ink818.xml"/><Relationship Id="rId172" Type="http://schemas.openxmlformats.org/officeDocument/2006/relationships/customXml" Target="../ink/ink483.xml"/><Relationship Id="rId477" Type="http://schemas.openxmlformats.org/officeDocument/2006/relationships/image" Target="../media/image634.png"/><Relationship Id="rId600" Type="http://schemas.openxmlformats.org/officeDocument/2006/relationships/customXml" Target="../ink/ink697.xml"/><Relationship Id="rId684" Type="http://schemas.openxmlformats.org/officeDocument/2006/relationships/image" Target="../media/image736.png"/><Relationship Id="rId337" Type="http://schemas.openxmlformats.org/officeDocument/2006/relationships/image" Target="../media/image564.png"/><Relationship Id="rId34" Type="http://schemas.openxmlformats.org/officeDocument/2006/relationships/customXml" Target="../ink/ink414.xml"/><Relationship Id="rId544" Type="http://schemas.openxmlformats.org/officeDocument/2006/relationships/customXml" Target="../ink/ink669.xml"/><Relationship Id="rId751" Type="http://schemas.openxmlformats.org/officeDocument/2006/relationships/image" Target="../media/image769.png"/><Relationship Id="rId849" Type="http://schemas.openxmlformats.org/officeDocument/2006/relationships/image" Target="../media/image818.png"/><Relationship Id="rId183" Type="http://schemas.openxmlformats.org/officeDocument/2006/relationships/image" Target="../media/image488.png"/><Relationship Id="rId390" Type="http://schemas.openxmlformats.org/officeDocument/2006/relationships/customXml" Target="../ink/ink592.xml"/><Relationship Id="rId404" Type="http://schemas.openxmlformats.org/officeDocument/2006/relationships/customXml" Target="../ink/ink599.xml"/><Relationship Id="rId611" Type="http://schemas.openxmlformats.org/officeDocument/2006/relationships/image" Target="../media/image701.png"/><Relationship Id="rId250" Type="http://schemas.openxmlformats.org/officeDocument/2006/relationships/customXml" Target="../ink/ink522.xml"/><Relationship Id="rId488" Type="http://schemas.openxmlformats.org/officeDocument/2006/relationships/customXml" Target="../ink/ink641.xml"/><Relationship Id="rId695" Type="http://schemas.openxmlformats.org/officeDocument/2006/relationships/customXml" Target="../ink/ink746.xml"/><Relationship Id="rId709" Type="http://schemas.openxmlformats.org/officeDocument/2006/relationships/customXml" Target="../ink/ink753.xml"/><Relationship Id="rId45" Type="http://schemas.openxmlformats.org/officeDocument/2006/relationships/image" Target="../media/image419.png"/><Relationship Id="rId110" Type="http://schemas.openxmlformats.org/officeDocument/2006/relationships/customXml" Target="../ink/ink452.xml"/><Relationship Id="rId348" Type="http://schemas.openxmlformats.org/officeDocument/2006/relationships/customXml" Target="../ink/ink571.xml"/><Relationship Id="rId555" Type="http://schemas.openxmlformats.org/officeDocument/2006/relationships/image" Target="../media/image673.png"/><Relationship Id="rId762" Type="http://schemas.openxmlformats.org/officeDocument/2006/relationships/customXml" Target="../ink/ink780.xml"/><Relationship Id="rId194" Type="http://schemas.openxmlformats.org/officeDocument/2006/relationships/customXml" Target="../ink/ink494.xml"/><Relationship Id="rId208" Type="http://schemas.openxmlformats.org/officeDocument/2006/relationships/customXml" Target="../ink/ink501.xml"/><Relationship Id="rId415" Type="http://schemas.openxmlformats.org/officeDocument/2006/relationships/image" Target="../media/image603.png"/><Relationship Id="rId622" Type="http://schemas.openxmlformats.org/officeDocument/2006/relationships/image" Target="../media/image706.png"/><Relationship Id="rId261" Type="http://schemas.openxmlformats.org/officeDocument/2006/relationships/image" Target="../media/image527.png"/><Relationship Id="rId499" Type="http://schemas.openxmlformats.org/officeDocument/2006/relationships/image" Target="../media/image645.png"/><Relationship Id="rId56" Type="http://schemas.openxmlformats.org/officeDocument/2006/relationships/customXml" Target="../ink/ink425.xml"/><Relationship Id="rId359" Type="http://schemas.openxmlformats.org/officeDocument/2006/relationships/image" Target="../media/image575.png"/><Relationship Id="rId566" Type="http://schemas.openxmlformats.org/officeDocument/2006/relationships/customXml" Target="../ink/ink680.xml"/><Relationship Id="rId773" Type="http://schemas.openxmlformats.org/officeDocument/2006/relationships/image" Target="../media/image780.png"/><Relationship Id="rId121" Type="http://schemas.openxmlformats.org/officeDocument/2006/relationships/image" Target="../media/image457.png"/><Relationship Id="rId219" Type="http://schemas.openxmlformats.org/officeDocument/2006/relationships/image" Target="../media/image506.png"/><Relationship Id="rId426" Type="http://schemas.openxmlformats.org/officeDocument/2006/relationships/customXml" Target="../ink/ink610.xml"/><Relationship Id="rId633" Type="http://schemas.openxmlformats.org/officeDocument/2006/relationships/customXml" Target="../ink/ink714.xml"/><Relationship Id="rId840" Type="http://schemas.openxmlformats.org/officeDocument/2006/relationships/customXml" Target="../ink/ink819.xml"/><Relationship Id="rId67" Type="http://schemas.openxmlformats.org/officeDocument/2006/relationships/image" Target="../media/image430.png"/><Relationship Id="rId272" Type="http://schemas.openxmlformats.org/officeDocument/2006/relationships/customXml" Target="../ink/ink533.xml"/><Relationship Id="rId577" Type="http://schemas.openxmlformats.org/officeDocument/2006/relationships/image" Target="../media/image684.png"/><Relationship Id="rId700" Type="http://schemas.openxmlformats.org/officeDocument/2006/relationships/image" Target="../media/image744.png"/><Relationship Id="rId132" Type="http://schemas.openxmlformats.org/officeDocument/2006/relationships/customXml" Target="../ink/ink463.xml"/><Relationship Id="rId784" Type="http://schemas.openxmlformats.org/officeDocument/2006/relationships/customXml" Target="../ink/ink791.xml"/><Relationship Id="rId437" Type="http://schemas.openxmlformats.org/officeDocument/2006/relationships/image" Target="../media/image614.png"/><Relationship Id="rId644" Type="http://schemas.openxmlformats.org/officeDocument/2006/relationships/image" Target="../media/image717.png"/><Relationship Id="rId851" Type="http://schemas.openxmlformats.org/officeDocument/2006/relationships/customXml" Target="../ink/ink825.xml"/><Relationship Id="rId283" Type="http://schemas.openxmlformats.org/officeDocument/2006/relationships/image" Target="../media/image538.png"/><Relationship Id="rId490" Type="http://schemas.openxmlformats.org/officeDocument/2006/relationships/customXml" Target="../ink/ink642.xml"/><Relationship Id="rId504" Type="http://schemas.openxmlformats.org/officeDocument/2006/relationships/customXml" Target="../ink/ink649.xml"/><Relationship Id="rId711" Type="http://schemas.openxmlformats.org/officeDocument/2006/relationships/customXml" Target="../ink/ink754.xml"/><Relationship Id="rId78" Type="http://schemas.openxmlformats.org/officeDocument/2006/relationships/customXml" Target="../ink/ink436.xml"/><Relationship Id="rId143" Type="http://schemas.openxmlformats.org/officeDocument/2006/relationships/image" Target="../media/image468.png"/><Relationship Id="rId350" Type="http://schemas.openxmlformats.org/officeDocument/2006/relationships/customXml" Target="../ink/ink572.xml"/><Relationship Id="rId588" Type="http://schemas.openxmlformats.org/officeDocument/2006/relationships/customXml" Target="../ink/ink691.xml"/><Relationship Id="rId795" Type="http://schemas.openxmlformats.org/officeDocument/2006/relationships/image" Target="../media/image791.png"/><Relationship Id="rId809" Type="http://schemas.openxmlformats.org/officeDocument/2006/relationships/image" Target="../media/image798.png"/><Relationship Id="rId9" Type="http://schemas.openxmlformats.org/officeDocument/2006/relationships/image" Target="../media/image401.png"/><Relationship Id="rId210" Type="http://schemas.openxmlformats.org/officeDocument/2006/relationships/customXml" Target="../ink/ink502.xml"/><Relationship Id="rId448" Type="http://schemas.openxmlformats.org/officeDocument/2006/relationships/customXml" Target="../ink/ink621.xml"/><Relationship Id="rId655" Type="http://schemas.openxmlformats.org/officeDocument/2006/relationships/image" Target="../media/image722.png"/><Relationship Id="rId862" Type="http://schemas.openxmlformats.org/officeDocument/2006/relationships/image" Target="../media/image824.png"/><Relationship Id="rId294" Type="http://schemas.openxmlformats.org/officeDocument/2006/relationships/customXml" Target="../ink/ink544.xml"/><Relationship Id="rId308" Type="http://schemas.openxmlformats.org/officeDocument/2006/relationships/customXml" Target="../ink/ink551.xml"/><Relationship Id="rId515" Type="http://schemas.openxmlformats.org/officeDocument/2006/relationships/image" Target="../media/image653.png"/><Relationship Id="rId722" Type="http://schemas.openxmlformats.org/officeDocument/2006/relationships/image" Target="../media/image755.png"/><Relationship Id="rId89" Type="http://schemas.openxmlformats.org/officeDocument/2006/relationships/image" Target="../media/image441.png"/><Relationship Id="rId154" Type="http://schemas.openxmlformats.org/officeDocument/2006/relationships/customXml" Target="../ink/ink474.xml"/><Relationship Id="rId361" Type="http://schemas.openxmlformats.org/officeDocument/2006/relationships/image" Target="../media/image576.png"/><Relationship Id="rId599" Type="http://schemas.openxmlformats.org/officeDocument/2006/relationships/image" Target="../media/image695.png"/><Relationship Id="rId459" Type="http://schemas.openxmlformats.org/officeDocument/2006/relationships/image" Target="../media/image625.png"/><Relationship Id="rId666" Type="http://schemas.openxmlformats.org/officeDocument/2006/relationships/customXml" Target="../ink/ink731.xml"/><Relationship Id="rId873" Type="http://schemas.openxmlformats.org/officeDocument/2006/relationships/customXml" Target="../ink/ink836.xml"/><Relationship Id="rId16" Type="http://schemas.openxmlformats.org/officeDocument/2006/relationships/customXml" Target="../ink/ink405.xml"/><Relationship Id="rId221" Type="http://schemas.openxmlformats.org/officeDocument/2006/relationships/image" Target="../media/image507.png"/><Relationship Id="rId319" Type="http://schemas.openxmlformats.org/officeDocument/2006/relationships/image" Target="../media/image556.png"/><Relationship Id="rId526" Type="http://schemas.openxmlformats.org/officeDocument/2006/relationships/customXml" Target="../ink/ink660.xml"/><Relationship Id="rId733" Type="http://schemas.openxmlformats.org/officeDocument/2006/relationships/image" Target="../media/image760.png"/><Relationship Id="rId165" Type="http://schemas.openxmlformats.org/officeDocument/2006/relationships/image" Target="../media/image479.png"/><Relationship Id="rId372" Type="http://schemas.openxmlformats.org/officeDocument/2006/relationships/customXml" Target="../ink/ink583.xml"/><Relationship Id="rId677" Type="http://schemas.openxmlformats.org/officeDocument/2006/relationships/image" Target="../media/image733.png"/><Relationship Id="rId800" Type="http://schemas.openxmlformats.org/officeDocument/2006/relationships/customXml" Target="../ink/ink799.xml"/><Relationship Id="rId232" Type="http://schemas.openxmlformats.org/officeDocument/2006/relationships/customXml" Target="../ink/ink513.xml"/><Relationship Id="rId27" Type="http://schemas.openxmlformats.org/officeDocument/2006/relationships/image" Target="../media/image410.png"/><Relationship Id="rId537" Type="http://schemas.openxmlformats.org/officeDocument/2006/relationships/image" Target="../media/image664.png"/><Relationship Id="rId744" Type="http://schemas.openxmlformats.org/officeDocument/2006/relationships/customXml" Target="../ink/ink771.xml"/><Relationship Id="rId80" Type="http://schemas.openxmlformats.org/officeDocument/2006/relationships/customXml" Target="../ink/ink437.xml"/><Relationship Id="rId176" Type="http://schemas.openxmlformats.org/officeDocument/2006/relationships/customXml" Target="../ink/ink485.xml"/><Relationship Id="rId383" Type="http://schemas.openxmlformats.org/officeDocument/2006/relationships/image" Target="../media/image587.png"/><Relationship Id="rId590" Type="http://schemas.openxmlformats.org/officeDocument/2006/relationships/customXml" Target="../ink/ink692.xml"/><Relationship Id="rId604" Type="http://schemas.openxmlformats.org/officeDocument/2006/relationships/customXml" Target="../ink/ink699.xml"/><Relationship Id="rId811" Type="http://schemas.openxmlformats.org/officeDocument/2006/relationships/image" Target="../media/image799.png"/><Relationship Id="rId243" Type="http://schemas.openxmlformats.org/officeDocument/2006/relationships/image" Target="../media/image518.png"/><Relationship Id="rId450" Type="http://schemas.openxmlformats.org/officeDocument/2006/relationships/customXml" Target="../ink/ink622.xml"/><Relationship Id="rId688" Type="http://schemas.openxmlformats.org/officeDocument/2006/relationships/image" Target="../media/image738.png"/><Relationship Id="rId38" Type="http://schemas.openxmlformats.org/officeDocument/2006/relationships/customXml" Target="../ink/ink416.xml"/><Relationship Id="rId103" Type="http://schemas.openxmlformats.org/officeDocument/2006/relationships/image" Target="../media/image448.png"/><Relationship Id="rId310" Type="http://schemas.openxmlformats.org/officeDocument/2006/relationships/customXml" Target="../ink/ink552.xml"/><Relationship Id="rId548" Type="http://schemas.openxmlformats.org/officeDocument/2006/relationships/customXml" Target="../ink/ink671.xml"/><Relationship Id="rId755" Type="http://schemas.openxmlformats.org/officeDocument/2006/relationships/image" Target="../media/image771.png"/><Relationship Id="rId91" Type="http://schemas.openxmlformats.org/officeDocument/2006/relationships/image" Target="../media/image442.png"/><Relationship Id="rId187" Type="http://schemas.openxmlformats.org/officeDocument/2006/relationships/image" Target="../media/image490.png"/><Relationship Id="rId394" Type="http://schemas.openxmlformats.org/officeDocument/2006/relationships/customXml" Target="../ink/ink594.xml"/><Relationship Id="rId408" Type="http://schemas.openxmlformats.org/officeDocument/2006/relationships/customXml" Target="../ink/ink601.xml"/><Relationship Id="rId615" Type="http://schemas.openxmlformats.org/officeDocument/2006/relationships/image" Target="../media/image703.png"/><Relationship Id="rId822" Type="http://schemas.openxmlformats.org/officeDocument/2006/relationships/customXml" Target="../ink/ink810.xml"/><Relationship Id="rId254" Type="http://schemas.openxmlformats.org/officeDocument/2006/relationships/customXml" Target="../ink/ink524.xml"/><Relationship Id="rId699" Type="http://schemas.openxmlformats.org/officeDocument/2006/relationships/customXml" Target="../ink/ink748.xml"/><Relationship Id="rId49" Type="http://schemas.openxmlformats.org/officeDocument/2006/relationships/image" Target="../media/image421.png"/><Relationship Id="rId114" Type="http://schemas.openxmlformats.org/officeDocument/2006/relationships/customXml" Target="../ink/ink454.xml"/><Relationship Id="rId461" Type="http://schemas.openxmlformats.org/officeDocument/2006/relationships/image" Target="../media/image626.png"/><Relationship Id="rId559" Type="http://schemas.openxmlformats.org/officeDocument/2006/relationships/image" Target="../media/image675.png"/><Relationship Id="rId766" Type="http://schemas.openxmlformats.org/officeDocument/2006/relationships/customXml" Target="../ink/ink782.xml"/><Relationship Id="rId198" Type="http://schemas.openxmlformats.org/officeDocument/2006/relationships/customXml" Target="../ink/ink496.xml"/><Relationship Id="rId321" Type="http://schemas.openxmlformats.org/officeDocument/2006/relationships/image" Target="../media/image557.png"/><Relationship Id="rId419" Type="http://schemas.openxmlformats.org/officeDocument/2006/relationships/image" Target="../media/image605.png"/><Relationship Id="rId626" Type="http://schemas.openxmlformats.org/officeDocument/2006/relationships/image" Target="../media/image708.png"/><Relationship Id="rId833" Type="http://schemas.openxmlformats.org/officeDocument/2006/relationships/image" Target="../media/image810.png"/><Relationship Id="rId265" Type="http://schemas.openxmlformats.org/officeDocument/2006/relationships/image" Target="../media/image529.png"/><Relationship Id="rId472" Type="http://schemas.openxmlformats.org/officeDocument/2006/relationships/customXml" Target="../ink/ink633.xml"/><Relationship Id="rId125" Type="http://schemas.openxmlformats.org/officeDocument/2006/relationships/image" Target="../media/image459.png"/><Relationship Id="rId332" Type="http://schemas.openxmlformats.org/officeDocument/2006/relationships/customXml" Target="../ink/ink563.xml"/><Relationship Id="rId777" Type="http://schemas.openxmlformats.org/officeDocument/2006/relationships/image" Target="../media/image782.png"/><Relationship Id="rId637" Type="http://schemas.openxmlformats.org/officeDocument/2006/relationships/customXml" Target="../ink/ink716.xml"/><Relationship Id="rId844" Type="http://schemas.openxmlformats.org/officeDocument/2006/relationships/customXml" Target="../ink/ink821.xml"/><Relationship Id="rId276" Type="http://schemas.openxmlformats.org/officeDocument/2006/relationships/customXml" Target="../ink/ink535.xml"/><Relationship Id="rId483" Type="http://schemas.openxmlformats.org/officeDocument/2006/relationships/image" Target="../media/image637.png"/><Relationship Id="rId690" Type="http://schemas.openxmlformats.org/officeDocument/2006/relationships/image" Target="../media/image739.png"/><Relationship Id="rId704" Type="http://schemas.openxmlformats.org/officeDocument/2006/relationships/image" Target="../media/image746.png"/><Relationship Id="rId40" Type="http://schemas.openxmlformats.org/officeDocument/2006/relationships/customXml" Target="../ink/ink417.xml"/><Relationship Id="rId136" Type="http://schemas.openxmlformats.org/officeDocument/2006/relationships/customXml" Target="../ink/ink465.xml"/><Relationship Id="rId343" Type="http://schemas.openxmlformats.org/officeDocument/2006/relationships/image" Target="../media/image567.png"/><Relationship Id="rId550" Type="http://schemas.openxmlformats.org/officeDocument/2006/relationships/customXml" Target="../ink/ink672.xml"/><Relationship Id="rId788" Type="http://schemas.openxmlformats.org/officeDocument/2006/relationships/customXml" Target="../ink/ink793.xml"/><Relationship Id="rId203" Type="http://schemas.openxmlformats.org/officeDocument/2006/relationships/image" Target="../media/image498.png"/><Relationship Id="rId648" Type="http://schemas.openxmlformats.org/officeDocument/2006/relationships/customXml" Target="../ink/ink722.xml"/><Relationship Id="rId855" Type="http://schemas.openxmlformats.org/officeDocument/2006/relationships/customXml" Target="../ink/ink827.xml"/><Relationship Id="rId287" Type="http://schemas.openxmlformats.org/officeDocument/2006/relationships/image" Target="../media/image540.png"/><Relationship Id="rId410" Type="http://schemas.openxmlformats.org/officeDocument/2006/relationships/customXml" Target="../ink/ink602.xml"/><Relationship Id="rId494" Type="http://schemas.openxmlformats.org/officeDocument/2006/relationships/customXml" Target="../ink/ink644.xml"/><Relationship Id="rId508" Type="http://schemas.openxmlformats.org/officeDocument/2006/relationships/customXml" Target="../ink/ink651.xml"/><Relationship Id="rId715" Type="http://schemas.openxmlformats.org/officeDocument/2006/relationships/customXml" Target="../ink/ink756.xml"/><Relationship Id="rId147" Type="http://schemas.openxmlformats.org/officeDocument/2006/relationships/image" Target="../media/image470.png"/><Relationship Id="rId354" Type="http://schemas.openxmlformats.org/officeDocument/2006/relationships/customXml" Target="../ink/ink574.xml"/><Relationship Id="rId799" Type="http://schemas.openxmlformats.org/officeDocument/2006/relationships/image" Target="../media/image793.png"/><Relationship Id="rId51" Type="http://schemas.openxmlformats.org/officeDocument/2006/relationships/image" Target="../media/image422.png"/><Relationship Id="rId561" Type="http://schemas.openxmlformats.org/officeDocument/2006/relationships/image" Target="../media/image676.png"/><Relationship Id="rId659" Type="http://schemas.openxmlformats.org/officeDocument/2006/relationships/image" Target="../media/image724.png"/><Relationship Id="rId866" Type="http://schemas.openxmlformats.org/officeDocument/2006/relationships/image" Target="../media/image826.png"/><Relationship Id="rId214" Type="http://schemas.openxmlformats.org/officeDocument/2006/relationships/customXml" Target="../ink/ink504.xml"/><Relationship Id="rId298" Type="http://schemas.openxmlformats.org/officeDocument/2006/relationships/customXml" Target="../ink/ink546.xml"/><Relationship Id="rId421" Type="http://schemas.openxmlformats.org/officeDocument/2006/relationships/image" Target="../media/image606.png"/><Relationship Id="rId519" Type="http://schemas.openxmlformats.org/officeDocument/2006/relationships/image" Target="../media/image655.png"/><Relationship Id="rId158" Type="http://schemas.openxmlformats.org/officeDocument/2006/relationships/customXml" Target="../ink/ink476.xml"/><Relationship Id="rId726" Type="http://schemas.openxmlformats.org/officeDocument/2006/relationships/customXml" Target="../ink/ink762.xml"/><Relationship Id="rId62" Type="http://schemas.openxmlformats.org/officeDocument/2006/relationships/customXml" Target="../ink/ink428.xml"/><Relationship Id="rId365" Type="http://schemas.openxmlformats.org/officeDocument/2006/relationships/image" Target="../media/image578.png"/><Relationship Id="rId572" Type="http://schemas.openxmlformats.org/officeDocument/2006/relationships/customXml" Target="../ink/ink683.xml"/><Relationship Id="rId225" Type="http://schemas.openxmlformats.org/officeDocument/2006/relationships/image" Target="../media/image509.png"/><Relationship Id="rId432" Type="http://schemas.openxmlformats.org/officeDocument/2006/relationships/customXml" Target="../ink/ink613.xml"/><Relationship Id="rId877" Type="http://schemas.openxmlformats.org/officeDocument/2006/relationships/customXml" Target="../ink/ink838.xml"/><Relationship Id="rId737" Type="http://schemas.openxmlformats.org/officeDocument/2006/relationships/image" Target="../media/image762.png"/><Relationship Id="rId73" Type="http://schemas.openxmlformats.org/officeDocument/2006/relationships/image" Target="../media/image433.png"/><Relationship Id="rId169" Type="http://schemas.openxmlformats.org/officeDocument/2006/relationships/image" Target="../media/image481.png"/><Relationship Id="rId376" Type="http://schemas.openxmlformats.org/officeDocument/2006/relationships/customXml" Target="../ink/ink585.xml"/><Relationship Id="rId583" Type="http://schemas.openxmlformats.org/officeDocument/2006/relationships/image" Target="../media/image687.png"/><Relationship Id="rId790" Type="http://schemas.openxmlformats.org/officeDocument/2006/relationships/customXml" Target="../ink/ink794.xml"/><Relationship Id="rId804" Type="http://schemas.openxmlformats.org/officeDocument/2006/relationships/customXml" Target="../ink/ink801.xml"/><Relationship Id="rId4" Type="http://schemas.openxmlformats.org/officeDocument/2006/relationships/image" Target="../media/image398.gif"/><Relationship Id="rId236" Type="http://schemas.openxmlformats.org/officeDocument/2006/relationships/customXml" Target="../ink/ink515.xml"/><Relationship Id="rId443" Type="http://schemas.openxmlformats.org/officeDocument/2006/relationships/image" Target="../media/image617.png"/><Relationship Id="rId650" Type="http://schemas.openxmlformats.org/officeDocument/2006/relationships/customXml" Target="../ink/ink723.xml"/><Relationship Id="rId303" Type="http://schemas.openxmlformats.org/officeDocument/2006/relationships/image" Target="../media/image548.png"/><Relationship Id="rId748" Type="http://schemas.openxmlformats.org/officeDocument/2006/relationships/customXml" Target="../ink/ink773.xml"/><Relationship Id="rId84" Type="http://schemas.openxmlformats.org/officeDocument/2006/relationships/customXml" Target="../ink/ink439.xml"/><Relationship Id="rId387" Type="http://schemas.openxmlformats.org/officeDocument/2006/relationships/image" Target="../media/image589.png"/><Relationship Id="rId510" Type="http://schemas.openxmlformats.org/officeDocument/2006/relationships/customXml" Target="../ink/ink652.xml"/><Relationship Id="rId594" Type="http://schemas.openxmlformats.org/officeDocument/2006/relationships/customXml" Target="../ink/ink694.xml"/><Relationship Id="rId608" Type="http://schemas.openxmlformats.org/officeDocument/2006/relationships/customXml" Target="../ink/ink701.xml"/><Relationship Id="rId815" Type="http://schemas.openxmlformats.org/officeDocument/2006/relationships/image" Target="../media/image801.png"/><Relationship Id="rId247" Type="http://schemas.openxmlformats.org/officeDocument/2006/relationships/image" Target="../media/image520.png"/><Relationship Id="rId107" Type="http://schemas.openxmlformats.org/officeDocument/2006/relationships/image" Target="../media/image450.png"/><Relationship Id="rId454" Type="http://schemas.openxmlformats.org/officeDocument/2006/relationships/customXml" Target="../ink/ink624.xml"/><Relationship Id="rId661" Type="http://schemas.openxmlformats.org/officeDocument/2006/relationships/image" Target="../media/image725.png"/><Relationship Id="rId759" Type="http://schemas.openxmlformats.org/officeDocument/2006/relationships/image" Target="../media/image773.png"/><Relationship Id="rId11" Type="http://schemas.openxmlformats.org/officeDocument/2006/relationships/image" Target="../media/image402.png"/><Relationship Id="rId314" Type="http://schemas.openxmlformats.org/officeDocument/2006/relationships/customXml" Target="../ink/ink554.xml"/><Relationship Id="rId398" Type="http://schemas.openxmlformats.org/officeDocument/2006/relationships/customXml" Target="../ink/ink596.xml"/><Relationship Id="rId521" Type="http://schemas.openxmlformats.org/officeDocument/2006/relationships/image" Target="../media/image656.png"/><Relationship Id="rId619" Type="http://schemas.openxmlformats.org/officeDocument/2006/relationships/customXml" Target="../ink/ink707.xml"/><Relationship Id="rId95" Type="http://schemas.openxmlformats.org/officeDocument/2006/relationships/image" Target="../media/image444.png"/><Relationship Id="rId160" Type="http://schemas.openxmlformats.org/officeDocument/2006/relationships/customXml" Target="../ink/ink477.xml"/><Relationship Id="rId826" Type="http://schemas.openxmlformats.org/officeDocument/2006/relationships/customXml" Target="../ink/ink812.xml"/><Relationship Id="rId258" Type="http://schemas.openxmlformats.org/officeDocument/2006/relationships/customXml" Target="../ink/ink526.xml"/><Relationship Id="rId465" Type="http://schemas.openxmlformats.org/officeDocument/2006/relationships/image" Target="../media/image628.png"/><Relationship Id="rId672" Type="http://schemas.openxmlformats.org/officeDocument/2006/relationships/customXml" Target="../ink/ink734.xml"/><Relationship Id="rId22" Type="http://schemas.openxmlformats.org/officeDocument/2006/relationships/customXml" Target="../ink/ink408.xml"/><Relationship Id="rId118" Type="http://schemas.openxmlformats.org/officeDocument/2006/relationships/customXml" Target="../ink/ink456.xml"/><Relationship Id="rId325" Type="http://schemas.openxmlformats.org/officeDocument/2006/relationships/image" Target="../media/image26.png"/><Relationship Id="rId532" Type="http://schemas.openxmlformats.org/officeDocument/2006/relationships/customXml" Target="../ink/ink663.xml"/><Relationship Id="rId171" Type="http://schemas.openxmlformats.org/officeDocument/2006/relationships/image" Target="../media/image482.png"/><Relationship Id="rId837" Type="http://schemas.openxmlformats.org/officeDocument/2006/relationships/image" Target="../media/image812.png"/><Relationship Id="rId269" Type="http://schemas.openxmlformats.org/officeDocument/2006/relationships/image" Target="../media/image531.png"/><Relationship Id="rId476" Type="http://schemas.openxmlformats.org/officeDocument/2006/relationships/customXml" Target="../ink/ink635.xml"/><Relationship Id="rId683" Type="http://schemas.openxmlformats.org/officeDocument/2006/relationships/customXml" Target="../ink/ink740.xml"/><Relationship Id="rId33" Type="http://schemas.openxmlformats.org/officeDocument/2006/relationships/image" Target="../media/image413.png"/><Relationship Id="rId129" Type="http://schemas.openxmlformats.org/officeDocument/2006/relationships/image" Target="../media/image461.png"/><Relationship Id="rId336" Type="http://schemas.openxmlformats.org/officeDocument/2006/relationships/customXml" Target="../ink/ink565.xml"/><Relationship Id="rId543" Type="http://schemas.openxmlformats.org/officeDocument/2006/relationships/image" Target="../media/image667.png"/><Relationship Id="rId182" Type="http://schemas.openxmlformats.org/officeDocument/2006/relationships/customXml" Target="../ink/ink488.xml"/><Relationship Id="rId403" Type="http://schemas.openxmlformats.org/officeDocument/2006/relationships/image" Target="../media/image597.png"/><Relationship Id="rId750" Type="http://schemas.openxmlformats.org/officeDocument/2006/relationships/customXml" Target="../ink/ink774.xml"/><Relationship Id="rId848" Type="http://schemas.openxmlformats.org/officeDocument/2006/relationships/customXml" Target="../ink/ink823.xml"/><Relationship Id="rId487" Type="http://schemas.openxmlformats.org/officeDocument/2006/relationships/image" Target="../media/image639.png"/><Relationship Id="rId610" Type="http://schemas.openxmlformats.org/officeDocument/2006/relationships/customXml" Target="../ink/ink702.xml"/><Relationship Id="rId694" Type="http://schemas.openxmlformats.org/officeDocument/2006/relationships/image" Target="../media/image741.png"/><Relationship Id="rId708" Type="http://schemas.openxmlformats.org/officeDocument/2006/relationships/image" Target="../media/image748.png"/><Relationship Id="rId347" Type="http://schemas.openxmlformats.org/officeDocument/2006/relationships/image" Target="../media/image569.png"/><Relationship Id="rId44" Type="http://schemas.openxmlformats.org/officeDocument/2006/relationships/customXml" Target="../ink/ink419.xml"/><Relationship Id="rId554" Type="http://schemas.openxmlformats.org/officeDocument/2006/relationships/customXml" Target="../ink/ink674.xml"/><Relationship Id="rId761" Type="http://schemas.openxmlformats.org/officeDocument/2006/relationships/image" Target="../media/image774.png"/><Relationship Id="rId859" Type="http://schemas.openxmlformats.org/officeDocument/2006/relationships/customXml" Target="../ink/ink829.xml"/><Relationship Id="rId193" Type="http://schemas.openxmlformats.org/officeDocument/2006/relationships/image" Target="../media/image493.png"/><Relationship Id="rId207" Type="http://schemas.openxmlformats.org/officeDocument/2006/relationships/image" Target="../media/image500.png"/><Relationship Id="rId414" Type="http://schemas.openxmlformats.org/officeDocument/2006/relationships/customXml" Target="../ink/ink604.xml"/><Relationship Id="rId498" Type="http://schemas.openxmlformats.org/officeDocument/2006/relationships/customXml" Target="../ink/ink646.xml"/><Relationship Id="rId621" Type="http://schemas.openxmlformats.org/officeDocument/2006/relationships/customXml" Target="../ink/ink708.xml"/><Relationship Id="rId260" Type="http://schemas.openxmlformats.org/officeDocument/2006/relationships/customXml" Target="../ink/ink527.xml"/><Relationship Id="rId719" Type="http://schemas.openxmlformats.org/officeDocument/2006/relationships/customXml" Target="../ink/ink758.xml"/><Relationship Id="rId55" Type="http://schemas.openxmlformats.org/officeDocument/2006/relationships/image" Target="../media/image424.png"/><Relationship Id="rId120" Type="http://schemas.openxmlformats.org/officeDocument/2006/relationships/customXml" Target="../ink/ink457.xml"/><Relationship Id="rId358" Type="http://schemas.openxmlformats.org/officeDocument/2006/relationships/customXml" Target="../ink/ink576.xml"/><Relationship Id="rId565" Type="http://schemas.openxmlformats.org/officeDocument/2006/relationships/image" Target="../media/image678.png"/><Relationship Id="rId772" Type="http://schemas.openxmlformats.org/officeDocument/2006/relationships/customXml" Target="../ink/ink785.xml"/><Relationship Id="rId218" Type="http://schemas.openxmlformats.org/officeDocument/2006/relationships/customXml" Target="../ink/ink506.xml"/><Relationship Id="rId425" Type="http://schemas.openxmlformats.org/officeDocument/2006/relationships/image" Target="../media/image608.png"/><Relationship Id="rId632" Type="http://schemas.openxmlformats.org/officeDocument/2006/relationships/image" Target="../media/image711.png"/><Relationship Id="rId271" Type="http://schemas.openxmlformats.org/officeDocument/2006/relationships/image" Target="../media/image532.png"/><Relationship Id="rId66" Type="http://schemas.openxmlformats.org/officeDocument/2006/relationships/customXml" Target="../ink/ink430.xml"/><Relationship Id="rId131" Type="http://schemas.openxmlformats.org/officeDocument/2006/relationships/image" Target="../media/image462.png"/><Relationship Id="rId369" Type="http://schemas.openxmlformats.org/officeDocument/2006/relationships/image" Target="../media/image580.png"/><Relationship Id="rId576" Type="http://schemas.openxmlformats.org/officeDocument/2006/relationships/customXml" Target="../ink/ink685.xml"/><Relationship Id="rId783" Type="http://schemas.openxmlformats.org/officeDocument/2006/relationships/image" Target="../media/image785.png"/><Relationship Id="rId229" Type="http://schemas.openxmlformats.org/officeDocument/2006/relationships/image" Target="../media/image511.png"/><Relationship Id="rId436" Type="http://schemas.openxmlformats.org/officeDocument/2006/relationships/customXml" Target="../ink/ink615.xml"/><Relationship Id="rId643" Type="http://schemas.openxmlformats.org/officeDocument/2006/relationships/customXml" Target="../ink/ink719.xml"/><Relationship Id="rId850" Type="http://schemas.openxmlformats.org/officeDocument/2006/relationships/customXml" Target="../ink/ink824.xml"/><Relationship Id="rId77" Type="http://schemas.openxmlformats.org/officeDocument/2006/relationships/image" Target="../media/image435.png"/><Relationship Id="rId282" Type="http://schemas.openxmlformats.org/officeDocument/2006/relationships/customXml" Target="../ink/ink538.xml"/><Relationship Id="rId503" Type="http://schemas.openxmlformats.org/officeDocument/2006/relationships/image" Target="../media/image647.png"/><Relationship Id="rId587" Type="http://schemas.openxmlformats.org/officeDocument/2006/relationships/image" Target="../media/image689.png"/><Relationship Id="rId710" Type="http://schemas.openxmlformats.org/officeDocument/2006/relationships/image" Target="../media/image749.png"/><Relationship Id="rId808" Type="http://schemas.openxmlformats.org/officeDocument/2006/relationships/customXml" Target="../ink/ink803.xml"/><Relationship Id="rId8" Type="http://schemas.openxmlformats.org/officeDocument/2006/relationships/customXml" Target="../ink/ink401.xml"/><Relationship Id="rId142" Type="http://schemas.openxmlformats.org/officeDocument/2006/relationships/customXml" Target="../ink/ink468.xml"/><Relationship Id="rId447" Type="http://schemas.openxmlformats.org/officeDocument/2006/relationships/image" Target="../media/image619.png"/><Relationship Id="rId794" Type="http://schemas.openxmlformats.org/officeDocument/2006/relationships/customXml" Target="../ink/ink796.xml"/><Relationship Id="rId654" Type="http://schemas.openxmlformats.org/officeDocument/2006/relationships/customXml" Target="../ink/ink725.xml"/><Relationship Id="rId861" Type="http://schemas.openxmlformats.org/officeDocument/2006/relationships/customXml" Target="../ink/ink830.xml"/><Relationship Id="rId293" Type="http://schemas.openxmlformats.org/officeDocument/2006/relationships/image" Target="../media/image543.png"/><Relationship Id="rId307" Type="http://schemas.openxmlformats.org/officeDocument/2006/relationships/image" Target="../media/image550.png"/><Relationship Id="rId514" Type="http://schemas.openxmlformats.org/officeDocument/2006/relationships/customXml" Target="../ink/ink654.xml"/><Relationship Id="rId721" Type="http://schemas.openxmlformats.org/officeDocument/2006/relationships/customXml" Target="../ink/ink759.xml"/><Relationship Id="rId88" Type="http://schemas.openxmlformats.org/officeDocument/2006/relationships/customXml" Target="../ink/ink441.xml"/><Relationship Id="rId153" Type="http://schemas.openxmlformats.org/officeDocument/2006/relationships/image" Target="../media/image473.png"/><Relationship Id="rId360" Type="http://schemas.openxmlformats.org/officeDocument/2006/relationships/customXml" Target="../ink/ink577.xml"/><Relationship Id="rId598" Type="http://schemas.openxmlformats.org/officeDocument/2006/relationships/customXml" Target="../ink/ink696.xml"/><Relationship Id="rId819" Type="http://schemas.openxmlformats.org/officeDocument/2006/relationships/image" Target="../media/image80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48.png"/><Relationship Id="rId21" Type="http://schemas.openxmlformats.org/officeDocument/2006/relationships/customXml" Target="../ink/ink845.xml"/><Relationship Id="rId34" Type="http://schemas.openxmlformats.org/officeDocument/2006/relationships/image" Target="../media/image852.png"/><Relationship Id="rId42" Type="http://schemas.openxmlformats.org/officeDocument/2006/relationships/image" Target="../media/image856.png"/><Relationship Id="rId47" Type="http://schemas.openxmlformats.org/officeDocument/2006/relationships/customXml" Target="../ink/ink858.xml"/><Relationship Id="rId50" Type="http://schemas.openxmlformats.org/officeDocument/2006/relationships/image" Target="../media/image860.png"/><Relationship Id="rId55" Type="http://schemas.openxmlformats.org/officeDocument/2006/relationships/customXml" Target="../ink/ink862.xml"/><Relationship Id="rId63" Type="http://schemas.openxmlformats.org/officeDocument/2006/relationships/customXml" Target="../ink/ink866.xml"/><Relationship Id="rId68" Type="http://schemas.openxmlformats.org/officeDocument/2006/relationships/image" Target="../media/image868.png"/><Relationship Id="rId7" Type="http://schemas.openxmlformats.org/officeDocument/2006/relationships/image" Target="../media/image838.gif"/><Relationship Id="rId2" Type="http://schemas.openxmlformats.org/officeDocument/2006/relationships/image" Target="../media/image833.gif"/><Relationship Id="rId16" Type="http://schemas.openxmlformats.org/officeDocument/2006/relationships/image" Target="../media/image843.png"/><Relationship Id="rId29" Type="http://schemas.openxmlformats.org/officeDocument/2006/relationships/customXml" Target="../ink/ink849.xml"/><Relationship Id="rId11" Type="http://schemas.openxmlformats.org/officeDocument/2006/relationships/customXml" Target="../ink/ink840.xml"/><Relationship Id="rId24" Type="http://schemas.openxmlformats.org/officeDocument/2006/relationships/image" Target="../media/image847.png"/><Relationship Id="rId32" Type="http://schemas.openxmlformats.org/officeDocument/2006/relationships/image" Target="../media/image851.png"/><Relationship Id="rId37" Type="http://schemas.openxmlformats.org/officeDocument/2006/relationships/customXml" Target="../ink/ink853.xml"/><Relationship Id="rId40" Type="http://schemas.openxmlformats.org/officeDocument/2006/relationships/image" Target="../media/image855.png"/><Relationship Id="rId45" Type="http://schemas.openxmlformats.org/officeDocument/2006/relationships/customXml" Target="../ink/ink857.xml"/><Relationship Id="rId53" Type="http://schemas.openxmlformats.org/officeDocument/2006/relationships/customXml" Target="../ink/ink861.xml"/><Relationship Id="rId58" Type="http://schemas.openxmlformats.org/officeDocument/2006/relationships/image" Target="../media/image864.png"/><Relationship Id="rId66" Type="http://schemas.openxmlformats.org/officeDocument/2006/relationships/image" Target="../media/image702.png"/><Relationship Id="rId5" Type="http://schemas.openxmlformats.org/officeDocument/2006/relationships/image" Target="../media/image836.gif"/><Relationship Id="rId61" Type="http://schemas.openxmlformats.org/officeDocument/2006/relationships/customXml" Target="../ink/ink865.xml"/><Relationship Id="rId19" Type="http://schemas.openxmlformats.org/officeDocument/2006/relationships/customXml" Target="../ink/ink844.xml"/><Relationship Id="rId14" Type="http://schemas.openxmlformats.org/officeDocument/2006/relationships/image" Target="../media/image842.png"/><Relationship Id="rId22" Type="http://schemas.openxmlformats.org/officeDocument/2006/relationships/image" Target="../media/image846.png"/><Relationship Id="rId27" Type="http://schemas.openxmlformats.org/officeDocument/2006/relationships/customXml" Target="../ink/ink848.xml"/><Relationship Id="rId30" Type="http://schemas.openxmlformats.org/officeDocument/2006/relationships/image" Target="../media/image850.png"/><Relationship Id="rId35" Type="http://schemas.openxmlformats.org/officeDocument/2006/relationships/customXml" Target="../ink/ink852.xml"/><Relationship Id="rId43" Type="http://schemas.openxmlformats.org/officeDocument/2006/relationships/customXml" Target="../ink/ink856.xml"/><Relationship Id="rId48" Type="http://schemas.openxmlformats.org/officeDocument/2006/relationships/image" Target="../media/image859.png"/><Relationship Id="rId56" Type="http://schemas.openxmlformats.org/officeDocument/2006/relationships/image" Target="../media/image863.png"/><Relationship Id="rId64" Type="http://schemas.openxmlformats.org/officeDocument/2006/relationships/image" Target="../media/image867.png"/><Relationship Id="rId8" Type="http://schemas.openxmlformats.org/officeDocument/2006/relationships/image" Target="../media/image839.gif"/><Relationship Id="rId51" Type="http://schemas.openxmlformats.org/officeDocument/2006/relationships/customXml" Target="../ink/ink860.xml"/><Relationship Id="rId3" Type="http://schemas.openxmlformats.org/officeDocument/2006/relationships/image" Target="../media/image834.gif"/><Relationship Id="rId12" Type="http://schemas.openxmlformats.org/officeDocument/2006/relationships/image" Target="../media/image841.png"/><Relationship Id="rId17" Type="http://schemas.openxmlformats.org/officeDocument/2006/relationships/customXml" Target="../ink/ink843.xml"/><Relationship Id="rId25" Type="http://schemas.openxmlformats.org/officeDocument/2006/relationships/customXml" Target="../ink/ink847.xml"/><Relationship Id="rId33" Type="http://schemas.openxmlformats.org/officeDocument/2006/relationships/customXml" Target="../ink/ink851.xml"/><Relationship Id="rId38" Type="http://schemas.openxmlformats.org/officeDocument/2006/relationships/image" Target="../media/image854.png"/><Relationship Id="rId46" Type="http://schemas.openxmlformats.org/officeDocument/2006/relationships/image" Target="../media/image858.png"/><Relationship Id="rId59" Type="http://schemas.openxmlformats.org/officeDocument/2006/relationships/customXml" Target="../ink/ink864.xml"/><Relationship Id="rId67" Type="http://schemas.openxmlformats.org/officeDocument/2006/relationships/customXml" Target="../ink/ink868.xml"/><Relationship Id="rId20" Type="http://schemas.openxmlformats.org/officeDocument/2006/relationships/image" Target="../media/image845.png"/><Relationship Id="rId41" Type="http://schemas.openxmlformats.org/officeDocument/2006/relationships/customXml" Target="../ink/ink855.xml"/><Relationship Id="rId54" Type="http://schemas.openxmlformats.org/officeDocument/2006/relationships/image" Target="../media/image862.png"/><Relationship Id="rId62" Type="http://schemas.openxmlformats.org/officeDocument/2006/relationships/image" Target="../media/image8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7.gif"/><Relationship Id="rId15" Type="http://schemas.openxmlformats.org/officeDocument/2006/relationships/customXml" Target="../ink/ink842.xml"/><Relationship Id="rId23" Type="http://schemas.openxmlformats.org/officeDocument/2006/relationships/customXml" Target="../ink/ink846.xml"/><Relationship Id="rId28" Type="http://schemas.openxmlformats.org/officeDocument/2006/relationships/image" Target="../media/image849.png"/><Relationship Id="rId36" Type="http://schemas.openxmlformats.org/officeDocument/2006/relationships/image" Target="../media/image853.png"/><Relationship Id="rId49" Type="http://schemas.openxmlformats.org/officeDocument/2006/relationships/customXml" Target="../ink/ink859.xml"/><Relationship Id="rId57" Type="http://schemas.openxmlformats.org/officeDocument/2006/relationships/customXml" Target="../ink/ink863.xml"/><Relationship Id="rId10" Type="http://schemas.openxmlformats.org/officeDocument/2006/relationships/image" Target="../media/image840.png"/><Relationship Id="rId31" Type="http://schemas.openxmlformats.org/officeDocument/2006/relationships/customXml" Target="../ink/ink850.xml"/><Relationship Id="rId44" Type="http://schemas.openxmlformats.org/officeDocument/2006/relationships/image" Target="../media/image857.png"/><Relationship Id="rId52" Type="http://schemas.openxmlformats.org/officeDocument/2006/relationships/image" Target="../media/image861.png"/><Relationship Id="rId60" Type="http://schemas.openxmlformats.org/officeDocument/2006/relationships/image" Target="../media/image865.png"/><Relationship Id="rId65" Type="http://schemas.openxmlformats.org/officeDocument/2006/relationships/customXml" Target="../ink/ink867.xml"/><Relationship Id="rId4" Type="http://schemas.openxmlformats.org/officeDocument/2006/relationships/image" Target="../media/image835.gif"/><Relationship Id="rId9" Type="http://schemas.openxmlformats.org/officeDocument/2006/relationships/customXml" Target="../ink/ink839.xml"/><Relationship Id="rId13" Type="http://schemas.openxmlformats.org/officeDocument/2006/relationships/customXml" Target="../ink/ink841.xml"/><Relationship Id="rId18" Type="http://schemas.openxmlformats.org/officeDocument/2006/relationships/image" Target="../media/image844.png"/><Relationship Id="rId39" Type="http://schemas.openxmlformats.org/officeDocument/2006/relationships/customXml" Target="../ink/ink85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25.xml"/><Relationship Id="rId21" Type="http://schemas.openxmlformats.org/officeDocument/2006/relationships/customXml" Target="../ink/ink877.xml"/><Relationship Id="rId324" Type="http://schemas.openxmlformats.org/officeDocument/2006/relationships/customXml" Target="../ink/ink1029.xml"/><Relationship Id="rId531" Type="http://schemas.openxmlformats.org/officeDocument/2006/relationships/image" Target="../media/image1131.png"/><Relationship Id="rId629" Type="http://schemas.openxmlformats.org/officeDocument/2006/relationships/customXml" Target="../ink/ink1184.xml"/><Relationship Id="rId170" Type="http://schemas.openxmlformats.org/officeDocument/2006/relationships/image" Target="../media/image954.png"/><Relationship Id="rId268" Type="http://schemas.openxmlformats.org/officeDocument/2006/relationships/image" Target="../media/image1003.png"/><Relationship Id="rId475" Type="http://schemas.openxmlformats.org/officeDocument/2006/relationships/customXml" Target="../ink/ink1106.xml"/><Relationship Id="rId32" Type="http://schemas.openxmlformats.org/officeDocument/2006/relationships/image" Target="../media/image886.png"/><Relationship Id="rId128" Type="http://schemas.openxmlformats.org/officeDocument/2006/relationships/image" Target="../media/image933.png"/><Relationship Id="rId335" Type="http://schemas.openxmlformats.org/officeDocument/2006/relationships/image" Target="../media/image1036.png"/><Relationship Id="rId542" Type="http://schemas.openxmlformats.org/officeDocument/2006/relationships/image" Target="../media/image1136.png"/><Relationship Id="rId181" Type="http://schemas.openxmlformats.org/officeDocument/2006/relationships/customXml" Target="../ink/ink957.xml"/><Relationship Id="rId402" Type="http://schemas.openxmlformats.org/officeDocument/2006/relationships/image" Target="../media/image1069.png"/><Relationship Id="rId279" Type="http://schemas.openxmlformats.org/officeDocument/2006/relationships/customXml" Target="../ink/ink1006.xml"/><Relationship Id="rId486" Type="http://schemas.openxmlformats.org/officeDocument/2006/relationships/image" Target="../media/image1109.png"/><Relationship Id="rId43" Type="http://schemas.openxmlformats.org/officeDocument/2006/relationships/customXml" Target="../ink/ink888.xml"/><Relationship Id="rId139" Type="http://schemas.openxmlformats.org/officeDocument/2006/relationships/customXml" Target="../ink/ink936.xml"/><Relationship Id="rId346" Type="http://schemas.openxmlformats.org/officeDocument/2006/relationships/customXml" Target="../ink/ink1040.xml"/><Relationship Id="rId553" Type="http://schemas.openxmlformats.org/officeDocument/2006/relationships/customXml" Target="../ink/ink1146.xml"/><Relationship Id="rId192" Type="http://schemas.openxmlformats.org/officeDocument/2006/relationships/image" Target="../media/image965.png"/><Relationship Id="rId206" Type="http://schemas.openxmlformats.org/officeDocument/2006/relationships/image" Target="../media/image972.png"/><Relationship Id="rId413" Type="http://schemas.openxmlformats.org/officeDocument/2006/relationships/customXml" Target="../ink/ink1074.xml"/><Relationship Id="rId497" Type="http://schemas.openxmlformats.org/officeDocument/2006/relationships/customXml" Target="../ink/ink1117.xml"/><Relationship Id="rId620" Type="http://schemas.openxmlformats.org/officeDocument/2006/relationships/image" Target="../media/image1175.png"/><Relationship Id="rId357" Type="http://schemas.openxmlformats.org/officeDocument/2006/relationships/image" Target="../media/image1047.png"/><Relationship Id="rId54" Type="http://schemas.openxmlformats.org/officeDocument/2006/relationships/image" Target="../media/image897.png"/><Relationship Id="rId217" Type="http://schemas.openxmlformats.org/officeDocument/2006/relationships/customXml" Target="../ink/ink975.xml"/><Relationship Id="rId564" Type="http://schemas.openxmlformats.org/officeDocument/2006/relationships/image" Target="../media/image1147.png"/><Relationship Id="rId424" Type="http://schemas.openxmlformats.org/officeDocument/2006/relationships/customXml" Target="../ink/ink1080.xml"/><Relationship Id="rId631" Type="http://schemas.openxmlformats.org/officeDocument/2006/relationships/customXml" Target="../ink/ink1185.xml"/><Relationship Id="rId270" Type="http://schemas.openxmlformats.org/officeDocument/2006/relationships/image" Target="../media/image1004.png"/><Relationship Id="rId65" Type="http://schemas.openxmlformats.org/officeDocument/2006/relationships/customXml" Target="../ink/ink899.xml"/><Relationship Id="rId130" Type="http://schemas.openxmlformats.org/officeDocument/2006/relationships/image" Target="../media/image934.png"/><Relationship Id="rId368" Type="http://schemas.openxmlformats.org/officeDocument/2006/relationships/customXml" Target="../ink/ink1051.xml"/><Relationship Id="rId575" Type="http://schemas.openxmlformats.org/officeDocument/2006/relationships/customXml" Target="../ink/ink1157.xml"/><Relationship Id="rId228" Type="http://schemas.openxmlformats.org/officeDocument/2006/relationships/image" Target="../media/image983.png"/><Relationship Id="rId435" Type="http://schemas.openxmlformats.org/officeDocument/2006/relationships/customXml" Target="../ink/ink1086.xml"/><Relationship Id="rId281" Type="http://schemas.openxmlformats.org/officeDocument/2006/relationships/customXml" Target="../ink/ink1007.xml"/><Relationship Id="rId502" Type="http://schemas.openxmlformats.org/officeDocument/2006/relationships/image" Target="../media/image1117.png"/><Relationship Id="rId76" Type="http://schemas.openxmlformats.org/officeDocument/2006/relationships/image" Target="../media/image907.png"/><Relationship Id="rId141" Type="http://schemas.openxmlformats.org/officeDocument/2006/relationships/customXml" Target="../ink/ink937.xml"/><Relationship Id="rId379" Type="http://schemas.openxmlformats.org/officeDocument/2006/relationships/image" Target="../media/image1058.png"/><Relationship Id="rId586" Type="http://schemas.openxmlformats.org/officeDocument/2006/relationships/image" Target="../media/image1158.png"/><Relationship Id="rId7" Type="http://schemas.openxmlformats.org/officeDocument/2006/relationships/customXml" Target="../ink/ink870.xml"/><Relationship Id="rId239" Type="http://schemas.openxmlformats.org/officeDocument/2006/relationships/customXml" Target="../ink/ink986.xml"/><Relationship Id="rId446" Type="http://schemas.openxmlformats.org/officeDocument/2006/relationships/image" Target="../media/image1089.png"/><Relationship Id="rId292" Type="http://schemas.openxmlformats.org/officeDocument/2006/relationships/customXml" Target="../ink/ink1013.xml"/><Relationship Id="rId306" Type="http://schemas.openxmlformats.org/officeDocument/2006/relationships/customXml" Target="../ink/ink1020.xml"/><Relationship Id="rId87" Type="http://schemas.openxmlformats.org/officeDocument/2006/relationships/customXml" Target="../ink/ink910.xml"/><Relationship Id="rId513" Type="http://schemas.openxmlformats.org/officeDocument/2006/relationships/image" Target="../media/image1122.png"/><Relationship Id="rId597" Type="http://schemas.openxmlformats.org/officeDocument/2006/relationships/customXml" Target="../ink/ink1168.xml"/><Relationship Id="rId152" Type="http://schemas.openxmlformats.org/officeDocument/2006/relationships/image" Target="../media/image945.png"/><Relationship Id="rId457" Type="http://schemas.openxmlformats.org/officeDocument/2006/relationships/customXml" Target="../ink/ink1097.xml"/><Relationship Id="rId14" Type="http://schemas.openxmlformats.org/officeDocument/2006/relationships/image" Target="../media/image877.png"/><Relationship Id="rId317" Type="http://schemas.openxmlformats.org/officeDocument/2006/relationships/image" Target="../media/image1027.png"/><Relationship Id="rId524" Type="http://schemas.openxmlformats.org/officeDocument/2006/relationships/customXml" Target="../ink/ink1131.xml"/><Relationship Id="rId98" Type="http://schemas.openxmlformats.org/officeDocument/2006/relationships/image" Target="../media/image918.png"/><Relationship Id="rId163" Type="http://schemas.openxmlformats.org/officeDocument/2006/relationships/customXml" Target="../ink/ink948.xml"/><Relationship Id="rId370" Type="http://schemas.openxmlformats.org/officeDocument/2006/relationships/customXml" Target="../ink/ink1052.xml"/><Relationship Id="rId230" Type="http://schemas.openxmlformats.org/officeDocument/2006/relationships/image" Target="../media/image984.png"/><Relationship Id="rId468" Type="http://schemas.openxmlformats.org/officeDocument/2006/relationships/image" Target="../media/image1100.png"/><Relationship Id="rId25" Type="http://schemas.openxmlformats.org/officeDocument/2006/relationships/customXml" Target="../ink/ink879.xml"/><Relationship Id="rId328" Type="http://schemas.openxmlformats.org/officeDocument/2006/relationships/customXml" Target="../ink/ink1031.xml"/><Relationship Id="rId535" Type="http://schemas.openxmlformats.org/officeDocument/2006/relationships/image" Target="../media/image1133.png"/><Relationship Id="rId174" Type="http://schemas.openxmlformats.org/officeDocument/2006/relationships/image" Target="../media/image956.png"/><Relationship Id="rId381" Type="http://schemas.openxmlformats.org/officeDocument/2006/relationships/image" Target="../media/image1059.png"/><Relationship Id="rId602" Type="http://schemas.openxmlformats.org/officeDocument/2006/relationships/image" Target="../media/image1166.png"/><Relationship Id="rId241" Type="http://schemas.openxmlformats.org/officeDocument/2006/relationships/customXml" Target="../ink/ink987.xml"/><Relationship Id="rId479" Type="http://schemas.openxmlformats.org/officeDocument/2006/relationships/customXml" Target="../ink/ink1108.xml"/><Relationship Id="rId36" Type="http://schemas.openxmlformats.org/officeDocument/2006/relationships/image" Target="../media/image888.png"/><Relationship Id="rId339" Type="http://schemas.openxmlformats.org/officeDocument/2006/relationships/image" Target="../media/image1038.png"/><Relationship Id="rId546" Type="http://schemas.openxmlformats.org/officeDocument/2006/relationships/image" Target="../media/image1138.png"/><Relationship Id="rId101" Type="http://schemas.openxmlformats.org/officeDocument/2006/relationships/customXml" Target="../ink/ink917.xml"/><Relationship Id="rId185" Type="http://schemas.openxmlformats.org/officeDocument/2006/relationships/customXml" Target="../ink/ink959.xml"/><Relationship Id="rId406" Type="http://schemas.openxmlformats.org/officeDocument/2006/relationships/image" Target="../media/image1071.png"/><Relationship Id="rId392" Type="http://schemas.openxmlformats.org/officeDocument/2006/relationships/customXml" Target="../ink/ink1063.xml"/><Relationship Id="rId613" Type="http://schemas.openxmlformats.org/officeDocument/2006/relationships/customXml" Target="../ink/ink1176.xml"/><Relationship Id="rId252" Type="http://schemas.openxmlformats.org/officeDocument/2006/relationships/image" Target="../media/image995.png"/><Relationship Id="rId294" Type="http://schemas.openxmlformats.org/officeDocument/2006/relationships/customXml" Target="../ink/ink1014.xml"/><Relationship Id="rId308" Type="http://schemas.openxmlformats.org/officeDocument/2006/relationships/customXml" Target="../ink/ink1021.xml"/><Relationship Id="rId515" Type="http://schemas.openxmlformats.org/officeDocument/2006/relationships/image" Target="../media/image1123.png"/><Relationship Id="rId47" Type="http://schemas.openxmlformats.org/officeDocument/2006/relationships/customXml" Target="../ink/ink890.xml"/><Relationship Id="rId89" Type="http://schemas.openxmlformats.org/officeDocument/2006/relationships/customXml" Target="../ink/ink911.xml"/><Relationship Id="rId112" Type="http://schemas.openxmlformats.org/officeDocument/2006/relationships/image" Target="../media/image925.png"/><Relationship Id="rId154" Type="http://schemas.openxmlformats.org/officeDocument/2006/relationships/image" Target="../media/image946.png"/><Relationship Id="rId361" Type="http://schemas.openxmlformats.org/officeDocument/2006/relationships/image" Target="../media/image1049.png"/><Relationship Id="rId557" Type="http://schemas.openxmlformats.org/officeDocument/2006/relationships/customXml" Target="../ink/ink1148.xml"/><Relationship Id="rId599" Type="http://schemas.openxmlformats.org/officeDocument/2006/relationships/customXml" Target="../ink/ink1169.xml"/><Relationship Id="rId196" Type="http://schemas.openxmlformats.org/officeDocument/2006/relationships/image" Target="../media/image967.png"/><Relationship Id="rId417" Type="http://schemas.openxmlformats.org/officeDocument/2006/relationships/image" Target="../media/image1076.png"/><Relationship Id="rId459" Type="http://schemas.openxmlformats.org/officeDocument/2006/relationships/customXml" Target="../ink/ink1098.xml"/><Relationship Id="rId624" Type="http://schemas.openxmlformats.org/officeDocument/2006/relationships/image" Target="../media/image1177.png"/><Relationship Id="rId16" Type="http://schemas.openxmlformats.org/officeDocument/2006/relationships/image" Target="../media/image878.png"/><Relationship Id="rId221" Type="http://schemas.openxmlformats.org/officeDocument/2006/relationships/customXml" Target="../ink/ink977.xml"/><Relationship Id="rId263" Type="http://schemas.openxmlformats.org/officeDocument/2006/relationships/customXml" Target="../ink/ink998.xml"/><Relationship Id="rId319" Type="http://schemas.openxmlformats.org/officeDocument/2006/relationships/image" Target="../media/image1028.png"/><Relationship Id="rId470" Type="http://schemas.openxmlformats.org/officeDocument/2006/relationships/image" Target="../media/image1101.png"/><Relationship Id="rId526" Type="http://schemas.openxmlformats.org/officeDocument/2006/relationships/customXml" Target="../ink/ink1132.xml"/><Relationship Id="rId58" Type="http://schemas.openxmlformats.org/officeDocument/2006/relationships/image" Target="../media/image899.png"/><Relationship Id="rId123" Type="http://schemas.openxmlformats.org/officeDocument/2006/relationships/customXml" Target="../ink/ink928.xml"/><Relationship Id="rId330" Type="http://schemas.openxmlformats.org/officeDocument/2006/relationships/customXml" Target="../ink/ink1032.xml"/><Relationship Id="rId568" Type="http://schemas.openxmlformats.org/officeDocument/2006/relationships/image" Target="../media/image1149.png"/><Relationship Id="rId165" Type="http://schemas.openxmlformats.org/officeDocument/2006/relationships/customXml" Target="../ink/ink949.xml"/><Relationship Id="rId372" Type="http://schemas.openxmlformats.org/officeDocument/2006/relationships/customXml" Target="../ink/ink1053.xml"/><Relationship Id="rId428" Type="http://schemas.openxmlformats.org/officeDocument/2006/relationships/image" Target="../media/image806.png"/><Relationship Id="rId635" Type="http://schemas.openxmlformats.org/officeDocument/2006/relationships/customXml" Target="../ink/ink1187.xml"/><Relationship Id="rId232" Type="http://schemas.openxmlformats.org/officeDocument/2006/relationships/image" Target="../media/image985.png"/><Relationship Id="rId274" Type="http://schemas.openxmlformats.org/officeDocument/2006/relationships/image" Target="../media/image1006.png"/><Relationship Id="rId481" Type="http://schemas.openxmlformats.org/officeDocument/2006/relationships/customXml" Target="../ink/ink1109.xml"/><Relationship Id="rId27" Type="http://schemas.openxmlformats.org/officeDocument/2006/relationships/customXml" Target="../ink/ink880.xml"/><Relationship Id="rId69" Type="http://schemas.openxmlformats.org/officeDocument/2006/relationships/customXml" Target="../ink/ink901.xml"/><Relationship Id="rId134" Type="http://schemas.openxmlformats.org/officeDocument/2006/relationships/image" Target="../media/image936.png"/><Relationship Id="rId537" Type="http://schemas.openxmlformats.org/officeDocument/2006/relationships/customXml" Target="../ink/ink1138.xml"/><Relationship Id="rId579" Type="http://schemas.openxmlformats.org/officeDocument/2006/relationships/customXml" Target="../ink/ink1159.xml"/><Relationship Id="rId80" Type="http://schemas.openxmlformats.org/officeDocument/2006/relationships/image" Target="../media/image909.png"/><Relationship Id="rId176" Type="http://schemas.openxmlformats.org/officeDocument/2006/relationships/image" Target="../media/image957.png"/><Relationship Id="rId341" Type="http://schemas.openxmlformats.org/officeDocument/2006/relationships/image" Target="../media/image1039.png"/><Relationship Id="rId383" Type="http://schemas.openxmlformats.org/officeDocument/2006/relationships/image" Target="../media/image1060.png"/><Relationship Id="rId439" Type="http://schemas.openxmlformats.org/officeDocument/2006/relationships/customXml" Target="../ink/ink1088.xml"/><Relationship Id="rId590" Type="http://schemas.openxmlformats.org/officeDocument/2006/relationships/image" Target="../media/image1160.png"/><Relationship Id="rId604" Type="http://schemas.openxmlformats.org/officeDocument/2006/relationships/image" Target="../media/image1167.png"/><Relationship Id="rId201" Type="http://schemas.openxmlformats.org/officeDocument/2006/relationships/customXml" Target="../ink/ink967.xml"/><Relationship Id="rId243" Type="http://schemas.openxmlformats.org/officeDocument/2006/relationships/customXml" Target="../ink/ink988.xml"/><Relationship Id="rId285" Type="http://schemas.openxmlformats.org/officeDocument/2006/relationships/customXml" Target="../ink/ink1009.xml"/><Relationship Id="rId450" Type="http://schemas.openxmlformats.org/officeDocument/2006/relationships/image" Target="../media/image1091.png"/><Relationship Id="rId506" Type="http://schemas.openxmlformats.org/officeDocument/2006/relationships/image" Target="../media/image1119.png"/><Relationship Id="rId38" Type="http://schemas.openxmlformats.org/officeDocument/2006/relationships/image" Target="../media/image889.png"/><Relationship Id="rId103" Type="http://schemas.openxmlformats.org/officeDocument/2006/relationships/customXml" Target="../ink/ink918.xml"/><Relationship Id="rId310" Type="http://schemas.openxmlformats.org/officeDocument/2006/relationships/customXml" Target="../ink/ink1022.xml"/><Relationship Id="rId492" Type="http://schemas.openxmlformats.org/officeDocument/2006/relationships/image" Target="../media/image1112.png"/><Relationship Id="rId548" Type="http://schemas.openxmlformats.org/officeDocument/2006/relationships/image" Target="../media/image1139.png"/><Relationship Id="rId91" Type="http://schemas.openxmlformats.org/officeDocument/2006/relationships/customXml" Target="../ink/ink912.xml"/><Relationship Id="rId145" Type="http://schemas.openxmlformats.org/officeDocument/2006/relationships/customXml" Target="../ink/ink939.xml"/><Relationship Id="rId187" Type="http://schemas.openxmlformats.org/officeDocument/2006/relationships/customXml" Target="../ink/ink960.xml"/><Relationship Id="rId352" Type="http://schemas.openxmlformats.org/officeDocument/2006/relationships/customXml" Target="../ink/ink1043.xml"/><Relationship Id="rId394" Type="http://schemas.openxmlformats.org/officeDocument/2006/relationships/customXml" Target="../ink/ink1064.xml"/><Relationship Id="rId408" Type="http://schemas.openxmlformats.org/officeDocument/2006/relationships/image" Target="../media/image1072.png"/><Relationship Id="rId615" Type="http://schemas.openxmlformats.org/officeDocument/2006/relationships/customXml" Target="../ink/ink1177.xml"/><Relationship Id="rId212" Type="http://schemas.openxmlformats.org/officeDocument/2006/relationships/image" Target="../media/image975.png"/><Relationship Id="rId254" Type="http://schemas.openxmlformats.org/officeDocument/2006/relationships/image" Target="../media/image996.png"/><Relationship Id="rId49" Type="http://schemas.openxmlformats.org/officeDocument/2006/relationships/customXml" Target="../ink/ink891.xml"/><Relationship Id="rId114" Type="http://schemas.openxmlformats.org/officeDocument/2006/relationships/image" Target="../media/image926.png"/><Relationship Id="rId296" Type="http://schemas.openxmlformats.org/officeDocument/2006/relationships/customXml" Target="../ink/ink1015.xml"/><Relationship Id="rId461" Type="http://schemas.openxmlformats.org/officeDocument/2006/relationships/customXml" Target="../ink/ink1099.xml"/><Relationship Id="rId517" Type="http://schemas.openxmlformats.org/officeDocument/2006/relationships/image" Target="../media/image1124.png"/><Relationship Id="rId559" Type="http://schemas.openxmlformats.org/officeDocument/2006/relationships/customXml" Target="../ink/ink1149.xml"/><Relationship Id="rId60" Type="http://schemas.openxmlformats.org/officeDocument/2006/relationships/image" Target="../media/image900.png"/><Relationship Id="rId156" Type="http://schemas.openxmlformats.org/officeDocument/2006/relationships/image" Target="../media/image947.png"/><Relationship Id="rId198" Type="http://schemas.openxmlformats.org/officeDocument/2006/relationships/image" Target="../media/image968.png"/><Relationship Id="rId321" Type="http://schemas.openxmlformats.org/officeDocument/2006/relationships/image" Target="../media/image1029.png"/><Relationship Id="rId363" Type="http://schemas.openxmlformats.org/officeDocument/2006/relationships/image" Target="../media/image1050.png"/><Relationship Id="rId419" Type="http://schemas.openxmlformats.org/officeDocument/2006/relationships/image" Target="../media/image1077.png"/><Relationship Id="rId570" Type="http://schemas.openxmlformats.org/officeDocument/2006/relationships/image" Target="../media/image1150.png"/><Relationship Id="rId626" Type="http://schemas.openxmlformats.org/officeDocument/2006/relationships/image" Target="../media/image1178.png"/><Relationship Id="rId223" Type="http://schemas.openxmlformats.org/officeDocument/2006/relationships/customXml" Target="../ink/ink978.xml"/><Relationship Id="rId430" Type="http://schemas.openxmlformats.org/officeDocument/2006/relationships/image" Target="../media/image1081.png"/><Relationship Id="rId18" Type="http://schemas.openxmlformats.org/officeDocument/2006/relationships/image" Target="../media/image879.png"/><Relationship Id="rId265" Type="http://schemas.openxmlformats.org/officeDocument/2006/relationships/customXml" Target="../ink/ink999.xml"/><Relationship Id="rId472" Type="http://schemas.openxmlformats.org/officeDocument/2006/relationships/image" Target="../media/image1102.png"/><Relationship Id="rId528" Type="http://schemas.openxmlformats.org/officeDocument/2006/relationships/customXml" Target="../ink/ink1133.xml"/><Relationship Id="rId125" Type="http://schemas.openxmlformats.org/officeDocument/2006/relationships/customXml" Target="../ink/ink929.xml"/><Relationship Id="rId167" Type="http://schemas.openxmlformats.org/officeDocument/2006/relationships/customXml" Target="../ink/ink950.xml"/><Relationship Id="rId332" Type="http://schemas.openxmlformats.org/officeDocument/2006/relationships/customXml" Target="../ink/ink1033.xml"/><Relationship Id="rId374" Type="http://schemas.openxmlformats.org/officeDocument/2006/relationships/customXml" Target="../ink/ink1054.xml"/><Relationship Id="rId581" Type="http://schemas.openxmlformats.org/officeDocument/2006/relationships/customXml" Target="../ink/ink1160.xml"/><Relationship Id="rId71" Type="http://schemas.openxmlformats.org/officeDocument/2006/relationships/customXml" Target="../ink/ink902.xml"/><Relationship Id="rId234" Type="http://schemas.openxmlformats.org/officeDocument/2006/relationships/image" Target="../media/image986.png"/><Relationship Id="rId637" Type="http://schemas.openxmlformats.org/officeDocument/2006/relationships/customXml" Target="../ink/ink1188.xml"/><Relationship Id="rId2" Type="http://schemas.openxmlformats.org/officeDocument/2006/relationships/image" Target="../media/image870.png"/><Relationship Id="rId29" Type="http://schemas.openxmlformats.org/officeDocument/2006/relationships/customXml" Target="../ink/ink881.xml"/><Relationship Id="rId276" Type="http://schemas.openxmlformats.org/officeDocument/2006/relationships/image" Target="../media/image1007.png"/><Relationship Id="rId441" Type="http://schemas.openxmlformats.org/officeDocument/2006/relationships/customXml" Target="../ink/ink1089.xml"/><Relationship Id="rId483" Type="http://schemas.openxmlformats.org/officeDocument/2006/relationships/customXml" Target="../ink/ink1110.xml"/><Relationship Id="rId539" Type="http://schemas.openxmlformats.org/officeDocument/2006/relationships/customXml" Target="../ink/ink1139.xml"/><Relationship Id="rId40" Type="http://schemas.openxmlformats.org/officeDocument/2006/relationships/image" Target="../media/image890.png"/><Relationship Id="rId136" Type="http://schemas.openxmlformats.org/officeDocument/2006/relationships/image" Target="../media/image937.png"/><Relationship Id="rId178" Type="http://schemas.openxmlformats.org/officeDocument/2006/relationships/image" Target="../media/image958.png"/><Relationship Id="rId301" Type="http://schemas.openxmlformats.org/officeDocument/2006/relationships/image" Target="../media/image1019.png"/><Relationship Id="rId343" Type="http://schemas.openxmlformats.org/officeDocument/2006/relationships/image" Target="../media/image1040.png"/><Relationship Id="rId550" Type="http://schemas.openxmlformats.org/officeDocument/2006/relationships/image" Target="../media/image1140.png"/><Relationship Id="rId82" Type="http://schemas.openxmlformats.org/officeDocument/2006/relationships/image" Target="../media/image910.png"/><Relationship Id="rId203" Type="http://schemas.openxmlformats.org/officeDocument/2006/relationships/customXml" Target="../ink/ink968.xml"/><Relationship Id="rId385" Type="http://schemas.openxmlformats.org/officeDocument/2006/relationships/image" Target="../media/image1061.png"/><Relationship Id="rId592" Type="http://schemas.openxmlformats.org/officeDocument/2006/relationships/image" Target="../media/image1161.png"/><Relationship Id="rId606" Type="http://schemas.openxmlformats.org/officeDocument/2006/relationships/image" Target="../media/image1168.png"/><Relationship Id="rId245" Type="http://schemas.openxmlformats.org/officeDocument/2006/relationships/customXml" Target="../ink/ink989.xml"/><Relationship Id="rId287" Type="http://schemas.openxmlformats.org/officeDocument/2006/relationships/image" Target="../media/image1012.png"/><Relationship Id="rId410" Type="http://schemas.openxmlformats.org/officeDocument/2006/relationships/image" Target="../media/image1073.png"/><Relationship Id="rId452" Type="http://schemas.openxmlformats.org/officeDocument/2006/relationships/image" Target="../media/image1092.png"/><Relationship Id="rId494" Type="http://schemas.openxmlformats.org/officeDocument/2006/relationships/image" Target="../media/image1113.png"/><Relationship Id="rId508" Type="http://schemas.openxmlformats.org/officeDocument/2006/relationships/image" Target="../media/image1120.png"/><Relationship Id="rId105" Type="http://schemas.openxmlformats.org/officeDocument/2006/relationships/customXml" Target="../ink/ink919.xml"/><Relationship Id="rId147" Type="http://schemas.openxmlformats.org/officeDocument/2006/relationships/customXml" Target="../ink/ink940.xml"/><Relationship Id="rId312" Type="http://schemas.openxmlformats.org/officeDocument/2006/relationships/customXml" Target="../ink/ink1023.xml"/><Relationship Id="rId354" Type="http://schemas.openxmlformats.org/officeDocument/2006/relationships/customXml" Target="../ink/ink1044.xml"/><Relationship Id="rId51" Type="http://schemas.openxmlformats.org/officeDocument/2006/relationships/customXml" Target="../ink/ink892.xml"/><Relationship Id="rId93" Type="http://schemas.openxmlformats.org/officeDocument/2006/relationships/customXml" Target="../ink/ink913.xml"/><Relationship Id="rId189" Type="http://schemas.openxmlformats.org/officeDocument/2006/relationships/customXml" Target="../ink/ink961.xml"/><Relationship Id="rId396" Type="http://schemas.openxmlformats.org/officeDocument/2006/relationships/customXml" Target="../ink/ink1065.xml"/><Relationship Id="rId561" Type="http://schemas.openxmlformats.org/officeDocument/2006/relationships/customXml" Target="../ink/ink1150.xml"/><Relationship Id="rId617" Type="http://schemas.openxmlformats.org/officeDocument/2006/relationships/customXml" Target="../ink/ink1178.xml"/><Relationship Id="rId214" Type="http://schemas.openxmlformats.org/officeDocument/2006/relationships/image" Target="../media/image976.png"/><Relationship Id="rId256" Type="http://schemas.openxmlformats.org/officeDocument/2006/relationships/image" Target="../media/image997.png"/><Relationship Id="rId298" Type="http://schemas.openxmlformats.org/officeDocument/2006/relationships/customXml" Target="../ink/ink1016.xml"/><Relationship Id="rId421" Type="http://schemas.openxmlformats.org/officeDocument/2006/relationships/image" Target="../media/image1078.png"/><Relationship Id="rId463" Type="http://schemas.openxmlformats.org/officeDocument/2006/relationships/customXml" Target="../ink/ink1100.xml"/><Relationship Id="rId519" Type="http://schemas.openxmlformats.org/officeDocument/2006/relationships/image" Target="../media/image1125.png"/><Relationship Id="rId116" Type="http://schemas.openxmlformats.org/officeDocument/2006/relationships/image" Target="../media/image927.png"/><Relationship Id="rId158" Type="http://schemas.openxmlformats.org/officeDocument/2006/relationships/image" Target="../media/image948.png"/><Relationship Id="rId323" Type="http://schemas.openxmlformats.org/officeDocument/2006/relationships/image" Target="../media/image1030.png"/><Relationship Id="rId530" Type="http://schemas.openxmlformats.org/officeDocument/2006/relationships/customXml" Target="../ink/ink1134.xml"/><Relationship Id="rId20" Type="http://schemas.openxmlformats.org/officeDocument/2006/relationships/image" Target="../media/image880.png"/><Relationship Id="rId62" Type="http://schemas.openxmlformats.org/officeDocument/2006/relationships/image" Target="../media/image901.png"/><Relationship Id="rId365" Type="http://schemas.openxmlformats.org/officeDocument/2006/relationships/image" Target="../media/image1051.png"/><Relationship Id="rId572" Type="http://schemas.openxmlformats.org/officeDocument/2006/relationships/image" Target="../media/image1151.png"/><Relationship Id="rId628" Type="http://schemas.openxmlformats.org/officeDocument/2006/relationships/image" Target="../media/image1179.png"/><Relationship Id="rId225" Type="http://schemas.openxmlformats.org/officeDocument/2006/relationships/customXml" Target="../ink/ink979.xml"/><Relationship Id="rId267" Type="http://schemas.openxmlformats.org/officeDocument/2006/relationships/customXml" Target="../ink/ink1000.xml"/><Relationship Id="rId432" Type="http://schemas.openxmlformats.org/officeDocument/2006/relationships/image" Target="../media/image1082.png"/><Relationship Id="rId474" Type="http://schemas.openxmlformats.org/officeDocument/2006/relationships/image" Target="../media/image1103.png"/><Relationship Id="rId127" Type="http://schemas.openxmlformats.org/officeDocument/2006/relationships/customXml" Target="../ink/ink930.xml"/><Relationship Id="rId31" Type="http://schemas.openxmlformats.org/officeDocument/2006/relationships/customXml" Target="../ink/ink882.xml"/><Relationship Id="rId73" Type="http://schemas.openxmlformats.org/officeDocument/2006/relationships/customXml" Target="../ink/ink903.xml"/><Relationship Id="rId169" Type="http://schemas.openxmlformats.org/officeDocument/2006/relationships/customXml" Target="../ink/ink951.xml"/><Relationship Id="rId334" Type="http://schemas.openxmlformats.org/officeDocument/2006/relationships/customXml" Target="../ink/ink1034.xml"/><Relationship Id="rId376" Type="http://schemas.openxmlformats.org/officeDocument/2006/relationships/customXml" Target="../ink/ink1055.xml"/><Relationship Id="rId541" Type="http://schemas.openxmlformats.org/officeDocument/2006/relationships/customXml" Target="../ink/ink1140.xml"/><Relationship Id="rId583" Type="http://schemas.openxmlformats.org/officeDocument/2006/relationships/customXml" Target="../ink/ink1161.xml"/><Relationship Id="rId639" Type="http://schemas.openxmlformats.org/officeDocument/2006/relationships/customXml" Target="../ink/ink1189.xml"/><Relationship Id="rId4" Type="http://schemas.openxmlformats.org/officeDocument/2006/relationships/image" Target="../media/image872.png"/><Relationship Id="rId180" Type="http://schemas.openxmlformats.org/officeDocument/2006/relationships/image" Target="../media/image959.png"/><Relationship Id="rId236" Type="http://schemas.openxmlformats.org/officeDocument/2006/relationships/image" Target="../media/image987.png"/><Relationship Id="rId278" Type="http://schemas.openxmlformats.org/officeDocument/2006/relationships/image" Target="../media/image1008.png"/><Relationship Id="rId401" Type="http://schemas.openxmlformats.org/officeDocument/2006/relationships/customXml" Target="../ink/ink1068.xml"/><Relationship Id="rId443" Type="http://schemas.openxmlformats.org/officeDocument/2006/relationships/customXml" Target="../ink/ink1090.xml"/><Relationship Id="rId303" Type="http://schemas.openxmlformats.org/officeDocument/2006/relationships/image" Target="../media/image1020.png"/><Relationship Id="rId485" Type="http://schemas.openxmlformats.org/officeDocument/2006/relationships/customXml" Target="../ink/ink1111.xml"/><Relationship Id="rId42" Type="http://schemas.openxmlformats.org/officeDocument/2006/relationships/image" Target="../media/image891.png"/><Relationship Id="rId84" Type="http://schemas.openxmlformats.org/officeDocument/2006/relationships/image" Target="../media/image911.png"/><Relationship Id="rId138" Type="http://schemas.openxmlformats.org/officeDocument/2006/relationships/image" Target="../media/image938.png"/><Relationship Id="rId345" Type="http://schemas.openxmlformats.org/officeDocument/2006/relationships/image" Target="../media/image1041.png"/><Relationship Id="rId387" Type="http://schemas.openxmlformats.org/officeDocument/2006/relationships/image" Target="../media/image1062.png"/><Relationship Id="rId510" Type="http://schemas.openxmlformats.org/officeDocument/2006/relationships/image" Target="../media/image1121.png"/><Relationship Id="rId552" Type="http://schemas.openxmlformats.org/officeDocument/2006/relationships/image" Target="../media/image1141.png"/><Relationship Id="rId594" Type="http://schemas.openxmlformats.org/officeDocument/2006/relationships/image" Target="../media/image1162.png"/><Relationship Id="rId608" Type="http://schemas.openxmlformats.org/officeDocument/2006/relationships/image" Target="../media/image1169.png"/><Relationship Id="rId191" Type="http://schemas.openxmlformats.org/officeDocument/2006/relationships/customXml" Target="../ink/ink962.xml"/><Relationship Id="rId205" Type="http://schemas.openxmlformats.org/officeDocument/2006/relationships/customXml" Target="../ink/ink969.xml"/><Relationship Id="rId247" Type="http://schemas.openxmlformats.org/officeDocument/2006/relationships/customXml" Target="../ink/ink990.xml"/><Relationship Id="rId412" Type="http://schemas.openxmlformats.org/officeDocument/2006/relationships/image" Target="../media/image1074.png"/><Relationship Id="rId107" Type="http://schemas.openxmlformats.org/officeDocument/2006/relationships/customXml" Target="../ink/ink920.xml"/><Relationship Id="rId289" Type="http://schemas.openxmlformats.org/officeDocument/2006/relationships/image" Target="../media/image1013.png"/><Relationship Id="rId454" Type="http://schemas.openxmlformats.org/officeDocument/2006/relationships/image" Target="../media/image1093.png"/><Relationship Id="rId496" Type="http://schemas.openxmlformats.org/officeDocument/2006/relationships/image" Target="../media/image1114.png"/><Relationship Id="rId11" Type="http://schemas.openxmlformats.org/officeDocument/2006/relationships/customXml" Target="../ink/ink872.xml"/><Relationship Id="rId53" Type="http://schemas.openxmlformats.org/officeDocument/2006/relationships/customXml" Target="../ink/ink893.xml"/><Relationship Id="rId149" Type="http://schemas.openxmlformats.org/officeDocument/2006/relationships/customXml" Target="../ink/ink941.xml"/><Relationship Id="rId314" Type="http://schemas.openxmlformats.org/officeDocument/2006/relationships/customXml" Target="../ink/ink1024.xml"/><Relationship Id="rId356" Type="http://schemas.openxmlformats.org/officeDocument/2006/relationships/customXml" Target="../ink/ink1045.xml"/><Relationship Id="rId398" Type="http://schemas.openxmlformats.org/officeDocument/2006/relationships/image" Target="../media/image1067.png"/><Relationship Id="rId521" Type="http://schemas.openxmlformats.org/officeDocument/2006/relationships/image" Target="../media/image1126.png"/><Relationship Id="rId563" Type="http://schemas.openxmlformats.org/officeDocument/2006/relationships/customXml" Target="../ink/ink1151.xml"/><Relationship Id="rId619" Type="http://schemas.openxmlformats.org/officeDocument/2006/relationships/customXml" Target="../ink/ink1179.xml"/><Relationship Id="rId95" Type="http://schemas.openxmlformats.org/officeDocument/2006/relationships/customXml" Target="../ink/ink914.xml"/><Relationship Id="rId160" Type="http://schemas.openxmlformats.org/officeDocument/2006/relationships/image" Target="../media/image949.png"/><Relationship Id="rId216" Type="http://schemas.openxmlformats.org/officeDocument/2006/relationships/image" Target="../media/image977.png"/><Relationship Id="rId423" Type="http://schemas.openxmlformats.org/officeDocument/2006/relationships/image" Target="../media/image1079.png"/><Relationship Id="rId258" Type="http://schemas.openxmlformats.org/officeDocument/2006/relationships/image" Target="../media/image998.png"/><Relationship Id="rId465" Type="http://schemas.openxmlformats.org/officeDocument/2006/relationships/customXml" Target="../ink/ink1101.xml"/><Relationship Id="rId630" Type="http://schemas.openxmlformats.org/officeDocument/2006/relationships/image" Target="../media/image1180.png"/><Relationship Id="rId22" Type="http://schemas.openxmlformats.org/officeDocument/2006/relationships/image" Target="../media/image881.png"/><Relationship Id="rId64" Type="http://schemas.openxmlformats.org/officeDocument/2006/relationships/image" Target="../media/image902.png"/><Relationship Id="rId118" Type="http://schemas.openxmlformats.org/officeDocument/2006/relationships/image" Target="../media/image928.png"/><Relationship Id="rId325" Type="http://schemas.openxmlformats.org/officeDocument/2006/relationships/image" Target="../media/image1031.png"/><Relationship Id="rId367" Type="http://schemas.openxmlformats.org/officeDocument/2006/relationships/image" Target="../media/image1052.png"/><Relationship Id="rId532" Type="http://schemas.openxmlformats.org/officeDocument/2006/relationships/customXml" Target="../ink/ink1135.xml"/><Relationship Id="rId574" Type="http://schemas.openxmlformats.org/officeDocument/2006/relationships/image" Target="../media/image1152.png"/><Relationship Id="rId171" Type="http://schemas.openxmlformats.org/officeDocument/2006/relationships/customXml" Target="../ink/ink952.xml"/><Relationship Id="rId227" Type="http://schemas.openxmlformats.org/officeDocument/2006/relationships/customXml" Target="../ink/ink980.xml"/><Relationship Id="rId269" Type="http://schemas.openxmlformats.org/officeDocument/2006/relationships/customXml" Target="../ink/ink1001.xml"/><Relationship Id="rId434" Type="http://schemas.openxmlformats.org/officeDocument/2006/relationships/image" Target="../media/image1083.png"/><Relationship Id="rId476" Type="http://schemas.openxmlformats.org/officeDocument/2006/relationships/image" Target="../media/image1104.png"/><Relationship Id="rId33" Type="http://schemas.openxmlformats.org/officeDocument/2006/relationships/customXml" Target="../ink/ink883.xml"/><Relationship Id="rId129" Type="http://schemas.openxmlformats.org/officeDocument/2006/relationships/customXml" Target="../ink/ink931.xml"/><Relationship Id="rId280" Type="http://schemas.openxmlformats.org/officeDocument/2006/relationships/image" Target="../media/image1009.png"/><Relationship Id="rId336" Type="http://schemas.openxmlformats.org/officeDocument/2006/relationships/customXml" Target="../ink/ink1035.xml"/><Relationship Id="rId501" Type="http://schemas.openxmlformats.org/officeDocument/2006/relationships/customXml" Target="../ink/ink1119.xml"/><Relationship Id="rId543" Type="http://schemas.openxmlformats.org/officeDocument/2006/relationships/customXml" Target="../ink/ink1141.xml"/><Relationship Id="rId75" Type="http://schemas.openxmlformats.org/officeDocument/2006/relationships/customXml" Target="../ink/ink904.xml"/><Relationship Id="rId140" Type="http://schemas.openxmlformats.org/officeDocument/2006/relationships/image" Target="../media/image939.png"/><Relationship Id="rId182" Type="http://schemas.openxmlformats.org/officeDocument/2006/relationships/image" Target="../media/image960.png"/><Relationship Id="rId378" Type="http://schemas.openxmlformats.org/officeDocument/2006/relationships/customXml" Target="../ink/ink1056.xml"/><Relationship Id="rId403" Type="http://schemas.openxmlformats.org/officeDocument/2006/relationships/customXml" Target="../ink/ink1069.xml"/><Relationship Id="rId585" Type="http://schemas.openxmlformats.org/officeDocument/2006/relationships/customXml" Target="../ink/ink1162.xml"/><Relationship Id="rId6" Type="http://schemas.openxmlformats.org/officeDocument/2006/relationships/image" Target="../media/image873.png"/><Relationship Id="rId238" Type="http://schemas.openxmlformats.org/officeDocument/2006/relationships/image" Target="../media/image988.png"/><Relationship Id="rId445" Type="http://schemas.openxmlformats.org/officeDocument/2006/relationships/customXml" Target="../ink/ink1091.xml"/><Relationship Id="rId487" Type="http://schemas.openxmlformats.org/officeDocument/2006/relationships/customXml" Target="../ink/ink1112.xml"/><Relationship Id="rId610" Type="http://schemas.openxmlformats.org/officeDocument/2006/relationships/image" Target="../media/image1170.png"/><Relationship Id="rId291" Type="http://schemas.openxmlformats.org/officeDocument/2006/relationships/image" Target="../media/image1014.png"/><Relationship Id="rId305" Type="http://schemas.openxmlformats.org/officeDocument/2006/relationships/image" Target="../media/image1021.png"/><Relationship Id="rId347" Type="http://schemas.openxmlformats.org/officeDocument/2006/relationships/image" Target="../media/image1042.png"/><Relationship Id="rId512" Type="http://schemas.openxmlformats.org/officeDocument/2006/relationships/customXml" Target="../ink/ink1125.xml"/><Relationship Id="rId44" Type="http://schemas.openxmlformats.org/officeDocument/2006/relationships/image" Target="../media/image892.png"/><Relationship Id="rId86" Type="http://schemas.openxmlformats.org/officeDocument/2006/relationships/image" Target="../media/image912.png"/><Relationship Id="rId151" Type="http://schemas.openxmlformats.org/officeDocument/2006/relationships/customXml" Target="../ink/ink942.xml"/><Relationship Id="rId389" Type="http://schemas.openxmlformats.org/officeDocument/2006/relationships/image" Target="../media/image1063.png"/><Relationship Id="rId554" Type="http://schemas.openxmlformats.org/officeDocument/2006/relationships/image" Target="../media/image1142.png"/><Relationship Id="rId596" Type="http://schemas.openxmlformats.org/officeDocument/2006/relationships/image" Target="../media/image1163.png"/><Relationship Id="rId193" Type="http://schemas.openxmlformats.org/officeDocument/2006/relationships/customXml" Target="../ink/ink963.xml"/><Relationship Id="rId207" Type="http://schemas.openxmlformats.org/officeDocument/2006/relationships/customXml" Target="../ink/ink970.xml"/><Relationship Id="rId249" Type="http://schemas.openxmlformats.org/officeDocument/2006/relationships/customXml" Target="../ink/ink991.xml"/><Relationship Id="rId414" Type="http://schemas.openxmlformats.org/officeDocument/2006/relationships/image" Target="../media/image1075.png"/><Relationship Id="rId456" Type="http://schemas.openxmlformats.org/officeDocument/2006/relationships/image" Target="../media/image1094.png"/><Relationship Id="rId498" Type="http://schemas.openxmlformats.org/officeDocument/2006/relationships/image" Target="../media/image1115.png"/><Relationship Id="rId621" Type="http://schemas.openxmlformats.org/officeDocument/2006/relationships/customXml" Target="../ink/ink1180.xml"/><Relationship Id="rId13" Type="http://schemas.openxmlformats.org/officeDocument/2006/relationships/customXml" Target="../ink/ink873.xml"/><Relationship Id="rId109" Type="http://schemas.openxmlformats.org/officeDocument/2006/relationships/customXml" Target="../ink/ink921.xml"/><Relationship Id="rId260" Type="http://schemas.openxmlformats.org/officeDocument/2006/relationships/image" Target="../media/image999.png"/><Relationship Id="rId316" Type="http://schemas.openxmlformats.org/officeDocument/2006/relationships/customXml" Target="../ink/ink1025.xml"/><Relationship Id="rId523" Type="http://schemas.openxmlformats.org/officeDocument/2006/relationships/image" Target="../media/image1127.png"/><Relationship Id="rId55" Type="http://schemas.openxmlformats.org/officeDocument/2006/relationships/customXml" Target="../ink/ink894.xml"/><Relationship Id="rId97" Type="http://schemas.openxmlformats.org/officeDocument/2006/relationships/customXml" Target="../ink/ink915.xml"/><Relationship Id="rId120" Type="http://schemas.openxmlformats.org/officeDocument/2006/relationships/image" Target="../media/image929.png"/><Relationship Id="rId358" Type="http://schemas.openxmlformats.org/officeDocument/2006/relationships/customXml" Target="../ink/ink1046.xml"/><Relationship Id="rId565" Type="http://schemas.openxmlformats.org/officeDocument/2006/relationships/customXml" Target="../ink/ink1152.xml"/><Relationship Id="rId162" Type="http://schemas.openxmlformats.org/officeDocument/2006/relationships/image" Target="../media/image950.png"/><Relationship Id="rId218" Type="http://schemas.openxmlformats.org/officeDocument/2006/relationships/image" Target="../media/image978.png"/><Relationship Id="rId425" Type="http://schemas.openxmlformats.org/officeDocument/2006/relationships/image" Target="../media/image1080.png"/><Relationship Id="rId467" Type="http://schemas.openxmlformats.org/officeDocument/2006/relationships/customXml" Target="../ink/ink1102.xml"/><Relationship Id="rId632" Type="http://schemas.openxmlformats.org/officeDocument/2006/relationships/image" Target="../media/image1181.png"/><Relationship Id="rId271" Type="http://schemas.openxmlformats.org/officeDocument/2006/relationships/customXml" Target="../ink/ink1002.xml"/><Relationship Id="rId24" Type="http://schemas.openxmlformats.org/officeDocument/2006/relationships/image" Target="../media/image882.png"/><Relationship Id="rId66" Type="http://schemas.openxmlformats.org/officeDocument/2006/relationships/image" Target="../media/image903.png"/><Relationship Id="rId131" Type="http://schemas.openxmlformats.org/officeDocument/2006/relationships/customXml" Target="../ink/ink932.xml"/><Relationship Id="rId327" Type="http://schemas.openxmlformats.org/officeDocument/2006/relationships/image" Target="../media/image1032.png"/><Relationship Id="rId369" Type="http://schemas.openxmlformats.org/officeDocument/2006/relationships/image" Target="../media/image1053.png"/><Relationship Id="rId534" Type="http://schemas.openxmlformats.org/officeDocument/2006/relationships/customXml" Target="../ink/ink1136.xml"/><Relationship Id="rId576" Type="http://schemas.openxmlformats.org/officeDocument/2006/relationships/image" Target="../media/image1153.png"/><Relationship Id="rId173" Type="http://schemas.openxmlformats.org/officeDocument/2006/relationships/customXml" Target="../ink/ink953.xml"/><Relationship Id="rId229" Type="http://schemas.openxmlformats.org/officeDocument/2006/relationships/customXml" Target="../ink/ink981.xml"/><Relationship Id="rId380" Type="http://schemas.openxmlformats.org/officeDocument/2006/relationships/customXml" Target="../ink/ink1057.xml"/><Relationship Id="rId436" Type="http://schemas.openxmlformats.org/officeDocument/2006/relationships/image" Target="../media/image1084.png"/><Relationship Id="rId601" Type="http://schemas.openxmlformats.org/officeDocument/2006/relationships/customXml" Target="../ink/ink1170.xml"/><Relationship Id="rId240" Type="http://schemas.openxmlformats.org/officeDocument/2006/relationships/image" Target="../media/image989.png"/><Relationship Id="rId478" Type="http://schemas.openxmlformats.org/officeDocument/2006/relationships/image" Target="../media/image1105.png"/><Relationship Id="rId35" Type="http://schemas.openxmlformats.org/officeDocument/2006/relationships/customXml" Target="../ink/ink884.xml"/><Relationship Id="rId77" Type="http://schemas.openxmlformats.org/officeDocument/2006/relationships/customXml" Target="../ink/ink905.xml"/><Relationship Id="rId100" Type="http://schemas.openxmlformats.org/officeDocument/2006/relationships/image" Target="../media/image919.png"/><Relationship Id="rId282" Type="http://schemas.openxmlformats.org/officeDocument/2006/relationships/image" Target="../media/image1010.png"/><Relationship Id="rId338" Type="http://schemas.openxmlformats.org/officeDocument/2006/relationships/customXml" Target="../ink/ink1036.xml"/><Relationship Id="rId503" Type="http://schemas.openxmlformats.org/officeDocument/2006/relationships/customXml" Target="../ink/ink1120.xml"/><Relationship Id="rId545" Type="http://schemas.openxmlformats.org/officeDocument/2006/relationships/customXml" Target="../ink/ink1142.xml"/><Relationship Id="rId587" Type="http://schemas.openxmlformats.org/officeDocument/2006/relationships/customXml" Target="../ink/ink1163.xml"/><Relationship Id="rId8" Type="http://schemas.openxmlformats.org/officeDocument/2006/relationships/image" Target="../media/image874.png"/><Relationship Id="rId142" Type="http://schemas.openxmlformats.org/officeDocument/2006/relationships/image" Target="../media/image940.png"/><Relationship Id="rId184" Type="http://schemas.openxmlformats.org/officeDocument/2006/relationships/image" Target="../media/image961.png"/><Relationship Id="rId391" Type="http://schemas.openxmlformats.org/officeDocument/2006/relationships/image" Target="../media/image1064.png"/><Relationship Id="rId405" Type="http://schemas.openxmlformats.org/officeDocument/2006/relationships/customXml" Target="../ink/ink1070.xml"/><Relationship Id="rId447" Type="http://schemas.openxmlformats.org/officeDocument/2006/relationships/customXml" Target="../ink/ink1092.xml"/><Relationship Id="rId612" Type="http://schemas.openxmlformats.org/officeDocument/2006/relationships/image" Target="../media/image1171.png"/><Relationship Id="rId251" Type="http://schemas.openxmlformats.org/officeDocument/2006/relationships/customXml" Target="../ink/ink992.xml"/><Relationship Id="rId489" Type="http://schemas.openxmlformats.org/officeDocument/2006/relationships/customXml" Target="../ink/ink1113.xml"/><Relationship Id="rId46" Type="http://schemas.openxmlformats.org/officeDocument/2006/relationships/image" Target="../media/image893.png"/><Relationship Id="rId293" Type="http://schemas.openxmlformats.org/officeDocument/2006/relationships/image" Target="../media/image1015.png"/><Relationship Id="rId307" Type="http://schemas.openxmlformats.org/officeDocument/2006/relationships/image" Target="../media/image1022.png"/><Relationship Id="rId349" Type="http://schemas.openxmlformats.org/officeDocument/2006/relationships/image" Target="../media/image1043.png"/><Relationship Id="rId514" Type="http://schemas.openxmlformats.org/officeDocument/2006/relationships/customXml" Target="../ink/ink1126.xml"/><Relationship Id="rId556" Type="http://schemas.openxmlformats.org/officeDocument/2006/relationships/image" Target="../media/image1143.png"/><Relationship Id="rId88" Type="http://schemas.openxmlformats.org/officeDocument/2006/relationships/image" Target="../media/image913.png"/><Relationship Id="rId111" Type="http://schemas.openxmlformats.org/officeDocument/2006/relationships/customXml" Target="../ink/ink922.xml"/><Relationship Id="rId153" Type="http://schemas.openxmlformats.org/officeDocument/2006/relationships/customXml" Target="../ink/ink943.xml"/><Relationship Id="rId195" Type="http://schemas.openxmlformats.org/officeDocument/2006/relationships/customXml" Target="../ink/ink964.xml"/><Relationship Id="rId209" Type="http://schemas.openxmlformats.org/officeDocument/2006/relationships/customXml" Target="../ink/ink971.xml"/><Relationship Id="rId360" Type="http://schemas.openxmlformats.org/officeDocument/2006/relationships/customXml" Target="../ink/ink1047.xml"/><Relationship Id="rId416" Type="http://schemas.openxmlformats.org/officeDocument/2006/relationships/customXml" Target="../ink/ink1076.xml"/><Relationship Id="rId598" Type="http://schemas.openxmlformats.org/officeDocument/2006/relationships/image" Target="../media/image1164.png"/><Relationship Id="rId220" Type="http://schemas.openxmlformats.org/officeDocument/2006/relationships/image" Target="../media/image979.png"/><Relationship Id="rId458" Type="http://schemas.openxmlformats.org/officeDocument/2006/relationships/image" Target="../media/image1095.png"/><Relationship Id="rId623" Type="http://schemas.openxmlformats.org/officeDocument/2006/relationships/customXml" Target="../ink/ink1181.xml"/><Relationship Id="rId15" Type="http://schemas.openxmlformats.org/officeDocument/2006/relationships/customXml" Target="../ink/ink874.xml"/><Relationship Id="rId57" Type="http://schemas.openxmlformats.org/officeDocument/2006/relationships/customXml" Target="../ink/ink895.xml"/><Relationship Id="rId262" Type="http://schemas.openxmlformats.org/officeDocument/2006/relationships/image" Target="../media/image1000.png"/><Relationship Id="rId318" Type="http://schemas.openxmlformats.org/officeDocument/2006/relationships/customXml" Target="../ink/ink1026.xml"/><Relationship Id="rId525" Type="http://schemas.openxmlformats.org/officeDocument/2006/relationships/image" Target="../media/image1128.png"/><Relationship Id="rId567" Type="http://schemas.openxmlformats.org/officeDocument/2006/relationships/customXml" Target="../ink/ink1153.xml"/><Relationship Id="rId99" Type="http://schemas.openxmlformats.org/officeDocument/2006/relationships/customXml" Target="../ink/ink916.xml"/><Relationship Id="rId122" Type="http://schemas.openxmlformats.org/officeDocument/2006/relationships/image" Target="../media/image930.png"/><Relationship Id="rId164" Type="http://schemas.openxmlformats.org/officeDocument/2006/relationships/image" Target="../media/image951.png"/><Relationship Id="rId371" Type="http://schemas.openxmlformats.org/officeDocument/2006/relationships/image" Target="../media/image1054.png"/><Relationship Id="rId427" Type="http://schemas.openxmlformats.org/officeDocument/2006/relationships/customXml" Target="../ink/ink1082.xml"/><Relationship Id="rId469" Type="http://schemas.openxmlformats.org/officeDocument/2006/relationships/customXml" Target="../ink/ink1103.xml"/><Relationship Id="rId634" Type="http://schemas.openxmlformats.org/officeDocument/2006/relationships/image" Target="../media/image1182.png"/><Relationship Id="rId26" Type="http://schemas.openxmlformats.org/officeDocument/2006/relationships/image" Target="../media/image883.png"/><Relationship Id="rId231" Type="http://schemas.openxmlformats.org/officeDocument/2006/relationships/customXml" Target="../ink/ink982.xml"/><Relationship Id="rId273" Type="http://schemas.openxmlformats.org/officeDocument/2006/relationships/customXml" Target="../ink/ink1003.xml"/><Relationship Id="rId329" Type="http://schemas.openxmlformats.org/officeDocument/2006/relationships/image" Target="../media/image1033.png"/><Relationship Id="rId480" Type="http://schemas.openxmlformats.org/officeDocument/2006/relationships/image" Target="../media/image1106.png"/><Relationship Id="rId536" Type="http://schemas.openxmlformats.org/officeDocument/2006/relationships/customXml" Target="../ink/ink1137.xml"/><Relationship Id="rId68" Type="http://schemas.openxmlformats.org/officeDocument/2006/relationships/image" Target="../media/image904.png"/><Relationship Id="rId133" Type="http://schemas.openxmlformats.org/officeDocument/2006/relationships/customXml" Target="../ink/ink933.xml"/><Relationship Id="rId175" Type="http://schemas.openxmlformats.org/officeDocument/2006/relationships/customXml" Target="../ink/ink954.xml"/><Relationship Id="rId340" Type="http://schemas.openxmlformats.org/officeDocument/2006/relationships/customXml" Target="../ink/ink1037.xml"/><Relationship Id="rId578" Type="http://schemas.openxmlformats.org/officeDocument/2006/relationships/image" Target="../media/image1154.png"/><Relationship Id="rId200" Type="http://schemas.openxmlformats.org/officeDocument/2006/relationships/image" Target="../media/image969.png"/><Relationship Id="rId382" Type="http://schemas.openxmlformats.org/officeDocument/2006/relationships/customXml" Target="../ink/ink1058.xml"/><Relationship Id="rId438" Type="http://schemas.openxmlformats.org/officeDocument/2006/relationships/image" Target="../media/image1085.png"/><Relationship Id="rId603" Type="http://schemas.openxmlformats.org/officeDocument/2006/relationships/customXml" Target="../ink/ink1171.xml"/><Relationship Id="rId242" Type="http://schemas.openxmlformats.org/officeDocument/2006/relationships/image" Target="../media/image990.png"/><Relationship Id="rId284" Type="http://schemas.openxmlformats.org/officeDocument/2006/relationships/image" Target="../media/image1011.png"/><Relationship Id="rId491" Type="http://schemas.openxmlformats.org/officeDocument/2006/relationships/customXml" Target="../ink/ink1114.xml"/><Relationship Id="rId505" Type="http://schemas.openxmlformats.org/officeDocument/2006/relationships/customXml" Target="../ink/ink1121.xml"/><Relationship Id="rId37" Type="http://schemas.openxmlformats.org/officeDocument/2006/relationships/customXml" Target="../ink/ink885.xml"/><Relationship Id="rId79" Type="http://schemas.openxmlformats.org/officeDocument/2006/relationships/customXml" Target="../ink/ink906.xml"/><Relationship Id="rId102" Type="http://schemas.openxmlformats.org/officeDocument/2006/relationships/image" Target="../media/image920.png"/><Relationship Id="rId144" Type="http://schemas.openxmlformats.org/officeDocument/2006/relationships/image" Target="../media/image941.png"/><Relationship Id="rId547" Type="http://schemas.openxmlformats.org/officeDocument/2006/relationships/customXml" Target="../ink/ink1143.xml"/><Relationship Id="rId589" Type="http://schemas.openxmlformats.org/officeDocument/2006/relationships/customXml" Target="../ink/ink1164.xml"/><Relationship Id="rId90" Type="http://schemas.openxmlformats.org/officeDocument/2006/relationships/image" Target="../media/image914.png"/><Relationship Id="rId186" Type="http://schemas.openxmlformats.org/officeDocument/2006/relationships/image" Target="../media/image962.png"/><Relationship Id="rId351" Type="http://schemas.openxmlformats.org/officeDocument/2006/relationships/image" Target="../media/image1044.png"/><Relationship Id="rId393" Type="http://schemas.openxmlformats.org/officeDocument/2006/relationships/image" Target="../media/image1065.png"/><Relationship Id="rId407" Type="http://schemas.openxmlformats.org/officeDocument/2006/relationships/customXml" Target="../ink/ink1071.xml"/><Relationship Id="rId449" Type="http://schemas.openxmlformats.org/officeDocument/2006/relationships/customXml" Target="../ink/ink1093.xml"/><Relationship Id="rId614" Type="http://schemas.openxmlformats.org/officeDocument/2006/relationships/image" Target="../media/image1172.png"/><Relationship Id="rId211" Type="http://schemas.openxmlformats.org/officeDocument/2006/relationships/customXml" Target="../ink/ink972.xml"/><Relationship Id="rId253" Type="http://schemas.openxmlformats.org/officeDocument/2006/relationships/customXml" Target="../ink/ink993.xml"/><Relationship Id="rId295" Type="http://schemas.openxmlformats.org/officeDocument/2006/relationships/image" Target="../media/image1016.png"/><Relationship Id="rId309" Type="http://schemas.openxmlformats.org/officeDocument/2006/relationships/image" Target="../media/image1023.png"/><Relationship Id="rId460" Type="http://schemas.openxmlformats.org/officeDocument/2006/relationships/image" Target="../media/image1096.png"/><Relationship Id="rId516" Type="http://schemas.openxmlformats.org/officeDocument/2006/relationships/customXml" Target="../ink/ink1127.xml"/><Relationship Id="rId48" Type="http://schemas.openxmlformats.org/officeDocument/2006/relationships/image" Target="../media/image894.png"/><Relationship Id="rId113" Type="http://schemas.openxmlformats.org/officeDocument/2006/relationships/customXml" Target="../ink/ink923.xml"/><Relationship Id="rId320" Type="http://schemas.openxmlformats.org/officeDocument/2006/relationships/customXml" Target="../ink/ink1027.xml"/><Relationship Id="rId558" Type="http://schemas.openxmlformats.org/officeDocument/2006/relationships/image" Target="../media/image1144.png"/><Relationship Id="rId155" Type="http://schemas.openxmlformats.org/officeDocument/2006/relationships/customXml" Target="../ink/ink944.xml"/><Relationship Id="rId197" Type="http://schemas.openxmlformats.org/officeDocument/2006/relationships/customXml" Target="../ink/ink965.xml"/><Relationship Id="rId362" Type="http://schemas.openxmlformats.org/officeDocument/2006/relationships/customXml" Target="../ink/ink1048.xml"/><Relationship Id="rId418" Type="http://schemas.openxmlformats.org/officeDocument/2006/relationships/customXml" Target="../ink/ink1077.xml"/><Relationship Id="rId625" Type="http://schemas.openxmlformats.org/officeDocument/2006/relationships/customXml" Target="../ink/ink1182.xml"/><Relationship Id="rId222" Type="http://schemas.openxmlformats.org/officeDocument/2006/relationships/image" Target="../media/image980.png"/><Relationship Id="rId264" Type="http://schemas.openxmlformats.org/officeDocument/2006/relationships/image" Target="../media/image1001.png"/><Relationship Id="rId471" Type="http://schemas.openxmlformats.org/officeDocument/2006/relationships/customXml" Target="../ink/ink1104.xml"/><Relationship Id="rId17" Type="http://schemas.openxmlformats.org/officeDocument/2006/relationships/customXml" Target="../ink/ink875.xml"/><Relationship Id="rId59" Type="http://schemas.openxmlformats.org/officeDocument/2006/relationships/customXml" Target="../ink/ink896.xml"/><Relationship Id="rId124" Type="http://schemas.openxmlformats.org/officeDocument/2006/relationships/image" Target="../media/image931.png"/><Relationship Id="rId527" Type="http://schemas.openxmlformats.org/officeDocument/2006/relationships/image" Target="../media/image1129.png"/><Relationship Id="rId569" Type="http://schemas.openxmlformats.org/officeDocument/2006/relationships/customXml" Target="../ink/ink1154.xml"/><Relationship Id="rId70" Type="http://schemas.openxmlformats.org/officeDocument/2006/relationships/image" Target="../media/image905.png"/><Relationship Id="rId166" Type="http://schemas.openxmlformats.org/officeDocument/2006/relationships/image" Target="../media/image952.png"/><Relationship Id="rId331" Type="http://schemas.openxmlformats.org/officeDocument/2006/relationships/image" Target="../media/image1034.png"/><Relationship Id="rId373" Type="http://schemas.openxmlformats.org/officeDocument/2006/relationships/image" Target="../media/image1055.png"/><Relationship Id="rId429" Type="http://schemas.openxmlformats.org/officeDocument/2006/relationships/customXml" Target="../ink/ink1083.xml"/><Relationship Id="rId580" Type="http://schemas.openxmlformats.org/officeDocument/2006/relationships/image" Target="../media/image1155.png"/><Relationship Id="rId636" Type="http://schemas.openxmlformats.org/officeDocument/2006/relationships/image" Target="../media/image1183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983.xml"/><Relationship Id="rId440" Type="http://schemas.openxmlformats.org/officeDocument/2006/relationships/image" Target="../media/image1086.png"/><Relationship Id="rId28" Type="http://schemas.openxmlformats.org/officeDocument/2006/relationships/image" Target="../media/image884.png"/><Relationship Id="rId275" Type="http://schemas.openxmlformats.org/officeDocument/2006/relationships/customXml" Target="../ink/ink1004.xml"/><Relationship Id="rId300" Type="http://schemas.openxmlformats.org/officeDocument/2006/relationships/customXml" Target="../ink/ink1017.xml"/><Relationship Id="rId482" Type="http://schemas.openxmlformats.org/officeDocument/2006/relationships/image" Target="../media/image1107.png"/><Relationship Id="rId538" Type="http://schemas.openxmlformats.org/officeDocument/2006/relationships/image" Target="../media/image1134.png"/><Relationship Id="rId81" Type="http://schemas.openxmlformats.org/officeDocument/2006/relationships/customXml" Target="../ink/ink907.xml"/><Relationship Id="rId135" Type="http://schemas.openxmlformats.org/officeDocument/2006/relationships/customXml" Target="../ink/ink934.xml"/><Relationship Id="rId177" Type="http://schemas.openxmlformats.org/officeDocument/2006/relationships/customXml" Target="../ink/ink955.xml"/><Relationship Id="rId342" Type="http://schemas.openxmlformats.org/officeDocument/2006/relationships/customXml" Target="../ink/ink1038.xml"/><Relationship Id="rId384" Type="http://schemas.openxmlformats.org/officeDocument/2006/relationships/customXml" Target="../ink/ink1059.xml"/><Relationship Id="rId591" Type="http://schemas.openxmlformats.org/officeDocument/2006/relationships/customXml" Target="../ink/ink1165.xml"/><Relationship Id="rId605" Type="http://schemas.openxmlformats.org/officeDocument/2006/relationships/customXml" Target="../ink/ink1172.xml"/><Relationship Id="rId202" Type="http://schemas.openxmlformats.org/officeDocument/2006/relationships/image" Target="../media/image970.png"/><Relationship Id="rId244" Type="http://schemas.openxmlformats.org/officeDocument/2006/relationships/image" Target="../media/image991.png"/><Relationship Id="rId39" Type="http://schemas.openxmlformats.org/officeDocument/2006/relationships/customXml" Target="../ink/ink886.xml"/><Relationship Id="rId286" Type="http://schemas.openxmlformats.org/officeDocument/2006/relationships/customXml" Target="../ink/ink1010.xml"/><Relationship Id="rId451" Type="http://schemas.openxmlformats.org/officeDocument/2006/relationships/customXml" Target="../ink/ink1094.xml"/><Relationship Id="rId493" Type="http://schemas.openxmlformats.org/officeDocument/2006/relationships/customXml" Target="../ink/ink1115.xml"/><Relationship Id="rId507" Type="http://schemas.openxmlformats.org/officeDocument/2006/relationships/customXml" Target="../ink/ink1122.xml"/><Relationship Id="rId549" Type="http://schemas.openxmlformats.org/officeDocument/2006/relationships/customXml" Target="../ink/ink1144.xml"/><Relationship Id="rId50" Type="http://schemas.openxmlformats.org/officeDocument/2006/relationships/image" Target="../media/image895.png"/><Relationship Id="rId104" Type="http://schemas.openxmlformats.org/officeDocument/2006/relationships/image" Target="../media/image921.png"/><Relationship Id="rId146" Type="http://schemas.openxmlformats.org/officeDocument/2006/relationships/image" Target="../media/image942.png"/><Relationship Id="rId188" Type="http://schemas.openxmlformats.org/officeDocument/2006/relationships/image" Target="../media/image963.png"/><Relationship Id="rId311" Type="http://schemas.openxmlformats.org/officeDocument/2006/relationships/image" Target="../media/image1024.png"/><Relationship Id="rId353" Type="http://schemas.openxmlformats.org/officeDocument/2006/relationships/image" Target="../media/image1045.png"/><Relationship Id="rId395" Type="http://schemas.openxmlformats.org/officeDocument/2006/relationships/image" Target="../media/image1066.png"/><Relationship Id="rId409" Type="http://schemas.openxmlformats.org/officeDocument/2006/relationships/customXml" Target="../ink/ink1072.xml"/><Relationship Id="rId560" Type="http://schemas.openxmlformats.org/officeDocument/2006/relationships/image" Target="../media/image1145.png"/><Relationship Id="rId92" Type="http://schemas.openxmlformats.org/officeDocument/2006/relationships/image" Target="../media/image915.png"/><Relationship Id="rId213" Type="http://schemas.openxmlformats.org/officeDocument/2006/relationships/customXml" Target="../ink/ink973.xml"/><Relationship Id="rId420" Type="http://schemas.openxmlformats.org/officeDocument/2006/relationships/customXml" Target="../ink/ink1078.xml"/><Relationship Id="rId616" Type="http://schemas.openxmlformats.org/officeDocument/2006/relationships/image" Target="../media/image1173.png"/><Relationship Id="rId255" Type="http://schemas.openxmlformats.org/officeDocument/2006/relationships/customXml" Target="../ink/ink994.xml"/><Relationship Id="rId297" Type="http://schemas.openxmlformats.org/officeDocument/2006/relationships/image" Target="../media/image1017.png"/><Relationship Id="rId462" Type="http://schemas.openxmlformats.org/officeDocument/2006/relationships/image" Target="../media/image1097.png"/><Relationship Id="rId518" Type="http://schemas.openxmlformats.org/officeDocument/2006/relationships/customXml" Target="../ink/ink1128.xml"/><Relationship Id="rId115" Type="http://schemas.openxmlformats.org/officeDocument/2006/relationships/customXml" Target="../ink/ink924.xml"/><Relationship Id="rId157" Type="http://schemas.openxmlformats.org/officeDocument/2006/relationships/customXml" Target="../ink/ink945.xml"/><Relationship Id="rId322" Type="http://schemas.openxmlformats.org/officeDocument/2006/relationships/customXml" Target="../ink/ink1028.xml"/><Relationship Id="rId364" Type="http://schemas.openxmlformats.org/officeDocument/2006/relationships/customXml" Target="../ink/ink1049.xml"/><Relationship Id="rId61" Type="http://schemas.openxmlformats.org/officeDocument/2006/relationships/customXml" Target="../ink/ink897.xml"/><Relationship Id="rId199" Type="http://schemas.openxmlformats.org/officeDocument/2006/relationships/customXml" Target="../ink/ink966.xml"/><Relationship Id="rId571" Type="http://schemas.openxmlformats.org/officeDocument/2006/relationships/customXml" Target="../ink/ink1155.xml"/><Relationship Id="rId627" Type="http://schemas.openxmlformats.org/officeDocument/2006/relationships/customXml" Target="../ink/ink1183.xml"/><Relationship Id="rId19" Type="http://schemas.openxmlformats.org/officeDocument/2006/relationships/customXml" Target="../ink/ink876.xml"/><Relationship Id="rId224" Type="http://schemas.openxmlformats.org/officeDocument/2006/relationships/image" Target="../media/image981.png"/><Relationship Id="rId266" Type="http://schemas.openxmlformats.org/officeDocument/2006/relationships/image" Target="../media/image1002.png"/><Relationship Id="rId431" Type="http://schemas.openxmlformats.org/officeDocument/2006/relationships/customXml" Target="../ink/ink1084.xml"/><Relationship Id="rId473" Type="http://schemas.openxmlformats.org/officeDocument/2006/relationships/customXml" Target="../ink/ink1105.xml"/><Relationship Id="rId529" Type="http://schemas.openxmlformats.org/officeDocument/2006/relationships/image" Target="../media/image1130.png"/><Relationship Id="rId30" Type="http://schemas.openxmlformats.org/officeDocument/2006/relationships/image" Target="../media/image885.png"/><Relationship Id="rId126" Type="http://schemas.openxmlformats.org/officeDocument/2006/relationships/image" Target="../media/image932.png"/><Relationship Id="rId168" Type="http://schemas.openxmlformats.org/officeDocument/2006/relationships/image" Target="../media/image953.png"/><Relationship Id="rId333" Type="http://schemas.openxmlformats.org/officeDocument/2006/relationships/image" Target="../media/image1035.png"/><Relationship Id="rId540" Type="http://schemas.openxmlformats.org/officeDocument/2006/relationships/image" Target="../media/image1135.png"/><Relationship Id="rId72" Type="http://schemas.openxmlformats.org/officeDocument/2006/relationships/image" Target="../media/image906.png"/><Relationship Id="rId375" Type="http://schemas.openxmlformats.org/officeDocument/2006/relationships/image" Target="../media/image1056.png"/><Relationship Id="rId582" Type="http://schemas.openxmlformats.org/officeDocument/2006/relationships/image" Target="../media/image1156.png"/><Relationship Id="rId638" Type="http://schemas.openxmlformats.org/officeDocument/2006/relationships/image" Target="../media/image1184.png"/><Relationship Id="rId3" Type="http://schemas.openxmlformats.org/officeDocument/2006/relationships/image" Target="../media/image871.png"/><Relationship Id="rId235" Type="http://schemas.openxmlformats.org/officeDocument/2006/relationships/customXml" Target="../ink/ink984.xml"/><Relationship Id="rId277" Type="http://schemas.openxmlformats.org/officeDocument/2006/relationships/customXml" Target="../ink/ink1005.xml"/><Relationship Id="rId400" Type="http://schemas.openxmlformats.org/officeDocument/2006/relationships/image" Target="../media/image1068.png"/><Relationship Id="rId442" Type="http://schemas.openxmlformats.org/officeDocument/2006/relationships/image" Target="../media/image1087.png"/><Relationship Id="rId484" Type="http://schemas.openxmlformats.org/officeDocument/2006/relationships/image" Target="../media/image1108.png"/><Relationship Id="rId137" Type="http://schemas.openxmlformats.org/officeDocument/2006/relationships/customXml" Target="../ink/ink935.xml"/><Relationship Id="rId302" Type="http://schemas.openxmlformats.org/officeDocument/2006/relationships/customXml" Target="../ink/ink1018.xml"/><Relationship Id="rId344" Type="http://schemas.openxmlformats.org/officeDocument/2006/relationships/customXml" Target="../ink/ink1039.xml"/><Relationship Id="rId41" Type="http://schemas.openxmlformats.org/officeDocument/2006/relationships/customXml" Target="../ink/ink887.xml"/><Relationship Id="rId83" Type="http://schemas.openxmlformats.org/officeDocument/2006/relationships/customXml" Target="../ink/ink908.xml"/><Relationship Id="rId179" Type="http://schemas.openxmlformats.org/officeDocument/2006/relationships/customXml" Target="../ink/ink956.xml"/><Relationship Id="rId386" Type="http://schemas.openxmlformats.org/officeDocument/2006/relationships/customXml" Target="../ink/ink1060.xml"/><Relationship Id="rId551" Type="http://schemas.openxmlformats.org/officeDocument/2006/relationships/customXml" Target="../ink/ink1145.xml"/><Relationship Id="rId593" Type="http://schemas.openxmlformats.org/officeDocument/2006/relationships/customXml" Target="../ink/ink1166.xml"/><Relationship Id="rId607" Type="http://schemas.openxmlformats.org/officeDocument/2006/relationships/customXml" Target="../ink/ink1173.xml"/><Relationship Id="rId190" Type="http://schemas.openxmlformats.org/officeDocument/2006/relationships/image" Target="../media/image964.png"/><Relationship Id="rId204" Type="http://schemas.openxmlformats.org/officeDocument/2006/relationships/image" Target="../media/image971.png"/><Relationship Id="rId246" Type="http://schemas.openxmlformats.org/officeDocument/2006/relationships/image" Target="../media/image992.png"/><Relationship Id="rId288" Type="http://schemas.openxmlformats.org/officeDocument/2006/relationships/customXml" Target="../ink/ink1011.xml"/><Relationship Id="rId411" Type="http://schemas.openxmlformats.org/officeDocument/2006/relationships/customXml" Target="../ink/ink1073.xml"/><Relationship Id="rId453" Type="http://schemas.openxmlformats.org/officeDocument/2006/relationships/customXml" Target="../ink/ink1095.xml"/><Relationship Id="rId509" Type="http://schemas.openxmlformats.org/officeDocument/2006/relationships/customXml" Target="../ink/ink1123.xml"/><Relationship Id="rId106" Type="http://schemas.openxmlformats.org/officeDocument/2006/relationships/image" Target="../media/image922.png"/><Relationship Id="rId313" Type="http://schemas.openxmlformats.org/officeDocument/2006/relationships/image" Target="../media/image1025.png"/><Relationship Id="rId495" Type="http://schemas.openxmlformats.org/officeDocument/2006/relationships/customXml" Target="../ink/ink1116.xml"/><Relationship Id="rId10" Type="http://schemas.openxmlformats.org/officeDocument/2006/relationships/image" Target="../media/image875.png"/><Relationship Id="rId52" Type="http://schemas.openxmlformats.org/officeDocument/2006/relationships/image" Target="../media/image896.png"/><Relationship Id="rId94" Type="http://schemas.openxmlformats.org/officeDocument/2006/relationships/image" Target="../media/image916.png"/><Relationship Id="rId148" Type="http://schemas.openxmlformats.org/officeDocument/2006/relationships/image" Target="../media/image943.png"/><Relationship Id="rId355" Type="http://schemas.openxmlformats.org/officeDocument/2006/relationships/image" Target="../media/image1046.png"/><Relationship Id="rId397" Type="http://schemas.openxmlformats.org/officeDocument/2006/relationships/customXml" Target="../ink/ink1066.xml"/><Relationship Id="rId520" Type="http://schemas.openxmlformats.org/officeDocument/2006/relationships/customXml" Target="../ink/ink1129.xml"/><Relationship Id="rId562" Type="http://schemas.openxmlformats.org/officeDocument/2006/relationships/image" Target="../media/image1146.png"/><Relationship Id="rId618" Type="http://schemas.openxmlformats.org/officeDocument/2006/relationships/image" Target="../media/image1174.png"/><Relationship Id="rId215" Type="http://schemas.openxmlformats.org/officeDocument/2006/relationships/customXml" Target="../ink/ink974.xml"/><Relationship Id="rId257" Type="http://schemas.openxmlformats.org/officeDocument/2006/relationships/customXml" Target="../ink/ink995.xml"/><Relationship Id="rId422" Type="http://schemas.openxmlformats.org/officeDocument/2006/relationships/customXml" Target="../ink/ink1079.xml"/><Relationship Id="rId464" Type="http://schemas.openxmlformats.org/officeDocument/2006/relationships/image" Target="../media/image1098.png"/><Relationship Id="rId299" Type="http://schemas.openxmlformats.org/officeDocument/2006/relationships/image" Target="../media/image1018.png"/><Relationship Id="rId63" Type="http://schemas.openxmlformats.org/officeDocument/2006/relationships/customXml" Target="../ink/ink898.xml"/><Relationship Id="rId159" Type="http://schemas.openxmlformats.org/officeDocument/2006/relationships/customXml" Target="../ink/ink946.xml"/><Relationship Id="rId366" Type="http://schemas.openxmlformats.org/officeDocument/2006/relationships/customXml" Target="../ink/ink1050.xml"/><Relationship Id="rId573" Type="http://schemas.openxmlformats.org/officeDocument/2006/relationships/customXml" Target="../ink/ink1156.xml"/><Relationship Id="rId226" Type="http://schemas.openxmlformats.org/officeDocument/2006/relationships/image" Target="../media/image982.png"/><Relationship Id="rId433" Type="http://schemas.openxmlformats.org/officeDocument/2006/relationships/customXml" Target="../ink/ink1085.xml"/><Relationship Id="rId640" Type="http://schemas.openxmlformats.org/officeDocument/2006/relationships/image" Target="../media/image1185.png"/><Relationship Id="rId74" Type="http://schemas.openxmlformats.org/officeDocument/2006/relationships/image" Target="../media/image702.png"/><Relationship Id="rId377" Type="http://schemas.openxmlformats.org/officeDocument/2006/relationships/image" Target="../media/image1057.png"/><Relationship Id="rId500" Type="http://schemas.openxmlformats.org/officeDocument/2006/relationships/image" Target="../media/image1116.png"/><Relationship Id="rId584" Type="http://schemas.openxmlformats.org/officeDocument/2006/relationships/image" Target="../media/image1157.png"/><Relationship Id="rId5" Type="http://schemas.openxmlformats.org/officeDocument/2006/relationships/customXml" Target="../ink/ink869.xml"/><Relationship Id="rId237" Type="http://schemas.openxmlformats.org/officeDocument/2006/relationships/customXml" Target="../ink/ink985.xml"/><Relationship Id="rId444" Type="http://schemas.openxmlformats.org/officeDocument/2006/relationships/image" Target="../media/image1088.png"/><Relationship Id="rId290" Type="http://schemas.openxmlformats.org/officeDocument/2006/relationships/customXml" Target="../ink/ink1012.xml"/><Relationship Id="rId304" Type="http://schemas.openxmlformats.org/officeDocument/2006/relationships/customXml" Target="../ink/ink1019.xml"/><Relationship Id="rId388" Type="http://schemas.openxmlformats.org/officeDocument/2006/relationships/customXml" Target="../ink/ink1061.xml"/><Relationship Id="rId511" Type="http://schemas.openxmlformats.org/officeDocument/2006/relationships/customXml" Target="../ink/ink1124.xml"/><Relationship Id="rId609" Type="http://schemas.openxmlformats.org/officeDocument/2006/relationships/customXml" Target="../ink/ink1174.xml"/><Relationship Id="rId85" Type="http://schemas.openxmlformats.org/officeDocument/2006/relationships/customXml" Target="../ink/ink909.xml"/><Relationship Id="rId150" Type="http://schemas.openxmlformats.org/officeDocument/2006/relationships/image" Target="../media/image944.png"/><Relationship Id="rId595" Type="http://schemas.openxmlformats.org/officeDocument/2006/relationships/customXml" Target="../ink/ink1167.xml"/><Relationship Id="rId248" Type="http://schemas.openxmlformats.org/officeDocument/2006/relationships/image" Target="../media/image993.png"/><Relationship Id="rId455" Type="http://schemas.openxmlformats.org/officeDocument/2006/relationships/customXml" Target="../ink/ink1096.xml"/><Relationship Id="rId12" Type="http://schemas.openxmlformats.org/officeDocument/2006/relationships/image" Target="../media/image876.png"/><Relationship Id="rId108" Type="http://schemas.openxmlformats.org/officeDocument/2006/relationships/image" Target="../media/image923.png"/><Relationship Id="rId315" Type="http://schemas.openxmlformats.org/officeDocument/2006/relationships/image" Target="../media/image1026.png"/><Relationship Id="rId522" Type="http://schemas.openxmlformats.org/officeDocument/2006/relationships/customXml" Target="../ink/ink1130.xml"/><Relationship Id="rId96" Type="http://schemas.openxmlformats.org/officeDocument/2006/relationships/image" Target="../media/image917.png"/><Relationship Id="rId161" Type="http://schemas.openxmlformats.org/officeDocument/2006/relationships/customXml" Target="../ink/ink947.xml"/><Relationship Id="rId399" Type="http://schemas.openxmlformats.org/officeDocument/2006/relationships/customXml" Target="../ink/ink1067.xml"/><Relationship Id="rId259" Type="http://schemas.openxmlformats.org/officeDocument/2006/relationships/customXml" Target="../ink/ink996.xml"/><Relationship Id="rId466" Type="http://schemas.openxmlformats.org/officeDocument/2006/relationships/image" Target="../media/image1099.png"/><Relationship Id="rId23" Type="http://schemas.openxmlformats.org/officeDocument/2006/relationships/customXml" Target="../ink/ink878.xml"/><Relationship Id="rId119" Type="http://schemas.openxmlformats.org/officeDocument/2006/relationships/customXml" Target="../ink/ink926.xml"/><Relationship Id="rId326" Type="http://schemas.openxmlformats.org/officeDocument/2006/relationships/customXml" Target="../ink/ink1030.xml"/><Relationship Id="rId533" Type="http://schemas.openxmlformats.org/officeDocument/2006/relationships/image" Target="../media/image1132.png"/><Relationship Id="rId172" Type="http://schemas.openxmlformats.org/officeDocument/2006/relationships/image" Target="../media/image955.png"/><Relationship Id="rId477" Type="http://schemas.openxmlformats.org/officeDocument/2006/relationships/customXml" Target="../ink/ink1107.xml"/><Relationship Id="rId600" Type="http://schemas.openxmlformats.org/officeDocument/2006/relationships/image" Target="../media/image1165.png"/><Relationship Id="rId337" Type="http://schemas.openxmlformats.org/officeDocument/2006/relationships/image" Target="../media/image1037.png"/><Relationship Id="rId34" Type="http://schemas.openxmlformats.org/officeDocument/2006/relationships/image" Target="../media/image887.png"/><Relationship Id="rId544" Type="http://schemas.openxmlformats.org/officeDocument/2006/relationships/image" Target="../media/image1137.png"/><Relationship Id="rId183" Type="http://schemas.openxmlformats.org/officeDocument/2006/relationships/customXml" Target="../ink/ink958.xml"/><Relationship Id="rId390" Type="http://schemas.openxmlformats.org/officeDocument/2006/relationships/customXml" Target="../ink/ink1062.xml"/><Relationship Id="rId404" Type="http://schemas.openxmlformats.org/officeDocument/2006/relationships/image" Target="../media/image1070.png"/><Relationship Id="rId611" Type="http://schemas.openxmlformats.org/officeDocument/2006/relationships/customXml" Target="../ink/ink1175.xml"/><Relationship Id="rId250" Type="http://schemas.openxmlformats.org/officeDocument/2006/relationships/image" Target="../media/image994.png"/><Relationship Id="rId488" Type="http://schemas.openxmlformats.org/officeDocument/2006/relationships/image" Target="../media/image1110.png"/><Relationship Id="rId45" Type="http://schemas.openxmlformats.org/officeDocument/2006/relationships/customXml" Target="../ink/ink889.xml"/><Relationship Id="rId110" Type="http://schemas.openxmlformats.org/officeDocument/2006/relationships/image" Target="../media/image924.png"/><Relationship Id="rId348" Type="http://schemas.openxmlformats.org/officeDocument/2006/relationships/customXml" Target="../ink/ink1041.xml"/><Relationship Id="rId555" Type="http://schemas.openxmlformats.org/officeDocument/2006/relationships/customXml" Target="../ink/ink1147.xml"/><Relationship Id="rId194" Type="http://schemas.openxmlformats.org/officeDocument/2006/relationships/image" Target="../media/image966.png"/><Relationship Id="rId208" Type="http://schemas.openxmlformats.org/officeDocument/2006/relationships/image" Target="../media/image973.png"/><Relationship Id="rId415" Type="http://schemas.openxmlformats.org/officeDocument/2006/relationships/customXml" Target="../ink/ink1075.xml"/><Relationship Id="rId622" Type="http://schemas.openxmlformats.org/officeDocument/2006/relationships/image" Target="../media/image1176.png"/><Relationship Id="rId261" Type="http://schemas.openxmlformats.org/officeDocument/2006/relationships/customXml" Target="../ink/ink997.xml"/><Relationship Id="rId499" Type="http://schemas.openxmlformats.org/officeDocument/2006/relationships/customXml" Target="../ink/ink1118.xml"/><Relationship Id="rId56" Type="http://schemas.openxmlformats.org/officeDocument/2006/relationships/image" Target="../media/image898.png"/><Relationship Id="rId359" Type="http://schemas.openxmlformats.org/officeDocument/2006/relationships/image" Target="../media/image1048.png"/><Relationship Id="rId566" Type="http://schemas.openxmlformats.org/officeDocument/2006/relationships/image" Target="../media/image1148.png"/><Relationship Id="rId121" Type="http://schemas.openxmlformats.org/officeDocument/2006/relationships/customXml" Target="../ink/ink927.xml"/><Relationship Id="rId219" Type="http://schemas.openxmlformats.org/officeDocument/2006/relationships/customXml" Target="../ink/ink976.xml"/><Relationship Id="rId426" Type="http://schemas.openxmlformats.org/officeDocument/2006/relationships/customXml" Target="../ink/ink1081.xml"/><Relationship Id="rId633" Type="http://schemas.openxmlformats.org/officeDocument/2006/relationships/customXml" Target="../ink/ink1186.xml"/><Relationship Id="rId67" Type="http://schemas.openxmlformats.org/officeDocument/2006/relationships/customXml" Target="../ink/ink900.xml"/><Relationship Id="rId272" Type="http://schemas.openxmlformats.org/officeDocument/2006/relationships/image" Target="../media/image1005.png"/><Relationship Id="rId577" Type="http://schemas.openxmlformats.org/officeDocument/2006/relationships/customXml" Target="../ink/ink1158.xml"/><Relationship Id="rId132" Type="http://schemas.openxmlformats.org/officeDocument/2006/relationships/image" Target="../media/image935.png"/><Relationship Id="rId437" Type="http://schemas.openxmlformats.org/officeDocument/2006/relationships/customXml" Target="../ink/ink1087.xml"/><Relationship Id="rId283" Type="http://schemas.openxmlformats.org/officeDocument/2006/relationships/customXml" Target="../ink/ink1008.xml"/><Relationship Id="rId490" Type="http://schemas.openxmlformats.org/officeDocument/2006/relationships/image" Target="../media/image1111.png"/><Relationship Id="rId504" Type="http://schemas.openxmlformats.org/officeDocument/2006/relationships/image" Target="../media/image1118.png"/><Relationship Id="rId78" Type="http://schemas.openxmlformats.org/officeDocument/2006/relationships/image" Target="../media/image908.png"/><Relationship Id="rId143" Type="http://schemas.openxmlformats.org/officeDocument/2006/relationships/customXml" Target="../ink/ink938.xml"/><Relationship Id="rId350" Type="http://schemas.openxmlformats.org/officeDocument/2006/relationships/customXml" Target="../ink/ink1042.xml"/><Relationship Id="rId588" Type="http://schemas.openxmlformats.org/officeDocument/2006/relationships/image" Target="../media/image1159.png"/><Relationship Id="rId9" Type="http://schemas.openxmlformats.org/officeDocument/2006/relationships/customXml" Target="../ink/ink871.xml"/><Relationship Id="rId210" Type="http://schemas.openxmlformats.org/officeDocument/2006/relationships/image" Target="../media/image974.png"/><Relationship Id="rId448" Type="http://schemas.openxmlformats.org/officeDocument/2006/relationships/image" Target="../media/image10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654-AC76-4BC7-A038-A14138CC8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L C series and parallel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6CD14-E522-40D3-9C32-4882446F8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419264-A820-4CC5-B2C8-3F2B702BFA3D}"/>
                  </a:ext>
                </a:extLst>
              </p14:cNvPr>
              <p14:cNvContentPartPr/>
              <p14:nvPr/>
            </p14:nvContentPartPr>
            <p14:xfrm>
              <a:off x="1505716" y="471660"/>
              <a:ext cx="171360" cy="5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419264-A820-4CC5-B2C8-3F2B702BFA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6716" y="462660"/>
                <a:ext cx="1890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A7A698-38E4-484C-BE9D-3230393EA4A9}"/>
                  </a:ext>
                </a:extLst>
              </p14:cNvPr>
              <p14:cNvContentPartPr/>
              <p14:nvPr/>
            </p14:nvContentPartPr>
            <p14:xfrm>
              <a:off x="2312476" y="793140"/>
              <a:ext cx="983520" cy="12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A7A698-38E4-484C-BE9D-3230393EA4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3476" y="784140"/>
                <a:ext cx="1001160" cy="14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F2A04D7-5D11-4EE2-B721-3A040D0A33A2}"/>
              </a:ext>
            </a:extLst>
          </p:cNvPr>
          <p:cNvGrpSpPr/>
          <p:nvPr/>
        </p:nvGrpSpPr>
        <p:grpSpPr>
          <a:xfrm>
            <a:off x="2581396" y="561660"/>
            <a:ext cx="252360" cy="117720"/>
            <a:chOff x="2581396" y="561660"/>
            <a:chExt cx="252360" cy="11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09345F-916E-423B-8666-E907B365AD02}"/>
                    </a:ext>
                  </a:extLst>
                </p14:cNvPr>
                <p14:cNvContentPartPr/>
                <p14:nvPr/>
              </p14:nvContentPartPr>
              <p14:xfrm>
                <a:off x="2581396" y="561660"/>
                <a:ext cx="180720" cy="117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09345F-916E-423B-8666-E907B365AD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72396" y="553020"/>
                  <a:ext cx="198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5304B80-2A5A-416D-81F8-6FB9123B4798}"/>
                    </a:ext>
                  </a:extLst>
                </p14:cNvPr>
                <p14:cNvContentPartPr/>
                <p14:nvPr/>
              </p14:nvContentPartPr>
              <p14:xfrm>
                <a:off x="2823676" y="643380"/>
                <a:ext cx="10080" cy="2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5304B80-2A5A-416D-81F8-6FB9123B47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15036" y="634740"/>
                  <a:ext cx="277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741ECD-82F1-4515-B515-65F7F9A13D28}"/>
              </a:ext>
            </a:extLst>
          </p:cNvPr>
          <p:cNvGrpSpPr/>
          <p:nvPr/>
        </p:nvGrpSpPr>
        <p:grpSpPr>
          <a:xfrm>
            <a:off x="3576076" y="811860"/>
            <a:ext cx="1116000" cy="128160"/>
            <a:chOff x="3576076" y="811860"/>
            <a:chExt cx="1116000" cy="12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7830389-109C-403E-A8EE-42A0A961EDE5}"/>
                    </a:ext>
                  </a:extLst>
                </p14:cNvPr>
                <p14:cNvContentPartPr/>
                <p14:nvPr/>
              </p14:nvContentPartPr>
              <p14:xfrm>
                <a:off x="3576076" y="899340"/>
                <a:ext cx="247680" cy="14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7830389-109C-403E-A8EE-42A0A961ED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67076" y="890700"/>
                  <a:ext cx="265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4F55A6-605C-4C5A-913D-90DC0603C2B1}"/>
                    </a:ext>
                  </a:extLst>
                </p14:cNvPr>
                <p14:cNvContentPartPr/>
                <p14:nvPr/>
              </p14:nvContentPartPr>
              <p14:xfrm>
                <a:off x="3793516" y="811860"/>
                <a:ext cx="572040" cy="128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4F55A6-605C-4C5A-913D-90DC0603C2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4876" y="802860"/>
                  <a:ext cx="589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778D1FA-317D-4381-90A4-DF85229F5A76}"/>
                    </a:ext>
                  </a:extLst>
                </p14:cNvPr>
                <p14:cNvContentPartPr/>
                <p14:nvPr/>
              </p14:nvContentPartPr>
              <p14:xfrm>
                <a:off x="4369156" y="907260"/>
                <a:ext cx="322920" cy="22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78D1FA-317D-4381-90A4-DF85229F5A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60156" y="898260"/>
                  <a:ext cx="34056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92E11E-9A0A-4C35-BDAF-0F146DE7FF6E}"/>
                  </a:ext>
                </a:extLst>
              </p14:cNvPr>
              <p14:cNvContentPartPr/>
              <p14:nvPr/>
            </p14:nvContentPartPr>
            <p14:xfrm>
              <a:off x="4096996" y="555180"/>
              <a:ext cx="201600" cy="164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92E11E-9A0A-4C35-BDAF-0F146DE7FF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8356" y="546540"/>
                <a:ext cx="21924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C67E950B-96EE-4576-8FD4-2AB53841389F}"/>
              </a:ext>
            </a:extLst>
          </p:cNvPr>
          <p:cNvGrpSpPr/>
          <p:nvPr/>
        </p:nvGrpSpPr>
        <p:grpSpPr>
          <a:xfrm>
            <a:off x="3914836" y="1042980"/>
            <a:ext cx="391680" cy="212400"/>
            <a:chOff x="3914836" y="1042980"/>
            <a:chExt cx="39168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D69472-6C41-4F35-B560-6AC042CAEAB7}"/>
                    </a:ext>
                  </a:extLst>
                </p14:cNvPr>
                <p14:cNvContentPartPr/>
                <p14:nvPr/>
              </p14:nvContentPartPr>
              <p14:xfrm>
                <a:off x="3914836" y="1136220"/>
                <a:ext cx="70200" cy="116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D69472-6C41-4F35-B560-6AC042CAEA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05836" y="1127580"/>
                  <a:ext cx="87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C79AE9-0C2E-4E0F-A9DA-B3B747C4B17C}"/>
                    </a:ext>
                  </a:extLst>
                </p14:cNvPr>
                <p14:cNvContentPartPr/>
                <p14:nvPr/>
              </p14:nvContentPartPr>
              <p14:xfrm>
                <a:off x="4042636" y="1168260"/>
                <a:ext cx="91800" cy="82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C79AE9-0C2E-4E0F-A9DA-B3B747C4B1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3996" y="1159620"/>
                  <a:ext cx="109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4C4AD3E-56DF-46D1-A862-DC30BAC5CB16}"/>
                    </a:ext>
                  </a:extLst>
                </p14:cNvPr>
                <p14:cNvContentPartPr/>
                <p14:nvPr/>
              </p14:nvContentPartPr>
              <p14:xfrm>
                <a:off x="4179076" y="1162140"/>
                <a:ext cx="23400" cy="90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4C4AD3E-56DF-46D1-A862-DC30BAC5CB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70436" y="1153500"/>
                  <a:ext cx="410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5BD7634-221B-452F-B1BD-4E31B108B5B8}"/>
                    </a:ext>
                  </a:extLst>
                </p14:cNvPr>
                <p14:cNvContentPartPr/>
                <p14:nvPr/>
              </p14:nvContentPartPr>
              <p14:xfrm>
                <a:off x="4121836" y="1042980"/>
                <a:ext cx="70200" cy="7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5BD7634-221B-452F-B1BD-4E31B108B5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3196" y="1033980"/>
                  <a:ext cx="878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35297F9-51AA-4C42-A59D-292FC3D4482B}"/>
                    </a:ext>
                  </a:extLst>
                </p14:cNvPr>
                <p14:cNvContentPartPr/>
                <p14:nvPr/>
              </p14:nvContentPartPr>
              <p14:xfrm>
                <a:off x="4261156" y="1072140"/>
                <a:ext cx="45360" cy="183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35297F9-51AA-4C42-A59D-292FC3D448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52516" y="1063140"/>
                  <a:ext cx="6300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43C8D48-1AFD-444A-A98C-7E37AAE5256C}"/>
              </a:ext>
            </a:extLst>
          </p:cNvPr>
          <p:cNvGrpSpPr/>
          <p:nvPr/>
        </p:nvGrpSpPr>
        <p:grpSpPr>
          <a:xfrm>
            <a:off x="3699916" y="1371660"/>
            <a:ext cx="993960" cy="246240"/>
            <a:chOff x="3699916" y="1371660"/>
            <a:chExt cx="99396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EB2E89A-8CA5-4CA3-870E-78B46F4AE5AE}"/>
                    </a:ext>
                  </a:extLst>
                </p14:cNvPr>
                <p14:cNvContentPartPr/>
                <p14:nvPr/>
              </p14:nvContentPartPr>
              <p14:xfrm>
                <a:off x="3699916" y="1473900"/>
                <a:ext cx="90720" cy="130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EB2E89A-8CA5-4CA3-870E-78B46F4AE5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91276" y="1464900"/>
                  <a:ext cx="108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DB080EF-4FAD-4149-B73F-B7E51625D9DF}"/>
                    </a:ext>
                  </a:extLst>
                </p14:cNvPr>
                <p14:cNvContentPartPr/>
                <p14:nvPr/>
              </p14:nvContentPartPr>
              <p14:xfrm>
                <a:off x="3828436" y="1494780"/>
                <a:ext cx="73080" cy="123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DB080EF-4FAD-4149-B73F-B7E51625D9D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19436" y="1485780"/>
                  <a:ext cx="90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F7E14F9-6FFB-490D-9AB2-27022F86C15A}"/>
                    </a:ext>
                  </a:extLst>
                </p14:cNvPr>
                <p14:cNvContentPartPr/>
                <p14:nvPr/>
              </p14:nvContentPartPr>
              <p14:xfrm>
                <a:off x="3949036" y="1433220"/>
                <a:ext cx="48240" cy="170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F7E14F9-6FFB-490D-9AB2-27022F86C1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40396" y="1424220"/>
                  <a:ext cx="65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64F10B0-2B11-4E22-8565-908A179579C2}"/>
                    </a:ext>
                  </a:extLst>
                </p14:cNvPr>
                <p14:cNvContentPartPr/>
                <p14:nvPr/>
              </p14:nvContentPartPr>
              <p14:xfrm>
                <a:off x="4042636" y="1506660"/>
                <a:ext cx="126000" cy="72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64F10B0-2B11-4E22-8565-908A179579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33996" y="1498020"/>
                  <a:ext cx="1436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61BACB1-D567-4A66-850C-F0C32E4D6732}"/>
                    </a:ext>
                  </a:extLst>
                </p14:cNvPr>
                <p14:cNvContentPartPr/>
                <p14:nvPr/>
              </p14:nvContentPartPr>
              <p14:xfrm>
                <a:off x="4170436" y="1504860"/>
                <a:ext cx="130320" cy="97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61BACB1-D567-4A66-850C-F0C32E4D67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61796" y="1496220"/>
                  <a:ext cx="147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B27E6FA-CCB6-40DB-802A-7B24C938FB72}"/>
                    </a:ext>
                  </a:extLst>
                </p14:cNvPr>
                <p14:cNvContentPartPr/>
                <p14:nvPr/>
              </p14:nvContentPartPr>
              <p14:xfrm>
                <a:off x="4352956" y="1512780"/>
                <a:ext cx="143280" cy="96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B27E6FA-CCB6-40DB-802A-7B24C938FB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44316" y="1503780"/>
                  <a:ext cx="160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27B4B3-2756-4578-8E14-449C95C6E4D6}"/>
                    </a:ext>
                  </a:extLst>
                </p14:cNvPr>
                <p14:cNvContentPartPr/>
                <p14:nvPr/>
              </p14:nvContentPartPr>
              <p14:xfrm>
                <a:off x="4442596" y="1419900"/>
                <a:ext cx="53640" cy="18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27B4B3-2756-4578-8E14-449C95C6E4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33956" y="1411260"/>
                  <a:ext cx="71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549AC50-507A-43A1-AAF8-1C156E750E1F}"/>
                    </a:ext>
                  </a:extLst>
                </p14:cNvPr>
                <p14:cNvContentPartPr/>
                <p14:nvPr/>
              </p14:nvContentPartPr>
              <p14:xfrm>
                <a:off x="4575436" y="1371660"/>
                <a:ext cx="118440" cy="222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549AC50-507A-43A1-AAF8-1C156E750E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66436" y="1362660"/>
                  <a:ext cx="13608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4F8F577-522B-4550-9BF0-D7053AA5B965}"/>
              </a:ext>
            </a:extLst>
          </p:cNvPr>
          <p:cNvGrpSpPr/>
          <p:nvPr/>
        </p:nvGrpSpPr>
        <p:grpSpPr>
          <a:xfrm>
            <a:off x="3484276" y="1863420"/>
            <a:ext cx="1375920" cy="236880"/>
            <a:chOff x="3484276" y="1863420"/>
            <a:chExt cx="137592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DE90348-A5E0-4E53-B79E-37C8547CC51B}"/>
                    </a:ext>
                  </a:extLst>
                </p14:cNvPr>
                <p14:cNvContentPartPr/>
                <p14:nvPr/>
              </p14:nvContentPartPr>
              <p14:xfrm>
                <a:off x="3484276" y="1866660"/>
                <a:ext cx="213120" cy="9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DE90348-A5E0-4E53-B79E-37C8547CC51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75636" y="1858020"/>
                  <a:ext cx="230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CFA1256-5829-4613-985D-48349E88F8FB}"/>
                    </a:ext>
                  </a:extLst>
                </p14:cNvPr>
                <p14:cNvContentPartPr/>
                <p14:nvPr/>
              </p14:nvContentPartPr>
              <p14:xfrm>
                <a:off x="3560596" y="1869180"/>
                <a:ext cx="21240" cy="184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CFA1256-5829-4613-985D-48349E88F8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51956" y="1860180"/>
                  <a:ext cx="38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3158FAC-9D21-415E-857D-124ABE5172DB}"/>
                    </a:ext>
                  </a:extLst>
                </p14:cNvPr>
                <p14:cNvContentPartPr/>
                <p14:nvPr/>
              </p14:nvContentPartPr>
              <p14:xfrm>
                <a:off x="3590116" y="1942980"/>
                <a:ext cx="136080" cy="92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3158FAC-9D21-415E-857D-124ABE5172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81476" y="1934340"/>
                  <a:ext cx="153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EAAF511-FAE0-46B3-BD30-1FA1C47A776A}"/>
                    </a:ext>
                  </a:extLst>
                </p14:cNvPr>
                <p14:cNvContentPartPr/>
                <p14:nvPr/>
              </p14:nvContentPartPr>
              <p14:xfrm>
                <a:off x="3713596" y="1962060"/>
                <a:ext cx="103680" cy="75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EAAF511-FAE0-46B3-BD30-1FA1C47A776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04956" y="1953060"/>
                  <a:ext cx="121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09816C2-0866-48C9-8BD9-F79FC56F7E68}"/>
                    </a:ext>
                  </a:extLst>
                </p14:cNvPr>
                <p14:cNvContentPartPr/>
                <p14:nvPr/>
              </p14:nvContentPartPr>
              <p14:xfrm>
                <a:off x="3770476" y="1962060"/>
                <a:ext cx="36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09816C2-0866-48C9-8BD9-F79FC56F7E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61836" y="1953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0992500-4D90-439F-8BB5-F63BE93DC658}"/>
                    </a:ext>
                  </a:extLst>
                </p14:cNvPr>
                <p14:cNvContentPartPr/>
                <p14:nvPr/>
              </p14:nvContentPartPr>
              <p14:xfrm>
                <a:off x="3770476" y="1962060"/>
                <a:ext cx="181800" cy="90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0992500-4D90-439F-8BB5-F63BE93DC65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61836" y="1953060"/>
                  <a:ext cx="199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BDF8BBB-34F9-4881-9610-F23CA89229CC}"/>
                    </a:ext>
                  </a:extLst>
                </p14:cNvPr>
                <p14:cNvContentPartPr/>
                <p14:nvPr/>
              </p14:nvContentPartPr>
              <p14:xfrm>
                <a:off x="3973516" y="1968900"/>
                <a:ext cx="42480" cy="87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BDF8BBB-34F9-4881-9610-F23CA89229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64516" y="1960260"/>
                  <a:ext cx="60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14052FA-5E37-4EEB-9E91-4A385AFF6E50}"/>
                    </a:ext>
                  </a:extLst>
                </p14:cNvPr>
                <p14:cNvContentPartPr/>
                <p14:nvPr/>
              </p14:nvContentPartPr>
              <p14:xfrm>
                <a:off x="4057036" y="1863420"/>
                <a:ext cx="89640" cy="236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14052FA-5E37-4EEB-9E91-4A385AFF6E5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48036" y="1854420"/>
                  <a:ext cx="107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6DAB123-936F-41BF-AE52-0F923B605B7A}"/>
                    </a:ext>
                  </a:extLst>
                </p14:cNvPr>
                <p14:cNvContentPartPr/>
                <p14:nvPr/>
              </p14:nvContentPartPr>
              <p14:xfrm>
                <a:off x="4029316" y="1968180"/>
                <a:ext cx="145440" cy="85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6DAB123-936F-41BF-AE52-0F923B605B7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20676" y="1959540"/>
                  <a:ext cx="163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91F4B19-C275-45D8-8F94-DF03C34E6FA5}"/>
                    </a:ext>
                  </a:extLst>
                </p14:cNvPr>
                <p14:cNvContentPartPr/>
                <p14:nvPr/>
              </p14:nvContentPartPr>
              <p14:xfrm>
                <a:off x="4191676" y="1966380"/>
                <a:ext cx="108360" cy="72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91F4B19-C275-45D8-8F94-DF03C34E6FA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82676" y="1957380"/>
                  <a:ext cx="126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1D5EBD8-800A-4A84-8FCE-4BE9BA6C5DDC}"/>
                    </a:ext>
                  </a:extLst>
                </p14:cNvPr>
                <p14:cNvContentPartPr/>
                <p14:nvPr/>
              </p14:nvContentPartPr>
              <p14:xfrm>
                <a:off x="4333876" y="1964220"/>
                <a:ext cx="149400" cy="97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1D5EBD8-800A-4A84-8FCE-4BE9BA6C5DD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24876" y="1955220"/>
                  <a:ext cx="167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6F72506-BC06-4434-B597-13DF836FA5C2}"/>
                    </a:ext>
                  </a:extLst>
                </p14:cNvPr>
                <p14:cNvContentPartPr/>
                <p14:nvPr/>
              </p14:nvContentPartPr>
              <p14:xfrm>
                <a:off x="4508476" y="1939740"/>
                <a:ext cx="237240" cy="116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6F72506-BC06-4434-B597-13DF836FA5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99476" y="1930740"/>
                  <a:ext cx="254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D36F8A4-BBCD-45AF-A9FC-F649BF23725D}"/>
                    </a:ext>
                  </a:extLst>
                </p14:cNvPr>
                <p14:cNvContentPartPr/>
                <p14:nvPr/>
              </p14:nvContentPartPr>
              <p14:xfrm>
                <a:off x="4843636" y="2015340"/>
                <a:ext cx="16560" cy="62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D36F8A4-BBCD-45AF-A9FC-F649BF2372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34636" y="2006340"/>
                  <a:ext cx="342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B1E3295-1182-435A-B14F-A87115B6EF92}"/>
              </a:ext>
            </a:extLst>
          </p:cNvPr>
          <p:cNvGrpSpPr/>
          <p:nvPr/>
        </p:nvGrpSpPr>
        <p:grpSpPr>
          <a:xfrm>
            <a:off x="5116516" y="1831380"/>
            <a:ext cx="444240" cy="190440"/>
            <a:chOff x="5116516" y="1831380"/>
            <a:chExt cx="44424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564D7D0-DA07-4390-8DB4-3CBCB02D10BE}"/>
                    </a:ext>
                  </a:extLst>
                </p14:cNvPr>
                <p14:cNvContentPartPr/>
                <p14:nvPr/>
              </p14:nvContentPartPr>
              <p14:xfrm>
                <a:off x="5118316" y="1857660"/>
                <a:ext cx="35640" cy="164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564D7D0-DA07-4390-8DB4-3CBCB02D10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09676" y="1848660"/>
                  <a:ext cx="53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4A94FA6-6693-4C9C-9C0E-9179C808A20A}"/>
                    </a:ext>
                  </a:extLst>
                </p14:cNvPr>
                <p14:cNvContentPartPr/>
                <p14:nvPr/>
              </p14:nvContentPartPr>
              <p14:xfrm>
                <a:off x="5116516" y="1831380"/>
                <a:ext cx="111960" cy="87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4A94FA6-6693-4C9C-9C0E-9179C808A20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07516" y="1822740"/>
                  <a:ext cx="129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40F8A5F-0E4F-43F7-9EC1-D07CC1E22FD0}"/>
                    </a:ext>
                  </a:extLst>
                </p14:cNvPr>
                <p14:cNvContentPartPr/>
                <p14:nvPr/>
              </p14:nvContentPartPr>
              <p14:xfrm>
                <a:off x="5221996" y="1918140"/>
                <a:ext cx="111600" cy="65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40F8A5F-0E4F-43F7-9EC1-D07CC1E22F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13356" y="1909500"/>
                  <a:ext cx="129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E23A66-6CF6-4610-8444-3839CB1F0D17}"/>
                    </a:ext>
                  </a:extLst>
                </p14:cNvPr>
                <p14:cNvContentPartPr/>
                <p14:nvPr/>
              </p14:nvContentPartPr>
              <p14:xfrm>
                <a:off x="5331436" y="1894020"/>
                <a:ext cx="144360" cy="97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E23A66-6CF6-4610-8444-3839CB1F0D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22436" y="1885380"/>
                  <a:ext cx="162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00A5E10-928C-49A2-9CC2-599B5E261530}"/>
                    </a:ext>
                  </a:extLst>
                </p14:cNvPr>
                <p14:cNvContentPartPr/>
                <p14:nvPr/>
              </p14:nvContentPartPr>
              <p14:xfrm>
                <a:off x="5560396" y="1919940"/>
                <a:ext cx="360" cy="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00A5E10-928C-49A2-9CC2-599B5E2615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51396" y="1911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0A1FC16-3954-4A32-9B9A-4F1AF40380E3}"/>
              </a:ext>
            </a:extLst>
          </p:cNvPr>
          <p:cNvGrpSpPr/>
          <p:nvPr/>
        </p:nvGrpSpPr>
        <p:grpSpPr>
          <a:xfrm>
            <a:off x="5469316" y="777300"/>
            <a:ext cx="1085040" cy="237240"/>
            <a:chOff x="5469316" y="777300"/>
            <a:chExt cx="108504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B8C1C00-BD5E-4C5B-972B-527284D17EE8}"/>
                    </a:ext>
                  </a:extLst>
                </p14:cNvPr>
                <p14:cNvContentPartPr/>
                <p14:nvPr/>
              </p14:nvContentPartPr>
              <p14:xfrm>
                <a:off x="5469316" y="865860"/>
                <a:ext cx="400680" cy="28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B8C1C00-BD5E-4C5B-972B-527284D17EE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60676" y="857220"/>
                  <a:ext cx="418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D25E3A2-B3EC-40AF-AA3F-8491D9B3414A}"/>
                    </a:ext>
                  </a:extLst>
                </p14:cNvPr>
                <p14:cNvContentPartPr/>
                <p14:nvPr/>
              </p14:nvContentPartPr>
              <p14:xfrm>
                <a:off x="5843716" y="777300"/>
                <a:ext cx="52920" cy="232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D25E3A2-B3EC-40AF-AA3F-8491D9B3414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5076" y="768660"/>
                  <a:ext cx="70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B5A2A6A-7F80-4E31-ADC7-A3BCEDAA909E}"/>
                    </a:ext>
                  </a:extLst>
                </p14:cNvPr>
                <p14:cNvContentPartPr/>
                <p14:nvPr/>
              </p14:nvContentPartPr>
              <p14:xfrm>
                <a:off x="5945236" y="787740"/>
                <a:ext cx="110880" cy="226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B5A2A6A-7F80-4E31-ADC7-A3BCEDAA909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36236" y="779100"/>
                  <a:ext cx="128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B4BEBBB-BD9A-4589-A1FB-8DA6EF76272A}"/>
                    </a:ext>
                  </a:extLst>
                </p14:cNvPr>
                <p14:cNvContentPartPr/>
                <p14:nvPr/>
              </p14:nvContentPartPr>
              <p14:xfrm>
                <a:off x="6003556" y="862620"/>
                <a:ext cx="550800" cy="23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B4BEBBB-BD9A-4589-A1FB-8DA6EF76272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4556" y="853620"/>
                  <a:ext cx="56844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11865AA-5400-4D65-B2AA-C66F810CD904}"/>
                  </a:ext>
                </a:extLst>
              </p14:cNvPr>
              <p14:cNvContentPartPr/>
              <p14:nvPr/>
            </p14:nvContentPartPr>
            <p14:xfrm>
              <a:off x="5891596" y="567780"/>
              <a:ext cx="109440" cy="1047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11865AA-5400-4D65-B2AA-C66F810CD90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82596" y="559140"/>
                <a:ext cx="12708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C0BBACC-2C38-43FE-98E3-1C22F2C61028}"/>
              </a:ext>
            </a:extLst>
          </p:cNvPr>
          <p:cNvGrpSpPr/>
          <p:nvPr/>
        </p:nvGrpSpPr>
        <p:grpSpPr>
          <a:xfrm>
            <a:off x="7097956" y="786300"/>
            <a:ext cx="1264320" cy="381600"/>
            <a:chOff x="7097956" y="786300"/>
            <a:chExt cx="126432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088D4F6-DCE9-4361-96B1-872F397E7C7C}"/>
                    </a:ext>
                  </a:extLst>
                </p14:cNvPr>
                <p14:cNvContentPartPr/>
                <p14:nvPr/>
              </p14:nvContentPartPr>
              <p14:xfrm>
                <a:off x="7097956" y="787020"/>
                <a:ext cx="5400" cy="171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088D4F6-DCE9-4361-96B1-872F397E7C7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089316" y="778020"/>
                  <a:ext cx="23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774E9E-8D3E-46A6-81B8-CA373295899E}"/>
                    </a:ext>
                  </a:extLst>
                </p14:cNvPr>
                <p14:cNvContentPartPr/>
                <p14:nvPr/>
              </p14:nvContentPartPr>
              <p14:xfrm>
                <a:off x="7142236" y="847860"/>
                <a:ext cx="60120" cy="98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774E9E-8D3E-46A6-81B8-CA373295899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33236" y="839220"/>
                  <a:ext cx="77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F652B0F-B2B5-4D09-9A48-2C574E68131E}"/>
                    </a:ext>
                  </a:extLst>
                </p14:cNvPr>
                <p14:cNvContentPartPr/>
                <p14:nvPr/>
              </p14:nvContentPartPr>
              <p14:xfrm>
                <a:off x="7244116" y="845340"/>
                <a:ext cx="148320" cy="322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F652B0F-B2B5-4D09-9A48-2C574E68131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235116" y="836340"/>
                  <a:ext cx="1659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8B12DF6-1DBD-47E4-8875-5DD4DED1E49F}"/>
                    </a:ext>
                  </a:extLst>
                </p14:cNvPr>
                <p14:cNvContentPartPr/>
                <p14:nvPr/>
              </p14:nvContentPartPr>
              <p14:xfrm>
                <a:off x="7371916" y="805740"/>
                <a:ext cx="61560" cy="19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8B12DF6-1DBD-47E4-8875-5DD4DED1E49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63276" y="797100"/>
                  <a:ext cx="79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91E6FC7-2EA6-41D3-A7A0-40F1C10443F3}"/>
                    </a:ext>
                  </a:extLst>
                </p14:cNvPr>
                <p14:cNvContentPartPr/>
                <p14:nvPr/>
              </p14:nvContentPartPr>
              <p14:xfrm>
                <a:off x="7440676" y="871980"/>
                <a:ext cx="100800" cy="118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91E6FC7-2EA6-41D3-A7A0-40F1C10443F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431676" y="862980"/>
                  <a:ext cx="118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6B4DB7B-32FD-490B-A2C9-49F881BC6DE5}"/>
                    </a:ext>
                  </a:extLst>
                </p14:cNvPr>
                <p14:cNvContentPartPr/>
                <p14:nvPr/>
              </p14:nvContentPartPr>
              <p14:xfrm>
                <a:off x="7659196" y="822300"/>
                <a:ext cx="186480" cy="195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6B4DB7B-32FD-490B-A2C9-49F881BC6DE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650556" y="813300"/>
                  <a:ext cx="204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84B8C95-C67F-4A57-BFA6-8DA664770052}"/>
                    </a:ext>
                  </a:extLst>
                </p14:cNvPr>
                <p14:cNvContentPartPr/>
                <p14:nvPr/>
              </p14:nvContentPartPr>
              <p14:xfrm>
                <a:off x="7827316" y="786300"/>
                <a:ext cx="174960" cy="232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84B8C95-C67F-4A57-BFA6-8DA66477005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818676" y="777660"/>
                  <a:ext cx="192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79D7592-4C01-4F15-B54A-BB7854D7EA59}"/>
                    </a:ext>
                  </a:extLst>
                </p14:cNvPr>
                <p14:cNvContentPartPr/>
                <p14:nvPr/>
              </p14:nvContentPartPr>
              <p14:xfrm>
                <a:off x="7943596" y="873780"/>
                <a:ext cx="133920" cy="2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79D7592-4C01-4F15-B54A-BB7854D7EA5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34956" y="864780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BB87813-B355-4330-9F54-765B7496CF1E}"/>
                    </a:ext>
                  </a:extLst>
                </p14:cNvPr>
                <p14:cNvContentPartPr/>
                <p14:nvPr/>
              </p14:nvContentPartPr>
              <p14:xfrm>
                <a:off x="8064196" y="864780"/>
                <a:ext cx="226440" cy="157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BB87813-B355-4330-9F54-765B7496CF1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055196" y="856140"/>
                  <a:ext cx="244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8D30C06-DC16-46F2-9631-5F01F21B8809}"/>
                    </a:ext>
                  </a:extLst>
                </p14:cNvPr>
                <p14:cNvContentPartPr/>
                <p14:nvPr/>
              </p14:nvContentPartPr>
              <p14:xfrm>
                <a:off x="8361916" y="996540"/>
                <a:ext cx="360" cy="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8D30C06-DC16-46F2-9631-5F01F21B880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52916" y="987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57EB60A-2681-46AB-BCC9-081BEE0ACBFB}"/>
              </a:ext>
            </a:extLst>
          </p:cNvPr>
          <p:cNvGrpSpPr/>
          <p:nvPr/>
        </p:nvGrpSpPr>
        <p:grpSpPr>
          <a:xfrm>
            <a:off x="8858356" y="816900"/>
            <a:ext cx="1970280" cy="336240"/>
            <a:chOff x="8858356" y="816900"/>
            <a:chExt cx="197028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A599B8F-ADF9-4213-A392-A24A4EFFEBC8}"/>
                    </a:ext>
                  </a:extLst>
                </p14:cNvPr>
                <p14:cNvContentPartPr/>
                <p14:nvPr/>
              </p14:nvContentPartPr>
              <p14:xfrm>
                <a:off x="8898316" y="840300"/>
                <a:ext cx="5040" cy="149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A599B8F-ADF9-4213-A392-A24A4EFFEBC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89316" y="831300"/>
                  <a:ext cx="22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D012C96-6452-48B9-8DCE-32E2D45CAE87}"/>
                    </a:ext>
                  </a:extLst>
                </p14:cNvPr>
                <p14:cNvContentPartPr/>
                <p14:nvPr/>
              </p14:nvContentPartPr>
              <p14:xfrm>
                <a:off x="8858356" y="853260"/>
                <a:ext cx="61560" cy="12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D012C96-6452-48B9-8DCE-32E2D45CAE8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49356" y="844260"/>
                  <a:ext cx="79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ACD9DF9-4988-4492-B475-4FCFB15D839A}"/>
                    </a:ext>
                  </a:extLst>
                </p14:cNvPr>
                <p14:cNvContentPartPr/>
                <p14:nvPr/>
              </p14:nvContentPartPr>
              <p14:xfrm>
                <a:off x="8877076" y="994740"/>
                <a:ext cx="66240" cy="24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ACD9DF9-4988-4492-B475-4FCFB15D839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68436" y="986100"/>
                  <a:ext cx="83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2E0D81F-BD14-4BDC-AAD8-4DE3E60AB762}"/>
                    </a:ext>
                  </a:extLst>
                </p14:cNvPr>
                <p14:cNvContentPartPr/>
                <p14:nvPr/>
              </p14:nvContentPartPr>
              <p14:xfrm>
                <a:off x="8981116" y="870180"/>
                <a:ext cx="135000" cy="129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2E0D81F-BD14-4BDC-AAD8-4DE3E60AB76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72476" y="861540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06841D8-14B8-48B5-93C6-EA646528F77D}"/>
                    </a:ext>
                  </a:extLst>
                </p14:cNvPr>
                <p14:cNvContentPartPr/>
                <p14:nvPr/>
              </p14:nvContentPartPr>
              <p14:xfrm>
                <a:off x="9093796" y="817980"/>
                <a:ext cx="130320" cy="335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06841D8-14B8-48B5-93C6-EA646528F77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85156" y="808980"/>
                  <a:ext cx="1479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7E938A4-8E76-4CFF-9F7E-EE855203B714}"/>
                    </a:ext>
                  </a:extLst>
                </p14:cNvPr>
                <p14:cNvContentPartPr/>
                <p14:nvPr/>
              </p14:nvContentPartPr>
              <p14:xfrm>
                <a:off x="9288556" y="873780"/>
                <a:ext cx="159840" cy="145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7E938A4-8E76-4CFF-9F7E-EE855203B71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79916" y="864780"/>
                  <a:ext cx="177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910C839-F78B-4FF8-8839-1BE483E0BC80}"/>
                    </a:ext>
                  </a:extLst>
                </p14:cNvPr>
                <p14:cNvContentPartPr/>
                <p14:nvPr/>
              </p14:nvContentPartPr>
              <p14:xfrm>
                <a:off x="9471076" y="816900"/>
                <a:ext cx="58680" cy="213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910C839-F78B-4FF8-8839-1BE483E0BC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62076" y="808260"/>
                  <a:ext cx="76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4183785-0CE3-43B3-853A-9521625DC7F6}"/>
                    </a:ext>
                  </a:extLst>
                </p14:cNvPr>
                <p14:cNvContentPartPr/>
                <p14:nvPr/>
              </p14:nvContentPartPr>
              <p14:xfrm>
                <a:off x="9525436" y="932820"/>
                <a:ext cx="94680" cy="117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4183785-0CE3-43B3-853A-9521625DC7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516796" y="924180"/>
                  <a:ext cx="112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B470F15-E44B-4AB4-B977-46D692F2B0DD}"/>
                    </a:ext>
                  </a:extLst>
                </p14:cNvPr>
                <p14:cNvContentPartPr/>
                <p14:nvPr/>
              </p14:nvContentPartPr>
              <p14:xfrm>
                <a:off x="9570076" y="932820"/>
                <a:ext cx="36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B470F15-E44B-4AB4-B977-46D692F2B0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61436" y="9241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FD73BD1-C92E-4D21-AE82-4B9CF9275DFF}"/>
                    </a:ext>
                  </a:extLst>
                </p14:cNvPr>
                <p14:cNvContentPartPr/>
                <p14:nvPr/>
              </p14:nvContentPartPr>
              <p14:xfrm>
                <a:off x="9570076" y="913020"/>
                <a:ext cx="152280" cy="130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FD73BD1-C92E-4D21-AE82-4B9CF9275DF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561436" y="904380"/>
                  <a:ext cx="1699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B116694-2A01-4DF1-B7EE-41680D5FF5A6}"/>
                    </a:ext>
                  </a:extLst>
                </p14:cNvPr>
                <p14:cNvContentPartPr/>
                <p14:nvPr/>
              </p14:nvContentPartPr>
              <p14:xfrm>
                <a:off x="9716236" y="923460"/>
                <a:ext cx="75960" cy="114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B116694-2A01-4DF1-B7EE-41680D5FF5A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707596" y="914820"/>
                  <a:ext cx="93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291F942-222D-463A-984F-3C895B3BB6D7}"/>
                    </a:ext>
                  </a:extLst>
                </p14:cNvPr>
                <p14:cNvContentPartPr/>
                <p14:nvPr/>
              </p14:nvContentPartPr>
              <p14:xfrm>
                <a:off x="9825316" y="912300"/>
                <a:ext cx="82440" cy="118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291F942-222D-463A-984F-3C895B3BB6D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816316" y="903660"/>
                  <a:ext cx="100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9047212-6B52-4233-800A-9D8C36423496}"/>
                    </a:ext>
                  </a:extLst>
                </p14:cNvPr>
                <p14:cNvContentPartPr/>
                <p14:nvPr/>
              </p14:nvContentPartPr>
              <p14:xfrm>
                <a:off x="9911356" y="896100"/>
                <a:ext cx="73800" cy="153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9047212-6B52-4233-800A-9D8C3642349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02356" y="887100"/>
                  <a:ext cx="91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8CDA035-6BEA-49BB-9A4C-19B48EAAD0A9}"/>
                    </a:ext>
                  </a:extLst>
                </p14:cNvPr>
                <p14:cNvContentPartPr/>
                <p14:nvPr/>
              </p14:nvContentPartPr>
              <p14:xfrm>
                <a:off x="10003516" y="917340"/>
                <a:ext cx="111240" cy="121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8CDA035-6BEA-49BB-9A4C-19B48EAAD0A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994876" y="908700"/>
                  <a:ext cx="128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BFD91A3-5C80-4CB9-88CD-98EAD1B5ED57}"/>
                    </a:ext>
                  </a:extLst>
                </p14:cNvPr>
                <p14:cNvContentPartPr/>
                <p14:nvPr/>
              </p14:nvContentPartPr>
              <p14:xfrm>
                <a:off x="10149676" y="830580"/>
                <a:ext cx="164520" cy="189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BFD91A3-5C80-4CB9-88CD-98EAD1B5ED5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140676" y="821940"/>
                  <a:ext cx="182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489BEB3-BF54-47D4-AFCE-66D8703FB9C8}"/>
                    </a:ext>
                  </a:extLst>
                </p14:cNvPr>
                <p14:cNvContentPartPr/>
                <p14:nvPr/>
              </p14:nvContentPartPr>
              <p14:xfrm>
                <a:off x="10287916" y="932100"/>
                <a:ext cx="56520" cy="92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489BEB3-BF54-47D4-AFCE-66D8703FB9C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78916" y="923100"/>
                  <a:ext cx="74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6782C97-23E4-4761-8C7E-40BB415D0CD1}"/>
                    </a:ext>
                  </a:extLst>
                </p14:cNvPr>
                <p14:cNvContentPartPr/>
                <p14:nvPr/>
              </p14:nvContentPartPr>
              <p14:xfrm>
                <a:off x="10327156" y="871260"/>
                <a:ext cx="63360" cy="156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6782C97-23E4-4761-8C7E-40BB415D0C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318516" y="862260"/>
                  <a:ext cx="81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1C8EE13-4CE8-4C96-B70F-C4F4F0FFF4B2}"/>
                    </a:ext>
                  </a:extLst>
                </p14:cNvPr>
                <p14:cNvContentPartPr/>
                <p14:nvPr/>
              </p14:nvContentPartPr>
              <p14:xfrm>
                <a:off x="10416796" y="834900"/>
                <a:ext cx="30960" cy="199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1C8EE13-4CE8-4C96-B70F-C4F4F0FFF4B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408156" y="826260"/>
                  <a:ext cx="486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51473B7-DA76-45FD-A3CF-AC1CE86129D7}"/>
                    </a:ext>
                  </a:extLst>
                </p14:cNvPr>
                <p14:cNvContentPartPr/>
                <p14:nvPr/>
              </p14:nvContentPartPr>
              <p14:xfrm>
                <a:off x="10504276" y="886380"/>
                <a:ext cx="187200" cy="1526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51473B7-DA76-45FD-A3CF-AC1CE86129D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495636" y="877740"/>
                  <a:ext cx="204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347720B-D7A6-4DBB-80CC-1E9ACA024E44}"/>
                    </a:ext>
                  </a:extLst>
                </p14:cNvPr>
                <p14:cNvContentPartPr/>
                <p14:nvPr/>
              </p14:nvContentPartPr>
              <p14:xfrm>
                <a:off x="10809196" y="1005900"/>
                <a:ext cx="19440" cy="7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347720B-D7A6-4DBB-80CC-1E9ACA024E4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800556" y="997260"/>
                  <a:ext cx="3708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3270673-9C1D-44BE-A2F0-6AD891AFD844}"/>
              </a:ext>
            </a:extLst>
          </p:cNvPr>
          <p:cNvGrpSpPr/>
          <p:nvPr/>
        </p:nvGrpSpPr>
        <p:grpSpPr>
          <a:xfrm>
            <a:off x="4263316" y="172860"/>
            <a:ext cx="1690560" cy="401040"/>
            <a:chOff x="4263316" y="172860"/>
            <a:chExt cx="1690560" cy="4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958E5B6-E70B-4776-B896-283DB3330856}"/>
                    </a:ext>
                  </a:extLst>
                </p14:cNvPr>
                <p14:cNvContentPartPr/>
                <p14:nvPr/>
              </p14:nvContentPartPr>
              <p14:xfrm>
                <a:off x="4263316" y="427740"/>
                <a:ext cx="336240" cy="146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958E5B6-E70B-4776-B896-283DB333085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254316" y="419100"/>
                  <a:ext cx="353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9BD441F-E675-44A9-A06A-8D1569E5ED03}"/>
                    </a:ext>
                  </a:extLst>
                </p14:cNvPr>
                <p14:cNvContentPartPr/>
                <p14:nvPr/>
              </p14:nvContentPartPr>
              <p14:xfrm>
                <a:off x="4629796" y="332700"/>
                <a:ext cx="29880" cy="1396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9BD441F-E675-44A9-A06A-8D1569E5ED0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20796" y="324060"/>
                  <a:ext cx="47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DE7940A-E8FF-4A13-8B03-3DABA5D39D68}"/>
                    </a:ext>
                  </a:extLst>
                </p14:cNvPr>
                <p14:cNvContentPartPr/>
                <p14:nvPr/>
              </p14:nvContentPartPr>
              <p14:xfrm>
                <a:off x="4623316" y="302460"/>
                <a:ext cx="108000" cy="89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DE7940A-E8FF-4A13-8B03-3DABA5D39D6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614316" y="293460"/>
                  <a:ext cx="125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D74EEC9-EB01-44B4-8F75-DE161013E82F}"/>
                    </a:ext>
                  </a:extLst>
                </p14:cNvPr>
                <p14:cNvContentPartPr/>
                <p14:nvPr/>
              </p14:nvContentPartPr>
              <p14:xfrm>
                <a:off x="4632676" y="382380"/>
                <a:ext cx="145440" cy="96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D74EEC9-EB01-44B4-8F75-DE161013E82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623676" y="373380"/>
                  <a:ext cx="163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0E300C1-8F28-4CC2-842A-4D2BAE3E8FDF}"/>
                    </a:ext>
                  </a:extLst>
                </p14:cNvPr>
                <p14:cNvContentPartPr/>
                <p14:nvPr/>
              </p14:nvContentPartPr>
              <p14:xfrm>
                <a:off x="4776676" y="344220"/>
                <a:ext cx="129240" cy="99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0E300C1-8F28-4CC2-842A-4D2BAE3E8FD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768036" y="335580"/>
                  <a:ext cx="146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C8364E9-593B-4CAC-ACC8-12BA1464F7BE}"/>
                    </a:ext>
                  </a:extLst>
                </p14:cNvPr>
                <p14:cNvContentPartPr/>
                <p14:nvPr/>
              </p14:nvContentPartPr>
              <p14:xfrm>
                <a:off x="4888276" y="329820"/>
                <a:ext cx="92160" cy="93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C8364E9-593B-4CAC-ACC8-12BA1464F7B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79276" y="321180"/>
                  <a:ext cx="109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D989DD9-AC46-4CC9-85EF-BCD7D6EA20C1}"/>
                    </a:ext>
                  </a:extLst>
                </p14:cNvPr>
                <p14:cNvContentPartPr/>
                <p14:nvPr/>
              </p14:nvContentPartPr>
              <p14:xfrm>
                <a:off x="4967836" y="297420"/>
                <a:ext cx="115920" cy="90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D989DD9-AC46-4CC9-85EF-BCD7D6EA20C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58836" y="288420"/>
                  <a:ext cx="133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FD735BA-B442-4F0D-8BFE-106D53903F76}"/>
                    </a:ext>
                  </a:extLst>
                </p14:cNvPr>
                <p14:cNvContentPartPr/>
                <p14:nvPr/>
              </p14:nvContentPartPr>
              <p14:xfrm>
                <a:off x="5087716" y="186540"/>
                <a:ext cx="39600" cy="1926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FD735BA-B442-4F0D-8BFE-106D53903F7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079076" y="177540"/>
                  <a:ext cx="57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0B75FD2-5547-472F-8DE1-95D39EA50C4E}"/>
                    </a:ext>
                  </a:extLst>
                </p14:cNvPr>
                <p14:cNvContentPartPr/>
                <p14:nvPr/>
              </p14:nvContentPartPr>
              <p14:xfrm>
                <a:off x="5083036" y="250980"/>
                <a:ext cx="227520" cy="109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0B75FD2-5547-472F-8DE1-95D39EA50C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074396" y="242340"/>
                  <a:ext cx="245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BB120FE-E3F1-41BF-99EC-57EFDBA8DC13}"/>
                    </a:ext>
                  </a:extLst>
                </p14:cNvPr>
                <p14:cNvContentPartPr/>
                <p14:nvPr/>
              </p14:nvContentPartPr>
              <p14:xfrm>
                <a:off x="5302636" y="224340"/>
                <a:ext cx="92880" cy="129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BB120FE-E3F1-41BF-99EC-57EFDBA8DC1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293996" y="215340"/>
                  <a:ext cx="110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10F7504-0C3A-4FB2-9CB8-1FC9989E7282}"/>
                    </a:ext>
                  </a:extLst>
                </p14:cNvPr>
                <p14:cNvContentPartPr/>
                <p14:nvPr/>
              </p14:nvContentPartPr>
              <p14:xfrm>
                <a:off x="5425756" y="172860"/>
                <a:ext cx="219960" cy="151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10F7504-0C3A-4FB2-9CB8-1FC9989E728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417116" y="164220"/>
                  <a:ext cx="237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7C280BC-9B9D-4C1A-B321-3E796A67E0C7}"/>
                    </a:ext>
                  </a:extLst>
                </p14:cNvPr>
                <p14:cNvContentPartPr/>
                <p14:nvPr/>
              </p14:nvContentPartPr>
              <p14:xfrm>
                <a:off x="5749396" y="228660"/>
                <a:ext cx="360" cy="4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7C280BC-9B9D-4C1A-B321-3E796A67E0C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740396" y="219660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C438AA2-EBC8-4900-8023-6B128092D58E}"/>
                    </a:ext>
                  </a:extLst>
                </p14:cNvPr>
                <p14:cNvContentPartPr/>
                <p14:nvPr/>
              </p14:nvContentPartPr>
              <p14:xfrm>
                <a:off x="5721676" y="251700"/>
                <a:ext cx="232200" cy="2221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C438AA2-EBC8-4900-8023-6B128092D58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712676" y="243060"/>
                  <a:ext cx="24984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E55ADF5-5BCE-490D-B618-7C96DEA20677}"/>
              </a:ext>
            </a:extLst>
          </p:cNvPr>
          <p:cNvGrpSpPr/>
          <p:nvPr/>
        </p:nvGrpSpPr>
        <p:grpSpPr>
          <a:xfrm>
            <a:off x="7638316" y="1543380"/>
            <a:ext cx="1852200" cy="319680"/>
            <a:chOff x="7638316" y="1543380"/>
            <a:chExt cx="185220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196D178-56BC-4C14-992E-34765B89F2F1}"/>
                    </a:ext>
                  </a:extLst>
                </p14:cNvPr>
                <p14:cNvContentPartPr/>
                <p14:nvPr/>
              </p14:nvContentPartPr>
              <p14:xfrm>
                <a:off x="7831276" y="1669020"/>
                <a:ext cx="336600" cy="7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196D178-56BC-4C14-992E-34765B89F2F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822276" y="1660020"/>
                  <a:ext cx="354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06963BD-7802-4528-A684-7E269C58D3D2}"/>
                    </a:ext>
                  </a:extLst>
                </p14:cNvPr>
                <p14:cNvContentPartPr/>
                <p14:nvPr/>
              </p14:nvContentPartPr>
              <p14:xfrm>
                <a:off x="8132596" y="1543380"/>
                <a:ext cx="637920" cy="1515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06963BD-7802-4528-A684-7E269C58D3D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123956" y="1534740"/>
                  <a:ext cx="655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CAD59DA-75E3-42CB-83A6-2C5AC2A2B388}"/>
                    </a:ext>
                  </a:extLst>
                </p14:cNvPr>
                <p14:cNvContentPartPr/>
                <p14:nvPr/>
              </p14:nvContentPartPr>
              <p14:xfrm>
                <a:off x="8787436" y="1688100"/>
                <a:ext cx="703080" cy="5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CAD59DA-75E3-42CB-83A6-2C5AC2A2B38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778436" y="1679100"/>
                  <a:ext cx="72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E063E2C-9D0B-4D7C-9DC6-84DA9481BE25}"/>
                    </a:ext>
                  </a:extLst>
                </p14:cNvPr>
                <p14:cNvContentPartPr/>
                <p14:nvPr/>
              </p14:nvContentPartPr>
              <p14:xfrm>
                <a:off x="7901476" y="1595940"/>
                <a:ext cx="78840" cy="122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E063E2C-9D0B-4D7C-9DC6-84DA9481BE2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892476" y="1587300"/>
                  <a:ext cx="96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49388A8-6A24-4CF7-8911-C5F4A5460F20}"/>
                    </a:ext>
                  </a:extLst>
                </p14:cNvPr>
                <p14:cNvContentPartPr/>
                <p14:nvPr/>
              </p14:nvContentPartPr>
              <p14:xfrm>
                <a:off x="7673596" y="1722300"/>
                <a:ext cx="17640" cy="1407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49388A8-6A24-4CF7-8911-C5F4A5460F2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4956" y="1713660"/>
                  <a:ext cx="35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716B3B5-D518-4F18-A881-D56120B2E7CE}"/>
                    </a:ext>
                  </a:extLst>
                </p14:cNvPr>
                <p14:cNvContentPartPr/>
                <p14:nvPr/>
              </p14:nvContentPartPr>
              <p14:xfrm>
                <a:off x="7648036" y="1721580"/>
                <a:ext cx="63360" cy="23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716B3B5-D518-4F18-A881-D56120B2E7C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639036" y="1712580"/>
                  <a:ext cx="81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F4C4904-6366-4014-B3DA-6A19F96946F7}"/>
                    </a:ext>
                  </a:extLst>
                </p14:cNvPr>
                <p14:cNvContentPartPr/>
                <p14:nvPr/>
              </p14:nvContentPartPr>
              <p14:xfrm>
                <a:off x="7638316" y="1854780"/>
                <a:ext cx="85320" cy="64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F4C4904-6366-4014-B3DA-6A19F96946F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629676" y="1845780"/>
                  <a:ext cx="10296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A870470-BCD8-4563-99B1-9D128A0DA704}"/>
                  </a:ext>
                </a:extLst>
              </p14:cNvPr>
              <p14:cNvContentPartPr/>
              <p14:nvPr/>
            </p14:nvContentPartPr>
            <p14:xfrm>
              <a:off x="8379916" y="1284900"/>
              <a:ext cx="177120" cy="1620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A870470-BCD8-4563-99B1-9D128A0DA704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370916" y="1276260"/>
                <a:ext cx="19476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2E60C26-DDAD-4E87-B4E8-E4FF451D95F2}"/>
              </a:ext>
            </a:extLst>
          </p:cNvPr>
          <p:cNvGrpSpPr/>
          <p:nvPr/>
        </p:nvGrpSpPr>
        <p:grpSpPr>
          <a:xfrm>
            <a:off x="9724516" y="1563540"/>
            <a:ext cx="2131200" cy="355680"/>
            <a:chOff x="9724516" y="1563540"/>
            <a:chExt cx="213120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8258CA9-95DA-4D64-8B0D-7C21D2652542}"/>
                    </a:ext>
                  </a:extLst>
                </p14:cNvPr>
                <p14:cNvContentPartPr/>
                <p14:nvPr/>
              </p14:nvContentPartPr>
              <p14:xfrm>
                <a:off x="9724516" y="1627260"/>
                <a:ext cx="22680" cy="136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8258CA9-95DA-4D64-8B0D-7C21D265254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715876" y="1618620"/>
                  <a:ext cx="40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CEF3528-91BE-405C-8843-48EBF2914D97}"/>
                    </a:ext>
                  </a:extLst>
                </p14:cNvPr>
                <p14:cNvContentPartPr/>
                <p14:nvPr/>
              </p14:nvContentPartPr>
              <p14:xfrm>
                <a:off x="9724876" y="1622580"/>
                <a:ext cx="117360" cy="18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CEF3528-91BE-405C-8843-48EBF2914D9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716236" y="1613940"/>
                  <a:ext cx="13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1BAAA59-968E-4D30-A6FB-1DD15F911607}"/>
                    </a:ext>
                  </a:extLst>
                </p14:cNvPr>
                <p14:cNvContentPartPr/>
                <p14:nvPr/>
              </p14:nvContentPartPr>
              <p14:xfrm>
                <a:off x="9760156" y="1684500"/>
                <a:ext cx="104400" cy="784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1BAAA59-968E-4D30-A6FB-1DD15F91160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751516" y="1675860"/>
                  <a:ext cx="122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D3EC44E-E1EB-4684-8334-F06AEBEF1A0E}"/>
                    </a:ext>
                  </a:extLst>
                </p14:cNvPr>
                <p14:cNvContentPartPr/>
                <p14:nvPr/>
              </p14:nvContentPartPr>
              <p14:xfrm>
                <a:off x="9931876" y="1611420"/>
                <a:ext cx="33840" cy="154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D3EC44E-E1EB-4684-8334-F06AEBEF1A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923236" y="1602780"/>
                  <a:ext cx="51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60005C9-C037-4866-91AA-B5C6B058F2E1}"/>
                    </a:ext>
                  </a:extLst>
                </p14:cNvPr>
                <p14:cNvContentPartPr/>
                <p14:nvPr/>
              </p14:nvContentPartPr>
              <p14:xfrm>
                <a:off x="10012156" y="1666500"/>
                <a:ext cx="130320" cy="882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60005C9-C037-4866-91AA-B5C6B058F2E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003516" y="1657860"/>
                  <a:ext cx="147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C4B9E7B-E9CE-4C0C-9CF2-60544C5B9368}"/>
                    </a:ext>
                  </a:extLst>
                </p14:cNvPr>
                <p14:cNvContentPartPr/>
                <p14:nvPr/>
              </p14:nvContentPartPr>
              <p14:xfrm>
                <a:off x="10163356" y="1662180"/>
                <a:ext cx="129960" cy="986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C4B9E7B-E9CE-4C0C-9CF2-60544C5B936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154356" y="1653540"/>
                  <a:ext cx="147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1D293A9-321F-4AA1-A03B-95CFED9ED8BF}"/>
                    </a:ext>
                  </a:extLst>
                </p14:cNvPr>
                <p14:cNvContentPartPr/>
                <p14:nvPr/>
              </p14:nvContentPartPr>
              <p14:xfrm>
                <a:off x="10318516" y="1594500"/>
                <a:ext cx="7920" cy="1422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1D293A9-321F-4AA1-A03B-95CFED9ED8B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309876" y="1585500"/>
                  <a:ext cx="25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434C22D-1BFB-4338-B277-E9171032C775}"/>
                    </a:ext>
                  </a:extLst>
                </p14:cNvPr>
                <p14:cNvContentPartPr/>
                <p14:nvPr/>
              </p14:nvContentPartPr>
              <p14:xfrm>
                <a:off x="10306276" y="1637340"/>
                <a:ext cx="165600" cy="835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434C22D-1BFB-4338-B277-E9171032C77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297276" y="1628340"/>
                  <a:ext cx="183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DCAA05D-1B05-4482-9434-1559793C6CBD}"/>
                    </a:ext>
                  </a:extLst>
                </p14:cNvPr>
                <p14:cNvContentPartPr/>
                <p14:nvPr/>
              </p14:nvContentPartPr>
              <p14:xfrm>
                <a:off x="10459276" y="1658940"/>
                <a:ext cx="46080" cy="806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DCAA05D-1B05-4482-9434-1559793C6CB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450276" y="1649940"/>
                  <a:ext cx="637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4AA9CDB-8C82-4C95-9DA1-F33E39E74E01}"/>
                    </a:ext>
                  </a:extLst>
                </p14:cNvPr>
                <p14:cNvContentPartPr/>
                <p14:nvPr/>
              </p14:nvContentPartPr>
              <p14:xfrm>
                <a:off x="10502836" y="1653180"/>
                <a:ext cx="263880" cy="1072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4AA9CDB-8C82-4C95-9DA1-F33E39E74E0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493836" y="1644540"/>
                  <a:ext cx="281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EBA78D0-E7D6-4F26-BE69-C4E603572B79}"/>
                    </a:ext>
                  </a:extLst>
                </p14:cNvPr>
                <p14:cNvContentPartPr/>
                <p14:nvPr/>
              </p14:nvContentPartPr>
              <p14:xfrm>
                <a:off x="10780036" y="1647060"/>
                <a:ext cx="555480" cy="2721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EBA78D0-E7D6-4F26-BE69-C4E603572B7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771036" y="1638060"/>
                  <a:ext cx="5731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37E9578-D5B1-4A4A-93CF-2449C895ED10}"/>
                    </a:ext>
                  </a:extLst>
                </p14:cNvPr>
                <p14:cNvContentPartPr/>
                <p14:nvPr/>
              </p14:nvContentPartPr>
              <p14:xfrm>
                <a:off x="11308516" y="1570740"/>
                <a:ext cx="128520" cy="1764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37E9578-D5B1-4A4A-93CF-2449C895ED1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299876" y="1562100"/>
                  <a:ext cx="146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93BA8-C156-45FF-9E41-9B1757EDEB92}"/>
                    </a:ext>
                  </a:extLst>
                </p14:cNvPr>
                <p14:cNvContentPartPr/>
                <p14:nvPr/>
              </p14:nvContentPartPr>
              <p14:xfrm>
                <a:off x="11404996" y="1563540"/>
                <a:ext cx="360" cy="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93BA8-C156-45FF-9E41-9B1757EDEB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95996" y="1554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F3F6601-0A64-451D-9ED7-11777DCDAE13}"/>
                    </a:ext>
                  </a:extLst>
                </p14:cNvPr>
                <p14:cNvContentPartPr/>
                <p14:nvPr/>
              </p14:nvContentPartPr>
              <p14:xfrm>
                <a:off x="11404996" y="1563540"/>
                <a:ext cx="330480" cy="164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F3F6601-0A64-451D-9ED7-11777DCDAE1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395996" y="1554540"/>
                  <a:ext cx="348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BC2AE40-EE7F-4EB2-A2C0-1DC846A5ACEA}"/>
                    </a:ext>
                  </a:extLst>
                </p14:cNvPr>
                <p14:cNvContentPartPr/>
                <p14:nvPr/>
              </p14:nvContentPartPr>
              <p14:xfrm>
                <a:off x="11820076" y="1687020"/>
                <a:ext cx="35640" cy="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BC2AE40-EE7F-4EB2-A2C0-1DC846A5ACE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811076" y="1678380"/>
                  <a:ext cx="532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43E0037-93CA-4EE1-84A4-2CD6B2619D60}"/>
                  </a:ext>
                </a:extLst>
              </p14:cNvPr>
              <p14:cNvContentPartPr/>
              <p14:nvPr/>
            </p14:nvContentPartPr>
            <p14:xfrm>
              <a:off x="8434276" y="1832100"/>
              <a:ext cx="131040" cy="752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43E0037-93CA-4EE1-84A4-2CD6B2619D6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425636" y="1823100"/>
                <a:ext cx="14868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FE395DB-39D5-4E92-B8B6-38DE3EBDC731}"/>
              </a:ext>
            </a:extLst>
          </p:cNvPr>
          <p:cNvGrpSpPr/>
          <p:nvPr/>
        </p:nvGrpSpPr>
        <p:grpSpPr>
          <a:xfrm>
            <a:off x="7950076" y="1993740"/>
            <a:ext cx="1420200" cy="218880"/>
            <a:chOff x="7950076" y="1993740"/>
            <a:chExt cx="1420200" cy="2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DC6159C-1990-42D0-90F5-011BFF2E678A}"/>
                    </a:ext>
                  </a:extLst>
                </p14:cNvPr>
                <p14:cNvContentPartPr/>
                <p14:nvPr/>
              </p14:nvContentPartPr>
              <p14:xfrm>
                <a:off x="7950076" y="2083020"/>
                <a:ext cx="444600" cy="399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DC6159C-1990-42D0-90F5-011BFF2E678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41436" y="2074380"/>
                  <a:ext cx="4622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931CDB4-C380-40CC-B3F8-F57B510B488D}"/>
                    </a:ext>
                  </a:extLst>
                </p14:cNvPr>
                <p14:cNvContentPartPr/>
                <p14:nvPr/>
              </p14:nvContentPartPr>
              <p14:xfrm>
                <a:off x="8360476" y="1993740"/>
                <a:ext cx="19080" cy="2016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931CDB4-C380-40CC-B3F8-F57B510B488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351476" y="1985100"/>
                  <a:ext cx="36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365A9F0-39B8-4C53-A90C-8AF5D2A5EA25}"/>
                    </a:ext>
                  </a:extLst>
                </p14:cNvPr>
                <p14:cNvContentPartPr/>
                <p14:nvPr/>
              </p14:nvContentPartPr>
              <p14:xfrm>
                <a:off x="8466316" y="2012460"/>
                <a:ext cx="94320" cy="2001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365A9F0-39B8-4C53-A90C-8AF5D2A5EA2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457316" y="2003820"/>
                  <a:ext cx="111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39007B3-ACBB-4CA2-A25A-631331F5BD68}"/>
                    </a:ext>
                  </a:extLst>
                </p14:cNvPr>
                <p14:cNvContentPartPr/>
                <p14:nvPr/>
              </p14:nvContentPartPr>
              <p14:xfrm>
                <a:off x="8737036" y="2091660"/>
                <a:ext cx="633240" cy="414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39007B3-ACBB-4CA2-A25A-631331F5BD6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728396" y="2083020"/>
                  <a:ext cx="650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5DD2E46-9AFA-42A9-91B5-E898746E4318}"/>
                    </a:ext>
                  </a:extLst>
                </p14:cNvPr>
                <p14:cNvContentPartPr/>
                <p14:nvPr/>
              </p14:nvContentPartPr>
              <p14:xfrm>
                <a:off x="8482876" y="2080500"/>
                <a:ext cx="135000" cy="97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5DD2E46-9AFA-42A9-91B5-E898746E43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473876" y="2071860"/>
                  <a:ext cx="15264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370A5B67-AA28-4F74-AA31-D798F63667E8}"/>
              </a:ext>
            </a:extLst>
          </p:cNvPr>
          <p:cNvGrpSpPr/>
          <p:nvPr/>
        </p:nvGrpSpPr>
        <p:grpSpPr>
          <a:xfrm>
            <a:off x="9638836" y="1974300"/>
            <a:ext cx="2401920" cy="1117800"/>
            <a:chOff x="9638836" y="1974300"/>
            <a:chExt cx="2401920" cy="11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52E7576-DA52-48E6-8D3F-7F4D1D71A20C}"/>
                    </a:ext>
                  </a:extLst>
                </p14:cNvPr>
                <p14:cNvContentPartPr/>
                <p14:nvPr/>
              </p14:nvContentPartPr>
              <p14:xfrm>
                <a:off x="9638836" y="2007420"/>
                <a:ext cx="155520" cy="1486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52E7576-DA52-48E6-8D3F-7F4D1D71A20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630196" y="1998780"/>
                  <a:ext cx="173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E82ECDB-B63A-4A0E-AD85-12DB49F7E3C2}"/>
                    </a:ext>
                  </a:extLst>
                </p14:cNvPr>
                <p14:cNvContentPartPr/>
                <p14:nvPr/>
              </p14:nvContentPartPr>
              <p14:xfrm>
                <a:off x="9874276" y="1974300"/>
                <a:ext cx="291600" cy="171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E82ECDB-B63A-4A0E-AD85-12DB49F7E3C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65636" y="1965300"/>
                  <a:ext cx="309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5F1C61A-7DDE-450B-BBFB-BB62A9004E1A}"/>
                    </a:ext>
                  </a:extLst>
                </p14:cNvPr>
                <p14:cNvContentPartPr/>
                <p14:nvPr/>
              </p14:nvContentPartPr>
              <p14:xfrm>
                <a:off x="10060756" y="2064300"/>
                <a:ext cx="147240" cy="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5F1C61A-7DDE-450B-BBFB-BB62A9004E1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52116" y="2055300"/>
                  <a:ext cx="16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1BD92CF-44FC-470B-A2CA-3759591D3843}"/>
                    </a:ext>
                  </a:extLst>
                </p14:cNvPr>
                <p14:cNvContentPartPr/>
                <p14:nvPr/>
              </p14:nvContentPartPr>
              <p14:xfrm>
                <a:off x="10230316" y="2036220"/>
                <a:ext cx="343080" cy="2451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1BD92CF-44FC-470B-A2CA-3759591D384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221676" y="2027580"/>
                  <a:ext cx="3607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3928007-8B3F-4266-AD7E-3308C1111086}"/>
                    </a:ext>
                  </a:extLst>
                </p14:cNvPr>
                <p14:cNvContentPartPr/>
                <p14:nvPr/>
              </p14:nvContentPartPr>
              <p14:xfrm>
                <a:off x="10694716" y="2162220"/>
                <a:ext cx="360" cy="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3928007-8B3F-4266-AD7E-3308C11110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685716" y="21532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4B765A9-F205-44DA-8323-AFB898512CAF}"/>
                    </a:ext>
                  </a:extLst>
                </p14:cNvPr>
                <p14:cNvContentPartPr/>
                <p14:nvPr/>
              </p14:nvContentPartPr>
              <p14:xfrm>
                <a:off x="10442356" y="2323860"/>
                <a:ext cx="439200" cy="153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4B765A9-F205-44DA-8323-AFB898512CA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433716" y="2314860"/>
                  <a:ext cx="456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9357431-B325-4482-A7F2-C18898555C00}"/>
                    </a:ext>
                  </a:extLst>
                </p14:cNvPr>
                <p14:cNvContentPartPr/>
                <p14:nvPr/>
              </p14:nvContentPartPr>
              <p14:xfrm>
                <a:off x="10979836" y="2351940"/>
                <a:ext cx="168480" cy="152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9357431-B325-4482-A7F2-C18898555C0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971196" y="2342940"/>
                  <a:ext cx="186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4391DBD-9A8E-498A-805A-26D0FCABEA37}"/>
                    </a:ext>
                  </a:extLst>
                </p14:cNvPr>
                <p14:cNvContentPartPr/>
                <p14:nvPr/>
              </p14:nvContentPartPr>
              <p14:xfrm>
                <a:off x="11137876" y="2279940"/>
                <a:ext cx="431640" cy="2278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4391DBD-9A8E-498A-805A-26D0FCABEA3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128876" y="2270940"/>
                  <a:ext cx="449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1EBC06B-AF92-4D37-A9FE-5759454B55CE}"/>
                    </a:ext>
                  </a:extLst>
                </p14:cNvPr>
                <p14:cNvContentPartPr/>
                <p14:nvPr/>
              </p14:nvContentPartPr>
              <p14:xfrm>
                <a:off x="11571676" y="2380380"/>
                <a:ext cx="121680" cy="2286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1EBC06B-AF92-4D37-A9FE-5759454B55C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562676" y="2371380"/>
                  <a:ext cx="139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1007E29-ABE1-4A6B-AA99-0D31EC921D6B}"/>
                    </a:ext>
                  </a:extLst>
                </p14:cNvPr>
                <p14:cNvContentPartPr/>
                <p14:nvPr/>
              </p14:nvContentPartPr>
              <p14:xfrm>
                <a:off x="11714596" y="2397300"/>
                <a:ext cx="113400" cy="1296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1007E29-ABE1-4A6B-AA99-0D31EC921D6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705596" y="2388660"/>
                  <a:ext cx="131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0870CE2-F044-424E-BFA0-CCBAAE8AD107}"/>
                    </a:ext>
                  </a:extLst>
                </p14:cNvPr>
                <p14:cNvContentPartPr/>
                <p14:nvPr/>
              </p14:nvContentPartPr>
              <p14:xfrm>
                <a:off x="10416796" y="2605740"/>
                <a:ext cx="339120" cy="1706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0870CE2-F044-424E-BFA0-CCBAAE8AD10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408156" y="2597100"/>
                  <a:ext cx="356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B424CD3-DD2A-4CC9-BA45-2CC23E1B259D}"/>
                    </a:ext>
                  </a:extLst>
                </p14:cNvPr>
                <p14:cNvContentPartPr/>
                <p14:nvPr/>
              </p14:nvContentPartPr>
              <p14:xfrm>
                <a:off x="10907476" y="2692140"/>
                <a:ext cx="6120" cy="1886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B424CD3-DD2A-4CC9-BA45-2CC23E1B259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898836" y="2683500"/>
                  <a:ext cx="23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9BB0887-2C9C-4608-82F5-FB3127139E58}"/>
                    </a:ext>
                  </a:extLst>
                </p14:cNvPr>
                <p14:cNvContentPartPr/>
                <p14:nvPr/>
              </p14:nvContentPartPr>
              <p14:xfrm>
                <a:off x="10876876" y="2729220"/>
                <a:ext cx="133200" cy="1486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9BB0887-2C9C-4608-82F5-FB3127139E5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868236" y="2720220"/>
                  <a:ext cx="150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7052FE5-C170-4E24-95A2-B03701C5D98B}"/>
                    </a:ext>
                  </a:extLst>
                </p14:cNvPr>
                <p14:cNvContentPartPr/>
                <p14:nvPr/>
              </p14:nvContentPartPr>
              <p14:xfrm>
                <a:off x="11062276" y="2702580"/>
                <a:ext cx="76680" cy="1645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7052FE5-C170-4E24-95A2-B03701C5D98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053276" y="2693580"/>
                  <a:ext cx="94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D2B1BFB-9F63-4785-802C-9B4BB052BA6C}"/>
                    </a:ext>
                  </a:extLst>
                </p14:cNvPr>
                <p14:cNvContentPartPr/>
                <p14:nvPr/>
              </p14:nvContentPartPr>
              <p14:xfrm>
                <a:off x="11085676" y="2774580"/>
                <a:ext cx="78120" cy="936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D2B1BFB-9F63-4785-802C-9B4BB052BA6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076676" y="2765940"/>
                  <a:ext cx="95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8A5FE32-8A61-467B-8DDD-E73A05C0C194}"/>
                    </a:ext>
                  </a:extLst>
                </p14:cNvPr>
                <p14:cNvContentPartPr/>
                <p14:nvPr/>
              </p14:nvContentPartPr>
              <p14:xfrm>
                <a:off x="11222836" y="2683500"/>
                <a:ext cx="626400" cy="408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8A5FE32-8A61-467B-8DDD-E73A05C0C19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213836" y="2674860"/>
                  <a:ext cx="6440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D49798B-536F-4913-9B2D-E7CA04E37F20}"/>
                    </a:ext>
                  </a:extLst>
                </p14:cNvPr>
                <p14:cNvContentPartPr/>
                <p14:nvPr/>
              </p14:nvContentPartPr>
              <p14:xfrm>
                <a:off x="11872636" y="2778180"/>
                <a:ext cx="99720" cy="1224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D49798B-536F-4913-9B2D-E7CA04E37F2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863636" y="2769180"/>
                  <a:ext cx="117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485CD57-2CBF-46D6-BD7F-F9A4EC6DC3E9}"/>
                    </a:ext>
                  </a:extLst>
                </p14:cNvPr>
                <p14:cNvContentPartPr/>
                <p14:nvPr/>
              </p14:nvContentPartPr>
              <p14:xfrm>
                <a:off x="12029956" y="2880420"/>
                <a:ext cx="10800" cy="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485CD57-2CBF-46D6-BD7F-F9A4EC6DC3E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2021316" y="2871420"/>
                  <a:ext cx="2844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1237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nductive reactance">
            <a:extLst>
              <a:ext uri="{FF2B5EF4-FFF2-40B4-BE49-F238E27FC236}">
                <a16:creationId xmlns:a16="http://schemas.microsoft.com/office/drawing/2014/main" id="{F62EBD4C-E0BD-4693-8C2D-6D0447367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14" y="883133"/>
            <a:ext cx="8274113" cy="477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FB7EC91-3424-45CA-A320-3768E7A72225}"/>
                  </a:ext>
                </a:extLst>
              </p14:cNvPr>
              <p14:cNvContentPartPr/>
              <p14:nvPr/>
            </p14:nvContentPartPr>
            <p14:xfrm>
              <a:off x="4167556" y="1385700"/>
              <a:ext cx="445320" cy="23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FB7EC91-3424-45CA-A320-3768E7A722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8916" y="1376700"/>
                <a:ext cx="462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978A205-E1AB-4F18-8FF7-C86F921E2CC7}"/>
                  </a:ext>
                </a:extLst>
              </p14:cNvPr>
              <p14:cNvContentPartPr/>
              <p14:nvPr/>
            </p14:nvContentPartPr>
            <p14:xfrm>
              <a:off x="4403356" y="2262660"/>
              <a:ext cx="503640" cy="17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978A205-E1AB-4F18-8FF7-C86F921E2C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4716" y="2254020"/>
                <a:ext cx="52128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9080F6C2-559D-469E-A055-9772FDC3BC27}"/>
              </a:ext>
            </a:extLst>
          </p:cNvPr>
          <p:cNvGrpSpPr/>
          <p:nvPr/>
        </p:nvGrpSpPr>
        <p:grpSpPr>
          <a:xfrm>
            <a:off x="7268956" y="233700"/>
            <a:ext cx="3600720" cy="1131840"/>
            <a:chOff x="7268956" y="233700"/>
            <a:chExt cx="3600720" cy="11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C30421-3E62-4C9C-B350-5DAE3C1C6A72}"/>
                    </a:ext>
                  </a:extLst>
                </p14:cNvPr>
                <p14:cNvContentPartPr/>
                <p14:nvPr/>
              </p14:nvContentPartPr>
              <p14:xfrm>
                <a:off x="7268956" y="1054860"/>
                <a:ext cx="321120" cy="64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C30421-3E62-4C9C-B350-5DAE3C1C6A7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59956" y="1046220"/>
                  <a:ext cx="338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D080CD-4763-412D-AFDD-4108D78FEF51}"/>
                    </a:ext>
                  </a:extLst>
                </p14:cNvPr>
                <p14:cNvContentPartPr/>
                <p14:nvPr/>
              </p14:nvContentPartPr>
              <p14:xfrm>
                <a:off x="7734436" y="1017420"/>
                <a:ext cx="278280" cy="210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D080CD-4763-412D-AFDD-4108D78FEF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25436" y="1008780"/>
                  <a:ext cx="2959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E24480-611C-41C6-9315-B3EEE9CA0B39}"/>
                    </a:ext>
                  </a:extLst>
                </p14:cNvPr>
                <p14:cNvContentPartPr/>
                <p14:nvPr/>
              </p14:nvContentPartPr>
              <p14:xfrm>
                <a:off x="8159956" y="1008780"/>
                <a:ext cx="207000" cy="137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E24480-611C-41C6-9315-B3EEE9CA0B3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51316" y="1000140"/>
                  <a:ext cx="224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BD0B68B3-4684-438B-816C-4C2355D04066}"/>
                    </a:ext>
                  </a:extLst>
                </p14:cNvPr>
                <p14:cNvContentPartPr/>
                <p14:nvPr/>
              </p14:nvContentPartPr>
              <p14:xfrm>
                <a:off x="8483956" y="893940"/>
                <a:ext cx="140400" cy="34092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BD0B68B3-4684-438B-816C-4C2355D040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75316" y="884940"/>
                  <a:ext cx="1580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02FFA755-7B71-4B18-B6FD-9DAF39A5F187}"/>
                    </a:ext>
                  </a:extLst>
                </p14:cNvPr>
                <p14:cNvContentPartPr/>
                <p14:nvPr/>
              </p14:nvContentPartPr>
              <p14:xfrm>
                <a:off x="8528956" y="1052700"/>
                <a:ext cx="120600" cy="360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02FFA755-7B71-4B18-B6FD-9DAF39A5F1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19956" y="1043700"/>
                  <a:ext cx="138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DDF8C3E4-B1D6-490F-9252-FD0EB4DEAC19}"/>
                    </a:ext>
                  </a:extLst>
                </p14:cNvPr>
                <p14:cNvContentPartPr/>
                <p14:nvPr/>
              </p14:nvContentPartPr>
              <p14:xfrm>
                <a:off x="8713276" y="821940"/>
                <a:ext cx="42480" cy="52020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DDF8C3E4-B1D6-490F-9252-FD0EB4DEAC1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04276" y="813300"/>
                  <a:ext cx="6012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68B5FB09-EA78-4DB9-BE17-B73233E5FE64}"/>
                    </a:ext>
                  </a:extLst>
                </p14:cNvPr>
                <p14:cNvContentPartPr/>
                <p14:nvPr/>
              </p14:nvContentPartPr>
              <p14:xfrm>
                <a:off x="8693476" y="860820"/>
                <a:ext cx="47520" cy="3060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68B5FB09-EA78-4DB9-BE17-B73233E5FE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684836" y="851820"/>
                  <a:ext cx="65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FA548B65-4235-46E3-8F52-EE0CC856306B}"/>
                    </a:ext>
                  </a:extLst>
                </p14:cNvPr>
                <p14:cNvContentPartPr/>
                <p14:nvPr/>
              </p14:nvContentPartPr>
              <p14:xfrm>
                <a:off x="8731276" y="836700"/>
                <a:ext cx="54720" cy="29520"/>
              </p14:xfrm>
            </p:contentPart>
          </mc:Choice>
          <mc:Fallback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FA548B65-4235-46E3-8F52-EE0CC856306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22276" y="828060"/>
                  <a:ext cx="72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ACCE3145-CACA-46B8-A1B4-4ECAC508DA66}"/>
                    </a:ext>
                  </a:extLst>
                </p14:cNvPr>
                <p14:cNvContentPartPr/>
                <p14:nvPr/>
              </p14:nvContentPartPr>
              <p14:xfrm>
                <a:off x="8046556" y="877380"/>
                <a:ext cx="38880" cy="488160"/>
              </p14:xfrm>
            </p:contentPart>
          </mc:Choice>
          <mc:Fallback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ACCE3145-CACA-46B8-A1B4-4ECAC508DA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37556" y="868380"/>
                  <a:ext cx="565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278BB8DF-DE57-412D-A2A2-5FD8EA3EF2B2}"/>
                    </a:ext>
                  </a:extLst>
                </p14:cNvPr>
                <p14:cNvContentPartPr/>
                <p14:nvPr/>
              </p14:nvContentPartPr>
              <p14:xfrm>
                <a:off x="7970236" y="866220"/>
                <a:ext cx="74880" cy="75240"/>
              </p14:xfrm>
            </p:contentPart>
          </mc:Choice>
          <mc:Fallback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278BB8DF-DE57-412D-A2A2-5FD8EA3EF2B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61596" y="857580"/>
                  <a:ext cx="925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66C31C38-21C3-4B16-807E-CC560614B903}"/>
                    </a:ext>
                  </a:extLst>
                </p14:cNvPr>
                <p14:cNvContentPartPr/>
                <p14:nvPr/>
              </p14:nvContentPartPr>
              <p14:xfrm>
                <a:off x="8045116" y="867660"/>
                <a:ext cx="50040" cy="40680"/>
              </p14:xfrm>
            </p:contentPart>
          </mc:Choice>
          <mc:Fallback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66C31C38-21C3-4B16-807E-CC560614B90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36116" y="858660"/>
                  <a:ext cx="67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E74668AA-1262-4F0F-B8B1-D945DFE71F17}"/>
                    </a:ext>
                  </a:extLst>
                </p14:cNvPr>
                <p14:cNvContentPartPr/>
                <p14:nvPr/>
              </p14:nvContentPartPr>
              <p14:xfrm>
                <a:off x="7795996" y="607380"/>
                <a:ext cx="246960" cy="277920"/>
              </p14:xfrm>
            </p:contentPart>
          </mc:Choice>
          <mc:Fallback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E74668AA-1262-4F0F-B8B1-D945DFE71F1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86996" y="598380"/>
                  <a:ext cx="2646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0A8BA999-8C83-4950-AFC0-11AB32EE579E}"/>
                    </a:ext>
                  </a:extLst>
                </p14:cNvPr>
                <p14:cNvContentPartPr/>
                <p14:nvPr/>
              </p14:nvContentPartPr>
              <p14:xfrm>
                <a:off x="8127556" y="512700"/>
                <a:ext cx="97560" cy="149040"/>
              </p14:xfrm>
            </p:contentPart>
          </mc:Choice>
          <mc:Fallback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0A8BA999-8C83-4950-AFC0-11AB32EE579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18556" y="504060"/>
                  <a:ext cx="115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A2B9A2B5-A6A4-41A1-BED3-78591D66BEE0}"/>
                    </a:ext>
                  </a:extLst>
                </p14:cNvPr>
                <p14:cNvContentPartPr/>
                <p14:nvPr/>
              </p14:nvContentPartPr>
              <p14:xfrm>
                <a:off x="8236996" y="505860"/>
                <a:ext cx="237600" cy="118080"/>
              </p14:xfrm>
            </p:contentPart>
          </mc:Choice>
          <mc:Fallback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A2B9A2B5-A6A4-41A1-BED3-78591D66BE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28356" y="497220"/>
                  <a:ext cx="255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122" name="Ink 1121">
                  <a:extLst>
                    <a:ext uri="{FF2B5EF4-FFF2-40B4-BE49-F238E27FC236}">
                      <a16:creationId xmlns:a16="http://schemas.microsoft.com/office/drawing/2014/main" id="{C46960FE-4AFD-49EA-AAEC-FA547AEDD88B}"/>
                    </a:ext>
                  </a:extLst>
                </p14:cNvPr>
                <p14:cNvContentPartPr/>
                <p14:nvPr/>
              </p14:nvContentPartPr>
              <p14:xfrm>
                <a:off x="8423836" y="445740"/>
                <a:ext cx="61560" cy="19080"/>
              </p14:xfrm>
            </p:contentPart>
          </mc:Choice>
          <mc:Fallback>
            <p:pic>
              <p:nvPicPr>
                <p:cNvPr id="1122" name="Ink 1121">
                  <a:extLst>
                    <a:ext uri="{FF2B5EF4-FFF2-40B4-BE49-F238E27FC236}">
                      <a16:creationId xmlns:a16="http://schemas.microsoft.com/office/drawing/2014/main" id="{C46960FE-4AFD-49EA-AAEC-FA547AEDD88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15196" y="437100"/>
                  <a:ext cx="79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135" name="Ink 1134">
                  <a:extLst>
                    <a:ext uri="{FF2B5EF4-FFF2-40B4-BE49-F238E27FC236}">
                      <a16:creationId xmlns:a16="http://schemas.microsoft.com/office/drawing/2014/main" id="{9A410F21-576C-4E71-9A42-CFF9547212D9}"/>
                    </a:ext>
                  </a:extLst>
                </p14:cNvPr>
                <p14:cNvContentPartPr/>
                <p14:nvPr/>
              </p14:nvContentPartPr>
              <p14:xfrm>
                <a:off x="8498716" y="430260"/>
                <a:ext cx="108720" cy="171000"/>
              </p14:xfrm>
            </p:contentPart>
          </mc:Choice>
          <mc:Fallback>
            <p:pic>
              <p:nvPicPr>
                <p:cNvPr id="1135" name="Ink 1134">
                  <a:extLst>
                    <a:ext uri="{FF2B5EF4-FFF2-40B4-BE49-F238E27FC236}">
                      <a16:creationId xmlns:a16="http://schemas.microsoft.com/office/drawing/2014/main" id="{9A410F21-576C-4E71-9A42-CFF9547212D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89716" y="421620"/>
                  <a:ext cx="126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161" name="Ink 1160">
                  <a:extLst>
                    <a:ext uri="{FF2B5EF4-FFF2-40B4-BE49-F238E27FC236}">
                      <a16:creationId xmlns:a16="http://schemas.microsoft.com/office/drawing/2014/main" id="{721AA479-4519-4EF1-B01F-256E83098FAF}"/>
                    </a:ext>
                  </a:extLst>
                </p14:cNvPr>
                <p14:cNvContentPartPr/>
                <p14:nvPr/>
              </p14:nvContentPartPr>
              <p14:xfrm>
                <a:off x="8580436" y="493980"/>
                <a:ext cx="65160" cy="23400"/>
              </p14:xfrm>
            </p:contentPart>
          </mc:Choice>
          <mc:Fallback>
            <p:pic>
              <p:nvPicPr>
                <p:cNvPr id="1161" name="Ink 1160">
                  <a:extLst>
                    <a:ext uri="{FF2B5EF4-FFF2-40B4-BE49-F238E27FC236}">
                      <a16:creationId xmlns:a16="http://schemas.microsoft.com/office/drawing/2014/main" id="{721AA479-4519-4EF1-B01F-256E83098FA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71436" y="484980"/>
                  <a:ext cx="82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09F9C549-E32C-42F2-9AB9-C1F1AFBE3D1A}"/>
                    </a:ext>
                  </a:extLst>
                </p14:cNvPr>
                <p14:cNvContentPartPr/>
                <p14:nvPr/>
              </p14:nvContentPartPr>
              <p14:xfrm>
                <a:off x="8778076" y="410460"/>
                <a:ext cx="61560" cy="134640"/>
              </p14:xfrm>
            </p:contentPart>
          </mc:Choice>
          <mc:Fallback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09F9C549-E32C-42F2-9AB9-C1F1AFBE3D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69076" y="401820"/>
                  <a:ext cx="79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63" name="Ink 1162">
                  <a:extLst>
                    <a:ext uri="{FF2B5EF4-FFF2-40B4-BE49-F238E27FC236}">
                      <a16:creationId xmlns:a16="http://schemas.microsoft.com/office/drawing/2014/main" id="{4E856788-A573-4164-AD87-D15DC38E1451}"/>
                    </a:ext>
                  </a:extLst>
                </p14:cNvPr>
                <p14:cNvContentPartPr/>
                <p14:nvPr/>
              </p14:nvContentPartPr>
              <p14:xfrm>
                <a:off x="8840356" y="383100"/>
                <a:ext cx="245160" cy="131760"/>
              </p14:xfrm>
            </p:contentPart>
          </mc:Choice>
          <mc:Fallback>
            <p:pic>
              <p:nvPicPr>
                <p:cNvPr id="1163" name="Ink 1162">
                  <a:extLst>
                    <a:ext uri="{FF2B5EF4-FFF2-40B4-BE49-F238E27FC236}">
                      <a16:creationId xmlns:a16="http://schemas.microsoft.com/office/drawing/2014/main" id="{4E856788-A573-4164-AD87-D15DC38E145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31716" y="374460"/>
                  <a:ext cx="262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78" name="Ink 1177">
                  <a:extLst>
                    <a:ext uri="{FF2B5EF4-FFF2-40B4-BE49-F238E27FC236}">
                      <a16:creationId xmlns:a16="http://schemas.microsoft.com/office/drawing/2014/main" id="{F6BC3DF9-6E33-4425-B956-13B7F9188DE5}"/>
                    </a:ext>
                  </a:extLst>
                </p14:cNvPr>
                <p14:cNvContentPartPr/>
                <p14:nvPr/>
              </p14:nvContentPartPr>
              <p14:xfrm>
                <a:off x="9225196" y="367620"/>
                <a:ext cx="324360" cy="129960"/>
              </p14:xfrm>
            </p:contentPart>
          </mc:Choice>
          <mc:Fallback>
            <p:pic>
              <p:nvPicPr>
                <p:cNvPr id="1178" name="Ink 1177">
                  <a:extLst>
                    <a:ext uri="{FF2B5EF4-FFF2-40B4-BE49-F238E27FC236}">
                      <a16:creationId xmlns:a16="http://schemas.microsoft.com/office/drawing/2014/main" id="{F6BC3DF9-6E33-4425-B956-13B7F9188DE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216196" y="358980"/>
                  <a:ext cx="342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179" name="Ink 1178">
                  <a:extLst>
                    <a:ext uri="{FF2B5EF4-FFF2-40B4-BE49-F238E27FC236}">
                      <a16:creationId xmlns:a16="http://schemas.microsoft.com/office/drawing/2014/main" id="{1C60F9F5-C241-4D6D-9CA2-84A8634E1065}"/>
                    </a:ext>
                  </a:extLst>
                </p14:cNvPr>
                <p14:cNvContentPartPr/>
                <p14:nvPr/>
              </p14:nvContentPartPr>
              <p14:xfrm>
                <a:off x="9577996" y="334140"/>
                <a:ext cx="92880" cy="149400"/>
              </p14:xfrm>
            </p:contentPart>
          </mc:Choice>
          <mc:Fallback>
            <p:pic>
              <p:nvPicPr>
                <p:cNvPr id="1179" name="Ink 1178">
                  <a:extLst>
                    <a:ext uri="{FF2B5EF4-FFF2-40B4-BE49-F238E27FC236}">
                      <a16:creationId xmlns:a16="http://schemas.microsoft.com/office/drawing/2014/main" id="{1C60F9F5-C241-4D6D-9CA2-84A8634E106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68996" y="325500"/>
                  <a:ext cx="110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185" name="Ink 1184">
                  <a:extLst>
                    <a:ext uri="{FF2B5EF4-FFF2-40B4-BE49-F238E27FC236}">
                      <a16:creationId xmlns:a16="http://schemas.microsoft.com/office/drawing/2014/main" id="{6D38F9B4-5540-47ED-A740-684EE9FC42D7}"/>
                    </a:ext>
                  </a:extLst>
                </p14:cNvPr>
                <p14:cNvContentPartPr/>
                <p14:nvPr/>
              </p14:nvContentPartPr>
              <p14:xfrm>
                <a:off x="9592036" y="334140"/>
                <a:ext cx="68040" cy="17640"/>
              </p14:xfrm>
            </p:contentPart>
          </mc:Choice>
          <mc:Fallback>
            <p:pic>
              <p:nvPicPr>
                <p:cNvPr id="1185" name="Ink 1184">
                  <a:extLst>
                    <a:ext uri="{FF2B5EF4-FFF2-40B4-BE49-F238E27FC236}">
                      <a16:creationId xmlns:a16="http://schemas.microsoft.com/office/drawing/2014/main" id="{6D38F9B4-5540-47ED-A740-684EE9FC42D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83396" y="325500"/>
                  <a:ext cx="85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196" name="Ink 1195">
                  <a:extLst>
                    <a:ext uri="{FF2B5EF4-FFF2-40B4-BE49-F238E27FC236}">
                      <a16:creationId xmlns:a16="http://schemas.microsoft.com/office/drawing/2014/main" id="{51024873-6908-44BD-BEA1-1652033292FB}"/>
                    </a:ext>
                  </a:extLst>
                </p14:cNvPr>
                <p14:cNvContentPartPr/>
                <p14:nvPr/>
              </p14:nvContentPartPr>
              <p14:xfrm>
                <a:off x="9639916" y="340620"/>
                <a:ext cx="90000" cy="108360"/>
              </p14:xfrm>
            </p:contentPart>
          </mc:Choice>
          <mc:Fallback>
            <p:pic>
              <p:nvPicPr>
                <p:cNvPr id="1196" name="Ink 1195">
                  <a:extLst>
                    <a:ext uri="{FF2B5EF4-FFF2-40B4-BE49-F238E27FC236}">
                      <a16:creationId xmlns:a16="http://schemas.microsoft.com/office/drawing/2014/main" id="{51024873-6908-44BD-BEA1-1652033292F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631276" y="331620"/>
                  <a:ext cx="107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202" name="Ink 1201">
                  <a:extLst>
                    <a:ext uri="{FF2B5EF4-FFF2-40B4-BE49-F238E27FC236}">
                      <a16:creationId xmlns:a16="http://schemas.microsoft.com/office/drawing/2014/main" id="{3F64757C-CFEE-41AB-AB01-29B2D033726E}"/>
                    </a:ext>
                  </a:extLst>
                </p14:cNvPr>
                <p14:cNvContentPartPr/>
                <p14:nvPr/>
              </p14:nvContentPartPr>
              <p14:xfrm>
                <a:off x="9759076" y="340260"/>
                <a:ext cx="75960" cy="84600"/>
              </p14:xfrm>
            </p:contentPart>
          </mc:Choice>
          <mc:Fallback>
            <p:pic>
              <p:nvPicPr>
                <p:cNvPr id="1202" name="Ink 1201">
                  <a:extLst>
                    <a:ext uri="{FF2B5EF4-FFF2-40B4-BE49-F238E27FC236}">
                      <a16:creationId xmlns:a16="http://schemas.microsoft.com/office/drawing/2014/main" id="{3F64757C-CFEE-41AB-AB01-29B2D033726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750076" y="331620"/>
                  <a:ext cx="93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204" name="Ink 1203">
                  <a:extLst>
                    <a:ext uri="{FF2B5EF4-FFF2-40B4-BE49-F238E27FC236}">
                      <a16:creationId xmlns:a16="http://schemas.microsoft.com/office/drawing/2014/main" id="{30350ED6-861B-4E0F-B294-042C53A9863F}"/>
                    </a:ext>
                  </a:extLst>
                </p14:cNvPr>
                <p14:cNvContentPartPr/>
                <p14:nvPr/>
              </p14:nvContentPartPr>
              <p14:xfrm>
                <a:off x="9842596" y="340620"/>
                <a:ext cx="81000" cy="93240"/>
              </p14:xfrm>
            </p:contentPart>
          </mc:Choice>
          <mc:Fallback>
            <p:pic>
              <p:nvPicPr>
                <p:cNvPr id="1204" name="Ink 1203">
                  <a:extLst>
                    <a:ext uri="{FF2B5EF4-FFF2-40B4-BE49-F238E27FC236}">
                      <a16:creationId xmlns:a16="http://schemas.microsoft.com/office/drawing/2014/main" id="{30350ED6-861B-4E0F-B294-042C53A9863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33956" y="331980"/>
                  <a:ext cx="98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210" name="Ink 1209">
                  <a:extLst>
                    <a:ext uri="{FF2B5EF4-FFF2-40B4-BE49-F238E27FC236}">
                      <a16:creationId xmlns:a16="http://schemas.microsoft.com/office/drawing/2014/main" id="{54DC7661-C608-4542-84AC-A9519A26B23C}"/>
                    </a:ext>
                  </a:extLst>
                </p14:cNvPr>
                <p14:cNvContentPartPr/>
                <p14:nvPr/>
              </p14:nvContentPartPr>
              <p14:xfrm>
                <a:off x="9919636" y="233700"/>
                <a:ext cx="149400" cy="204840"/>
              </p14:xfrm>
            </p:contentPart>
          </mc:Choice>
          <mc:Fallback>
            <p:pic>
              <p:nvPicPr>
                <p:cNvPr id="1210" name="Ink 1209">
                  <a:extLst>
                    <a:ext uri="{FF2B5EF4-FFF2-40B4-BE49-F238E27FC236}">
                      <a16:creationId xmlns:a16="http://schemas.microsoft.com/office/drawing/2014/main" id="{54DC7661-C608-4542-84AC-A9519A26B23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10636" y="224700"/>
                  <a:ext cx="167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213" name="Ink 1212">
                  <a:extLst>
                    <a:ext uri="{FF2B5EF4-FFF2-40B4-BE49-F238E27FC236}">
                      <a16:creationId xmlns:a16="http://schemas.microsoft.com/office/drawing/2014/main" id="{96B4969E-148B-447D-96DF-FF5B26474D51}"/>
                    </a:ext>
                  </a:extLst>
                </p14:cNvPr>
                <p14:cNvContentPartPr/>
                <p14:nvPr/>
              </p14:nvContentPartPr>
              <p14:xfrm>
                <a:off x="10200076" y="339180"/>
                <a:ext cx="201600" cy="88200"/>
              </p14:xfrm>
            </p:contentPart>
          </mc:Choice>
          <mc:Fallback>
            <p:pic>
              <p:nvPicPr>
                <p:cNvPr id="1213" name="Ink 1212">
                  <a:extLst>
                    <a:ext uri="{FF2B5EF4-FFF2-40B4-BE49-F238E27FC236}">
                      <a16:creationId xmlns:a16="http://schemas.microsoft.com/office/drawing/2014/main" id="{96B4969E-148B-447D-96DF-FF5B26474D5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91436" y="330540"/>
                  <a:ext cx="219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240" name="Ink 1239">
                  <a:extLst>
                    <a:ext uri="{FF2B5EF4-FFF2-40B4-BE49-F238E27FC236}">
                      <a16:creationId xmlns:a16="http://schemas.microsoft.com/office/drawing/2014/main" id="{AED275D8-E92A-4538-A9FA-1648ECECFD6D}"/>
                    </a:ext>
                  </a:extLst>
                </p14:cNvPr>
                <p14:cNvContentPartPr/>
                <p14:nvPr/>
              </p14:nvContentPartPr>
              <p14:xfrm>
                <a:off x="10414996" y="331620"/>
                <a:ext cx="43560" cy="92880"/>
              </p14:xfrm>
            </p:contentPart>
          </mc:Choice>
          <mc:Fallback>
            <p:pic>
              <p:nvPicPr>
                <p:cNvPr id="1240" name="Ink 1239">
                  <a:extLst>
                    <a:ext uri="{FF2B5EF4-FFF2-40B4-BE49-F238E27FC236}">
                      <a16:creationId xmlns:a16="http://schemas.microsoft.com/office/drawing/2014/main" id="{AED275D8-E92A-4538-A9FA-1648ECECFD6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406356" y="322620"/>
                  <a:ext cx="61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251" name="Ink 1250">
                  <a:extLst>
                    <a:ext uri="{FF2B5EF4-FFF2-40B4-BE49-F238E27FC236}">
                      <a16:creationId xmlns:a16="http://schemas.microsoft.com/office/drawing/2014/main" id="{D69E9612-F746-4A83-BF30-4EACB8B1E34E}"/>
                    </a:ext>
                  </a:extLst>
                </p14:cNvPr>
                <p14:cNvContentPartPr/>
                <p14:nvPr/>
              </p14:nvContentPartPr>
              <p14:xfrm>
                <a:off x="10432276" y="301380"/>
                <a:ext cx="186480" cy="106920"/>
              </p14:xfrm>
            </p:contentPart>
          </mc:Choice>
          <mc:Fallback>
            <p:pic>
              <p:nvPicPr>
                <p:cNvPr id="1251" name="Ink 1250">
                  <a:extLst>
                    <a:ext uri="{FF2B5EF4-FFF2-40B4-BE49-F238E27FC236}">
                      <a16:creationId xmlns:a16="http://schemas.microsoft.com/office/drawing/2014/main" id="{D69E9612-F746-4A83-BF30-4EACB8B1E34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23276" y="292740"/>
                  <a:ext cx="204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253" name="Ink 1252">
                  <a:extLst>
                    <a:ext uri="{FF2B5EF4-FFF2-40B4-BE49-F238E27FC236}">
                      <a16:creationId xmlns:a16="http://schemas.microsoft.com/office/drawing/2014/main" id="{38BC30FC-FF24-4DA5-A54A-98B22EAAAF05}"/>
                    </a:ext>
                  </a:extLst>
                </p14:cNvPr>
                <p14:cNvContentPartPr/>
                <p14:nvPr/>
              </p14:nvContentPartPr>
              <p14:xfrm>
                <a:off x="10600036" y="319380"/>
                <a:ext cx="146520" cy="72720"/>
              </p14:xfrm>
            </p:contentPart>
          </mc:Choice>
          <mc:Fallback>
            <p:pic>
              <p:nvPicPr>
                <p:cNvPr id="1253" name="Ink 1252">
                  <a:extLst>
                    <a:ext uri="{FF2B5EF4-FFF2-40B4-BE49-F238E27FC236}">
                      <a16:creationId xmlns:a16="http://schemas.microsoft.com/office/drawing/2014/main" id="{38BC30FC-FF24-4DA5-A54A-98B22EAAAF0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91036" y="310740"/>
                  <a:ext cx="164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257" name="Ink 1256">
                  <a:extLst>
                    <a:ext uri="{FF2B5EF4-FFF2-40B4-BE49-F238E27FC236}">
                      <a16:creationId xmlns:a16="http://schemas.microsoft.com/office/drawing/2014/main" id="{1EBD3618-2EE1-46FF-80F1-8337D59F715C}"/>
                    </a:ext>
                  </a:extLst>
                </p14:cNvPr>
                <p14:cNvContentPartPr/>
                <p14:nvPr/>
              </p14:nvContentPartPr>
              <p14:xfrm>
                <a:off x="10832236" y="394260"/>
                <a:ext cx="37440" cy="7920"/>
              </p14:xfrm>
            </p:contentPart>
          </mc:Choice>
          <mc:Fallback>
            <p:pic>
              <p:nvPicPr>
                <p:cNvPr id="1257" name="Ink 1256">
                  <a:extLst>
                    <a:ext uri="{FF2B5EF4-FFF2-40B4-BE49-F238E27FC236}">
                      <a16:creationId xmlns:a16="http://schemas.microsoft.com/office/drawing/2014/main" id="{1EBD3618-2EE1-46FF-80F1-8337D59F715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823236" y="385620"/>
                  <a:ext cx="5508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CFA1C871-935E-4B85-BA6D-CC0831EAF407}"/>
              </a:ext>
            </a:extLst>
          </p:cNvPr>
          <p:cNvGrpSpPr/>
          <p:nvPr/>
        </p:nvGrpSpPr>
        <p:grpSpPr>
          <a:xfrm>
            <a:off x="9838996" y="874140"/>
            <a:ext cx="1418040" cy="210960"/>
            <a:chOff x="9838996" y="874140"/>
            <a:chExt cx="141804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259" name="Ink 1258">
                  <a:extLst>
                    <a:ext uri="{FF2B5EF4-FFF2-40B4-BE49-F238E27FC236}">
                      <a16:creationId xmlns:a16="http://schemas.microsoft.com/office/drawing/2014/main" id="{C0C518DE-158E-408F-A091-922291B2B3D0}"/>
                    </a:ext>
                  </a:extLst>
                </p14:cNvPr>
                <p14:cNvContentPartPr/>
                <p14:nvPr/>
              </p14:nvContentPartPr>
              <p14:xfrm>
                <a:off x="9838996" y="1036860"/>
                <a:ext cx="273240" cy="8640"/>
              </p14:xfrm>
            </p:contentPart>
          </mc:Choice>
          <mc:Fallback>
            <p:pic>
              <p:nvPicPr>
                <p:cNvPr id="1259" name="Ink 1258">
                  <a:extLst>
                    <a:ext uri="{FF2B5EF4-FFF2-40B4-BE49-F238E27FC236}">
                      <a16:creationId xmlns:a16="http://schemas.microsoft.com/office/drawing/2014/main" id="{C0C518DE-158E-408F-A091-922291B2B3D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29996" y="1028220"/>
                  <a:ext cx="290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260" name="Ink 1259">
                  <a:extLst>
                    <a:ext uri="{FF2B5EF4-FFF2-40B4-BE49-F238E27FC236}">
                      <a16:creationId xmlns:a16="http://schemas.microsoft.com/office/drawing/2014/main" id="{24B476AB-606C-44CC-AAD4-F5EB5B356070}"/>
                    </a:ext>
                  </a:extLst>
                </p14:cNvPr>
                <p14:cNvContentPartPr/>
                <p14:nvPr/>
              </p14:nvContentPartPr>
              <p14:xfrm>
                <a:off x="10093156" y="874140"/>
                <a:ext cx="673560" cy="210960"/>
              </p14:xfrm>
            </p:contentPart>
          </mc:Choice>
          <mc:Fallback>
            <p:pic>
              <p:nvPicPr>
                <p:cNvPr id="1260" name="Ink 1259">
                  <a:extLst>
                    <a:ext uri="{FF2B5EF4-FFF2-40B4-BE49-F238E27FC236}">
                      <a16:creationId xmlns:a16="http://schemas.microsoft.com/office/drawing/2014/main" id="{24B476AB-606C-44CC-AAD4-F5EB5B35607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84516" y="865140"/>
                  <a:ext cx="691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261" name="Ink 1260">
                  <a:extLst>
                    <a:ext uri="{FF2B5EF4-FFF2-40B4-BE49-F238E27FC236}">
                      <a16:creationId xmlns:a16="http://schemas.microsoft.com/office/drawing/2014/main" id="{3522B418-3D28-4285-AE20-2615579CEBEC}"/>
                    </a:ext>
                  </a:extLst>
                </p14:cNvPr>
                <p14:cNvContentPartPr/>
                <p14:nvPr/>
              </p14:nvContentPartPr>
              <p14:xfrm>
                <a:off x="10777876" y="1014540"/>
                <a:ext cx="479160" cy="2880"/>
              </p14:xfrm>
            </p:contentPart>
          </mc:Choice>
          <mc:Fallback>
            <p:pic>
              <p:nvPicPr>
                <p:cNvPr id="1261" name="Ink 1260">
                  <a:extLst>
                    <a:ext uri="{FF2B5EF4-FFF2-40B4-BE49-F238E27FC236}">
                      <a16:creationId xmlns:a16="http://schemas.microsoft.com/office/drawing/2014/main" id="{3522B418-3D28-4285-AE20-2615579CEBE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768876" y="1005540"/>
                  <a:ext cx="4968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6D4CC6D0-B118-48E9-9389-90E434425D05}"/>
              </a:ext>
            </a:extLst>
          </p:cNvPr>
          <p:cNvGrpSpPr/>
          <p:nvPr/>
        </p:nvGrpSpPr>
        <p:grpSpPr>
          <a:xfrm>
            <a:off x="9235276" y="780900"/>
            <a:ext cx="428760" cy="414000"/>
            <a:chOff x="9235276" y="780900"/>
            <a:chExt cx="42876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63" name="Ink 1262">
                  <a:extLst>
                    <a:ext uri="{FF2B5EF4-FFF2-40B4-BE49-F238E27FC236}">
                      <a16:creationId xmlns:a16="http://schemas.microsoft.com/office/drawing/2014/main" id="{59CB1DC2-C4BB-435A-9C87-5710AFD465FE}"/>
                    </a:ext>
                  </a:extLst>
                </p14:cNvPr>
                <p14:cNvContentPartPr/>
                <p14:nvPr/>
              </p14:nvContentPartPr>
              <p14:xfrm>
                <a:off x="9257956" y="957660"/>
                <a:ext cx="406080" cy="18360"/>
              </p14:xfrm>
            </p:contentPart>
          </mc:Choice>
          <mc:Fallback>
            <p:pic>
              <p:nvPicPr>
                <p:cNvPr id="1263" name="Ink 1262">
                  <a:extLst>
                    <a:ext uri="{FF2B5EF4-FFF2-40B4-BE49-F238E27FC236}">
                      <a16:creationId xmlns:a16="http://schemas.microsoft.com/office/drawing/2014/main" id="{59CB1DC2-C4BB-435A-9C87-5710AFD465F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49316" y="949020"/>
                  <a:ext cx="423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264" name="Ink 1263">
                  <a:extLst>
                    <a:ext uri="{FF2B5EF4-FFF2-40B4-BE49-F238E27FC236}">
                      <a16:creationId xmlns:a16="http://schemas.microsoft.com/office/drawing/2014/main" id="{5F07E87B-DE8F-418C-B02E-29A253A1B8FA}"/>
                    </a:ext>
                  </a:extLst>
                </p14:cNvPr>
                <p14:cNvContentPartPr/>
                <p14:nvPr/>
              </p14:nvContentPartPr>
              <p14:xfrm>
                <a:off x="9244636" y="780900"/>
                <a:ext cx="47160" cy="414000"/>
              </p14:xfrm>
            </p:contentPart>
          </mc:Choice>
          <mc:Fallback>
            <p:pic>
              <p:nvPicPr>
                <p:cNvPr id="1264" name="Ink 1263">
                  <a:extLst>
                    <a:ext uri="{FF2B5EF4-FFF2-40B4-BE49-F238E27FC236}">
                      <a16:creationId xmlns:a16="http://schemas.microsoft.com/office/drawing/2014/main" id="{5F07E87B-DE8F-418C-B02E-29A253A1B8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235996" y="771900"/>
                  <a:ext cx="648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265" name="Ink 1264">
                  <a:extLst>
                    <a:ext uri="{FF2B5EF4-FFF2-40B4-BE49-F238E27FC236}">
                      <a16:creationId xmlns:a16="http://schemas.microsoft.com/office/drawing/2014/main" id="{771C2645-928B-4874-842A-E33EC7DEA863}"/>
                    </a:ext>
                  </a:extLst>
                </p14:cNvPr>
                <p14:cNvContentPartPr/>
                <p14:nvPr/>
              </p14:nvContentPartPr>
              <p14:xfrm>
                <a:off x="9235276" y="837420"/>
                <a:ext cx="325800" cy="331920"/>
              </p14:xfrm>
            </p:contentPart>
          </mc:Choice>
          <mc:Fallback>
            <p:pic>
              <p:nvPicPr>
                <p:cNvPr id="1265" name="Ink 1264">
                  <a:extLst>
                    <a:ext uri="{FF2B5EF4-FFF2-40B4-BE49-F238E27FC236}">
                      <a16:creationId xmlns:a16="http://schemas.microsoft.com/office/drawing/2014/main" id="{771C2645-928B-4874-842A-E33EC7DEA86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26276" y="828780"/>
                  <a:ext cx="34344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1" name="Group 1270">
            <a:extLst>
              <a:ext uri="{FF2B5EF4-FFF2-40B4-BE49-F238E27FC236}">
                <a16:creationId xmlns:a16="http://schemas.microsoft.com/office/drawing/2014/main" id="{FF0DE878-9298-42CC-B7D5-2CCE82BE8158}"/>
              </a:ext>
            </a:extLst>
          </p:cNvPr>
          <p:cNvGrpSpPr/>
          <p:nvPr/>
        </p:nvGrpSpPr>
        <p:grpSpPr>
          <a:xfrm>
            <a:off x="9320236" y="1283460"/>
            <a:ext cx="230760" cy="291240"/>
            <a:chOff x="9320236" y="1283460"/>
            <a:chExt cx="23076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267" name="Ink 1266">
                  <a:extLst>
                    <a:ext uri="{FF2B5EF4-FFF2-40B4-BE49-F238E27FC236}">
                      <a16:creationId xmlns:a16="http://schemas.microsoft.com/office/drawing/2014/main" id="{91E88DD9-3DFC-4EBC-90CF-AF2C754BE43D}"/>
                    </a:ext>
                  </a:extLst>
                </p14:cNvPr>
                <p14:cNvContentPartPr/>
                <p14:nvPr/>
              </p14:nvContentPartPr>
              <p14:xfrm>
                <a:off x="9330676" y="1288860"/>
                <a:ext cx="72720" cy="281160"/>
              </p14:xfrm>
            </p:contentPart>
          </mc:Choice>
          <mc:Fallback>
            <p:pic>
              <p:nvPicPr>
                <p:cNvPr id="1267" name="Ink 1266">
                  <a:extLst>
                    <a:ext uri="{FF2B5EF4-FFF2-40B4-BE49-F238E27FC236}">
                      <a16:creationId xmlns:a16="http://schemas.microsoft.com/office/drawing/2014/main" id="{91E88DD9-3DFC-4EBC-90CF-AF2C754BE4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321676" y="1279860"/>
                  <a:ext cx="903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268" name="Ink 1267">
                  <a:extLst>
                    <a:ext uri="{FF2B5EF4-FFF2-40B4-BE49-F238E27FC236}">
                      <a16:creationId xmlns:a16="http://schemas.microsoft.com/office/drawing/2014/main" id="{6E5CC163-A83A-46F5-ADEE-8DF3BC7EA192}"/>
                    </a:ext>
                  </a:extLst>
                </p14:cNvPr>
                <p14:cNvContentPartPr/>
                <p14:nvPr/>
              </p14:nvContentPartPr>
              <p14:xfrm>
                <a:off x="9320236" y="1408020"/>
                <a:ext cx="148320" cy="19080"/>
              </p14:xfrm>
            </p:contentPart>
          </mc:Choice>
          <mc:Fallback>
            <p:pic>
              <p:nvPicPr>
                <p:cNvPr id="1268" name="Ink 1267">
                  <a:extLst>
                    <a:ext uri="{FF2B5EF4-FFF2-40B4-BE49-F238E27FC236}">
                      <a16:creationId xmlns:a16="http://schemas.microsoft.com/office/drawing/2014/main" id="{6E5CC163-A83A-46F5-ADEE-8DF3BC7EA19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11236" y="1399020"/>
                  <a:ext cx="165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269" name="Ink 1268">
                  <a:extLst>
                    <a:ext uri="{FF2B5EF4-FFF2-40B4-BE49-F238E27FC236}">
                      <a16:creationId xmlns:a16="http://schemas.microsoft.com/office/drawing/2014/main" id="{7E68A99E-A79F-4C89-BA93-55A1128AE3B4}"/>
                    </a:ext>
                  </a:extLst>
                </p14:cNvPr>
                <p14:cNvContentPartPr/>
                <p14:nvPr/>
              </p14:nvContentPartPr>
              <p14:xfrm>
                <a:off x="9499516" y="1292100"/>
                <a:ext cx="25200" cy="282600"/>
              </p14:xfrm>
            </p:contentPart>
          </mc:Choice>
          <mc:Fallback>
            <p:pic>
              <p:nvPicPr>
                <p:cNvPr id="1269" name="Ink 1268">
                  <a:extLst>
                    <a:ext uri="{FF2B5EF4-FFF2-40B4-BE49-F238E27FC236}">
                      <a16:creationId xmlns:a16="http://schemas.microsoft.com/office/drawing/2014/main" id="{7E68A99E-A79F-4C89-BA93-55A1128AE3B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90876" y="1283100"/>
                  <a:ext cx="428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270" name="Ink 1269">
                  <a:extLst>
                    <a:ext uri="{FF2B5EF4-FFF2-40B4-BE49-F238E27FC236}">
                      <a16:creationId xmlns:a16="http://schemas.microsoft.com/office/drawing/2014/main" id="{2406D09C-5CFB-409E-8ACF-DF97D4DD9CEB}"/>
                    </a:ext>
                  </a:extLst>
                </p14:cNvPr>
                <p14:cNvContentPartPr/>
                <p14:nvPr/>
              </p14:nvContentPartPr>
              <p14:xfrm>
                <a:off x="9471796" y="1283460"/>
                <a:ext cx="79200" cy="49680"/>
              </p14:xfrm>
            </p:contentPart>
          </mc:Choice>
          <mc:Fallback>
            <p:pic>
              <p:nvPicPr>
                <p:cNvPr id="1270" name="Ink 1269">
                  <a:extLst>
                    <a:ext uri="{FF2B5EF4-FFF2-40B4-BE49-F238E27FC236}">
                      <a16:creationId xmlns:a16="http://schemas.microsoft.com/office/drawing/2014/main" id="{2406D09C-5CFB-409E-8ACF-DF97D4DD9CE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63156" y="1274820"/>
                  <a:ext cx="9684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8" name="Group 1287">
            <a:extLst>
              <a:ext uri="{FF2B5EF4-FFF2-40B4-BE49-F238E27FC236}">
                <a16:creationId xmlns:a16="http://schemas.microsoft.com/office/drawing/2014/main" id="{0AF3A1ED-DB20-41E2-998C-EF90D38817FE}"/>
              </a:ext>
            </a:extLst>
          </p:cNvPr>
          <p:cNvGrpSpPr/>
          <p:nvPr/>
        </p:nvGrpSpPr>
        <p:grpSpPr>
          <a:xfrm>
            <a:off x="7641196" y="1822020"/>
            <a:ext cx="1653480" cy="610920"/>
            <a:chOff x="7641196" y="1822020"/>
            <a:chExt cx="1653480" cy="61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272" name="Ink 1271">
                  <a:extLst>
                    <a:ext uri="{FF2B5EF4-FFF2-40B4-BE49-F238E27FC236}">
                      <a16:creationId xmlns:a16="http://schemas.microsoft.com/office/drawing/2014/main" id="{16A10EAB-F79C-4653-A995-67A82EE25873}"/>
                    </a:ext>
                  </a:extLst>
                </p14:cNvPr>
                <p14:cNvContentPartPr/>
                <p14:nvPr/>
              </p14:nvContentPartPr>
              <p14:xfrm>
                <a:off x="7641196" y="2110380"/>
                <a:ext cx="390240" cy="46440"/>
              </p14:xfrm>
            </p:contentPart>
          </mc:Choice>
          <mc:Fallback>
            <p:pic>
              <p:nvPicPr>
                <p:cNvPr id="1272" name="Ink 1271">
                  <a:extLst>
                    <a:ext uri="{FF2B5EF4-FFF2-40B4-BE49-F238E27FC236}">
                      <a16:creationId xmlns:a16="http://schemas.microsoft.com/office/drawing/2014/main" id="{16A10EAB-F79C-4653-A995-67A82EE2587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632196" y="2101380"/>
                  <a:ext cx="407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273" name="Ink 1272">
                  <a:extLst>
                    <a:ext uri="{FF2B5EF4-FFF2-40B4-BE49-F238E27FC236}">
                      <a16:creationId xmlns:a16="http://schemas.microsoft.com/office/drawing/2014/main" id="{65BE29D6-2349-4C76-A6A1-C8941646DE06}"/>
                    </a:ext>
                  </a:extLst>
                </p14:cNvPr>
                <p14:cNvContentPartPr/>
                <p14:nvPr/>
              </p14:nvContentPartPr>
              <p14:xfrm>
                <a:off x="8199556" y="2000580"/>
                <a:ext cx="111960" cy="142920"/>
              </p14:xfrm>
            </p:contentPart>
          </mc:Choice>
          <mc:Fallback>
            <p:pic>
              <p:nvPicPr>
                <p:cNvPr id="1273" name="Ink 1272">
                  <a:extLst>
                    <a:ext uri="{FF2B5EF4-FFF2-40B4-BE49-F238E27FC236}">
                      <a16:creationId xmlns:a16="http://schemas.microsoft.com/office/drawing/2014/main" id="{65BE29D6-2349-4C76-A6A1-C8941646DE0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90916" y="1991940"/>
                  <a:ext cx="129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274" name="Ink 1273">
                  <a:extLst>
                    <a:ext uri="{FF2B5EF4-FFF2-40B4-BE49-F238E27FC236}">
                      <a16:creationId xmlns:a16="http://schemas.microsoft.com/office/drawing/2014/main" id="{4B6FCF28-9BDE-4A77-92B8-19BED5A2E027}"/>
                    </a:ext>
                  </a:extLst>
                </p14:cNvPr>
                <p14:cNvContentPartPr/>
                <p14:nvPr/>
              </p14:nvContentPartPr>
              <p14:xfrm>
                <a:off x="8185876" y="1998420"/>
                <a:ext cx="121680" cy="164520"/>
              </p14:xfrm>
            </p:contentPart>
          </mc:Choice>
          <mc:Fallback>
            <p:pic>
              <p:nvPicPr>
                <p:cNvPr id="1274" name="Ink 1273">
                  <a:extLst>
                    <a:ext uri="{FF2B5EF4-FFF2-40B4-BE49-F238E27FC236}">
                      <a16:creationId xmlns:a16="http://schemas.microsoft.com/office/drawing/2014/main" id="{4B6FCF28-9BDE-4A77-92B8-19BED5A2E02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177236" y="1989420"/>
                  <a:ext cx="139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275" name="Ink 1274">
                  <a:extLst>
                    <a:ext uri="{FF2B5EF4-FFF2-40B4-BE49-F238E27FC236}">
                      <a16:creationId xmlns:a16="http://schemas.microsoft.com/office/drawing/2014/main" id="{665FCC5A-024B-48BC-BC69-C7CE47E56A16}"/>
                    </a:ext>
                  </a:extLst>
                </p14:cNvPr>
                <p14:cNvContentPartPr/>
                <p14:nvPr/>
              </p14:nvContentPartPr>
              <p14:xfrm>
                <a:off x="8341756" y="2131260"/>
                <a:ext cx="124560" cy="96120"/>
              </p14:xfrm>
            </p:contentPart>
          </mc:Choice>
          <mc:Fallback>
            <p:pic>
              <p:nvPicPr>
                <p:cNvPr id="1275" name="Ink 1274">
                  <a:extLst>
                    <a:ext uri="{FF2B5EF4-FFF2-40B4-BE49-F238E27FC236}">
                      <a16:creationId xmlns:a16="http://schemas.microsoft.com/office/drawing/2014/main" id="{665FCC5A-024B-48BC-BC69-C7CE47E56A1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333116" y="2122260"/>
                  <a:ext cx="142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276" name="Ink 1275">
                  <a:extLst>
                    <a:ext uri="{FF2B5EF4-FFF2-40B4-BE49-F238E27FC236}">
                      <a16:creationId xmlns:a16="http://schemas.microsoft.com/office/drawing/2014/main" id="{7D4BFC19-AEFD-4895-ABE5-ABFE7814EF20}"/>
                    </a:ext>
                  </a:extLst>
                </p14:cNvPr>
                <p14:cNvContentPartPr/>
                <p14:nvPr/>
              </p14:nvContentPartPr>
              <p14:xfrm>
                <a:off x="8582956" y="1979340"/>
                <a:ext cx="204840" cy="159480"/>
              </p14:xfrm>
            </p:contentPart>
          </mc:Choice>
          <mc:Fallback>
            <p:pic>
              <p:nvPicPr>
                <p:cNvPr id="1276" name="Ink 1275">
                  <a:extLst>
                    <a:ext uri="{FF2B5EF4-FFF2-40B4-BE49-F238E27FC236}">
                      <a16:creationId xmlns:a16="http://schemas.microsoft.com/office/drawing/2014/main" id="{7D4BFC19-AEFD-4895-ABE5-ABFE7814EF2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573956" y="1970340"/>
                  <a:ext cx="222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277" name="Ink 1276">
                  <a:extLst>
                    <a:ext uri="{FF2B5EF4-FFF2-40B4-BE49-F238E27FC236}">
                      <a16:creationId xmlns:a16="http://schemas.microsoft.com/office/drawing/2014/main" id="{B65D35DE-EF78-4317-87BB-EC3F270D049D}"/>
                    </a:ext>
                  </a:extLst>
                </p14:cNvPr>
                <p14:cNvContentPartPr/>
                <p14:nvPr/>
              </p14:nvContentPartPr>
              <p14:xfrm>
                <a:off x="8968876" y="1822020"/>
                <a:ext cx="24120" cy="147240"/>
              </p14:xfrm>
            </p:contentPart>
          </mc:Choice>
          <mc:Fallback>
            <p:pic>
              <p:nvPicPr>
                <p:cNvPr id="1277" name="Ink 1276">
                  <a:extLst>
                    <a:ext uri="{FF2B5EF4-FFF2-40B4-BE49-F238E27FC236}">
                      <a16:creationId xmlns:a16="http://schemas.microsoft.com/office/drawing/2014/main" id="{B65D35DE-EF78-4317-87BB-EC3F270D049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960236" y="1813020"/>
                  <a:ext cx="41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278" name="Ink 1277">
                  <a:extLst>
                    <a:ext uri="{FF2B5EF4-FFF2-40B4-BE49-F238E27FC236}">
                      <a16:creationId xmlns:a16="http://schemas.microsoft.com/office/drawing/2014/main" id="{761AD663-DAEC-4AB5-B28E-A1BA328C92B8}"/>
                    </a:ext>
                  </a:extLst>
                </p14:cNvPr>
                <p14:cNvContentPartPr/>
                <p14:nvPr/>
              </p14:nvContentPartPr>
              <p14:xfrm>
                <a:off x="8870596" y="2011740"/>
                <a:ext cx="276120" cy="33840"/>
              </p14:xfrm>
            </p:contentPart>
          </mc:Choice>
          <mc:Fallback>
            <p:pic>
              <p:nvPicPr>
                <p:cNvPr id="1278" name="Ink 1277">
                  <a:extLst>
                    <a:ext uri="{FF2B5EF4-FFF2-40B4-BE49-F238E27FC236}">
                      <a16:creationId xmlns:a16="http://schemas.microsoft.com/office/drawing/2014/main" id="{761AD663-DAEC-4AB5-B28E-A1BA328C92B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61596" y="2003100"/>
                  <a:ext cx="293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79" name="Ink 1278">
                  <a:extLst>
                    <a:ext uri="{FF2B5EF4-FFF2-40B4-BE49-F238E27FC236}">
                      <a16:creationId xmlns:a16="http://schemas.microsoft.com/office/drawing/2014/main" id="{A9FFA055-99C7-408C-8588-452BC9950B54}"/>
                    </a:ext>
                  </a:extLst>
                </p14:cNvPr>
                <p14:cNvContentPartPr/>
                <p14:nvPr/>
              </p14:nvContentPartPr>
              <p14:xfrm>
                <a:off x="8928916" y="2110020"/>
                <a:ext cx="73440" cy="261720"/>
              </p14:xfrm>
            </p:contentPart>
          </mc:Choice>
          <mc:Fallback>
            <p:pic>
              <p:nvPicPr>
                <p:cNvPr id="1279" name="Ink 1278">
                  <a:extLst>
                    <a:ext uri="{FF2B5EF4-FFF2-40B4-BE49-F238E27FC236}">
                      <a16:creationId xmlns:a16="http://schemas.microsoft.com/office/drawing/2014/main" id="{A9FFA055-99C7-408C-8588-452BC9950B5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919916" y="2101020"/>
                  <a:ext cx="910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80" name="Ink 1279">
                  <a:extLst>
                    <a:ext uri="{FF2B5EF4-FFF2-40B4-BE49-F238E27FC236}">
                      <a16:creationId xmlns:a16="http://schemas.microsoft.com/office/drawing/2014/main" id="{B1DE9783-D8E9-4FD1-9129-647FC89831B1}"/>
                    </a:ext>
                  </a:extLst>
                </p14:cNvPr>
                <p14:cNvContentPartPr/>
                <p14:nvPr/>
              </p14:nvContentPartPr>
              <p14:xfrm>
                <a:off x="8910556" y="2213700"/>
                <a:ext cx="145440" cy="27000"/>
              </p14:xfrm>
            </p:contentPart>
          </mc:Choice>
          <mc:Fallback>
            <p:pic>
              <p:nvPicPr>
                <p:cNvPr id="1280" name="Ink 1279">
                  <a:extLst>
                    <a:ext uri="{FF2B5EF4-FFF2-40B4-BE49-F238E27FC236}">
                      <a16:creationId xmlns:a16="http://schemas.microsoft.com/office/drawing/2014/main" id="{B1DE9783-D8E9-4FD1-9129-647FC89831B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901916" y="2205060"/>
                  <a:ext cx="163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81" name="Ink 1280">
                  <a:extLst>
                    <a:ext uri="{FF2B5EF4-FFF2-40B4-BE49-F238E27FC236}">
                      <a16:creationId xmlns:a16="http://schemas.microsoft.com/office/drawing/2014/main" id="{A290A271-C218-4B9C-8069-79D01196BC64}"/>
                    </a:ext>
                  </a:extLst>
                </p14:cNvPr>
                <p14:cNvContentPartPr/>
                <p14:nvPr/>
              </p14:nvContentPartPr>
              <p14:xfrm>
                <a:off x="9145276" y="2098140"/>
                <a:ext cx="15840" cy="334800"/>
              </p14:xfrm>
            </p:contentPart>
          </mc:Choice>
          <mc:Fallback>
            <p:pic>
              <p:nvPicPr>
                <p:cNvPr id="1281" name="Ink 1280">
                  <a:extLst>
                    <a:ext uri="{FF2B5EF4-FFF2-40B4-BE49-F238E27FC236}">
                      <a16:creationId xmlns:a16="http://schemas.microsoft.com/office/drawing/2014/main" id="{A290A271-C218-4B9C-8069-79D01196BC6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36636" y="2089500"/>
                  <a:ext cx="334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282" name="Ink 1281">
                  <a:extLst>
                    <a:ext uri="{FF2B5EF4-FFF2-40B4-BE49-F238E27FC236}">
                      <a16:creationId xmlns:a16="http://schemas.microsoft.com/office/drawing/2014/main" id="{0ECD8807-C6AA-4DBE-91D9-8B8090EC3654}"/>
                    </a:ext>
                  </a:extLst>
                </p14:cNvPr>
                <p14:cNvContentPartPr/>
                <p14:nvPr/>
              </p14:nvContentPartPr>
              <p14:xfrm>
                <a:off x="9091996" y="2100300"/>
                <a:ext cx="51840" cy="56160"/>
              </p14:xfrm>
            </p:contentPart>
          </mc:Choice>
          <mc:Fallback>
            <p:pic>
              <p:nvPicPr>
                <p:cNvPr id="1282" name="Ink 1281">
                  <a:extLst>
                    <a:ext uri="{FF2B5EF4-FFF2-40B4-BE49-F238E27FC236}">
                      <a16:creationId xmlns:a16="http://schemas.microsoft.com/office/drawing/2014/main" id="{0ECD8807-C6AA-4DBE-91D9-8B8090EC365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083356" y="2091660"/>
                  <a:ext cx="69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283" name="Ink 1282">
                  <a:extLst>
                    <a:ext uri="{FF2B5EF4-FFF2-40B4-BE49-F238E27FC236}">
                      <a16:creationId xmlns:a16="http://schemas.microsoft.com/office/drawing/2014/main" id="{7FC7F74B-FA74-4505-A753-205B41966E78}"/>
                    </a:ext>
                  </a:extLst>
                </p14:cNvPr>
                <p14:cNvContentPartPr/>
                <p14:nvPr/>
              </p14:nvContentPartPr>
              <p14:xfrm>
                <a:off x="9143476" y="2087340"/>
                <a:ext cx="151200" cy="44280"/>
              </p14:xfrm>
            </p:contentPart>
          </mc:Choice>
          <mc:Fallback>
            <p:pic>
              <p:nvPicPr>
                <p:cNvPr id="1283" name="Ink 1282">
                  <a:extLst>
                    <a:ext uri="{FF2B5EF4-FFF2-40B4-BE49-F238E27FC236}">
                      <a16:creationId xmlns:a16="http://schemas.microsoft.com/office/drawing/2014/main" id="{7FC7F74B-FA74-4505-A753-205B41966E7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134836" y="2078700"/>
                  <a:ext cx="168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84" name="Ink 1283">
                  <a:extLst>
                    <a:ext uri="{FF2B5EF4-FFF2-40B4-BE49-F238E27FC236}">
                      <a16:creationId xmlns:a16="http://schemas.microsoft.com/office/drawing/2014/main" id="{95F71578-D0D6-42B1-895B-8426FA6A6FF6}"/>
                    </a:ext>
                  </a:extLst>
                </p14:cNvPr>
                <p14:cNvContentPartPr/>
                <p14:nvPr/>
              </p14:nvContentPartPr>
              <p14:xfrm>
                <a:off x="9098836" y="2148180"/>
                <a:ext cx="97920" cy="13320"/>
              </p14:xfrm>
            </p:contentPart>
          </mc:Choice>
          <mc:Fallback>
            <p:pic>
              <p:nvPicPr>
                <p:cNvPr id="1284" name="Ink 1283">
                  <a:extLst>
                    <a:ext uri="{FF2B5EF4-FFF2-40B4-BE49-F238E27FC236}">
                      <a16:creationId xmlns:a16="http://schemas.microsoft.com/office/drawing/2014/main" id="{95F71578-D0D6-42B1-895B-8426FA6A6FF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089836" y="2139540"/>
                  <a:ext cx="115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85" name="Ink 1284">
                  <a:extLst>
                    <a:ext uri="{FF2B5EF4-FFF2-40B4-BE49-F238E27FC236}">
                      <a16:creationId xmlns:a16="http://schemas.microsoft.com/office/drawing/2014/main" id="{F4B693C5-2862-4358-A527-2EE345E44DD4}"/>
                    </a:ext>
                  </a:extLst>
                </p14:cNvPr>
                <p14:cNvContentPartPr/>
                <p14:nvPr/>
              </p14:nvContentPartPr>
              <p14:xfrm>
                <a:off x="9269476" y="2124420"/>
                <a:ext cx="360" cy="360"/>
              </p14:xfrm>
            </p:contentPart>
          </mc:Choice>
          <mc:Fallback>
            <p:pic>
              <p:nvPicPr>
                <p:cNvPr id="1285" name="Ink 1284">
                  <a:extLst>
                    <a:ext uri="{FF2B5EF4-FFF2-40B4-BE49-F238E27FC236}">
                      <a16:creationId xmlns:a16="http://schemas.microsoft.com/office/drawing/2014/main" id="{F4B693C5-2862-4358-A527-2EE345E44DD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260836" y="2115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287" name="Ink 1286">
                  <a:extLst>
                    <a:ext uri="{FF2B5EF4-FFF2-40B4-BE49-F238E27FC236}">
                      <a16:creationId xmlns:a16="http://schemas.microsoft.com/office/drawing/2014/main" id="{704282C7-B9E4-428F-8C89-A3B36DEF15B6}"/>
                    </a:ext>
                  </a:extLst>
                </p14:cNvPr>
                <p14:cNvContentPartPr/>
                <p14:nvPr/>
              </p14:nvContentPartPr>
              <p14:xfrm>
                <a:off x="7991476" y="1895820"/>
                <a:ext cx="123480" cy="371160"/>
              </p14:xfrm>
            </p:contentPart>
          </mc:Choice>
          <mc:Fallback>
            <p:pic>
              <p:nvPicPr>
                <p:cNvPr id="1287" name="Ink 1286">
                  <a:extLst>
                    <a:ext uri="{FF2B5EF4-FFF2-40B4-BE49-F238E27FC236}">
                      <a16:creationId xmlns:a16="http://schemas.microsoft.com/office/drawing/2014/main" id="{704282C7-B9E4-428F-8C89-A3B36DEF15B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982836" y="1887180"/>
                  <a:ext cx="14112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8" name="Group 1307">
            <a:extLst>
              <a:ext uri="{FF2B5EF4-FFF2-40B4-BE49-F238E27FC236}">
                <a16:creationId xmlns:a16="http://schemas.microsoft.com/office/drawing/2014/main" id="{11A14FEC-FD35-4323-BEE5-A107BB0FCE99}"/>
              </a:ext>
            </a:extLst>
          </p:cNvPr>
          <p:cNvGrpSpPr/>
          <p:nvPr/>
        </p:nvGrpSpPr>
        <p:grpSpPr>
          <a:xfrm>
            <a:off x="10007476" y="1933980"/>
            <a:ext cx="1208880" cy="692280"/>
            <a:chOff x="10007476" y="1933980"/>
            <a:chExt cx="1208880" cy="69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89" name="Ink 1288">
                  <a:extLst>
                    <a:ext uri="{FF2B5EF4-FFF2-40B4-BE49-F238E27FC236}">
                      <a16:creationId xmlns:a16="http://schemas.microsoft.com/office/drawing/2014/main" id="{EE8F7B3F-6F98-4699-B1BA-12B628B069BF}"/>
                    </a:ext>
                  </a:extLst>
                </p14:cNvPr>
                <p14:cNvContentPartPr/>
                <p14:nvPr/>
              </p14:nvContentPartPr>
              <p14:xfrm>
                <a:off x="10146796" y="1954140"/>
                <a:ext cx="20520" cy="229680"/>
              </p14:xfrm>
            </p:contentPart>
          </mc:Choice>
          <mc:Fallback>
            <p:pic>
              <p:nvPicPr>
                <p:cNvPr id="1289" name="Ink 1288">
                  <a:extLst>
                    <a:ext uri="{FF2B5EF4-FFF2-40B4-BE49-F238E27FC236}">
                      <a16:creationId xmlns:a16="http://schemas.microsoft.com/office/drawing/2014/main" id="{EE8F7B3F-6F98-4699-B1BA-12B628B069B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137796" y="1945500"/>
                  <a:ext cx="38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90" name="Ink 1289">
                  <a:extLst>
                    <a:ext uri="{FF2B5EF4-FFF2-40B4-BE49-F238E27FC236}">
                      <a16:creationId xmlns:a16="http://schemas.microsoft.com/office/drawing/2014/main" id="{89881C4C-06B9-48A4-96C6-27853B4CFD2C}"/>
                    </a:ext>
                  </a:extLst>
                </p14:cNvPr>
                <p14:cNvContentPartPr/>
                <p14:nvPr/>
              </p14:nvContentPartPr>
              <p14:xfrm>
                <a:off x="10007476" y="2175180"/>
                <a:ext cx="324360" cy="7920"/>
              </p14:xfrm>
            </p:contentPart>
          </mc:Choice>
          <mc:Fallback>
            <p:pic>
              <p:nvPicPr>
                <p:cNvPr id="1290" name="Ink 1289">
                  <a:extLst>
                    <a:ext uri="{FF2B5EF4-FFF2-40B4-BE49-F238E27FC236}">
                      <a16:creationId xmlns:a16="http://schemas.microsoft.com/office/drawing/2014/main" id="{89881C4C-06B9-48A4-96C6-27853B4CFD2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998836" y="2166180"/>
                  <a:ext cx="342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91" name="Ink 1290">
                  <a:extLst>
                    <a:ext uri="{FF2B5EF4-FFF2-40B4-BE49-F238E27FC236}">
                      <a16:creationId xmlns:a16="http://schemas.microsoft.com/office/drawing/2014/main" id="{CE7EFE91-DC38-490E-818A-73E576A2ECFC}"/>
                    </a:ext>
                  </a:extLst>
                </p14:cNvPr>
                <p14:cNvContentPartPr/>
                <p14:nvPr/>
              </p14:nvContentPartPr>
              <p14:xfrm>
                <a:off x="10062916" y="2252220"/>
                <a:ext cx="141480" cy="19080"/>
              </p14:xfrm>
            </p:contentPart>
          </mc:Choice>
          <mc:Fallback>
            <p:pic>
              <p:nvPicPr>
                <p:cNvPr id="1291" name="Ink 1290">
                  <a:extLst>
                    <a:ext uri="{FF2B5EF4-FFF2-40B4-BE49-F238E27FC236}">
                      <a16:creationId xmlns:a16="http://schemas.microsoft.com/office/drawing/2014/main" id="{CE7EFE91-DC38-490E-818A-73E576A2ECF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054276" y="2243580"/>
                  <a:ext cx="159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92" name="Ink 1291">
                  <a:extLst>
                    <a:ext uri="{FF2B5EF4-FFF2-40B4-BE49-F238E27FC236}">
                      <a16:creationId xmlns:a16="http://schemas.microsoft.com/office/drawing/2014/main" id="{F4928B03-4AE9-4969-AA03-7732CB9C8457}"/>
                    </a:ext>
                  </a:extLst>
                </p14:cNvPr>
                <p14:cNvContentPartPr/>
                <p14:nvPr/>
              </p14:nvContentPartPr>
              <p14:xfrm>
                <a:off x="10142476" y="2259060"/>
                <a:ext cx="65520" cy="367200"/>
              </p14:xfrm>
            </p:contentPart>
          </mc:Choice>
          <mc:Fallback>
            <p:pic>
              <p:nvPicPr>
                <p:cNvPr id="1292" name="Ink 1291">
                  <a:extLst>
                    <a:ext uri="{FF2B5EF4-FFF2-40B4-BE49-F238E27FC236}">
                      <a16:creationId xmlns:a16="http://schemas.microsoft.com/office/drawing/2014/main" id="{F4928B03-4AE9-4969-AA03-7732CB9C845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133836" y="2250060"/>
                  <a:ext cx="83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94" name="Ink 1293">
                  <a:extLst>
                    <a:ext uri="{FF2B5EF4-FFF2-40B4-BE49-F238E27FC236}">
                      <a16:creationId xmlns:a16="http://schemas.microsoft.com/office/drawing/2014/main" id="{1F2CE0F8-2399-4D87-AA94-9622DECD8246}"/>
                    </a:ext>
                  </a:extLst>
                </p14:cNvPr>
                <p14:cNvContentPartPr/>
                <p14:nvPr/>
              </p14:nvContentPartPr>
              <p14:xfrm>
                <a:off x="10165156" y="1960260"/>
                <a:ext cx="404640" cy="2880"/>
              </p14:xfrm>
            </p:contentPart>
          </mc:Choice>
          <mc:Fallback>
            <p:pic>
              <p:nvPicPr>
                <p:cNvPr id="1294" name="Ink 1293">
                  <a:extLst>
                    <a:ext uri="{FF2B5EF4-FFF2-40B4-BE49-F238E27FC236}">
                      <a16:creationId xmlns:a16="http://schemas.microsoft.com/office/drawing/2014/main" id="{1F2CE0F8-2399-4D87-AA94-9622DECD824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156516" y="1951620"/>
                  <a:ext cx="422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95" name="Ink 1294">
                  <a:extLst>
                    <a:ext uri="{FF2B5EF4-FFF2-40B4-BE49-F238E27FC236}">
                      <a16:creationId xmlns:a16="http://schemas.microsoft.com/office/drawing/2014/main" id="{0F6FF79A-9541-4C34-B205-76BE2E290EDB}"/>
                    </a:ext>
                  </a:extLst>
                </p14:cNvPr>
                <p14:cNvContentPartPr/>
                <p14:nvPr/>
              </p14:nvContentPartPr>
              <p14:xfrm>
                <a:off x="10542076" y="1933980"/>
                <a:ext cx="249480" cy="105120"/>
              </p14:xfrm>
            </p:contentPart>
          </mc:Choice>
          <mc:Fallback>
            <p:pic>
              <p:nvPicPr>
                <p:cNvPr id="1295" name="Ink 1294">
                  <a:extLst>
                    <a:ext uri="{FF2B5EF4-FFF2-40B4-BE49-F238E27FC236}">
                      <a16:creationId xmlns:a16="http://schemas.microsoft.com/office/drawing/2014/main" id="{0F6FF79A-9541-4C34-B205-76BE2E290ED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533076" y="1925340"/>
                  <a:ext cx="2671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96" name="Ink 1295">
                  <a:extLst>
                    <a:ext uri="{FF2B5EF4-FFF2-40B4-BE49-F238E27FC236}">
                      <a16:creationId xmlns:a16="http://schemas.microsoft.com/office/drawing/2014/main" id="{789CDA27-4B86-4EE0-8511-5214F5FD8ADE}"/>
                    </a:ext>
                  </a:extLst>
                </p14:cNvPr>
                <p14:cNvContentPartPr/>
                <p14:nvPr/>
              </p14:nvContentPartPr>
              <p14:xfrm>
                <a:off x="10785436" y="1999860"/>
                <a:ext cx="430920" cy="11520"/>
              </p14:xfrm>
            </p:contentPart>
          </mc:Choice>
          <mc:Fallback>
            <p:pic>
              <p:nvPicPr>
                <p:cNvPr id="1296" name="Ink 1295">
                  <a:extLst>
                    <a:ext uri="{FF2B5EF4-FFF2-40B4-BE49-F238E27FC236}">
                      <a16:creationId xmlns:a16="http://schemas.microsoft.com/office/drawing/2014/main" id="{789CDA27-4B86-4EE0-8511-5214F5FD8AD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776436" y="1990860"/>
                  <a:ext cx="448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97" name="Ink 1296">
                  <a:extLst>
                    <a:ext uri="{FF2B5EF4-FFF2-40B4-BE49-F238E27FC236}">
                      <a16:creationId xmlns:a16="http://schemas.microsoft.com/office/drawing/2014/main" id="{792D1CE3-F809-4DD5-A1C9-C9981A716503}"/>
                    </a:ext>
                  </a:extLst>
                </p14:cNvPr>
                <p14:cNvContentPartPr/>
                <p14:nvPr/>
              </p14:nvContentPartPr>
              <p14:xfrm>
                <a:off x="11166676" y="1989060"/>
                <a:ext cx="26280" cy="589320"/>
              </p14:xfrm>
            </p:contentPart>
          </mc:Choice>
          <mc:Fallback>
            <p:pic>
              <p:nvPicPr>
                <p:cNvPr id="1297" name="Ink 1296">
                  <a:extLst>
                    <a:ext uri="{FF2B5EF4-FFF2-40B4-BE49-F238E27FC236}">
                      <a16:creationId xmlns:a16="http://schemas.microsoft.com/office/drawing/2014/main" id="{792D1CE3-F809-4DD5-A1C9-C9981A71650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158036" y="1980060"/>
                  <a:ext cx="4392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98" name="Ink 1297">
                  <a:extLst>
                    <a:ext uri="{FF2B5EF4-FFF2-40B4-BE49-F238E27FC236}">
                      <a16:creationId xmlns:a16="http://schemas.microsoft.com/office/drawing/2014/main" id="{9379A55C-48EC-4F3C-88AD-1DEA2646F229}"/>
                    </a:ext>
                  </a:extLst>
                </p14:cNvPr>
                <p14:cNvContentPartPr/>
                <p14:nvPr/>
              </p14:nvContentPartPr>
              <p14:xfrm>
                <a:off x="10182076" y="2549580"/>
                <a:ext cx="954000" cy="39960"/>
              </p14:xfrm>
            </p:contentPart>
          </mc:Choice>
          <mc:Fallback>
            <p:pic>
              <p:nvPicPr>
                <p:cNvPr id="1298" name="Ink 1297">
                  <a:extLst>
                    <a:ext uri="{FF2B5EF4-FFF2-40B4-BE49-F238E27FC236}">
                      <a16:creationId xmlns:a16="http://schemas.microsoft.com/office/drawing/2014/main" id="{9379A55C-48EC-4F3C-88AD-1DEA2646F22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173076" y="2540940"/>
                  <a:ext cx="971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300" name="Ink 1299">
                  <a:extLst>
                    <a:ext uri="{FF2B5EF4-FFF2-40B4-BE49-F238E27FC236}">
                      <a16:creationId xmlns:a16="http://schemas.microsoft.com/office/drawing/2014/main" id="{FF22F4B7-F576-461C-B6E3-E8E0A33E6E78}"/>
                    </a:ext>
                  </a:extLst>
                </p14:cNvPr>
                <p14:cNvContentPartPr/>
                <p14:nvPr/>
              </p14:nvContentPartPr>
              <p14:xfrm>
                <a:off x="10341556" y="2253300"/>
                <a:ext cx="29160" cy="155880"/>
              </p14:xfrm>
            </p:contentPart>
          </mc:Choice>
          <mc:Fallback>
            <p:pic>
              <p:nvPicPr>
                <p:cNvPr id="1300" name="Ink 1299">
                  <a:extLst>
                    <a:ext uri="{FF2B5EF4-FFF2-40B4-BE49-F238E27FC236}">
                      <a16:creationId xmlns:a16="http://schemas.microsoft.com/office/drawing/2014/main" id="{FF22F4B7-F576-461C-B6E3-E8E0A33E6E7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332556" y="2244300"/>
                  <a:ext cx="46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301" name="Ink 1300">
                  <a:extLst>
                    <a:ext uri="{FF2B5EF4-FFF2-40B4-BE49-F238E27FC236}">
                      <a16:creationId xmlns:a16="http://schemas.microsoft.com/office/drawing/2014/main" id="{A348E1C5-9A42-4861-A5EA-9868E8EED31F}"/>
                    </a:ext>
                  </a:extLst>
                </p14:cNvPr>
                <p14:cNvContentPartPr/>
                <p14:nvPr/>
              </p14:nvContentPartPr>
              <p14:xfrm>
                <a:off x="10409596" y="2267700"/>
                <a:ext cx="48600" cy="91440"/>
              </p14:xfrm>
            </p:contentPart>
          </mc:Choice>
          <mc:Fallback>
            <p:pic>
              <p:nvPicPr>
                <p:cNvPr id="1301" name="Ink 1300">
                  <a:extLst>
                    <a:ext uri="{FF2B5EF4-FFF2-40B4-BE49-F238E27FC236}">
                      <a16:creationId xmlns:a16="http://schemas.microsoft.com/office/drawing/2014/main" id="{A348E1C5-9A42-4861-A5EA-9868E8EED31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400956" y="2259060"/>
                  <a:ext cx="66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02" name="Ink 1301">
                  <a:extLst>
                    <a:ext uri="{FF2B5EF4-FFF2-40B4-BE49-F238E27FC236}">
                      <a16:creationId xmlns:a16="http://schemas.microsoft.com/office/drawing/2014/main" id="{96DA6C4F-8BE9-459A-8F6C-73B878E5F53C}"/>
                    </a:ext>
                  </a:extLst>
                </p14:cNvPr>
                <p14:cNvContentPartPr/>
                <p14:nvPr/>
              </p14:nvContentPartPr>
              <p14:xfrm>
                <a:off x="10448476" y="2254020"/>
                <a:ext cx="136440" cy="86040"/>
              </p14:xfrm>
            </p:contentPart>
          </mc:Choice>
          <mc:Fallback>
            <p:pic>
              <p:nvPicPr>
                <p:cNvPr id="1302" name="Ink 1301">
                  <a:extLst>
                    <a:ext uri="{FF2B5EF4-FFF2-40B4-BE49-F238E27FC236}">
                      <a16:creationId xmlns:a16="http://schemas.microsoft.com/office/drawing/2014/main" id="{96DA6C4F-8BE9-459A-8F6C-73B878E5F53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439476" y="2245020"/>
                  <a:ext cx="15408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7" name="Group 1306">
            <a:extLst>
              <a:ext uri="{FF2B5EF4-FFF2-40B4-BE49-F238E27FC236}">
                <a16:creationId xmlns:a16="http://schemas.microsoft.com/office/drawing/2014/main" id="{AC96EBA4-18D1-4B05-8AF5-1906EE2ABDFD}"/>
              </a:ext>
            </a:extLst>
          </p:cNvPr>
          <p:cNvGrpSpPr/>
          <p:nvPr/>
        </p:nvGrpSpPr>
        <p:grpSpPr>
          <a:xfrm>
            <a:off x="10507516" y="1670820"/>
            <a:ext cx="308880" cy="139320"/>
            <a:chOff x="10507516" y="1670820"/>
            <a:chExt cx="308880" cy="1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03" name="Ink 1302">
                  <a:extLst>
                    <a:ext uri="{FF2B5EF4-FFF2-40B4-BE49-F238E27FC236}">
                      <a16:creationId xmlns:a16="http://schemas.microsoft.com/office/drawing/2014/main" id="{6BE8BEB2-7172-4EF5-86B2-19C58C01A656}"/>
                    </a:ext>
                  </a:extLst>
                </p14:cNvPr>
                <p14:cNvContentPartPr/>
                <p14:nvPr/>
              </p14:nvContentPartPr>
              <p14:xfrm>
                <a:off x="10539916" y="1670820"/>
                <a:ext cx="91080" cy="14040"/>
              </p14:xfrm>
            </p:contentPart>
          </mc:Choice>
          <mc:Fallback>
            <p:pic>
              <p:nvPicPr>
                <p:cNvPr id="1303" name="Ink 1302">
                  <a:extLst>
                    <a:ext uri="{FF2B5EF4-FFF2-40B4-BE49-F238E27FC236}">
                      <a16:creationId xmlns:a16="http://schemas.microsoft.com/office/drawing/2014/main" id="{6BE8BEB2-7172-4EF5-86B2-19C58C01A65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531276" y="1662180"/>
                  <a:ext cx="108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04" name="Ink 1303">
                  <a:extLst>
                    <a:ext uri="{FF2B5EF4-FFF2-40B4-BE49-F238E27FC236}">
                      <a16:creationId xmlns:a16="http://schemas.microsoft.com/office/drawing/2014/main" id="{04C875E5-87EB-4487-A3B9-C64E4A99E8AD}"/>
                    </a:ext>
                  </a:extLst>
                </p14:cNvPr>
                <p14:cNvContentPartPr/>
                <p14:nvPr/>
              </p14:nvContentPartPr>
              <p14:xfrm>
                <a:off x="10507516" y="1671900"/>
                <a:ext cx="60120" cy="138240"/>
              </p14:xfrm>
            </p:contentPart>
          </mc:Choice>
          <mc:Fallback>
            <p:pic>
              <p:nvPicPr>
                <p:cNvPr id="1304" name="Ink 1303">
                  <a:extLst>
                    <a:ext uri="{FF2B5EF4-FFF2-40B4-BE49-F238E27FC236}">
                      <a16:creationId xmlns:a16="http://schemas.microsoft.com/office/drawing/2014/main" id="{04C875E5-87EB-4487-A3B9-C64E4A99E8A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498876" y="1663260"/>
                  <a:ext cx="77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305" name="Ink 1304">
                  <a:extLst>
                    <a:ext uri="{FF2B5EF4-FFF2-40B4-BE49-F238E27FC236}">
                      <a16:creationId xmlns:a16="http://schemas.microsoft.com/office/drawing/2014/main" id="{8432A7A2-7DAC-454C-AF7C-C4A08C11ED17}"/>
                    </a:ext>
                  </a:extLst>
                </p14:cNvPr>
                <p14:cNvContentPartPr/>
                <p14:nvPr/>
              </p14:nvContentPartPr>
              <p14:xfrm>
                <a:off x="10629916" y="1715460"/>
                <a:ext cx="147240" cy="87120"/>
              </p14:xfrm>
            </p:contentPart>
          </mc:Choice>
          <mc:Fallback>
            <p:pic>
              <p:nvPicPr>
                <p:cNvPr id="1305" name="Ink 1304">
                  <a:extLst>
                    <a:ext uri="{FF2B5EF4-FFF2-40B4-BE49-F238E27FC236}">
                      <a16:creationId xmlns:a16="http://schemas.microsoft.com/office/drawing/2014/main" id="{8432A7A2-7DAC-454C-AF7C-C4A08C11ED1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620916" y="1706820"/>
                  <a:ext cx="164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306" name="Ink 1305">
                  <a:extLst>
                    <a:ext uri="{FF2B5EF4-FFF2-40B4-BE49-F238E27FC236}">
                      <a16:creationId xmlns:a16="http://schemas.microsoft.com/office/drawing/2014/main" id="{21B3DC23-5AE4-4FA2-8CF1-481CC12199E0}"/>
                    </a:ext>
                  </a:extLst>
                </p14:cNvPr>
                <p14:cNvContentPartPr/>
                <p14:nvPr/>
              </p14:nvContentPartPr>
              <p14:xfrm>
                <a:off x="10816036" y="1798980"/>
                <a:ext cx="360" cy="360"/>
              </p14:xfrm>
            </p:contentPart>
          </mc:Choice>
          <mc:Fallback>
            <p:pic>
              <p:nvPicPr>
                <p:cNvPr id="1306" name="Ink 1305">
                  <a:extLst>
                    <a:ext uri="{FF2B5EF4-FFF2-40B4-BE49-F238E27FC236}">
                      <a16:creationId xmlns:a16="http://schemas.microsoft.com/office/drawing/2014/main" id="{21B3DC23-5AE4-4FA2-8CF1-481CC12199E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807036" y="1789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6" name="Group 1365">
            <a:extLst>
              <a:ext uri="{FF2B5EF4-FFF2-40B4-BE49-F238E27FC236}">
                <a16:creationId xmlns:a16="http://schemas.microsoft.com/office/drawing/2014/main" id="{1B247086-3088-48F2-9620-02AA88702833}"/>
              </a:ext>
            </a:extLst>
          </p:cNvPr>
          <p:cNvGrpSpPr/>
          <p:nvPr/>
        </p:nvGrpSpPr>
        <p:grpSpPr>
          <a:xfrm>
            <a:off x="9080836" y="2689620"/>
            <a:ext cx="2889360" cy="1275840"/>
            <a:chOff x="9080836" y="2689620"/>
            <a:chExt cx="2889360" cy="127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09" name="Ink 1308">
                  <a:extLst>
                    <a:ext uri="{FF2B5EF4-FFF2-40B4-BE49-F238E27FC236}">
                      <a16:creationId xmlns:a16="http://schemas.microsoft.com/office/drawing/2014/main" id="{49B11B34-29AF-449C-B60A-2489D4340196}"/>
                    </a:ext>
                  </a:extLst>
                </p14:cNvPr>
                <p14:cNvContentPartPr/>
                <p14:nvPr/>
              </p14:nvContentPartPr>
              <p14:xfrm>
                <a:off x="10386196" y="2732460"/>
                <a:ext cx="203400" cy="136800"/>
              </p14:xfrm>
            </p:contentPart>
          </mc:Choice>
          <mc:Fallback>
            <p:pic>
              <p:nvPicPr>
                <p:cNvPr id="1309" name="Ink 1308">
                  <a:extLst>
                    <a:ext uri="{FF2B5EF4-FFF2-40B4-BE49-F238E27FC236}">
                      <a16:creationId xmlns:a16="http://schemas.microsoft.com/office/drawing/2014/main" id="{49B11B34-29AF-449C-B60A-2489D434019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377556" y="2723820"/>
                  <a:ext cx="221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10" name="Ink 1309">
                  <a:extLst>
                    <a:ext uri="{FF2B5EF4-FFF2-40B4-BE49-F238E27FC236}">
                      <a16:creationId xmlns:a16="http://schemas.microsoft.com/office/drawing/2014/main" id="{AAB20D94-1321-4581-92E7-69F552194EDC}"/>
                    </a:ext>
                  </a:extLst>
                </p14:cNvPr>
                <p14:cNvContentPartPr/>
                <p14:nvPr/>
              </p14:nvContentPartPr>
              <p14:xfrm>
                <a:off x="10701556" y="2779980"/>
                <a:ext cx="102240" cy="156600"/>
              </p14:xfrm>
            </p:contentPart>
          </mc:Choice>
          <mc:Fallback>
            <p:pic>
              <p:nvPicPr>
                <p:cNvPr id="1310" name="Ink 1309">
                  <a:extLst>
                    <a:ext uri="{FF2B5EF4-FFF2-40B4-BE49-F238E27FC236}">
                      <a16:creationId xmlns:a16="http://schemas.microsoft.com/office/drawing/2014/main" id="{AAB20D94-1321-4581-92E7-69F552194ED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92916" y="2770980"/>
                  <a:ext cx="119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11" name="Ink 1310">
                  <a:extLst>
                    <a:ext uri="{FF2B5EF4-FFF2-40B4-BE49-F238E27FC236}">
                      <a16:creationId xmlns:a16="http://schemas.microsoft.com/office/drawing/2014/main" id="{5DA60C4C-5B77-494E-B5B9-4598639D5082}"/>
                    </a:ext>
                  </a:extLst>
                </p14:cNvPr>
                <p14:cNvContentPartPr/>
                <p14:nvPr/>
              </p14:nvContentPartPr>
              <p14:xfrm>
                <a:off x="10820716" y="2828220"/>
                <a:ext cx="110160" cy="111960"/>
              </p14:xfrm>
            </p:contentPart>
          </mc:Choice>
          <mc:Fallback>
            <p:pic>
              <p:nvPicPr>
                <p:cNvPr id="1311" name="Ink 1310">
                  <a:extLst>
                    <a:ext uri="{FF2B5EF4-FFF2-40B4-BE49-F238E27FC236}">
                      <a16:creationId xmlns:a16="http://schemas.microsoft.com/office/drawing/2014/main" id="{5DA60C4C-5B77-494E-B5B9-4598639D508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11716" y="2819220"/>
                  <a:ext cx="127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12" name="Ink 1311">
                  <a:extLst>
                    <a:ext uri="{FF2B5EF4-FFF2-40B4-BE49-F238E27FC236}">
                      <a16:creationId xmlns:a16="http://schemas.microsoft.com/office/drawing/2014/main" id="{7D68C339-399A-4DFB-B765-DC782E8EDF15}"/>
                    </a:ext>
                  </a:extLst>
                </p14:cNvPr>
                <p14:cNvContentPartPr/>
                <p14:nvPr/>
              </p14:nvContentPartPr>
              <p14:xfrm>
                <a:off x="10957156" y="2834700"/>
                <a:ext cx="74880" cy="86400"/>
              </p14:xfrm>
            </p:contentPart>
          </mc:Choice>
          <mc:Fallback>
            <p:pic>
              <p:nvPicPr>
                <p:cNvPr id="1312" name="Ink 1311">
                  <a:extLst>
                    <a:ext uri="{FF2B5EF4-FFF2-40B4-BE49-F238E27FC236}">
                      <a16:creationId xmlns:a16="http://schemas.microsoft.com/office/drawing/2014/main" id="{7D68C339-399A-4DFB-B765-DC782E8EDF1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948156" y="2826060"/>
                  <a:ext cx="92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13" name="Ink 1312">
                  <a:extLst>
                    <a:ext uri="{FF2B5EF4-FFF2-40B4-BE49-F238E27FC236}">
                      <a16:creationId xmlns:a16="http://schemas.microsoft.com/office/drawing/2014/main" id="{D71E0B33-3494-4F99-A0F6-3B405CC92DDA}"/>
                    </a:ext>
                  </a:extLst>
                </p14:cNvPr>
                <p14:cNvContentPartPr/>
                <p14:nvPr/>
              </p14:nvContentPartPr>
              <p14:xfrm>
                <a:off x="11018356" y="2761620"/>
                <a:ext cx="51120" cy="13320"/>
              </p14:xfrm>
            </p:contentPart>
          </mc:Choice>
          <mc:Fallback>
            <p:pic>
              <p:nvPicPr>
                <p:cNvPr id="1313" name="Ink 1312">
                  <a:extLst>
                    <a:ext uri="{FF2B5EF4-FFF2-40B4-BE49-F238E27FC236}">
                      <a16:creationId xmlns:a16="http://schemas.microsoft.com/office/drawing/2014/main" id="{D71E0B33-3494-4F99-A0F6-3B405CC92DD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009356" y="2752980"/>
                  <a:ext cx="68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14" name="Ink 1313">
                  <a:extLst>
                    <a:ext uri="{FF2B5EF4-FFF2-40B4-BE49-F238E27FC236}">
                      <a16:creationId xmlns:a16="http://schemas.microsoft.com/office/drawing/2014/main" id="{5205BD09-B96F-42BC-9DF0-CF32EB6C38FD}"/>
                    </a:ext>
                  </a:extLst>
                </p14:cNvPr>
                <p14:cNvContentPartPr/>
                <p14:nvPr/>
              </p14:nvContentPartPr>
              <p14:xfrm>
                <a:off x="11053276" y="2826060"/>
                <a:ext cx="77040" cy="111600"/>
              </p14:xfrm>
            </p:contentPart>
          </mc:Choice>
          <mc:Fallback>
            <p:pic>
              <p:nvPicPr>
                <p:cNvPr id="1314" name="Ink 1313">
                  <a:extLst>
                    <a:ext uri="{FF2B5EF4-FFF2-40B4-BE49-F238E27FC236}">
                      <a16:creationId xmlns:a16="http://schemas.microsoft.com/office/drawing/2014/main" id="{5205BD09-B96F-42BC-9DF0-CF32EB6C38F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044636" y="2817420"/>
                  <a:ext cx="946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15" name="Ink 1314">
                  <a:extLst>
                    <a:ext uri="{FF2B5EF4-FFF2-40B4-BE49-F238E27FC236}">
                      <a16:creationId xmlns:a16="http://schemas.microsoft.com/office/drawing/2014/main" id="{D2184600-F644-438E-8FDA-AF160681A0EB}"/>
                    </a:ext>
                  </a:extLst>
                </p14:cNvPr>
                <p14:cNvContentPartPr/>
                <p14:nvPr/>
              </p14:nvContentPartPr>
              <p14:xfrm>
                <a:off x="11134636" y="2752260"/>
                <a:ext cx="93960" cy="171000"/>
              </p14:xfrm>
            </p:contentPart>
          </mc:Choice>
          <mc:Fallback>
            <p:pic>
              <p:nvPicPr>
                <p:cNvPr id="1315" name="Ink 1314">
                  <a:extLst>
                    <a:ext uri="{FF2B5EF4-FFF2-40B4-BE49-F238E27FC236}">
                      <a16:creationId xmlns:a16="http://schemas.microsoft.com/office/drawing/2014/main" id="{D2184600-F644-438E-8FDA-AF160681A0E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25996" y="2743620"/>
                  <a:ext cx="111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16" name="Ink 1315">
                  <a:extLst>
                    <a:ext uri="{FF2B5EF4-FFF2-40B4-BE49-F238E27FC236}">
                      <a16:creationId xmlns:a16="http://schemas.microsoft.com/office/drawing/2014/main" id="{EA8F0BEE-586E-4C91-A185-BBC8369AD838}"/>
                    </a:ext>
                  </a:extLst>
                </p14:cNvPr>
                <p14:cNvContentPartPr/>
                <p14:nvPr/>
              </p14:nvContentPartPr>
              <p14:xfrm>
                <a:off x="11216716" y="2767020"/>
                <a:ext cx="48240" cy="39960"/>
              </p14:xfrm>
            </p:contentPart>
          </mc:Choice>
          <mc:Fallback>
            <p:pic>
              <p:nvPicPr>
                <p:cNvPr id="1316" name="Ink 1315">
                  <a:extLst>
                    <a:ext uri="{FF2B5EF4-FFF2-40B4-BE49-F238E27FC236}">
                      <a16:creationId xmlns:a16="http://schemas.microsoft.com/office/drawing/2014/main" id="{EA8F0BEE-586E-4C91-A185-BBC8369AD8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208076" y="2758020"/>
                  <a:ext cx="65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17" name="Ink 1316">
                  <a:extLst>
                    <a:ext uri="{FF2B5EF4-FFF2-40B4-BE49-F238E27FC236}">
                      <a16:creationId xmlns:a16="http://schemas.microsoft.com/office/drawing/2014/main" id="{A4482C26-D579-476C-BAD6-EEA6DEA3118D}"/>
                    </a:ext>
                  </a:extLst>
                </p14:cNvPr>
                <p14:cNvContentPartPr/>
                <p14:nvPr/>
              </p14:nvContentPartPr>
              <p14:xfrm>
                <a:off x="11276836" y="2821740"/>
                <a:ext cx="121680" cy="102600"/>
              </p14:xfrm>
            </p:contentPart>
          </mc:Choice>
          <mc:Fallback>
            <p:pic>
              <p:nvPicPr>
                <p:cNvPr id="1317" name="Ink 1316">
                  <a:extLst>
                    <a:ext uri="{FF2B5EF4-FFF2-40B4-BE49-F238E27FC236}">
                      <a16:creationId xmlns:a16="http://schemas.microsoft.com/office/drawing/2014/main" id="{A4482C26-D579-476C-BAD6-EEA6DEA3118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268196" y="2813100"/>
                  <a:ext cx="139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18" name="Ink 1317">
                  <a:extLst>
                    <a:ext uri="{FF2B5EF4-FFF2-40B4-BE49-F238E27FC236}">
                      <a16:creationId xmlns:a16="http://schemas.microsoft.com/office/drawing/2014/main" id="{3A40F596-757D-4079-B5FE-637B9368DA30}"/>
                    </a:ext>
                  </a:extLst>
                </p14:cNvPr>
                <p14:cNvContentPartPr/>
                <p14:nvPr/>
              </p14:nvContentPartPr>
              <p14:xfrm>
                <a:off x="11370076" y="2822820"/>
                <a:ext cx="144000" cy="95760"/>
              </p14:xfrm>
            </p:contentPart>
          </mc:Choice>
          <mc:Fallback>
            <p:pic>
              <p:nvPicPr>
                <p:cNvPr id="1318" name="Ink 1317">
                  <a:extLst>
                    <a:ext uri="{FF2B5EF4-FFF2-40B4-BE49-F238E27FC236}">
                      <a16:creationId xmlns:a16="http://schemas.microsoft.com/office/drawing/2014/main" id="{3A40F596-757D-4079-B5FE-637B9368DA3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361076" y="2814180"/>
                  <a:ext cx="161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19" name="Ink 1318">
                  <a:extLst>
                    <a:ext uri="{FF2B5EF4-FFF2-40B4-BE49-F238E27FC236}">
                      <a16:creationId xmlns:a16="http://schemas.microsoft.com/office/drawing/2014/main" id="{A0F5795C-5D27-4BDA-A68F-E8D936992C9A}"/>
                    </a:ext>
                  </a:extLst>
                </p14:cNvPr>
                <p14:cNvContentPartPr/>
                <p14:nvPr/>
              </p14:nvContentPartPr>
              <p14:xfrm>
                <a:off x="11584276" y="2814900"/>
                <a:ext cx="90360" cy="89640"/>
              </p14:xfrm>
            </p:contentPart>
          </mc:Choice>
          <mc:Fallback>
            <p:pic>
              <p:nvPicPr>
                <p:cNvPr id="1319" name="Ink 1318">
                  <a:extLst>
                    <a:ext uri="{FF2B5EF4-FFF2-40B4-BE49-F238E27FC236}">
                      <a16:creationId xmlns:a16="http://schemas.microsoft.com/office/drawing/2014/main" id="{A0F5795C-5D27-4BDA-A68F-E8D936992C9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575276" y="2806260"/>
                  <a:ext cx="108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20" name="Ink 1319">
                  <a:extLst>
                    <a:ext uri="{FF2B5EF4-FFF2-40B4-BE49-F238E27FC236}">
                      <a16:creationId xmlns:a16="http://schemas.microsoft.com/office/drawing/2014/main" id="{8D4E2C61-3002-4A76-8C6F-3E47F13B87A6}"/>
                    </a:ext>
                  </a:extLst>
                </p14:cNvPr>
                <p14:cNvContentPartPr/>
                <p14:nvPr/>
              </p14:nvContentPartPr>
              <p14:xfrm>
                <a:off x="11676076" y="2800500"/>
                <a:ext cx="140040" cy="169560"/>
              </p14:xfrm>
            </p:contentPart>
          </mc:Choice>
          <mc:Fallback>
            <p:pic>
              <p:nvPicPr>
                <p:cNvPr id="1320" name="Ink 1319">
                  <a:extLst>
                    <a:ext uri="{FF2B5EF4-FFF2-40B4-BE49-F238E27FC236}">
                      <a16:creationId xmlns:a16="http://schemas.microsoft.com/office/drawing/2014/main" id="{8D4E2C61-3002-4A76-8C6F-3E47F13B87A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667076" y="2791860"/>
                  <a:ext cx="157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21" name="Ink 1320">
                  <a:extLst>
                    <a:ext uri="{FF2B5EF4-FFF2-40B4-BE49-F238E27FC236}">
                      <a16:creationId xmlns:a16="http://schemas.microsoft.com/office/drawing/2014/main" id="{3CE627EC-B0A0-4B00-8A97-91B6F0F0FCB2}"/>
                    </a:ext>
                  </a:extLst>
                </p14:cNvPr>
                <p14:cNvContentPartPr/>
                <p14:nvPr/>
              </p14:nvContentPartPr>
              <p14:xfrm>
                <a:off x="11841676" y="2689620"/>
                <a:ext cx="8280" cy="263160"/>
              </p14:xfrm>
            </p:contentPart>
          </mc:Choice>
          <mc:Fallback>
            <p:pic>
              <p:nvPicPr>
                <p:cNvPr id="1321" name="Ink 1320">
                  <a:extLst>
                    <a:ext uri="{FF2B5EF4-FFF2-40B4-BE49-F238E27FC236}">
                      <a16:creationId xmlns:a16="http://schemas.microsoft.com/office/drawing/2014/main" id="{3CE627EC-B0A0-4B00-8A97-91B6F0F0FCB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833036" y="2680980"/>
                  <a:ext cx="259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22" name="Ink 1321">
                  <a:extLst>
                    <a:ext uri="{FF2B5EF4-FFF2-40B4-BE49-F238E27FC236}">
                      <a16:creationId xmlns:a16="http://schemas.microsoft.com/office/drawing/2014/main" id="{9AD4B865-6843-4558-8B2E-974E5C3D0860}"/>
                    </a:ext>
                  </a:extLst>
                </p14:cNvPr>
                <p14:cNvContentPartPr/>
                <p14:nvPr/>
              </p14:nvContentPartPr>
              <p14:xfrm>
                <a:off x="11804596" y="2832540"/>
                <a:ext cx="165600" cy="94320"/>
              </p14:xfrm>
            </p:contentPart>
          </mc:Choice>
          <mc:Fallback>
            <p:pic>
              <p:nvPicPr>
                <p:cNvPr id="1322" name="Ink 1321">
                  <a:extLst>
                    <a:ext uri="{FF2B5EF4-FFF2-40B4-BE49-F238E27FC236}">
                      <a16:creationId xmlns:a16="http://schemas.microsoft.com/office/drawing/2014/main" id="{9AD4B865-6843-4558-8B2E-974E5C3D086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795956" y="2823900"/>
                  <a:ext cx="183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24" name="Ink 1323">
                  <a:extLst>
                    <a:ext uri="{FF2B5EF4-FFF2-40B4-BE49-F238E27FC236}">
                      <a16:creationId xmlns:a16="http://schemas.microsoft.com/office/drawing/2014/main" id="{85E8DD72-86AA-44D1-88CE-CB5C4F768544}"/>
                    </a:ext>
                  </a:extLst>
                </p14:cNvPr>
                <p14:cNvContentPartPr/>
                <p14:nvPr/>
              </p14:nvContentPartPr>
              <p14:xfrm>
                <a:off x="9224476" y="3192900"/>
                <a:ext cx="10440" cy="207720"/>
              </p14:xfrm>
            </p:contentPart>
          </mc:Choice>
          <mc:Fallback>
            <p:pic>
              <p:nvPicPr>
                <p:cNvPr id="1324" name="Ink 1323">
                  <a:extLst>
                    <a:ext uri="{FF2B5EF4-FFF2-40B4-BE49-F238E27FC236}">
                      <a16:creationId xmlns:a16="http://schemas.microsoft.com/office/drawing/2014/main" id="{85E8DD72-86AA-44D1-88CE-CB5C4F7685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15836" y="3184260"/>
                  <a:ext cx="28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25" name="Ink 1324">
                  <a:extLst>
                    <a:ext uri="{FF2B5EF4-FFF2-40B4-BE49-F238E27FC236}">
                      <a16:creationId xmlns:a16="http://schemas.microsoft.com/office/drawing/2014/main" id="{FB5C8426-5215-459D-AC7A-619FFB735CEB}"/>
                    </a:ext>
                  </a:extLst>
                </p14:cNvPr>
                <p14:cNvContentPartPr/>
                <p14:nvPr/>
              </p14:nvContentPartPr>
              <p14:xfrm>
                <a:off x="9080836" y="3351660"/>
                <a:ext cx="283680" cy="218880"/>
              </p14:xfrm>
            </p:contentPart>
          </mc:Choice>
          <mc:Fallback>
            <p:pic>
              <p:nvPicPr>
                <p:cNvPr id="1325" name="Ink 1324">
                  <a:extLst>
                    <a:ext uri="{FF2B5EF4-FFF2-40B4-BE49-F238E27FC236}">
                      <a16:creationId xmlns:a16="http://schemas.microsoft.com/office/drawing/2014/main" id="{FB5C8426-5215-459D-AC7A-619FFB735CE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71836" y="3342660"/>
                  <a:ext cx="301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26" name="Ink 1325">
                  <a:extLst>
                    <a:ext uri="{FF2B5EF4-FFF2-40B4-BE49-F238E27FC236}">
                      <a16:creationId xmlns:a16="http://schemas.microsoft.com/office/drawing/2014/main" id="{7AF0DC4F-8B81-4113-A13D-FD79026B3006}"/>
                    </a:ext>
                  </a:extLst>
                </p14:cNvPr>
                <p14:cNvContentPartPr/>
                <p14:nvPr/>
              </p14:nvContentPartPr>
              <p14:xfrm>
                <a:off x="9180196" y="3459300"/>
                <a:ext cx="135720" cy="57960"/>
              </p14:xfrm>
            </p:contentPart>
          </mc:Choice>
          <mc:Fallback>
            <p:pic>
              <p:nvPicPr>
                <p:cNvPr id="1326" name="Ink 1325">
                  <a:extLst>
                    <a:ext uri="{FF2B5EF4-FFF2-40B4-BE49-F238E27FC236}">
                      <a16:creationId xmlns:a16="http://schemas.microsoft.com/office/drawing/2014/main" id="{7AF0DC4F-8B81-4113-A13D-FD79026B300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71196" y="3450660"/>
                  <a:ext cx="153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27" name="Ink 1326">
                  <a:extLst>
                    <a:ext uri="{FF2B5EF4-FFF2-40B4-BE49-F238E27FC236}">
                      <a16:creationId xmlns:a16="http://schemas.microsoft.com/office/drawing/2014/main" id="{D2D1D18C-3D9C-41A7-B902-548E41520D49}"/>
                    </a:ext>
                  </a:extLst>
                </p14:cNvPr>
                <p14:cNvContentPartPr/>
                <p14:nvPr/>
              </p14:nvContentPartPr>
              <p14:xfrm>
                <a:off x="9239956" y="3592860"/>
                <a:ext cx="16560" cy="372600"/>
              </p14:xfrm>
            </p:contentPart>
          </mc:Choice>
          <mc:Fallback>
            <p:pic>
              <p:nvPicPr>
                <p:cNvPr id="1327" name="Ink 1326">
                  <a:extLst>
                    <a:ext uri="{FF2B5EF4-FFF2-40B4-BE49-F238E27FC236}">
                      <a16:creationId xmlns:a16="http://schemas.microsoft.com/office/drawing/2014/main" id="{D2D1D18C-3D9C-41A7-B902-548E41520D4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31316" y="3584220"/>
                  <a:ext cx="342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29" name="Ink 1328">
                  <a:extLst>
                    <a:ext uri="{FF2B5EF4-FFF2-40B4-BE49-F238E27FC236}">
                      <a16:creationId xmlns:a16="http://schemas.microsoft.com/office/drawing/2014/main" id="{93E63F5B-C1A5-43F6-B9C8-3EB0B069B76F}"/>
                    </a:ext>
                  </a:extLst>
                </p14:cNvPr>
                <p14:cNvContentPartPr/>
                <p14:nvPr/>
              </p14:nvContentPartPr>
              <p14:xfrm>
                <a:off x="9208996" y="3221340"/>
                <a:ext cx="461520" cy="15120"/>
              </p14:xfrm>
            </p:contentPart>
          </mc:Choice>
          <mc:Fallback>
            <p:pic>
              <p:nvPicPr>
                <p:cNvPr id="1329" name="Ink 1328">
                  <a:extLst>
                    <a:ext uri="{FF2B5EF4-FFF2-40B4-BE49-F238E27FC236}">
                      <a16:creationId xmlns:a16="http://schemas.microsoft.com/office/drawing/2014/main" id="{93E63F5B-C1A5-43F6-B9C8-3EB0B069B7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99996" y="3212700"/>
                  <a:ext cx="479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30" name="Ink 1329">
                  <a:extLst>
                    <a:ext uri="{FF2B5EF4-FFF2-40B4-BE49-F238E27FC236}">
                      <a16:creationId xmlns:a16="http://schemas.microsoft.com/office/drawing/2014/main" id="{03DB55A3-8E1D-4110-A2A8-26C2872E8121}"/>
                    </a:ext>
                  </a:extLst>
                </p14:cNvPr>
                <p14:cNvContentPartPr/>
                <p14:nvPr/>
              </p14:nvContentPartPr>
              <p14:xfrm>
                <a:off x="9639916" y="3200460"/>
                <a:ext cx="263880" cy="116640"/>
              </p14:xfrm>
            </p:contentPart>
          </mc:Choice>
          <mc:Fallback>
            <p:pic>
              <p:nvPicPr>
                <p:cNvPr id="1330" name="Ink 1329">
                  <a:extLst>
                    <a:ext uri="{FF2B5EF4-FFF2-40B4-BE49-F238E27FC236}">
                      <a16:creationId xmlns:a16="http://schemas.microsoft.com/office/drawing/2014/main" id="{03DB55A3-8E1D-4110-A2A8-26C2872E812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631276" y="3191820"/>
                  <a:ext cx="281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31" name="Ink 1330">
                  <a:extLst>
                    <a:ext uri="{FF2B5EF4-FFF2-40B4-BE49-F238E27FC236}">
                      <a16:creationId xmlns:a16="http://schemas.microsoft.com/office/drawing/2014/main" id="{37DAF2C5-578A-4AF7-B8F4-28423E0AD586}"/>
                    </a:ext>
                  </a:extLst>
                </p14:cNvPr>
                <p14:cNvContentPartPr/>
                <p14:nvPr/>
              </p14:nvContentPartPr>
              <p14:xfrm>
                <a:off x="9838636" y="3285060"/>
                <a:ext cx="267480" cy="2160"/>
              </p14:xfrm>
            </p:contentPart>
          </mc:Choice>
          <mc:Fallback>
            <p:pic>
              <p:nvPicPr>
                <p:cNvPr id="1331" name="Ink 1330">
                  <a:extLst>
                    <a:ext uri="{FF2B5EF4-FFF2-40B4-BE49-F238E27FC236}">
                      <a16:creationId xmlns:a16="http://schemas.microsoft.com/office/drawing/2014/main" id="{37DAF2C5-578A-4AF7-B8F4-28423E0AD58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829636" y="3276060"/>
                  <a:ext cx="285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32" name="Ink 1331">
                  <a:extLst>
                    <a:ext uri="{FF2B5EF4-FFF2-40B4-BE49-F238E27FC236}">
                      <a16:creationId xmlns:a16="http://schemas.microsoft.com/office/drawing/2014/main" id="{E49FED3D-6A81-439F-9880-A6D6CB5DC7C5}"/>
                    </a:ext>
                  </a:extLst>
                </p14:cNvPr>
                <p14:cNvContentPartPr/>
                <p14:nvPr/>
              </p14:nvContentPartPr>
              <p14:xfrm>
                <a:off x="10123756" y="3229980"/>
                <a:ext cx="367200" cy="119160"/>
              </p14:xfrm>
            </p:contentPart>
          </mc:Choice>
          <mc:Fallback>
            <p:pic>
              <p:nvPicPr>
                <p:cNvPr id="1332" name="Ink 1331">
                  <a:extLst>
                    <a:ext uri="{FF2B5EF4-FFF2-40B4-BE49-F238E27FC236}">
                      <a16:creationId xmlns:a16="http://schemas.microsoft.com/office/drawing/2014/main" id="{E49FED3D-6A81-439F-9880-A6D6CB5DC7C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115116" y="3220980"/>
                  <a:ext cx="384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33" name="Ink 1332">
                  <a:extLst>
                    <a:ext uri="{FF2B5EF4-FFF2-40B4-BE49-F238E27FC236}">
                      <a16:creationId xmlns:a16="http://schemas.microsoft.com/office/drawing/2014/main" id="{1E9931D6-E510-4B1F-82DB-3696C303BEC9}"/>
                    </a:ext>
                  </a:extLst>
                </p14:cNvPr>
                <p14:cNvContentPartPr/>
                <p14:nvPr/>
              </p14:nvContentPartPr>
              <p14:xfrm>
                <a:off x="10471876" y="3303780"/>
                <a:ext cx="329040" cy="181080"/>
              </p14:xfrm>
            </p:contentPart>
          </mc:Choice>
          <mc:Fallback>
            <p:pic>
              <p:nvPicPr>
                <p:cNvPr id="1333" name="Ink 1332">
                  <a:extLst>
                    <a:ext uri="{FF2B5EF4-FFF2-40B4-BE49-F238E27FC236}">
                      <a16:creationId xmlns:a16="http://schemas.microsoft.com/office/drawing/2014/main" id="{1E9931D6-E510-4B1F-82DB-3696C303BEC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462876" y="3295140"/>
                  <a:ext cx="346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34" name="Ink 1333">
                  <a:extLst>
                    <a:ext uri="{FF2B5EF4-FFF2-40B4-BE49-F238E27FC236}">
                      <a16:creationId xmlns:a16="http://schemas.microsoft.com/office/drawing/2014/main" id="{3DCAC182-8544-4C08-88C0-DF67CD66B962}"/>
                    </a:ext>
                  </a:extLst>
                </p14:cNvPr>
                <p14:cNvContentPartPr/>
                <p14:nvPr/>
              </p14:nvContentPartPr>
              <p14:xfrm>
                <a:off x="10624516" y="3500700"/>
                <a:ext cx="277560" cy="4680"/>
              </p14:xfrm>
            </p:contentPart>
          </mc:Choice>
          <mc:Fallback>
            <p:pic>
              <p:nvPicPr>
                <p:cNvPr id="1334" name="Ink 1333">
                  <a:extLst>
                    <a:ext uri="{FF2B5EF4-FFF2-40B4-BE49-F238E27FC236}">
                      <a16:creationId xmlns:a16="http://schemas.microsoft.com/office/drawing/2014/main" id="{3DCAC182-8544-4C08-88C0-DF67CD66B96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615516" y="3491700"/>
                  <a:ext cx="295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35" name="Ink 1334">
                  <a:extLst>
                    <a:ext uri="{FF2B5EF4-FFF2-40B4-BE49-F238E27FC236}">
                      <a16:creationId xmlns:a16="http://schemas.microsoft.com/office/drawing/2014/main" id="{5F9A2B5F-B0C8-4F6E-A72B-11AC47631867}"/>
                    </a:ext>
                  </a:extLst>
                </p14:cNvPr>
                <p14:cNvContentPartPr/>
                <p14:nvPr/>
              </p14:nvContentPartPr>
              <p14:xfrm>
                <a:off x="10714876" y="3539220"/>
                <a:ext cx="139680" cy="40320"/>
              </p14:xfrm>
            </p:contentPart>
          </mc:Choice>
          <mc:Fallback>
            <p:pic>
              <p:nvPicPr>
                <p:cNvPr id="1335" name="Ink 1334">
                  <a:extLst>
                    <a:ext uri="{FF2B5EF4-FFF2-40B4-BE49-F238E27FC236}">
                      <a16:creationId xmlns:a16="http://schemas.microsoft.com/office/drawing/2014/main" id="{5F9A2B5F-B0C8-4F6E-A72B-11AC4763186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705876" y="3530580"/>
                  <a:ext cx="1573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36" name="Ink 1335">
                  <a:extLst>
                    <a:ext uri="{FF2B5EF4-FFF2-40B4-BE49-F238E27FC236}">
                      <a16:creationId xmlns:a16="http://schemas.microsoft.com/office/drawing/2014/main" id="{87A06EAB-F725-4B5F-9757-85A2C7A45A05}"/>
                    </a:ext>
                  </a:extLst>
                </p14:cNvPr>
                <p14:cNvContentPartPr/>
                <p14:nvPr/>
              </p14:nvContentPartPr>
              <p14:xfrm>
                <a:off x="10796596" y="3536700"/>
                <a:ext cx="14040" cy="328320"/>
              </p14:xfrm>
            </p:contentPart>
          </mc:Choice>
          <mc:Fallback>
            <p:pic>
              <p:nvPicPr>
                <p:cNvPr id="1336" name="Ink 1335">
                  <a:extLst>
                    <a:ext uri="{FF2B5EF4-FFF2-40B4-BE49-F238E27FC236}">
                      <a16:creationId xmlns:a16="http://schemas.microsoft.com/office/drawing/2014/main" id="{87A06EAB-F725-4B5F-9757-85A2C7A45A0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787596" y="3527700"/>
                  <a:ext cx="316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37" name="Ink 1336">
                  <a:extLst>
                    <a:ext uri="{FF2B5EF4-FFF2-40B4-BE49-F238E27FC236}">
                      <a16:creationId xmlns:a16="http://schemas.microsoft.com/office/drawing/2014/main" id="{F4C97FD9-21C7-4D42-829A-A2B40A8CADD5}"/>
                    </a:ext>
                  </a:extLst>
                </p14:cNvPr>
                <p14:cNvContentPartPr/>
                <p14:nvPr/>
              </p14:nvContentPartPr>
              <p14:xfrm>
                <a:off x="9246796" y="3864660"/>
                <a:ext cx="1570320" cy="42480"/>
              </p14:xfrm>
            </p:contentPart>
          </mc:Choice>
          <mc:Fallback>
            <p:pic>
              <p:nvPicPr>
                <p:cNvPr id="1337" name="Ink 1336">
                  <a:extLst>
                    <a:ext uri="{FF2B5EF4-FFF2-40B4-BE49-F238E27FC236}">
                      <a16:creationId xmlns:a16="http://schemas.microsoft.com/office/drawing/2014/main" id="{F4C97FD9-21C7-4D42-829A-A2B40A8CADD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37796" y="3856020"/>
                  <a:ext cx="15879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39" name="Ink 1338">
                  <a:extLst>
                    <a:ext uri="{FF2B5EF4-FFF2-40B4-BE49-F238E27FC236}">
                      <a16:creationId xmlns:a16="http://schemas.microsoft.com/office/drawing/2014/main" id="{BF5BCA5C-EDA3-4D98-BF18-06299AB9E1EE}"/>
                    </a:ext>
                  </a:extLst>
                </p14:cNvPr>
                <p14:cNvContentPartPr/>
                <p14:nvPr/>
              </p14:nvContentPartPr>
              <p14:xfrm>
                <a:off x="9632356" y="2977260"/>
                <a:ext cx="128880" cy="157680"/>
              </p14:xfrm>
            </p:contentPart>
          </mc:Choice>
          <mc:Fallback>
            <p:pic>
              <p:nvPicPr>
                <p:cNvPr id="1339" name="Ink 1338">
                  <a:extLst>
                    <a:ext uri="{FF2B5EF4-FFF2-40B4-BE49-F238E27FC236}">
                      <a16:creationId xmlns:a16="http://schemas.microsoft.com/office/drawing/2014/main" id="{BF5BCA5C-EDA3-4D98-BF18-06299AB9E1E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623716" y="2968260"/>
                  <a:ext cx="146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40" name="Ink 1339">
                  <a:extLst>
                    <a:ext uri="{FF2B5EF4-FFF2-40B4-BE49-F238E27FC236}">
                      <a16:creationId xmlns:a16="http://schemas.microsoft.com/office/drawing/2014/main" id="{ECF51BC0-CA67-4B80-9E68-A6DC5B855B98}"/>
                    </a:ext>
                  </a:extLst>
                </p14:cNvPr>
                <p14:cNvContentPartPr/>
                <p14:nvPr/>
              </p14:nvContentPartPr>
              <p14:xfrm>
                <a:off x="10230676" y="2986980"/>
                <a:ext cx="86400" cy="142200"/>
              </p14:xfrm>
            </p:contentPart>
          </mc:Choice>
          <mc:Fallback>
            <p:pic>
              <p:nvPicPr>
                <p:cNvPr id="1340" name="Ink 1339">
                  <a:extLst>
                    <a:ext uri="{FF2B5EF4-FFF2-40B4-BE49-F238E27FC236}">
                      <a16:creationId xmlns:a16="http://schemas.microsoft.com/office/drawing/2014/main" id="{ECF51BC0-CA67-4B80-9E68-A6DC5B855B9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22036" y="2977980"/>
                  <a:ext cx="104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41" name="Ink 1340">
                  <a:extLst>
                    <a:ext uri="{FF2B5EF4-FFF2-40B4-BE49-F238E27FC236}">
                      <a16:creationId xmlns:a16="http://schemas.microsoft.com/office/drawing/2014/main" id="{79C269F5-7C02-4931-8565-84F7260BA2E2}"/>
                    </a:ext>
                  </a:extLst>
                </p14:cNvPr>
                <p14:cNvContentPartPr/>
                <p14:nvPr/>
              </p14:nvContentPartPr>
              <p14:xfrm>
                <a:off x="10950316" y="3503580"/>
                <a:ext cx="163440" cy="95400"/>
              </p14:xfrm>
            </p:contentPart>
          </mc:Choice>
          <mc:Fallback>
            <p:pic>
              <p:nvPicPr>
                <p:cNvPr id="1341" name="Ink 1340">
                  <a:extLst>
                    <a:ext uri="{FF2B5EF4-FFF2-40B4-BE49-F238E27FC236}">
                      <a16:creationId xmlns:a16="http://schemas.microsoft.com/office/drawing/2014/main" id="{79C269F5-7C02-4931-8565-84F7260BA2E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941676" y="3494580"/>
                  <a:ext cx="181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2" name="Ink 1341">
                  <a:extLst>
                    <a:ext uri="{FF2B5EF4-FFF2-40B4-BE49-F238E27FC236}">
                      <a16:creationId xmlns:a16="http://schemas.microsoft.com/office/drawing/2014/main" id="{4C45CE34-0EA3-407B-BFB1-16C3EA1D2EE7}"/>
                    </a:ext>
                  </a:extLst>
                </p14:cNvPr>
                <p14:cNvContentPartPr/>
                <p14:nvPr/>
              </p14:nvContentPartPr>
              <p14:xfrm>
                <a:off x="11232196" y="3576300"/>
                <a:ext cx="360" cy="360"/>
              </p14:xfrm>
            </p:contentPart>
          </mc:Choice>
          <mc:Fallback>
            <p:pic>
              <p:nvPicPr>
                <p:cNvPr id="1342" name="Ink 1341">
                  <a:extLst>
                    <a:ext uri="{FF2B5EF4-FFF2-40B4-BE49-F238E27FC236}">
                      <a16:creationId xmlns:a16="http://schemas.microsoft.com/office/drawing/2014/main" id="{4C45CE34-0EA3-407B-BFB1-16C3EA1D2EE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223196" y="3567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44" name="Ink 1343">
                  <a:extLst>
                    <a:ext uri="{FF2B5EF4-FFF2-40B4-BE49-F238E27FC236}">
                      <a16:creationId xmlns:a16="http://schemas.microsoft.com/office/drawing/2014/main" id="{19996DC2-DB69-438E-AE3E-59E65D221830}"/>
                    </a:ext>
                  </a:extLst>
                </p14:cNvPr>
                <p14:cNvContentPartPr/>
                <p14:nvPr/>
              </p14:nvContentPartPr>
              <p14:xfrm>
                <a:off x="10436596" y="3073740"/>
                <a:ext cx="223560" cy="67320"/>
              </p14:xfrm>
            </p:contentPart>
          </mc:Choice>
          <mc:Fallback>
            <p:pic>
              <p:nvPicPr>
                <p:cNvPr id="1344" name="Ink 1343">
                  <a:extLst>
                    <a:ext uri="{FF2B5EF4-FFF2-40B4-BE49-F238E27FC236}">
                      <a16:creationId xmlns:a16="http://schemas.microsoft.com/office/drawing/2014/main" id="{19996DC2-DB69-438E-AE3E-59E65D22183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427956" y="3064740"/>
                  <a:ext cx="241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45" name="Ink 1344">
                  <a:extLst>
                    <a:ext uri="{FF2B5EF4-FFF2-40B4-BE49-F238E27FC236}">
                      <a16:creationId xmlns:a16="http://schemas.microsoft.com/office/drawing/2014/main" id="{533F1EBC-89D6-49C4-982C-06B0EDA80BC1}"/>
                    </a:ext>
                  </a:extLst>
                </p14:cNvPr>
                <p14:cNvContentPartPr/>
                <p14:nvPr/>
              </p14:nvContentPartPr>
              <p14:xfrm>
                <a:off x="10745836" y="3095340"/>
                <a:ext cx="112320" cy="90000"/>
              </p14:xfrm>
            </p:contentPart>
          </mc:Choice>
          <mc:Fallback>
            <p:pic>
              <p:nvPicPr>
                <p:cNvPr id="1345" name="Ink 1344">
                  <a:extLst>
                    <a:ext uri="{FF2B5EF4-FFF2-40B4-BE49-F238E27FC236}">
                      <a16:creationId xmlns:a16="http://schemas.microsoft.com/office/drawing/2014/main" id="{533F1EBC-89D6-49C4-982C-06B0EDA80BC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737196" y="3086340"/>
                  <a:ext cx="129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46" name="Ink 1345">
                  <a:extLst>
                    <a:ext uri="{FF2B5EF4-FFF2-40B4-BE49-F238E27FC236}">
                      <a16:creationId xmlns:a16="http://schemas.microsoft.com/office/drawing/2014/main" id="{E6954AF1-2878-445F-8633-541037782B8A}"/>
                    </a:ext>
                  </a:extLst>
                </p14:cNvPr>
                <p14:cNvContentPartPr/>
                <p14:nvPr/>
              </p14:nvContentPartPr>
              <p14:xfrm>
                <a:off x="10755556" y="3074460"/>
                <a:ext cx="102600" cy="125280"/>
              </p14:xfrm>
            </p:contentPart>
          </mc:Choice>
          <mc:Fallback>
            <p:pic>
              <p:nvPicPr>
                <p:cNvPr id="1346" name="Ink 1345">
                  <a:extLst>
                    <a:ext uri="{FF2B5EF4-FFF2-40B4-BE49-F238E27FC236}">
                      <a16:creationId xmlns:a16="http://schemas.microsoft.com/office/drawing/2014/main" id="{E6954AF1-2878-445F-8633-541037782B8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746916" y="3065820"/>
                  <a:ext cx="120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47" name="Ink 1346">
                  <a:extLst>
                    <a:ext uri="{FF2B5EF4-FFF2-40B4-BE49-F238E27FC236}">
                      <a16:creationId xmlns:a16="http://schemas.microsoft.com/office/drawing/2014/main" id="{B4C2E875-D1C7-499E-975B-1E825C63C32E}"/>
                    </a:ext>
                  </a:extLst>
                </p14:cNvPr>
                <p14:cNvContentPartPr/>
                <p14:nvPr/>
              </p14:nvContentPartPr>
              <p14:xfrm>
                <a:off x="10890196" y="3166260"/>
                <a:ext cx="102600" cy="63000"/>
              </p14:xfrm>
            </p:contentPart>
          </mc:Choice>
          <mc:Fallback>
            <p:pic>
              <p:nvPicPr>
                <p:cNvPr id="1347" name="Ink 1346">
                  <a:extLst>
                    <a:ext uri="{FF2B5EF4-FFF2-40B4-BE49-F238E27FC236}">
                      <a16:creationId xmlns:a16="http://schemas.microsoft.com/office/drawing/2014/main" id="{B4C2E875-D1C7-499E-975B-1E825C63C32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881556" y="3157620"/>
                  <a:ext cx="120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48" name="Ink 1347">
                  <a:extLst>
                    <a:ext uri="{FF2B5EF4-FFF2-40B4-BE49-F238E27FC236}">
                      <a16:creationId xmlns:a16="http://schemas.microsoft.com/office/drawing/2014/main" id="{733FEA79-413A-403A-8AE7-E9BA3135E96C}"/>
                    </a:ext>
                  </a:extLst>
                </p14:cNvPr>
                <p14:cNvContentPartPr/>
                <p14:nvPr/>
              </p14:nvContentPartPr>
              <p14:xfrm>
                <a:off x="11155516" y="3432660"/>
                <a:ext cx="229320" cy="61200"/>
              </p14:xfrm>
            </p:contentPart>
          </mc:Choice>
          <mc:Fallback>
            <p:pic>
              <p:nvPicPr>
                <p:cNvPr id="1348" name="Ink 1347">
                  <a:extLst>
                    <a:ext uri="{FF2B5EF4-FFF2-40B4-BE49-F238E27FC236}">
                      <a16:creationId xmlns:a16="http://schemas.microsoft.com/office/drawing/2014/main" id="{733FEA79-413A-403A-8AE7-E9BA3135E96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146876" y="3424020"/>
                  <a:ext cx="2469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49" name="Ink 1348">
                  <a:extLst>
                    <a:ext uri="{FF2B5EF4-FFF2-40B4-BE49-F238E27FC236}">
                      <a16:creationId xmlns:a16="http://schemas.microsoft.com/office/drawing/2014/main" id="{58331C21-0F46-4136-9697-C090E251516D}"/>
                    </a:ext>
                  </a:extLst>
                </p14:cNvPr>
                <p14:cNvContentPartPr/>
                <p14:nvPr/>
              </p14:nvContentPartPr>
              <p14:xfrm>
                <a:off x="11479156" y="3411060"/>
                <a:ext cx="94680" cy="107280"/>
              </p14:xfrm>
            </p:contentPart>
          </mc:Choice>
          <mc:Fallback>
            <p:pic>
              <p:nvPicPr>
                <p:cNvPr id="1349" name="Ink 1348">
                  <a:extLst>
                    <a:ext uri="{FF2B5EF4-FFF2-40B4-BE49-F238E27FC236}">
                      <a16:creationId xmlns:a16="http://schemas.microsoft.com/office/drawing/2014/main" id="{58331C21-0F46-4136-9697-C090E251516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470516" y="3402420"/>
                  <a:ext cx="112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50" name="Ink 1349">
                  <a:extLst>
                    <a:ext uri="{FF2B5EF4-FFF2-40B4-BE49-F238E27FC236}">
                      <a16:creationId xmlns:a16="http://schemas.microsoft.com/office/drawing/2014/main" id="{1D2A2182-8025-4526-9B4F-EAD44DF7689B}"/>
                    </a:ext>
                  </a:extLst>
                </p14:cNvPr>
                <p14:cNvContentPartPr/>
                <p14:nvPr/>
              </p14:nvContentPartPr>
              <p14:xfrm>
                <a:off x="11451436" y="3400980"/>
                <a:ext cx="110160" cy="141120"/>
              </p14:xfrm>
            </p:contentPart>
          </mc:Choice>
          <mc:Fallback>
            <p:pic>
              <p:nvPicPr>
                <p:cNvPr id="1350" name="Ink 1349">
                  <a:extLst>
                    <a:ext uri="{FF2B5EF4-FFF2-40B4-BE49-F238E27FC236}">
                      <a16:creationId xmlns:a16="http://schemas.microsoft.com/office/drawing/2014/main" id="{1D2A2182-8025-4526-9B4F-EAD44DF7689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442796" y="3391980"/>
                  <a:ext cx="127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51" name="Ink 1350">
                  <a:extLst>
                    <a:ext uri="{FF2B5EF4-FFF2-40B4-BE49-F238E27FC236}">
                      <a16:creationId xmlns:a16="http://schemas.microsoft.com/office/drawing/2014/main" id="{9C4C5B08-1ED8-46FD-B6E6-C1550D046F7B}"/>
                    </a:ext>
                  </a:extLst>
                </p14:cNvPr>
                <p14:cNvContentPartPr/>
                <p14:nvPr/>
              </p14:nvContentPartPr>
              <p14:xfrm>
                <a:off x="11608756" y="3503940"/>
                <a:ext cx="129240" cy="103320"/>
              </p14:xfrm>
            </p:contentPart>
          </mc:Choice>
          <mc:Fallback>
            <p:pic>
              <p:nvPicPr>
                <p:cNvPr id="1351" name="Ink 1350">
                  <a:extLst>
                    <a:ext uri="{FF2B5EF4-FFF2-40B4-BE49-F238E27FC236}">
                      <a16:creationId xmlns:a16="http://schemas.microsoft.com/office/drawing/2014/main" id="{9C4C5B08-1ED8-46FD-B6E6-C1550D046F7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600116" y="3495300"/>
                  <a:ext cx="1468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5" name="Group 1364">
            <a:extLst>
              <a:ext uri="{FF2B5EF4-FFF2-40B4-BE49-F238E27FC236}">
                <a16:creationId xmlns:a16="http://schemas.microsoft.com/office/drawing/2014/main" id="{5D6B80FD-05D7-43F1-8B46-6203405B0782}"/>
              </a:ext>
            </a:extLst>
          </p:cNvPr>
          <p:cNvGrpSpPr/>
          <p:nvPr/>
        </p:nvGrpSpPr>
        <p:grpSpPr>
          <a:xfrm>
            <a:off x="9557836" y="4091820"/>
            <a:ext cx="1800720" cy="290160"/>
            <a:chOff x="9557836" y="4091820"/>
            <a:chExt cx="180072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52" name="Ink 1351">
                  <a:extLst>
                    <a:ext uri="{FF2B5EF4-FFF2-40B4-BE49-F238E27FC236}">
                      <a16:creationId xmlns:a16="http://schemas.microsoft.com/office/drawing/2014/main" id="{4DA36BFE-1815-4455-B63D-16C227BE7A63}"/>
                    </a:ext>
                  </a:extLst>
                </p14:cNvPr>
                <p14:cNvContentPartPr/>
                <p14:nvPr/>
              </p14:nvContentPartPr>
              <p14:xfrm>
                <a:off x="9613276" y="4141500"/>
                <a:ext cx="30960" cy="10800"/>
              </p14:xfrm>
            </p:contentPart>
          </mc:Choice>
          <mc:Fallback>
            <p:pic>
              <p:nvPicPr>
                <p:cNvPr id="1352" name="Ink 1351">
                  <a:extLst>
                    <a:ext uri="{FF2B5EF4-FFF2-40B4-BE49-F238E27FC236}">
                      <a16:creationId xmlns:a16="http://schemas.microsoft.com/office/drawing/2014/main" id="{4DA36BFE-1815-4455-B63D-16C227BE7A6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604276" y="4132500"/>
                  <a:ext cx="48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53" name="Ink 1352">
                  <a:extLst>
                    <a:ext uri="{FF2B5EF4-FFF2-40B4-BE49-F238E27FC236}">
                      <a16:creationId xmlns:a16="http://schemas.microsoft.com/office/drawing/2014/main" id="{FA10836B-DBEC-49C8-8E51-58A933745EA7}"/>
                    </a:ext>
                  </a:extLst>
                </p14:cNvPr>
                <p14:cNvContentPartPr/>
                <p14:nvPr/>
              </p14:nvContentPartPr>
              <p14:xfrm>
                <a:off x="9557836" y="4218540"/>
                <a:ext cx="172080" cy="7200"/>
              </p14:xfrm>
            </p:contentPart>
          </mc:Choice>
          <mc:Fallback>
            <p:pic>
              <p:nvPicPr>
                <p:cNvPr id="1353" name="Ink 1352">
                  <a:extLst>
                    <a:ext uri="{FF2B5EF4-FFF2-40B4-BE49-F238E27FC236}">
                      <a16:creationId xmlns:a16="http://schemas.microsoft.com/office/drawing/2014/main" id="{FA10836B-DBEC-49C8-8E51-58A933745EA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49196" y="4209900"/>
                  <a:ext cx="189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54" name="Ink 1353">
                  <a:extLst>
                    <a:ext uri="{FF2B5EF4-FFF2-40B4-BE49-F238E27FC236}">
                      <a16:creationId xmlns:a16="http://schemas.microsoft.com/office/drawing/2014/main" id="{5C597538-3223-41A6-AFCD-7ED65A7B5D57}"/>
                    </a:ext>
                  </a:extLst>
                </p14:cNvPr>
                <p14:cNvContentPartPr/>
                <p14:nvPr/>
              </p14:nvContentPartPr>
              <p14:xfrm>
                <a:off x="9808036" y="4153380"/>
                <a:ext cx="107280" cy="115560"/>
              </p14:xfrm>
            </p:contentPart>
          </mc:Choice>
          <mc:Fallback>
            <p:pic>
              <p:nvPicPr>
                <p:cNvPr id="1354" name="Ink 1353">
                  <a:extLst>
                    <a:ext uri="{FF2B5EF4-FFF2-40B4-BE49-F238E27FC236}">
                      <a16:creationId xmlns:a16="http://schemas.microsoft.com/office/drawing/2014/main" id="{5C597538-3223-41A6-AFCD-7ED65A7B5D5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799036" y="4144740"/>
                  <a:ext cx="124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55" name="Ink 1354">
                  <a:extLst>
                    <a:ext uri="{FF2B5EF4-FFF2-40B4-BE49-F238E27FC236}">
                      <a16:creationId xmlns:a16="http://schemas.microsoft.com/office/drawing/2014/main" id="{A37951BD-8560-4813-AB34-13DE86362E34}"/>
                    </a:ext>
                  </a:extLst>
                </p14:cNvPr>
                <p14:cNvContentPartPr/>
                <p14:nvPr/>
              </p14:nvContentPartPr>
              <p14:xfrm>
                <a:off x="9793636" y="4149060"/>
                <a:ext cx="113040" cy="144720"/>
              </p14:xfrm>
            </p:contentPart>
          </mc:Choice>
          <mc:Fallback>
            <p:pic>
              <p:nvPicPr>
                <p:cNvPr id="1355" name="Ink 1354">
                  <a:extLst>
                    <a:ext uri="{FF2B5EF4-FFF2-40B4-BE49-F238E27FC236}">
                      <a16:creationId xmlns:a16="http://schemas.microsoft.com/office/drawing/2014/main" id="{A37951BD-8560-4813-AB34-13DE86362E3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784636" y="4140420"/>
                  <a:ext cx="130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56" name="Ink 1355">
                  <a:extLst>
                    <a:ext uri="{FF2B5EF4-FFF2-40B4-BE49-F238E27FC236}">
                      <a16:creationId xmlns:a16="http://schemas.microsoft.com/office/drawing/2014/main" id="{F3BFE896-7B5E-44C3-8CD0-08ACCDDBA0EA}"/>
                    </a:ext>
                  </a:extLst>
                </p14:cNvPr>
                <p14:cNvContentPartPr/>
                <p14:nvPr/>
              </p14:nvContentPartPr>
              <p14:xfrm>
                <a:off x="9943396" y="4261740"/>
                <a:ext cx="91080" cy="120240"/>
              </p14:xfrm>
            </p:contentPart>
          </mc:Choice>
          <mc:Fallback>
            <p:pic>
              <p:nvPicPr>
                <p:cNvPr id="1356" name="Ink 1355">
                  <a:extLst>
                    <a:ext uri="{FF2B5EF4-FFF2-40B4-BE49-F238E27FC236}">
                      <a16:creationId xmlns:a16="http://schemas.microsoft.com/office/drawing/2014/main" id="{F3BFE896-7B5E-44C3-8CD0-08ACCDDBA0E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934756" y="4252740"/>
                  <a:ext cx="108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57" name="Ink 1356">
                  <a:extLst>
                    <a:ext uri="{FF2B5EF4-FFF2-40B4-BE49-F238E27FC236}">
                      <a16:creationId xmlns:a16="http://schemas.microsoft.com/office/drawing/2014/main" id="{512A4EF2-228D-469D-B9B1-EC06A4FAB05F}"/>
                    </a:ext>
                  </a:extLst>
                </p14:cNvPr>
                <p14:cNvContentPartPr/>
                <p14:nvPr/>
              </p14:nvContentPartPr>
              <p14:xfrm>
                <a:off x="10099276" y="4162020"/>
                <a:ext cx="92160" cy="148680"/>
              </p14:xfrm>
            </p:contentPart>
          </mc:Choice>
          <mc:Fallback>
            <p:pic>
              <p:nvPicPr>
                <p:cNvPr id="1357" name="Ink 1356">
                  <a:extLst>
                    <a:ext uri="{FF2B5EF4-FFF2-40B4-BE49-F238E27FC236}">
                      <a16:creationId xmlns:a16="http://schemas.microsoft.com/office/drawing/2014/main" id="{512A4EF2-228D-469D-B9B1-EC06A4FAB05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090636" y="4153020"/>
                  <a:ext cx="109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58" name="Ink 1357">
                  <a:extLst>
                    <a:ext uri="{FF2B5EF4-FFF2-40B4-BE49-F238E27FC236}">
                      <a16:creationId xmlns:a16="http://schemas.microsoft.com/office/drawing/2014/main" id="{8C9EE89B-569B-4BEF-B1CD-D1D8E1247C53}"/>
                    </a:ext>
                  </a:extLst>
                </p14:cNvPr>
                <p14:cNvContentPartPr/>
                <p14:nvPr/>
              </p14:nvContentPartPr>
              <p14:xfrm>
                <a:off x="10256596" y="4159500"/>
                <a:ext cx="95760" cy="137520"/>
              </p14:xfrm>
            </p:contentPart>
          </mc:Choice>
          <mc:Fallback>
            <p:pic>
              <p:nvPicPr>
                <p:cNvPr id="1358" name="Ink 1357">
                  <a:extLst>
                    <a:ext uri="{FF2B5EF4-FFF2-40B4-BE49-F238E27FC236}">
                      <a16:creationId xmlns:a16="http://schemas.microsoft.com/office/drawing/2014/main" id="{8C9EE89B-569B-4BEF-B1CD-D1D8E1247C5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247596" y="4150500"/>
                  <a:ext cx="113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359" name="Ink 1358">
                  <a:extLst>
                    <a:ext uri="{FF2B5EF4-FFF2-40B4-BE49-F238E27FC236}">
                      <a16:creationId xmlns:a16="http://schemas.microsoft.com/office/drawing/2014/main" id="{9FA2BFAF-BEB2-48A6-9B3D-153C066095AF}"/>
                    </a:ext>
                  </a:extLst>
                </p14:cNvPr>
                <p14:cNvContentPartPr/>
                <p14:nvPr/>
              </p14:nvContentPartPr>
              <p14:xfrm>
                <a:off x="10262356" y="4167060"/>
                <a:ext cx="74880" cy="135360"/>
              </p14:xfrm>
            </p:contentPart>
          </mc:Choice>
          <mc:Fallback>
            <p:pic>
              <p:nvPicPr>
                <p:cNvPr id="1359" name="Ink 1358">
                  <a:extLst>
                    <a:ext uri="{FF2B5EF4-FFF2-40B4-BE49-F238E27FC236}">
                      <a16:creationId xmlns:a16="http://schemas.microsoft.com/office/drawing/2014/main" id="{9FA2BFAF-BEB2-48A6-9B3D-153C066095A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253356" y="4158420"/>
                  <a:ext cx="92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360" name="Ink 1359">
                  <a:extLst>
                    <a:ext uri="{FF2B5EF4-FFF2-40B4-BE49-F238E27FC236}">
                      <a16:creationId xmlns:a16="http://schemas.microsoft.com/office/drawing/2014/main" id="{8E83E812-16C6-421B-BBC6-DDA5AAD64CF1}"/>
                    </a:ext>
                  </a:extLst>
                </p14:cNvPr>
                <p14:cNvContentPartPr/>
                <p14:nvPr/>
              </p14:nvContentPartPr>
              <p14:xfrm>
                <a:off x="10378276" y="4262460"/>
                <a:ext cx="72360" cy="108000"/>
              </p14:xfrm>
            </p:contentPart>
          </mc:Choice>
          <mc:Fallback>
            <p:pic>
              <p:nvPicPr>
                <p:cNvPr id="1360" name="Ink 1359">
                  <a:extLst>
                    <a:ext uri="{FF2B5EF4-FFF2-40B4-BE49-F238E27FC236}">
                      <a16:creationId xmlns:a16="http://schemas.microsoft.com/office/drawing/2014/main" id="{8E83E812-16C6-421B-BBC6-DDA5AAD64CF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369276" y="4253820"/>
                  <a:ext cx="90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361" name="Ink 1360">
                  <a:extLst>
                    <a:ext uri="{FF2B5EF4-FFF2-40B4-BE49-F238E27FC236}">
                      <a16:creationId xmlns:a16="http://schemas.microsoft.com/office/drawing/2014/main" id="{F22B8F3E-6A5F-4F07-B243-6D24505FC44A}"/>
                    </a:ext>
                  </a:extLst>
                </p14:cNvPr>
                <p14:cNvContentPartPr/>
                <p14:nvPr/>
              </p14:nvContentPartPr>
              <p14:xfrm>
                <a:off x="10509316" y="4182540"/>
                <a:ext cx="262800" cy="31320"/>
              </p14:xfrm>
            </p:contentPart>
          </mc:Choice>
          <mc:Fallback>
            <p:pic>
              <p:nvPicPr>
                <p:cNvPr id="1361" name="Ink 1360">
                  <a:extLst>
                    <a:ext uri="{FF2B5EF4-FFF2-40B4-BE49-F238E27FC236}">
                      <a16:creationId xmlns:a16="http://schemas.microsoft.com/office/drawing/2014/main" id="{F22B8F3E-6A5F-4F07-B243-6D24505FC44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500676" y="4173900"/>
                  <a:ext cx="280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362" name="Ink 1361">
                  <a:extLst>
                    <a:ext uri="{FF2B5EF4-FFF2-40B4-BE49-F238E27FC236}">
                      <a16:creationId xmlns:a16="http://schemas.microsoft.com/office/drawing/2014/main" id="{C17D070A-6469-46AE-AB0E-8B1C7741581F}"/>
                    </a:ext>
                  </a:extLst>
                </p14:cNvPr>
                <p14:cNvContentPartPr/>
                <p14:nvPr/>
              </p14:nvContentPartPr>
              <p14:xfrm>
                <a:off x="10962916" y="4095060"/>
                <a:ext cx="10800" cy="176400"/>
              </p14:xfrm>
            </p:contentPart>
          </mc:Choice>
          <mc:Fallback>
            <p:pic>
              <p:nvPicPr>
                <p:cNvPr id="1362" name="Ink 1361">
                  <a:extLst>
                    <a:ext uri="{FF2B5EF4-FFF2-40B4-BE49-F238E27FC236}">
                      <a16:creationId xmlns:a16="http://schemas.microsoft.com/office/drawing/2014/main" id="{C17D070A-6469-46AE-AB0E-8B1C7741581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953916" y="4086060"/>
                  <a:ext cx="28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363" name="Ink 1362">
                  <a:extLst>
                    <a:ext uri="{FF2B5EF4-FFF2-40B4-BE49-F238E27FC236}">
                      <a16:creationId xmlns:a16="http://schemas.microsoft.com/office/drawing/2014/main" id="{D4552ABE-186C-4B84-AB7A-67D03B8FB6E3}"/>
                    </a:ext>
                  </a:extLst>
                </p14:cNvPr>
                <p14:cNvContentPartPr/>
                <p14:nvPr/>
              </p14:nvContentPartPr>
              <p14:xfrm>
                <a:off x="11011516" y="4091820"/>
                <a:ext cx="266760" cy="200160"/>
              </p14:xfrm>
            </p:contentPart>
          </mc:Choice>
          <mc:Fallback>
            <p:pic>
              <p:nvPicPr>
                <p:cNvPr id="1363" name="Ink 1362">
                  <a:extLst>
                    <a:ext uri="{FF2B5EF4-FFF2-40B4-BE49-F238E27FC236}">
                      <a16:creationId xmlns:a16="http://schemas.microsoft.com/office/drawing/2014/main" id="{D4552ABE-186C-4B84-AB7A-67D03B8FB6E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002876" y="4083180"/>
                  <a:ext cx="284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364" name="Ink 1363">
                  <a:extLst>
                    <a:ext uri="{FF2B5EF4-FFF2-40B4-BE49-F238E27FC236}">
                      <a16:creationId xmlns:a16="http://schemas.microsoft.com/office/drawing/2014/main" id="{93C708D7-140D-46E7-8FAC-E9650CCECF96}"/>
                    </a:ext>
                  </a:extLst>
                </p14:cNvPr>
                <p14:cNvContentPartPr/>
                <p14:nvPr/>
              </p14:nvContentPartPr>
              <p14:xfrm>
                <a:off x="11343796" y="4233300"/>
                <a:ext cx="14760" cy="2880"/>
              </p14:xfrm>
            </p:contentPart>
          </mc:Choice>
          <mc:Fallback>
            <p:pic>
              <p:nvPicPr>
                <p:cNvPr id="1364" name="Ink 1363">
                  <a:extLst>
                    <a:ext uri="{FF2B5EF4-FFF2-40B4-BE49-F238E27FC236}">
                      <a16:creationId xmlns:a16="http://schemas.microsoft.com/office/drawing/2014/main" id="{93C708D7-140D-46E7-8FAC-E9650CCECF9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334796" y="4224300"/>
                  <a:ext cx="324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55D3DFFD-55B5-4F97-AFE5-5647661360FD}"/>
              </a:ext>
            </a:extLst>
          </p:cNvPr>
          <p:cNvGrpSpPr/>
          <p:nvPr/>
        </p:nvGrpSpPr>
        <p:grpSpPr>
          <a:xfrm>
            <a:off x="9625516" y="4558740"/>
            <a:ext cx="2010600" cy="284040"/>
            <a:chOff x="9625516" y="4558740"/>
            <a:chExt cx="201060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367" name="Ink 1366">
                  <a:extLst>
                    <a:ext uri="{FF2B5EF4-FFF2-40B4-BE49-F238E27FC236}">
                      <a16:creationId xmlns:a16="http://schemas.microsoft.com/office/drawing/2014/main" id="{A6248AD3-B8BC-4218-A0C6-44C4BA94D5C6}"/>
                    </a:ext>
                  </a:extLst>
                </p14:cNvPr>
                <p14:cNvContentPartPr/>
                <p14:nvPr/>
              </p14:nvContentPartPr>
              <p14:xfrm>
                <a:off x="9625516" y="4558740"/>
                <a:ext cx="28080" cy="4680"/>
              </p14:xfrm>
            </p:contentPart>
          </mc:Choice>
          <mc:Fallback>
            <p:pic>
              <p:nvPicPr>
                <p:cNvPr id="1367" name="Ink 1366">
                  <a:extLst>
                    <a:ext uri="{FF2B5EF4-FFF2-40B4-BE49-F238E27FC236}">
                      <a16:creationId xmlns:a16="http://schemas.microsoft.com/office/drawing/2014/main" id="{A6248AD3-B8BC-4218-A0C6-44C4BA94D5C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616876" y="4550100"/>
                  <a:ext cx="45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368" name="Ink 1367">
                  <a:extLst>
                    <a:ext uri="{FF2B5EF4-FFF2-40B4-BE49-F238E27FC236}">
                      <a16:creationId xmlns:a16="http://schemas.microsoft.com/office/drawing/2014/main" id="{936EEAA6-E74D-46E0-BACD-263EE9722EC5}"/>
                    </a:ext>
                  </a:extLst>
                </p14:cNvPr>
                <p14:cNvContentPartPr/>
                <p14:nvPr/>
              </p14:nvContentPartPr>
              <p14:xfrm>
                <a:off x="9625516" y="4621740"/>
                <a:ext cx="360" cy="360"/>
              </p14:xfrm>
            </p:contentPart>
          </mc:Choice>
          <mc:Fallback>
            <p:pic>
              <p:nvPicPr>
                <p:cNvPr id="1368" name="Ink 1367">
                  <a:extLst>
                    <a:ext uri="{FF2B5EF4-FFF2-40B4-BE49-F238E27FC236}">
                      <a16:creationId xmlns:a16="http://schemas.microsoft.com/office/drawing/2014/main" id="{936EEAA6-E74D-46E0-BACD-263EE9722EC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616876" y="4612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69" name="Ink 1368">
                  <a:extLst>
                    <a:ext uri="{FF2B5EF4-FFF2-40B4-BE49-F238E27FC236}">
                      <a16:creationId xmlns:a16="http://schemas.microsoft.com/office/drawing/2014/main" id="{90D7AA61-7027-4FBC-8156-B32D4A817627}"/>
                    </a:ext>
                  </a:extLst>
                </p14:cNvPr>
                <p14:cNvContentPartPr/>
                <p14:nvPr/>
              </p14:nvContentPartPr>
              <p14:xfrm>
                <a:off x="9767716" y="4564860"/>
                <a:ext cx="226440" cy="146520"/>
              </p14:xfrm>
            </p:contentPart>
          </mc:Choice>
          <mc:Fallback>
            <p:pic>
              <p:nvPicPr>
                <p:cNvPr id="1369" name="Ink 1368">
                  <a:extLst>
                    <a:ext uri="{FF2B5EF4-FFF2-40B4-BE49-F238E27FC236}">
                      <a16:creationId xmlns:a16="http://schemas.microsoft.com/office/drawing/2014/main" id="{90D7AA61-7027-4FBC-8156-B32D4A81762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59076" y="4556220"/>
                  <a:ext cx="244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70" name="Ink 1369">
                  <a:extLst>
                    <a:ext uri="{FF2B5EF4-FFF2-40B4-BE49-F238E27FC236}">
                      <a16:creationId xmlns:a16="http://schemas.microsoft.com/office/drawing/2014/main" id="{E057AE79-B71C-4979-BDD3-9E27DC6DC72A}"/>
                    </a:ext>
                  </a:extLst>
                </p14:cNvPr>
                <p14:cNvContentPartPr/>
                <p14:nvPr/>
              </p14:nvContentPartPr>
              <p14:xfrm>
                <a:off x="9854836" y="4582140"/>
                <a:ext cx="135000" cy="138600"/>
              </p14:xfrm>
            </p:contentPart>
          </mc:Choice>
          <mc:Fallback>
            <p:pic>
              <p:nvPicPr>
                <p:cNvPr id="1370" name="Ink 1369">
                  <a:extLst>
                    <a:ext uri="{FF2B5EF4-FFF2-40B4-BE49-F238E27FC236}">
                      <a16:creationId xmlns:a16="http://schemas.microsoft.com/office/drawing/2014/main" id="{E057AE79-B71C-4979-BDD3-9E27DC6DC72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845836" y="4573140"/>
                  <a:ext cx="152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71" name="Ink 1370">
                  <a:extLst>
                    <a:ext uri="{FF2B5EF4-FFF2-40B4-BE49-F238E27FC236}">
                      <a16:creationId xmlns:a16="http://schemas.microsoft.com/office/drawing/2014/main" id="{8CAFA777-2D16-4958-956F-6A901ABBF036}"/>
                    </a:ext>
                  </a:extLst>
                </p14:cNvPr>
                <p14:cNvContentPartPr/>
                <p14:nvPr/>
              </p14:nvContentPartPr>
              <p14:xfrm>
                <a:off x="10018996" y="4694460"/>
                <a:ext cx="111240" cy="108720"/>
              </p14:xfrm>
            </p:contentPart>
          </mc:Choice>
          <mc:Fallback>
            <p:pic>
              <p:nvPicPr>
                <p:cNvPr id="1371" name="Ink 1370">
                  <a:extLst>
                    <a:ext uri="{FF2B5EF4-FFF2-40B4-BE49-F238E27FC236}">
                      <a16:creationId xmlns:a16="http://schemas.microsoft.com/office/drawing/2014/main" id="{8CAFA777-2D16-4958-956F-6A901ABBF03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010356" y="4685820"/>
                  <a:ext cx="128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72" name="Ink 1371">
                  <a:extLst>
                    <a:ext uri="{FF2B5EF4-FFF2-40B4-BE49-F238E27FC236}">
                      <a16:creationId xmlns:a16="http://schemas.microsoft.com/office/drawing/2014/main" id="{CEAFA018-95A7-4F06-8278-66DA1FEA686A}"/>
                    </a:ext>
                  </a:extLst>
                </p14:cNvPr>
                <p14:cNvContentPartPr/>
                <p14:nvPr/>
              </p14:nvContentPartPr>
              <p14:xfrm>
                <a:off x="10206916" y="4619940"/>
                <a:ext cx="92160" cy="137880"/>
              </p14:xfrm>
            </p:contentPart>
          </mc:Choice>
          <mc:Fallback>
            <p:pic>
              <p:nvPicPr>
                <p:cNvPr id="1372" name="Ink 1371">
                  <a:extLst>
                    <a:ext uri="{FF2B5EF4-FFF2-40B4-BE49-F238E27FC236}">
                      <a16:creationId xmlns:a16="http://schemas.microsoft.com/office/drawing/2014/main" id="{CEAFA018-95A7-4F06-8278-66DA1FEA686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197916" y="4610940"/>
                  <a:ext cx="109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73" name="Ink 1372">
                  <a:extLst>
                    <a:ext uri="{FF2B5EF4-FFF2-40B4-BE49-F238E27FC236}">
                      <a16:creationId xmlns:a16="http://schemas.microsoft.com/office/drawing/2014/main" id="{4D5999B5-AD4A-49C5-9737-146D5724DD61}"/>
                    </a:ext>
                  </a:extLst>
                </p14:cNvPr>
                <p14:cNvContentPartPr/>
                <p14:nvPr/>
              </p14:nvContentPartPr>
              <p14:xfrm>
                <a:off x="10418596" y="4576020"/>
                <a:ext cx="106560" cy="140400"/>
              </p14:xfrm>
            </p:contentPart>
          </mc:Choice>
          <mc:Fallback>
            <p:pic>
              <p:nvPicPr>
                <p:cNvPr id="1373" name="Ink 1372">
                  <a:extLst>
                    <a:ext uri="{FF2B5EF4-FFF2-40B4-BE49-F238E27FC236}">
                      <a16:creationId xmlns:a16="http://schemas.microsoft.com/office/drawing/2014/main" id="{4D5999B5-AD4A-49C5-9737-146D5724DD6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409956" y="4567380"/>
                  <a:ext cx="124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374" name="Ink 1373">
                  <a:extLst>
                    <a:ext uri="{FF2B5EF4-FFF2-40B4-BE49-F238E27FC236}">
                      <a16:creationId xmlns:a16="http://schemas.microsoft.com/office/drawing/2014/main" id="{EBAD8D24-5AC9-4C46-98FE-FA484762B97F}"/>
                    </a:ext>
                  </a:extLst>
                </p14:cNvPr>
                <p14:cNvContentPartPr/>
                <p14:nvPr/>
              </p14:nvContentPartPr>
              <p14:xfrm>
                <a:off x="10396276" y="4580340"/>
                <a:ext cx="106200" cy="150120"/>
              </p14:xfrm>
            </p:contentPart>
          </mc:Choice>
          <mc:Fallback>
            <p:pic>
              <p:nvPicPr>
                <p:cNvPr id="1374" name="Ink 1373">
                  <a:extLst>
                    <a:ext uri="{FF2B5EF4-FFF2-40B4-BE49-F238E27FC236}">
                      <a16:creationId xmlns:a16="http://schemas.microsoft.com/office/drawing/2014/main" id="{EBAD8D24-5AC9-4C46-98FE-FA484762B97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387276" y="4571340"/>
                  <a:ext cx="123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375" name="Ink 1374">
                  <a:extLst>
                    <a:ext uri="{FF2B5EF4-FFF2-40B4-BE49-F238E27FC236}">
                      <a16:creationId xmlns:a16="http://schemas.microsoft.com/office/drawing/2014/main" id="{ACD44021-F625-4AC3-B67D-E60089B7B401}"/>
                    </a:ext>
                  </a:extLst>
                </p14:cNvPr>
                <p14:cNvContentPartPr/>
                <p14:nvPr/>
              </p14:nvContentPartPr>
              <p14:xfrm>
                <a:off x="10539916" y="4682580"/>
                <a:ext cx="87120" cy="115560"/>
              </p14:xfrm>
            </p:contentPart>
          </mc:Choice>
          <mc:Fallback>
            <p:pic>
              <p:nvPicPr>
                <p:cNvPr id="1375" name="Ink 1374">
                  <a:extLst>
                    <a:ext uri="{FF2B5EF4-FFF2-40B4-BE49-F238E27FC236}">
                      <a16:creationId xmlns:a16="http://schemas.microsoft.com/office/drawing/2014/main" id="{ACD44021-F625-4AC3-B67D-E60089B7B40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531276" y="4673580"/>
                  <a:ext cx="104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376" name="Ink 1375">
                  <a:extLst>
                    <a:ext uri="{FF2B5EF4-FFF2-40B4-BE49-F238E27FC236}">
                      <a16:creationId xmlns:a16="http://schemas.microsoft.com/office/drawing/2014/main" id="{05F9BDAF-CF70-47A1-BD07-958324F659DF}"/>
                    </a:ext>
                  </a:extLst>
                </p14:cNvPr>
                <p14:cNvContentPartPr/>
                <p14:nvPr/>
              </p14:nvContentPartPr>
              <p14:xfrm>
                <a:off x="10679236" y="4644780"/>
                <a:ext cx="268560" cy="34560"/>
              </p14:xfrm>
            </p:contentPart>
          </mc:Choice>
          <mc:Fallback>
            <p:pic>
              <p:nvPicPr>
                <p:cNvPr id="1376" name="Ink 1375">
                  <a:extLst>
                    <a:ext uri="{FF2B5EF4-FFF2-40B4-BE49-F238E27FC236}">
                      <a16:creationId xmlns:a16="http://schemas.microsoft.com/office/drawing/2014/main" id="{05F9BDAF-CF70-47A1-BD07-958324F659D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670236" y="4635780"/>
                  <a:ext cx="286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377" name="Ink 1376">
                  <a:extLst>
                    <a:ext uri="{FF2B5EF4-FFF2-40B4-BE49-F238E27FC236}">
                      <a16:creationId xmlns:a16="http://schemas.microsoft.com/office/drawing/2014/main" id="{82651749-C17B-4B43-9CA3-111649290B7C}"/>
                    </a:ext>
                  </a:extLst>
                </p14:cNvPr>
                <p14:cNvContentPartPr/>
                <p14:nvPr/>
              </p14:nvContentPartPr>
              <p14:xfrm>
                <a:off x="11082076" y="4569180"/>
                <a:ext cx="9000" cy="157680"/>
              </p14:xfrm>
            </p:contentPart>
          </mc:Choice>
          <mc:Fallback>
            <p:pic>
              <p:nvPicPr>
                <p:cNvPr id="1377" name="Ink 1376">
                  <a:extLst>
                    <a:ext uri="{FF2B5EF4-FFF2-40B4-BE49-F238E27FC236}">
                      <a16:creationId xmlns:a16="http://schemas.microsoft.com/office/drawing/2014/main" id="{82651749-C17B-4B43-9CA3-111649290B7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073436" y="4560180"/>
                  <a:ext cx="26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378" name="Ink 1377">
                  <a:extLst>
                    <a:ext uri="{FF2B5EF4-FFF2-40B4-BE49-F238E27FC236}">
                      <a16:creationId xmlns:a16="http://schemas.microsoft.com/office/drawing/2014/main" id="{C00B4CEA-02FE-4517-BD2D-83AFCBB5B554}"/>
                    </a:ext>
                  </a:extLst>
                </p14:cNvPr>
                <p14:cNvContentPartPr/>
                <p14:nvPr/>
              </p14:nvContentPartPr>
              <p14:xfrm>
                <a:off x="11042836" y="4574220"/>
                <a:ext cx="172800" cy="149760"/>
              </p14:xfrm>
            </p:contentPart>
          </mc:Choice>
          <mc:Fallback>
            <p:pic>
              <p:nvPicPr>
                <p:cNvPr id="1378" name="Ink 1377">
                  <a:extLst>
                    <a:ext uri="{FF2B5EF4-FFF2-40B4-BE49-F238E27FC236}">
                      <a16:creationId xmlns:a16="http://schemas.microsoft.com/office/drawing/2014/main" id="{C00B4CEA-02FE-4517-BD2D-83AFCBB5B55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033836" y="4565580"/>
                  <a:ext cx="190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379" name="Ink 1378">
                  <a:extLst>
                    <a:ext uri="{FF2B5EF4-FFF2-40B4-BE49-F238E27FC236}">
                      <a16:creationId xmlns:a16="http://schemas.microsoft.com/office/drawing/2014/main" id="{A6C6F125-DE5A-4E6E-9D20-98BC3F806569}"/>
                    </a:ext>
                  </a:extLst>
                </p14:cNvPr>
                <p14:cNvContentPartPr/>
                <p14:nvPr/>
              </p14:nvContentPartPr>
              <p14:xfrm>
                <a:off x="11188996" y="4634700"/>
                <a:ext cx="327600" cy="208080"/>
              </p14:xfrm>
            </p:contentPart>
          </mc:Choice>
          <mc:Fallback>
            <p:pic>
              <p:nvPicPr>
                <p:cNvPr id="1379" name="Ink 1378">
                  <a:extLst>
                    <a:ext uri="{FF2B5EF4-FFF2-40B4-BE49-F238E27FC236}">
                      <a16:creationId xmlns:a16="http://schemas.microsoft.com/office/drawing/2014/main" id="{A6C6F125-DE5A-4E6E-9D20-98BC3F80656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180356" y="4625700"/>
                  <a:ext cx="3452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380" name="Ink 1379">
                  <a:extLst>
                    <a:ext uri="{FF2B5EF4-FFF2-40B4-BE49-F238E27FC236}">
                      <a16:creationId xmlns:a16="http://schemas.microsoft.com/office/drawing/2014/main" id="{BF1874A7-3E60-47FA-92F2-18E38C3117A8}"/>
                    </a:ext>
                  </a:extLst>
                </p14:cNvPr>
                <p14:cNvContentPartPr/>
                <p14:nvPr/>
              </p14:nvContentPartPr>
              <p14:xfrm>
                <a:off x="11627116" y="4727940"/>
                <a:ext cx="9000" cy="22680"/>
              </p14:xfrm>
            </p:contentPart>
          </mc:Choice>
          <mc:Fallback>
            <p:pic>
              <p:nvPicPr>
                <p:cNvPr id="1380" name="Ink 1379">
                  <a:extLst>
                    <a:ext uri="{FF2B5EF4-FFF2-40B4-BE49-F238E27FC236}">
                      <a16:creationId xmlns:a16="http://schemas.microsoft.com/office/drawing/2014/main" id="{BF1874A7-3E60-47FA-92F2-18E38C3117A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618476" y="4719300"/>
                  <a:ext cx="266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5" name="Group 1404">
            <a:extLst>
              <a:ext uri="{FF2B5EF4-FFF2-40B4-BE49-F238E27FC236}">
                <a16:creationId xmlns:a16="http://schemas.microsoft.com/office/drawing/2014/main" id="{7770B583-A1BE-407F-9059-F4551A8F6EEA}"/>
              </a:ext>
            </a:extLst>
          </p:cNvPr>
          <p:cNvGrpSpPr/>
          <p:nvPr/>
        </p:nvGrpSpPr>
        <p:grpSpPr>
          <a:xfrm>
            <a:off x="9099556" y="5083980"/>
            <a:ext cx="2926800" cy="317880"/>
            <a:chOff x="9099556" y="5083980"/>
            <a:chExt cx="292680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382" name="Ink 1381">
                  <a:extLst>
                    <a:ext uri="{FF2B5EF4-FFF2-40B4-BE49-F238E27FC236}">
                      <a16:creationId xmlns:a16="http://schemas.microsoft.com/office/drawing/2014/main" id="{066D5737-A995-4786-B25E-5FB4A0A844C0}"/>
                    </a:ext>
                  </a:extLst>
                </p14:cNvPr>
                <p14:cNvContentPartPr/>
                <p14:nvPr/>
              </p14:nvContentPartPr>
              <p14:xfrm>
                <a:off x="9099556" y="5083980"/>
                <a:ext cx="24120" cy="209160"/>
              </p14:xfrm>
            </p:contentPart>
          </mc:Choice>
          <mc:Fallback>
            <p:pic>
              <p:nvPicPr>
                <p:cNvPr id="1382" name="Ink 1381">
                  <a:extLst>
                    <a:ext uri="{FF2B5EF4-FFF2-40B4-BE49-F238E27FC236}">
                      <a16:creationId xmlns:a16="http://schemas.microsoft.com/office/drawing/2014/main" id="{066D5737-A995-4786-B25E-5FB4A0A844C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090916" y="5075340"/>
                  <a:ext cx="41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383" name="Ink 1382">
                  <a:extLst>
                    <a:ext uri="{FF2B5EF4-FFF2-40B4-BE49-F238E27FC236}">
                      <a16:creationId xmlns:a16="http://schemas.microsoft.com/office/drawing/2014/main" id="{A085DB65-9ED7-4641-8E5F-812E64F09EC9}"/>
                    </a:ext>
                  </a:extLst>
                </p14:cNvPr>
                <p14:cNvContentPartPr/>
                <p14:nvPr/>
              </p14:nvContentPartPr>
              <p14:xfrm>
                <a:off x="9172996" y="5193420"/>
                <a:ext cx="226080" cy="89280"/>
              </p14:xfrm>
            </p:contentPart>
          </mc:Choice>
          <mc:Fallback>
            <p:pic>
              <p:nvPicPr>
                <p:cNvPr id="1383" name="Ink 1382">
                  <a:extLst>
                    <a:ext uri="{FF2B5EF4-FFF2-40B4-BE49-F238E27FC236}">
                      <a16:creationId xmlns:a16="http://schemas.microsoft.com/office/drawing/2014/main" id="{A085DB65-9ED7-4641-8E5F-812E64F09EC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164356" y="5184420"/>
                  <a:ext cx="243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384" name="Ink 1383">
                  <a:extLst>
                    <a:ext uri="{FF2B5EF4-FFF2-40B4-BE49-F238E27FC236}">
                      <a16:creationId xmlns:a16="http://schemas.microsoft.com/office/drawing/2014/main" id="{5B73BAD0-D5B1-432B-BE66-B73B0CF5B3A5}"/>
                    </a:ext>
                  </a:extLst>
                </p14:cNvPr>
                <p14:cNvContentPartPr/>
                <p14:nvPr/>
              </p14:nvContentPartPr>
              <p14:xfrm>
                <a:off x="9312676" y="5200620"/>
                <a:ext cx="51120" cy="90720"/>
              </p14:xfrm>
            </p:contentPart>
          </mc:Choice>
          <mc:Fallback>
            <p:pic>
              <p:nvPicPr>
                <p:cNvPr id="1384" name="Ink 1383">
                  <a:extLst>
                    <a:ext uri="{FF2B5EF4-FFF2-40B4-BE49-F238E27FC236}">
                      <a16:creationId xmlns:a16="http://schemas.microsoft.com/office/drawing/2014/main" id="{5B73BAD0-D5B1-432B-BE66-B73B0CF5B3A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303676" y="5191620"/>
                  <a:ext cx="68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385" name="Ink 1384">
                  <a:extLst>
                    <a:ext uri="{FF2B5EF4-FFF2-40B4-BE49-F238E27FC236}">
                      <a16:creationId xmlns:a16="http://schemas.microsoft.com/office/drawing/2014/main" id="{E2FBF1FB-25B5-4B57-AA13-E149B7BA8DBB}"/>
                    </a:ext>
                  </a:extLst>
                </p14:cNvPr>
                <p14:cNvContentPartPr/>
                <p14:nvPr/>
              </p14:nvContentPartPr>
              <p14:xfrm>
                <a:off x="9419596" y="5209260"/>
                <a:ext cx="12600" cy="192600"/>
              </p14:xfrm>
            </p:contentPart>
          </mc:Choice>
          <mc:Fallback>
            <p:pic>
              <p:nvPicPr>
                <p:cNvPr id="1385" name="Ink 1384">
                  <a:extLst>
                    <a:ext uri="{FF2B5EF4-FFF2-40B4-BE49-F238E27FC236}">
                      <a16:creationId xmlns:a16="http://schemas.microsoft.com/office/drawing/2014/main" id="{E2FBF1FB-25B5-4B57-AA13-E149B7BA8DB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410596" y="5200260"/>
                  <a:ext cx="30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386" name="Ink 1385">
                  <a:extLst>
                    <a:ext uri="{FF2B5EF4-FFF2-40B4-BE49-F238E27FC236}">
                      <a16:creationId xmlns:a16="http://schemas.microsoft.com/office/drawing/2014/main" id="{B2DA20D1-83EE-4955-BEE9-4058AFD6B7D3}"/>
                    </a:ext>
                  </a:extLst>
                </p14:cNvPr>
                <p14:cNvContentPartPr/>
                <p14:nvPr/>
              </p14:nvContentPartPr>
              <p14:xfrm>
                <a:off x="9428956" y="5188380"/>
                <a:ext cx="105480" cy="98280"/>
              </p14:xfrm>
            </p:contentPart>
          </mc:Choice>
          <mc:Fallback>
            <p:pic>
              <p:nvPicPr>
                <p:cNvPr id="1386" name="Ink 1385">
                  <a:extLst>
                    <a:ext uri="{FF2B5EF4-FFF2-40B4-BE49-F238E27FC236}">
                      <a16:creationId xmlns:a16="http://schemas.microsoft.com/office/drawing/2014/main" id="{B2DA20D1-83EE-4955-BEE9-4058AFD6B7D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420316" y="5179380"/>
                  <a:ext cx="123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387" name="Ink 1386">
                  <a:extLst>
                    <a:ext uri="{FF2B5EF4-FFF2-40B4-BE49-F238E27FC236}">
                      <a16:creationId xmlns:a16="http://schemas.microsoft.com/office/drawing/2014/main" id="{2CE87B99-A2E9-4161-A83D-405298E9349F}"/>
                    </a:ext>
                  </a:extLst>
                </p14:cNvPr>
                <p14:cNvContentPartPr/>
                <p14:nvPr/>
              </p14:nvContentPartPr>
              <p14:xfrm>
                <a:off x="9562516" y="5209620"/>
                <a:ext cx="118800" cy="94680"/>
              </p14:xfrm>
            </p:contentPart>
          </mc:Choice>
          <mc:Fallback>
            <p:pic>
              <p:nvPicPr>
                <p:cNvPr id="1387" name="Ink 1386">
                  <a:extLst>
                    <a:ext uri="{FF2B5EF4-FFF2-40B4-BE49-F238E27FC236}">
                      <a16:creationId xmlns:a16="http://schemas.microsoft.com/office/drawing/2014/main" id="{2CE87B99-A2E9-4161-A83D-405298E9349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553876" y="5200620"/>
                  <a:ext cx="1364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388" name="Ink 1387">
                  <a:extLst>
                    <a:ext uri="{FF2B5EF4-FFF2-40B4-BE49-F238E27FC236}">
                      <a16:creationId xmlns:a16="http://schemas.microsoft.com/office/drawing/2014/main" id="{8677E2A1-AF57-4A7B-B08F-2D31571A6EA5}"/>
                    </a:ext>
                  </a:extLst>
                </p14:cNvPr>
                <p14:cNvContentPartPr/>
                <p14:nvPr/>
              </p14:nvContentPartPr>
              <p14:xfrm>
                <a:off x="9683836" y="5133300"/>
                <a:ext cx="117000" cy="192600"/>
              </p14:xfrm>
            </p:contentPart>
          </mc:Choice>
          <mc:Fallback>
            <p:pic>
              <p:nvPicPr>
                <p:cNvPr id="1388" name="Ink 1387">
                  <a:extLst>
                    <a:ext uri="{FF2B5EF4-FFF2-40B4-BE49-F238E27FC236}">
                      <a16:creationId xmlns:a16="http://schemas.microsoft.com/office/drawing/2014/main" id="{8677E2A1-AF57-4A7B-B08F-2D31571A6EA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674836" y="5124300"/>
                  <a:ext cx="134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389" name="Ink 1388">
                  <a:extLst>
                    <a:ext uri="{FF2B5EF4-FFF2-40B4-BE49-F238E27FC236}">
                      <a16:creationId xmlns:a16="http://schemas.microsoft.com/office/drawing/2014/main" id="{7A9FB633-2B34-4818-B9B0-A6442C690447}"/>
                    </a:ext>
                  </a:extLst>
                </p14:cNvPr>
                <p14:cNvContentPartPr/>
                <p14:nvPr/>
              </p14:nvContentPartPr>
              <p14:xfrm>
                <a:off x="9797596" y="5249940"/>
                <a:ext cx="162720" cy="88200"/>
              </p14:xfrm>
            </p:contentPart>
          </mc:Choice>
          <mc:Fallback>
            <p:pic>
              <p:nvPicPr>
                <p:cNvPr id="1389" name="Ink 1388">
                  <a:extLst>
                    <a:ext uri="{FF2B5EF4-FFF2-40B4-BE49-F238E27FC236}">
                      <a16:creationId xmlns:a16="http://schemas.microsoft.com/office/drawing/2014/main" id="{7A9FB633-2B34-4818-B9B0-A6442C69044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788596" y="5241300"/>
                  <a:ext cx="180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390" name="Ink 1389">
                  <a:extLst>
                    <a:ext uri="{FF2B5EF4-FFF2-40B4-BE49-F238E27FC236}">
                      <a16:creationId xmlns:a16="http://schemas.microsoft.com/office/drawing/2014/main" id="{C4FC597B-6A52-4D01-80D3-269BBA742A85}"/>
                    </a:ext>
                  </a:extLst>
                </p14:cNvPr>
                <p14:cNvContentPartPr/>
                <p14:nvPr/>
              </p14:nvContentPartPr>
              <p14:xfrm>
                <a:off x="9962476" y="5234820"/>
                <a:ext cx="107280" cy="110160"/>
              </p14:xfrm>
            </p:contentPart>
          </mc:Choice>
          <mc:Fallback>
            <p:pic>
              <p:nvPicPr>
                <p:cNvPr id="1390" name="Ink 1389">
                  <a:extLst>
                    <a:ext uri="{FF2B5EF4-FFF2-40B4-BE49-F238E27FC236}">
                      <a16:creationId xmlns:a16="http://schemas.microsoft.com/office/drawing/2014/main" id="{C4FC597B-6A52-4D01-80D3-269BBA742A8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953836" y="5226180"/>
                  <a:ext cx="124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391" name="Ink 1390">
                  <a:extLst>
                    <a:ext uri="{FF2B5EF4-FFF2-40B4-BE49-F238E27FC236}">
                      <a16:creationId xmlns:a16="http://schemas.microsoft.com/office/drawing/2014/main" id="{4EC98D1F-4A2A-4BF2-B1E4-C315ADA8E298}"/>
                    </a:ext>
                  </a:extLst>
                </p14:cNvPr>
                <p14:cNvContentPartPr/>
                <p14:nvPr/>
              </p14:nvContentPartPr>
              <p14:xfrm>
                <a:off x="10125556" y="5233020"/>
                <a:ext cx="224640" cy="107280"/>
              </p14:xfrm>
            </p:contentPart>
          </mc:Choice>
          <mc:Fallback>
            <p:pic>
              <p:nvPicPr>
                <p:cNvPr id="1391" name="Ink 1390">
                  <a:extLst>
                    <a:ext uri="{FF2B5EF4-FFF2-40B4-BE49-F238E27FC236}">
                      <a16:creationId xmlns:a16="http://schemas.microsoft.com/office/drawing/2014/main" id="{4EC98D1F-4A2A-4BF2-B1E4-C315ADA8E29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116916" y="5224020"/>
                  <a:ext cx="242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392" name="Ink 1391">
                  <a:extLst>
                    <a:ext uri="{FF2B5EF4-FFF2-40B4-BE49-F238E27FC236}">
                      <a16:creationId xmlns:a16="http://schemas.microsoft.com/office/drawing/2014/main" id="{952AC9A6-878E-450A-90D9-D3AFC9E1F801}"/>
                    </a:ext>
                  </a:extLst>
                </p14:cNvPr>
                <p14:cNvContentPartPr/>
                <p14:nvPr/>
              </p14:nvContentPartPr>
              <p14:xfrm>
                <a:off x="10491316" y="5252820"/>
                <a:ext cx="94680" cy="17640"/>
              </p14:xfrm>
            </p:contentPart>
          </mc:Choice>
          <mc:Fallback>
            <p:pic>
              <p:nvPicPr>
                <p:cNvPr id="1392" name="Ink 1391">
                  <a:extLst>
                    <a:ext uri="{FF2B5EF4-FFF2-40B4-BE49-F238E27FC236}">
                      <a16:creationId xmlns:a16="http://schemas.microsoft.com/office/drawing/2014/main" id="{952AC9A6-878E-450A-90D9-D3AFC9E1F80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482676" y="5244180"/>
                  <a:ext cx="112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393" name="Ink 1392">
                  <a:extLst>
                    <a:ext uri="{FF2B5EF4-FFF2-40B4-BE49-F238E27FC236}">
                      <a16:creationId xmlns:a16="http://schemas.microsoft.com/office/drawing/2014/main" id="{DC6B9D95-53BE-4CBC-A3AF-6AAA825D5054}"/>
                    </a:ext>
                  </a:extLst>
                </p14:cNvPr>
                <p14:cNvContentPartPr/>
                <p14:nvPr/>
              </p14:nvContentPartPr>
              <p14:xfrm>
                <a:off x="10491316" y="5252820"/>
                <a:ext cx="109080" cy="51840"/>
              </p14:xfrm>
            </p:contentPart>
          </mc:Choice>
          <mc:Fallback>
            <p:pic>
              <p:nvPicPr>
                <p:cNvPr id="1393" name="Ink 1392">
                  <a:extLst>
                    <a:ext uri="{FF2B5EF4-FFF2-40B4-BE49-F238E27FC236}">
                      <a16:creationId xmlns:a16="http://schemas.microsoft.com/office/drawing/2014/main" id="{DC6B9D95-53BE-4CBC-A3AF-6AAA825D505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482676" y="5244180"/>
                  <a:ext cx="126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395" name="Ink 1394">
                  <a:extLst>
                    <a:ext uri="{FF2B5EF4-FFF2-40B4-BE49-F238E27FC236}">
                      <a16:creationId xmlns:a16="http://schemas.microsoft.com/office/drawing/2014/main" id="{C1FF7CF7-1424-47C6-B550-5A6CB1C09630}"/>
                    </a:ext>
                  </a:extLst>
                </p14:cNvPr>
                <p14:cNvContentPartPr/>
                <p14:nvPr/>
              </p14:nvContentPartPr>
              <p14:xfrm>
                <a:off x="10736836" y="5181540"/>
                <a:ext cx="110160" cy="186120"/>
              </p14:xfrm>
            </p:contentPart>
          </mc:Choice>
          <mc:Fallback>
            <p:pic>
              <p:nvPicPr>
                <p:cNvPr id="1395" name="Ink 1394">
                  <a:extLst>
                    <a:ext uri="{FF2B5EF4-FFF2-40B4-BE49-F238E27FC236}">
                      <a16:creationId xmlns:a16="http://schemas.microsoft.com/office/drawing/2014/main" id="{C1FF7CF7-1424-47C6-B550-5A6CB1C0963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28196" y="5172540"/>
                  <a:ext cx="127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396" name="Ink 1395">
                  <a:extLst>
                    <a:ext uri="{FF2B5EF4-FFF2-40B4-BE49-F238E27FC236}">
                      <a16:creationId xmlns:a16="http://schemas.microsoft.com/office/drawing/2014/main" id="{8A54F4BA-2963-45FF-A643-DF11A8999C58}"/>
                    </a:ext>
                  </a:extLst>
                </p14:cNvPr>
                <p14:cNvContentPartPr/>
                <p14:nvPr/>
              </p14:nvContentPartPr>
              <p14:xfrm>
                <a:off x="10853116" y="5254620"/>
                <a:ext cx="126360" cy="104040"/>
              </p14:xfrm>
            </p:contentPart>
          </mc:Choice>
          <mc:Fallback>
            <p:pic>
              <p:nvPicPr>
                <p:cNvPr id="1396" name="Ink 1395">
                  <a:extLst>
                    <a:ext uri="{FF2B5EF4-FFF2-40B4-BE49-F238E27FC236}">
                      <a16:creationId xmlns:a16="http://schemas.microsoft.com/office/drawing/2014/main" id="{8A54F4BA-2963-45FF-A643-DF11A8999C5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844116" y="5245980"/>
                  <a:ext cx="144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397" name="Ink 1396">
                  <a:extLst>
                    <a:ext uri="{FF2B5EF4-FFF2-40B4-BE49-F238E27FC236}">
                      <a16:creationId xmlns:a16="http://schemas.microsoft.com/office/drawing/2014/main" id="{21F07B71-1003-4AF1-9C41-FA0093976709}"/>
                    </a:ext>
                  </a:extLst>
                </p14:cNvPr>
                <p14:cNvContentPartPr/>
                <p14:nvPr/>
              </p14:nvContentPartPr>
              <p14:xfrm>
                <a:off x="10986676" y="5261460"/>
                <a:ext cx="131400" cy="127800"/>
              </p14:xfrm>
            </p:contentPart>
          </mc:Choice>
          <mc:Fallback>
            <p:pic>
              <p:nvPicPr>
                <p:cNvPr id="1397" name="Ink 1396">
                  <a:extLst>
                    <a:ext uri="{FF2B5EF4-FFF2-40B4-BE49-F238E27FC236}">
                      <a16:creationId xmlns:a16="http://schemas.microsoft.com/office/drawing/2014/main" id="{21F07B71-1003-4AF1-9C41-FA009397670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977676" y="5252820"/>
                  <a:ext cx="1490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398" name="Ink 1397">
                  <a:extLst>
                    <a:ext uri="{FF2B5EF4-FFF2-40B4-BE49-F238E27FC236}">
                      <a16:creationId xmlns:a16="http://schemas.microsoft.com/office/drawing/2014/main" id="{46783ED6-B738-4F0A-A955-FD7C349128AB}"/>
                    </a:ext>
                  </a:extLst>
                </p14:cNvPr>
                <p14:cNvContentPartPr/>
                <p14:nvPr/>
              </p14:nvContentPartPr>
              <p14:xfrm>
                <a:off x="11086036" y="5226180"/>
                <a:ext cx="61560" cy="6480"/>
              </p14:xfrm>
            </p:contentPart>
          </mc:Choice>
          <mc:Fallback>
            <p:pic>
              <p:nvPicPr>
                <p:cNvPr id="1398" name="Ink 1397">
                  <a:extLst>
                    <a:ext uri="{FF2B5EF4-FFF2-40B4-BE49-F238E27FC236}">
                      <a16:creationId xmlns:a16="http://schemas.microsoft.com/office/drawing/2014/main" id="{46783ED6-B738-4F0A-A955-FD7C349128A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077036" y="5217540"/>
                  <a:ext cx="79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399" name="Ink 1398">
                  <a:extLst>
                    <a:ext uri="{FF2B5EF4-FFF2-40B4-BE49-F238E27FC236}">
                      <a16:creationId xmlns:a16="http://schemas.microsoft.com/office/drawing/2014/main" id="{DEA8358A-BD16-479F-8276-C6D8B47915FF}"/>
                    </a:ext>
                  </a:extLst>
                </p14:cNvPr>
                <p14:cNvContentPartPr/>
                <p14:nvPr/>
              </p14:nvContentPartPr>
              <p14:xfrm>
                <a:off x="11182156" y="5276940"/>
                <a:ext cx="36000" cy="105480"/>
              </p14:xfrm>
            </p:contentPart>
          </mc:Choice>
          <mc:Fallback>
            <p:pic>
              <p:nvPicPr>
                <p:cNvPr id="1399" name="Ink 1398">
                  <a:extLst>
                    <a:ext uri="{FF2B5EF4-FFF2-40B4-BE49-F238E27FC236}">
                      <a16:creationId xmlns:a16="http://schemas.microsoft.com/office/drawing/2014/main" id="{DEA8358A-BD16-479F-8276-C6D8B47915F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173516" y="5268300"/>
                  <a:ext cx="53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400" name="Ink 1399">
                  <a:extLst>
                    <a:ext uri="{FF2B5EF4-FFF2-40B4-BE49-F238E27FC236}">
                      <a16:creationId xmlns:a16="http://schemas.microsoft.com/office/drawing/2014/main" id="{75C70918-D40B-4625-BA5F-FFA24C79210D}"/>
                    </a:ext>
                  </a:extLst>
                </p14:cNvPr>
                <p14:cNvContentPartPr/>
                <p14:nvPr/>
              </p14:nvContentPartPr>
              <p14:xfrm>
                <a:off x="11313196" y="5209260"/>
                <a:ext cx="13680" cy="167760"/>
              </p14:xfrm>
            </p:contentPart>
          </mc:Choice>
          <mc:Fallback>
            <p:pic>
              <p:nvPicPr>
                <p:cNvPr id="1400" name="Ink 1399">
                  <a:extLst>
                    <a:ext uri="{FF2B5EF4-FFF2-40B4-BE49-F238E27FC236}">
                      <a16:creationId xmlns:a16="http://schemas.microsoft.com/office/drawing/2014/main" id="{75C70918-D40B-4625-BA5F-FFA24C7921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304196" y="5200260"/>
                  <a:ext cx="31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401" name="Ink 1400">
                  <a:extLst>
                    <a:ext uri="{FF2B5EF4-FFF2-40B4-BE49-F238E27FC236}">
                      <a16:creationId xmlns:a16="http://schemas.microsoft.com/office/drawing/2014/main" id="{271AF3FE-9E35-48DE-9B9D-C45C126F66E8}"/>
                    </a:ext>
                  </a:extLst>
                </p14:cNvPr>
                <p14:cNvContentPartPr/>
                <p14:nvPr/>
              </p14:nvContentPartPr>
              <p14:xfrm>
                <a:off x="11257756" y="5290620"/>
                <a:ext cx="242640" cy="73800"/>
              </p14:xfrm>
            </p:contentPart>
          </mc:Choice>
          <mc:Fallback>
            <p:pic>
              <p:nvPicPr>
                <p:cNvPr id="1401" name="Ink 1400">
                  <a:extLst>
                    <a:ext uri="{FF2B5EF4-FFF2-40B4-BE49-F238E27FC236}">
                      <a16:creationId xmlns:a16="http://schemas.microsoft.com/office/drawing/2014/main" id="{271AF3FE-9E35-48DE-9B9D-C45C126F66E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249116" y="5281980"/>
                  <a:ext cx="260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402" name="Ink 1401">
                  <a:extLst>
                    <a:ext uri="{FF2B5EF4-FFF2-40B4-BE49-F238E27FC236}">
                      <a16:creationId xmlns:a16="http://schemas.microsoft.com/office/drawing/2014/main" id="{A5C44D36-DD8E-4048-A384-0366D5BA6D07}"/>
                    </a:ext>
                  </a:extLst>
                </p14:cNvPr>
                <p14:cNvContentPartPr/>
                <p14:nvPr/>
              </p14:nvContentPartPr>
              <p14:xfrm>
                <a:off x="11506876" y="5301780"/>
                <a:ext cx="111240" cy="72360"/>
              </p14:xfrm>
            </p:contentPart>
          </mc:Choice>
          <mc:Fallback>
            <p:pic>
              <p:nvPicPr>
                <p:cNvPr id="1402" name="Ink 1401">
                  <a:extLst>
                    <a:ext uri="{FF2B5EF4-FFF2-40B4-BE49-F238E27FC236}">
                      <a16:creationId xmlns:a16="http://schemas.microsoft.com/office/drawing/2014/main" id="{A5C44D36-DD8E-4048-A384-0366D5BA6D0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498236" y="5293140"/>
                  <a:ext cx="128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403" name="Ink 1402">
                  <a:extLst>
                    <a:ext uri="{FF2B5EF4-FFF2-40B4-BE49-F238E27FC236}">
                      <a16:creationId xmlns:a16="http://schemas.microsoft.com/office/drawing/2014/main" id="{2EB74E4E-525C-45C4-AEC4-3D0D00FC1813}"/>
                    </a:ext>
                  </a:extLst>
                </p14:cNvPr>
                <p14:cNvContentPartPr/>
                <p14:nvPr/>
              </p14:nvContentPartPr>
              <p14:xfrm>
                <a:off x="11643316" y="5294220"/>
                <a:ext cx="196200" cy="99720"/>
              </p14:xfrm>
            </p:contentPart>
          </mc:Choice>
          <mc:Fallback>
            <p:pic>
              <p:nvPicPr>
                <p:cNvPr id="1403" name="Ink 1402">
                  <a:extLst>
                    <a:ext uri="{FF2B5EF4-FFF2-40B4-BE49-F238E27FC236}">
                      <a16:creationId xmlns:a16="http://schemas.microsoft.com/office/drawing/2014/main" id="{2EB74E4E-525C-45C4-AEC4-3D0D00FC181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634676" y="5285220"/>
                  <a:ext cx="213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404" name="Ink 1403">
                  <a:extLst>
                    <a:ext uri="{FF2B5EF4-FFF2-40B4-BE49-F238E27FC236}">
                      <a16:creationId xmlns:a16="http://schemas.microsoft.com/office/drawing/2014/main" id="{435348A4-2E56-4073-9375-74FF27D310A2}"/>
                    </a:ext>
                  </a:extLst>
                </p14:cNvPr>
                <p14:cNvContentPartPr/>
                <p14:nvPr/>
              </p14:nvContentPartPr>
              <p14:xfrm>
                <a:off x="11879116" y="5271900"/>
                <a:ext cx="147240" cy="119880"/>
              </p14:xfrm>
            </p:contentPart>
          </mc:Choice>
          <mc:Fallback>
            <p:pic>
              <p:nvPicPr>
                <p:cNvPr id="1404" name="Ink 1403">
                  <a:extLst>
                    <a:ext uri="{FF2B5EF4-FFF2-40B4-BE49-F238E27FC236}">
                      <a16:creationId xmlns:a16="http://schemas.microsoft.com/office/drawing/2014/main" id="{435348A4-2E56-4073-9375-74FF27D310A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870476" y="5262900"/>
                  <a:ext cx="16488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5" name="Group 1414">
            <a:extLst>
              <a:ext uri="{FF2B5EF4-FFF2-40B4-BE49-F238E27FC236}">
                <a16:creationId xmlns:a16="http://schemas.microsoft.com/office/drawing/2014/main" id="{47AA7DDE-7131-4672-804A-518D34E06E41}"/>
              </a:ext>
            </a:extLst>
          </p:cNvPr>
          <p:cNvGrpSpPr/>
          <p:nvPr/>
        </p:nvGrpSpPr>
        <p:grpSpPr>
          <a:xfrm>
            <a:off x="10469356" y="5516700"/>
            <a:ext cx="1275480" cy="157680"/>
            <a:chOff x="10469356" y="5516700"/>
            <a:chExt cx="127548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406" name="Ink 1405">
                  <a:extLst>
                    <a:ext uri="{FF2B5EF4-FFF2-40B4-BE49-F238E27FC236}">
                      <a16:creationId xmlns:a16="http://schemas.microsoft.com/office/drawing/2014/main" id="{48E30149-9DE0-408E-BE44-7DCF2DB0FB4D}"/>
                    </a:ext>
                  </a:extLst>
                </p14:cNvPr>
                <p14:cNvContentPartPr/>
                <p14:nvPr/>
              </p14:nvContentPartPr>
              <p14:xfrm>
                <a:off x="10469356" y="5516700"/>
                <a:ext cx="130320" cy="150840"/>
              </p14:xfrm>
            </p:contentPart>
          </mc:Choice>
          <mc:Fallback>
            <p:pic>
              <p:nvPicPr>
                <p:cNvPr id="1406" name="Ink 1405">
                  <a:extLst>
                    <a:ext uri="{FF2B5EF4-FFF2-40B4-BE49-F238E27FC236}">
                      <a16:creationId xmlns:a16="http://schemas.microsoft.com/office/drawing/2014/main" id="{48E30149-9DE0-408E-BE44-7DCF2DB0FB4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460716" y="5507700"/>
                  <a:ext cx="147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407" name="Ink 1406">
                  <a:extLst>
                    <a:ext uri="{FF2B5EF4-FFF2-40B4-BE49-F238E27FC236}">
                      <a16:creationId xmlns:a16="http://schemas.microsoft.com/office/drawing/2014/main" id="{465152FA-A364-4AB2-9280-8A1B2EEFAEEA}"/>
                    </a:ext>
                  </a:extLst>
                </p14:cNvPr>
                <p14:cNvContentPartPr/>
                <p14:nvPr/>
              </p14:nvContentPartPr>
              <p14:xfrm>
                <a:off x="10608676" y="5564220"/>
                <a:ext cx="184680" cy="83880"/>
              </p14:xfrm>
            </p:contentPart>
          </mc:Choice>
          <mc:Fallback>
            <p:pic>
              <p:nvPicPr>
                <p:cNvPr id="1407" name="Ink 1406">
                  <a:extLst>
                    <a:ext uri="{FF2B5EF4-FFF2-40B4-BE49-F238E27FC236}">
                      <a16:creationId xmlns:a16="http://schemas.microsoft.com/office/drawing/2014/main" id="{465152FA-A364-4AB2-9280-8A1B2EEFAEE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600036" y="5555220"/>
                  <a:ext cx="202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408" name="Ink 1407">
                  <a:extLst>
                    <a:ext uri="{FF2B5EF4-FFF2-40B4-BE49-F238E27FC236}">
                      <a16:creationId xmlns:a16="http://schemas.microsoft.com/office/drawing/2014/main" id="{21697FC5-BA8F-407E-8B92-F7F790370030}"/>
                    </a:ext>
                  </a:extLst>
                </p14:cNvPr>
                <p14:cNvContentPartPr/>
                <p14:nvPr/>
              </p14:nvContentPartPr>
              <p14:xfrm>
                <a:off x="10771036" y="5576460"/>
                <a:ext cx="187560" cy="70200"/>
              </p14:xfrm>
            </p:contentPart>
          </mc:Choice>
          <mc:Fallback>
            <p:pic>
              <p:nvPicPr>
                <p:cNvPr id="1408" name="Ink 1407">
                  <a:extLst>
                    <a:ext uri="{FF2B5EF4-FFF2-40B4-BE49-F238E27FC236}">
                      <a16:creationId xmlns:a16="http://schemas.microsoft.com/office/drawing/2014/main" id="{21697FC5-BA8F-407E-8B92-F7F79037003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762036" y="5567820"/>
                  <a:ext cx="205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409" name="Ink 1408">
                  <a:extLst>
                    <a:ext uri="{FF2B5EF4-FFF2-40B4-BE49-F238E27FC236}">
                      <a16:creationId xmlns:a16="http://schemas.microsoft.com/office/drawing/2014/main" id="{EC2B1278-3CAD-4DC4-9921-FAA249B0575D}"/>
                    </a:ext>
                  </a:extLst>
                </p14:cNvPr>
                <p14:cNvContentPartPr/>
                <p14:nvPr/>
              </p14:nvContentPartPr>
              <p14:xfrm>
                <a:off x="10938076" y="5573580"/>
                <a:ext cx="135000" cy="87120"/>
              </p14:xfrm>
            </p:contentPart>
          </mc:Choice>
          <mc:Fallback>
            <p:pic>
              <p:nvPicPr>
                <p:cNvPr id="1409" name="Ink 1408">
                  <a:extLst>
                    <a:ext uri="{FF2B5EF4-FFF2-40B4-BE49-F238E27FC236}">
                      <a16:creationId xmlns:a16="http://schemas.microsoft.com/office/drawing/2014/main" id="{EC2B1278-3CAD-4DC4-9921-FAA249B0575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929076" y="5564940"/>
                  <a:ext cx="152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410" name="Ink 1409">
                  <a:extLst>
                    <a:ext uri="{FF2B5EF4-FFF2-40B4-BE49-F238E27FC236}">
                      <a16:creationId xmlns:a16="http://schemas.microsoft.com/office/drawing/2014/main" id="{4E6C2B57-C126-4553-8A08-1AE4FEE8DAC0}"/>
                    </a:ext>
                  </a:extLst>
                </p14:cNvPr>
                <p14:cNvContentPartPr/>
                <p14:nvPr/>
              </p14:nvContentPartPr>
              <p14:xfrm>
                <a:off x="11041036" y="5519940"/>
                <a:ext cx="168480" cy="143640"/>
              </p14:xfrm>
            </p:contentPart>
          </mc:Choice>
          <mc:Fallback>
            <p:pic>
              <p:nvPicPr>
                <p:cNvPr id="1410" name="Ink 1409">
                  <a:extLst>
                    <a:ext uri="{FF2B5EF4-FFF2-40B4-BE49-F238E27FC236}">
                      <a16:creationId xmlns:a16="http://schemas.microsoft.com/office/drawing/2014/main" id="{4E6C2B57-C126-4553-8A08-1AE4FEE8DAC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032396" y="5511300"/>
                  <a:ext cx="186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411" name="Ink 1410">
                  <a:extLst>
                    <a:ext uri="{FF2B5EF4-FFF2-40B4-BE49-F238E27FC236}">
                      <a16:creationId xmlns:a16="http://schemas.microsoft.com/office/drawing/2014/main" id="{F152868F-F0F2-412A-9F70-5C794A73D27C}"/>
                    </a:ext>
                  </a:extLst>
                </p14:cNvPr>
                <p14:cNvContentPartPr/>
                <p14:nvPr/>
              </p14:nvContentPartPr>
              <p14:xfrm>
                <a:off x="11140396" y="5585460"/>
                <a:ext cx="100440" cy="79200"/>
              </p14:xfrm>
            </p:contentPart>
          </mc:Choice>
          <mc:Fallback>
            <p:pic>
              <p:nvPicPr>
                <p:cNvPr id="1411" name="Ink 1410">
                  <a:extLst>
                    <a:ext uri="{FF2B5EF4-FFF2-40B4-BE49-F238E27FC236}">
                      <a16:creationId xmlns:a16="http://schemas.microsoft.com/office/drawing/2014/main" id="{F152868F-F0F2-412A-9F70-5C794A73D27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131756" y="5576460"/>
                  <a:ext cx="118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412" name="Ink 1411">
                  <a:extLst>
                    <a:ext uri="{FF2B5EF4-FFF2-40B4-BE49-F238E27FC236}">
                      <a16:creationId xmlns:a16="http://schemas.microsoft.com/office/drawing/2014/main" id="{82A6EB48-C019-4393-9DA9-A607D3243409}"/>
                    </a:ext>
                  </a:extLst>
                </p14:cNvPr>
                <p14:cNvContentPartPr/>
                <p14:nvPr/>
              </p14:nvContentPartPr>
              <p14:xfrm>
                <a:off x="11228236" y="5585460"/>
                <a:ext cx="155880" cy="87120"/>
              </p14:xfrm>
            </p:contentPart>
          </mc:Choice>
          <mc:Fallback>
            <p:pic>
              <p:nvPicPr>
                <p:cNvPr id="1412" name="Ink 1411">
                  <a:extLst>
                    <a:ext uri="{FF2B5EF4-FFF2-40B4-BE49-F238E27FC236}">
                      <a16:creationId xmlns:a16="http://schemas.microsoft.com/office/drawing/2014/main" id="{82A6EB48-C019-4393-9DA9-A607D324340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219236" y="5576460"/>
                  <a:ext cx="173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413" name="Ink 1412">
                  <a:extLst>
                    <a:ext uri="{FF2B5EF4-FFF2-40B4-BE49-F238E27FC236}">
                      <a16:creationId xmlns:a16="http://schemas.microsoft.com/office/drawing/2014/main" id="{1B5B03B0-2232-4ADF-99FF-82E71759FB6B}"/>
                    </a:ext>
                  </a:extLst>
                </p14:cNvPr>
                <p14:cNvContentPartPr/>
                <p14:nvPr/>
              </p14:nvContentPartPr>
              <p14:xfrm>
                <a:off x="11415436" y="5579340"/>
                <a:ext cx="257040" cy="95040"/>
              </p14:xfrm>
            </p:contentPart>
          </mc:Choice>
          <mc:Fallback>
            <p:pic>
              <p:nvPicPr>
                <p:cNvPr id="1413" name="Ink 1412">
                  <a:extLst>
                    <a:ext uri="{FF2B5EF4-FFF2-40B4-BE49-F238E27FC236}">
                      <a16:creationId xmlns:a16="http://schemas.microsoft.com/office/drawing/2014/main" id="{1B5B03B0-2232-4ADF-99FF-82E71759FB6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406436" y="5570700"/>
                  <a:ext cx="274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414" name="Ink 1413">
                  <a:extLst>
                    <a:ext uri="{FF2B5EF4-FFF2-40B4-BE49-F238E27FC236}">
                      <a16:creationId xmlns:a16="http://schemas.microsoft.com/office/drawing/2014/main" id="{3D2500F4-9F47-4DB9-9003-C2AAF322245A}"/>
                    </a:ext>
                  </a:extLst>
                </p14:cNvPr>
                <p14:cNvContentPartPr/>
                <p14:nvPr/>
              </p14:nvContentPartPr>
              <p14:xfrm>
                <a:off x="11732236" y="5654940"/>
                <a:ext cx="12600" cy="3960"/>
              </p14:xfrm>
            </p:contentPart>
          </mc:Choice>
          <mc:Fallback>
            <p:pic>
              <p:nvPicPr>
                <p:cNvPr id="1414" name="Ink 1413">
                  <a:extLst>
                    <a:ext uri="{FF2B5EF4-FFF2-40B4-BE49-F238E27FC236}">
                      <a16:creationId xmlns:a16="http://schemas.microsoft.com/office/drawing/2014/main" id="{3D2500F4-9F47-4DB9-9003-C2AAF322245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723236" y="5646300"/>
                  <a:ext cx="3024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7" name="Group 1426">
            <a:extLst>
              <a:ext uri="{FF2B5EF4-FFF2-40B4-BE49-F238E27FC236}">
                <a16:creationId xmlns:a16="http://schemas.microsoft.com/office/drawing/2014/main" id="{60DBF43D-498E-44FD-8BC2-3F8915F0A4FD}"/>
              </a:ext>
            </a:extLst>
          </p:cNvPr>
          <p:cNvGrpSpPr/>
          <p:nvPr/>
        </p:nvGrpSpPr>
        <p:grpSpPr>
          <a:xfrm>
            <a:off x="8215756" y="5929980"/>
            <a:ext cx="368640" cy="185760"/>
            <a:chOff x="8215756" y="5929980"/>
            <a:chExt cx="368640" cy="1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416" name="Ink 1415">
                  <a:extLst>
                    <a:ext uri="{FF2B5EF4-FFF2-40B4-BE49-F238E27FC236}">
                      <a16:creationId xmlns:a16="http://schemas.microsoft.com/office/drawing/2014/main" id="{F0547930-2710-4D5F-8957-235702F4CF39}"/>
                    </a:ext>
                  </a:extLst>
                </p14:cNvPr>
                <p14:cNvContentPartPr/>
                <p14:nvPr/>
              </p14:nvContentPartPr>
              <p14:xfrm>
                <a:off x="8246356" y="5929980"/>
                <a:ext cx="34560" cy="9000"/>
              </p14:xfrm>
            </p:contentPart>
          </mc:Choice>
          <mc:Fallback>
            <p:pic>
              <p:nvPicPr>
                <p:cNvPr id="1416" name="Ink 1415">
                  <a:extLst>
                    <a:ext uri="{FF2B5EF4-FFF2-40B4-BE49-F238E27FC236}">
                      <a16:creationId xmlns:a16="http://schemas.microsoft.com/office/drawing/2014/main" id="{F0547930-2710-4D5F-8957-235702F4CF3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237356" y="5920980"/>
                  <a:ext cx="52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417" name="Ink 1416">
                  <a:extLst>
                    <a:ext uri="{FF2B5EF4-FFF2-40B4-BE49-F238E27FC236}">
                      <a16:creationId xmlns:a16="http://schemas.microsoft.com/office/drawing/2014/main" id="{C965917E-A4CF-4D28-AECD-D3729DE73679}"/>
                    </a:ext>
                  </a:extLst>
                </p14:cNvPr>
                <p14:cNvContentPartPr/>
                <p14:nvPr/>
              </p14:nvContentPartPr>
              <p14:xfrm>
                <a:off x="8215756" y="6021780"/>
                <a:ext cx="144360" cy="28800"/>
              </p14:xfrm>
            </p:contentPart>
          </mc:Choice>
          <mc:Fallback>
            <p:pic>
              <p:nvPicPr>
                <p:cNvPr id="1417" name="Ink 1416">
                  <a:extLst>
                    <a:ext uri="{FF2B5EF4-FFF2-40B4-BE49-F238E27FC236}">
                      <a16:creationId xmlns:a16="http://schemas.microsoft.com/office/drawing/2014/main" id="{C965917E-A4CF-4D28-AECD-D3729DE7367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207116" y="6013140"/>
                  <a:ext cx="162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418" name="Ink 1417">
                  <a:extLst>
                    <a:ext uri="{FF2B5EF4-FFF2-40B4-BE49-F238E27FC236}">
                      <a16:creationId xmlns:a16="http://schemas.microsoft.com/office/drawing/2014/main" id="{B9A0C353-6784-40DF-A36E-298E06A99A38}"/>
                    </a:ext>
                  </a:extLst>
                </p14:cNvPr>
                <p14:cNvContentPartPr/>
                <p14:nvPr/>
              </p14:nvContentPartPr>
              <p14:xfrm>
                <a:off x="8468116" y="5929980"/>
                <a:ext cx="116280" cy="185760"/>
              </p14:xfrm>
            </p:contentPart>
          </mc:Choice>
          <mc:Fallback>
            <p:pic>
              <p:nvPicPr>
                <p:cNvPr id="1418" name="Ink 1417">
                  <a:extLst>
                    <a:ext uri="{FF2B5EF4-FFF2-40B4-BE49-F238E27FC236}">
                      <a16:creationId xmlns:a16="http://schemas.microsoft.com/office/drawing/2014/main" id="{B9A0C353-6784-40DF-A36E-298E06A99A3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459476" y="5920980"/>
                  <a:ext cx="1339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420" name="Ink 1419">
                  <a:extLst>
                    <a:ext uri="{FF2B5EF4-FFF2-40B4-BE49-F238E27FC236}">
                      <a16:creationId xmlns:a16="http://schemas.microsoft.com/office/drawing/2014/main" id="{F0EFA6B8-F07A-4144-9839-CA02A2D2D5DD}"/>
                    </a:ext>
                  </a:extLst>
                </p14:cNvPr>
                <p14:cNvContentPartPr/>
                <p14:nvPr/>
              </p14:nvContentPartPr>
              <p14:xfrm>
                <a:off x="8522476" y="5983260"/>
                <a:ext cx="49680" cy="12240"/>
              </p14:xfrm>
            </p:contentPart>
          </mc:Choice>
          <mc:Fallback>
            <p:pic>
              <p:nvPicPr>
                <p:cNvPr id="1420" name="Ink 1419">
                  <a:extLst>
                    <a:ext uri="{FF2B5EF4-FFF2-40B4-BE49-F238E27FC236}">
                      <a16:creationId xmlns:a16="http://schemas.microsoft.com/office/drawing/2014/main" id="{F0EFA6B8-F07A-4144-9839-CA02A2D2D5D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513836" y="5974260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6" name="Group 1445">
            <a:extLst>
              <a:ext uri="{FF2B5EF4-FFF2-40B4-BE49-F238E27FC236}">
                <a16:creationId xmlns:a16="http://schemas.microsoft.com/office/drawing/2014/main" id="{6128EA4B-3290-4BE5-8379-0406FCADD7F3}"/>
              </a:ext>
            </a:extLst>
          </p:cNvPr>
          <p:cNvGrpSpPr/>
          <p:nvPr/>
        </p:nvGrpSpPr>
        <p:grpSpPr>
          <a:xfrm>
            <a:off x="8778076" y="5711100"/>
            <a:ext cx="1540080" cy="529200"/>
            <a:chOff x="8778076" y="5711100"/>
            <a:chExt cx="1540080" cy="5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421" name="Ink 1420">
                  <a:extLst>
                    <a:ext uri="{FF2B5EF4-FFF2-40B4-BE49-F238E27FC236}">
                      <a16:creationId xmlns:a16="http://schemas.microsoft.com/office/drawing/2014/main" id="{31B6C2D8-F6D4-4DEC-945E-133BED452080}"/>
                    </a:ext>
                  </a:extLst>
                </p14:cNvPr>
                <p14:cNvContentPartPr/>
                <p14:nvPr/>
              </p14:nvContentPartPr>
              <p14:xfrm>
                <a:off x="8783836" y="6010620"/>
                <a:ext cx="80640" cy="2520"/>
              </p14:xfrm>
            </p:contentPart>
          </mc:Choice>
          <mc:Fallback>
            <p:pic>
              <p:nvPicPr>
                <p:cNvPr id="1421" name="Ink 1420">
                  <a:extLst>
                    <a:ext uri="{FF2B5EF4-FFF2-40B4-BE49-F238E27FC236}">
                      <a16:creationId xmlns:a16="http://schemas.microsoft.com/office/drawing/2014/main" id="{31B6C2D8-F6D4-4DEC-945E-133BED45208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774836" y="6001620"/>
                  <a:ext cx="98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422" name="Ink 1421">
                  <a:extLst>
                    <a:ext uri="{FF2B5EF4-FFF2-40B4-BE49-F238E27FC236}">
                      <a16:creationId xmlns:a16="http://schemas.microsoft.com/office/drawing/2014/main" id="{502C4CF0-FCF3-4A6D-9ECB-380EB5868481}"/>
                    </a:ext>
                  </a:extLst>
                </p14:cNvPr>
                <p14:cNvContentPartPr/>
                <p14:nvPr/>
              </p14:nvContentPartPr>
              <p14:xfrm>
                <a:off x="8778076" y="6057780"/>
                <a:ext cx="87120" cy="10800"/>
              </p14:xfrm>
            </p:contentPart>
          </mc:Choice>
          <mc:Fallback>
            <p:pic>
              <p:nvPicPr>
                <p:cNvPr id="1422" name="Ink 1421">
                  <a:extLst>
                    <a:ext uri="{FF2B5EF4-FFF2-40B4-BE49-F238E27FC236}">
                      <a16:creationId xmlns:a16="http://schemas.microsoft.com/office/drawing/2014/main" id="{502C4CF0-FCF3-4A6D-9ECB-380EB586848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69076" y="6049140"/>
                  <a:ext cx="104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423" name="Ink 1422">
                  <a:extLst>
                    <a:ext uri="{FF2B5EF4-FFF2-40B4-BE49-F238E27FC236}">
                      <a16:creationId xmlns:a16="http://schemas.microsoft.com/office/drawing/2014/main" id="{9E4B2E45-76CD-495D-8B87-930DB220F551}"/>
                    </a:ext>
                  </a:extLst>
                </p14:cNvPr>
                <p14:cNvContentPartPr/>
                <p14:nvPr/>
              </p14:nvContentPartPr>
              <p14:xfrm>
                <a:off x="8978596" y="5938620"/>
                <a:ext cx="132840" cy="176760"/>
              </p14:xfrm>
            </p:contentPart>
          </mc:Choice>
          <mc:Fallback>
            <p:pic>
              <p:nvPicPr>
                <p:cNvPr id="1423" name="Ink 1422">
                  <a:extLst>
                    <a:ext uri="{FF2B5EF4-FFF2-40B4-BE49-F238E27FC236}">
                      <a16:creationId xmlns:a16="http://schemas.microsoft.com/office/drawing/2014/main" id="{9E4B2E45-76CD-495D-8B87-930DB220F55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969956" y="5929620"/>
                  <a:ext cx="150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424" name="Ink 1423">
                  <a:extLst>
                    <a:ext uri="{FF2B5EF4-FFF2-40B4-BE49-F238E27FC236}">
                      <a16:creationId xmlns:a16="http://schemas.microsoft.com/office/drawing/2014/main" id="{570383A5-E562-46F7-AD0E-F45DE287F9D5}"/>
                    </a:ext>
                  </a:extLst>
                </p14:cNvPr>
                <p14:cNvContentPartPr/>
                <p14:nvPr/>
              </p14:nvContentPartPr>
              <p14:xfrm>
                <a:off x="9179836" y="6006300"/>
                <a:ext cx="126360" cy="16560"/>
              </p14:xfrm>
            </p:contentPart>
          </mc:Choice>
          <mc:Fallback>
            <p:pic>
              <p:nvPicPr>
                <p:cNvPr id="1424" name="Ink 1423">
                  <a:extLst>
                    <a:ext uri="{FF2B5EF4-FFF2-40B4-BE49-F238E27FC236}">
                      <a16:creationId xmlns:a16="http://schemas.microsoft.com/office/drawing/2014/main" id="{570383A5-E562-46F7-AD0E-F45DE287F9D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171196" y="5997660"/>
                  <a:ext cx="144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425" name="Ink 1424">
                  <a:extLst>
                    <a:ext uri="{FF2B5EF4-FFF2-40B4-BE49-F238E27FC236}">
                      <a16:creationId xmlns:a16="http://schemas.microsoft.com/office/drawing/2014/main" id="{9DBA3D79-B2D9-421E-8C4B-4E1161FD5EBD}"/>
                    </a:ext>
                  </a:extLst>
                </p14:cNvPr>
                <p14:cNvContentPartPr/>
                <p14:nvPr/>
              </p14:nvContentPartPr>
              <p14:xfrm>
                <a:off x="9225916" y="5956620"/>
                <a:ext cx="9720" cy="141480"/>
              </p14:xfrm>
            </p:contentPart>
          </mc:Choice>
          <mc:Fallback>
            <p:pic>
              <p:nvPicPr>
                <p:cNvPr id="1425" name="Ink 1424">
                  <a:extLst>
                    <a:ext uri="{FF2B5EF4-FFF2-40B4-BE49-F238E27FC236}">
                      <a16:creationId xmlns:a16="http://schemas.microsoft.com/office/drawing/2014/main" id="{9DBA3D79-B2D9-421E-8C4B-4E1161FD5EB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216916" y="5947620"/>
                  <a:ext cx="27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428" name="Ink 1427">
                  <a:extLst>
                    <a:ext uri="{FF2B5EF4-FFF2-40B4-BE49-F238E27FC236}">
                      <a16:creationId xmlns:a16="http://schemas.microsoft.com/office/drawing/2014/main" id="{D5822619-B619-4DCE-8233-DF72F3A1ED42}"/>
                    </a:ext>
                  </a:extLst>
                </p14:cNvPr>
                <p14:cNvContentPartPr/>
                <p14:nvPr/>
              </p14:nvContentPartPr>
              <p14:xfrm>
                <a:off x="9390796" y="5945460"/>
                <a:ext cx="105480" cy="246960"/>
              </p14:xfrm>
            </p:contentPart>
          </mc:Choice>
          <mc:Fallback>
            <p:pic>
              <p:nvPicPr>
                <p:cNvPr id="1428" name="Ink 1427">
                  <a:extLst>
                    <a:ext uri="{FF2B5EF4-FFF2-40B4-BE49-F238E27FC236}">
                      <a16:creationId xmlns:a16="http://schemas.microsoft.com/office/drawing/2014/main" id="{D5822619-B619-4DCE-8233-DF72F3A1ED4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382156" y="5936460"/>
                  <a:ext cx="123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429" name="Ink 1428">
                  <a:extLst>
                    <a:ext uri="{FF2B5EF4-FFF2-40B4-BE49-F238E27FC236}">
                      <a16:creationId xmlns:a16="http://schemas.microsoft.com/office/drawing/2014/main" id="{467AB199-3941-458C-AE19-1E370013CBA5}"/>
                    </a:ext>
                  </a:extLst>
                </p14:cNvPr>
                <p14:cNvContentPartPr/>
                <p14:nvPr/>
              </p14:nvContentPartPr>
              <p14:xfrm>
                <a:off x="9554956" y="5996940"/>
                <a:ext cx="91080" cy="127800"/>
              </p14:xfrm>
            </p:contentPart>
          </mc:Choice>
          <mc:Fallback>
            <p:pic>
              <p:nvPicPr>
                <p:cNvPr id="1429" name="Ink 1428">
                  <a:extLst>
                    <a:ext uri="{FF2B5EF4-FFF2-40B4-BE49-F238E27FC236}">
                      <a16:creationId xmlns:a16="http://schemas.microsoft.com/office/drawing/2014/main" id="{467AB199-3941-458C-AE19-1E370013CBA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546316" y="5987940"/>
                  <a:ext cx="108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430" name="Ink 1429">
                  <a:extLst>
                    <a:ext uri="{FF2B5EF4-FFF2-40B4-BE49-F238E27FC236}">
                      <a16:creationId xmlns:a16="http://schemas.microsoft.com/office/drawing/2014/main" id="{45EB9EAA-C6A7-46A8-A276-6253CFE20AE7}"/>
                    </a:ext>
                  </a:extLst>
                </p14:cNvPr>
                <p14:cNvContentPartPr/>
                <p14:nvPr/>
              </p14:nvContentPartPr>
              <p14:xfrm>
                <a:off x="9533716" y="5977860"/>
                <a:ext cx="129600" cy="141120"/>
              </p14:xfrm>
            </p:contentPart>
          </mc:Choice>
          <mc:Fallback>
            <p:pic>
              <p:nvPicPr>
                <p:cNvPr id="1430" name="Ink 1429">
                  <a:extLst>
                    <a:ext uri="{FF2B5EF4-FFF2-40B4-BE49-F238E27FC236}">
                      <a16:creationId xmlns:a16="http://schemas.microsoft.com/office/drawing/2014/main" id="{45EB9EAA-C6A7-46A8-A276-6253CFE20AE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524716" y="5969220"/>
                  <a:ext cx="147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431" name="Ink 1430">
                  <a:extLst>
                    <a:ext uri="{FF2B5EF4-FFF2-40B4-BE49-F238E27FC236}">
                      <a16:creationId xmlns:a16="http://schemas.microsoft.com/office/drawing/2014/main" id="{7707A9D8-239C-421D-988A-B7A2CE7E025F}"/>
                    </a:ext>
                  </a:extLst>
                </p14:cNvPr>
                <p14:cNvContentPartPr/>
                <p14:nvPr/>
              </p14:nvContentPartPr>
              <p14:xfrm>
                <a:off x="9701836" y="6097380"/>
                <a:ext cx="69120" cy="87120"/>
              </p14:xfrm>
            </p:contentPart>
          </mc:Choice>
          <mc:Fallback>
            <p:pic>
              <p:nvPicPr>
                <p:cNvPr id="1431" name="Ink 1430">
                  <a:extLst>
                    <a:ext uri="{FF2B5EF4-FFF2-40B4-BE49-F238E27FC236}">
                      <a16:creationId xmlns:a16="http://schemas.microsoft.com/office/drawing/2014/main" id="{7707A9D8-239C-421D-988A-B7A2CE7E025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693196" y="6088740"/>
                  <a:ext cx="86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432" name="Ink 1431">
                  <a:extLst>
                    <a:ext uri="{FF2B5EF4-FFF2-40B4-BE49-F238E27FC236}">
                      <a16:creationId xmlns:a16="http://schemas.microsoft.com/office/drawing/2014/main" id="{481D7A33-6EBA-44D5-86FF-39215C97F997}"/>
                    </a:ext>
                  </a:extLst>
                </p14:cNvPr>
                <p14:cNvContentPartPr/>
                <p14:nvPr/>
              </p14:nvContentPartPr>
              <p14:xfrm>
                <a:off x="9791836" y="6104220"/>
                <a:ext cx="108720" cy="4680"/>
              </p14:xfrm>
            </p:contentPart>
          </mc:Choice>
          <mc:Fallback>
            <p:pic>
              <p:nvPicPr>
                <p:cNvPr id="1432" name="Ink 1431">
                  <a:extLst>
                    <a:ext uri="{FF2B5EF4-FFF2-40B4-BE49-F238E27FC236}">
                      <a16:creationId xmlns:a16="http://schemas.microsoft.com/office/drawing/2014/main" id="{481D7A33-6EBA-44D5-86FF-39215C97F99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783196" y="6095580"/>
                  <a:ext cx="126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433" name="Ink 1432">
                  <a:extLst>
                    <a:ext uri="{FF2B5EF4-FFF2-40B4-BE49-F238E27FC236}">
                      <a16:creationId xmlns:a16="http://schemas.microsoft.com/office/drawing/2014/main" id="{0C98CF5B-D6FC-4E61-BEA8-9B284F449406}"/>
                    </a:ext>
                  </a:extLst>
                </p14:cNvPr>
                <p14:cNvContentPartPr/>
                <p14:nvPr/>
              </p14:nvContentPartPr>
              <p14:xfrm>
                <a:off x="9935116" y="6037620"/>
                <a:ext cx="102240" cy="122400"/>
              </p14:xfrm>
            </p:contentPart>
          </mc:Choice>
          <mc:Fallback>
            <p:pic>
              <p:nvPicPr>
                <p:cNvPr id="1433" name="Ink 1432">
                  <a:extLst>
                    <a:ext uri="{FF2B5EF4-FFF2-40B4-BE49-F238E27FC236}">
                      <a16:creationId xmlns:a16="http://schemas.microsoft.com/office/drawing/2014/main" id="{0C98CF5B-D6FC-4E61-BEA8-9B284F44940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926116" y="6028620"/>
                  <a:ext cx="119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434" name="Ink 1433">
                  <a:extLst>
                    <a:ext uri="{FF2B5EF4-FFF2-40B4-BE49-F238E27FC236}">
                      <a16:creationId xmlns:a16="http://schemas.microsoft.com/office/drawing/2014/main" id="{D5C3C566-C0C7-4A0C-B0CB-85EE1DAA3293}"/>
                    </a:ext>
                  </a:extLst>
                </p14:cNvPr>
                <p14:cNvContentPartPr/>
                <p14:nvPr/>
              </p14:nvContentPartPr>
              <p14:xfrm>
                <a:off x="9920716" y="6023580"/>
                <a:ext cx="95400" cy="134640"/>
              </p14:xfrm>
            </p:contentPart>
          </mc:Choice>
          <mc:Fallback>
            <p:pic>
              <p:nvPicPr>
                <p:cNvPr id="1434" name="Ink 1433">
                  <a:extLst>
                    <a:ext uri="{FF2B5EF4-FFF2-40B4-BE49-F238E27FC236}">
                      <a16:creationId xmlns:a16="http://schemas.microsoft.com/office/drawing/2014/main" id="{D5C3C566-C0C7-4A0C-B0CB-85EE1DAA329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912076" y="6014580"/>
                  <a:ext cx="113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435" name="Ink 1434">
                  <a:extLst>
                    <a:ext uri="{FF2B5EF4-FFF2-40B4-BE49-F238E27FC236}">
                      <a16:creationId xmlns:a16="http://schemas.microsoft.com/office/drawing/2014/main" id="{FC2051A5-E613-48EB-9B98-DB40451E5B58}"/>
                    </a:ext>
                  </a:extLst>
                </p14:cNvPr>
                <p14:cNvContentPartPr/>
                <p14:nvPr/>
              </p14:nvContentPartPr>
              <p14:xfrm>
                <a:off x="10044196" y="6110340"/>
                <a:ext cx="109440" cy="83520"/>
              </p14:xfrm>
            </p:contentPart>
          </mc:Choice>
          <mc:Fallback>
            <p:pic>
              <p:nvPicPr>
                <p:cNvPr id="1435" name="Ink 1434">
                  <a:extLst>
                    <a:ext uri="{FF2B5EF4-FFF2-40B4-BE49-F238E27FC236}">
                      <a16:creationId xmlns:a16="http://schemas.microsoft.com/office/drawing/2014/main" id="{FC2051A5-E613-48EB-9B98-DB40451E5B5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035556" y="6101340"/>
                  <a:ext cx="127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436" name="Ink 1435">
                  <a:extLst>
                    <a:ext uri="{FF2B5EF4-FFF2-40B4-BE49-F238E27FC236}">
                      <a16:creationId xmlns:a16="http://schemas.microsoft.com/office/drawing/2014/main" id="{26EBDF58-2475-4F39-8BB4-015CC0FF7591}"/>
                    </a:ext>
                  </a:extLst>
                </p14:cNvPr>
                <p14:cNvContentPartPr/>
                <p14:nvPr/>
              </p14:nvContentPartPr>
              <p14:xfrm>
                <a:off x="10117276" y="5993340"/>
                <a:ext cx="101520" cy="246960"/>
              </p14:xfrm>
            </p:contentPart>
          </mc:Choice>
          <mc:Fallback>
            <p:pic>
              <p:nvPicPr>
                <p:cNvPr id="1436" name="Ink 1435">
                  <a:extLst>
                    <a:ext uri="{FF2B5EF4-FFF2-40B4-BE49-F238E27FC236}">
                      <a16:creationId xmlns:a16="http://schemas.microsoft.com/office/drawing/2014/main" id="{26EBDF58-2475-4F39-8BB4-015CC0FF759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108276" y="5984700"/>
                  <a:ext cx="119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438" name="Ink 1437">
                  <a:extLst>
                    <a:ext uri="{FF2B5EF4-FFF2-40B4-BE49-F238E27FC236}">
                      <a16:creationId xmlns:a16="http://schemas.microsoft.com/office/drawing/2014/main" id="{D370F16A-29FE-4051-B284-08C15B74E2F4}"/>
                    </a:ext>
                  </a:extLst>
                </p14:cNvPr>
                <p14:cNvContentPartPr/>
                <p14:nvPr/>
              </p14:nvContentPartPr>
              <p14:xfrm>
                <a:off x="8861956" y="6112140"/>
                <a:ext cx="12600" cy="2160"/>
              </p14:xfrm>
            </p:contentPart>
          </mc:Choice>
          <mc:Fallback>
            <p:pic>
              <p:nvPicPr>
                <p:cNvPr id="1438" name="Ink 1437">
                  <a:extLst>
                    <a:ext uri="{FF2B5EF4-FFF2-40B4-BE49-F238E27FC236}">
                      <a16:creationId xmlns:a16="http://schemas.microsoft.com/office/drawing/2014/main" id="{D370F16A-29FE-4051-B284-08C15B74E2F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853316" y="6103140"/>
                  <a:ext cx="302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439" name="Ink 1438">
                  <a:extLst>
                    <a:ext uri="{FF2B5EF4-FFF2-40B4-BE49-F238E27FC236}">
                      <a16:creationId xmlns:a16="http://schemas.microsoft.com/office/drawing/2014/main" id="{8803F29D-AAA0-42A7-9BA5-7FCC65AC6701}"/>
                    </a:ext>
                  </a:extLst>
                </p14:cNvPr>
                <p14:cNvContentPartPr/>
                <p14:nvPr/>
              </p14:nvContentPartPr>
              <p14:xfrm>
                <a:off x="8861956" y="5711100"/>
                <a:ext cx="93960" cy="458640"/>
              </p14:xfrm>
            </p:contentPart>
          </mc:Choice>
          <mc:Fallback>
            <p:pic>
              <p:nvPicPr>
                <p:cNvPr id="1439" name="Ink 1438">
                  <a:extLst>
                    <a:ext uri="{FF2B5EF4-FFF2-40B4-BE49-F238E27FC236}">
                      <a16:creationId xmlns:a16="http://schemas.microsoft.com/office/drawing/2014/main" id="{8803F29D-AAA0-42A7-9BA5-7FCC65AC670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853316" y="5702460"/>
                  <a:ext cx="1116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440" name="Ink 1439">
                  <a:extLst>
                    <a:ext uri="{FF2B5EF4-FFF2-40B4-BE49-F238E27FC236}">
                      <a16:creationId xmlns:a16="http://schemas.microsoft.com/office/drawing/2014/main" id="{B6CA4C21-FC0A-49A1-A226-B6D2FB9D038B}"/>
                    </a:ext>
                  </a:extLst>
                </p14:cNvPr>
                <p14:cNvContentPartPr/>
                <p14:nvPr/>
              </p14:nvContentPartPr>
              <p14:xfrm>
                <a:off x="8969236" y="5744580"/>
                <a:ext cx="1332360" cy="20520"/>
              </p14:xfrm>
            </p:contentPart>
          </mc:Choice>
          <mc:Fallback>
            <p:pic>
              <p:nvPicPr>
                <p:cNvPr id="1440" name="Ink 1439">
                  <a:extLst>
                    <a:ext uri="{FF2B5EF4-FFF2-40B4-BE49-F238E27FC236}">
                      <a16:creationId xmlns:a16="http://schemas.microsoft.com/office/drawing/2014/main" id="{B6CA4C21-FC0A-49A1-A226-B6D2FB9D038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960236" y="5735940"/>
                  <a:ext cx="1350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442" name="Ink 1441">
                  <a:extLst>
                    <a:ext uri="{FF2B5EF4-FFF2-40B4-BE49-F238E27FC236}">
                      <a16:creationId xmlns:a16="http://schemas.microsoft.com/office/drawing/2014/main" id="{7C140A04-804D-459F-9567-E78253CDF2A1}"/>
                    </a:ext>
                  </a:extLst>
                </p14:cNvPr>
                <p14:cNvContentPartPr/>
                <p14:nvPr/>
              </p14:nvContentPartPr>
              <p14:xfrm>
                <a:off x="9091996" y="5807940"/>
                <a:ext cx="74880" cy="115200"/>
              </p14:xfrm>
            </p:contentPart>
          </mc:Choice>
          <mc:Fallback>
            <p:pic>
              <p:nvPicPr>
                <p:cNvPr id="1442" name="Ink 1441">
                  <a:extLst>
                    <a:ext uri="{FF2B5EF4-FFF2-40B4-BE49-F238E27FC236}">
                      <a16:creationId xmlns:a16="http://schemas.microsoft.com/office/drawing/2014/main" id="{7C140A04-804D-459F-9567-E78253CDF2A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083356" y="5799300"/>
                  <a:ext cx="92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444" name="Ink 1443">
                  <a:extLst>
                    <a:ext uri="{FF2B5EF4-FFF2-40B4-BE49-F238E27FC236}">
                      <a16:creationId xmlns:a16="http://schemas.microsoft.com/office/drawing/2014/main" id="{6C1D4C08-6723-4CB3-AFB5-9F5373144768}"/>
                    </a:ext>
                  </a:extLst>
                </p14:cNvPr>
                <p14:cNvContentPartPr/>
                <p14:nvPr/>
              </p14:nvContentPartPr>
              <p14:xfrm>
                <a:off x="10238236" y="5893980"/>
                <a:ext cx="76320" cy="131040"/>
              </p14:xfrm>
            </p:contentPart>
          </mc:Choice>
          <mc:Fallback>
            <p:pic>
              <p:nvPicPr>
                <p:cNvPr id="1444" name="Ink 1443">
                  <a:extLst>
                    <a:ext uri="{FF2B5EF4-FFF2-40B4-BE49-F238E27FC236}">
                      <a16:creationId xmlns:a16="http://schemas.microsoft.com/office/drawing/2014/main" id="{6C1D4C08-6723-4CB3-AFB5-9F537314476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229596" y="5884980"/>
                  <a:ext cx="93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445" name="Ink 1444">
                  <a:extLst>
                    <a:ext uri="{FF2B5EF4-FFF2-40B4-BE49-F238E27FC236}">
                      <a16:creationId xmlns:a16="http://schemas.microsoft.com/office/drawing/2014/main" id="{2D91F016-CEBE-44EA-BE3C-EA8086A44ED3}"/>
                    </a:ext>
                  </a:extLst>
                </p14:cNvPr>
                <p14:cNvContentPartPr/>
                <p14:nvPr/>
              </p14:nvContentPartPr>
              <p14:xfrm>
                <a:off x="10235716" y="6024300"/>
                <a:ext cx="82440" cy="9000"/>
              </p14:xfrm>
            </p:contentPart>
          </mc:Choice>
          <mc:Fallback>
            <p:pic>
              <p:nvPicPr>
                <p:cNvPr id="1445" name="Ink 1444">
                  <a:extLst>
                    <a:ext uri="{FF2B5EF4-FFF2-40B4-BE49-F238E27FC236}">
                      <a16:creationId xmlns:a16="http://schemas.microsoft.com/office/drawing/2014/main" id="{2D91F016-CEBE-44EA-BE3C-EA8086A44ED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226716" y="6015660"/>
                  <a:ext cx="100080" cy="2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045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BFF9-50D6-4E28-8D68-FF7E6B53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218" y="179183"/>
            <a:ext cx="10515600" cy="695049"/>
          </a:xfrm>
        </p:spPr>
        <p:txBody>
          <a:bodyPr/>
          <a:lstStyle/>
          <a:p>
            <a:r>
              <a:rPr lang="en-US" dirty="0"/>
              <a:t>Series RLC Circuit Analysis</a:t>
            </a:r>
          </a:p>
        </p:txBody>
      </p:sp>
      <p:pic>
        <p:nvPicPr>
          <p:cNvPr id="2050" name="Picture 2" descr="series rlc circuit analysis">
            <a:extLst>
              <a:ext uri="{FF2B5EF4-FFF2-40B4-BE49-F238E27FC236}">
                <a16:creationId xmlns:a16="http://schemas.microsoft.com/office/drawing/2014/main" id="{4E00CB79-7500-43B8-B98B-8E54CC545B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9" y="1060174"/>
            <a:ext cx="5191184" cy="258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ries rlc circuit waveforms">
            <a:extLst>
              <a:ext uri="{FF2B5EF4-FFF2-40B4-BE49-F238E27FC236}">
                <a16:creationId xmlns:a16="http://schemas.microsoft.com/office/drawing/2014/main" id="{67ACE626-2E5E-40EE-8963-8EC2F3023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183" y="1793807"/>
            <a:ext cx="6389898" cy="389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ries rlc circuit vectors">
            <a:extLst>
              <a:ext uri="{FF2B5EF4-FFF2-40B4-BE49-F238E27FC236}">
                <a16:creationId xmlns:a16="http://schemas.microsoft.com/office/drawing/2014/main" id="{06A7B2E9-0C5D-481C-92EE-67C511C96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47" y="3429000"/>
            <a:ext cx="4572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1A4D42-D7F1-4B29-ACD4-7CE9A23C1A4D}"/>
                  </a:ext>
                </a:extLst>
              </p14:cNvPr>
              <p14:cNvContentPartPr/>
              <p14:nvPr/>
            </p14:nvContentPartPr>
            <p14:xfrm>
              <a:off x="6437253" y="656512"/>
              <a:ext cx="113040" cy="70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1A4D42-D7F1-4B29-ACD4-7CE9A23C1A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613" y="647512"/>
                <a:ext cx="130680" cy="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0336D9FF-AF88-4E3E-AEE9-89D163337ED8}"/>
              </a:ext>
            </a:extLst>
          </p:cNvPr>
          <p:cNvGrpSpPr/>
          <p:nvPr/>
        </p:nvGrpSpPr>
        <p:grpSpPr>
          <a:xfrm>
            <a:off x="6217653" y="50632"/>
            <a:ext cx="1436400" cy="317160"/>
            <a:chOff x="6217653" y="50632"/>
            <a:chExt cx="143640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7C77FF-78BD-4D84-B526-227010188EAB}"/>
                    </a:ext>
                  </a:extLst>
                </p14:cNvPr>
                <p14:cNvContentPartPr/>
                <p14:nvPr/>
              </p14:nvContentPartPr>
              <p14:xfrm>
                <a:off x="6217653" y="78352"/>
                <a:ext cx="132120" cy="133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7C77FF-78BD-4D84-B526-227010188EA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09013" y="69352"/>
                  <a:ext cx="149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2146DCF-1E24-4296-B1F6-CB5FF1DBBF62}"/>
                    </a:ext>
                  </a:extLst>
                </p14:cNvPr>
                <p14:cNvContentPartPr/>
                <p14:nvPr/>
              </p14:nvContentPartPr>
              <p14:xfrm>
                <a:off x="6387933" y="129472"/>
                <a:ext cx="202320" cy="75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2146DCF-1E24-4296-B1F6-CB5FF1DBBF6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78933" y="120472"/>
                  <a:ext cx="219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0D300F2-599E-429A-AE3B-AE41EC927357}"/>
                    </a:ext>
                  </a:extLst>
                </p14:cNvPr>
                <p14:cNvContentPartPr/>
                <p14:nvPr/>
              </p14:nvContentPartPr>
              <p14:xfrm>
                <a:off x="6589893" y="50632"/>
                <a:ext cx="720360" cy="317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0D300F2-599E-429A-AE3B-AE41EC92735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81253" y="41632"/>
                  <a:ext cx="7380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6F115A5-4FF9-4886-82D3-C9E359932774}"/>
                    </a:ext>
                  </a:extLst>
                </p14:cNvPr>
                <p14:cNvContentPartPr/>
                <p14:nvPr/>
              </p14:nvContentPartPr>
              <p14:xfrm>
                <a:off x="7365693" y="126952"/>
                <a:ext cx="142920" cy="122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6F115A5-4FF9-4886-82D3-C9E35993277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57053" y="118312"/>
                  <a:ext cx="160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8F65E66-7FA9-4F7A-A06D-799057B6F409}"/>
                    </a:ext>
                  </a:extLst>
                </p14:cNvPr>
                <p14:cNvContentPartPr/>
                <p14:nvPr/>
              </p14:nvContentPartPr>
              <p14:xfrm>
                <a:off x="7628493" y="255472"/>
                <a:ext cx="255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8F65E66-7FA9-4F7A-A06D-799057B6F4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19853" y="246832"/>
                  <a:ext cx="432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CF7A24-BBEA-4B45-9340-91FC7C52C299}"/>
              </a:ext>
            </a:extLst>
          </p:cNvPr>
          <p:cNvGrpSpPr/>
          <p:nvPr/>
        </p:nvGrpSpPr>
        <p:grpSpPr>
          <a:xfrm>
            <a:off x="660693" y="2743432"/>
            <a:ext cx="105480" cy="258480"/>
            <a:chOff x="660693" y="2743432"/>
            <a:chExt cx="10548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8936A26-535C-4B1F-A805-93AF148E6374}"/>
                    </a:ext>
                  </a:extLst>
                </p14:cNvPr>
                <p14:cNvContentPartPr/>
                <p14:nvPr/>
              </p14:nvContentPartPr>
              <p14:xfrm>
                <a:off x="676533" y="2743432"/>
                <a:ext cx="89640" cy="1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8936A26-535C-4B1F-A805-93AF148E63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7533" y="2734432"/>
                  <a:ext cx="107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C0DB1D-C0B8-4B1B-AB5B-39C9786C4682}"/>
                    </a:ext>
                  </a:extLst>
                </p14:cNvPr>
                <p14:cNvContentPartPr/>
                <p14:nvPr/>
              </p14:nvContentPartPr>
              <p14:xfrm>
                <a:off x="660693" y="2756032"/>
                <a:ext cx="81360" cy="245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C0DB1D-C0B8-4B1B-AB5B-39C9786C468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1693" y="2747032"/>
                  <a:ext cx="9900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B3AC79-9C5E-4B17-BB98-69F6D75ACBB5}"/>
              </a:ext>
            </a:extLst>
          </p:cNvPr>
          <p:cNvGrpSpPr/>
          <p:nvPr/>
        </p:nvGrpSpPr>
        <p:grpSpPr>
          <a:xfrm>
            <a:off x="2173773" y="2748472"/>
            <a:ext cx="105120" cy="263520"/>
            <a:chOff x="2173773" y="2748472"/>
            <a:chExt cx="10512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2A3B6BC-BDCA-4780-907D-0DED24E00B2D}"/>
                    </a:ext>
                  </a:extLst>
                </p14:cNvPr>
                <p14:cNvContentPartPr/>
                <p14:nvPr/>
              </p14:nvContentPartPr>
              <p14:xfrm>
                <a:off x="2173773" y="2748472"/>
                <a:ext cx="105120" cy="250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2A3B6BC-BDCA-4780-907D-0DED24E00B2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64773" y="2739472"/>
                  <a:ext cx="122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0011A1-B774-4840-B34A-697301334BEA}"/>
                    </a:ext>
                  </a:extLst>
                </p14:cNvPr>
                <p14:cNvContentPartPr/>
                <p14:nvPr/>
              </p14:nvContentPartPr>
              <p14:xfrm>
                <a:off x="2190693" y="3006592"/>
                <a:ext cx="63000" cy="5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0011A1-B774-4840-B34A-697301334BE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82053" y="2997952"/>
                  <a:ext cx="806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74B7D25-9AB3-4D20-83CF-457FCDBECBFD}"/>
              </a:ext>
            </a:extLst>
          </p:cNvPr>
          <p:cNvGrpSpPr/>
          <p:nvPr/>
        </p:nvGrpSpPr>
        <p:grpSpPr>
          <a:xfrm>
            <a:off x="1054893" y="695752"/>
            <a:ext cx="696600" cy="397800"/>
            <a:chOff x="1054893" y="695752"/>
            <a:chExt cx="69660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77719E1-3019-43ED-B88D-B468A8267D0B}"/>
                    </a:ext>
                  </a:extLst>
                </p14:cNvPr>
                <p14:cNvContentPartPr/>
                <p14:nvPr/>
              </p14:nvContentPartPr>
              <p14:xfrm>
                <a:off x="1054893" y="800512"/>
                <a:ext cx="309600" cy="293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77719E1-3019-43ED-B88D-B468A8267D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6253" y="791512"/>
                  <a:ext cx="3272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2419BD7-BB4C-45DC-8943-15FE7C204369}"/>
                    </a:ext>
                  </a:extLst>
                </p14:cNvPr>
                <p14:cNvContentPartPr/>
                <p14:nvPr/>
              </p14:nvContentPartPr>
              <p14:xfrm>
                <a:off x="1407693" y="767392"/>
                <a:ext cx="90000" cy="100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2419BD7-BB4C-45DC-8943-15FE7C20436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98693" y="758752"/>
                  <a:ext cx="107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CC03B0-DDDA-45AD-A2A0-1F7714C34C15}"/>
                    </a:ext>
                  </a:extLst>
                </p14:cNvPr>
                <p14:cNvContentPartPr/>
                <p14:nvPr/>
              </p14:nvContentPartPr>
              <p14:xfrm>
                <a:off x="1520013" y="722032"/>
                <a:ext cx="51840" cy="115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CC03B0-DDDA-45AD-A2A0-1F7714C34C1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11373" y="713392"/>
                  <a:ext cx="69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A881A0F-6916-456C-A4CD-7D45C60BF0B5}"/>
                    </a:ext>
                  </a:extLst>
                </p14:cNvPr>
                <p14:cNvContentPartPr/>
                <p14:nvPr/>
              </p14:nvContentPartPr>
              <p14:xfrm>
                <a:off x="1590933" y="695752"/>
                <a:ext cx="128160" cy="76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A881A0F-6916-456C-A4CD-7D45C60BF0B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582293" y="686752"/>
                  <a:ext cx="145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CD757BA-C3A8-4957-AD91-1CFB1C980A10}"/>
                    </a:ext>
                  </a:extLst>
                </p14:cNvPr>
                <p14:cNvContentPartPr/>
                <p14:nvPr/>
              </p14:nvContentPartPr>
              <p14:xfrm>
                <a:off x="1744653" y="711592"/>
                <a:ext cx="6840" cy="17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CD757BA-C3A8-4957-AD91-1CFB1C980A1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36013" y="702592"/>
                  <a:ext cx="2448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FFCF6E5-E14D-426F-91ED-D035BD6701B1}"/>
              </a:ext>
            </a:extLst>
          </p:cNvPr>
          <p:cNvGrpSpPr/>
          <p:nvPr/>
        </p:nvGrpSpPr>
        <p:grpSpPr>
          <a:xfrm>
            <a:off x="3031293" y="931912"/>
            <a:ext cx="614160" cy="286560"/>
            <a:chOff x="3031293" y="931912"/>
            <a:chExt cx="61416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D5EA779-D53A-4F38-AE7D-09C8D7221895}"/>
                    </a:ext>
                  </a:extLst>
                </p14:cNvPr>
                <p14:cNvContentPartPr/>
                <p14:nvPr/>
              </p14:nvContentPartPr>
              <p14:xfrm>
                <a:off x="3031293" y="1063672"/>
                <a:ext cx="232920" cy="154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D5EA779-D53A-4F38-AE7D-09C8D722189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22653" y="1054672"/>
                  <a:ext cx="250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F53F368-F062-405D-B274-099622A7E0E1}"/>
                    </a:ext>
                  </a:extLst>
                </p14:cNvPr>
                <p14:cNvContentPartPr/>
                <p14:nvPr/>
              </p14:nvContentPartPr>
              <p14:xfrm>
                <a:off x="3296973" y="1007152"/>
                <a:ext cx="68040" cy="92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F53F368-F062-405D-B274-099622A7E0E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88333" y="998152"/>
                  <a:ext cx="85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17C68FA-12E1-464A-BE3A-69A4EB6B41AE}"/>
                    </a:ext>
                  </a:extLst>
                </p14:cNvPr>
                <p14:cNvContentPartPr/>
                <p14:nvPr/>
              </p14:nvContentPartPr>
              <p14:xfrm>
                <a:off x="3393813" y="958912"/>
                <a:ext cx="61560" cy="114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17C68FA-12E1-464A-BE3A-69A4EB6B41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85173" y="949912"/>
                  <a:ext cx="79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E313E37-1BAE-42E9-9796-A325E77489FB}"/>
                    </a:ext>
                  </a:extLst>
                </p14:cNvPr>
                <p14:cNvContentPartPr/>
                <p14:nvPr/>
              </p14:nvContentPartPr>
              <p14:xfrm>
                <a:off x="3498213" y="931912"/>
                <a:ext cx="147240" cy="95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E313E37-1BAE-42E9-9796-A325E77489F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89213" y="923272"/>
                  <a:ext cx="16488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074DF0-AD11-41CB-BEA4-390DA08F51B4}"/>
              </a:ext>
            </a:extLst>
          </p:cNvPr>
          <p:cNvGrpSpPr/>
          <p:nvPr/>
        </p:nvGrpSpPr>
        <p:grpSpPr>
          <a:xfrm>
            <a:off x="4580733" y="864592"/>
            <a:ext cx="819360" cy="354600"/>
            <a:chOff x="4580733" y="864592"/>
            <a:chExt cx="819360" cy="35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2357E26-941E-4F8E-8642-14F4477E1FAA}"/>
                    </a:ext>
                  </a:extLst>
                </p14:cNvPr>
                <p14:cNvContentPartPr/>
                <p14:nvPr/>
              </p14:nvContentPartPr>
              <p14:xfrm>
                <a:off x="4580733" y="1067632"/>
                <a:ext cx="260640" cy="15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2357E26-941E-4F8E-8642-14F4477E1FA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72093" y="1058992"/>
                  <a:ext cx="278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960D2DA-5944-4FF2-9FEA-C1E118A7529E}"/>
                    </a:ext>
                  </a:extLst>
                </p14:cNvPr>
                <p14:cNvContentPartPr/>
                <p14:nvPr/>
              </p14:nvContentPartPr>
              <p14:xfrm>
                <a:off x="4922733" y="934432"/>
                <a:ext cx="86400" cy="110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960D2DA-5944-4FF2-9FEA-C1E118A7529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913733" y="925792"/>
                  <a:ext cx="104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57149B-ABA3-4667-B638-73649026FED6}"/>
                    </a:ext>
                  </a:extLst>
                </p14:cNvPr>
                <p14:cNvContentPartPr/>
                <p14:nvPr/>
              </p14:nvContentPartPr>
              <p14:xfrm>
                <a:off x="5013093" y="900232"/>
                <a:ext cx="108360" cy="125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57149B-ABA3-4667-B638-73649026FE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04453" y="891232"/>
                  <a:ext cx="126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B454F9-D89D-4891-A7F4-61D75A65A243}"/>
                    </a:ext>
                  </a:extLst>
                </p14:cNvPr>
                <p14:cNvContentPartPr/>
                <p14:nvPr/>
              </p14:nvContentPartPr>
              <p14:xfrm>
                <a:off x="5147373" y="864592"/>
                <a:ext cx="145440" cy="109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B454F9-D89D-4891-A7F4-61D75A65A24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38733" y="855952"/>
                  <a:ext cx="163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60478E2-57FE-40D7-BE70-D8352D41DE67}"/>
                    </a:ext>
                  </a:extLst>
                </p14:cNvPr>
                <p14:cNvContentPartPr/>
                <p14:nvPr/>
              </p14:nvContentPartPr>
              <p14:xfrm>
                <a:off x="5393973" y="914272"/>
                <a:ext cx="6120" cy="2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60478E2-57FE-40D7-BE70-D8352D41DE6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85333" y="905632"/>
                  <a:ext cx="2376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9E52BEB-F7F7-45AD-9210-0AA9085CEEEF}"/>
              </a:ext>
            </a:extLst>
          </p:cNvPr>
          <p:cNvGrpSpPr/>
          <p:nvPr/>
        </p:nvGrpSpPr>
        <p:grpSpPr>
          <a:xfrm>
            <a:off x="3292653" y="2909392"/>
            <a:ext cx="833400" cy="451440"/>
            <a:chOff x="3292653" y="2909392"/>
            <a:chExt cx="833400" cy="45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B22673-F659-497D-845A-F6F9666124BB}"/>
                    </a:ext>
                  </a:extLst>
                </p14:cNvPr>
                <p14:cNvContentPartPr/>
                <p14:nvPr/>
              </p14:nvContentPartPr>
              <p14:xfrm>
                <a:off x="3344133" y="2909392"/>
                <a:ext cx="21960" cy="451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B22673-F659-497D-845A-F6F9666124B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35133" y="2900392"/>
                  <a:ext cx="396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5DE8EDF-7B0C-43C4-9674-15EA10A4AA1B}"/>
                    </a:ext>
                  </a:extLst>
                </p14:cNvPr>
                <p14:cNvContentPartPr/>
                <p14:nvPr/>
              </p14:nvContentPartPr>
              <p14:xfrm>
                <a:off x="3352053" y="2932072"/>
                <a:ext cx="537480" cy="396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5DE8EDF-7B0C-43C4-9674-15EA10A4AA1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43413" y="2923432"/>
                  <a:ext cx="5551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9F7F203-C719-4CFA-9AA3-DBC9E92505B5}"/>
                    </a:ext>
                  </a:extLst>
                </p14:cNvPr>
                <p14:cNvContentPartPr/>
                <p14:nvPr/>
              </p14:nvContentPartPr>
              <p14:xfrm>
                <a:off x="3292653" y="3115672"/>
                <a:ext cx="833400" cy="33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9F7F203-C719-4CFA-9AA3-DBC9E92505B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283653" y="3107032"/>
                  <a:ext cx="85104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12C70301-979D-4F43-8446-673E71C0066B}"/>
              </a:ext>
            </a:extLst>
          </p:cNvPr>
          <p:cNvGrpSpPr/>
          <p:nvPr/>
        </p:nvGrpSpPr>
        <p:grpSpPr>
          <a:xfrm>
            <a:off x="5113533" y="3305032"/>
            <a:ext cx="378000" cy="308520"/>
            <a:chOff x="5113533" y="3305032"/>
            <a:chExt cx="37800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405091-61C2-436C-8D4A-DD376112B72D}"/>
                    </a:ext>
                  </a:extLst>
                </p14:cNvPr>
                <p14:cNvContentPartPr/>
                <p14:nvPr/>
              </p14:nvContentPartPr>
              <p14:xfrm>
                <a:off x="5135133" y="3305032"/>
                <a:ext cx="323280" cy="244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405091-61C2-436C-8D4A-DD376112B72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26493" y="3296032"/>
                  <a:ext cx="3409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042C8CE-37F7-45AD-9458-AFDFAA77D6F3}"/>
                    </a:ext>
                  </a:extLst>
                </p14:cNvPr>
                <p14:cNvContentPartPr/>
                <p14:nvPr/>
              </p14:nvContentPartPr>
              <p14:xfrm>
                <a:off x="5113533" y="3402952"/>
                <a:ext cx="339120" cy="156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042C8CE-37F7-45AD-9458-AFDFAA77D6F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04533" y="3393952"/>
                  <a:ext cx="356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4ABDA9-444D-468A-95A5-DF15564AE3D4}"/>
                    </a:ext>
                  </a:extLst>
                </p14:cNvPr>
                <p14:cNvContentPartPr/>
                <p14:nvPr/>
              </p14:nvContentPartPr>
              <p14:xfrm>
                <a:off x="5356893" y="3415912"/>
                <a:ext cx="134640" cy="197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4ABDA9-444D-468A-95A5-DF15564AE3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47893" y="3407272"/>
                  <a:ext cx="15228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A38DDA34-424B-4381-B893-FCD265A0169D}"/>
              </a:ext>
            </a:extLst>
          </p:cNvPr>
          <p:cNvGrpSpPr/>
          <p:nvPr/>
        </p:nvGrpSpPr>
        <p:grpSpPr>
          <a:xfrm>
            <a:off x="6661893" y="4823512"/>
            <a:ext cx="84600" cy="106200"/>
            <a:chOff x="6661893" y="4823512"/>
            <a:chExt cx="84600" cy="1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9BA6DBF5-502B-4037-976C-5CFB15C4D626}"/>
                    </a:ext>
                  </a:extLst>
                </p14:cNvPr>
                <p14:cNvContentPartPr/>
                <p14:nvPr/>
              </p14:nvContentPartPr>
              <p14:xfrm>
                <a:off x="6661893" y="4852312"/>
                <a:ext cx="56880" cy="77400"/>
              </p14:xfrm>
            </p:contentPart>
          </mc:Choice>
          <mc:Fallback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9BA6DBF5-502B-4037-976C-5CFB15C4D62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53253" y="4843672"/>
                  <a:ext cx="74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051" name="Ink 2050">
                  <a:extLst>
                    <a:ext uri="{FF2B5EF4-FFF2-40B4-BE49-F238E27FC236}">
                      <a16:creationId xmlns:a16="http://schemas.microsoft.com/office/drawing/2014/main" id="{297B79D0-D041-4BC0-9C2F-A5346081EA47}"/>
                    </a:ext>
                  </a:extLst>
                </p14:cNvPr>
                <p14:cNvContentPartPr/>
                <p14:nvPr/>
              </p14:nvContentPartPr>
              <p14:xfrm>
                <a:off x="6672693" y="4823512"/>
                <a:ext cx="73800" cy="87120"/>
              </p14:xfrm>
            </p:contentPart>
          </mc:Choice>
          <mc:Fallback>
            <p:pic>
              <p:nvPicPr>
                <p:cNvPr id="2051" name="Ink 2050">
                  <a:extLst>
                    <a:ext uri="{FF2B5EF4-FFF2-40B4-BE49-F238E27FC236}">
                      <a16:creationId xmlns:a16="http://schemas.microsoft.com/office/drawing/2014/main" id="{297B79D0-D041-4BC0-9C2F-A5346081EA4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64053" y="4814512"/>
                  <a:ext cx="9144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91139F59-15CD-4A75-A86C-B19DEAFF3B5C}"/>
              </a:ext>
            </a:extLst>
          </p:cNvPr>
          <p:cNvGrpSpPr/>
          <p:nvPr/>
        </p:nvGrpSpPr>
        <p:grpSpPr>
          <a:xfrm>
            <a:off x="6623013" y="2510512"/>
            <a:ext cx="101160" cy="106920"/>
            <a:chOff x="6623013" y="2510512"/>
            <a:chExt cx="101160" cy="1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661BAD6B-6D13-4225-9974-7C2B12B43A94}"/>
                    </a:ext>
                  </a:extLst>
                </p14:cNvPr>
                <p14:cNvContentPartPr/>
                <p14:nvPr/>
              </p14:nvContentPartPr>
              <p14:xfrm>
                <a:off x="6623013" y="2554792"/>
                <a:ext cx="81360" cy="62640"/>
              </p14:xfrm>
            </p:contentPart>
          </mc:Choice>
          <mc:Fallback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661BAD6B-6D13-4225-9974-7C2B12B43A9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614373" y="2546152"/>
                  <a:ext cx="99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CB0560A2-C2E0-49CA-82D4-2AC63A97257B}"/>
                    </a:ext>
                  </a:extLst>
                </p14:cNvPr>
                <p14:cNvContentPartPr/>
                <p14:nvPr/>
              </p14:nvContentPartPr>
              <p14:xfrm>
                <a:off x="6635613" y="2510512"/>
                <a:ext cx="88560" cy="93960"/>
              </p14:xfrm>
            </p:contentPart>
          </mc:Choice>
          <mc:Fallback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CB0560A2-C2E0-49CA-82D4-2AC63A97257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26613" y="2501512"/>
                  <a:ext cx="10620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058" name="Ink 2057">
                <a:extLst>
                  <a:ext uri="{FF2B5EF4-FFF2-40B4-BE49-F238E27FC236}">
                    <a16:creationId xmlns:a16="http://schemas.microsoft.com/office/drawing/2014/main" id="{ED8DBD3A-35E3-452A-9501-4C9E5FB31D4A}"/>
                  </a:ext>
                </a:extLst>
              </p14:cNvPr>
              <p14:cNvContentPartPr/>
              <p14:nvPr/>
            </p14:nvContentPartPr>
            <p14:xfrm>
              <a:off x="8020893" y="2336992"/>
              <a:ext cx="45360" cy="73080"/>
            </p14:xfrm>
          </p:contentPart>
        </mc:Choice>
        <mc:Fallback>
          <p:pic>
            <p:nvPicPr>
              <p:cNvPr id="2058" name="Ink 2057">
                <a:extLst>
                  <a:ext uri="{FF2B5EF4-FFF2-40B4-BE49-F238E27FC236}">
                    <a16:creationId xmlns:a16="http://schemas.microsoft.com/office/drawing/2014/main" id="{ED8DBD3A-35E3-452A-9501-4C9E5FB31D4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011893" y="2328352"/>
                <a:ext cx="630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059" name="Ink 2058">
                <a:extLst>
                  <a:ext uri="{FF2B5EF4-FFF2-40B4-BE49-F238E27FC236}">
                    <a16:creationId xmlns:a16="http://schemas.microsoft.com/office/drawing/2014/main" id="{BADAC5E2-7BC4-441F-B554-B90D4E86C2EC}"/>
                  </a:ext>
                </a:extLst>
              </p14:cNvPr>
              <p14:cNvContentPartPr/>
              <p14:nvPr/>
            </p14:nvContentPartPr>
            <p14:xfrm>
              <a:off x="6089493" y="5023312"/>
              <a:ext cx="38520" cy="43560"/>
            </p14:xfrm>
          </p:contentPart>
        </mc:Choice>
        <mc:Fallback>
          <p:pic>
            <p:nvPicPr>
              <p:cNvPr id="2059" name="Ink 2058">
                <a:extLst>
                  <a:ext uri="{FF2B5EF4-FFF2-40B4-BE49-F238E27FC236}">
                    <a16:creationId xmlns:a16="http://schemas.microsoft.com/office/drawing/2014/main" id="{BADAC5E2-7BC4-441F-B554-B90D4E86C2E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080853" y="5014312"/>
                <a:ext cx="561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060" name="Ink 2059">
                <a:extLst>
                  <a:ext uri="{FF2B5EF4-FFF2-40B4-BE49-F238E27FC236}">
                    <a16:creationId xmlns:a16="http://schemas.microsoft.com/office/drawing/2014/main" id="{2FA73BC4-29E9-432C-9C65-741DE6EC23EE}"/>
                  </a:ext>
                </a:extLst>
              </p14:cNvPr>
              <p14:cNvContentPartPr/>
              <p14:nvPr/>
            </p14:nvContentPartPr>
            <p14:xfrm>
              <a:off x="9851853" y="2992912"/>
              <a:ext cx="53280" cy="59760"/>
            </p14:xfrm>
          </p:contentPart>
        </mc:Choice>
        <mc:Fallback>
          <p:pic>
            <p:nvPicPr>
              <p:cNvPr id="2060" name="Ink 2059">
                <a:extLst>
                  <a:ext uri="{FF2B5EF4-FFF2-40B4-BE49-F238E27FC236}">
                    <a16:creationId xmlns:a16="http://schemas.microsoft.com/office/drawing/2014/main" id="{2FA73BC4-29E9-432C-9C65-741DE6EC23E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842853" y="2983912"/>
                <a:ext cx="709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061" name="Ink 2060">
                <a:extLst>
                  <a:ext uri="{FF2B5EF4-FFF2-40B4-BE49-F238E27FC236}">
                    <a16:creationId xmlns:a16="http://schemas.microsoft.com/office/drawing/2014/main" id="{513073EF-6DF6-4A81-A83A-140673BB3D05}"/>
                  </a:ext>
                </a:extLst>
              </p14:cNvPr>
              <p14:cNvContentPartPr/>
              <p14:nvPr/>
            </p14:nvContentPartPr>
            <p14:xfrm>
              <a:off x="6101013" y="5027992"/>
              <a:ext cx="24120" cy="47880"/>
            </p14:xfrm>
          </p:contentPart>
        </mc:Choice>
        <mc:Fallback>
          <p:pic>
            <p:nvPicPr>
              <p:cNvPr id="2061" name="Ink 2060">
                <a:extLst>
                  <a:ext uri="{FF2B5EF4-FFF2-40B4-BE49-F238E27FC236}">
                    <a16:creationId xmlns:a16="http://schemas.microsoft.com/office/drawing/2014/main" id="{513073EF-6DF6-4A81-A83A-140673BB3D0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092013" y="5018992"/>
                <a:ext cx="417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062" name="Ink 2061">
                <a:extLst>
                  <a:ext uri="{FF2B5EF4-FFF2-40B4-BE49-F238E27FC236}">
                    <a16:creationId xmlns:a16="http://schemas.microsoft.com/office/drawing/2014/main" id="{7F7C8F80-37FD-4774-9BB7-73009A38BD65}"/>
                  </a:ext>
                </a:extLst>
              </p14:cNvPr>
              <p14:cNvContentPartPr/>
              <p14:nvPr/>
            </p14:nvContentPartPr>
            <p14:xfrm>
              <a:off x="9870573" y="3026032"/>
              <a:ext cx="6120" cy="2880"/>
            </p14:xfrm>
          </p:contentPart>
        </mc:Choice>
        <mc:Fallback>
          <p:pic>
            <p:nvPicPr>
              <p:cNvPr id="2062" name="Ink 2061">
                <a:extLst>
                  <a:ext uri="{FF2B5EF4-FFF2-40B4-BE49-F238E27FC236}">
                    <a16:creationId xmlns:a16="http://schemas.microsoft.com/office/drawing/2014/main" id="{7F7C8F80-37FD-4774-9BB7-73009A38BD6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861573" y="3017032"/>
                <a:ext cx="23760" cy="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619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608857-8614-4221-B985-E4FCEF236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D1BF754-5A7C-416D-AA74-7926CAB23174}"/>
              </a:ext>
            </a:extLst>
          </p:cNvPr>
          <p:cNvGrpSpPr/>
          <p:nvPr/>
        </p:nvGrpSpPr>
        <p:grpSpPr>
          <a:xfrm>
            <a:off x="4956387" y="240352"/>
            <a:ext cx="1197720" cy="83520"/>
            <a:chOff x="4956387" y="240352"/>
            <a:chExt cx="1197720" cy="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A00D76-E214-48C5-8039-AE03629EE3BB}"/>
                    </a:ext>
                  </a:extLst>
                </p14:cNvPr>
                <p14:cNvContentPartPr/>
                <p14:nvPr/>
              </p14:nvContentPartPr>
              <p14:xfrm>
                <a:off x="4956387" y="240352"/>
                <a:ext cx="1197360" cy="61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A00D76-E214-48C5-8039-AE03629EE3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47747" y="231352"/>
                  <a:ext cx="1215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B406DF9-B2F0-40C7-B853-8E1CA8C982B6}"/>
                    </a:ext>
                  </a:extLst>
                </p14:cNvPr>
                <p14:cNvContentPartPr/>
                <p14:nvPr/>
              </p14:nvContentPartPr>
              <p14:xfrm>
                <a:off x="5009307" y="257272"/>
                <a:ext cx="1144800" cy="66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B406DF9-B2F0-40C7-B853-8E1CA8C982B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00667" y="248632"/>
                  <a:ext cx="116244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D374C0-04F8-42A9-BA87-166A2A4FE7B0}"/>
              </a:ext>
            </a:extLst>
          </p:cNvPr>
          <p:cNvGrpSpPr/>
          <p:nvPr/>
        </p:nvGrpSpPr>
        <p:grpSpPr>
          <a:xfrm>
            <a:off x="5899227" y="914992"/>
            <a:ext cx="1881000" cy="583200"/>
            <a:chOff x="5899227" y="914992"/>
            <a:chExt cx="1881000" cy="58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F8ED6F-9CD6-4188-A0B0-3C58BB8D1BDA}"/>
                    </a:ext>
                  </a:extLst>
                </p14:cNvPr>
                <p14:cNvContentPartPr/>
                <p14:nvPr/>
              </p14:nvContentPartPr>
              <p14:xfrm>
                <a:off x="5899227" y="1345192"/>
                <a:ext cx="352440" cy="153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F8ED6F-9CD6-4188-A0B0-3C58BB8D1B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90587" y="1336552"/>
                  <a:ext cx="370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70634C6-1F0C-4AC6-8D7B-6862F4213E49}"/>
                    </a:ext>
                  </a:extLst>
                </p14:cNvPr>
                <p14:cNvContentPartPr/>
                <p14:nvPr/>
              </p14:nvContentPartPr>
              <p14:xfrm>
                <a:off x="6403587" y="1239712"/>
                <a:ext cx="204840" cy="167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70634C6-1F0C-4AC6-8D7B-6862F4213E4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94587" y="1230712"/>
                  <a:ext cx="222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79B9E8-6270-4AA4-90F8-BE073B382D8F}"/>
                    </a:ext>
                  </a:extLst>
                </p14:cNvPr>
                <p14:cNvContentPartPr/>
                <p14:nvPr/>
              </p14:nvContentPartPr>
              <p14:xfrm>
                <a:off x="6632187" y="1297312"/>
                <a:ext cx="151560" cy="69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79B9E8-6270-4AA4-90F8-BE073B382D8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23187" y="1288312"/>
                  <a:ext cx="1692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598F322-6DD5-445A-89A1-1AE55A4E8747}"/>
                    </a:ext>
                  </a:extLst>
                </p14:cNvPr>
                <p14:cNvContentPartPr/>
                <p14:nvPr/>
              </p14:nvContentPartPr>
              <p14:xfrm>
                <a:off x="6756387" y="1271392"/>
                <a:ext cx="129960" cy="78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598F322-6DD5-445A-89A1-1AE55A4E87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47387" y="1262752"/>
                  <a:ext cx="147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4B3035-3183-4CFE-BEBC-C502F72722E7}"/>
                    </a:ext>
                  </a:extLst>
                </p14:cNvPr>
                <p14:cNvContentPartPr/>
                <p14:nvPr/>
              </p14:nvContentPartPr>
              <p14:xfrm>
                <a:off x="6894987" y="1209112"/>
                <a:ext cx="308520" cy="111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4B3035-3183-4CFE-BEBC-C502F72722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86347" y="1200472"/>
                  <a:ext cx="326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51B5864-36F2-4A79-A5AB-C2EE316B1233}"/>
                    </a:ext>
                  </a:extLst>
                </p14:cNvPr>
                <p14:cNvContentPartPr/>
                <p14:nvPr/>
              </p14:nvContentPartPr>
              <p14:xfrm>
                <a:off x="7215387" y="1073752"/>
                <a:ext cx="141480" cy="188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51B5864-36F2-4A79-A5AB-C2EE316B123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06747" y="1064752"/>
                  <a:ext cx="159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25ED900-CF3D-48AF-A356-A4ECBDE25532}"/>
                    </a:ext>
                  </a:extLst>
                </p14:cNvPr>
                <p14:cNvContentPartPr/>
                <p14:nvPr/>
              </p14:nvContentPartPr>
              <p14:xfrm>
                <a:off x="7301067" y="1104712"/>
                <a:ext cx="160560" cy="119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25ED900-CF3D-48AF-A356-A4ECBDE255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92427" y="1095712"/>
                  <a:ext cx="178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761BFE-B6B3-43FA-9D39-FB60575BA022}"/>
                    </a:ext>
                  </a:extLst>
                </p14:cNvPr>
                <p14:cNvContentPartPr/>
                <p14:nvPr/>
              </p14:nvContentPartPr>
              <p14:xfrm>
                <a:off x="7512387" y="1086352"/>
                <a:ext cx="126000" cy="112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761BFE-B6B3-43FA-9D39-FB60575BA0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03747" y="1077712"/>
                  <a:ext cx="143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64D0B0-E739-4038-B7BE-DCF59A0F4F10}"/>
                    </a:ext>
                  </a:extLst>
                </p14:cNvPr>
                <p14:cNvContentPartPr/>
                <p14:nvPr/>
              </p14:nvContentPartPr>
              <p14:xfrm>
                <a:off x="7751067" y="1132432"/>
                <a:ext cx="291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64D0B0-E739-4038-B7BE-DCF59A0F4F1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42067" y="1123432"/>
                  <a:ext cx="46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700DAA-B952-4697-88DF-BEF9B788DBEB}"/>
                    </a:ext>
                  </a:extLst>
                </p14:cNvPr>
                <p14:cNvContentPartPr/>
                <p14:nvPr/>
              </p14:nvContentPartPr>
              <p14:xfrm>
                <a:off x="6259947" y="914992"/>
                <a:ext cx="57960" cy="256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700DAA-B952-4697-88DF-BEF9B788DBE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50947" y="906352"/>
                  <a:ext cx="75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49F223B-4397-4772-B3B0-3B1AB00B4437}"/>
                    </a:ext>
                  </a:extLst>
                </p14:cNvPr>
                <p14:cNvContentPartPr/>
                <p14:nvPr/>
              </p14:nvContentPartPr>
              <p14:xfrm>
                <a:off x="6198387" y="990592"/>
                <a:ext cx="495000" cy="111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49F223B-4397-4772-B3B0-3B1AB00B443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89387" y="981952"/>
                  <a:ext cx="512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75BF94-C754-498F-807D-F79C7A7614C4}"/>
                    </a:ext>
                  </a:extLst>
                </p14:cNvPr>
                <p14:cNvContentPartPr/>
                <p14:nvPr/>
              </p14:nvContentPartPr>
              <p14:xfrm>
                <a:off x="6729027" y="941992"/>
                <a:ext cx="104040" cy="92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75BF94-C754-498F-807D-F79C7A7614C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20027" y="933352"/>
                  <a:ext cx="121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CB88425-8ACA-49A5-B41C-272B79285B2B}"/>
                    </a:ext>
                  </a:extLst>
                </p14:cNvPr>
                <p14:cNvContentPartPr/>
                <p14:nvPr/>
              </p14:nvContentPartPr>
              <p14:xfrm>
                <a:off x="6936747" y="997432"/>
                <a:ext cx="16200" cy="1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CB88425-8ACA-49A5-B41C-272B79285B2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8107" y="988432"/>
                  <a:ext cx="3384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7F63FD-58A9-4CC2-9213-303610BCE2D4}"/>
              </a:ext>
            </a:extLst>
          </p:cNvPr>
          <p:cNvGrpSpPr/>
          <p:nvPr/>
        </p:nvGrpSpPr>
        <p:grpSpPr>
          <a:xfrm>
            <a:off x="4579467" y="3913432"/>
            <a:ext cx="968040" cy="329760"/>
            <a:chOff x="4579467" y="3913432"/>
            <a:chExt cx="96804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F400CE-C43B-4264-BE66-81C44F6957C0}"/>
                    </a:ext>
                  </a:extLst>
                </p14:cNvPr>
                <p14:cNvContentPartPr/>
                <p14:nvPr/>
              </p14:nvContentPartPr>
              <p14:xfrm>
                <a:off x="4594227" y="3913432"/>
                <a:ext cx="215640" cy="271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F400CE-C43B-4264-BE66-81C44F6957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85587" y="3904792"/>
                  <a:ext cx="2332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9FC1984-3E6C-4268-82BA-9AE95A2BCDB0}"/>
                    </a:ext>
                  </a:extLst>
                </p14:cNvPr>
                <p14:cNvContentPartPr/>
                <p14:nvPr/>
              </p14:nvContentPartPr>
              <p14:xfrm>
                <a:off x="4579467" y="3926752"/>
                <a:ext cx="109440" cy="40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9FC1984-3E6C-4268-82BA-9AE95A2BCDB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70827" y="3918112"/>
                  <a:ext cx="127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261A2EF-F6BB-4BD6-AD2D-48FB7034B40F}"/>
                    </a:ext>
                  </a:extLst>
                </p14:cNvPr>
                <p14:cNvContentPartPr/>
                <p14:nvPr/>
              </p14:nvContentPartPr>
              <p14:xfrm>
                <a:off x="4929747" y="4078672"/>
                <a:ext cx="135000" cy="163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261A2EF-F6BB-4BD6-AD2D-48FB7034B40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20747" y="4070032"/>
                  <a:ext cx="152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3E2CACF-11E2-4F20-B333-BEAD93BA57B8}"/>
                    </a:ext>
                  </a:extLst>
                </p14:cNvPr>
                <p14:cNvContentPartPr/>
                <p14:nvPr/>
              </p14:nvContentPartPr>
              <p14:xfrm>
                <a:off x="5163387" y="4208632"/>
                <a:ext cx="12600" cy="34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3E2CACF-11E2-4F20-B333-BEAD93BA57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54747" y="4199992"/>
                  <a:ext cx="30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367606-EC27-494F-9CCC-86C80565BDC5}"/>
                    </a:ext>
                  </a:extLst>
                </p14:cNvPr>
                <p14:cNvContentPartPr/>
                <p14:nvPr/>
              </p14:nvContentPartPr>
              <p14:xfrm>
                <a:off x="5284347" y="4036912"/>
                <a:ext cx="172800" cy="156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367606-EC27-494F-9CCC-86C80565BDC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75347" y="4028272"/>
                  <a:ext cx="190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1A9D68-CC83-4D9C-885A-0CA2F2CB1A4D}"/>
                    </a:ext>
                  </a:extLst>
                </p14:cNvPr>
                <p14:cNvContentPartPr/>
                <p14:nvPr/>
              </p14:nvContentPartPr>
              <p14:xfrm>
                <a:off x="5537787" y="4149232"/>
                <a:ext cx="9720" cy="3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1A9D68-CC83-4D9C-885A-0CA2F2CB1A4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29147" y="4140232"/>
                  <a:ext cx="2736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4BA152E-2D25-42E9-8B54-50447DD54ADC}"/>
              </a:ext>
            </a:extLst>
          </p:cNvPr>
          <p:cNvGrpSpPr/>
          <p:nvPr/>
        </p:nvGrpSpPr>
        <p:grpSpPr>
          <a:xfrm>
            <a:off x="3514227" y="3414832"/>
            <a:ext cx="261720" cy="144000"/>
            <a:chOff x="3514227" y="3414832"/>
            <a:chExt cx="26172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FAE564C-9812-4FFF-8BD8-308C015D29E8}"/>
                    </a:ext>
                  </a:extLst>
                </p14:cNvPr>
                <p14:cNvContentPartPr/>
                <p14:nvPr/>
              </p14:nvContentPartPr>
              <p14:xfrm>
                <a:off x="3514227" y="3414832"/>
                <a:ext cx="231120" cy="144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FAE564C-9812-4FFF-8BD8-308C015D29E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05227" y="3405832"/>
                  <a:ext cx="248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2CEB77E-402D-490D-AA1F-23DAD1DC0DBF}"/>
                    </a:ext>
                  </a:extLst>
                </p14:cNvPr>
                <p14:cNvContentPartPr/>
                <p14:nvPr/>
              </p14:nvContentPartPr>
              <p14:xfrm>
                <a:off x="3528267" y="3423832"/>
                <a:ext cx="189360" cy="131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2CEB77E-402D-490D-AA1F-23DAD1DC0DB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519627" y="3414832"/>
                  <a:ext cx="207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0EC748-B5EB-43EC-AFEB-AD4E2DC3A859}"/>
                    </a:ext>
                  </a:extLst>
                </p14:cNvPr>
                <p14:cNvContentPartPr/>
                <p14:nvPr/>
              </p14:nvContentPartPr>
              <p14:xfrm>
                <a:off x="3765507" y="3427432"/>
                <a:ext cx="10440" cy="3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0EC748-B5EB-43EC-AFEB-AD4E2DC3A8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56507" y="3418432"/>
                  <a:ext cx="280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DA46CFD-0659-459D-926E-DE5B7890E84B}"/>
              </a:ext>
            </a:extLst>
          </p:cNvPr>
          <p:cNvGrpSpPr/>
          <p:nvPr/>
        </p:nvGrpSpPr>
        <p:grpSpPr>
          <a:xfrm>
            <a:off x="4637427" y="3449752"/>
            <a:ext cx="265320" cy="111240"/>
            <a:chOff x="4637427" y="3449752"/>
            <a:chExt cx="26532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395478-EB1C-4B0E-ACA9-BEE17746747F}"/>
                    </a:ext>
                  </a:extLst>
                </p14:cNvPr>
                <p14:cNvContentPartPr/>
                <p14:nvPr/>
              </p14:nvContentPartPr>
              <p14:xfrm>
                <a:off x="4637427" y="3449752"/>
                <a:ext cx="159480" cy="111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395478-EB1C-4B0E-ACA9-BEE17746747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28787" y="3440752"/>
                  <a:ext cx="177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C3A918B-A32F-499F-853A-A279B646B01D}"/>
                    </a:ext>
                  </a:extLst>
                </p14:cNvPr>
                <p14:cNvContentPartPr/>
                <p14:nvPr/>
              </p14:nvContentPartPr>
              <p14:xfrm>
                <a:off x="4887627" y="3474232"/>
                <a:ext cx="15120" cy="20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C3A918B-A32F-499F-853A-A279B646B01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78987" y="3465592"/>
                  <a:ext cx="3276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F74C10-519F-492C-AE74-4C7CD61385D9}"/>
                  </a:ext>
                </a:extLst>
              </p14:cNvPr>
              <p14:cNvContentPartPr/>
              <p14:nvPr/>
            </p14:nvContentPartPr>
            <p14:xfrm>
              <a:off x="5499267" y="3450112"/>
              <a:ext cx="25920" cy="81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F74C10-519F-492C-AE74-4C7CD61385D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490627" y="3441112"/>
                <a:ext cx="43560" cy="9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B9572912-2F3E-4867-B21C-BE535A3F123E}"/>
              </a:ext>
            </a:extLst>
          </p:cNvPr>
          <p:cNvGrpSpPr/>
          <p:nvPr/>
        </p:nvGrpSpPr>
        <p:grpSpPr>
          <a:xfrm>
            <a:off x="5442747" y="3626152"/>
            <a:ext cx="133560" cy="207360"/>
            <a:chOff x="5442747" y="3626152"/>
            <a:chExt cx="13356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9CBE63D-FA30-4C1C-BB14-90D34D2B5EB4}"/>
                    </a:ext>
                  </a:extLst>
                </p14:cNvPr>
                <p14:cNvContentPartPr/>
                <p14:nvPr/>
              </p14:nvContentPartPr>
              <p14:xfrm>
                <a:off x="5484507" y="3626152"/>
                <a:ext cx="91800" cy="207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9CBE63D-FA30-4C1C-BB14-90D34D2B5EB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75867" y="3617512"/>
                  <a:ext cx="109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366634F-ADDC-4DB5-BD38-BEF8CD722AAA}"/>
                    </a:ext>
                  </a:extLst>
                </p14:cNvPr>
                <p14:cNvContentPartPr/>
                <p14:nvPr/>
              </p14:nvContentPartPr>
              <p14:xfrm>
                <a:off x="5442747" y="3710032"/>
                <a:ext cx="113040" cy="6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366634F-ADDC-4DB5-BD38-BEF8CD722AA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434107" y="3701032"/>
                  <a:ext cx="13068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DE8636D-B29D-442C-99F7-FC1B9E735120}"/>
                  </a:ext>
                </a:extLst>
              </p14:cNvPr>
              <p14:cNvContentPartPr/>
              <p14:nvPr/>
            </p14:nvContentPartPr>
            <p14:xfrm>
              <a:off x="5474067" y="1093912"/>
              <a:ext cx="66240" cy="209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DE8636D-B29D-442C-99F7-FC1B9E73512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465067" y="1085272"/>
                <a:ext cx="838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897373A-A1E1-49D1-AD93-458D2B54F480}"/>
                  </a:ext>
                </a:extLst>
              </p14:cNvPr>
              <p14:cNvContentPartPr/>
              <p14:nvPr/>
            </p14:nvContentPartPr>
            <p14:xfrm>
              <a:off x="5456787" y="2659552"/>
              <a:ext cx="53280" cy="153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897373A-A1E1-49D1-AD93-458D2B54F48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448147" y="2650912"/>
                <a:ext cx="70920" cy="1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926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ries rlc circuit phase angle">
            <a:extLst>
              <a:ext uri="{FF2B5EF4-FFF2-40B4-BE49-F238E27FC236}">
                <a16:creationId xmlns:a16="http://schemas.microsoft.com/office/drawing/2014/main" id="{AB572455-BA93-4509-94B8-2B6B5E023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84" y="491366"/>
            <a:ext cx="35528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hase Angle of Series RLC Circuit">
            <a:extLst>
              <a:ext uri="{FF2B5EF4-FFF2-40B4-BE49-F238E27FC236}">
                <a16:creationId xmlns:a16="http://schemas.microsoft.com/office/drawing/2014/main" id="{148F86A7-AD87-41D6-8317-39437BAEE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071" y="591378"/>
            <a:ext cx="4457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183D97-430E-4425-9B23-48F38F2A3C8D}"/>
              </a:ext>
            </a:extLst>
          </p:cNvPr>
          <p:cNvSpPr/>
          <p:nvPr/>
        </p:nvSpPr>
        <p:spPr>
          <a:xfrm>
            <a:off x="384313" y="14711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414042"/>
                </a:solidFill>
                <a:latin typeface="Lato"/>
              </a:rPr>
              <a:t>EX1: </a:t>
            </a:r>
            <a:r>
              <a:rPr lang="en-US" dirty="0">
                <a:solidFill>
                  <a:srgbClr val="414042"/>
                </a:solidFill>
                <a:latin typeface="Lato"/>
              </a:rPr>
              <a:t>A series RLC circuit containing a resistance of 12Ω, an inductance of 0.15H and a capacitor of 100uF are connected in series across a 100V, 50Hz supply. Calculate the total circuit impedance, the circuits current, power factor and draw the voltage phasor diagram.</a:t>
            </a:r>
            <a:endParaRPr lang="en-US" dirty="0"/>
          </a:p>
        </p:txBody>
      </p:sp>
      <p:pic>
        <p:nvPicPr>
          <p:cNvPr id="3078" name="Picture 6" descr="Example No1">
            <a:extLst>
              <a:ext uri="{FF2B5EF4-FFF2-40B4-BE49-F238E27FC236}">
                <a16:creationId xmlns:a16="http://schemas.microsoft.com/office/drawing/2014/main" id="{92C8DA8C-8304-451D-A64C-A5AEBA5A4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313" y="1471136"/>
            <a:ext cx="437197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hasor Diagram">
            <a:extLst>
              <a:ext uri="{FF2B5EF4-FFF2-40B4-BE49-F238E27FC236}">
                <a16:creationId xmlns:a16="http://schemas.microsoft.com/office/drawing/2014/main" id="{305BF744-DE37-4393-8765-D50DF6150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20" y="3194809"/>
            <a:ext cx="36957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69" name="Group 3268">
            <a:extLst>
              <a:ext uri="{FF2B5EF4-FFF2-40B4-BE49-F238E27FC236}">
                <a16:creationId xmlns:a16="http://schemas.microsoft.com/office/drawing/2014/main" id="{EE50C4AD-92E7-4B6F-8FB2-975C66DE09C4}"/>
              </a:ext>
            </a:extLst>
          </p:cNvPr>
          <p:cNvGrpSpPr/>
          <p:nvPr/>
        </p:nvGrpSpPr>
        <p:grpSpPr>
          <a:xfrm>
            <a:off x="5141427" y="3766912"/>
            <a:ext cx="2126520" cy="363600"/>
            <a:chOff x="5141427" y="3766912"/>
            <a:chExt cx="212652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BE8351-8E9F-474E-A10E-76855BDD4B28}"/>
                    </a:ext>
                  </a:extLst>
                </p14:cNvPr>
                <p14:cNvContentPartPr/>
                <p14:nvPr/>
              </p14:nvContentPartPr>
              <p14:xfrm>
                <a:off x="5141427" y="3936112"/>
                <a:ext cx="143640" cy="135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BE8351-8E9F-474E-A10E-76855BDD4B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32427" y="3927472"/>
                  <a:ext cx="161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7F9D2DD-228B-4D7A-8DAD-9B5FAD2B60DD}"/>
                    </a:ext>
                  </a:extLst>
                </p14:cNvPr>
                <p14:cNvContentPartPr/>
                <p14:nvPr/>
              </p14:nvContentPartPr>
              <p14:xfrm>
                <a:off x="5172747" y="3994072"/>
                <a:ext cx="88920" cy="5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7F9D2DD-228B-4D7A-8DAD-9B5FAD2B6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63747" y="3985072"/>
                  <a:ext cx="106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602B158-EFFC-475D-A7EE-777146BEEFDA}"/>
                    </a:ext>
                  </a:extLst>
                </p14:cNvPr>
                <p14:cNvContentPartPr/>
                <p14:nvPr/>
              </p14:nvContentPartPr>
              <p14:xfrm>
                <a:off x="5371467" y="3973912"/>
                <a:ext cx="89640" cy="7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602B158-EFFC-475D-A7EE-777146BEEF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62827" y="3965272"/>
                  <a:ext cx="107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46D8E07-2C12-432D-9A88-16963F7C5D19}"/>
                    </a:ext>
                  </a:extLst>
                </p14:cNvPr>
                <p14:cNvContentPartPr/>
                <p14:nvPr/>
              </p14:nvContentPartPr>
              <p14:xfrm>
                <a:off x="5362827" y="4024312"/>
                <a:ext cx="99360" cy="6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46D8E07-2C12-432D-9A88-16963F7C5D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53827" y="4015312"/>
                  <a:ext cx="117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136" name="Ink 3135">
                  <a:extLst>
                    <a:ext uri="{FF2B5EF4-FFF2-40B4-BE49-F238E27FC236}">
                      <a16:creationId xmlns:a16="http://schemas.microsoft.com/office/drawing/2014/main" id="{6C9BA076-414C-4FA8-BA6A-886DDE4701AE}"/>
                    </a:ext>
                  </a:extLst>
                </p14:cNvPr>
                <p14:cNvContentPartPr/>
                <p14:nvPr/>
              </p14:nvContentPartPr>
              <p14:xfrm>
                <a:off x="5545347" y="3810112"/>
                <a:ext cx="115920" cy="301680"/>
              </p14:xfrm>
            </p:contentPart>
          </mc:Choice>
          <mc:Fallback>
            <p:pic>
              <p:nvPicPr>
                <p:cNvPr id="3136" name="Ink 3135">
                  <a:extLst>
                    <a:ext uri="{FF2B5EF4-FFF2-40B4-BE49-F238E27FC236}">
                      <a16:creationId xmlns:a16="http://schemas.microsoft.com/office/drawing/2014/main" id="{6C9BA076-414C-4FA8-BA6A-886DDE4701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6707" y="3801472"/>
                  <a:ext cx="1335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40" name="Ink 3139">
                  <a:extLst>
                    <a:ext uri="{FF2B5EF4-FFF2-40B4-BE49-F238E27FC236}">
                      <a16:creationId xmlns:a16="http://schemas.microsoft.com/office/drawing/2014/main" id="{2F271693-A1BB-4EB9-93AF-69B7D8530442}"/>
                    </a:ext>
                  </a:extLst>
                </p14:cNvPr>
                <p14:cNvContentPartPr/>
                <p14:nvPr/>
              </p14:nvContentPartPr>
              <p14:xfrm>
                <a:off x="5624547" y="3779512"/>
                <a:ext cx="846720" cy="32040"/>
              </p14:xfrm>
            </p:contentPart>
          </mc:Choice>
          <mc:Fallback>
            <p:pic>
              <p:nvPicPr>
                <p:cNvPr id="3140" name="Ink 3139">
                  <a:extLst>
                    <a:ext uri="{FF2B5EF4-FFF2-40B4-BE49-F238E27FC236}">
                      <a16:creationId xmlns:a16="http://schemas.microsoft.com/office/drawing/2014/main" id="{2F271693-A1BB-4EB9-93AF-69B7D85304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15547" y="3770512"/>
                  <a:ext cx="864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62" name="Ink 3161">
                  <a:extLst>
                    <a:ext uri="{FF2B5EF4-FFF2-40B4-BE49-F238E27FC236}">
                      <a16:creationId xmlns:a16="http://schemas.microsoft.com/office/drawing/2014/main" id="{B50793CD-C957-418F-8617-F4C71B372B99}"/>
                    </a:ext>
                  </a:extLst>
                </p14:cNvPr>
                <p14:cNvContentPartPr/>
                <p14:nvPr/>
              </p14:nvContentPartPr>
              <p14:xfrm>
                <a:off x="5778987" y="3946912"/>
                <a:ext cx="108000" cy="120240"/>
              </p14:xfrm>
            </p:contentPart>
          </mc:Choice>
          <mc:Fallback>
            <p:pic>
              <p:nvPicPr>
                <p:cNvPr id="3162" name="Ink 3161">
                  <a:extLst>
                    <a:ext uri="{FF2B5EF4-FFF2-40B4-BE49-F238E27FC236}">
                      <a16:creationId xmlns:a16="http://schemas.microsoft.com/office/drawing/2014/main" id="{B50793CD-C957-418F-8617-F4C71B372B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69987" y="3938272"/>
                  <a:ext cx="125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163" name="Ink 3162">
                  <a:extLst>
                    <a:ext uri="{FF2B5EF4-FFF2-40B4-BE49-F238E27FC236}">
                      <a16:creationId xmlns:a16="http://schemas.microsoft.com/office/drawing/2014/main" id="{4C87AF26-65F5-4919-ACB8-2F7F1776F4EA}"/>
                    </a:ext>
                  </a:extLst>
                </p14:cNvPr>
                <p14:cNvContentPartPr/>
                <p14:nvPr/>
              </p14:nvContentPartPr>
              <p14:xfrm>
                <a:off x="5816427" y="3988312"/>
                <a:ext cx="91800" cy="125640"/>
              </p14:xfrm>
            </p:contentPart>
          </mc:Choice>
          <mc:Fallback>
            <p:pic>
              <p:nvPicPr>
                <p:cNvPr id="3163" name="Ink 3162">
                  <a:extLst>
                    <a:ext uri="{FF2B5EF4-FFF2-40B4-BE49-F238E27FC236}">
                      <a16:creationId xmlns:a16="http://schemas.microsoft.com/office/drawing/2014/main" id="{4C87AF26-65F5-4919-ACB8-2F7F1776F4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07427" y="3979312"/>
                  <a:ext cx="109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65" name="Ink 3164">
                  <a:extLst>
                    <a:ext uri="{FF2B5EF4-FFF2-40B4-BE49-F238E27FC236}">
                      <a16:creationId xmlns:a16="http://schemas.microsoft.com/office/drawing/2014/main" id="{3BE0DBD8-1D8D-4ADB-805E-5B2F50F7AFB2}"/>
                    </a:ext>
                  </a:extLst>
                </p14:cNvPr>
                <p14:cNvContentPartPr/>
                <p14:nvPr/>
              </p14:nvContentPartPr>
              <p14:xfrm>
                <a:off x="5928027" y="3890032"/>
                <a:ext cx="96120" cy="101880"/>
              </p14:xfrm>
            </p:contentPart>
          </mc:Choice>
          <mc:Fallback>
            <p:pic>
              <p:nvPicPr>
                <p:cNvPr id="3165" name="Ink 3164">
                  <a:extLst>
                    <a:ext uri="{FF2B5EF4-FFF2-40B4-BE49-F238E27FC236}">
                      <a16:creationId xmlns:a16="http://schemas.microsoft.com/office/drawing/2014/main" id="{3BE0DBD8-1D8D-4ADB-805E-5B2F50F7AF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19387" y="3881392"/>
                  <a:ext cx="113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73" name="Ink 3172">
                  <a:extLst>
                    <a:ext uri="{FF2B5EF4-FFF2-40B4-BE49-F238E27FC236}">
                      <a16:creationId xmlns:a16="http://schemas.microsoft.com/office/drawing/2014/main" id="{B3F38C8B-2FE7-4A0D-9F6B-97D428F0D27B}"/>
                    </a:ext>
                  </a:extLst>
                </p14:cNvPr>
                <p14:cNvContentPartPr/>
                <p14:nvPr/>
              </p14:nvContentPartPr>
              <p14:xfrm>
                <a:off x="6077067" y="4008472"/>
                <a:ext cx="132480" cy="9000"/>
              </p14:xfrm>
            </p:contentPart>
          </mc:Choice>
          <mc:Fallback>
            <p:pic>
              <p:nvPicPr>
                <p:cNvPr id="3173" name="Ink 3172">
                  <a:extLst>
                    <a:ext uri="{FF2B5EF4-FFF2-40B4-BE49-F238E27FC236}">
                      <a16:creationId xmlns:a16="http://schemas.microsoft.com/office/drawing/2014/main" id="{B3F38C8B-2FE7-4A0D-9F6B-97D428F0D2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68427" y="3999472"/>
                  <a:ext cx="150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82" name="Ink 3181">
                  <a:extLst>
                    <a:ext uri="{FF2B5EF4-FFF2-40B4-BE49-F238E27FC236}">
                      <a16:creationId xmlns:a16="http://schemas.microsoft.com/office/drawing/2014/main" id="{822C8478-325C-4DE1-AB40-0FF353B4D275}"/>
                    </a:ext>
                  </a:extLst>
                </p14:cNvPr>
                <p14:cNvContentPartPr/>
                <p14:nvPr/>
              </p14:nvContentPartPr>
              <p14:xfrm>
                <a:off x="6156987" y="3960592"/>
                <a:ext cx="51840" cy="115200"/>
              </p14:xfrm>
            </p:contentPart>
          </mc:Choice>
          <mc:Fallback>
            <p:pic>
              <p:nvPicPr>
                <p:cNvPr id="3182" name="Ink 3181">
                  <a:extLst>
                    <a:ext uri="{FF2B5EF4-FFF2-40B4-BE49-F238E27FC236}">
                      <a16:creationId xmlns:a16="http://schemas.microsoft.com/office/drawing/2014/main" id="{822C8478-325C-4DE1-AB40-0FF353B4D2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48347" y="3951592"/>
                  <a:ext cx="69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83" name="Ink 3182">
                  <a:extLst>
                    <a:ext uri="{FF2B5EF4-FFF2-40B4-BE49-F238E27FC236}">
                      <a16:creationId xmlns:a16="http://schemas.microsoft.com/office/drawing/2014/main" id="{42FD7F66-2315-4C16-8DC8-BF26E0DB8C1A}"/>
                    </a:ext>
                  </a:extLst>
                </p14:cNvPr>
                <p14:cNvContentPartPr/>
                <p14:nvPr/>
              </p14:nvContentPartPr>
              <p14:xfrm>
                <a:off x="6277947" y="3899032"/>
                <a:ext cx="96480" cy="210240"/>
              </p14:xfrm>
            </p:contentPart>
          </mc:Choice>
          <mc:Fallback>
            <p:pic>
              <p:nvPicPr>
                <p:cNvPr id="3183" name="Ink 3182">
                  <a:extLst>
                    <a:ext uri="{FF2B5EF4-FFF2-40B4-BE49-F238E27FC236}">
                      <a16:creationId xmlns:a16="http://schemas.microsoft.com/office/drawing/2014/main" id="{42FD7F66-2315-4C16-8DC8-BF26E0DB8C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68947" y="3890032"/>
                  <a:ext cx="114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91" name="Ink 3190">
                  <a:extLst>
                    <a:ext uri="{FF2B5EF4-FFF2-40B4-BE49-F238E27FC236}">
                      <a16:creationId xmlns:a16="http://schemas.microsoft.com/office/drawing/2014/main" id="{D734EAB9-F302-4803-BC1B-75285262ACED}"/>
                    </a:ext>
                  </a:extLst>
                </p14:cNvPr>
                <p14:cNvContentPartPr/>
                <p14:nvPr/>
              </p14:nvContentPartPr>
              <p14:xfrm>
                <a:off x="6392067" y="3933592"/>
                <a:ext cx="93600" cy="107280"/>
              </p14:xfrm>
            </p:contentPart>
          </mc:Choice>
          <mc:Fallback>
            <p:pic>
              <p:nvPicPr>
                <p:cNvPr id="3191" name="Ink 3190">
                  <a:extLst>
                    <a:ext uri="{FF2B5EF4-FFF2-40B4-BE49-F238E27FC236}">
                      <a16:creationId xmlns:a16="http://schemas.microsoft.com/office/drawing/2014/main" id="{D734EAB9-F302-4803-BC1B-75285262AC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83067" y="3924592"/>
                  <a:ext cx="111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98" name="Ink 3197">
                  <a:extLst>
                    <a:ext uri="{FF2B5EF4-FFF2-40B4-BE49-F238E27FC236}">
                      <a16:creationId xmlns:a16="http://schemas.microsoft.com/office/drawing/2014/main" id="{A95CB5C8-3EAE-48FB-8CFE-B3A64895AEE6}"/>
                    </a:ext>
                  </a:extLst>
                </p14:cNvPr>
                <p14:cNvContentPartPr/>
                <p14:nvPr/>
              </p14:nvContentPartPr>
              <p14:xfrm>
                <a:off x="6370107" y="3895792"/>
                <a:ext cx="97920" cy="140760"/>
              </p14:xfrm>
            </p:contentPart>
          </mc:Choice>
          <mc:Fallback>
            <p:pic>
              <p:nvPicPr>
                <p:cNvPr id="3198" name="Ink 3197">
                  <a:extLst>
                    <a:ext uri="{FF2B5EF4-FFF2-40B4-BE49-F238E27FC236}">
                      <a16:creationId xmlns:a16="http://schemas.microsoft.com/office/drawing/2014/main" id="{A95CB5C8-3EAE-48FB-8CFE-B3A64895AE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61107" y="3887152"/>
                  <a:ext cx="115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05" name="Ink 3204">
                  <a:extLst>
                    <a:ext uri="{FF2B5EF4-FFF2-40B4-BE49-F238E27FC236}">
                      <a16:creationId xmlns:a16="http://schemas.microsoft.com/office/drawing/2014/main" id="{FA220571-E84A-465B-B984-8D3EB89DC4E3}"/>
                    </a:ext>
                  </a:extLst>
                </p14:cNvPr>
                <p14:cNvContentPartPr/>
                <p14:nvPr/>
              </p14:nvContentPartPr>
              <p14:xfrm>
                <a:off x="6554067" y="3997312"/>
                <a:ext cx="78480" cy="102600"/>
              </p14:xfrm>
            </p:contentPart>
          </mc:Choice>
          <mc:Fallback>
            <p:pic>
              <p:nvPicPr>
                <p:cNvPr id="3205" name="Ink 3204">
                  <a:extLst>
                    <a:ext uri="{FF2B5EF4-FFF2-40B4-BE49-F238E27FC236}">
                      <a16:creationId xmlns:a16="http://schemas.microsoft.com/office/drawing/2014/main" id="{FA220571-E84A-465B-B984-8D3EB89DC4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45427" y="3988672"/>
                  <a:ext cx="96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13" name="Ink 3212">
                  <a:extLst>
                    <a:ext uri="{FF2B5EF4-FFF2-40B4-BE49-F238E27FC236}">
                      <a16:creationId xmlns:a16="http://schemas.microsoft.com/office/drawing/2014/main" id="{3A3E2D7D-3A36-4886-A2C3-7235B1B03B93}"/>
                    </a:ext>
                  </a:extLst>
                </p14:cNvPr>
                <p14:cNvContentPartPr/>
                <p14:nvPr/>
              </p14:nvContentPartPr>
              <p14:xfrm>
                <a:off x="6645147" y="3985792"/>
                <a:ext cx="99360" cy="1800"/>
              </p14:xfrm>
            </p:contentPart>
          </mc:Choice>
          <mc:Fallback>
            <p:pic>
              <p:nvPicPr>
                <p:cNvPr id="3213" name="Ink 3212">
                  <a:extLst>
                    <a:ext uri="{FF2B5EF4-FFF2-40B4-BE49-F238E27FC236}">
                      <a16:creationId xmlns:a16="http://schemas.microsoft.com/office/drawing/2014/main" id="{3A3E2D7D-3A36-4886-A2C3-7235B1B03B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36147" y="3976792"/>
                  <a:ext cx="117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23" name="Ink 3222">
                  <a:extLst>
                    <a:ext uri="{FF2B5EF4-FFF2-40B4-BE49-F238E27FC236}">
                      <a16:creationId xmlns:a16="http://schemas.microsoft.com/office/drawing/2014/main" id="{F509BAE9-7FA4-44CC-AE76-6CE742A4527D}"/>
                    </a:ext>
                  </a:extLst>
                </p14:cNvPr>
                <p14:cNvContentPartPr/>
                <p14:nvPr/>
              </p14:nvContentPartPr>
              <p14:xfrm>
                <a:off x="6831627" y="3922792"/>
                <a:ext cx="120600" cy="138240"/>
              </p14:xfrm>
            </p:contentPart>
          </mc:Choice>
          <mc:Fallback>
            <p:pic>
              <p:nvPicPr>
                <p:cNvPr id="3223" name="Ink 3222">
                  <a:extLst>
                    <a:ext uri="{FF2B5EF4-FFF2-40B4-BE49-F238E27FC236}">
                      <a16:creationId xmlns:a16="http://schemas.microsoft.com/office/drawing/2014/main" id="{F509BAE9-7FA4-44CC-AE76-6CE742A452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22987" y="3914152"/>
                  <a:ext cx="138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28" name="Ink 3227">
                  <a:extLst>
                    <a:ext uri="{FF2B5EF4-FFF2-40B4-BE49-F238E27FC236}">
                      <a16:creationId xmlns:a16="http://schemas.microsoft.com/office/drawing/2014/main" id="{A13D1FB6-127D-4312-907D-DB9D50D9E559}"/>
                    </a:ext>
                  </a:extLst>
                </p14:cNvPr>
                <p14:cNvContentPartPr/>
                <p14:nvPr/>
              </p14:nvContentPartPr>
              <p14:xfrm>
                <a:off x="6803187" y="3920992"/>
                <a:ext cx="109800" cy="129240"/>
              </p14:xfrm>
            </p:contentPart>
          </mc:Choice>
          <mc:Fallback>
            <p:pic>
              <p:nvPicPr>
                <p:cNvPr id="3228" name="Ink 3227">
                  <a:extLst>
                    <a:ext uri="{FF2B5EF4-FFF2-40B4-BE49-F238E27FC236}">
                      <a16:creationId xmlns:a16="http://schemas.microsoft.com/office/drawing/2014/main" id="{A13D1FB6-127D-4312-907D-DB9D50D9E5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94547" y="3911992"/>
                  <a:ext cx="127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43" name="Ink 3242">
                  <a:extLst>
                    <a:ext uri="{FF2B5EF4-FFF2-40B4-BE49-F238E27FC236}">
                      <a16:creationId xmlns:a16="http://schemas.microsoft.com/office/drawing/2014/main" id="{0D7BDC91-6CBE-4C56-BC58-88972445F2CC}"/>
                    </a:ext>
                  </a:extLst>
                </p14:cNvPr>
                <p14:cNvContentPartPr/>
                <p14:nvPr/>
              </p14:nvContentPartPr>
              <p14:xfrm>
                <a:off x="6979587" y="3999472"/>
                <a:ext cx="74160" cy="93960"/>
              </p14:xfrm>
            </p:contentPart>
          </mc:Choice>
          <mc:Fallback>
            <p:pic>
              <p:nvPicPr>
                <p:cNvPr id="3243" name="Ink 3242">
                  <a:extLst>
                    <a:ext uri="{FF2B5EF4-FFF2-40B4-BE49-F238E27FC236}">
                      <a16:creationId xmlns:a16="http://schemas.microsoft.com/office/drawing/2014/main" id="{0D7BDC91-6CBE-4C56-BC58-88972445F2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70947" y="3990832"/>
                  <a:ext cx="91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46" name="Ink 3245">
                  <a:extLst>
                    <a:ext uri="{FF2B5EF4-FFF2-40B4-BE49-F238E27FC236}">
                      <a16:creationId xmlns:a16="http://schemas.microsoft.com/office/drawing/2014/main" id="{EBF221CD-FC0A-4138-8773-26809FABAF7A}"/>
                    </a:ext>
                  </a:extLst>
                </p14:cNvPr>
                <p14:cNvContentPartPr/>
                <p14:nvPr/>
              </p14:nvContentPartPr>
              <p14:xfrm>
                <a:off x="7017027" y="3888592"/>
                <a:ext cx="120600" cy="241920"/>
              </p14:xfrm>
            </p:contentPart>
          </mc:Choice>
          <mc:Fallback>
            <p:pic>
              <p:nvPicPr>
                <p:cNvPr id="3246" name="Ink 3245">
                  <a:extLst>
                    <a:ext uri="{FF2B5EF4-FFF2-40B4-BE49-F238E27FC236}">
                      <a16:creationId xmlns:a16="http://schemas.microsoft.com/office/drawing/2014/main" id="{EBF221CD-FC0A-4138-8773-26809FABAF7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08027" y="3879592"/>
                  <a:ext cx="138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62" name="Ink 3261">
                  <a:extLst>
                    <a:ext uri="{FF2B5EF4-FFF2-40B4-BE49-F238E27FC236}">
                      <a16:creationId xmlns:a16="http://schemas.microsoft.com/office/drawing/2014/main" id="{ADE14C6C-AD24-424A-AD9E-4FECC7A07FCE}"/>
                    </a:ext>
                  </a:extLst>
                </p14:cNvPr>
                <p14:cNvContentPartPr/>
                <p14:nvPr/>
              </p14:nvContentPartPr>
              <p14:xfrm>
                <a:off x="7136187" y="3846472"/>
                <a:ext cx="131760" cy="66600"/>
              </p14:xfrm>
            </p:contentPart>
          </mc:Choice>
          <mc:Fallback>
            <p:pic>
              <p:nvPicPr>
                <p:cNvPr id="3262" name="Ink 3261">
                  <a:extLst>
                    <a:ext uri="{FF2B5EF4-FFF2-40B4-BE49-F238E27FC236}">
                      <a16:creationId xmlns:a16="http://schemas.microsoft.com/office/drawing/2014/main" id="{ADE14C6C-AD24-424A-AD9E-4FECC7A07F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27547" y="3837832"/>
                  <a:ext cx="149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64" name="Ink 3263">
                  <a:extLst>
                    <a:ext uri="{FF2B5EF4-FFF2-40B4-BE49-F238E27FC236}">
                      <a16:creationId xmlns:a16="http://schemas.microsoft.com/office/drawing/2014/main" id="{C2A2844B-C264-4328-B30E-D6532C9C3435}"/>
                    </a:ext>
                  </a:extLst>
                </p14:cNvPr>
                <p14:cNvContentPartPr/>
                <p14:nvPr/>
              </p14:nvContentPartPr>
              <p14:xfrm>
                <a:off x="6452187" y="3766912"/>
                <a:ext cx="720000" cy="33840"/>
              </p14:xfrm>
            </p:contentPart>
          </mc:Choice>
          <mc:Fallback>
            <p:pic>
              <p:nvPicPr>
                <p:cNvPr id="3264" name="Ink 3263">
                  <a:extLst>
                    <a:ext uri="{FF2B5EF4-FFF2-40B4-BE49-F238E27FC236}">
                      <a16:creationId xmlns:a16="http://schemas.microsoft.com/office/drawing/2014/main" id="{C2A2844B-C264-4328-B30E-D6532C9C34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43187" y="3757912"/>
                  <a:ext cx="73764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5" name="Group 3394">
            <a:extLst>
              <a:ext uri="{FF2B5EF4-FFF2-40B4-BE49-F238E27FC236}">
                <a16:creationId xmlns:a16="http://schemas.microsoft.com/office/drawing/2014/main" id="{24D82E62-2CB5-42D4-B663-1CDCF55BF6B1}"/>
              </a:ext>
            </a:extLst>
          </p:cNvPr>
          <p:cNvGrpSpPr/>
          <p:nvPr/>
        </p:nvGrpSpPr>
        <p:grpSpPr>
          <a:xfrm>
            <a:off x="8255427" y="1152952"/>
            <a:ext cx="1025280" cy="208440"/>
            <a:chOff x="8255427" y="1152952"/>
            <a:chExt cx="102528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74" name="Ink 3273">
                  <a:extLst>
                    <a:ext uri="{FF2B5EF4-FFF2-40B4-BE49-F238E27FC236}">
                      <a16:creationId xmlns:a16="http://schemas.microsoft.com/office/drawing/2014/main" id="{B0D96ADE-B144-4873-BBB9-8672BE5E7844}"/>
                    </a:ext>
                  </a:extLst>
                </p14:cNvPr>
                <p14:cNvContentPartPr/>
                <p14:nvPr/>
              </p14:nvContentPartPr>
              <p14:xfrm>
                <a:off x="8265147" y="1196872"/>
                <a:ext cx="104760" cy="86400"/>
              </p14:xfrm>
            </p:contentPart>
          </mc:Choice>
          <mc:Fallback>
            <p:pic>
              <p:nvPicPr>
                <p:cNvPr id="3274" name="Ink 3273">
                  <a:extLst>
                    <a:ext uri="{FF2B5EF4-FFF2-40B4-BE49-F238E27FC236}">
                      <a16:creationId xmlns:a16="http://schemas.microsoft.com/office/drawing/2014/main" id="{B0D96ADE-B144-4873-BBB9-8672BE5E78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56147" y="1187872"/>
                  <a:ext cx="122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82" name="Ink 3281">
                  <a:extLst>
                    <a:ext uri="{FF2B5EF4-FFF2-40B4-BE49-F238E27FC236}">
                      <a16:creationId xmlns:a16="http://schemas.microsoft.com/office/drawing/2014/main" id="{3DC7AA26-9F7E-4FDC-98DA-CB3198D6F238}"/>
                    </a:ext>
                  </a:extLst>
                </p14:cNvPr>
                <p14:cNvContentPartPr/>
                <p14:nvPr/>
              </p14:nvContentPartPr>
              <p14:xfrm>
                <a:off x="8255427" y="1152952"/>
                <a:ext cx="100440" cy="118080"/>
              </p14:xfrm>
            </p:contentPart>
          </mc:Choice>
          <mc:Fallback>
            <p:pic>
              <p:nvPicPr>
                <p:cNvPr id="3282" name="Ink 3281">
                  <a:extLst>
                    <a:ext uri="{FF2B5EF4-FFF2-40B4-BE49-F238E27FC236}">
                      <a16:creationId xmlns:a16="http://schemas.microsoft.com/office/drawing/2014/main" id="{3DC7AA26-9F7E-4FDC-98DA-CB3198D6F2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46787" y="1143952"/>
                  <a:ext cx="118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88" name="Ink 3287">
                  <a:extLst>
                    <a:ext uri="{FF2B5EF4-FFF2-40B4-BE49-F238E27FC236}">
                      <a16:creationId xmlns:a16="http://schemas.microsoft.com/office/drawing/2014/main" id="{F118846C-EC10-4F12-99EA-27BD8817B95F}"/>
                    </a:ext>
                  </a:extLst>
                </p14:cNvPr>
                <p14:cNvContentPartPr/>
                <p14:nvPr/>
              </p14:nvContentPartPr>
              <p14:xfrm>
                <a:off x="8430027" y="1257352"/>
                <a:ext cx="73080" cy="72360"/>
              </p14:xfrm>
            </p:contentPart>
          </mc:Choice>
          <mc:Fallback>
            <p:pic>
              <p:nvPicPr>
                <p:cNvPr id="3288" name="Ink 3287">
                  <a:extLst>
                    <a:ext uri="{FF2B5EF4-FFF2-40B4-BE49-F238E27FC236}">
                      <a16:creationId xmlns:a16="http://schemas.microsoft.com/office/drawing/2014/main" id="{F118846C-EC10-4F12-99EA-27BD8817B9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21027" y="1248352"/>
                  <a:ext cx="90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15" name="Ink 3314">
                  <a:extLst>
                    <a:ext uri="{FF2B5EF4-FFF2-40B4-BE49-F238E27FC236}">
                      <a16:creationId xmlns:a16="http://schemas.microsoft.com/office/drawing/2014/main" id="{5BECA8BB-5B47-4833-87B4-944430017F1D}"/>
                    </a:ext>
                  </a:extLst>
                </p14:cNvPr>
                <p14:cNvContentPartPr/>
                <p14:nvPr/>
              </p14:nvContentPartPr>
              <p14:xfrm>
                <a:off x="8602107" y="1252312"/>
                <a:ext cx="93240" cy="1080"/>
              </p14:xfrm>
            </p:contentPart>
          </mc:Choice>
          <mc:Fallback>
            <p:pic>
              <p:nvPicPr>
                <p:cNvPr id="3315" name="Ink 3314">
                  <a:extLst>
                    <a:ext uri="{FF2B5EF4-FFF2-40B4-BE49-F238E27FC236}">
                      <a16:creationId xmlns:a16="http://schemas.microsoft.com/office/drawing/2014/main" id="{5BECA8BB-5B47-4833-87B4-944430017F1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93467" y="1243312"/>
                  <a:ext cx="110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22" name="Ink 3321">
                  <a:extLst>
                    <a:ext uri="{FF2B5EF4-FFF2-40B4-BE49-F238E27FC236}">
                      <a16:creationId xmlns:a16="http://schemas.microsoft.com/office/drawing/2014/main" id="{F92BC0F0-DC89-4F93-A497-AC8014181D30}"/>
                    </a:ext>
                  </a:extLst>
                </p14:cNvPr>
                <p14:cNvContentPartPr/>
                <p14:nvPr/>
              </p14:nvContentPartPr>
              <p14:xfrm>
                <a:off x="8608947" y="1285792"/>
                <a:ext cx="91800" cy="9000"/>
              </p14:xfrm>
            </p:contentPart>
          </mc:Choice>
          <mc:Fallback>
            <p:pic>
              <p:nvPicPr>
                <p:cNvPr id="3322" name="Ink 3321">
                  <a:extLst>
                    <a:ext uri="{FF2B5EF4-FFF2-40B4-BE49-F238E27FC236}">
                      <a16:creationId xmlns:a16="http://schemas.microsoft.com/office/drawing/2014/main" id="{F92BC0F0-DC89-4F93-A497-AC8014181D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99947" y="1276792"/>
                  <a:ext cx="109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33" name="Ink 3332">
                  <a:extLst>
                    <a:ext uri="{FF2B5EF4-FFF2-40B4-BE49-F238E27FC236}">
                      <a16:creationId xmlns:a16="http://schemas.microsoft.com/office/drawing/2014/main" id="{47FA451D-1D9F-4214-A8E8-E8354612E10E}"/>
                    </a:ext>
                  </a:extLst>
                </p14:cNvPr>
                <p14:cNvContentPartPr/>
                <p14:nvPr/>
              </p14:nvContentPartPr>
              <p14:xfrm>
                <a:off x="8770947" y="1220992"/>
                <a:ext cx="111960" cy="95760"/>
              </p14:xfrm>
            </p:contentPart>
          </mc:Choice>
          <mc:Fallback>
            <p:pic>
              <p:nvPicPr>
                <p:cNvPr id="3333" name="Ink 3332">
                  <a:extLst>
                    <a:ext uri="{FF2B5EF4-FFF2-40B4-BE49-F238E27FC236}">
                      <a16:creationId xmlns:a16="http://schemas.microsoft.com/office/drawing/2014/main" id="{47FA451D-1D9F-4214-A8E8-E8354612E10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61947" y="1211992"/>
                  <a:ext cx="129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36" name="Ink 3335">
                  <a:extLst>
                    <a:ext uri="{FF2B5EF4-FFF2-40B4-BE49-F238E27FC236}">
                      <a16:creationId xmlns:a16="http://schemas.microsoft.com/office/drawing/2014/main" id="{048F0C73-CE93-4B5B-AC43-AAFAECF0D865}"/>
                    </a:ext>
                  </a:extLst>
                </p14:cNvPr>
                <p14:cNvContentPartPr/>
                <p14:nvPr/>
              </p14:nvContentPartPr>
              <p14:xfrm>
                <a:off x="8907747" y="1233232"/>
                <a:ext cx="104760" cy="102240"/>
              </p14:xfrm>
            </p:contentPart>
          </mc:Choice>
          <mc:Fallback>
            <p:pic>
              <p:nvPicPr>
                <p:cNvPr id="3336" name="Ink 3335">
                  <a:extLst>
                    <a:ext uri="{FF2B5EF4-FFF2-40B4-BE49-F238E27FC236}">
                      <a16:creationId xmlns:a16="http://schemas.microsoft.com/office/drawing/2014/main" id="{048F0C73-CE93-4B5B-AC43-AAFAECF0D86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99107" y="1224232"/>
                  <a:ext cx="122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40" name="Ink 3339">
                  <a:extLst>
                    <a:ext uri="{FF2B5EF4-FFF2-40B4-BE49-F238E27FC236}">
                      <a16:creationId xmlns:a16="http://schemas.microsoft.com/office/drawing/2014/main" id="{FEFAB124-02AE-45C3-A8A7-54359ED8CA13}"/>
                    </a:ext>
                  </a:extLst>
                </p14:cNvPr>
                <p14:cNvContentPartPr/>
                <p14:nvPr/>
              </p14:nvContentPartPr>
              <p14:xfrm>
                <a:off x="8934747" y="1224592"/>
                <a:ext cx="87120" cy="11160"/>
              </p14:xfrm>
            </p:contentPart>
          </mc:Choice>
          <mc:Fallback>
            <p:pic>
              <p:nvPicPr>
                <p:cNvPr id="3340" name="Ink 3339">
                  <a:extLst>
                    <a:ext uri="{FF2B5EF4-FFF2-40B4-BE49-F238E27FC236}">
                      <a16:creationId xmlns:a16="http://schemas.microsoft.com/office/drawing/2014/main" id="{FEFAB124-02AE-45C3-A8A7-54359ED8CA1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26107" y="1215592"/>
                  <a:ext cx="1047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80" name="Ink 3379">
                  <a:extLst>
                    <a:ext uri="{FF2B5EF4-FFF2-40B4-BE49-F238E27FC236}">
                      <a16:creationId xmlns:a16="http://schemas.microsoft.com/office/drawing/2014/main" id="{A01752DC-FCF7-4574-80F4-29ADD6DF3145}"/>
                    </a:ext>
                  </a:extLst>
                </p14:cNvPr>
                <p14:cNvContentPartPr/>
                <p14:nvPr/>
              </p14:nvContentPartPr>
              <p14:xfrm>
                <a:off x="9076587" y="1162312"/>
                <a:ext cx="42120" cy="199080"/>
              </p14:xfrm>
            </p:contentPart>
          </mc:Choice>
          <mc:Fallback>
            <p:pic>
              <p:nvPicPr>
                <p:cNvPr id="3380" name="Ink 3379">
                  <a:extLst>
                    <a:ext uri="{FF2B5EF4-FFF2-40B4-BE49-F238E27FC236}">
                      <a16:creationId xmlns:a16="http://schemas.microsoft.com/office/drawing/2014/main" id="{A01752DC-FCF7-4574-80F4-29ADD6DF314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67587" y="1153312"/>
                  <a:ext cx="59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389" name="Ink 3388">
                  <a:extLst>
                    <a:ext uri="{FF2B5EF4-FFF2-40B4-BE49-F238E27FC236}">
                      <a16:creationId xmlns:a16="http://schemas.microsoft.com/office/drawing/2014/main" id="{A7A03AB3-A34A-43D5-B1E2-78398E042633}"/>
                    </a:ext>
                  </a:extLst>
                </p14:cNvPr>
                <p14:cNvContentPartPr/>
                <p14:nvPr/>
              </p14:nvContentPartPr>
              <p14:xfrm>
                <a:off x="9045627" y="1273912"/>
                <a:ext cx="82440" cy="7200"/>
              </p14:xfrm>
            </p:contentPart>
          </mc:Choice>
          <mc:Fallback>
            <p:pic>
              <p:nvPicPr>
                <p:cNvPr id="3389" name="Ink 3388">
                  <a:extLst>
                    <a:ext uri="{FF2B5EF4-FFF2-40B4-BE49-F238E27FC236}">
                      <a16:creationId xmlns:a16="http://schemas.microsoft.com/office/drawing/2014/main" id="{A7A03AB3-A34A-43D5-B1E2-78398E0426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36987" y="1265272"/>
                  <a:ext cx="100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390" name="Ink 3389">
                  <a:extLst>
                    <a:ext uri="{FF2B5EF4-FFF2-40B4-BE49-F238E27FC236}">
                      <a16:creationId xmlns:a16="http://schemas.microsoft.com/office/drawing/2014/main" id="{79C7BD9D-4530-4185-A9DC-BB34E4185522}"/>
                    </a:ext>
                  </a:extLst>
                </p14:cNvPr>
                <p14:cNvContentPartPr/>
                <p14:nvPr/>
              </p14:nvContentPartPr>
              <p14:xfrm>
                <a:off x="9187107" y="1215952"/>
                <a:ext cx="93600" cy="113760"/>
              </p14:xfrm>
            </p:contentPart>
          </mc:Choice>
          <mc:Fallback>
            <p:pic>
              <p:nvPicPr>
                <p:cNvPr id="3390" name="Ink 3389">
                  <a:extLst>
                    <a:ext uri="{FF2B5EF4-FFF2-40B4-BE49-F238E27FC236}">
                      <a16:creationId xmlns:a16="http://schemas.microsoft.com/office/drawing/2014/main" id="{79C7BD9D-4530-4185-A9DC-BB34E41855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78467" y="1207312"/>
                  <a:ext cx="11124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400" name="Ink 3399">
                <a:extLst>
                  <a:ext uri="{FF2B5EF4-FFF2-40B4-BE49-F238E27FC236}">
                    <a16:creationId xmlns:a16="http://schemas.microsoft.com/office/drawing/2014/main" id="{75D23576-2517-4C09-871C-ACF48A3B211F}"/>
                  </a:ext>
                </a:extLst>
              </p14:cNvPr>
              <p14:cNvContentPartPr/>
              <p14:nvPr/>
            </p14:nvContentPartPr>
            <p14:xfrm>
              <a:off x="9049587" y="3639472"/>
              <a:ext cx="364320" cy="20160"/>
            </p14:xfrm>
          </p:contentPart>
        </mc:Choice>
        <mc:Fallback>
          <p:pic>
            <p:nvPicPr>
              <p:cNvPr id="3400" name="Ink 3399">
                <a:extLst>
                  <a:ext uri="{FF2B5EF4-FFF2-40B4-BE49-F238E27FC236}">
                    <a16:creationId xmlns:a16="http://schemas.microsoft.com/office/drawing/2014/main" id="{75D23576-2517-4C09-871C-ACF48A3B211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40587" y="3630472"/>
                <a:ext cx="38196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74" name="Group 3573">
            <a:extLst>
              <a:ext uri="{FF2B5EF4-FFF2-40B4-BE49-F238E27FC236}">
                <a16:creationId xmlns:a16="http://schemas.microsoft.com/office/drawing/2014/main" id="{2F483AE0-04B4-4B9E-98FD-948F7E2DBC8A}"/>
              </a:ext>
            </a:extLst>
          </p:cNvPr>
          <p:cNvGrpSpPr/>
          <p:nvPr/>
        </p:nvGrpSpPr>
        <p:grpSpPr>
          <a:xfrm>
            <a:off x="11110587" y="2032792"/>
            <a:ext cx="1040400" cy="138240"/>
            <a:chOff x="11110587" y="2032792"/>
            <a:chExt cx="104040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121" name="Ink 3120">
                  <a:extLst>
                    <a:ext uri="{FF2B5EF4-FFF2-40B4-BE49-F238E27FC236}">
                      <a16:creationId xmlns:a16="http://schemas.microsoft.com/office/drawing/2014/main" id="{AEB64194-A20E-4336-9CAE-2E353C8592FB}"/>
                    </a:ext>
                  </a:extLst>
                </p14:cNvPr>
                <p14:cNvContentPartPr/>
                <p14:nvPr/>
              </p14:nvContentPartPr>
              <p14:xfrm>
                <a:off x="11110587" y="2078512"/>
                <a:ext cx="115920" cy="12240"/>
              </p14:xfrm>
            </p:contentPart>
          </mc:Choice>
          <mc:Fallback>
            <p:pic>
              <p:nvPicPr>
                <p:cNvPr id="3121" name="Ink 3120">
                  <a:extLst>
                    <a:ext uri="{FF2B5EF4-FFF2-40B4-BE49-F238E27FC236}">
                      <a16:creationId xmlns:a16="http://schemas.microsoft.com/office/drawing/2014/main" id="{AEB64194-A20E-4336-9CAE-2E353C8592F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01587" y="2069872"/>
                  <a:ext cx="133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128" name="Ink 3127">
                  <a:extLst>
                    <a:ext uri="{FF2B5EF4-FFF2-40B4-BE49-F238E27FC236}">
                      <a16:creationId xmlns:a16="http://schemas.microsoft.com/office/drawing/2014/main" id="{1990EEEB-F4B9-4861-8CA5-F0D51EA89AEB}"/>
                    </a:ext>
                  </a:extLst>
                </p14:cNvPr>
                <p14:cNvContentPartPr/>
                <p14:nvPr/>
              </p14:nvContentPartPr>
              <p14:xfrm>
                <a:off x="11119947" y="2121352"/>
                <a:ext cx="111600" cy="9720"/>
              </p14:xfrm>
            </p:contentPart>
          </mc:Choice>
          <mc:Fallback>
            <p:pic>
              <p:nvPicPr>
                <p:cNvPr id="3128" name="Ink 3127">
                  <a:extLst>
                    <a:ext uri="{FF2B5EF4-FFF2-40B4-BE49-F238E27FC236}">
                      <a16:creationId xmlns:a16="http://schemas.microsoft.com/office/drawing/2014/main" id="{1990EEEB-F4B9-4861-8CA5-F0D51EA89AE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10947" y="2112712"/>
                  <a:ext cx="129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529" name="Ink 3528">
                  <a:extLst>
                    <a:ext uri="{FF2B5EF4-FFF2-40B4-BE49-F238E27FC236}">
                      <a16:creationId xmlns:a16="http://schemas.microsoft.com/office/drawing/2014/main" id="{ADCA9F3D-0B66-4561-8E8A-C6C41E3DDFB2}"/>
                    </a:ext>
                  </a:extLst>
                </p14:cNvPr>
                <p14:cNvContentPartPr/>
                <p14:nvPr/>
              </p14:nvContentPartPr>
              <p14:xfrm>
                <a:off x="11330547" y="2051872"/>
                <a:ext cx="141480" cy="118800"/>
              </p14:xfrm>
            </p:contentPart>
          </mc:Choice>
          <mc:Fallback>
            <p:pic>
              <p:nvPicPr>
                <p:cNvPr id="3529" name="Ink 3528">
                  <a:extLst>
                    <a:ext uri="{FF2B5EF4-FFF2-40B4-BE49-F238E27FC236}">
                      <a16:creationId xmlns:a16="http://schemas.microsoft.com/office/drawing/2014/main" id="{ADCA9F3D-0B66-4561-8E8A-C6C41E3DDFB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321907" y="2042872"/>
                  <a:ext cx="159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538" name="Ink 3537">
                  <a:extLst>
                    <a:ext uri="{FF2B5EF4-FFF2-40B4-BE49-F238E27FC236}">
                      <a16:creationId xmlns:a16="http://schemas.microsoft.com/office/drawing/2014/main" id="{E759EF78-0E97-4795-BB2A-1F4323D40952}"/>
                    </a:ext>
                  </a:extLst>
                </p14:cNvPr>
                <p14:cNvContentPartPr/>
                <p14:nvPr/>
              </p14:nvContentPartPr>
              <p14:xfrm>
                <a:off x="11540787" y="2145832"/>
                <a:ext cx="6840" cy="5400"/>
              </p14:xfrm>
            </p:contentPart>
          </mc:Choice>
          <mc:Fallback>
            <p:pic>
              <p:nvPicPr>
                <p:cNvPr id="3538" name="Ink 3537">
                  <a:extLst>
                    <a:ext uri="{FF2B5EF4-FFF2-40B4-BE49-F238E27FC236}">
                      <a16:creationId xmlns:a16="http://schemas.microsoft.com/office/drawing/2014/main" id="{E759EF78-0E97-4795-BB2A-1F4323D409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532147" y="2136832"/>
                  <a:ext cx="24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547" name="Ink 3546">
                  <a:extLst>
                    <a:ext uri="{FF2B5EF4-FFF2-40B4-BE49-F238E27FC236}">
                      <a16:creationId xmlns:a16="http://schemas.microsoft.com/office/drawing/2014/main" id="{F8A9A390-9574-457D-9213-4FE8FB10288F}"/>
                    </a:ext>
                  </a:extLst>
                </p14:cNvPr>
                <p14:cNvContentPartPr/>
                <p14:nvPr/>
              </p14:nvContentPartPr>
              <p14:xfrm>
                <a:off x="11623947" y="2032792"/>
                <a:ext cx="33120" cy="138240"/>
              </p14:xfrm>
            </p:contentPart>
          </mc:Choice>
          <mc:Fallback>
            <p:pic>
              <p:nvPicPr>
                <p:cNvPr id="3547" name="Ink 3546">
                  <a:extLst>
                    <a:ext uri="{FF2B5EF4-FFF2-40B4-BE49-F238E27FC236}">
                      <a16:creationId xmlns:a16="http://schemas.microsoft.com/office/drawing/2014/main" id="{F8A9A390-9574-457D-9213-4FE8FB10288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614947" y="2024152"/>
                  <a:ext cx="50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564" name="Ink 3563">
                  <a:extLst>
                    <a:ext uri="{FF2B5EF4-FFF2-40B4-BE49-F238E27FC236}">
                      <a16:creationId xmlns:a16="http://schemas.microsoft.com/office/drawing/2014/main" id="{BB32B0DC-736E-4AB1-9E6B-5CD1BD739865}"/>
                    </a:ext>
                  </a:extLst>
                </p14:cNvPr>
                <p14:cNvContentPartPr/>
                <p14:nvPr/>
              </p14:nvContentPartPr>
              <p14:xfrm>
                <a:off x="11698467" y="2045752"/>
                <a:ext cx="111240" cy="117360"/>
              </p14:xfrm>
            </p:contentPart>
          </mc:Choice>
          <mc:Fallback>
            <p:pic>
              <p:nvPicPr>
                <p:cNvPr id="3564" name="Ink 3563">
                  <a:extLst>
                    <a:ext uri="{FF2B5EF4-FFF2-40B4-BE49-F238E27FC236}">
                      <a16:creationId xmlns:a16="http://schemas.microsoft.com/office/drawing/2014/main" id="{BB32B0DC-736E-4AB1-9E6B-5CD1BD73986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689467" y="2036752"/>
                  <a:ext cx="128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572" name="Ink 3571">
                  <a:extLst>
                    <a:ext uri="{FF2B5EF4-FFF2-40B4-BE49-F238E27FC236}">
                      <a16:creationId xmlns:a16="http://schemas.microsoft.com/office/drawing/2014/main" id="{6F2620E8-40DD-4136-8757-C183EB6A9A80}"/>
                    </a:ext>
                  </a:extLst>
                </p14:cNvPr>
                <p14:cNvContentPartPr/>
                <p14:nvPr/>
              </p14:nvContentPartPr>
              <p14:xfrm>
                <a:off x="11853987" y="2041792"/>
                <a:ext cx="93600" cy="110160"/>
              </p14:xfrm>
            </p:contentPart>
          </mc:Choice>
          <mc:Fallback>
            <p:pic>
              <p:nvPicPr>
                <p:cNvPr id="3572" name="Ink 3571">
                  <a:extLst>
                    <a:ext uri="{FF2B5EF4-FFF2-40B4-BE49-F238E27FC236}">
                      <a16:creationId xmlns:a16="http://schemas.microsoft.com/office/drawing/2014/main" id="{6F2620E8-40DD-4136-8757-C183EB6A9A8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844987" y="2032792"/>
                  <a:ext cx="111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573" name="Ink 3572">
                  <a:extLst>
                    <a:ext uri="{FF2B5EF4-FFF2-40B4-BE49-F238E27FC236}">
                      <a16:creationId xmlns:a16="http://schemas.microsoft.com/office/drawing/2014/main" id="{B1B7B95E-AE0C-4B1C-9493-E9942D1EB4AC}"/>
                    </a:ext>
                  </a:extLst>
                </p14:cNvPr>
                <p14:cNvContentPartPr/>
                <p14:nvPr/>
              </p14:nvContentPartPr>
              <p14:xfrm>
                <a:off x="11961987" y="2038912"/>
                <a:ext cx="189000" cy="124920"/>
              </p14:xfrm>
            </p:contentPart>
          </mc:Choice>
          <mc:Fallback>
            <p:pic>
              <p:nvPicPr>
                <p:cNvPr id="3573" name="Ink 3572">
                  <a:extLst>
                    <a:ext uri="{FF2B5EF4-FFF2-40B4-BE49-F238E27FC236}">
                      <a16:creationId xmlns:a16="http://schemas.microsoft.com/office/drawing/2014/main" id="{B1B7B95E-AE0C-4B1C-9493-E9942D1EB4A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952987" y="2029912"/>
                  <a:ext cx="2066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4" name="Group 3583">
            <a:extLst>
              <a:ext uri="{FF2B5EF4-FFF2-40B4-BE49-F238E27FC236}">
                <a16:creationId xmlns:a16="http://schemas.microsoft.com/office/drawing/2014/main" id="{11F2B108-41B7-4E9B-ADED-8D57BBCE3425}"/>
              </a:ext>
            </a:extLst>
          </p:cNvPr>
          <p:cNvGrpSpPr/>
          <p:nvPr/>
        </p:nvGrpSpPr>
        <p:grpSpPr>
          <a:xfrm>
            <a:off x="7424187" y="3900472"/>
            <a:ext cx="1038240" cy="189720"/>
            <a:chOff x="7424187" y="3900472"/>
            <a:chExt cx="103824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575" name="Ink 3574">
                  <a:extLst>
                    <a:ext uri="{FF2B5EF4-FFF2-40B4-BE49-F238E27FC236}">
                      <a16:creationId xmlns:a16="http://schemas.microsoft.com/office/drawing/2014/main" id="{222A2CE9-EEE1-4BF5-BF18-D1062093E2B1}"/>
                    </a:ext>
                  </a:extLst>
                </p14:cNvPr>
                <p14:cNvContentPartPr/>
                <p14:nvPr/>
              </p14:nvContentPartPr>
              <p14:xfrm>
                <a:off x="7424187" y="4001632"/>
                <a:ext cx="150120" cy="1080"/>
              </p14:xfrm>
            </p:contentPart>
          </mc:Choice>
          <mc:Fallback>
            <p:pic>
              <p:nvPicPr>
                <p:cNvPr id="3575" name="Ink 3574">
                  <a:extLst>
                    <a:ext uri="{FF2B5EF4-FFF2-40B4-BE49-F238E27FC236}">
                      <a16:creationId xmlns:a16="http://schemas.microsoft.com/office/drawing/2014/main" id="{222A2CE9-EEE1-4BF5-BF18-D1062093E2B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15547" y="3992632"/>
                  <a:ext cx="167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576" name="Ink 3575">
                  <a:extLst>
                    <a:ext uri="{FF2B5EF4-FFF2-40B4-BE49-F238E27FC236}">
                      <a16:creationId xmlns:a16="http://schemas.microsoft.com/office/drawing/2014/main" id="{506D4CA7-8C73-421B-B805-D21DE47A813E}"/>
                    </a:ext>
                  </a:extLst>
                </p14:cNvPr>
                <p14:cNvContentPartPr/>
                <p14:nvPr/>
              </p14:nvContentPartPr>
              <p14:xfrm>
                <a:off x="7438947" y="4039432"/>
                <a:ext cx="172440" cy="12960"/>
              </p14:xfrm>
            </p:contentPart>
          </mc:Choice>
          <mc:Fallback>
            <p:pic>
              <p:nvPicPr>
                <p:cNvPr id="3576" name="Ink 3575">
                  <a:extLst>
                    <a:ext uri="{FF2B5EF4-FFF2-40B4-BE49-F238E27FC236}">
                      <a16:creationId xmlns:a16="http://schemas.microsoft.com/office/drawing/2014/main" id="{506D4CA7-8C73-421B-B805-D21DE47A813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30307" y="4030432"/>
                  <a:ext cx="190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578" name="Ink 3577">
                  <a:extLst>
                    <a:ext uri="{FF2B5EF4-FFF2-40B4-BE49-F238E27FC236}">
                      <a16:creationId xmlns:a16="http://schemas.microsoft.com/office/drawing/2014/main" id="{37321D72-C9F4-4D47-BF9B-399A05F723A4}"/>
                    </a:ext>
                  </a:extLst>
                </p14:cNvPr>
                <p14:cNvContentPartPr/>
                <p14:nvPr/>
              </p14:nvContentPartPr>
              <p14:xfrm>
                <a:off x="7739907" y="3901192"/>
                <a:ext cx="37440" cy="145080"/>
              </p14:xfrm>
            </p:contentPart>
          </mc:Choice>
          <mc:Fallback>
            <p:pic>
              <p:nvPicPr>
                <p:cNvPr id="3578" name="Ink 3577">
                  <a:extLst>
                    <a:ext uri="{FF2B5EF4-FFF2-40B4-BE49-F238E27FC236}">
                      <a16:creationId xmlns:a16="http://schemas.microsoft.com/office/drawing/2014/main" id="{37321D72-C9F4-4D47-BF9B-399A05F723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30907" y="3892552"/>
                  <a:ext cx="55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579" name="Ink 3578">
                  <a:extLst>
                    <a:ext uri="{FF2B5EF4-FFF2-40B4-BE49-F238E27FC236}">
                      <a16:creationId xmlns:a16="http://schemas.microsoft.com/office/drawing/2014/main" id="{76AC374F-FC5C-4185-9ABC-9524476BCA01}"/>
                    </a:ext>
                  </a:extLst>
                </p14:cNvPr>
                <p14:cNvContentPartPr/>
                <p14:nvPr/>
              </p14:nvContentPartPr>
              <p14:xfrm>
                <a:off x="7774107" y="3902272"/>
                <a:ext cx="128880" cy="128160"/>
              </p14:xfrm>
            </p:contentPart>
          </mc:Choice>
          <mc:Fallback>
            <p:pic>
              <p:nvPicPr>
                <p:cNvPr id="3579" name="Ink 3578">
                  <a:extLst>
                    <a:ext uri="{FF2B5EF4-FFF2-40B4-BE49-F238E27FC236}">
                      <a16:creationId xmlns:a16="http://schemas.microsoft.com/office/drawing/2014/main" id="{76AC374F-FC5C-4185-9ABC-9524476BCA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65107" y="3893632"/>
                  <a:ext cx="146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580" name="Ink 3579">
                  <a:extLst>
                    <a:ext uri="{FF2B5EF4-FFF2-40B4-BE49-F238E27FC236}">
                      <a16:creationId xmlns:a16="http://schemas.microsoft.com/office/drawing/2014/main" id="{5EEE3726-2943-4E6F-B2C0-6FD4A3785F45}"/>
                    </a:ext>
                  </a:extLst>
                </p14:cNvPr>
                <p14:cNvContentPartPr/>
                <p14:nvPr/>
              </p14:nvContentPartPr>
              <p14:xfrm>
                <a:off x="7953027" y="3982192"/>
                <a:ext cx="27360" cy="16560"/>
              </p14:xfrm>
            </p:contentPart>
          </mc:Choice>
          <mc:Fallback>
            <p:pic>
              <p:nvPicPr>
                <p:cNvPr id="3580" name="Ink 3579">
                  <a:extLst>
                    <a:ext uri="{FF2B5EF4-FFF2-40B4-BE49-F238E27FC236}">
                      <a16:creationId xmlns:a16="http://schemas.microsoft.com/office/drawing/2014/main" id="{5EEE3726-2943-4E6F-B2C0-6FD4A3785F4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44387" y="3973552"/>
                  <a:ext cx="45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581" name="Ink 3580">
                  <a:extLst>
                    <a:ext uri="{FF2B5EF4-FFF2-40B4-BE49-F238E27FC236}">
                      <a16:creationId xmlns:a16="http://schemas.microsoft.com/office/drawing/2014/main" id="{E4D4AE1A-3CC3-4BFF-A5D5-752DEA0183F9}"/>
                    </a:ext>
                  </a:extLst>
                </p14:cNvPr>
                <p14:cNvContentPartPr/>
                <p14:nvPr/>
              </p14:nvContentPartPr>
              <p14:xfrm>
                <a:off x="8055627" y="3900472"/>
                <a:ext cx="114480" cy="112320"/>
              </p14:xfrm>
            </p:contentPart>
          </mc:Choice>
          <mc:Fallback>
            <p:pic>
              <p:nvPicPr>
                <p:cNvPr id="3581" name="Ink 3580">
                  <a:extLst>
                    <a:ext uri="{FF2B5EF4-FFF2-40B4-BE49-F238E27FC236}">
                      <a16:creationId xmlns:a16="http://schemas.microsoft.com/office/drawing/2014/main" id="{E4D4AE1A-3CC3-4BFF-A5D5-752DEA0183F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46987" y="3891472"/>
                  <a:ext cx="132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582" name="Ink 3581">
                  <a:extLst>
                    <a:ext uri="{FF2B5EF4-FFF2-40B4-BE49-F238E27FC236}">
                      <a16:creationId xmlns:a16="http://schemas.microsoft.com/office/drawing/2014/main" id="{99BF7BB4-7DDB-4338-B1C4-DD7A85DE680A}"/>
                    </a:ext>
                  </a:extLst>
                </p14:cNvPr>
                <p14:cNvContentPartPr/>
                <p14:nvPr/>
              </p14:nvContentPartPr>
              <p14:xfrm>
                <a:off x="8137707" y="3935392"/>
                <a:ext cx="29160" cy="154800"/>
              </p14:xfrm>
            </p:contentPart>
          </mc:Choice>
          <mc:Fallback>
            <p:pic>
              <p:nvPicPr>
                <p:cNvPr id="3582" name="Ink 3581">
                  <a:extLst>
                    <a:ext uri="{FF2B5EF4-FFF2-40B4-BE49-F238E27FC236}">
                      <a16:creationId xmlns:a16="http://schemas.microsoft.com/office/drawing/2014/main" id="{99BF7BB4-7DDB-4338-B1C4-DD7A85DE680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28707" y="3926392"/>
                  <a:ext cx="46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583" name="Ink 3582">
                  <a:extLst>
                    <a:ext uri="{FF2B5EF4-FFF2-40B4-BE49-F238E27FC236}">
                      <a16:creationId xmlns:a16="http://schemas.microsoft.com/office/drawing/2014/main" id="{FB3FF7B6-BCEB-4791-82B1-A599831D1BBC}"/>
                    </a:ext>
                  </a:extLst>
                </p14:cNvPr>
                <p14:cNvContentPartPr/>
                <p14:nvPr/>
              </p14:nvContentPartPr>
              <p14:xfrm>
                <a:off x="8238147" y="3914152"/>
                <a:ext cx="224280" cy="126360"/>
              </p14:xfrm>
            </p:contentPart>
          </mc:Choice>
          <mc:Fallback>
            <p:pic>
              <p:nvPicPr>
                <p:cNvPr id="3583" name="Ink 3582">
                  <a:extLst>
                    <a:ext uri="{FF2B5EF4-FFF2-40B4-BE49-F238E27FC236}">
                      <a16:creationId xmlns:a16="http://schemas.microsoft.com/office/drawing/2014/main" id="{FB3FF7B6-BCEB-4791-82B1-A599831D1B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29147" y="3905152"/>
                  <a:ext cx="2419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4" name="Group 3593">
            <a:extLst>
              <a:ext uri="{FF2B5EF4-FFF2-40B4-BE49-F238E27FC236}">
                <a16:creationId xmlns:a16="http://schemas.microsoft.com/office/drawing/2014/main" id="{650B0019-9DAC-4C99-8720-BA9D3410BF46}"/>
              </a:ext>
            </a:extLst>
          </p:cNvPr>
          <p:cNvGrpSpPr/>
          <p:nvPr/>
        </p:nvGrpSpPr>
        <p:grpSpPr>
          <a:xfrm>
            <a:off x="10942107" y="2671432"/>
            <a:ext cx="922320" cy="201600"/>
            <a:chOff x="10942107" y="2671432"/>
            <a:chExt cx="92232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585" name="Ink 3584">
                  <a:extLst>
                    <a:ext uri="{FF2B5EF4-FFF2-40B4-BE49-F238E27FC236}">
                      <a16:creationId xmlns:a16="http://schemas.microsoft.com/office/drawing/2014/main" id="{ED9F298B-F9A7-4D65-8910-5DEE4F2D5D4D}"/>
                    </a:ext>
                  </a:extLst>
                </p14:cNvPr>
                <p14:cNvContentPartPr/>
                <p14:nvPr/>
              </p14:nvContentPartPr>
              <p14:xfrm>
                <a:off x="10980987" y="2671432"/>
                <a:ext cx="1440" cy="8640"/>
              </p14:xfrm>
            </p:contentPart>
          </mc:Choice>
          <mc:Fallback>
            <p:pic>
              <p:nvPicPr>
                <p:cNvPr id="3585" name="Ink 3584">
                  <a:extLst>
                    <a:ext uri="{FF2B5EF4-FFF2-40B4-BE49-F238E27FC236}">
                      <a16:creationId xmlns:a16="http://schemas.microsoft.com/office/drawing/2014/main" id="{ED9F298B-F9A7-4D65-8910-5DEE4F2D5D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972347" y="2662432"/>
                  <a:ext cx="19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586" name="Ink 3585">
                  <a:extLst>
                    <a:ext uri="{FF2B5EF4-FFF2-40B4-BE49-F238E27FC236}">
                      <a16:creationId xmlns:a16="http://schemas.microsoft.com/office/drawing/2014/main" id="{A230E53B-54BA-4767-8141-A720ED0D5A2A}"/>
                    </a:ext>
                  </a:extLst>
                </p14:cNvPr>
                <p14:cNvContentPartPr/>
                <p14:nvPr/>
              </p14:nvContentPartPr>
              <p14:xfrm>
                <a:off x="10942107" y="2756032"/>
                <a:ext cx="99000" cy="21240"/>
              </p14:xfrm>
            </p:contentPart>
          </mc:Choice>
          <mc:Fallback>
            <p:pic>
              <p:nvPicPr>
                <p:cNvPr id="3586" name="Ink 3585">
                  <a:extLst>
                    <a:ext uri="{FF2B5EF4-FFF2-40B4-BE49-F238E27FC236}">
                      <a16:creationId xmlns:a16="http://schemas.microsoft.com/office/drawing/2014/main" id="{A230E53B-54BA-4767-8141-A720ED0D5A2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33107" y="2747032"/>
                  <a:ext cx="116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587" name="Ink 3586">
                  <a:extLst>
                    <a:ext uri="{FF2B5EF4-FFF2-40B4-BE49-F238E27FC236}">
                      <a16:creationId xmlns:a16="http://schemas.microsoft.com/office/drawing/2014/main" id="{AC26B28A-052D-4ECE-8CE3-8944C63D4644}"/>
                    </a:ext>
                  </a:extLst>
                </p14:cNvPr>
                <p14:cNvContentPartPr/>
                <p14:nvPr/>
              </p14:nvContentPartPr>
              <p14:xfrm>
                <a:off x="11134347" y="2676472"/>
                <a:ext cx="128520" cy="111240"/>
              </p14:xfrm>
            </p:contentPart>
          </mc:Choice>
          <mc:Fallback>
            <p:pic>
              <p:nvPicPr>
                <p:cNvPr id="3587" name="Ink 3586">
                  <a:extLst>
                    <a:ext uri="{FF2B5EF4-FFF2-40B4-BE49-F238E27FC236}">
                      <a16:creationId xmlns:a16="http://schemas.microsoft.com/office/drawing/2014/main" id="{AC26B28A-052D-4ECE-8CE3-8944C63D464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125707" y="2667472"/>
                  <a:ext cx="146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588" name="Ink 3587">
                  <a:extLst>
                    <a:ext uri="{FF2B5EF4-FFF2-40B4-BE49-F238E27FC236}">
                      <a16:creationId xmlns:a16="http://schemas.microsoft.com/office/drawing/2014/main" id="{D7231C4C-68EB-4FC8-B547-7999A6ECFA17}"/>
                    </a:ext>
                  </a:extLst>
                </p14:cNvPr>
                <p14:cNvContentPartPr/>
                <p14:nvPr/>
              </p14:nvContentPartPr>
              <p14:xfrm>
                <a:off x="11146227" y="2675392"/>
                <a:ext cx="92520" cy="123120"/>
              </p14:xfrm>
            </p:contentPart>
          </mc:Choice>
          <mc:Fallback>
            <p:pic>
              <p:nvPicPr>
                <p:cNvPr id="3588" name="Ink 3587">
                  <a:extLst>
                    <a:ext uri="{FF2B5EF4-FFF2-40B4-BE49-F238E27FC236}">
                      <a16:creationId xmlns:a16="http://schemas.microsoft.com/office/drawing/2014/main" id="{D7231C4C-68EB-4FC8-B547-7999A6ECFA1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137227" y="2666752"/>
                  <a:ext cx="110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589" name="Ink 3588">
                  <a:extLst>
                    <a:ext uri="{FF2B5EF4-FFF2-40B4-BE49-F238E27FC236}">
                      <a16:creationId xmlns:a16="http://schemas.microsoft.com/office/drawing/2014/main" id="{F5FAF957-43D0-420B-A7AB-600F70FF0C23}"/>
                    </a:ext>
                  </a:extLst>
                </p14:cNvPr>
                <p14:cNvContentPartPr/>
                <p14:nvPr/>
              </p14:nvContentPartPr>
              <p14:xfrm>
                <a:off x="11304267" y="2768632"/>
                <a:ext cx="77400" cy="104400"/>
              </p14:xfrm>
            </p:contentPart>
          </mc:Choice>
          <mc:Fallback>
            <p:pic>
              <p:nvPicPr>
                <p:cNvPr id="3589" name="Ink 3588">
                  <a:extLst>
                    <a:ext uri="{FF2B5EF4-FFF2-40B4-BE49-F238E27FC236}">
                      <a16:creationId xmlns:a16="http://schemas.microsoft.com/office/drawing/2014/main" id="{F5FAF957-43D0-420B-A7AB-600F70FF0C2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95627" y="2759632"/>
                  <a:ext cx="95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590" name="Ink 3589">
                  <a:extLst>
                    <a:ext uri="{FF2B5EF4-FFF2-40B4-BE49-F238E27FC236}">
                      <a16:creationId xmlns:a16="http://schemas.microsoft.com/office/drawing/2014/main" id="{2D6A5F69-3ADC-40FA-88B8-B0EDBCE3A849}"/>
                    </a:ext>
                  </a:extLst>
                </p14:cNvPr>
                <p14:cNvContentPartPr/>
                <p14:nvPr/>
              </p14:nvContentPartPr>
              <p14:xfrm>
                <a:off x="11453307" y="2698792"/>
                <a:ext cx="85680" cy="128520"/>
              </p14:xfrm>
            </p:contentPart>
          </mc:Choice>
          <mc:Fallback>
            <p:pic>
              <p:nvPicPr>
                <p:cNvPr id="3590" name="Ink 3589">
                  <a:extLst>
                    <a:ext uri="{FF2B5EF4-FFF2-40B4-BE49-F238E27FC236}">
                      <a16:creationId xmlns:a16="http://schemas.microsoft.com/office/drawing/2014/main" id="{2D6A5F69-3ADC-40FA-88B8-B0EDBCE3A84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44667" y="2690152"/>
                  <a:ext cx="103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591" name="Ink 3590">
                  <a:extLst>
                    <a:ext uri="{FF2B5EF4-FFF2-40B4-BE49-F238E27FC236}">
                      <a16:creationId xmlns:a16="http://schemas.microsoft.com/office/drawing/2014/main" id="{4D423AFA-843D-419D-9047-BB5BD390881E}"/>
                    </a:ext>
                  </a:extLst>
                </p14:cNvPr>
                <p14:cNvContentPartPr/>
                <p14:nvPr/>
              </p14:nvContentPartPr>
              <p14:xfrm>
                <a:off x="11630787" y="2707072"/>
                <a:ext cx="87480" cy="113400"/>
              </p14:xfrm>
            </p:contentPart>
          </mc:Choice>
          <mc:Fallback>
            <p:pic>
              <p:nvPicPr>
                <p:cNvPr id="3591" name="Ink 3590">
                  <a:extLst>
                    <a:ext uri="{FF2B5EF4-FFF2-40B4-BE49-F238E27FC236}">
                      <a16:creationId xmlns:a16="http://schemas.microsoft.com/office/drawing/2014/main" id="{4D423AFA-843D-419D-9047-BB5BD390881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622147" y="2698432"/>
                  <a:ext cx="105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592" name="Ink 3591">
                  <a:extLst>
                    <a:ext uri="{FF2B5EF4-FFF2-40B4-BE49-F238E27FC236}">
                      <a16:creationId xmlns:a16="http://schemas.microsoft.com/office/drawing/2014/main" id="{2EBBC96F-C3A1-45B4-9F96-D5B1765DA7B7}"/>
                    </a:ext>
                  </a:extLst>
                </p14:cNvPr>
                <p14:cNvContentPartPr/>
                <p14:nvPr/>
              </p14:nvContentPartPr>
              <p14:xfrm>
                <a:off x="11587587" y="2672872"/>
                <a:ext cx="100080" cy="134640"/>
              </p14:xfrm>
            </p:contentPart>
          </mc:Choice>
          <mc:Fallback>
            <p:pic>
              <p:nvPicPr>
                <p:cNvPr id="3592" name="Ink 3591">
                  <a:extLst>
                    <a:ext uri="{FF2B5EF4-FFF2-40B4-BE49-F238E27FC236}">
                      <a16:creationId xmlns:a16="http://schemas.microsoft.com/office/drawing/2014/main" id="{2EBBC96F-C3A1-45B4-9F96-D5B1765DA7B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578587" y="2664232"/>
                  <a:ext cx="117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593" name="Ink 3592">
                  <a:extLst>
                    <a:ext uri="{FF2B5EF4-FFF2-40B4-BE49-F238E27FC236}">
                      <a16:creationId xmlns:a16="http://schemas.microsoft.com/office/drawing/2014/main" id="{A683E62F-8251-4B2D-9391-F5C16EC324A7}"/>
                    </a:ext>
                  </a:extLst>
                </p14:cNvPr>
                <p14:cNvContentPartPr/>
                <p14:nvPr/>
              </p14:nvContentPartPr>
              <p14:xfrm>
                <a:off x="11767947" y="2767552"/>
                <a:ext cx="96480" cy="95040"/>
              </p14:xfrm>
            </p:contentPart>
          </mc:Choice>
          <mc:Fallback>
            <p:pic>
              <p:nvPicPr>
                <p:cNvPr id="3593" name="Ink 3592">
                  <a:extLst>
                    <a:ext uri="{FF2B5EF4-FFF2-40B4-BE49-F238E27FC236}">
                      <a16:creationId xmlns:a16="http://schemas.microsoft.com/office/drawing/2014/main" id="{A683E62F-8251-4B2D-9391-F5C16EC324A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759307" y="2758912"/>
                  <a:ext cx="11412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4" name="Group 3603">
            <a:extLst>
              <a:ext uri="{FF2B5EF4-FFF2-40B4-BE49-F238E27FC236}">
                <a16:creationId xmlns:a16="http://schemas.microsoft.com/office/drawing/2014/main" id="{D7A6E74B-DD40-4ADE-8651-07BB3B2E8053}"/>
              </a:ext>
            </a:extLst>
          </p:cNvPr>
          <p:cNvGrpSpPr/>
          <p:nvPr/>
        </p:nvGrpSpPr>
        <p:grpSpPr>
          <a:xfrm>
            <a:off x="10981707" y="3015592"/>
            <a:ext cx="1238400" cy="199800"/>
            <a:chOff x="10981707" y="3015592"/>
            <a:chExt cx="123840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595" name="Ink 3594">
                  <a:extLst>
                    <a:ext uri="{FF2B5EF4-FFF2-40B4-BE49-F238E27FC236}">
                      <a16:creationId xmlns:a16="http://schemas.microsoft.com/office/drawing/2014/main" id="{DEE577D8-75F3-4A85-BBF4-A5F3C0117A90}"/>
                    </a:ext>
                  </a:extLst>
                </p14:cNvPr>
                <p14:cNvContentPartPr/>
                <p14:nvPr/>
              </p14:nvContentPartPr>
              <p14:xfrm>
                <a:off x="10981707" y="3071752"/>
                <a:ext cx="213120" cy="30960"/>
              </p14:xfrm>
            </p:contentPart>
          </mc:Choice>
          <mc:Fallback>
            <p:pic>
              <p:nvPicPr>
                <p:cNvPr id="3595" name="Ink 3594">
                  <a:extLst>
                    <a:ext uri="{FF2B5EF4-FFF2-40B4-BE49-F238E27FC236}">
                      <a16:creationId xmlns:a16="http://schemas.microsoft.com/office/drawing/2014/main" id="{DEE577D8-75F3-4A85-BBF4-A5F3C0117A9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72707" y="3062752"/>
                  <a:ext cx="230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596" name="Ink 3595">
                  <a:extLst>
                    <a:ext uri="{FF2B5EF4-FFF2-40B4-BE49-F238E27FC236}">
                      <a16:creationId xmlns:a16="http://schemas.microsoft.com/office/drawing/2014/main" id="{F2FD24A6-E3D0-48F8-9C23-1C8C701F23B8}"/>
                    </a:ext>
                  </a:extLst>
                </p14:cNvPr>
                <p14:cNvContentPartPr/>
                <p14:nvPr/>
              </p14:nvContentPartPr>
              <p14:xfrm>
                <a:off x="11302827" y="3029992"/>
                <a:ext cx="22320" cy="177120"/>
              </p14:xfrm>
            </p:contentPart>
          </mc:Choice>
          <mc:Fallback>
            <p:pic>
              <p:nvPicPr>
                <p:cNvPr id="3596" name="Ink 3595">
                  <a:extLst>
                    <a:ext uri="{FF2B5EF4-FFF2-40B4-BE49-F238E27FC236}">
                      <a16:creationId xmlns:a16="http://schemas.microsoft.com/office/drawing/2014/main" id="{F2FD24A6-E3D0-48F8-9C23-1C8C701F23B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94187" y="3020992"/>
                  <a:ext cx="39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597" name="Ink 3596">
                  <a:extLst>
                    <a:ext uri="{FF2B5EF4-FFF2-40B4-BE49-F238E27FC236}">
                      <a16:creationId xmlns:a16="http://schemas.microsoft.com/office/drawing/2014/main" id="{C2C6AC88-1994-494F-9464-22B8D6300034}"/>
                    </a:ext>
                  </a:extLst>
                </p14:cNvPr>
                <p14:cNvContentPartPr/>
                <p14:nvPr/>
              </p14:nvContentPartPr>
              <p14:xfrm>
                <a:off x="11369427" y="3144112"/>
                <a:ext cx="109440" cy="57960"/>
              </p14:xfrm>
            </p:contentPart>
          </mc:Choice>
          <mc:Fallback>
            <p:pic>
              <p:nvPicPr>
                <p:cNvPr id="3597" name="Ink 3596">
                  <a:extLst>
                    <a:ext uri="{FF2B5EF4-FFF2-40B4-BE49-F238E27FC236}">
                      <a16:creationId xmlns:a16="http://schemas.microsoft.com/office/drawing/2014/main" id="{C2C6AC88-1994-494F-9464-22B8D630003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360787" y="3135112"/>
                  <a:ext cx="1270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598" name="Ink 3597">
                  <a:extLst>
                    <a:ext uri="{FF2B5EF4-FFF2-40B4-BE49-F238E27FC236}">
                      <a16:creationId xmlns:a16="http://schemas.microsoft.com/office/drawing/2014/main" id="{0DE0A1CA-9CB8-4C03-A2DD-226DF36B1089}"/>
                    </a:ext>
                  </a:extLst>
                </p14:cNvPr>
                <p14:cNvContentPartPr/>
                <p14:nvPr/>
              </p14:nvContentPartPr>
              <p14:xfrm>
                <a:off x="11479227" y="3015592"/>
                <a:ext cx="273600" cy="181080"/>
              </p14:xfrm>
            </p:contentPart>
          </mc:Choice>
          <mc:Fallback>
            <p:pic>
              <p:nvPicPr>
                <p:cNvPr id="3598" name="Ink 3597">
                  <a:extLst>
                    <a:ext uri="{FF2B5EF4-FFF2-40B4-BE49-F238E27FC236}">
                      <a16:creationId xmlns:a16="http://schemas.microsoft.com/office/drawing/2014/main" id="{0DE0A1CA-9CB8-4C03-A2DD-226DF36B108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470587" y="3006952"/>
                  <a:ext cx="291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599" name="Ink 3598">
                  <a:extLst>
                    <a:ext uri="{FF2B5EF4-FFF2-40B4-BE49-F238E27FC236}">
                      <a16:creationId xmlns:a16="http://schemas.microsoft.com/office/drawing/2014/main" id="{BAA754F7-ADBE-45B6-9110-0952B2E54A46}"/>
                    </a:ext>
                  </a:extLst>
                </p14:cNvPr>
                <p14:cNvContentPartPr/>
                <p14:nvPr/>
              </p14:nvContentPartPr>
              <p14:xfrm>
                <a:off x="11775507" y="3129712"/>
                <a:ext cx="84960" cy="71280"/>
              </p14:xfrm>
            </p:contentPart>
          </mc:Choice>
          <mc:Fallback>
            <p:pic>
              <p:nvPicPr>
                <p:cNvPr id="3599" name="Ink 3598">
                  <a:extLst>
                    <a:ext uri="{FF2B5EF4-FFF2-40B4-BE49-F238E27FC236}">
                      <a16:creationId xmlns:a16="http://schemas.microsoft.com/office/drawing/2014/main" id="{BAA754F7-ADBE-45B6-9110-0952B2E54A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766867" y="3121072"/>
                  <a:ext cx="102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600" name="Ink 3599">
                  <a:extLst>
                    <a:ext uri="{FF2B5EF4-FFF2-40B4-BE49-F238E27FC236}">
                      <a16:creationId xmlns:a16="http://schemas.microsoft.com/office/drawing/2014/main" id="{B3DD7084-4804-4F17-8E13-21C35EBB6C30}"/>
                    </a:ext>
                  </a:extLst>
                </p14:cNvPr>
                <p14:cNvContentPartPr/>
                <p14:nvPr/>
              </p14:nvContentPartPr>
              <p14:xfrm>
                <a:off x="11863707" y="3049432"/>
                <a:ext cx="14760" cy="165960"/>
              </p14:xfrm>
            </p:contentPart>
          </mc:Choice>
          <mc:Fallback>
            <p:pic>
              <p:nvPicPr>
                <p:cNvPr id="3600" name="Ink 3599">
                  <a:extLst>
                    <a:ext uri="{FF2B5EF4-FFF2-40B4-BE49-F238E27FC236}">
                      <a16:creationId xmlns:a16="http://schemas.microsoft.com/office/drawing/2014/main" id="{B3DD7084-4804-4F17-8E13-21C35EBB6C3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855067" y="3040432"/>
                  <a:ext cx="32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601" name="Ink 3600">
                  <a:extLst>
                    <a:ext uri="{FF2B5EF4-FFF2-40B4-BE49-F238E27FC236}">
                      <a16:creationId xmlns:a16="http://schemas.microsoft.com/office/drawing/2014/main" id="{DA54CBE5-185A-45F1-ADE2-65B9368F1C88}"/>
                    </a:ext>
                  </a:extLst>
                </p14:cNvPr>
                <p14:cNvContentPartPr/>
                <p14:nvPr/>
              </p14:nvContentPartPr>
              <p14:xfrm>
                <a:off x="11853987" y="3035032"/>
                <a:ext cx="111960" cy="162360"/>
              </p14:xfrm>
            </p:contentPart>
          </mc:Choice>
          <mc:Fallback>
            <p:pic>
              <p:nvPicPr>
                <p:cNvPr id="3601" name="Ink 3600">
                  <a:extLst>
                    <a:ext uri="{FF2B5EF4-FFF2-40B4-BE49-F238E27FC236}">
                      <a16:creationId xmlns:a16="http://schemas.microsoft.com/office/drawing/2014/main" id="{DA54CBE5-185A-45F1-ADE2-65B9368F1C8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844987" y="3026392"/>
                  <a:ext cx="129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602" name="Ink 3601">
                  <a:extLst>
                    <a:ext uri="{FF2B5EF4-FFF2-40B4-BE49-F238E27FC236}">
                      <a16:creationId xmlns:a16="http://schemas.microsoft.com/office/drawing/2014/main" id="{0EF80C56-E77F-4A43-8D00-137E2E14BB42}"/>
                    </a:ext>
                  </a:extLst>
                </p14:cNvPr>
                <p14:cNvContentPartPr/>
                <p14:nvPr/>
              </p14:nvContentPartPr>
              <p14:xfrm>
                <a:off x="11989707" y="3089752"/>
                <a:ext cx="73800" cy="77760"/>
              </p14:xfrm>
            </p:contentPart>
          </mc:Choice>
          <mc:Fallback>
            <p:pic>
              <p:nvPicPr>
                <p:cNvPr id="3602" name="Ink 3601">
                  <a:extLst>
                    <a:ext uri="{FF2B5EF4-FFF2-40B4-BE49-F238E27FC236}">
                      <a16:creationId xmlns:a16="http://schemas.microsoft.com/office/drawing/2014/main" id="{0EF80C56-E77F-4A43-8D00-137E2E14BB4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81067" y="3080752"/>
                  <a:ext cx="91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603" name="Ink 3602">
                  <a:extLst>
                    <a:ext uri="{FF2B5EF4-FFF2-40B4-BE49-F238E27FC236}">
                      <a16:creationId xmlns:a16="http://schemas.microsoft.com/office/drawing/2014/main" id="{3B4A939B-11E8-45ED-A62D-32908FA9BE75}"/>
                    </a:ext>
                  </a:extLst>
                </p14:cNvPr>
                <p14:cNvContentPartPr/>
                <p14:nvPr/>
              </p14:nvContentPartPr>
              <p14:xfrm>
                <a:off x="12071787" y="3092632"/>
                <a:ext cx="148320" cy="79560"/>
              </p14:xfrm>
            </p:contentPart>
          </mc:Choice>
          <mc:Fallback>
            <p:pic>
              <p:nvPicPr>
                <p:cNvPr id="3603" name="Ink 3602">
                  <a:extLst>
                    <a:ext uri="{FF2B5EF4-FFF2-40B4-BE49-F238E27FC236}">
                      <a16:creationId xmlns:a16="http://schemas.microsoft.com/office/drawing/2014/main" id="{3B4A939B-11E8-45ED-A62D-32908FA9BE7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063147" y="3083992"/>
                  <a:ext cx="16596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9" name="Group 3618">
            <a:extLst>
              <a:ext uri="{FF2B5EF4-FFF2-40B4-BE49-F238E27FC236}">
                <a16:creationId xmlns:a16="http://schemas.microsoft.com/office/drawing/2014/main" id="{85AF7792-0E22-4468-9031-EC486CACBD5C}"/>
              </a:ext>
            </a:extLst>
          </p:cNvPr>
          <p:cNvGrpSpPr/>
          <p:nvPr/>
        </p:nvGrpSpPr>
        <p:grpSpPr>
          <a:xfrm>
            <a:off x="5284707" y="4298632"/>
            <a:ext cx="1400040" cy="405720"/>
            <a:chOff x="5284707" y="4298632"/>
            <a:chExt cx="140004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605" name="Ink 3604">
                  <a:extLst>
                    <a:ext uri="{FF2B5EF4-FFF2-40B4-BE49-F238E27FC236}">
                      <a16:creationId xmlns:a16="http://schemas.microsoft.com/office/drawing/2014/main" id="{61B4D9D3-A2B4-4F11-BA25-AC16301B2E61}"/>
                    </a:ext>
                  </a:extLst>
                </p14:cNvPr>
                <p14:cNvContentPartPr/>
                <p14:nvPr/>
              </p14:nvContentPartPr>
              <p14:xfrm>
                <a:off x="5284707" y="4417072"/>
                <a:ext cx="153000" cy="156240"/>
              </p14:xfrm>
            </p:contentPart>
          </mc:Choice>
          <mc:Fallback>
            <p:pic>
              <p:nvPicPr>
                <p:cNvPr id="3605" name="Ink 3604">
                  <a:extLst>
                    <a:ext uri="{FF2B5EF4-FFF2-40B4-BE49-F238E27FC236}">
                      <a16:creationId xmlns:a16="http://schemas.microsoft.com/office/drawing/2014/main" id="{61B4D9D3-A2B4-4F11-BA25-AC16301B2E6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75707" y="4408072"/>
                  <a:ext cx="1706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606" name="Ink 3605">
                  <a:extLst>
                    <a:ext uri="{FF2B5EF4-FFF2-40B4-BE49-F238E27FC236}">
                      <a16:creationId xmlns:a16="http://schemas.microsoft.com/office/drawing/2014/main" id="{998B1201-B79C-4402-A2A1-314F7F0CE65F}"/>
                    </a:ext>
                  </a:extLst>
                </p14:cNvPr>
                <p14:cNvContentPartPr/>
                <p14:nvPr/>
              </p14:nvContentPartPr>
              <p14:xfrm>
                <a:off x="5521587" y="4486192"/>
                <a:ext cx="140400" cy="9720"/>
              </p14:xfrm>
            </p:contentPart>
          </mc:Choice>
          <mc:Fallback>
            <p:pic>
              <p:nvPicPr>
                <p:cNvPr id="3606" name="Ink 3605">
                  <a:extLst>
                    <a:ext uri="{FF2B5EF4-FFF2-40B4-BE49-F238E27FC236}">
                      <a16:creationId xmlns:a16="http://schemas.microsoft.com/office/drawing/2014/main" id="{998B1201-B79C-4402-A2A1-314F7F0CE65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12947" y="4477192"/>
                  <a:ext cx="158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607" name="Ink 3606">
                  <a:extLst>
                    <a:ext uri="{FF2B5EF4-FFF2-40B4-BE49-F238E27FC236}">
                      <a16:creationId xmlns:a16="http://schemas.microsoft.com/office/drawing/2014/main" id="{6B09B070-FBDF-488E-B4F7-F740B3E27CFB}"/>
                    </a:ext>
                  </a:extLst>
                </p14:cNvPr>
                <p14:cNvContentPartPr/>
                <p14:nvPr/>
              </p14:nvContentPartPr>
              <p14:xfrm>
                <a:off x="5552907" y="4531192"/>
                <a:ext cx="124200" cy="7920"/>
              </p14:xfrm>
            </p:contentPart>
          </mc:Choice>
          <mc:Fallback>
            <p:pic>
              <p:nvPicPr>
                <p:cNvPr id="3607" name="Ink 3606">
                  <a:extLst>
                    <a:ext uri="{FF2B5EF4-FFF2-40B4-BE49-F238E27FC236}">
                      <a16:creationId xmlns:a16="http://schemas.microsoft.com/office/drawing/2014/main" id="{6B09B070-FBDF-488E-B4F7-F740B3E27CF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43907" y="4522552"/>
                  <a:ext cx="1418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609" name="Ink 3608">
                  <a:extLst>
                    <a:ext uri="{FF2B5EF4-FFF2-40B4-BE49-F238E27FC236}">
                      <a16:creationId xmlns:a16="http://schemas.microsoft.com/office/drawing/2014/main" id="{F8ABAC6F-C351-460F-A021-E5972AE1133E}"/>
                    </a:ext>
                  </a:extLst>
                </p14:cNvPr>
                <p14:cNvContentPartPr/>
                <p14:nvPr/>
              </p14:nvContentPartPr>
              <p14:xfrm>
                <a:off x="5746587" y="4409512"/>
                <a:ext cx="121320" cy="155520"/>
              </p14:xfrm>
            </p:contentPart>
          </mc:Choice>
          <mc:Fallback>
            <p:pic>
              <p:nvPicPr>
                <p:cNvPr id="3609" name="Ink 3608">
                  <a:extLst>
                    <a:ext uri="{FF2B5EF4-FFF2-40B4-BE49-F238E27FC236}">
                      <a16:creationId xmlns:a16="http://schemas.microsoft.com/office/drawing/2014/main" id="{F8ABAC6F-C351-460F-A021-E5972AE1133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37947" y="4400872"/>
                  <a:ext cx="138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610" name="Ink 3609">
                  <a:extLst>
                    <a:ext uri="{FF2B5EF4-FFF2-40B4-BE49-F238E27FC236}">
                      <a16:creationId xmlns:a16="http://schemas.microsoft.com/office/drawing/2014/main" id="{9BBF6F21-F000-478A-A086-ED2184B6F6F5}"/>
                    </a:ext>
                  </a:extLst>
                </p14:cNvPr>
                <p14:cNvContentPartPr/>
                <p14:nvPr/>
              </p14:nvContentPartPr>
              <p14:xfrm>
                <a:off x="5908587" y="4415632"/>
                <a:ext cx="29160" cy="162000"/>
              </p14:xfrm>
            </p:contentPart>
          </mc:Choice>
          <mc:Fallback>
            <p:pic>
              <p:nvPicPr>
                <p:cNvPr id="3610" name="Ink 3609">
                  <a:extLst>
                    <a:ext uri="{FF2B5EF4-FFF2-40B4-BE49-F238E27FC236}">
                      <a16:creationId xmlns:a16="http://schemas.microsoft.com/office/drawing/2014/main" id="{9BBF6F21-F000-478A-A086-ED2184B6F6F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99947" y="4406992"/>
                  <a:ext cx="46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611" name="Ink 3610">
                  <a:extLst>
                    <a:ext uri="{FF2B5EF4-FFF2-40B4-BE49-F238E27FC236}">
                      <a16:creationId xmlns:a16="http://schemas.microsoft.com/office/drawing/2014/main" id="{8D42D7F9-5CBF-4F39-B045-3922214BC350}"/>
                    </a:ext>
                  </a:extLst>
                </p14:cNvPr>
                <p14:cNvContentPartPr/>
                <p14:nvPr/>
              </p14:nvContentPartPr>
              <p14:xfrm>
                <a:off x="6022347" y="4298632"/>
                <a:ext cx="13320" cy="405720"/>
              </p14:xfrm>
            </p:contentPart>
          </mc:Choice>
          <mc:Fallback>
            <p:pic>
              <p:nvPicPr>
                <p:cNvPr id="3611" name="Ink 3610">
                  <a:extLst>
                    <a:ext uri="{FF2B5EF4-FFF2-40B4-BE49-F238E27FC236}">
                      <a16:creationId xmlns:a16="http://schemas.microsoft.com/office/drawing/2014/main" id="{8D42D7F9-5CBF-4F39-B045-3922214BC3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13347" y="4289992"/>
                  <a:ext cx="309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612" name="Ink 3611">
                  <a:extLst>
                    <a:ext uri="{FF2B5EF4-FFF2-40B4-BE49-F238E27FC236}">
                      <a16:creationId xmlns:a16="http://schemas.microsoft.com/office/drawing/2014/main" id="{F143072B-856A-427A-920B-E8B697ED99F0}"/>
                    </a:ext>
                  </a:extLst>
                </p14:cNvPr>
                <p14:cNvContentPartPr/>
                <p14:nvPr/>
              </p14:nvContentPartPr>
              <p14:xfrm>
                <a:off x="6085707" y="4617592"/>
                <a:ext cx="6840" cy="77760"/>
              </p14:xfrm>
            </p:contentPart>
          </mc:Choice>
          <mc:Fallback>
            <p:pic>
              <p:nvPicPr>
                <p:cNvPr id="3612" name="Ink 3611">
                  <a:extLst>
                    <a:ext uri="{FF2B5EF4-FFF2-40B4-BE49-F238E27FC236}">
                      <a16:creationId xmlns:a16="http://schemas.microsoft.com/office/drawing/2014/main" id="{F143072B-856A-427A-920B-E8B697ED99F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77067" y="4608952"/>
                  <a:ext cx="24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613" name="Ink 3612">
                  <a:extLst>
                    <a:ext uri="{FF2B5EF4-FFF2-40B4-BE49-F238E27FC236}">
                      <a16:creationId xmlns:a16="http://schemas.microsoft.com/office/drawing/2014/main" id="{3C268E06-D36B-4363-8F75-E2122748842D}"/>
                    </a:ext>
                  </a:extLst>
                </p14:cNvPr>
                <p14:cNvContentPartPr/>
                <p14:nvPr/>
              </p14:nvContentPartPr>
              <p14:xfrm>
                <a:off x="6084627" y="4606792"/>
                <a:ext cx="74880" cy="84960"/>
              </p14:xfrm>
            </p:contentPart>
          </mc:Choice>
          <mc:Fallback>
            <p:pic>
              <p:nvPicPr>
                <p:cNvPr id="3613" name="Ink 3612">
                  <a:extLst>
                    <a:ext uri="{FF2B5EF4-FFF2-40B4-BE49-F238E27FC236}">
                      <a16:creationId xmlns:a16="http://schemas.microsoft.com/office/drawing/2014/main" id="{3C268E06-D36B-4363-8F75-E2122748842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075987" y="4598152"/>
                  <a:ext cx="925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614" name="Ink 3613">
                  <a:extLst>
                    <a:ext uri="{FF2B5EF4-FFF2-40B4-BE49-F238E27FC236}">
                      <a16:creationId xmlns:a16="http://schemas.microsoft.com/office/drawing/2014/main" id="{6E1A2DB2-6040-4F0C-B93A-D764D8BD9A75}"/>
                    </a:ext>
                  </a:extLst>
                </p14:cNvPr>
                <p14:cNvContentPartPr/>
                <p14:nvPr/>
              </p14:nvContentPartPr>
              <p14:xfrm>
                <a:off x="6198387" y="4621192"/>
                <a:ext cx="99000" cy="67680"/>
              </p14:xfrm>
            </p:contentPart>
          </mc:Choice>
          <mc:Fallback>
            <p:pic>
              <p:nvPicPr>
                <p:cNvPr id="3614" name="Ink 3613">
                  <a:extLst>
                    <a:ext uri="{FF2B5EF4-FFF2-40B4-BE49-F238E27FC236}">
                      <a16:creationId xmlns:a16="http://schemas.microsoft.com/office/drawing/2014/main" id="{6E1A2DB2-6040-4F0C-B93A-D764D8BD9A7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189747" y="4612192"/>
                  <a:ext cx="1166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616" name="Ink 3615">
                  <a:extLst>
                    <a:ext uri="{FF2B5EF4-FFF2-40B4-BE49-F238E27FC236}">
                      <a16:creationId xmlns:a16="http://schemas.microsoft.com/office/drawing/2014/main" id="{448D7E9A-F146-405B-B00F-2F927F6B298C}"/>
                    </a:ext>
                  </a:extLst>
                </p14:cNvPr>
                <p14:cNvContentPartPr/>
                <p14:nvPr/>
              </p14:nvContentPartPr>
              <p14:xfrm>
                <a:off x="6442467" y="4456672"/>
                <a:ext cx="157320" cy="14760"/>
              </p14:xfrm>
            </p:contentPart>
          </mc:Choice>
          <mc:Fallback>
            <p:pic>
              <p:nvPicPr>
                <p:cNvPr id="3616" name="Ink 3615">
                  <a:extLst>
                    <a:ext uri="{FF2B5EF4-FFF2-40B4-BE49-F238E27FC236}">
                      <a16:creationId xmlns:a16="http://schemas.microsoft.com/office/drawing/2014/main" id="{448D7E9A-F146-405B-B00F-2F927F6B29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33827" y="4448032"/>
                  <a:ext cx="174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617" name="Ink 3616">
                  <a:extLst>
                    <a:ext uri="{FF2B5EF4-FFF2-40B4-BE49-F238E27FC236}">
                      <a16:creationId xmlns:a16="http://schemas.microsoft.com/office/drawing/2014/main" id="{C33A8B90-CA0C-44EB-9A5C-7D04B2FBD94F}"/>
                    </a:ext>
                  </a:extLst>
                </p14:cNvPr>
                <p14:cNvContentPartPr/>
                <p14:nvPr/>
              </p14:nvContentPartPr>
              <p14:xfrm>
                <a:off x="6449667" y="4498792"/>
                <a:ext cx="149400" cy="18000"/>
              </p14:xfrm>
            </p:contentPart>
          </mc:Choice>
          <mc:Fallback>
            <p:pic>
              <p:nvPicPr>
                <p:cNvPr id="3617" name="Ink 3616">
                  <a:extLst>
                    <a:ext uri="{FF2B5EF4-FFF2-40B4-BE49-F238E27FC236}">
                      <a16:creationId xmlns:a16="http://schemas.microsoft.com/office/drawing/2014/main" id="{C33A8B90-CA0C-44EB-9A5C-7D04B2FBD94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41027" y="4489792"/>
                  <a:ext cx="167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618" name="Ink 3617">
                  <a:extLst>
                    <a:ext uri="{FF2B5EF4-FFF2-40B4-BE49-F238E27FC236}">
                      <a16:creationId xmlns:a16="http://schemas.microsoft.com/office/drawing/2014/main" id="{11C90D9B-EA9F-4920-AF13-0FA8F057C825}"/>
                    </a:ext>
                  </a:extLst>
                </p14:cNvPr>
                <p14:cNvContentPartPr/>
                <p14:nvPr/>
              </p14:nvContentPartPr>
              <p14:xfrm>
                <a:off x="6579267" y="4410592"/>
                <a:ext cx="105480" cy="186120"/>
              </p14:xfrm>
            </p:contentPart>
          </mc:Choice>
          <mc:Fallback>
            <p:pic>
              <p:nvPicPr>
                <p:cNvPr id="3618" name="Ink 3617">
                  <a:extLst>
                    <a:ext uri="{FF2B5EF4-FFF2-40B4-BE49-F238E27FC236}">
                      <a16:creationId xmlns:a16="http://schemas.microsoft.com/office/drawing/2014/main" id="{11C90D9B-EA9F-4920-AF13-0FA8F057C82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70267" y="4401952"/>
                  <a:ext cx="12312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2" name="Group 3631">
            <a:extLst>
              <a:ext uri="{FF2B5EF4-FFF2-40B4-BE49-F238E27FC236}">
                <a16:creationId xmlns:a16="http://schemas.microsoft.com/office/drawing/2014/main" id="{56914C4A-76FE-49BA-8188-A0AC419EB2DE}"/>
              </a:ext>
            </a:extLst>
          </p:cNvPr>
          <p:cNvGrpSpPr/>
          <p:nvPr/>
        </p:nvGrpSpPr>
        <p:grpSpPr>
          <a:xfrm>
            <a:off x="6932427" y="4239952"/>
            <a:ext cx="1167120" cy="404280"/>
            <a:chOff x="6932427" y="4239952"/>
            <a:chExt cx="116712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620" name="Ink 3619">
                  <a:extLst>
                    <a:ext uri="{FF2B5EF4-FFF2-40B4-BE49-F238E27FC236}">
                      <a16:creationId xmlns:a16="http://schemas.microsoft.com/office/drawing/2014/main" id="{A00F6BEF-4C2C-40DF-8327-ADDD792FD2E5}"/>
                    </a:ext>
                  </a:extLst>
                </p14:cNvPr>
                <p14:cNvContentPartPr/>
                <p14:nvPr/>
              </p14:nvContentPartPr>
              <p14:xfrm>
                <a:off x="6932427" y="4411312"/>
                <a:ext cx="129600" cy="135000"/>
              </p14:xfrm>
            </p:contentPart>
          </mc:Choice>
          <mc:Fallback>
            <p:pic>
              <p:nvPicPr>
                <p:cNvPr id="3620" name="Ink 3619">
                  <a:extLst>
                    <a:ext uri="{FF2B5EF4-FFF2-40B4-BE49-F238E27FC236}">
                      <a16:creationId xmlns:a16="http://schemas.microsoft.com/office/drawing/2014/main" id="{A00F6BEF-4C2C-40DF-8327-ADDD792FD2E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23427" y="4402672"/>
                  <a:ext cx="147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621" name="Ink 3620">
                  <a:extLst>
                    <a:ext uri="{FF2B5EF4-FFF2-40B4-BE49-F238E27FC236}">
                      <a16:creationId xmlns:a16="http://schemas.microsoft.com/office/drawing/2014/main" id="{AA929CDC-BEC5-4986-A8B5-916DB41C25FF}"/>
                    </a:ext>
                  </a:extLst>
                </p14:cNvPr>
                <p14:cNvContentPartPr/>
                <p14:nvPr/>
              </p14:nvContentPartPr>
              <p14:xfrm>
                <a:off x="7147707" y="4466752"/>
                <a:ext cx="114480" cy="1080"/>
              </p14:xfrm>
            </p:contentPart>
          </mc:Choice>
          <mc:Fallback>
            <p:pic>
              <p:nvPicPr>
                <p:cNvPr id="3621" name="Ink 3620">
                  <a:extLst>
                    <a:ext uri="{FF2B5EF4-FFF2-40B4-BE49-F238E27FC236}">
                      <a16:creationId xmlns:a16="http://schemas.microsoft.com/office/drawing/2014/main" id="{AA929CDC-BEC5-4986-A8B5-916DB41C25F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39067" y="4458112"/>
                  <a:ext cx="1321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622" name="Ink 3621">
                  <a:extLst>
                    <a:ext uri="{FF2B5EF4-FFF2-40B4-BE49-F238E27FC236}">
                      <a16:creationId xmlns:a16="http://schemas.microsoft.com/office/drawing/2014/main" id="{DC066010-6123-4945-8B58-EB4B13328A63}"/>
                    </a:ext>
                  </a:extLst>
                </p14:cNvPr>
                <p14:cNvContentPartPr/>
                <p14:nvPr/>
              </p14:nvContentPartPr>
              <p14:xfrm>
                <a:off x="7152747" y="4512112"/>
                <a:ext cx="111240" cy="5400"/>
              </p14:xfrm>
            </p:contentPart>
          </mc:Choice>
          <mc:Fallback>
            <p:pic>
              <p:nvPicPr>
                <p:cNvPr id="3622" name="Ink 3621">
                  <a:extLst>
                    <a:ext uri="{FF2B5EF4-FFF2-40B4-BE49-F238E27FC236}">
                      <a16:creationId xmlns:a16="http://schemas.microsoft.com/office/drawing/2014/main" id="{DC066010-6123-4945-8B58-EB4B13328A6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44107" y="4503112"/>
                  <a:ext cx="128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623" name="Ink 3622">
                  <a:extLst>
                    <a:ext uri="{FF2B5EF4-FFF2-40B4-BE49-F238E27FC236}">
                      <a16:creationId xmlns:a16="http://schemas.microsoft.com/office/drawing/2014/main" id="{39036306-018F-4896-8522-26FA1D601545}"/>
                    </a:ext>
                  </a:extLst>
                </p14:cNvPr>
                <p14:cNvContentPartPr/>
                <p14:nvPr/>
              </p14:nvContentPartPr>
              <p14:xfrm>
                <a:off x="7330947" y="4394752"/>
                <a:ext cx="106560" cy="153000"/>
              </p14:xfrm>
            </p:contentPart>
          </mc:Choice>
          <mc:Fallback>
            <p:pic>
              <p:nvPicPr>
                <p:cNvPr id="3623" name="Ink 3622">
                  <a:extLst>
                    <a:ext uri="{FF2B5EF4-FFF2-40B4-BE49-F238E27FC236}">
                      <a16:creationId xmlns:a16="http://schemas.microsoft.com/office/drawing/2014/main" id="{39036306-018F-4896-8522-26FA1D60154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21947" y="4385752"/>
                  <a:ext cx="1242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624" name="Ink 3623">
                  <a:extLst>
                    <a:ext uri="{FF2B5EF4-FFF2-40B4-BE49-F238E27FC236}">
                      <a16:creationId xmlns:a16="http://schemas.microsoft.com/office/drawing/2014/main" id="{BFF2E10C-1A51-43F4-8E39-8B7A300D9100}"/>
                    </a:ext>
                  </a:extLst>
                </p14:cNvPr>
                <p14:cNvContentPartPr/>
                <p14:nvPr/>
              </p14:nvContentPartPr>
              <p14:xfrm>
                <a:off x="7337427" y="4481872"/>
                <a:ext cx="94320" cy="3600"/>
              </p14:xfrm>
            </p:contentPart>
          </mc:Choice>
          <mc:Fallback>
            <p:pic>
              <p:nvPicPr>
                <p:cNvPr id="3624" name="Ink 3623">
                  <a:extLst>
                    <a:ext uri="{FF2B5EF4-FFF2-40B4-BE49-F238E27FC236}">
                      <a16:creationId xmlns:a16="http://schemas.microsoft.com/office/drawing/2014/main" id="{BFF2E10C-1A51-43F4-8E39-8B7A300D910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328427" y="4473232"/>
                  <a:ext cx="111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625" name="Ink 3624">
                  <a:extLst>
                    <a:ext uri="{FF2B5EF4-FFF2-40B4-BE49-F238E27FC236}">
                      <a16:creationId xmlns:a16="http://schemas.microsoft.com/office/drawing/2014/main" id="{0707C345-7657-4316-81C1-41A33FBE74B4}"/>
                    </a:ext>
                  </a:extLst>
                </p14:cNvPr>
                <p14:cNvContentPartPr/>
                <p14:nvPr/>
              </p14:nvContentPartPr>
              <p14:xfrm>
                <a:off x="7550547" y="4382152"/>
                <a:ext cx="13320" cy="181080"/>
              </p14:xfrm>
            </p:contentPart>
          </mc:Choice>
          <mc:Fallback>
            <p:pic>
              <p:nvPicPr>
                <p:cNvPr id="3625" name="Ink 3624">
                  <a:extLst>
                    <a:ext uri="{FF2B5EF4-FFF2-40B4-BE49-F238E27FC236}">
                      <a16:creationId xmlns:a16="http://schemas.microsoft.com/office/drawing/2014/main" id="{0707C345-7657-4316-81C1-41A33FBE74B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541907" y="4373152"/>
                  <a:ext cx="30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626" name="Ink 3625">
                  <a:extLst>
                    <a:ext uri="{FF2B5EF4-FFF2-40B4-BE49-F238E27FC236}">
                      <a16:creationId xmlns:a16="http://schemas.microsoft.com/office/drawing/2014/main" id="{D823FA2D-A06D-43A3-8E51-66021D5F6CA1}"/>
                    </a:ext>
                  </a:extLst>
                </p14:cNvPr>
                <p14:cNvContentPartPr/>
                <p14:nvPr/>
              </p14:nvContentPartPr>
              <p14:xfrm>
                <a:off x="7516347" y="4399792"/>
                <a:ext cx="50760" cy="18720"/>
              </p14:xfrm>
            </p:contentPart>
          </mc:Choice>
          <mc:Fallback>
            <p:pic>
              <p:nvPicPr>
                <p:cNvPr id="3626" name="Ink 3625">
                  <a:extLst>
                    <a:ext uri="{FF2B5EF4-FFF2-40B4-BE49-F238E27FC236}">
                      <a16:creationId xmlns:a16="http://schemas.microsoft.com/office/drawing/2014/main" id="{D823FA2D-A06D-43A3-8E51-66021D5F6CA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507347" y="4391152"/>
                  <a:ext cx="68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627" name="Ink 3626">
                  <a:extLst>
                    <a:ext uri="{FF2B5EF4-FFF2-40B4-BE49-F238E27FC236}">
                      <a16:creationId xmlns:a16="http://schemas.microsoft.com/office/drawing/2014/main" id="{3141751E-1C05-4BF9-B4E9-5543DF26BBB1}"/>
                    </a:ext>
                  </a:extLst>
                </p14:cNvPr>
                <p14:cNvContentPartPr/>
                <p14:nvPr/>
              </p14:nvContentPartPr>
              <p14:xfrm>
                <a:off x="7513467" y="4537312"/>
                <a:ext cx="64800" cy="5400"/>
              </p14:xfrm>
            </p:contentPart>
          </mc:Choice>
          <mc:Fallback>
            <p:pic>
              <p:nvPicPr>
                <p:cNvPr id="3627" name="Ink 3626">
                  <a:extLst>
                    <a:ext uri="{FF2B5EF4-FFF2-40B4-BE49-F238E27FC236}">
                      <a16:creationId xmlns:a16="http://schemas.microsoft.com/office/drawing/2014/main" id="{3141751E-1C05-4BF9-B4E9-5543DF26BBB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504467" y="4528312"/>
                  <a:ext cx="82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628" name="Ink 3627">
                  <a:extLst>
                    <a:ext uri="{FF2B5EF4-FFF2-40B4-BE49-F238E27FC236}">
                      <a16:creationId xmlns:a16="http://schemas.microsoft.com/office/drawing/2014/main" id="{7EFBD51B-C39F-47E3-996B-6898C754DC02}"/>
                    </a:ext>
                  </a:extLst>
                </p14:cNvPr>
                <p14:cNvContentPartPr/>
                <p14:nvPr/>
              </p14:nvContentPartPr>
              <p14:xfrm>
                <a:off x="7658907" y="4239952"/>
                <a:ext cx="42840" cy="404280"/>
              </p14:xfrm>
            </p:contentPart>
          </mc:Choice>
          <mc:Fallback>
            <p:pic>
              <p:nvPicPr>
                <p:cNvPr id="3628" name="Ink 3627">
                  <a:extLst>
                    <a:ext uri="{FF2B5EF4-FFF2-40B4-BE49-F238E27FC236}">
                      <a16:creationId xmlns:a16="http://schemas.microsoft.com/office/drawing/2014/main" id="{7EFBD51B-C39F-47E3-996B-6898C754DC0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49907" y="4230952"/>
                  <a:ext cx="604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629" name="Ink 3628">
                  <a:extLst>
                    <a:ext uri="{FF2B5EF4-FFF2-40B4-BE49-F238E27FC236}">
                      <a16:creationId xmlns:a16="http://schemas.microsoft.com/office/drawing/2014/main" id="{2DD0D5C5-92F6-4B52-9FD3-4EBD43BA763A}"/>
                    </a:ext>
                  </a:extLst>
                </p14:cNvPr>
                <p14:cNvContentPartPr/>
                <p14:nvPr/>
              </p14:nvContentPartPr>
              <p14:xfrm>
                <a:off x="7756467" y="4531192"/>
                <a:ext cx="101880" cy="108720"/>
              </p14:xfrm>
            </p:contentPart>
          </mc:Choice>
          <mc:Fallback>
            <p:pic>
              <p:nvPicPr>
                <p:cNvPr id="3629" name="Ink 3628">
                  <a:extLst>
                    <a:ext uri="{FF2B5EF4-FFF2-40B4-BE49-F238E27FC236}">
                      <a16:creationId xmlns:a16="http://schemas.microsoft.com/office/drawing/2014/main" id="{2DD0D5C5-92F6-4B52-9FD3-4EBD43BA763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747827" y="4522192"/>
                  <a:ext cx="119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630" name="Ink 3629">
                  <a:extLst>
                    <a:ext uri="{FF2B5EF4-FFF2-40B4-BE49-F238E27FC236}">
                      <a16:creationId xmlns:a16="http://schemas.microsoft.com/office/drawing/2014/main" id="{2A7DFB9A-B354-4B2F-88A0-8B5F63566B22}"/>
                    </a:ext>
                  </a:extLst>
                </p14:cNvPr>
                <p14:cNvContentPartPr/>
                <p14:nvPr/>
              </p14:nvContentPartPr>
              <p14:xfrm>
                <a:off x="7762227" y="4589152"/>
                <a:ext cx="126000" cy="13680"/>
              </p14:xfrm>
            </p:contentPart>
          </mc:Choice>
          <mc:Fallback>
            <p:pic>
              <p:nvPicPr>
                <p:cNvPr id="3630" name="Ink 3629">
                  <a:extLst>
                    <a:ext uri="{FF2B5EF4-FFF2-40B4-BE49-F238E27FC236}">
                      <a16:creationId xmlns:a16="http://schemas.microsoft.com/office/drawing/2014/main" id="{2A7DFB9A-B354-4B2F-88A0-8B5F63566B2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53227" y="4580512"/>
                  <a:ext cx="143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631" name="Ink 3630">
                  <a:extLst>
                    <a:ext uri="{FF2B5EF4-FFF2-40B4-BE49-F238E27FC236}">
                      <a16:creationId xmlns:a16="http://schemas.microsoft.com/office/drawing/2014/main" id="{8E73E387-38AA-4157-B4A8-B915E1A2A229}"/>
                    </a:ext>
                  </a:extLst>
                </p14:cNvPr>
                <p14:cNvContentPartPr/>
                <p14:nvPr/>
              </p14:nvContentPartPr>
              <p14:xfrm>
                <a:off x="7894347" y="4544152"/>
                <a:ext cx="205200" cy="69840"/>
              </p14:xfrm>
            </p:contentPart>
          </mc:Choice>
          <mc:Fallback>
            <p:pic>
              <p:nvPicPr>
                <p:cNvPr id="3631" name="Ink 3630">
                  <a:extLst>
                    <a:ext uri="{FF2B5EF4-FFF2-40B4-BE49-F238E27FC236}">
                      <a16:creationId xmlns:a16="http://schemas.microsoft.com/office/drawing/2014/main" id="{8E73E387-38AA-4157-B4A8-B915E1A2A22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85707" y="4535152"/>
                  <a:ext cx="22284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646" name="Ink 3645">
                <a:extLst>
                  <a:ext uri="{FF2B5EF4-FFF2-40B4-BE49-F238E27FC236}">
                    <a16:creationId xmlns:a16="http://schemas.microsoft.com/office/drawing/2014/main" id="{E0065351-EC53-4FC8-9806-295EDFCA24FE}"/>
                  </a:ext>
                </a:extLst>
              </p14:cNvPr>
              <p14:cNvContentPartPr/>
              <p14:nvPr/>
            </p14:nvContentPartPr>
            <p14:xfrm>
              <a:off x="8548107" y="3669712"/>
              <a:ext cx="315360" cy="1080"/>
            </p14:xfrm>
          </p:contentPart>
        </mc:Choice>
        <mc:Fallback>
          <p:pic>
            <p:nvPicPr>
              <p:cNvPr id="3646" name="Ink 3645">
                <a:extLst>
                  <a:ext uri="{FF2B5EF4-FFF2-40B4-BE49-F238E27FC236}">
                    <a16:creationId xmlns:a16="http://schemas.microsoft.com/office/drawing/2014/main" id="{E0065351-EC53-4FC8-9806-295EDFCA24F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539107" y="3660712"/>
                <a:ext cx="333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647" name="Ink 3646">
                <a:extLst>
                  <a:ext uri="{FF2B5EF4-FFF2-40B4-BE49-F238E27FC236}">
                    <a16:creationId xmlns:a16="http://schemas.microsoft.com/office/drawing/2014/main" id="{0444BFE0-6288-40C3-91D0-9A45077B7257}"/>
                  </a:ext>
                </a:extLst>
              </p14:cNvPr>
              <p14:cNvContentPartPr/>
              <p14:nvPr/>
            </p14:nvContentPartPr>
            <p14:xfrm>
              <a:off x="9132387" y="4345432"/>
              <a:ext cx="89640" cy="93600"/>
            </p14:xfrm>
          </p:contentPart>
        </mc:Choice>
        <mc:Fallback>
          <p:pic>
            <p:nvPicPr>
              <p:cNvPr id="3647" name="Ink 3646">
                <a:extLst>
                  <a:ext uri="{FF2B5EF4-FFF2-40B4-BE49-F238E27FC236}">
                    <a16:creationId xmlns:a16="http://schemas.microsoft.com/office/drawing/2014/main" id="{0444BFE0-6288-40C3-91D0-9A45077B725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123387" y="4336432"/>
                <a:ext cx="1072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3633" name="Ink 3632">
                <a:extLst>
                  <a:ext uri="{FF2B5EF4-FFF2-40B4-BE49-F238E27FC236}">
                    <a16:creationId xmlns:a16="http://schemas.microsoft.com/office/drawing/2014/main" id="{151F6AFB-47B7-44BE-A49D-29E4C6F0A995}"/>
                  </a:ext>
                </a:extLst>
              </p14:cNvPr>
              <p14:cNvContentPartPr/>
              <p14:nvPr/>
            </p14:nvContentPartPr>
            <p14:xfrm>
              <a:off x="8288907" y="4460272"/>
              <a:ext cx="146160" cy="22320"/>
            </p14:xfrm>
          </p:contentPart>
        </mc:Choice>
        <mc:Fallback>
          <p:pic>
            <p:nvPicPr>
              <p:cNvPr id="3633" name="Ink 3632">
                <a:extLst>
                  <a:ext uri="{FF2B5EF4-FFF2-40B4-BE49-F238E27FC236}">
                    <a16:creationId xmlns:a16="http://schemas.microsoft.com/office/drawing/2014/main" id="{151F6AFB-47B7-44BE-A49D-29E4C6F0A99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279907" y="4451272"/>
                <a:ext cx="1638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3634" name="Ink 3633">
                <a:extLst>
                  <a:ext uri="{FF2B5EF4-FFF2-40B4-BE49-F238E27FC236}">
                    <a16:creationId xmlns:a16="http://schemas.microsoft.com/office/drawing/2014/main" id="{8F689B32-C855-44D6-9718-564CE7E443A4}"/>
                  </a:ext>
                </a:extLst>
              </p14:cNvPr>
              <p14:cNvContentPartPr/>
              <p14:nvPr/>
            </p14:nvContentPartPr>
            <p14:xfrm>
              <a:off x="8296827" y="4504552"/>
              <a:ext cx="159120" cy="5400"/>
            </p14:xfrm>
          </p:contentPart>
        </mc:Choice>
        <mc:Fallback>
          <p:pic>
            <p:nvPicPr>
              <p:cNvPr id="3634" name="Ink 3633">
                <a:extLst>
                  <a:ext uri="{FF2B5EF4-FFF2-40B4-BE49-F238E27FC236}">
                    <a16:creationId xmlns:a16="http://schemas.microsoft.com/office/drawing/2014/main" id="{8F689B32-C855-44D6-9718-564CE7E443A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287827" y="4495552"/>
                <a:ext cx="1767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635" name="Ink 3634">
                <a:extLst>
                  <a:ext uri="{FF2B5EF4-FFF2-40B4-BE49-F238E27FC236}">
                    <a16:creationId xmlns:a16="http://schemas.microsoft.com/office/drawing/2014/main" id="{CDECE0BC-53FB-4C37-92D9-92B8BC653925}"/>
                  </a:ext>
                </a:extLst>
              </p14:cNvPr>
              <p14:cNvContentPartPr/>
              <p14:nvPr/>
            </p14:nvContentPartPr>
            <p14:xfrm>
              <a:off x="8435427" y="4383952"/>
              <a:ext cx="83160" cy="196560"/>
            </p14:xfrm>
          </p:contentPart>
        </mc:Choice>
        <mc:Fallback>
          <p:pic>
            <p:nvPicPr>
              <p:cNvPr id="3635" name="Ink 3634">
                <a:extLst>
                  <a:ext uri="{FF2B5EF4-FFF2-40B4-BE49-F238E27FC236}">
                    <a16:creationId xmlns:a16="http://schemas.microsoft.com/office/drawing/2014/main" id="{CDECE0BC-53FB-4C37-92D9-92B8BC65392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426787" y="4374952"/>
                <a:ext cx="10080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1" name="Group 3670">
            <a:extLst>
              <a:ext uri="{FF2B5EF4-FFF2-40B4-BE49-F238E27FC236}">
                <a16:creationId xmlns:a16="http://schemas.microsoft.com/office/drawing/2014/main" id="{228E6AE4-1B45-4BD6-BFE8-2DC844DB52D7}"/>
              </a:ext>
            </a:extLst>
          </p:cNvPr>
          <p:cNvGrpSpPr/>
          <p:nvPr/>
        </p:nvGrpSpPr>
        <p:grpSpPr>
          <a:xfrm>
            <a:off x="8676627" y="4207912"/>
            <a:ext cx="2598480" cy="521280"/>
            <a:chOff x="8676627" y="4207912"/>
            <a:chExt cx="259848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636" name="Ink 3635">
                  <a:extLst>
                    <a:ext uri="{FF2B5EF4-FFF2-40B4-BE49-F238E27FC236}">
                      <a16:creationId xmlns:a16="http://schemas.microsoft.com/office/drawing/2014/main" id="{06DC7876-650E-48C3-AF86-50D7B763BEB4}"/>
                    </a:ext>
                  </a:extLst>
                </p14:cNvPr>
                <p14:cNvContentPartPr/>
                <p14:nvPr/>
              </p14:nvContentPartPr>
              <p14:xfrm>
                <a:off x="8676627" y="4366312"/>
                <a:ext cx="26280" cy="202320"/>
              </p14:xfrm>
            </p:contentPart>
          </mc:Choice>
          <mc:Fallback>
            <p:pic>
              <p:nvPicPr>
                <p:cNvPr id="3636" name="Ink 3635">
                  <a:extLst>
                    <a:ext uri="{FF2B5EF4-FFF2-40B4-BE49-F238E27FC236}">
                      <a16:creationId xmlns:a16="http://schemas.microsoft.com/office/drawing/2014/main" id="{06DC7876-650E-48C3-AF86-50D7B763BEB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67987" y="4357672"/>
                  <a:ext cx="43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637" name="Ink 3636">
                  <a:extLst>
                    <a:ext uri="{FF2B5EF4-FFF2-40B4-BE49-F238E27FC236}">
                      <a16:creationId xmlns:a16="http://schemas.microsoft.com/office/drawing/2014/main" id="{9EE33EEC-4EE4-4BB2-A445-2D49CEA07117}"/>
                    </a:ext>
                  </a:extLst>
                </p14:cNvPr>
                <p14:cNvContentPartPr/>
                <p14:nvPr/>
              </p14:nvContentPartPr>
              <p14:xfrm>
                <a:off x="8824587" y="4454512"/>
                <a:ext cx="124920" cy="10440"/>
              </p14:xfrm>
            </p:contentPart>
          </mc:Choice>
          <mc:Fallback>
            <p:pic>
              <p:nvPicPr>
                <p:cNvPr id="3637" name="Ink 3636">
                  <a:extLst>
                    <a:ext uri="{FF2B5EF4-FFF2-40B4-BE49-F238E27FC236}">
                      <a16:creationId xmlns:a16="http://schemas.microsoft.com/office/drawing/2014/main" id="{9EE33EEC-4EE4-4BB2-A445-2D49CEA0711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15587" y="4445512"/>
                  <a:ext cx="142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638" name="Ink 3637">
                  <a:extLst>
                    <a:ext uri="{FF2B5EF4-FFF2-40B4-BE49-F238E27FC236}">
                      <a16:creationId xmlns:a16="http://schemas.microsoft.com/office/drawing/2014/main" id="{53DCCD07-71F9-41FC-ADCB-2F959B3F945F}"/>
                    </a:ext>
                  </a:extLst>
                </p14:cNvPr>
                <p14:cNvContentPartPr/>
                <p14:nvPr/>
              </p14:nvContentPartPr>
              <p14:xfrm>
                <a:off x="8820987" y="4515352"/>
                <a:ext cx="150120" cy="3600"/>
              </p14:xfrm>
            </p:contentPart>
          </mc:Choice>
          <mc:Fallback>
            <p:pic>
              <p:nvPicPr>
                <p:cNvPr id="3638" name="Ink 3637">
                  <a:extLst>
                    <a:ext uri="{FF2B5EF4-FFF2-40B4-BE49-F238E27FC236}">
                      <a16:creationId xmlns:a16="http://schemas.microsoft.com/office/drawing/2014/main" id="{53DCCD07-71F9-41FC-ADCB-2F959B3F945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12347" y="4506712"/>
                  <a:ext cx="167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639" name="Ink 3638">
                  <a:extLst>
                    <a:ext uri="{FF2B5EF4-FFF2-40B4-BE49-F238E27FC236}">
                      <a16:creationId xmlns:a16="http://schemas.microsoft.com/office/drawing/2014/main" id="{09607A94-E106-4F80-BDC1-A3447E911249}"/>
                    </a:ext>
                  </a:extLst>
                </p14:cNvPr>
                <p14:cNvContentPartPr/>
                <p14:nvPr/>
              </p14:nvContentPartPr>
              <p14:xfrm>
                <a:off x="9017907" y="4259032"/>
                <a:ext cx="140040" cy="154800"/>
              </p14:xfrm>
            </p:contentPart>
          </mc:Choice>
          <mc:Fallback>
            <p:pic>
              <p:nvPicPr>
                <p:cNvPr id="3639" name="Ink 3638">
                  <a:extLst>
                    <a:ext uri="{FF2B5EF4-FFF2-40B4-BE49-F238E27FC236}">
                      <a16:creationId xmlns:a16="http://schemas.microsoft.com/office/drawing/2014/main" id="{09607A94-E106-4F80-BDC1-A3447E91124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008907" y="4250392"/>
                  <a:ext cx="157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640" name="Ink 3639">
                  <a:extLst>
                    <a:ext uri="{FF2B5EF4-FFF2-40B4-BE49-F238E27FC236}">
                      <a16:creationId xmlns:a16="http://schemas.microsoft.com/office/drawing/2014/main" id="{A418EB1E-D14D-42AF-9D0D-9AE7D3AAFC82}"/>
                    </a:ext>
                  </a:extLst>
                </p14:cNvPr>
                <p14:cNvContentPartPr/>
                <p14:nvPr/>
              </p14:nvContentPartPr>
              <p14:xfrm>
                <a:off x="9058227" y="4487992"/>
                <a:ext cx="158040" cy="12960"/>
              </p14:xfrm>
            </p:contentPart>
          </mc:Choice>
          <mc:Fallback>
            <p:pic>
              <p:nvPicPr>
                <p:cNvPr id="3640" name="Ink 3639">
                  <a:extLst>
                    <a:ext uri="{FF2B5EF4-FFF2-40B4-BE49-F238E27FC236}">
                      <a16:creationId xmlns:a16="http://schemas.microsoft.com/office/drawing/2014/main" id="{A418EB1E-D14D-42AF-9D0D-9AE7D3AAFC8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49227" y="4478992"/>
                  <a:ext cx="175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641" name="Ink 3640">
                  <a:extLst>
                    <a:ext uri="{FF2B5EF4-FFF2-40B4-BE49-F238E27FC236}">
                      <a16:creationId xmlns:a16="http://schemas.microsoft.com/office/drawing/2014/main" id="{7436CAEB-9053-47AD-9114-2BE2237DCC59}"/>
                    </a:ext>
                  </a:extLst>
                </p14:cNvPr>
                <p14:cNvContentPartPr/>
                <p14:nvPr/>
              </p14:nvContentPartPr>
              <p14:xfrm>
                <a:off x="9096027" y="4549912"/>
                <a:ext cx="100440" cy="147240"/>
              </p14:xfrm>
            </p:contentPart>
          </mc:Choice>
          <mc:Fallback>
            <p:pic>
              <p:nvPicPr>
                <p:cNvPr id="3641" name="Ink 3640">
                  <a:extLst>
                    <a:ext uri="{FF2B5EF4-FFF2-40B4-BE49-F238E27FC236}">
                      <a16:creationId xmlns:a16="http://schemas.microsoft.com/office/drawing/2014/main" id="{7436CAEB-9053-47AD-9114-2BE2237DCC5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087387" y="4540912"/>
                  <a:ext cx="118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642" name="Ink 3641">
                  <a:extLst>
                    <a:ext uri="{FF2B5EF4-FFF2-40B4-BE49-F238E27FC236}">
                      <a16:creationId xmlns:a16="http://schemas.microsoft.com/office/drawing/2014/main" id="{AA2B1CC1-4380-4CB0-82E1-8ECD1DE67592}"/>
                    </a:ext>
                  </a:extLst>
                </p14:cNvPr>
                <p14:cNvContentPartPr/>
                <p14:nvPr/>
              </p14:nvContentPartPr>
              <p14:xfrm>
                <a:off x="9081987" y="4630192"/>
                <a:ext cx="107640" cy="10440"/>
              </p14:xfrm>
            </p:contentPart>
          </mc:Choice>
          <mc:Fallback>
            <p:pic>
              <p:nvPicPr>
                <p:cNvPr id="3642" name="Ink 3641">
                  <a:extLst>
                    <a:ext uri="{FF2B5EF4-FFF2-40B4-BE49-F238E27FC236}">
                      <a16:creationId xmlns:a16="http://schemas.microsoft.com/office/drawing/2014/main" id="{AA2B1CC1-4380-4CB0-82E1-8ECD1DE6759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72987" y="4621552"/>
                  <a:ext cx="125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643" name="Ink 3642">
                  <a:extLst>
                    <a:ext uri="{FF2B5EF4-FFF2-40B4-BE49-F238E27FC236}">
                      <a16:creationId xmlns:a16="http://schemas.microsoft.com/office/drawing/2014/main" id="{EECB4CC0-4DA7-49F0-AFE6-180D6B4086E7}"/>
                    </a:ext>
                  </a:extLst>
                </p14:cNvPr>
                <p14:cNvContentPartPr/>
                <p14:nvPr/>
              </p14:nvContentPartPr>
              <p14:xfrm>
                <a:off x="9361347" y="4460272"/>
                <a:ext cx="118440" cy="11160"/>
              </p14:xfrm>
            </p:contentPart>
          </mc:Choice>
          <mc:Fallback>
            <p:pic>
              <p:nvPicPr>
                <p:cNvPr id="3643" name="Ink 3642">
                  <a:extLst>
                    <a:ext uri="{FF2B5EF4-FFF2-40B4-BE49-F238E27FC236}">
                      <a16:creationId xmlns:a16="http://schemas.microsoft.com/office/drawing/2014/main" id="{EECB4CC0-4DA7-49F0-AFE6-180D6B4086E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52707" y="4451272"/>
                  <a:ext cx="136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644" name="Ink 3643">
                  <a:extLst>
                    <a:ext uri="{FF2B5EF4-FFF2-40B4-BE49-F238E27FC236}">
                      <a16:creationId xmlns:a16="http://schemas.microsoft.com/office/drawing/2014/main" id="{254C8043-87C3-481F-AAD5-D183C73E65D9}"/>
                    </a:ext>
                  </a:extLst>
                </p14:cNvPr>
                <p14:cNvContentPartPr/>
                <p14:nvPr/>
              </p14:nvContentPartPr>
              <p14:xfrm>
                <a:off x="9354867" y="4471072"/>
                <a:ext cx="111240" cy="42120"/>
              </p14:xfrm>
            </p:contentPart>
          </mc:Choice>
          <mc:Fallback>
            <p:pic>
              <p:nvPicPr>
                <p:cNvPr id="3644" name="Ink 3643">
                  <a:extLst>
                    <a:ext uri="{FF2B5EF4-FFF2-40B4-BE49-F238E27FC236}">
                      <a16:creationId xmlns:a16="http://schemas.microsoft.com/office/drawing/2014/main" id="{254C8043-87C3-481F-AAD5-D183C73E65D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345867" y="4462072"/>
                  <a:ext cx="128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649" name="Ink 3648">
                  <a:extLst>
                    <a:ext uri="{FF2B5EF4-FFF2-40B4-BE49-F238E27FC236}">
                      <a16:creationId xmlns:a16="http://schemas.microsoft.com/office/drawing/2014/main" id="{6E611B1A-16D2-4ABB-AF6B-0C56FE13B553}"/>
                    </a:ext>
                  </a:extLst>
                </p14:cNvPr>
                <p14:cNvContentPartPr/>
                <p14:nvPr/>
              </p14:nvContentPartPr>
              <p14:xfrm>
                <a:off x="9562587" y="4226272"/>
                <a:ext cx="34920" cy="162720"/>
              </p14:xfrm>
            </p:contentPart>
          </mc:Choice>
          <mc:Fallback>
            <p:pic>
              <p:nvPicPr>
                <p:cNvPr id="3649" name="Ink 3648">
                  <a:extLst>
                    <a:ext uri="{FF2B5EF4-FFF2-40B4-BE49-F238E27FC236}">
                      <a16:creationId xmlns:a16="http://schemas.microsoft.com/office/drawing/2014/main" id="{6E611B1A-16D2-4ABB-AF6B-0C56FE13B55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553587" y="4217272"/>
                  <a:ext cx="52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650" name="Ink 3649">
                  <a:extLst>
                    <a:ext uri="{FF2B5EF4-FFF2-40B4-BE49-F238E27FC236}">
                      <a16:creationId xmlns:a16="http://schemas.microsoft.com/office/drawing/2014/main" id="{B60C9677-B9B3-46B9-ABAE-E92D2902FE61}"/>
                    </a:ext>
                  </a:extLst>
                </p14:cNvPr>
                <p14:cNvContentPartPr/>
                <p14:nvPr/>
              </p14:nvContentPartPr>
              <p14:xfrm>
                <a:off x="9625587" y="4232032"/>
                <a:ext cx="252360" cy="151920"/>
              </p14:xfrm>
            </p:contentPart>
          </mc:Choice>
          <mc:Fallback>
            <p:pic>
              <p:nvPicPr>
                <p:cNvPr id="3650" name="Ink 3649">
                  <a:extLst>
                    <a:ext uri="{FF2B5EF4-FFF2-40B4-BE49-F238E27FC236}">
                      <a16:creationId xmlns:a16="http://schemas.microsoft.com/office/drawing/2014/main" id="{B60C9677-B9B3-46B9-ABAE-E92D2902FE6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616947" y="4223392"/>
                  <a:ext cx="270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651" name="Ink 3650">
                  <a:extLst>
                    <a:ext uri="{FF2B5EF4-FFF2-40B4-BE49-F238E27FC236}">
                      <a16:creationId xmlns:a16="http://schemas.microsoft.com/office/drawing/2014/main" id="{DB7154E4-C5D9-4E86-B365-5D3D739FB00E}"/>
                    </a:ext>
                  </a:extLst>
                </p14:cNvPr>
                <p14:cNvContentPartPr/>
                <p14:nvPr/>
              </p14:nvContentPartPr>
              <p14:xfrm>
                <a:off x="9913587" y="4207912"/>
                <a:ext cx="112320" cy="123120"/>
              </p14:xfrm>
            </p:contentPart>
          </mc:Choice>
          <mc:Fallback>
            <p:pic>
              <p:nvPicPr>
                <p:cNvPr id="3651" name="Ink 3650">
                  <a:extLst>
                    <a:ext uri="{FF2B5EF4-FFF2-40B4-BE49-F238E27FC236}">
                      <a16:creationId xmlns:a16="http://schemas.microsoft.com/office/drawing/2014/main" id="{DB7154E4-C5D9-4E86-B365-5D3D739FB00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04947" y="4198912"/>
                  <a:ext cx="1299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652" name="Ink 3651">
                  <a:extLst>
                    <a:ext uri="{FF2B5EF4-FFF2-40B4-BE49-F238E27FC236}">
                      <a16:creationId xmlns:a16="http://schemas.microsoft.com/office/drawing/2014/main" id="{EA814C7F-B631-4AFE-A5DB-63CFF24B9EC2}"/>
                    </a:ext>
                  </a:extLst>
                </p14:cNvPr>
                <p14:cNvContentPartPr/>
                <p14:nvPr/>
              </p14:nvContentPartPr>
              <p14:xfrm>
                <a:off x="9549267" y="4442632"/>
                <a:ext cx="560520" cy="34560"/>
              </p14:xfrm>
            </p:contentPart>
          </mc:Choice>
          <mc:Fallback>
            <p:pic>
              <p:nvPicPr>
                <p:cNvPr id="3652" name="Ink 3651">
                  <a:extLst>
                    <a:ext uri="{FF2B5EF4-FFF2-40B4-BE49-F238E27FC236}">
                      <a16:creationId xmlns:a16="http://schemas.microsoft.com/office/drawing/2014/main" id="{EA814C7F-B631-4AFE-A5DB-63CFF24B9EC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540267" y="4433632"/>
                  <a:ext cx="578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654" name="Ink 3653">
                  <a:extLst>
                    <a:ext uri="{FF2B5EF4-FFF2-40B4-BE49-F238E27FC236}">
                      <a16:creationId xmlns:a16="http://schemas.microsoft.com/office/drawing/2014/main" id="{6138A7AC-3930-4075-A916-FB170DC889B1}"/>
                    </a:ext>
                  </a:extLst>
                </p14:cNvPr>
                <p14:cNvContentPartPr/>
                <p14:nvPr/>
              </p14:nvContentPartPr>
              <p14:xfrm>
                <a:off x="9574827" y="4543432"/>
                <a:ext cx="41400" cy="137160"/>
              </p14:xfrm>
            </p:contentPart>
          </mc:Choice>
          <mc:Fallback>
            <p:pic>
              <p:nvPicPr>
                <p:cNvPr id="3654" name="Ink 3653">
                  <a:extLst>
                    <a:ext uri="{FF2B5EF4-FFF2-40B4-BE49-F238E27FC236}">
                      <a16:creationId xmlns:a16="http://schemas.microsoft.com/office/drawing/2014/main" id="{6138A7AC-3930-4075-A916-FB170DC889B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565827" y="4534792"/>
                  <a:ext cx="59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655" name="Ink 3654">
                  <a:extLst>
                    <a:ext uri="{FF2B5EF4-FFF2-40B4-BE49-F238E27FC236}">
                      <a16:creationId xmlns:a16="http://schemas.microsoft.com/office/drawing/2014/main" id="{C0895997-9F94-4557-87A9-EDA592D4255D}"/>
                    </a:ext>
                  </a:extLst>
                </p14:cNvPr>
                <p14:cNvContentPartPr/>
                <p14:nvPr/>
              </p14:nvContentPartPr>
              <p14:xfrm>
                <a:off x="9611187" y="4535872"/>
                <a:ext cx="99000" cy="144720"/>
              </p14:xfrm>
            </p:contentPart>
          </mc:Choice>
          <mc:Fallback>
            <p:pic>
              <p:nvPicPr>
                <p:cNvPr id="3655" name="Ink 3654">
                  <a:extLst>
                    <a:ext uri="{FF2B5EF4-FFF2-40B4-BE49-F238E27FC236}">
                      <a16:creationId xmlns:a16="http://schemas.microsoft.com/office/drawing/2014/main" id="{C0895997-9F94-4557-87A9-EDA592D4255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602187" y="4527232"/>
                  <a:ext cx="116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656" name="Ink 3655">
                  <a:extLst>
                    <a:ext uri="{FF2B5EF4-FFF2-40B4-BE49-F238E27FC236}">
                      <a16:creationId xmlns:a16="http://schemas.microsoft.com/office/drawing/2014/main" id="{02F6AAF5-F6FF-4069-A897-391CBAD4189A}"/>
                    </a:ext>
                  </a:extLst>
                </p14:cNvPr>
                <p14:cNvContentPartPr/>
                <p14:nvPr/>
              </p14:nvContentPartPr>
              <p14:xfrm>
                <a:off x="9795507" y="4636312"/>
                <a:ext cx="33120" cy="4680"/>
              </p14:xfrm>
            </p:contentPart>
          </mc:Choice>
          <mc:Fallback>
            <p:pic>
              <p:nvPicPr>
                <p:cNvPr id="3656" name="Ink 3655">
                  <a:extLst>
                    <a:ext uri="{FF2B5EF4-FFF2-40B4-BE49-F238E27FC236}">
                      <a16:creationId xmlns:a16="http://schemas.microsoft.com/office/drawing/2014/main" id="{02F6AAF5-F6FF-4069-A897-391CBAD4189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86507" y="4627312"/>
                  <a:ext cx="50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657" name="Ink 3656">
                  <a:extLst>
                    <a:ext uri="{FF2B5EF4-FFF2-40B4-BE49-F238E27FC236}">
                      <a16:creationId xmlns:a16="http://schemas.microsoft.com/office/drawing/2014/main" id="{612BDFFE-0D8C-4F12-991C-2FFB6C208743}"/>
                    </a:ext>
                  </a:extLst>
                </p14:cNvPr>
                <p14:cNvContentPartPr/>
                <p14:nvPr/>
              </p14:nvContentPartPr>
              <p14:xfrm>
                <a:off x="9868227" y="4544512"/>
                <a:ext cx="118800" cy="184680"/>
              </p14:xfrm>
            </p:contentPart>
          </mc:Choice>
          <mc:Fallback>
            <p:pic>
              <p:nvPicPr>
                <p:cNvPr id="3657" name="Ink 3656">
                  <a:extLst>
                    <a:ext uri="{FF2B5EF4-FFF2-40B4-BE49-F238E27FC236}">
                      <a16:creationId xmlns:a16="http://schemas.microsoft.com/office/drawing/2014/main" id="{612BDFFE-0D8C-4F12-991C-2FFB6C20874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59227" y="4535512"/>
                  <a:ext cx="136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658" name="Ink 3657">
                  <a:extLst>
                    <a:ext uri="{FF2B5EF4-FFF2-40B4-BE49-F238E27FC236}">
                      <a16:creationId xmlns:a16="http://schemas.microsoft.com/office/drawing/2014/main" id="{B9F4FA55-5CC2-4CCB-BDB6-0E97AA7B4EFC}"/>
                    </a:ext>
                  </a:extLst>
                </p14:cNvPr>
                <p14:cNvContentPartPr/>
                <p14:nvPr/>
              </p14:nvContentPartPr>
              <p14:xfrm>
                <a:off x="10050747" y="4567192"/>
                <a:ext cx="184680" cy="97560"/>
              </p14:xfrm>
            </p:contentPart>
          </mc:Choice>
          <mc:Fallback>
            <p:pic>
              <p:nvPicPr>
                <p:cNvPr id="3658" name="Ink 3657">
                  <a:extLst>
                    <a:ext uri="{FF2B5EF4-FFF2-40B4-BE49-F238E27FC236}">
                      <a16:creationId xmlns:a16="http://schemas.microsoft.com/office/drawing/2014/main" id="{B9F4FA55-5CC2-4CCB-BDB6-0E97AA7B4EF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41747" y="4558192"/>
                  <a:ext cx="202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659" name="Ink 3658">
                  <a:extLst>
                    <a:ext uri="{FF2B5EF4-FFF2-40B4-BE49-F238E27FC236}">
                      <a16:creationId xmlns:a16="http://schemas.microsoft.com/office/drawing/2014/main" id="{5BADF7B7-D4E3-44AD-8FE6-FC609A25BF5E}"/>
                    </a:ext>
                  </a:extLst>
                </p14:cNvPr>
                <p14:cNvContentPartPr/>
                <p14:nvPr/>
              </p14:nvContentPartPr>
              <p14:xfrm>
                <a:off x="10325427" y="4413832"/>
                <a:ext cx="97920" cy="19800"/>
              </p14:xfrm>
            </p:contentPart>
          </mc:Choice>
          <mc:Fallback>
            <p:pic>
              <p:nvPicPr>
                <p:cNvPr id="3659" name="Ink 3658">
                  <a:extLst>
                    <a:ext uri="{FF2B5EF4-FFF2-40B4-BE49-F238E27FC236}">
                      <a16:creationId xmlns:a16="http://schemas.microsoft.com/office/drawing/2014/main" id="{5BADF7B7-D4E3-44AD-8FE6-FC609A25BF5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316787" y="4405192"/>
                  <a:ext cx="115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660" name="Ink 3659">
                  <a:extLst>
                    <a:ext uri="{FF2B5EF4-FFF2-40B4-BE49-F238E27FC236}">
                      <a16:creationId xmlns:a16="http://schemas.microsoft.com/office/drawing/2014/main" id="{4FCE2A3F-62AF-41F1-A225-51A9B5B6DED9}"/>
                    </a:ext>
                  </a:extLst>
                </p14:cNvPr>
                <p14:cNvContentPartPr/>
                <p14:nvPr/>
              </p14:nvContentPartPr>
              <p14:xfrm>
                <a:off x="10330827" y="4433272"/>
                <a:ext cx="95400" cy="46080"/>
              </p14:xfrm>
            </p:contentPart>
          </mc:Choice>
          <mc:Fallback>
            <p:pic>
              <p:nvPicPr>
                <p:cNvPr id="3660" name="Ink 3659">
                  <a:extLst>
                    <a:ext uri="{FF2B5EF4-FFF2-40B4-BE49-F238E27FC236}">
                      <a16:creationId xmlns:a16="http://schemas.microsoft.com/office/drawing/2014/main" id="{4FCE2A3F-62AF-41F1-A225-51A9B5B6DED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22187" y="4424632"/>
                  <a:ext cx="113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663" name="Ink 3662">
                  <a:extLst>
                    <a:ext uri="{FF2B5EF4-FFF2-40B4-BE49-F238E27FC236}">
                      <a16:creationId xmlns:a16="http://schemas.microsoft.com/office/drawing/2014/main" id="{47834971-7108-4C26-972F-3D19A6F723D6}"/>
                    </a:ext>
                  </a:extLst>
                </p14:cNvPr>
                <p14:cNvContentPartPr/>
                <p14:nvPr/>
              </p14:nvContentPartPr>
              <p14:xfrm>
                <a:off x="10580667" y="4347592"/>
                <a:ext cx="137520" cy="7920"/>
              </p14:xfrm>
            </p:contentPart>
          </mc:Choice>
          <mc:Fallback>
            <p:pic>
              <p:nvPicPr>
                <p:cNvPr id="3663" name="Ink 3662">
                  <a:extLst>
                    <a:ext uri="{FF2B5EF4-FFF2-40B4-BE49-F238E27FC236}">
                      <a16:creationId xmlns:a16="http://schemas.microsoft.com/office/drawing/2014/main" id="{47834971-7108-4C26-972F-3D19A6F723D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71667" y="4338952"/>
                  <a:ext cx="155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664" name="Ink 3663">
                  <a:extLst>
                    <a:ext uri="{FF2B5EF4-FFF2-40B4-BE49-F238E27FC236}">
                      <a16:creationId xmlns:a16="http://schemas.microsoft.com/office/drawing/2014/main" id="{FCC06438-A0FE-4113-8B59-4FA0363C01A4}"/>
                    </a:ext>
                  </a:extLst>
                </p14:cNvPr>
                <p14:cNvContentPartPr/>
                <p14:nvPr/>
              </p14:nvContentPartPr>
              <p14:xfrm>
                <a:off x="10573467" y="4351192"/>
                <a:ext cx="136800" cy="174600"/>
              </p14:xfrm>
            </p:contentPart>
          </mc:Choice>
          <mc:Fallback>
            <p:pic>
              <p:nvPicPr>
                <p:cNvPr id="3664" name="Ink 3663">
                  <a:extLst>
                    <a:ext uri="{FF2B5EF4-FFF2-40B4-BE49-F238E27FC236}">
                      <a16:creationId xmlns:a16="http://schemas.microsoft.com/office/drawing/2014/main" id="{FCC06438-A0FE-4113-8B59-4FA0363C01A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564467" y="4342192"/>
                  <a:ext cx="154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665" name="Ink 3664">
                  <a:extLst>
                    <a:ext uri="{FF2B5EF4-FFF2-40B4-BE49-F238E27FC236}">
                      <a16:creationId xmlns:a16="http://schemas.microsoft.com/office/drawing/2014/main" id="{15692108-3A3D-4795-8607-BADD7D1BEEF2}"/>
                    </a:ext>
                  </a:extLst>
                </p14:cNvPr>
                <p14:cNvContentPartPr/>
                <p14:nvPr/>
              </p14:nvContentPartPr>
              <p14:xfrm>
                <a:off x="10807107" y="4485112"/>
                <a:ext cx="29160" cy="8640"/>
              </p14:xfrm>
            </p:contentPart>
          </mc:Choice>
          <mc:Fallback>
            <p:pic>
              <p:nvPicPr>
                <p:cNvPr id="3665" name="Ink 3664">
                  <a:extLst>
                    <a:ext uri="{FF2B5EF4-FFF2-40B4-BE49-F238E27FC236}">
                      <a16:creationId xmlns:a16="http://schemas.microsoft.com/office/drawing/2014/main" id="{15692108-3A3D-4795-8607-BADD7D1BEEF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798107" y="4476472"/>
                  <a:ext cx="46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666" name="Ink 3665">
                  <a:extLst>
                    <a:ext uri="{FF2B5EF4-FFF2-40B4-BE49-F238E27FC236}">
                      <a16:creationId xmlns:a16="http://schemas.microsoft.com/office/drawing/2014/main" id="{A354AF65-25A5-4980-A6ED-750E3C7E533A}"/>
                    </a:ext>
                  </a:extLst>
                </p14:cNvPr>
                <p14:cNvContentPartPr/>
                <p14:nvPr/>
              </p14:nvContentPartPr>
              <p14:xfrm>
                <a:off x="10893507" y="4356952"/>
                <a:ext cx="18000" cy="178200"/>
              </p14:xfrm>
            </p:contentPart>
          </mc:Choice>
          <mc:Fallback>
            <p:pic>
              <p:nvPicPr>
                <p:cNvPr id="3666" name="Ink 3665">
                  <a:extLst>
                    <a:ext uri="{FF2B5EF4-FFF2-40B4-BE49-F238E27FC236}">
                      <a16:creationId xmlns:a16="http://schemas.microsoft.com/office/drawing/2014/main" id="{A354AF65-25A5-4980-A6ED-750E3C7E533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884867" y="4348312"/>
                  <a:ext cx="35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667" name="Ink 3666">
                  <a:extLst>
                    <a:ext uri="{FF2B5EF4-FFF2-40B4-BE49-F238E27FC236}">
                      <a16:creationId xmlns:a16="http://schemas.microsoft.com/office/drawing/2014/main" id="{28195A76-9B26-4C7D-B8D6-F4904C3E0106}"/>
                    </a:ext>
                  </a:extLst>
                </p14:cNvPr>
                <p14:cNvContentPartPr/>
                <p14:nvPr/>
              </p14:nvContentPartPr>
              <p14:xfrm>
                <a:off x="10967307" y="4359472"/>
                <a:ext cx="74880" cy="143640"/>
              </p14:xfrm>
            </p:contentPart>
          </mc:Choice>
          <mc:Fallback>
            <p:pic>
              <p:nvPicPr>
                <p:cNvPr id="3667" name="Ink 3666">
                  <a:extLst>
                    <a:ext uri="{FF2B5EF4-FFF2-40B4-BE49-F238E27FC236}">
                      <a16:creationId xmlns:a16="http://schemas.microsoft.com/office/drawing/2014/main" id="{28195A76-9B26-4C7D-B8D6-F4904C3E010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958307" y="4350832"/>
                  <a:ext cx="92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668" name="Ink 3667">
                  <a:extLst>
                    <a:ext uri="{FF2B5EF4-FFF2-40B4-BE49-F238E27FC236}">
                      <a16:creationId xmlns:a16="http://schemas.microsoft.com/office/drawing/2014/main" id="{340DE1EB-9FE8-4593-B3BF-3AA26F136C87}"/>
                    </a:ext>
                  </a:extLst>
                </p14:cNvPr>
                <p14:cNvContentPartPr/>
                <p14:nvPr/>
              </p14:nvContentPartPr>
              <p14:xfrm>
                <a:off x="11028147" y="4413472"/>
                <a:ext cx="43920" cy="164880"/>
              </p14:xfrm>
            </p:contentPart>
          </mc:Choice>
          <mc:Fallback>
            <p:pic>
              <p:nvPicPr>
                <p:cNvPr id="3668" name="Ink 3667">
                  <a:extLst>
                    <a:ext uri="{FF2B5EF4-FFF2-40B4-BE49-F238E27FC236}">
                      <a16:creationId xmlns:a16="http://schemas.microsoft.com/office/drawing/2014/main" id="{340DE1EB-9FE8-4593-B3BF-3AA26F136C8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019147" y="4404832"/>
                  <a:ext cx="615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669" name="Ink 3668">
                  <a:extLst>
                    <a:ext uri="{FF2B5EF4-FFF2-40B4-BE49-F238E27FC236}">
                      <a16:creationId xmlns:a16="http://schemas.microsoft.com/office/drawing/2014/main" id="{5A60E04C-0CEC-4B46-A7E5-C031F03558DE}"/>
                    </a:ext>
                  </a:extLst>
                </p14:cNvPr>
                <p14:cNvContentPartPr/>
                <p14:nvPr/>
              </p14:nvContentPartPr>
              <p14:xfrm>
                <a:off x="11151627" y="4345072"/>
                <a:ext cx="112680" cy="216000"/>
              </p14:xfrm>
            </p:contentPart>
          </mc:Choice>
          <mc:Fallback>
            <p:pic>
              <p:nvPicPr>
                <p:cNvPr id="3669" name="Ink 3668">
                  <a:extLst>
                    <a:ext uri="{FF2B5EF4-FFF2-40B4-BE49-F238E27FC236}">
                      <a16:creationId xmlns:a16="http://schemas.microsoft.com/office/drawing/2014/main" id="{5A60E04C-0CEC-4B46-A7E5-C031F03558D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42987" y="4336432"/>
                  <a:ext cx="130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670" name="Ink 3669">
                  <a:extLst>
                    <a:ext uri="{FF2B5EF4-FFF2-40B4-BE49-F238E27FC236}">
                      <a16:creationId xmlns:a16="http://schemas.microsoft.com/office/drawing/2014/main" id="{7EE71493-39FD-4BB3-935D-4AE3F6B82408}"/>
                    </a:ext>
                  </a:extLst>
                </p14:cNvPr>
                <p14:cNvContentPartPr/>
                <p14:nvPr/>
              </p14:nvContentPartPr>
              <p14:xfrm>
                <a:off x="11140467" y="4475032"/>
                <a:ext cx="134640" cy="4680"/>
              </p14:xfrm>
            </p:contentPart>
          </mc:Choice>
          <mc:Fallback>
            <p:pic>
              <p:nvPicPr>
                <p:cNvPr id="3670" name="Ink 3669">
                  <a:extLst>
                    <a:ext uri="{FF2B5EF4-FFF2-40B4-BE49-F238E27FC236}">
                      <a16:creationId xmlns:a16="http://schemas.microsoft.com/office/drawing/2014/main" id="{7EE71493-39FD-4BB3-935D-4AE3F6B8240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131467" y="4466392"/>
                  <a:ext cx="15228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0" name="Group 3689">
            <a:extLst>
              <a:ext uri="{FF2B5EF4-FFF2-40B4-BE49-F238E27FC236}">
                <a16:creationId xmlns:a16="http://schemas.microsoft.com/office/drawing/2014/main" id="{9A8315B7-E7CC-48D4-A261-66BDADCDA502}"/>
              </a:ext>
            </a:extLst>
          </p:cNvPr>
          <p:cNvGrpSpPr/>
          <p:nvPr/>
        </p:nvGrpSpPr>
        <p:grpSpPr>
          <a:xfrm>
            <a:off x="350547" y="3686272"/>
            <a:ext cx="1633320" cy="405720"/>
            <a:chOff x="350547" y="3686272"/>
            <a:chExt cx="163332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680" name="Ink 3679">
                  <a:extLst>
                    <a:ext uri="{FF2B5EF4-FFF2-40B4-BE49-F238E27FC236}">
                      <a16:creationId xmlns:a16="http://schemas.microsoft.com/office/drawing/2014/main" id="{E5F6F7E5-7DE1-4F28-8567-B4CCC316E909}"/>
                    </a:ext>
                  </a:extLst>
                </p14:cNvPr>
                <p14:cNvContentPartPr/>
                <p14:nvPr/>
              </p14:nvContentPartPr>
              <p14:xfrm>
                <a:off x="409587" y="3864832"/>
                <a:ext cx="146880" cy="119160"/>
              </p14:xfrm>
            </p:contentPart>
          </mc:Choice>
          <mc:Fallback>
            <p:pic>
              <p:nvPicPr>
                <p:cNvPr id="3680" name="Ink 3679">
                  <a:extLst>
                    <a:ext uri="{FF2B5EF4-FFF2-40B4-BE49-F238E27FC236}">
                      <a16:creationId xmlns:a16="http://schemas.microsoft.com/office/drawing/2014/main" id="{E5F6F7E5-7DE1-4F28-8567-B4CCC316E90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0587" y="3856192"/>
                  <a:ext cx="164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681" name="Ink 3680">
                  <a:extLst>
                    <a:ext uri="{FF2B5EF4-FFF2-40B4-BE49-F238E27FC236}">
                      <a16:creationId xmlns:a16="http://schemas.microsoft.com/office/drawing/2014/main" id="{2104827C-866B-4CD9-B4E5-51A58F12A445}"/>
                    </a:ext>
                  </a:extLst>
                </p14:cNvPr>
                <p14:cNvContentPartPr/>
                <p14:nvPr/>
              </p14:nvContentPartPr>
              <p14:xfrm>
                <a:off x="350547" y="3792112"/>
                <a:ext cx="282960" cy="257400"/>
              </p14:xfrm>
            </p:contentPart>
          </mc:Choice>
          <mc:Fallback>
            <p:pic>
              <p:nvPicPr>
                <p:cNvPr id="3681" name="Ink 3680">
                  <a:extLst>
                    <a:ext uri="{FF2B5EF4-FFF2-40B4-BE49-F238E27FC236}">
                      <a16:creationId xmlns:a16="http://schemas.microsoft.com/office/drawing/2014/main" id="{2104827C-866B-4CD9-B4E5-51A58F12A44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1907" y="3783112"/>
                  <a:ext cx="3006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682" name="Ink 3681">
                  <a:extLst>
                    <a:ext uri="{FF2B5EF4-FFF2-40B4-BE49-F238E27FC236}">
                      <a16:creationId xmlns:a16="http://schemas.microsoft.com/office/drawing/2014/main" id="{EC908A1D-B512-4239-97A7-F13DDCF0F1C8}"/>
                    </a:ext>
                  </a:extLst>
                </p14:cNvPr>
                <p14:cNvContentPartPr/>
                <p14:nvPr/>
              </p14:nvContentPartPr>
              <p14:xfrm>
                <a:off x="660507" y="3910192"/>
                <a:ext cx="596520" cy="12240"/>
              </p14:xfrm>
            </p:contentPart>
          </mc:Choice>
          <mc:Fallback>
            <p:pic>
              <p:nvPicPr>
                <p:cNvPr id="3682" name="Ink 3681">
                  <a:extLst>
                    <a:ext uri="{FF2B5EF4-FFF2-40B4-BE49-F238E27FC236}">
                      <a16:creationId xmlns:a16="http://schemas.microsoft.com/office/drawing/2014/main" id="{EC908A1D-B512-4239-97A7-F13DDCF0F1C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51507" y="3901552"/>
                  <a:ext cx="614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683" name="Ink 3682">
                  <a:extLst>
                    <a:ext uri="{FF2B5EF4-FFF2-40B4-BE49-F238E27FC236}">
                      <a16:creationId xmlns:a16="http://schemas.microsoft.com/office/drawing/2014/main" id="{A0DF5E48-085A-46B9-823C-ACEF0C360901}"/>
                    </a:ext>
                  </a:extLst>
                </p14:cNvPr>
                <p14:cNvContentPartPr/>
                <p14:nvPr/>
              </p14:nvContentPartPr>
              <p14:xfrm>
                <a:off x="1399587" y="3827392"/>
                <a:ext cx="81720" cy="149400"/>
              </p14:xfrm>
            </p:contentPart>
          </mc:Choice>
          <mc:Fallback>
            <p:pic>
              <p:nvPicPr>
                <p:cNvPr id="3683" name="Ink 3682">
                  <a:extLst>
                    <a:ext uri="{FF2B5EF4-FFF2-40B4-BE49-F238E27FC236}">
                      <a16:creationId xmlns:a16="http://schemas.microsoft.com/office/drawing/2014/main" id="{A0DF5E48-085A-46B9-823C-ACEF0C36090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390947" y="3818392"/>
                  <a:ext cx="99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684" name="Ink 3683">
                  <a:extLst>
                    <a:ext uri="{FF2B5EF4-FFF2-40B4-BE49-F238E27FC236}">
                      <a16:creationId xmlns:a16="http://schemas.microsoft.com/office/drawing/2014/main" id="{CABA91C7-F8D8-4E02-A337-91DF7290FB6C}"/>
                    </a:ext>
                  </a:extLst>
                </p14:cNvPr>
                <p14:cNvContentPartPr/>
                <p14:nvPr/>
              </p14:nvContentPartPr>
              <p14:xfrm>
                <a:off x="1491387" y="3880672"/>
                <a:ext cx="102240" cy="92880"/>
              </p14:xfrm>
            </p:contentPart>
          </mc:Choice>
          <mc:Fallback>
            <p:pic>
              <p:nvPicPr>
                <p:cNvPr id="3684" name="Ink 3683">
                  <a:extLst>
                    <a:ext uri="{FF2B5EF4-FFF2-40B4-BE49-F238E27FC236}">
                      <a16:creationId xmlns:a16="http://schemas.microsoft.com/office/drawing/2014/main" id="{CABA91C7-F8D8-4E02-A337-91DF7290FB6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482747" y="3872032"/>
                  <a:ext cx="1198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685" name="Ink 3684">
                  <a:extLst>
                    <a:ext uri="{FF2B5EF4-FFF2-40B4-BE49-F238E27FC236}">
                      <a16:creationId xmlns:a16="http://schemas.microsoft.com/office/drawing/2014/main" id="{E2973700-4A1F-46C7-9C84-B172BFBFFA88}"/>
                    </a:ext>
                  </a:extLst>
                </p14:cNvPr>
                <p14:cNvContentPartPr/>
                <p14:nvPr/>
              </p14:nvContentPartPr>
              <p14:xfrm>
                <a:off x="1614507" y="3887512"/>
                <a:ext cx="132840" cy="76680"/>
              </p14:xfrm>
            </p:contentPart>
          </mc:Choice>
          <mc:Fallback>
            <p:pic>
              <p:nvPicPr>
                <p:cNvPr id="3685" name="Ink 3684">
                  <a:extLst>
                    <a:ext uri="{FF2B5EF4-FFF2-40B4-BE49-F238E27FC236}">
                      <a16:creationId xmlns:a16="http://schemas.microsoft.com/office/drawing/2014/main" id="{E2973700-4A1F-46C7-9C84-B172BFBFFA8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605867" y="3878872"/>
                  <a:ext cx="150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686" name="Ink 3685">
                  <a:extLst>
                    <a:ext uri="{FF2B5EF4-FFF2-40B4-BE49-F238E27FC236}">
                      <a16:creationId xmlns:a16="http://schemas.microsoft.com/office/drawing/2014/main" id="{A829FAF5-0EB8-4AAD-B5D2-1E382BED788A}"/>
                    </a:ext>
                  </a:extLst>
                </p14:cNvPr>
                <p14:cNvContentPartPr/>
                <p14:nvPr/>
              </p14:nvContentPartPr>
              <p14:xfrm>
                <a:off x="1760667" y="3805432"/>
                <a:ext cx="117000" cy="163440"/>
              </p14:xfrm>
            </p:contentPart>
          </mc:Choice>
          <mc:Fallback>
            <p:pic>
              <p:nvPicPr>
                <p:cNvPr id="3686" name="Ink 3685">
                  <a:extLst>
                    <a:ext uri="{FF2B5EF4-FFF2-40B4-BE49-F238E27FC236}">
                      <a16:creationId xmlns:a16="http://schemas.microsoft.com/office/drawing/2014/main" id="{A829FAF5-0EB8-4AAD-B5D2-1E382BED788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751667" y="3796432"/>
                  <a:ext cx="134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687" name="Ink 3686">
                  <a:extLst>
                    <a:ext uri="{FF2B5EF4-FFF2-40B4-BE49-F238E27FC236}">
                      <a16:creationId xmlns:a16="http://schemas.microsoft.com/office/drawing/2014/main" id="{3F9A3C99-059E-4B1C-9547-BB8BA5E12B49}"/>
                    </a:ext>
                  </a:extLst>
                </p14:cNvPr>
                <p14:cNvContentPartPr/>
                <p14:nvPr/>
              </p14:nvContentPartPr>
              <p14:xfrm>
                <a:off x="1256667" y="3686272"/>
                <a:ext cx="727200" cy="405720"/>
              </p14:xfrm>
            </p:contentPart>
          </mc:Choice>
          <mc:Fallback>
            <p:pic>
              <p:nvPicPr>
                <p:cNvPr id="3687" name="Ink 3686">
                  <a:extLst>
                    <a:ext uri="{FF2B5EF4-FFF2-40B4-BE49-F238E27FC236}">
                      <a16:creationId xmlns:a16="http://schemas.microsoft.com/office/drawing/2014/main" id="{3F9A3C99-059E-4B1C-9547-BB8BA5E12B4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247667" y="3677272"/>
                  <a:ext cx="7448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689" name="Ink 3688">
                  <a:extLst>
                    <a:ext uri="{FF2B5EF4-FFF2-40B4-BE49-F238E27FC236}">
                      <a16:creationId xmlns:a16="http://schemas.microsoft.com/office/drawing/2014/main" id="{799CF9C6-91D4-42C6-9A1D-1EBED716406B}"/>
                    </a:ext>
                  </a:extLst>
                </p14:cNvPr>
                <p14:cNvContentPartPr/>
                <p14:nvPr/>
              </p14:nvContentPartPr>
              <p14:xfrm>
                <a:off x="1129587" y="3845752"/>
                <a:ext cx="114840" cy="114120"/>
              </p14:xfrm>
            </p:contentPart>
          </mc:Choice>
          <mc:Fallback>
            <p:pic>
              <p:nvPicPr>
                <p:cNvPr id="3689" name="Ink 3688">
                  <a:extLst>
                    <a:ext uri="{FF2B5EF4-FFF2-40B4-BE49-F238E27FC236}">
                      <a16:creationId xmlns:a16="http://schemas.microsoft.com/office/drawing/2014/main" id="{799CF9C6-91D4-42C6-9A1D-1EBED716406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20587" y="3837112"/>
                  <a:ext cx="1324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5" name="Group 3694">
            <a:extLst>
              <a:ext uri="{FF2B5EF4-FFF2-40B4-BE49-F238E27FC236}">
                <a16:creationId xmlns:a16="http://schemas.microsoft.com/office/drawing/2014/main" id="{5F5274EA-B8EA-4C5A-8287-E8944C54AB24}"/>
              </a:ext>
            </a:extLst>
          </p:cNvPr>
          <p:cNvGrpSpPr/>
          <p:nvPr/>
        </p:nvGrpSpPr>
        <p:grpSpPr>
          <a:xfrm>
            <a:off x="320667" y="4170832"/>
            <a:ext cx="385200" cy="175320"/>
            <a:chOff x="320667" y="4170832"/>
            <a:chExt cx="385200" cy="17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691" name="Ink 3690">
                  <a:extLst>
                    <a:ext uri="{FF2B5EF4-FFF2-40B4-BE49-F238E27FC236}">
                      <a16:creationId xmlns:a16="http://schemas.microsoft.com/office/drawing/2014/main" id="{6B281CB6-8A09-4468-966B-D0BEB11D26F9}"/>
                    </a:ext>
                  </a:extLst>
                </p14:cNvPr>
                <p14:cNvContentPartPr/>
                <p14:nvPr/>
              </p14:nvContentPartPr>
              <p14:xfrm>
                <a:off x="320667" y="4170832"/>
                <a:ext cx="9000" cy="157680"/>
              </p14:xfrm>
            </p:contentPart>
          </mc:Choice>
          <mc:Fallback>
            <p:pic>
              <p:nvPicPr>
                <p:cNvPr id="3691" name="Ink 3690">
                  <a:extLst>
                    <a:ext uri="{FF2B5EF4-FFF2-40B4-BE49-F238E27FC236}">
                      <a16:creationId xmlns:a16="http://schemas.microsoft.com/office/drawing/2014/main" id="{6B281CB6-8A09-4468-966B-D0BEB11D26F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12027" y="4162192"/>
                  <a:ext cx="26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692" name="Ink 3691">
                  <a:extLst>
                    <a:ext uri="{FF2B5EF4-FFF2-40B4-BE49-F238E27FC236}">
                      <a16:creationId xmlns:a16="http://schemas.microsoft.com/office/drawing/2014/main" id="{B75C5D45-1E6A-4C40-883B-7BEBEA10E980}"/>
                    </a:ext>
                  </a:extLst>
                </p14:cNvPr>
                <p14:cNvContentPartPr/>
                <p14:nvPr/>
              </p14:nvContentPartPr>
              <p14:xfrm>
                <a:off x="351987" y="4226272"/>
                <a:ext cx="215640" cy="101520"/>
              </p14:xfrm>
            </p:contentPart>
          </mc:Choice>
          <mc:Fallback>
            <p:pic>
              <p:nvPicPr>
                <p:cNvPr id="3692" name="Ink 3691">
                  <a:extLst>
                    <a:ext uri="{FF2B5EF4-FFF2-40B4-BE49-F238E27FC236}">
                      <a16:creationId xmlns:a16="http://schemas.microsoft.com/office/drawing/2014/main" id="{B75C5D45-1E6A-4C40-883B-7BEBEA10E98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43347" y="4217632"/>
                  <a:ext cx="233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693" name="Ink 3692">
                  <a:extLst>
                    <a:ext uri="{FF2B5EF4-FFF2-40B4-BE49-F238E27FC236}">
                      <a16:creationId xmlns:a16="http://schemas.microsoft.com/office/drawing/2014/main" id="{615E923F-A777-4116-95A5-B5AE2BB695BD}"/>
                    </a:ext>
                  </a:extLst>
                </p14:cNvPr>
                <p14:cNvContentPartPr/>
                <p14:nvPr/>
              </p14:nvContentPartPr>
              <p14:xfrm>
                <a:off x="605067" y="4202872"/>
                <a:ext cx="100800" cy="143280"/>
              </p14:xfrm>
            </p:contentPart>
          </mc:Choice>
          <mc:Fallback>
            <p:pic>
              <p:nvPicPr>
                <p:cNvPr id="3693" name="Ink 3692">
                  <a:extLst>
                    <a:ext uri="{FF2B5EF4-FFF2-40B4-BE49-F238E27FC236}">
                      <a16:creationId xmlns:a16="http://schemas.microsoft.com/office/drawing/2014/main" id="{615E923F-A777-4116-95A5-B5AE2BB695B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96427" y="4193872"/>
                  <a:ext cx="118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694" name="Ink 3693">
                  <a:extLst>
                    <a:ext uri="{FF2B5EF4-FFF2-40B4-BE49-F238E27FC236}">
                      <a16:creationId xmlns:a16="http://schemas.microsoft.com/office/drawing/2014/main" id="{3C7849C1-4E75-4B35-872C-B2F1C2146C5A}"/>
                    </a:ext>
                  </a:extLst>
                </p14:cNvPr>
                <p14:cNvContentPartPr/>
                <p14:nvPr/>
              </p14:nvContentPartPr>
              <p14:xfrm>
                <a:off x="594987" y="4198552"/>
                <a:ext cx="96120" cy="128520"/>
              </p14:xfrm>
            </p:contentPart>
          </mc:Choice>
          <mc:Fallback>
            <p:pic>
              <p:nvPicPr>
                <p:cNvPr id="3694" name="Ink 3693">
                  <a:extLst>
                    <a:ext uri="{FF2B5EF4-FFF2-40B4-BE49-F238E27FC236}">
                      <a16:creationId xmlns:a16="http://schemas.microsoft.com/office/drawing/2014/main" id="{3C7849C1-4E75-4B35-872C-B2F1C2146C5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85987" y="4189912"/>
                  <a:ext cx="11376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00" name="Group 3699">
            <a:extLst>
              <a:ext uri="{FF2B5EF4-FFF2-40B4-BE49-F238E27FC236}">
                <a16:creationId xmlns:a16="http://schemas.microsoft.com/office/drawing/2014/main" id="{71681D94-E2A8-47F9-B17D-FFAA99233436}"/>
              </a:ext>
            </a:extLst>
          </p:cNvPr>
          <p:cNvGrpSpPr/>
          <p:nvPr/>
        </p:nvGrpSpPr>
        <p:grpSpPr>
          <a:xfrm>
            <a:off x="1310307" y="4160752"/>
            <a:ext cx="366480" cy="137880"/>
            <a:chOff x="1310307" y="4160752"/>
            <a:chExt cx="366480" cy="1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696" name="Ink 3695">
                  <a:extLst>
                    <a:ext uri="{FF2B5EF4-FFF2-40B4-BE49-F238E27FC236}">
                      <a16:creationId xmlns:a16="http://schemas.microsoft.com/office/drawing/2014/main" id="{CE7BA4BC-855A-4C60-84F9-5E8A4979AC41}"/>
                    </a:ext>
                  </a:extLst>
                </p14:cNvPr>
                <p14:cNvContentPartPr/>
                <p14:nvPr/>
              </p14:nvContentPartPr>
              <p14:xfrm>
                <a:off x="1310307" y="4160752"/>
                <a:ext cx="88920" cy="123480"/>
              </p14:xfrm>
            </p:contentPart>
          </mc:Choice>
          <mc:Fallback>
            <p:pic>
              <p:nvPicPr>
                <p:cNvPr id="3696" name="Ink 3695">
                  <a:extLst>
                    <a:ext uri="{FF2B5EF4-FFF2-40B4-BE49-F238E27FC236}">
                      <a16:creationId xmlns:a16="http://schemas.microsoft.com/office/drawing/2014/main" id="{CE7BA4BC-855A-4C60-84F9-5E8A4979AC4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301307" y="4151752"/>
                  <a:ext cx="106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697" name="Ink 3696">
                  <a:extLst>
                    <a:ext uri="{FF2B5EF4-FFF2-40B4-BE49-F238E27FC236}">
                      <a16:creationId xmlns:a16="http://schemas.microsoft.com/office/drawing/2014/main" id="{D5767BA6-E744-440C-9DA0-79C03C77A2C5}"/>
                    </a:ext>
                  </a:extLst>
                </p14:cNvPr>
                <p14:cNvContentPartPr/>
                <p14:nvPr/>
              </p14:nvContentPartPr>
              <p14:xfrm>
                <a:off x="1422987" y="4170112"/>
                <a:ext cx="104400" cy="111960"/>
              </p14:xfrm>
            </p:contentPart>
          </mc:Choice>
          <mc:Fallback>
            <p:pic>
              <p:nvPicPr>
                <p:cNvPr id="3697" name="Ink 3696">
                  <a:extLst>
                    <a:ext uri="{FF2B5EF4-FFF2-40B4-BE49-F238E27FC236}">
                      <a16:creationId xmlns:a16="http://schemas.microsoft.com/office/drawing/2014/main" id="{D5767BA6-E744-440C-9DA0-79C03C77A2C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413987" y="4161112"/>
                  <a:ext cx="122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698" name="Ink 3697">
                  <a:extLst>
                    <a:ext uri="{FF2B5EF4-FFF2-40B4-BE49-F238E27FC236}">
                      <a16:creationId xmlns:a16="http://schemas.microsoft.com/office/drawing/2014/main" id="{87D4909F-54F8-4C12-8EB6-BEB05D5AFE79}"/>
                    </a:ext>
                  </a:extLst>
                </p14:cNvPr>
                <p14:cNvContentPartPr/>
                <p14:nvPr/>
              </p14:nvContentPartPr>
              <p14:xfrm>
                <a:off x="1556187" y="4161832"/>
                <a:ext cx="108360" cy="136800"/>
              </p14:xfrm>
            </p:contentPart>
          </mc:Choice>
          <mc:Fallback>
            <p:pic>
              <p:nvPicPr>
                <p:cNvPr id="3698" name="Ink 3697">
                  <a:extLst>
                    <a:ext uri="{FF2B5EF4-FFF2-40B4-BE49-F238E27FC236}">
                      <a16:creationId xmlns:a16="http://schemas.microsoft.com/office/drawing/2014/main" id="{87D4909F-54F8-4C12-8EB6-BEB05D5AFE7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47187" y="4152832"/>
                  <a:ext cx="126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699" name="Ink 3698">
                  <a:extLst>
                    <a:ext uri="{FF2B5EF4-FFF2-40B4-BE49-F238E27FC236}">
                      <a16:creationId xmlns:a16="http://schemas.microsoft.com/office/drawing/2014/main" id="{0BF16824-9993-45B0-99ED-905B6B32FA0D}"/>
                    </a:ext>
                  </a:extLst>
                </p14:cNvPr>
                <p14:cNvContentPartPr/>
                <p14:nvPr/>
              </p14:nvContentPartPr>
              <p14:xfrm>
                <a:off x="1538547" y="4161832"/>
                <a:ext cx="138240" cy="117000"/>
              </p14:xfrm>
            </p:contentPart>
          </mc:Choice>
          <mc:Fallback>
            <p:pic>
              <p:nvPicPr>
                <p:cNvPr id="3699" name="Ink 3698">
                  <a:extLst>
                    <a:ext uri="{FF2B5EF4-FFF2-40B4-BE49-F238E27FC236}">
                      <a16:creationId xmlns:a16="http://schemas.microsoft.com/office/drawing/2014/main" id="{0BF16824-9993-45B0-99ED-905B6B32FA0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529547" y="4152832"/>
                  <a:ext cx="1558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3" name="Group 3712">
            <a:extLst>
              <a:ext uri="{FF2B5EF4-FFF2-40B4-BE49-F238E27FC236}">
                <a16:creationId xmlns:a16="http://schemas.microsoft.com/office/drawing/2014/main" id="{CD456946-D357-4D91-BB09-FD1293F19C49}"/>
              </a:ext>
            </a:extLst>
          </p:cNvPr>
          <p:cNvGrpSpPr/>
          <p:nvPr/>
        </p:nvGrpSpPr>
        <p:grpSpPr>
          <a:xfrm>
            <a:off x="516147" y="3123592"/>
            <a:ext cx="929880" cy="441360"/>
            <a:chOff x="516147" y="3123592"/>
            <a:chExt cx="92988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672" name="Ink 3671">
                  <a:extLst>
                    <a:ext uri="{FF2B5EF4-FFF2-40B4-BE49-F238E27FC236}">
                      <a16:creationId xmlns:a16="http://schemas.microsoft.com/office/drawing/2014/main" id="{A7E1EEC7-5E20-4D34-B135-E2A42AA0CB84}"/>
                    </a:ext>
                  </a:extLst>
                </p14:cNvPr>
                <p14:cNvContentPartPr/>
                <p14:nvPr/>
              </p14:nvContentPartPr>
              <p14:xfrm>
                <a:off x="519387" y="3333832"/>
                <a:ext cx="16200" cy="174600"/>
              </p14:xfrm>
            </p:contentPart>
          </mc:Choice>
          <mc:Fallback>
            <p:pic>
              <p:nvPicPr>
                <p:cNvPr id="3672" name="Ink 3671">
                  <a:extLst>
                    <a:ext uri="{FF2B5EF4-FFF2-40B4-BE49-F238E27FC236}">
                      <a16:creationId xmlns:a16="http://schemas.microsoft.com/office/drawing/2014/main" id="{A7E1EEC7-5E20-4D34-B135-E2A42AA0CB8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10747" y="3325192"/>
                  <a:ext cx="33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673" name="Ink 3672">
                  <a:extLst>
                    <a:ext uri="{FF2B5EF4-FFF2-40B4-BE49-F238E27FC236}">
                      <a16:creationId xmlns:a16="http://schemas.microsoft.com/office/drawing/2014/main" id="{56074F56-5360-47D6-ABEC-E190F3A2D23B}"/>
                    </a:ext>
                  </a:extLst>
                </p14:cNvPr>
                <p14:cNvContentPartPr/>
                <p14:nvPr/>
              </p14:nvContentPartPr>
              <p14:xfrm>
                <a:off x="516147" y="3340312"/>
                <a:ext cx="91440" cy="76320"/>
              </p14:xfrm>
            </p:contentPart>
          </mc:Choice>
          <mc:Fallback>
            <p:pic>
              <p:nvPicPr>
                <p:cNvPr id="3673" name="Ink 3672">
                  <a:extLst>
                    <a:ext uri="{FF2B5EF4-FFF2-40B4-BE49-F238E27FC236}">
                      <a16:creationId xmlns:a16="http://schemas.microsoft.com/office/drawing/2014/main" id="{56074F56-5360-47D6-ABEC-E190F3A2D23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07147" y="3331672"/>
                  <a:ext cx="109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674" name="Ink 3673">
                  <a:extLst>
                    <a:ext uri="{FF2B5EF4-FFF2-40B4-BE49-F238E27FC236}">
                      <a16:creationId xmlns:a16="http://schemas.microsoft.com/office/drawing/2014/main" id="{EF21D5D2-BADD-47A1-8D43-3071C1CC7510}"/>
                    </a:ext>
                  </a:extLst>
                </p14:cNvPr>
                <p14:cNvContentPartPr/>
                <p14:nvPr/>
              </p14:nvContentPartPr>
              <p14:xfrm>
                <a:off x="628467" y="3459112"/>
                <a:ext cx="12600" cy="21960"/>
              </p14:xfrm>
            </p:contentPart>
          </mc:Choice>
          <mc:Fallback>
            <p:pic>
              <p:nvPicPr>
                <p:cNvPr id="3674" name="Ink 3673">
                  <a:extLst>
                    <a:ext uri="{FF2B5EF4-FFF2-40B4-BE49-F238E27FC236}">
                      <a16:creationId xmlns:a16="http://schemas.microsoft.com/office/drawing/2014/main" id="{EF21D5D2-BADD-47A1-8D43-3071C1CC751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19467" y="3450472"/>
                  <a:ext cx="30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675" name="Ink 3674">
                  <a:extLst>
                    <a:ext uri="{FF2B5EF4-FFF2-40B4-BE49-F238E27FC236}">
                      <a16:creationId xmlns:a16="http://schemas.microsoft.com/office/drawing/2014/main" id="{EB582ECF-611F-4736-82F1-E7D03F962780}"/>
                    </a:ext>
                  </a:extLst>
                </p14:cNvPr>
                <p14:cNvContentPartPr/>
                <p14:nvPr/>
              </p14:nvContentPartPr>
              <p14:xfrm>
                <a:off x="682467" y="3310072"/>
                <a:ext cx="104760" cy="254880"/>
              </p14:xfrm>
            </p:contentPart>
          </mc:Choice>
          <mc:Fallback>
            <p:pic>
              <p:nvPicPr>
                <p:cNvPr id="3675" name="Ink 3674">
                  <a:extLst>
                    <a:ext uri="{FF2B5EF4-FFF2-40B4-BE49-F238E27FC236}">
                      <a16:creationId xmlns:a16="http://schemas.microsoft.com/office/drawing/2014/main" id="{EB582ECF-611F-4736-82F1-E7D03F96278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73467" y="3301072"/>
                  <a:ext cx="122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676" name="Ink 3675">
                  <a:extLst>
                    <a:ext uri="{FF2B5EF4-FFF2-40B4-BE49-F238E27FC236}">
                      <a16:creationId xmlns:a16="http://schemas.microsoft.com/office/drawing/2014/main" id="{A49580A1-23E8-40CD-AED0-9A4E2EB19B33}"/>
                    </a:ext>
                  </a:extLst>
                </p14:cNvPr>
                <p14:cNvContentPartPr/>
                <p14:nvPr/>
              </p14:nvContentPartPr>
              <p14:xfrm>
                <a:off x="698307" y="3455872"/>
                <a:ext cx="104760" cy="12960"/>
              </p14:xfrm>
            </p:contentPart>
          </mc:Choice>
          <mc:Fallback>
            <p:pic>
              <p:nvPicPr>
                <p:cNvPr id="3676" name="Ink 3675">
                  <a:extLst>
                    <a:ext uri="{FF2B5EF4-FFF2-40B4-BE49-F238E27FC236}">
                      <a16:creationId xmlns:a16="http://schemas.microsoft.com/office/drawing/2014/main" id="{A49580A1-23E8-40CD-AED0-9A4E2EB19B3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89307" y="3447232"/>
                  <a:ext cx="122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677" name="Ink 3676">
                  <a:extLst>
                    <a:ext uri="{FF2B5EF4-FFF2-40B4-BE49-F238E27FC236}">
                      <a16:creationId xmlns:a16="http://schemas.microsoft.com/office/drawing/2014/main" id="{A973E17A-6CD7-41AA-BD45-C92C78A30267}"/>
                    </a:ext>
                  </a:extLst>
                </p14:cNvPr>
                <p14:cNvContentPartPr/>
                <p14:nvPr/>
              </p14:nvContentPartPr>
              <p14:xfrm>
                <a:off x="922227" y="3409792"/>
                <a:ext cx="95760" cy="2160"/>
              </p14:xfrm>
            </p:contentPart>
          </mc:Choice>
          <mc:Fallback>
            <p:pic>
              <p:nvPicPr>
                <p:cNvPr id="3677" name="Ink 3676">
                  <a:extLst>
                    <a:ext uri="{FF2B5EF4-FFF2-40B4-BE49-F238E27FC236}">
                      <a16:creationId xmlns:a16="http://schemas.microsoft.com/office/drawing/2014/main" id="{A973E17A-6CD7-41AA-BD45-C92C78A3026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13587" y="3400792"/>
                  <a:ext cx="113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678" name="Ink 3677">
                  <a:extLst>
                    <a:ext uri="{FF2B5EF4-FFF2-40B4-BE49-F238E27FC236}">
                      <a16:creationId xmlns:a16="http://schemas.microsoft.com/office/drawing/2014/main" id="{69C604B8-D062-48D3-A3D2-0BAF2B302A64}"/>
                    </a:ext>
                  </a:extLst>
                </p14:cNvPr>
                <p14:cNvContentPartPr/>
                <p14:nvPr/>
              </p14:nvContentPartPr>
              <p14:xfrm>
                <a:off x="906747" y="3460912"/>
                <a:ext cx="132480" cy="8640"/>
              </p14:xfrm>
            </p:contentPart>
          </mc:Choice>
          <mc:Fallback>
            <p:pic>
              <p:nvPicPr>
                <p:cNvPr id="3678" name="Ink 3677">
                  <a:extLst>
                    <a:ext uri="{FF2B5EF4-FFF2-40B4-BE49-F238E27FC236}">
                      <a16:creationId xmlns:a16="http://schemas.microsoft.com/office/drawing/2014/main" id="{69C604B8-D062-48D3-A3D2-0BAF2B302A6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98107" y="3452272"/>
                  <a:ext cx="150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701" name="Ink 3700">
                  <a:extLst>
                    <a:ext uri="{FF2B5EF4-FFF2-40B4-BE49-F238E27FC236}">
                      <a16:creationId xmlns:a16="http://schemas.microsoft.com/office/drawing/2014/main" id="{FF8E162C-6C61-41DB-8618-4043E4921D35}"/>
                    </a:ext>
                  </a:extLst>
                </p14:cNvPr>
                <p14:cNvContentPartPr/>
                <p14:nvPr/>
              </p14:nvContentPartPr>
              <p14:xfrm>
                <a:off x="1130667" y="3123592"/>
                <a:ext cx="138600" cy="134280"/>
              </p14:xfrm>
            </p:contentPart>
          </mc:Choice>
          <mc:Fallback>
            <p:pic>
              <p:nvPicPr>
                <p:cNvPr id="3701" name="Ink 3700">
                  <a:extLst>
                    <a:ext uri="{FF2B5EF4-FFF2-40B4-BE49-F238E27FC236}">
                      <a16:creationId xmlns:a16="http://schemas.microsoft.com/office/drawing/2014/main" id="{FF8E162C-6C61-41DB-8618-4043E4921D3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21667" y="3114592"/>
                  <a:ext cx="1562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702" name="Ink 3701">
                  <a:extLst>
                    <a:ext uri="{FF2B5EF4-FFF2-40B4-BE49-F238E27FC236}">
                      <a16:creationId xmlns:a16="http://schemas.microsoft.com/office/drawing/2014/main" id="{FC7CC562-D6F6-4512-910F-2CD3F921D1FA}"/>
                    </a:ext>
                  </a:extLst>
                </p14:cNvPr>
                <p14:cNvContentPartPr/>
                <p14:nvPr/>
              </p14:nvContentPartPr>
              <p14:xfrm>
                <a:off x="1309227" y="3153112"/>
                <a:ext cx="82080" cy="101880"/>
              </p14:xfrm>
            </p:contentPart>
          </mc:Choice>
          <mc:Fallback>
            <p:pic>
              <p:nvPicPr>
                <p:cNvPr id="3702" name="Ink 3701">
                  <a:extLst>
                    <a:ext uri="{FF2B5EF4-FFF2-40B4-BE49-F238E27FC236}">
                      <a16:creationId xmlns:a16="http://schemas.microsoft.com/office/drawing/2014/main" id="{FC7CC562-D6F6-4512-910F-2CD3F921D1F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300587" y="3144472"/>
                  <a:ext cx="99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703" name="Ink 3702">
                  <a:extLst>
                    <a:ext uri="{FF2B5EF4-FFF2-40B4-BE49-F238E27FC236}">
                      <a16:creationId xmlns:a16="http://schemas.microsoft.com/office/drawing/2014/main" id="{9DFDA3B1-147C-46F3-8373-9E3ED27F9EA8}"/>
                    </a:ext>
                  </a:extLst>
                </p14:cNvPr>
                <p14:cNvContentPartPr/>
                <p14:nvPr/>
              </p14:nvContentPartPr>
              <p14:xfrm>
                <a:off x="1151907" y="3363712"/>
                <a:ext cx="257760" cy="9720"/>
              </p14:xfrm>
            </p:contentPart>
          </mc:Choice>
          <mc:Fallback>
            <p:pic>
              <p:nvPicPr>
                <p:cNvPr id="3703" name="Ink 3702">
                  <a:extLst>
                    <a:ext uri="{FF2B5EF4-FFF2-40B4-BE49-F238E27FC236}">
                      <a16:creationId xmlns:a16="http://schemas.microsoft.com/office/drawing/2014/main" id="{9DFDA3B1-147C-46F3-8373-9E3ED27F9EA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43267" y="3354712"/>
                  <a:ext cx="275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704" name="Ink 3703">
                  <a:extLst>
                    <a:ext uri="{FF2B5EF4-FFF2-40B4-BE49-F238E27FC236}">
                      <a16:creationId xmlns:a16="http://schemas.microsoft.com/office/drawing/2014/main" id="{2E95DA59-21B8-4DD2-AD18-2E13471DD1BE}"/>
                    </a:ext>
                  </a:extLst>
                </p14:cNvPr>
                <p14:cNvContentPartPr/>
                <p14:nvPr/>
              </p14:nvContentPartPr>
              <p14:xfrm>
                <a:off x="1196547" y="3427072"/>
                <a:ext cx="33120" cy="136440"/>
              </p14:xfrm>
            </p:contentPart>
          </mc:Choice>
          <mc:Fallback>
            <p:pic>
              <p:nvPicPr>
                <p:cNvPr id="3704" name="Ink 3703">
                  <a:extLst>
                    <a:ext uri="{FF2B5EF4-FFF2-40B4-BE49-F238E27FC236}">
                      <a16:creationId xmlns:a16="http://schemas.microsoft.com/office/drawing/2014/main" id="{2E95DA59-21B8-4DD2-AD18-2E13471DD1B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87907" y="3418432"/>
                  <a:ext cx="50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705" name="Ink 3704">
                  <a:extLst>
                    <a:ext uri="{FF2B5EF4-FFF2-40B4-BE49-F238E27FC236}">
                      <a16:creationId xmlns:a16="http://schemas.microsoft.com/office/drawing/2014/main" id="{0175B67C-4B55-47B6-A52E-3BCEB81B2C1E}"/>
                    </a:ext>
                  </a:extLst>
                </p14:cNvPr>
                <p14:cNvContentPartPr/>
                <p14:nvPr/>
              </p14:nvContentPartPr>
              <p14:xfrm>
                <a:off x="1292667" y="3452632"/>
                <a:ext cx="153360" cy="86760"/>
              </p14:xfrm>
            </p:contentPart>
          </mc:Choice>
          <mc:Fallback>
            <p:pic>
              <p:nvPicPr>
                <p:cNvPr id="3705" name="Ink 3704">
                  <a:extLst>
                    <a:ext uri="{FF2B5EF4-FFF2-40B4-BE49-F238E27FC236}">
                      <a16:creationId xmlns:a16="http://schemas.microsoft.com/office/drawing/2014/main" id="{0175B67C-4B55-47B6-A52E-3BCEB81B2C1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283667" y="3443632"/>
                  <a:ext cx="17100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2" name="Group 3711">
            <a:extLst>
              <a:ext uri="{FF2B5EF4-FFF2-40B4-BE49-F238E27FC236}">
                <a16:creationId xmlns:a16="http://schemas.microsoft.com/office/drawing/2014/main" id="{A82F6876-26DF-44F6-A0E3-3E5DBF8E65FB}"/>
              </a:ext>
            </a:extLst>
          </p:cNvPr>
          <p:cNvGrpSpPr/>
          <p:nvPr/>
        </p:nvGrpSpPr>
        <p:grpSpPr>
          <a:xfrm>
            <a:off x="1637187" y="3293152"/>
            <a:ext cx="572040" cy="155880"/>
            <a:chOff x="1637187" y="3293152"/>
            <a:chExt cx="572040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706" name="Ink 3705">
                  <a:extLst>
                    <a:ext uri="{FF2B5EF4-FFF2-40B4-BE49-F238E27FC236}">
                      <a16:creationId xmlns:a16="http://schemas.microsoft.com/office/drawing/2014/main" id="{E0FC4019-F93C-44B5-99E1-ABA275E52E0D}"/>
                    </a:ext>
                  </a:extLst>
                </p14:cNvPr>
                <p14:cNvContentPartPr/>
                <p14:nvPr/>
              </p14:nvContentPartPr>
              <p14:xfrm>
                <a:off x="1637187" y="3354352"/>
                <a:ext cx="87120" cy="4680"/>
              </p14:xfrm>
            </p:contentPart>
          </mc:Choice>
          <mc:Fallback>
            <p:pic>
              <p:nvPicPr>
                <p:cNvPr id="3706" name="Ink 3705">
                  <a:extLst>
                    <a:ext uri="{FF2B5EF4-FFF2-40B4-BE49-F238E27FC236}">
                      <a16:creationId xmlns:a16="http://schemas.microsoft.com/office/drawing/2014/main" id="{E0FC4019-F93C-44B5-99E1-ABA275E52E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628187" y="3345712"/>
                  <a:ext cx="104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707" name="Ink 3706">
                  <a:extLst>
                    <a:ext uri="{FF2B5EF4-FFF2-40B4-BE49-F238E27FC236}">
                      <a16:creationId xmlns:a16="http://schemas.microsoft.com/office/drawing/2014/main" id="{EE0E8CEF-82F5-4358-B666-72F2FC41F6DE}"/>
                    </a:ext>
                  </a:extLst>
                </p14:cNvPr>
                <p14:cNvContentPartPr/>
                <p14:nvPr/>
              </p14:nvContentPartPr>
              <p14:xfrm>
                <a:off x="1641867" y="3407992"/>
                <a:ext cx="75960" cy="3600"/>
              </p14:xfrm>
            </p:contentPart>
          </mc:Choice>
          <mc:Fallback>
            <p:pic>
              <p:nvPicPr>
                <p:cNvPr id="3707" name="Ink 3706">
                  <a:extLst>
                    <a:ext uri="{FF2B5EF4-FFF2-40B4-BE49-F238E27FC236}">
                      <a16:creationId xmlns:a16="http://schemas.microsoft.com/office/drawing/2014/main" id="{EE0E8CEF-82F5-4358-B666-72F2FC41F6D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632867" y="3399352"/>
                  <a:ext cx="93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708" name="Ink 3707">
                  <a:extLst>
                    <a:ext uri="{FF2B5EF4-FFF2-40B4-BE49-F238E27FC236}">
                      <a16:creationId xmlns:a16="http://schemas.microsoft.com/office/drawing/2014/main" id="{0831DE44-2169-4BA5-9E24-E6D79D66F1A4}"/>
                    </a:ext>
                  </a:extLst>
                </p14:cNvPr>
                <p14:cNvContentPartPr/>
                <p14:nvPr/>
              </p14:nvContentPartPr>
              <p14:xfrm>
                <a:off x="1787307" y="3338152"/>
                <a:ext cx="96480" cy="110520"/>
              </p14:xfrm>
            </p:contentPart>
          </mc:Choice>
          <mc:Fallback>
            <p:pic>
              <p:nvPicPr>
                <p:cNvPr id="3708" name="Ink 3707">
                  <a:extLst>
                    <a:ext uri="{FF2B5EF4-FFF2-40B4-BE49-F238E27FC236}">
                      <a16:creationId xmlns:a16="http://schemas.microsoft.com/office/drawing/2014/main" id="{0831DE44-2169-4BA5-9E24-E6D79D66F1A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778667" y="3329512"/>
                  <a:ext cx="1141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709" name="Ink 3708">
                  <a:extLst>
                    <a:ext uri="{FF2B5EF4-FFF2-40B4-BE49-F238E27FC236}">
                      <a16:creationId xmlns:a16="http://schemas.microsoft.com/office/drawing/2014/main" id="{5FDDC631-FCD5-47CB-A386-D25AB33AC38F}"/>
                    </a:ext>
                  </a:extLst>
                </p14:cNvPr>
                <p14:cNvContentPartPr/>
                <p14:nvPr/>
              </p14:nvContentPartPr>
              <p14:xfrm>
                <a:off x="1946427" y="3383872"/>
                <a:ext cx="25560" cy="20160"/>
              </p14:xfrm>
            </p:contentPart>
          </mc:Choice>
          <mc:Fallback>
            <p:pic>
              <p:nvPicPr>
                <p:cNvPr id="3709" name="Ink 3708">
                  <a:extLst>
                    <a:ext uri="{FF2B5EF4-FFF2-40B4-BE49-F238E27FC236}">
                      <a16:creationId xmlns:a16="http://schemas.microsoft.com/office/drawing/2014/main" id="{5FDDC631-FCD5-47CB-A386-D25AB33AC38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937427" y="3374872"/>
                  <a:ext cx="43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710" name="Ink 3709">
                  <a:extLst>
                    <a:ext uri="{FF2B5EF4-FFF2-40B4-BE49-F238E27FC236}">
                      <a16:creationId xmlns:a16="http://schemas.microsoft.com/office/drawing/2014/main" id="{22931D4B-19EB-4C3E-A726-51F6C5D6E7F4}"/>
                    </a:ext>
                  </a:extLst>
                </p14:cNvPr>
                <p14:cNvContentPartPr/>
                <p14:nvPr/>
              </p14:nvContentPartPr>
              <p14:xfrm>
                <a:off x="2005827" y="3293152"/>
                <a:ext cx="114480" cy="155880"/>
              </p14:xfrm>
            </p:contentPart>
          </mc:Choice>
          <mc:Fallback>
            <p:pic>
              <p:nvPicPr>
                <p:cNvPr id="3710" name="Ink 3709">
                  <a:extLst>
                    <a:ext uri="{FF2B5EF4-FFF2-40B4-BE49-F238E27FC236}">
                      <a16:creationId xmlns:a16="http://schemas.microsoft.com/office/drawing/2014/main" id="{22931D4B-19EB-4C3E-A726-51F6C5D6E7F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996827" y="3284512"/>
                  <a:ext cx="1321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711" name="Ink 3710">
                  <a:extLst>
                    <a:ext uri="{FF2B5EF4-FFF2-40B4-BE49-F238E27FC236}">
                      <a16:creationId xmlns:a16="http://schemas.microsoft.com/office/drawing/2014/main" id="{F814507B-0B26-4CD3-B943-08D9A816E401}"/>
                    </a:ext>
                  </a:extLst>
                </p14:cNvPr>
                <p14:cNvContentPartPr/>
                <p14:nvPr/>
              </p14:nvContentPartPr>
              <p14:xfrm>
                <a:off x="2208867" y="3375592"/>
                <a:ext cx="360" cy="360"/>
              </p14:xfrm>
            </p:contentPart>
          </mc:Choice>
          <mc:Fallback>
            <p:pic>
              <p:nvPicPr>
                <p:cNvPr id="3711" name="Ink 3710">
                  <a:extLst>
                    <a:ext uri="{FF2B5EF4-FFF2-40B4-BE49-F238E27FC236}">
                      <a16:creationId xmlns:a16="http://schemas.microsoft.com/office/drawing/2014/main" id="{F814507B-0B26-4CD3-B943-08D9A816E40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200227" y="33665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5" name="Group 3724">
            <a:extLst>
              <a:ext uri="{FF2B5EF4-FFF2-40B4-BE49-F238E27FC236}">
                <a16:creationId xmlns:a16="http://schemas.microsoft.com/office/drawing/2014/main" id="{B67D82EB-E7AA-4FCD-8B68-D609BEF45720}"/>
              </a:ext>
            </a:extLst>
          </p:cNvPr>
          <p:cNvGrpSpPr/>
          <p:nvPr/>
        </p:nvGrpSpPr>
        <p:grpSpPr>
          <a:xfrm>
            <a:off x="5365707" y="4957432"/>
            <a:ext cx="1291320" cy="278280"/>
            <a:chOff x="5365707" y="4957432"/>
            <a:chExt cx="1291320" cy="27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714" name="Ink 3713">
                  <a:extLst>
                    <a:ext uri="{FF2B5EF4-FFF2-40B4-BE49-F238E27FC236}">
                      <a16:creationId xmlns:a16="http://schemas.microsoft.com/office/drawing/2014/main" id="{8F1F3E11-A7F5-427D-B20A-68A2A48FC4EB}"/>
                    </a:ext>
                  </a:extLst>
                </p14:cNvPr>
                <p14:cNvContentPartPr/>
                <p14:nvPr/>
              </p14:nvContentPartPr>
              <p14:xfrm>
                <a:off x="5365707" y="4981552"/>
                <a:ext cx="19800" cy="216720"/>
              </p14:xfrm>
            </p:contentPart>
          </mc:Choice>
          <mc:Fallback>
            <p:pic>
              <p:nvPicPr>
                <p:cNvPr id="3714" name="Ink 3713">
                  <a:extLst>
                    <a:ext uri="{FF2B5EF4-FFF2-40B4-BE49-F238E27FC236}">
                      <a16:creationId xmlns:a16="http://schemas.microsoft.com/office/drawing/2014/main" id="{8F1F3E11-A7F5-427D-B20A-68A2A48FC4E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356707" y="4972912"/>
                  <a:ext cx="37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715" name="Ink 3714">
                  <a:extLst>
                    <a:ext uri="{FF2B5EF4-FFF2-40B4-BE49-F238E27FC236}">
                      <a16:creationId xmlns:a16="http://schemas.microsoft.com/office/drawing/2014/main" id="{28C4B913-5439-4FA4-A7EB-9DEF486AD6A5}"/>
                    </a:ext>
                  </a:extLst>
                </p14:cNvPr>
                <p14:cNvContentPartPr/>
                <p14:nvPr/>
              </p14:nvContentPartPr>
              <p14:xfrm>
                <a:off x="5368227" y="4980832"/>
                <a:ext cx="104040" cy="99000"/>
              </p14:xfrm>
            </p:contentPart>
          </mc:Choice>
          <mc:Fallback>
            <p:pic>
              <p:nvPicPr>
                <p:cNvPr id="3715" name="Ink 3714">
                  <a:extLst>
                    <a:ext uri="{FF2B5EF4-FFF2-40B4-BE49-F238E27FC236}">
                      <a16:creationId xmlns:a16="http://schemas.microsoft.com/office/drawing/2014/main" id="{28C4B913-5439-4FA4-A7EB-9DEF486AD6A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359587" y="4971832"/>
                  <a:ext cx="121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716" name="Ink 3715">
                  <a:extLst>
                    <a:ext uri="{FF2B5EF4-FFF2-40B4-BE49-F238E27FC236}">
                      <a16:creationId xmlns:a16="http://schemas.microsoft.com/office/drawing/2014/main" id="{319BC390-0B75-4B37-82FF-C7CBC4A09774}"/>
                    </a:ext>
                  </a:extLst>
                </p14:cNvPr>
                <p14:cNvContentPartPr/>
                <p14:nvPr/>
              </p14:nvContentPartPr>
              <p14:xfrm>
                <a:off x="5495667" y="5136712"/>
                <a:ext cx="14400" cy="14040"/>
              </p14:xfrm>
            </p:contentPart>
          </mc:Choice>
          <mc:Fallback>
            <p:pic>
              <p:nvPicPr>
                <p:cNvPr id="3716" name="Ink 3715">
                  <a:extLst>
                    <a:ext uri="{FF2B5EF4-FFF2-40B4-BE49-F238E27FC236}">
                      <a16:creationId xmlns:a16="http://schemas.microsoft.com/office/drawing/2014/main" id="{319BC390-0B75-4B37-82FF-C7CBC4A0977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487027" y="5127712"/>
                  <a:ext cx="32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717" name="Ink 3716">
                  <a:extLst>
                    <a:ext uri="{FF2B5EF4-FFF2-40B4-BE49-F238E27FC236}">
                      <a16:creationId xmlns:a16="http://schemas.microsoft.com/office/drawing/2014/main" id="{92B36876-4F37-4553-AD1B-6C16D88262AD}"/>
                    </a:ext>
                  </a:extLst>
                </p14:cNvPr>
                <p14:cNvContentPartPr/>
                <p14:nvPr/>
              </p14:nvContentPartPr>
              <p14:xfrm>
                <a:off x="5573067" y="4957432"/>
                <a:ext cx="94680" cy="278280"/>
              </p14:xfrm>
            </p:contentPart>
          </mc:Choice>
          <mc:Fallback>
            <p:pic>
              <p:nvPicPr>
                <p:cNvPr id="3717" name="Ink 3716">
                  <a:extLst>
                    <a:ext uri="{FF2B5EF4-FFF2-40B4-BE49-F238E27FC236}">
                      <a16:creationId xmlns:a16="http://schemas.microsoft.com/office/drawing/2014/main" id="{92B36876-4F37-4553-AD1B-6C16D88262A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564067" y="4948792"/>
                  <a:ext cx="112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718" name="Ink 3717">
                  <a:extLst>
                    <a:ext uri="{FF2B5EF4-FFF2-40B4-BE49-F238E27FC236}">
                      <a16:creationId xmlns:a16="http://schemas.microsoft.com/office/drawing/2014/main" id="{5E1234B9-81C5-451C-9A87-BB897835B5C2}"/>
                    </a:ext>
                  </a:extLst>
                </p14:cNvPr>
                <p14:cNvContentPartPr/>
                <p14:nvPr/>
              </p14:nvContentPartPr>
              <p14:xfrm>
                <a:off x="5597547" y="5105392"/>
                <a:ext cx="60840" cy="11160"/>
              </p14:xfrm>
            </p:contentPart>
          </mc:Choice>
          <mc:Fallback>
            <p:pic>
              <p:nvPicPr>
                <p:cNvPr id="3718" name="Ink 3717">
                  <a:extLst>
                    <a:ext uri="{FF2B5EF4-FFF2-40B4-BE49-F238E27FC236}">
                      <a16:creationId xmlns:a16="http://schemas.microsoft.com/office/drawing/2014/main" id="{5E1234B9-81C5-451C-9A87-BB897835B5C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588547" y="5096752"/>
                  <a:ext cx="78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719" name="Ink 3718">
                  <a:extLst>
                    <a:ext uri="{FF2B5EF4-FFF2-40B4-BE49-F238E27FC236}">
                      <a16:creationId xmlns:a16="http://schemas.microsoft.com/office/drawing/2014/main" id="{57723474-4738-4F56-AF27-1FD8ACF22862}"/>
                    </a:ext>
                  </a:extLst>
                </p14:cNvPr>
                <p14:cNvContentPartPr/>
                <p14:nvPr/>
              </p14:nvContentPartPr>
              <p14:xfrm>
                <a:off x="5826867" y="5096392"/>
                <a:ext cx="124560" cy="4680"/>
              </p14:xfrm>
            </p:contentPart>
          </mc:Choice>
          <mc:Fallback>
            <p:pic>
              <p:nvPicPr>
                <p:cNvPr id="3719" name="Ink 3718">
                  <a:extLst>
                    <a:ext uri="{FF2B5EF4-FFF2-40B4-BE49-F238E27FC236}">
                      <a16:creationId xmlns:a16="http://schemas.microsoft.com/office/drawing/2014/main" id="{57723474-4738-4F56-AF27-1FD8ACF2286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818227" y="5087392"/>
                  <a:ext cx="142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720" name="Ink 3719">
                  <a:extLst>
                    <a:ext uri="{FF2B5EF4-FFF2-40B4-BE49-F238E27FC236}">
                      <a16:creationId xmlns:a16="http://schemas.microsoft.com/office/drawing/2014/main" id="{C2EE3D2B-9C0F-4F26-AA4F-D7D53FE1E4C6}"/>
                    </a:ext>
                  </a:extLst>
                </p14:cNvPr>
                <p14:cNvContentPartPr/>
                <p14:nvPr/>
              </p14:nvContentPartPr>
              <p14:xfrm>
                <a:off x="5819307" y="5150752"/>
                <a:ext cx="160560" cy="8640"/>
              </p14:xfrm>
            </p:contentPart>
          </mc:Choice>
          <mc:Fallback>
            <p:pic>
              <p:nvPicPr>
                <p:cNvPr id="3720" name="Ink 3719">
                  <a:extLst>
                    <a:ext uri="{FF2B5EF4-FFF2-40B4-BE49-F238E27FC236}">
                      <a16:creationId xmlns:a16="http://schemas.microsoft.com/office/drawing/2014/main" id="{C2EE3D2B-9C0F-4F26-AA4F-D7D53FE1E4C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810307" y="5142112"/>
                  <a:ext cx="178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3721" name="Ink 3720">
                  <a:extLst>
                    <a:ext uri="{FF2B5EF4-FFF2-40B4-BE49-F238E27FC236}">
                      <a16:creationId xmlns:a16="http://schemas.microsoft.com/office/drawing/2014/main" id="{17FA24D0-6A29-41A4-9BEE-24D99D4DEA24}"/>
                    </a:ext>
                  </a:extLst>
                </p14:cNvPr>
                <p14:cNvContentPartPr/>
                <p14:nvPr/>
              </p14:nvContentPartPr>
              <p14:xfrm>
                <a:off x="6075627" y="5050312"/>
                <a:ext cx="126720" cy="118440"/>
              </p14:xfrm>
            </p:contentPart>
          </mc:Choice>
          <mc:Fallback>
            <p:pic>
              <p:nvPicPr>
                <p:cNvPr id="3721" name="Ink 3720">
                  <a:extLst>
                    <a:ext uri="{FF2B5EF4-FFF2-40B4-BE49-F238E27FC236}">
                      <a16:creationId xmlns:a16="http://schemas.microsoft.com/office/drawing/2014/main" id="{17FA24D0-6A29-41A4-9BEE-24D99D4DEA2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066627" y="5041312"/>
                  <a:ext cx="144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722" name="Ink 3721">
                  <a:extLst>
                    <a:ext uri="{FF2B5EF4-FFF2-40B4-BE49-F238E27FC236}">
                      <a16:creationId xmlns:a16="http://schemas.microsoft.com/office/drawing/2014/main" id="{787C1FB3-D3F5-41D3-AC1A-4DE09FB2BC67}"/>
                    </a:ext>
                  </a:extLst>
                </p14:cNvPr>
                <p14:cNvContentPartPr/>
                <p14:nvPr/>
              </p14:nvContentPartPr>
              <p14:xfrm>
                <a:off x="6193347" y="5067592"/>
                <a:ext cx="104760" cy="113040"/>
              </p14:xfrm>
            </p:contentPart>
          </mc:Choice>
          <mc:Fallback>
            <p:pic>
              <p:nvPicPr>
                <p:cNvPr id="3722" name="Ink 3721">
                  <a:extLst>
                    <a:ext uri="{FF2B5EF4-FFF2-40B4-BE49-F238E27FC236}">
                      <a16:creationId xmlns:a16="http://schemas.microsoft.com/office/drawing/2014/main" id="{787C1FB3-D3F5-41D3-AC1A-4DE09FB2BC6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184707" y="5058952"/>
                  <a:ext cx="122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723" name="Ink 3722">
                  <a:extLst>
                    <a:ext uri="{FF2B5EF4-FFF2-40B4-BE49-F238E27FC236}">
                      <a16:creationId xmlns:a16="http://schemas.microsoft.com/office/drawing/2014/main" id="{92671DDA-FD88-4EEE-9377-E345A696A3F3}"/>
                    </a:ext>
                  </a:extLst>
                </p14:cNvPr>
                <p14:cNvContentPartPr/>
                <p14:nvPr/>
              </p14:nvContentPartPr>
              <p14:xfrm>
                <a:off x="6340947" y="5057512"/>
                <a:ext cx="119880" cy="122040"/>
              </p14:xfrm>
            </p:contentPart>
          </mc:Choice>
          <mc:Fallback>
            <p:pic>
              <p:nvPicPr>
                <p:cNvPr id="3723" name="Ink 3722">
                  <a:extLst>
                    <a:ext uri="{FF2B5EF4-FFF2-40B4-BE49-F238E27FC236}">
                      <a16:creationId xmlns:a16="http://schemas.microsoft.com/office/drawing/2014/main" id="{92671DDA-FD88-4EEE-9377-E345A696A3F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332307" y="5048512"/>
                  <a:ext cx="137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724" name="Ink 3723">
                  <a:extLst>
                    <a:ext uri="{FF2B5EF4-FFF2-40B4-BE49-F238E27FC236}">
                      <a16:creationId xmlns:a16="http://schemas.microsoft.com/office/drawing/2014/main" id="{22F52D97-ABEF-4833-8C33-D47BDB9A9D72}"/>
                    </a:ext>
                  </a:extLst>
                </p14:cNvPr>
                <p14:cNvContentPartPr/>
                <p14:nvPr/>
              </p14:nvContentPartPr>
              <p14:xfrm>
                <a:off x="6520947" y="5014312"/>
                <a:ext cx="136080" cy="162000"/>
              </p14:xfrm>
            </p:contentPart>
          </mc:Choice>
          <mc:Fallback>
            <p:pic>
              <p:nvPicPr>
                <p:cNvPr id="3724" name="Ink 3723">
                  <a:extLst>
                    <a:ext uri="{FF2B5EF4-FFF2-40B4-BE49-F238E27FC236}">
                      <a16:creationId xmlns:a16="http://schemas.microsoft.com/office/drawing/2014/main" id="{22F52D97-ABEF-4833-8C33-D47BDB9A9D7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511947" y="5005312"/>
                  <a:ext cx="15372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6" name="Group 3735">
            <a:extLst>
              <a:ext uri="{FF2B5EF4-FFF2-40B4-BE49-F238E27FC236}">
                <a16:creationId xmlns:a16="http://schemas.microsoft.com/office/drawing/2014/main" id="{68F21A0E-6EE7-4936-8322-B78AA3D1CAD8}"/>
              </a:ext>
            </a:extLst>
          </p:cNvPr>
          <p:cNvGrpSpPr/>
          <p:nvPr/>
        </p:nvGrpSpPr>
        <p:grpSpPr>
          <a:xfrm>
            <a:off x="6847107" y="4867432"/>
            <a:ext cx="774720" cy="452160"/>
            <a:chOff x="6847107" y="4867432"/>
            <a:chExt cx="77472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726" name="Ink 3725">
                  <a:extLst>
                    <a:ext uri="{FF2B5EF4-FFF2-40B4-BE49-F238E27FC236}">
                      <a16:creationId xmlns:a16="http://schemas.microsoft.com/office/drawing/2014/main" id="{C3322341-61DE-438F-B5B3-826E1263FF5C}"/>
                    </a:ext>
                  </a:extLst>
                </p14:cNvPr>
                <p14:cNvContentPartPr/>
                <p14:nvPr/>
              </p14:nvContentPartPr>
              <p14:xfrm>
                <a:off x="6847107" y="5084512"/>
                <a:ext cx="146880" cy="8640"/>
              </p14:xfrm>
            </p:contentPart>
          </mc:Choice>
          <mc:Fallback>
            <p:pic>
              <p:nvPicPr>
                <p:cNvPr id="3726" name="Ink 3725">
                  <a:extLst>
                    <a:ext uri="{FF2B5EF4-FFF2-40B4-BE49-F238E27FC236}">
                      <a16:creationId xmlns:a16="http://schemas.microsoft.com/office/drawing/2014/main" id="{C3322341-61DE-438F-B5B3-826E1263FF5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838467" y="5075872"/>
                  <a:ext cx="164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727" name="Ink 3726">
                  <a:extLst>
                    <a:ext uri="{FF2B5EF4-FFF2-40B4-BE49-F238E27FC236}">
                      <a16:creationId xmlns:a16="http://schemas.microsoft.com/office/drawing/2014/main" id="{DE52A315-42BB-4917-882F-A2176675482A}"/>
                    </a:ext>
                  </a:extLst>
                </p14:cNvPr>
                <p14:cNvContentPartPr/>
                <p14:nvPr/>
              </p14:nvContentPartPr>
              <p14:xfrm>
                <a:off x="6856107" y="5145712"/>
                <a:ext cx="127440" cy="6480"/>
              </p14:xfrm>
            </p:contentPart>
          </mc:Choice>
          <mc:Fallback>
            <p:pic>
              <p:nvPicPr>
                <p:cNvPr id="3727" name="Ink 3726">
                  <a:extLst>
                    <a:ext uri="{FF2B5EF4-FFF2-40B4-BE49-F238E27FC236}">
                      <a16:creationId xmlns:a16="http://schemas.microsoft.com/office/drawing/2014/main" id="{DE52A315-42BB-4917-882F-A2176675482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847467" y="5137072"/>
                  <a:ext cx="145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729" name="Ink 3728">
                  <a:extLst>
                    <a:ext uri="{FF2B5EF4-FFF2-40B4-BE49-F238E27FC236}">
                      <a16:creationId xmlns:a16="http://schemas.microsoft.com/office/drawing/2014/main" id="{8D418DE1-6B97-4545-B56A-20E7BF033F1B}"/>
                    </a:ext>
                  </a:extLst>
                </p14:cNvPr>
                <p14:cNvContentPartPr/>
                <p14:nvPr/>
              </p14:nvContentPartPr>
              <p14:xfrm>
                <a:off x="7133307" y="4867432"/>
                <a:ext cx="131400" cy="201600"/>
              </p14:xfrm>
            </p:contentPart>
          </mc:Choice>
          <mc:Fallback>
            <p:pic>
              <p:nvPicPr>
                <p:cNvPr id="3729" name="Ink 3728">
                  <a:extLst>
                    <a:ext uri="{FF2B5EF4-FFF2-40B4-BE49-F238E27FC236}">
                      <a16:creationId xmlns:a16="http://schemas.microsoft.com/office/drawing/2014/main" id="{8D418DE1-6B97-4545-B56A-20E7BF033F1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124307" y="4858792"/>
                  <a:ext cx="149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730" name="Ink 3729">
                  <a:extLst>
                    <a:ext uri="{FF2B5EF4-FFF2-40B4-BE49-F238E27FC236}">
                      <a16:creationId xmlns:a16="http://schemas.microsoft.com/office/drawing/2014/main" id="{26D31750-9633-46FC-80C0-9B8F6E6A8ED4}"/>
                    </a:ext>
                  </a:extLst>
                </p14:cNvPr>
                <p14:cNvContentPartPr/>
                <p14:nvPr/>
              </p14:nvContentPartPr>
              <p14:xfrm>
                <a:off x="7152027" y="4936192"/>
                <a:ext cx="154080" cy="119520"/>
              </p14:xfrm>
            </p:contentPart>
          </mc:Choice>
          <mc:Fallback>
            <p:pic>
              <p:nvPicPr>
                <p:cNvPr id="3730" name="Ink 3729">
                  <a:extLst>
                    <a:ext uri="{FF2B5EF4-FFF2-40B4-BE49-F238E27FC236}">
                      <a16:creationId xmlns:a16="http://schemas.microsoft.com/office/drawing/2014/main" id="{26D31750-9633-46FC-80C0-9B8F6E6A8ED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143387" y="4927552"/>
                  <a:ext cx="171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731" name="Ink 3730">
                  <a:extLst>
                    <a:ext uri="{FF2B5EF4-FFF2-40B4-BE49-F238E27FC236}">
                      <a16:creationId xmlns:a16="http://schemas.microsoft.com/office/drawing/2014/main" id="{52004B08-26C9-44A3-BFED-276C77CCB7CD}"/>
                    </a:ext>
                  </a:extLst>
                </p14:cNvPr>
                <p14:cNvContentPartPr/>
                <p14:nvPr/>
              </p14:nvContentPartPr>
              <p14:xfrm>
                <a:off x="7089027" y="5121232"/>
                <a:ext cx="279000" cy="6480"/>
              </p14:xfrm>
            </p:contentPart>
          </mc:Choice>
          <mc:Fallback>
            <p:pic>
              <p:nvPicPr>
                <p:cNvPr id="3731" name="Ink 3730">
                  <a:extLst>
                    <a:ext uri="{FF2B5EF4-FFF2-40B4-BE49-F238E27FC236}">
                      <a16:creationId xmlns:a16="http://schemas.microsoft.com/office/drawing/2014/main" id="{52004B08-26C9-44A3-BFED-276C77CCB7C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80027" y="5112592"/>
                  <a:ext cx="296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732" name="Ink 3731">
                  <a:extLst>
                    <a:ext uri="{FF2B5EF4-FFF2-40B4-BE49-F238E27FC236}">
                      <a16:creationId xmlns:a16="http://schemas.microsoft.com/office/drawing/2014/main" id="{A7BD6467-ADF1-4B5A-A5AC-CE68DDEA5189}"/>
                    </a:ext>
                  </a:extLst>
                </p14:cNvPr>
                <p14:cNvContentPartPr/>
                <p14:nvPr/>
              </p14:nvContentPartPr>
              <p14:xfrm>
                <a:off x="7154907" y="5186032"/>
                <a:ext cx="102960" cy="133560"/>
              </p14:xfrm>
            </p:contentPart>
          </mc:Choice>
          <mc:Fallback>
            <p:pic>
              <p:nvPicPr>
                <p:cNvPr id="3732" name="Ink 3731">
                  <a:extLst>
                    <a:ext uri="{FF2B5EF4-FFF2-40B4-BE49-F238E27FC236}">
                      <a16:creationId xmlns:a16="http://schemas.microsoft.com/office/drawing/2014/main" id="{A7BD6467-ADF1-4B5A-A5AC-CE68DDEA518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145907" y="5177032"/>
                  <a:ext cx="120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733" name="Ink 3732">
                  <a:extLst>
                    <a:ext uri="{FF2B5EF4-FFF2-40B4-BE49-F238E27FC236}">
                      <a16:creationId xmlns:a16="http://schemas.microsoft.com/office/drawing/2014/main" id="{1C81DAAE-9FBD-4508-98F9-57D5BBAE3CDD}"/>
                    </a:ext>
                  </a:extLst>
                </p14:cNvPr>
                <p14:cNvContentPartPr/>
                <p14:nvPr/>
              </p14:nvContentPartPr>
              <p14:xfrm>
                <a:off x="7159587" y="5254072"/>
                <a:ext cx="86040" cy="360"/>
              </p14:xfrm>
            </p:contentPart>
          </mc:Choice>
          <mc:Fallback>
            <p:pic>
              <p:nvPicPr>
                <p:cNvPr id="3733" name="Ink 3732">
                  <a:extLst>
                    <a:ext uri="{FF2B5EF4-FFF2-40B4-BE49-F238E27FC236}">
                      <a16:creationId xmlns:a16="http://schemas.microsoft.com/office/drawing/2014/main" id="{1C81DAAE-9FBD-4508-98F9-57D5BBAE3CD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150587" y="5245072"/>
                  <a:ext cx="103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734" name="Ink 3733">
                  <a:extLst>
                    <a:ext uri="{FF2B5EF4-FFF2-40B4-BE49-F238E27FC236}">
                      <a16:creationId xmlns:a16="http://schemas.microsoft.com/office/drawing/2014/main" id="{7A646B83-DBA5-4C4B-8EEF-8DEDA9A3BDF1}"/>
                    </a:ext>
                  </a:extLst>
                </p14:cNvPr>
                <p14:cNvContentPartPr/>
                <p14:nvPr/>
              </p14:nvContentPartPr>
              <p14:xfrm>
                <a:off x="7521027" y="5087032"/>
                <a:ext cx="100800" cy="2880"/>
              </p14:xfrm>
            </p:contentPart>
          </mc:Choice>
          <mc:Fallback>
            <p:pic>
              <p:nvPicPr>
                <p:cNvPr id="3734" name="Ink 3733">
                  <a:extLst>
                    <a:ext uri="{FF2B5EF4-FFF2-40B4-BE49-F238E27FC236}">
                      <a16:creationId xmlns:a16="http://schemas.microsoft.com/office/drawing/2014/main" id="{7A646B83-DBA5-4C4B-8EEF-8DEDA9A3BDF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512027" y="5078392"/>
                  <a:ext cx="118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735" name="Ink 3734">
                  <a:extLst>
                    <a:ext uri="{FF2B5EF4-FFF2-40B4-BE49-F238E27FC236}">
                      <a16:creationId xmlns:a16="http://schemas.microsoft.com/office/drawing/2014/main" id="{284317A3-9313-451C-8406-4185A20D3C2A}"/>
                    </a:ext>
                  </a:extLst>
                </p14:cNvPr>
                <p14:cNvContentPartPr/>
                <p14:nvPr/>
              </p14:nvContentPartPr>
              <p14:xfrm>
                <a:off x="7521027" y="5132392"/>
                <a:ext cx="91800" cy="2160"/>
              </p14:xfrm>
            </p:contentPart>
          </mc:Choice>
          <mc:Fallback>
            <p:pic>
              <p:nvPicPr>
                <p:cNvPr id="3735" name="Ink 3734">
                  <a:extLst>
                    <a:ext uri="{FF2B5EF4-FFF2-40B4-BE49-F238E27FC236}">
                      <a16:creationId xmlns:a16="http://schemas.microsoft.com/office/drawing/2014/main" id="{284317A3-9313-451C-8406-4185A20D3C2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512027" y="5123392"/>
                  <a:ext cx="10944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2" name="Group 3741">
            <a:extLst>
              <a:ext uri="{FF2B5EF4-FFF2-40B4-BE49-F238E27FC236}">
                <a16:creationId xmlns:a16="http://schemas.microsoft.com/office/drawing/2014/main" id="{5D3F73A2-796B-468C-A4D9-11F9BF79E27D}"/>
              </a:ext>
            </a:extLst>
          </p:cNvPr>
          <p:cNvGrpSpPr/>
          <p:nvPr/>
        </p:nvGrpSpPr>
        <p:grpSpPr>
          <a:xfrm>
            <a:off x="7854747" y="5032312"/>
            <a:ext cx="599760" cy="155880"/>
            <a:chOff x="7854747" y="5032312"/>
            <a:chExt cx="599760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737" name="Ink 3736">
                  <a:extLst>
                    <a:ext uri="{FF2B5EF4-FFF2-40B4-BE49-F238E27FC236}">
                      <a16:creationId xmlns:a16="http://schemas.microsoft.com/office/drawing/2014/main" id="{2E73070F-3BAD-41C0-8659-DD1BF736EBDD}"/>
                    </a:ext>
                  </a:extLst>
                </p14:cNvPr>
                <p14:cNvContentPartPr/>
                <p14:nvPr/>
              </p14:nvContentPartPr>
              <p14:xfrm>
                <a:off x="7854747" y="5046712"/>
                <a:ext cx="66240" cy="115560"/>
              </p14:xfrm>
            </p:contentPart>
          </mc:Choice>
          <mc:Fallback>
            <p:pic>
              <p:nvPicPr>
                <p:cNvPr id="3737" name="Ink 3736">
                  <a:extLst>
                    <a:ext uri="{FF2B5EF4-FFF2-40B4-BE49-F238E27FC236}">
                      <a16:creationId xmlns:a16="http://schemas.microsoft.com/office/drawing/2014/main" id="{2E73070F-3BAD-41C0-8659-DD1BF736EBD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846107" y="5038072"/>
                  <a:ext cx="83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738" name="Ink 3737">
                  <a:extLst>
                    <a:ext uri="{FF2B5EF4-FFF2-40B4-BE49-F238E27FC236}">
                      <a16:creationId xmlns:a16="http://schemas.microsoft.com/office/drawing/2014/main" id="{2EC06B93-622F-41A1-9C37-6DF76C63B132}"/>
                    </a:ext>
                  </a:extLst>
                </p14:cNvPr>
                <p14:cNvContentPartPr/>
                <p14:nvPr/>
              </p14:nvContentPartPr>
              <p14:xfrm>
                <a:off x="8012787" y="5126272"/>
                <a:ext cx="9720" cy="7200"/>
              </p14:xfrm>
            </p:contentPart>
          </mc:Choice>
          <mc:Fallback>
            <p:pic>
              <p:nvPicPr>
                <p:cNvPr id="3738" name="Ink 3737">
                  <a:extLst>
                    <a:ext uri="{FF2B5EF4-FFF2-40B4-BE49-F238E27FC236}">
                      <a16:creationId xmlns:a16="http://schemas.microsoft.com/office/drawing/2014/main" id="{2EC06B93-622F-41A1-9C37-6DF76C63B13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003787" y="5117632"/>
                  <a:ext cx="27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739" name="Ink 3738">
                  <a:extLst>
                    <a:ext uri="{FF2B5EF4-FFF2-40B4-BE49-F238E27FC236}">
                      <a16:creationId xmlns:a16="http://schemas.microsoft.com/office/drawing/2014/main" id="{E0DD0C36-F41A-4E1D-8E09-6154DFFDA658}"/>
                    </a:ext>
                  </a:extLst>
                </p14:cNvPr>
                <p14:cNvContentPartPr/>
                <p14:nvPr/>
              </p14:nvContentPartPr>
              <p14:xfrm>
                <a:off x="8118267" y="5035192"/>
                <a:ext cx="117000" cy="146520"/>
              </p14:xfrm>
            </p:contentPart>
          </mc:Choice>
          <mc:Fallback>
            <p:pic>
              <p:nvPicPr>
                <p:cNvPr id="3739" name="Ink 3738">
                  <a:extLst>
                    <a:ext uri="{FF2B5EF4-FFF2-40B4-BE49-F238E27FC236}">
                      <a16:creationId xmlns:a16="http://schemas.microsoft.com/office/drawing/2014/main" id="{E0DD0C36-F41A-4E1D-8E09-6154DFFDA65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109267" y="5026192"/>
                  <a:ext cx="134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740" name="Ink 3739">
                  <a:extLst>
                    <a:ext uri="{FF2B5EF4-FFF2-40B4-BE49-F238E27FC236}">
                      <a16:creationId xmlns:a16="http://schemas.microsoft.com/office/drawing/2014/main" id="{02708BFC-EDFF-4E5E-97F9-D324520D422F}"/>
                    </a:ext>
                  </a:extLst>
                </p14:cNvPr>
                <p14:cNvContentPartPr/>
                <p14:nvPr/>
              </p14:nvContentPartPr>
              <p14:xfrm>
                <a:off x="8254707" y="5034112"/>
                <a:ext cx="46080" cy="154080"/>
              </p14:xfrm>
            </p:contentPart>
          </mc:Choice>
          <mc:Fallback>
            <p:pic>
              <p:nvPicPr>
                <p:cNvPr id="3740" name="Ink 3739">
                  <a:extLst>
                    <a:ext uri="{FF2B5EF4-FFF2-40B4-BE49-F238E27FC236}">
                      <a16:creationId xmlns:a16="http://schemas.microsoft.com/office/drawing/2014/main" id="{02708BFC-EDFF-4E5E-97F9-D324520D422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246067" y="5025112"/>
                  <a:ext cx="63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741" name="Ink 3740">
                  <a:extLst>
                    <a:ext uri="{FF2B5EF4-FFF2-40B4-BE49-F238E27FC236}">
                      <a16:creationId xmlns:a16="http://schemas.microsoft.com/office/drawing/2014/main" id="{8BA375F1-AF9E-45B7-8D98-D9A894B31F33}"/>
                    </a:ext>
                  </a:extLst>
                </p14:cNvPr>
                <p14:cNvContentPartPr/>
                <p14:nvPr/>
              </p14:nvContentPartPr>
              <p14:xfrm>
                <a:off x="8349027" y="5032312"/>
                <a:ext cx="105480" cy="150480"/>
              </p14:xfrm>
            </p:contentPart>
          </mc:Choice>
          <mc:Fallback>
            <p:pic>
              <p:nvPicPr>
                <p:cNvPr id="3741" name="Ink 3740">
                  <a:extLst>
                    <a:ext uri="{FF2B5EF4-FFF2-40B4-BE49-F238E27FC236}">
                      <a16:creationId xmlns:a16="http://schemas.microsoft.com/office/drawing/2014/main" id="{8BA375F1-AF9E-45B7-8D98-D9A894B31F3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340027" y="5023672"/>
                  <a:ext cx="1231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63" name="Group 3762">
            <a:extLst>
              <a:ext uri="{FF2B5EF4-FFF2-40B4-BE49-F238E27FC236}">
                <a16:creationId xmlns:a16="http://schemas.microsoft.com/office/drawing/2014/main" id="{A6373133-2A51-40DD-8D9B-1223D1480EDF}"/>
              </a:ext>
            </a:extLst>
          </p:cNvPr>
          <p:cNvGrpSpPr/>
          <p:nvPr/>
        </p:nvGrpSpPr>
        <p:grpSpPr>
          <a:xfrm>
            <a:off x="8739267" y="4917832"/>
            <a:ext cx="1937880" cy="304200"/>
            <a:chOff x="8739267" y="4917832"/>
            <a:chExt cx="1937880" cy="30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743" name="Ink 3742">
                  <a:extLst>
                    <a:ext uri="{FF2B5EF4-FFF2-40B4-BE49-F238E27FC236}">
                      <a16:creationId xmlns:a16="http://schemas.microsoft.com/office/drawing/2014/main" id="{4DCD7B3E-402E-4B66-BA20-8FFC023F412D}"/>
                    </a:ext>
                  </a:extLst>
                </p14:cNvPr>
                <p14:cNvContentPartPr/>
                <p14:nvPr/>
              </p14:nvContentPartPr>
              <p14:xfrm>
                <a:off x="8826747" y="5063632"/>
                <a:ext cx="20880" cy="5400"/>
              </p14:xfrm>
            </p:contentPart>
          </mc:Choice>
          <mc:Fallback>
            <p:pic>
              <p:nvPicPr>
                <p:cNvPr id="3743" name="Ink 3742">
                  <a:extLst>
                    <a:ext uri="{FF2B5EF4-FFF2-40B4-BE49-F238E27FC236}">
                      <a16:creationId xmlns:a16="http://schemas.microsoft.com/office/drawing/2014/main" id="{4DCD7B3E-402E-4B66-BA20-8FFC023F412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818107" y="5054992"/>
                  <a:ext cx="38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744" name="Ink 3743">
                  <a:extLst>
                    <a:ext uri="{FF2B5EF4-FFF2-40B4-BE49-F238E27FC236}">
                      <a16:creationId xmlns:a16="http://schemas.microsoft.com/office/drawing/2014/main" id="{E89D0698-00AD-45B9-9A72-10ADB0E8363E}"/>
                    </a:ext>
                  </a:extLst>
                </p14:cNvPr>
                <p14:cNvContentPartPr/>
                <p14:nvPr/>
              </p14:nvContentPartPr>
              <p14:xfrm>
                <a:off x="8739267" y="5139232"/>
                <a:ext cx="183960" cy="12240"/>
              </p14:xfrm>
            </p:contentPart>
          </mc:Choice>
          <mc:Fallback>
            <p:pic>
              <p:nvPicPr>
                <p:cNvPr id="3744" name="Ink 3743">
                  <a:extLst>
                    <a:ext uri="{FF2B5EF4-FFF2-40B4-BE49-F238E27FC236}">
                      <a16:creationId xmlns:a16="http://schemas.microsoft.com/office/drawing/2014/main" id="{E89D0698-00AD-45B9-9A72-10ADB0E8363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730267" y="5130232"/>
                  <a:ext cx="201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745" name="Ink 3744">
                  <a:extLst>
                    <a:ext uri="{FF2B5EF4-FFF2-40B4-BE49-F238E27FC236}">
                      <a16:creationId xmlns:a16="http://schemas.microsoft.com/office/drawing/2014/main" id="{625AF88E-F6BA-4581-816C-BB229818B7BB}"/>
                    </a:ext>
                  </a:extLst>
                </p14:cNvPr>
                <p14:cNvContentPartPr/>
                <p14:nvPr/>
              </p14:nvContentPartPr>
              <p14:xfrm>
                <a:off x="9015747" y="5035552"/>
                <a:ext cx="186840" cy="164160"/>
              </p14:xfrm>
            </p:contentPart>
          </mc:Choice>
          <mc:Fallback>
            <p:pic>
              <p:nvPicPr>
                <p:cNvPr id="3745" name="Ink 3744">
                  <a:extLst>
                    <a:ext uri="{FF2B5EF4-FFF2-40B4-BE49-F238E27FC236}">
                      <a16:creationId xmlns:a16="http://schemas.microsoft.com/office/drawing/2014/main" id="{625AF88E-F6BA-4581-816C-BB229818B7B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007107" y="5026912"/>
                  <a:ext cx="204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746" name="Ink 3745">
                  <a:extLst>
                    <a:ext uri="{FF2B5EF4-FFF2-40B4-BE49-F238E27FC236}">
                      <a16:creationId xmlns:a16="http://schemas.microsoft.com/office/drawing/2014/main" id="{60C4974C-CA33-46EB-B0F1-23729FF71FDF}"/>
                    </a:ext>
                  </a:extLst>
                </p14:cNvPr>
                <p14:cNvContentPartPr/>
                <p14:nvPr/>
              </p14:nvContentPartPr>
              <p14:xfrm>
                <a:off x="9330747" y="5083072"/>
                <a:ext cx="126360" cy="24840"/>
              </p14:xfrm>
            </p:contentPart>
          </mc:Choice>
          <mc:Fallback>
            <p:pic>
              <p:nvPicPr>
                <p:cNvPr id="3746" name="Ink 3745">
                  <a:extLst>
                    <a:ext uri="{FF2B5EF4-FFF2-40B4-BE49-F238E27FC236}">
                      <a16:creationId xmlns:a16="http://schemas.microsoft.com/office/drawing/2014/main" id="{60C4974C-CA33-46EB-B0F1-23729FF71FD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322107" y="5074072"/>
                  <a:ext cx="144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747" name="Ink 3746">
                  <a:extLst>
                    <a:ext uri="{FF2B5EF4-FFF2-40B4-BE49-F238E27FC236}">
                      <a16:creationId xmlns:a16="http://schemas.microsoft.com/office/drawing/2014/main" id="{A41DCFE3-3BEC-4A75-9ABA-8FEAA4FAD7F6}"/>
                    </a:ext>
                  </a:extLst>
                </p14:cNvPr>
                <p14:cNvContentPartPr/>
                <p14:nvPr/>
              </p14:nvContentPartPr>
              <p14:xfrm>
                <a:off x="9337227" y="5095672"/>
                <a:ext cx="132480" cy="44640"/>
              </p14:xfrm>
            </p:contentPart>
          </mc:Choice>
          <mc:Fallback>
            <p:pic>
              <p:nvPicPr>
                <p:cNvPr id="3747" name="Ink 3746">
                  <a:extLst>
                    <a:ext uri="{FF2B5EF4-FFF2-40B4-BE49-F238E27FC236}">
                      <a16:creationId xmlns:a16="http://schemas.microsoft.com/office/drawing/2014/main" id="{A41DCFE3-3BEC-4A75-9ABA-8FEAA4FAD7F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328227" y="5086672"/>
                  <a:ext cx="150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748" name="Ink 3747">
                  <a:extLst>
                    <a:ext uri="{FF2B5EF4-FFF2-40B4-BE49-F238E27FC236}">
                      <a16:creationId xmlns:a16="http://schemas.microsoft.com/office/drawing/2014/main" id="{C17ECF16-24EB-4CF0-8498-3FB69CD8C700}"/>
                    </a:ext>
                  </a:extLst>
                </p14:cNvPr>
                <p14:cNvContentPartPr/>
                <p14:nvPr/>
              </p14:nvContentPartPr>
              <p14:xfrm>
                <a:off x="9550347" y="5057512"/>
                <a:ext cx="85320" cy="109080"/>
              </p14:xfrm>
            </p:contentPart>
          </mc:Choice>
          <mc:Fallback>
            <p:pic>
              <p:nvPicPr>
                <p:cNvPr id="3748" name="Ink 3747">
                  <a:extLst>
                    <a:ext uri="{FF2B5EF4-FFF2-40B4-BE49-F238E27FC236}">
                      <a16:creationId xmlns:a16="http://schemas.microsoft.com/office/drawing/2014/main" id="{C17ECF16-24EB-4CF0-8498-3FB69CD8C70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541707" y="5048512"/>
                  <a:ext cx="102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749" name="Ink 3748">
                  <a:extLst>
                    <a:ext uri="{FF2B5EF4-FFF2-40B4-BE49-F238E27FC236}">
                      <a16:creationId xmlns:a16="http://schemas.microsoft.com/office/drawing/2014/main" id="{CACF0EFB-5399-473E-9554-69FFFB9AC74B}"/>
                    </a:ext>
                  </a:extLst>
                </p14:cNvPr>
                <p14:cNvContentPartPr/>
                <p14:nvPr/>
              </p14:nvContentPartPr>
              <p14:xfrm>
                <a:off x="9645027" y="5063632"/>
                <a:ext cx="75240" cy="101880"/>
              </p14:xfrm>
            </p:contentPart>
          </mc:Choice>
          <mc:Fallback>
            <p:pic>
              <p:nvPicPr>
                <p:cNvPr id="3749" name="Ink 3748">
                  <a:extLst>
                    <a:ext uri="{FF2B5EF4-FFF2-40B4-BE49-F238E27FC236}">
                      <a16:creationId xmlns:a16="http://schemas.microsoft.com/office/drawing/2014/main" id="{CACF0EFB-5399-473E-9554-69FFFB9AC74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636387" y="5054992"/>
                  <a:ext cx="92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750" name="Ink 3749">
                  <a:extLst>
                    <a:ext uri="{FF2B5EF4-FFF2-40B4-BE49-F238E27FC236}">
                      <a16:creationId xmlns:a16="http://schemas.microsoft.com/office/drawing/2014/main" id="{81062ACD-89BA-4F0A-81A8-62F3292AA395}"/>
                    </a:ext>
                  </a:extLst>
                </p14:cNvPr>
                <p14:cNvContentPartPr/>
                <p14:nvPr/>
              </p14:nvContentPartPr>
              <p14:xfrm>
                <a:off x="9747267" y="5048512"/>
                <a:ext cx="51120" cy="132840"/>
              </p14:xfrm>
            </p:contentPart>
          </mc:Choice>
          <mc:Fallback>
            <p:pic>
              <p:nvPicPr>
                <p:cNvPr id="3750" name="Ink 3749">
                  <a:extLst>
                    <a:ext uri="{FF2B5EF4-FFF2-40B4-BE49-F238E27FC236}">
                      <a16:creationId xmlns:a16="http://schemas.microsoft.com/office/drawing/2014/main" id="{81062ACD-89BA-4F0A-81A8-62F3292AA39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738627" y="5039872"/>
                  <a:ext cx="68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751" name="Ink 3750">
                  <a:extLst>
                    <a:ext uri="{FF2B5EF4-FFF2-40B4-BE49-F238E27FC236}">
                      <a16:creationId xmlns:a16="http://schemas.microsoft.com/office/drawing/2014/main" id="{FF2FFB22-3E19-441A-98D8-A34560D91087}"/>
                    </a:ext>
                  </a:extLst>
                </p14:cNvPr>
                <p14:cNvContentPartPr/>
                <p14:nvPr/>
              </p14:nvContentPartPr>
              <p14:xfrm>
                <a:off x="9689307" y="4968232"/>
                <a:ext cx="96120" cy="6120"/>
              </p14:xfrm>
            </p:contentPart>
          </mc:Choice>
          <mc:Fallback>
            <p:pic>
              <p:nvPicPr>
                <p:cNvPr id="3751" name="Ink 3750">
                  <a:extLst>
                    <a:ext uri="{FF2B5EF4-FFF2-40B4-BE49-F238E27FC236}">
                      <a16:creationId xmlns:a16="http://schemas.microsoft.com/office/drawing/2014/main" id="{FF2FFB22-3E19-441A-98D8-A34560D9108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680307" y="4959232"/>
                  <a:ext cx="113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752" name="Ink 3751">
                  <a:extLst>
                    <a:ext uri="{FF2B5EF4-FFF2-40B4-BE49-F238E27FC236}">
                      <a16:creationId xmlns:a16="http://schemas.microsoft.com/office/drawing/2014/main" id="{729EE14E-C3D7-4576-9E12-08F5352776E9}"/>
                    </a:ext>
                  </a:extLst>
                </p14:cNvPr>
                <p14:cNvContentPartPr/>
                <p14:nvPr/>
              </p14:nvContentPartPr>
              <p14:xfrm>
                <a:off x="9848427" y="4917832"/>
                <a:ext cx="15120" cy="93240"/>
              </p14:xfrm>
            </p:contentPart>
          </mc:Choice>
          <mc:Fallback>
            <p:pic>
              <p:nvPicPr>
                <p:cNvPr id="3752" name="Ink 3751">
                  <a:extLst>
                    <a:ext uri="{FF2B5EF4-FFF2-40B4-BE49-F238E27FC236}">
                      <a16:creationId xmlns:a16="http://schemas.microsoft.com/office/drawing/2014/main" id="{729EE14E-C3D7-4576-9E12-08F5352776E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839787" y="4908832"/>
                  <a:ext cx="32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753" name="Ink 3752">
                  <a:extLst>
                    <a:ext uri="{FF2B5EF4-FFF2-40B4-BE49-F238E27FC236}">
                      <a16:creationId xmlns:a16="http://schemas.microsoft.com/office/drawing/2014/main" id="{7A51DC85-F5DE-4D6A-A0D0-1DA64C17F20C}"/>
                    </a:ext>
                  </a:extLst>
                </p14:cNvPr>
                <p14:cNvContentPartPr/>
                <p14:nvPr/>
              </p14:nvContentPartPr>
              <p14:xfrm>
                <a:off x="9948147" y="4932232"/>
                <a:ext cx="101880" cy="281160"/>
              </p14:xfrm>
            </p:contentPart>
          </mc:Choice>
          <mc:Fallback>
            <p:pic>
              <p:nvPicPr>
                <p:cNvPr id="3753" name="Ink 3752">
                  <a:extLst>
                    <a:ext uri="{FF2B5EF4-FFF2-40B4-BE49-F238E27FC236}">
                      <a16:creationId xmlns:a16="http://schemas.microsoft.com/office/drawing/2014/main" id="{7A51DC85-F5DE-4D6A-A0D0-1DA64C17F20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939507" y="4923232"/>
                  <a:ext cx="1195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754" name="Ink 3753">
                  <a:extLst>
                    <a:ext uri="{FF2B5EF4-FFF2-40B4-BE49-F238E27FC236}">
                      <a16:creationId xmlns:a16="http://schemas.microsoft.com/office/drawing/2014/main" id="{143BBF3A-5DD3-45BC-AEA3-E13D53C1949F}"/>
                    </a:ext>
                  </a:extLst>
                </p14:cNvPr>
                <p14:cNvContentPartPr/>
                <p14:nvPr/>
              </p14:nvContentPartPr>
              <p14:xfrm>
                <a:off x="10043187" y="5016472"/>
                <a:ext cx="81720" cy="142560"/>
              </p14:xfrm>
            </p:contentPart>
          </mc:Choice>
          <mc:Fallback>
            <p:pic>
              <p:nvPicPr>
                <p:cNvPr id="3754" name="Ink 3753">
                  <a:extLst>
                    <a:ext uri="{FF2B5EF4-FFF2-40B4-BE49-F238E27FC236}">
                      <a16:creationId xmlns:a16="http://schemas.microsoft.com/office/drawing/2014/main" id="{143BBF3A-5DD3-45BC-AEA3-E13D53C1949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034187" y="5007832"/>
                  <a:ext cx="99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755" name="Ink 3754">
                  <a:extLst>
                    <a:ext uri="{FF2B5EF4-FFF2-40B4-BE49-F238E27FC236}">
                      <a16:creationId xmlns:a16="http://schemas.microsoft.com/office/drawing/2014/main" id="{C6FB5A0C-9867-4F3B-88DC-92AB3E8B2021}"/>
                    </a:ext>
                  </a:extLst>
                </p14:cNvPr>
                <p14:cNvContentPartPr/>
                <p14:nvPr/>
              </p14:nvContentPartPr>
              <p14:xfrm>
                <a:off x="10182507" y="5100352"/>
                <a:ext cx="22320" cy="10080"/>
              </p14:xfrm>
            </p:contentPart>
          </mc:Choice>
          <mc:Fallback>
            <p:pic>
              <p:nvPicPr>
                <p:cNvPr id="3755" name="Ink 3754">
                  <a:extLst>
                    <a:ext uri="{FF2B5EF4-FFF2-40B4-BE49-F238E27FC236}">
                      <a16:creationId xmlns:a16="http://schemas.microsoft.com/office/drawing/2014/main" id="{C6FB5A0C-9867-4F3B-88DC-92AB3E8B202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173507" y="5091712"/>
                  <a:ext cx="39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756" name="Ink 3755">
                  <a:extLst>
                    <a:ext uri="{FF2B5EF4-FFF2-40B4-BE49-F238E27FC236}">
                      <a16:creationId xmlns:a16="http://schemas.microsoft.com/office/drawing/2014/main" id="{089536EF-FD45-4F0F-8B44-CE39EF1E3327}"/>
                    </a:ext>
                  </a:extLst>
                </p14:cNvPr>
                <p14:cNvContentPartPr/>
                <p14:nvPr/>
              </p14:nvContentPartPr>
              <p14:xfrm>
                <a:off x="10266387" y="4989472"/>
                <a:ext cx="90360" cy="164520"/>
              </p14:xfrm>
            </p:contentPart>
          </mc:Choice>
          <mc:Fallback>
            <p:pic>
              <p:nvPicPr>
                <p:cNvPr id="3756" name="Ink 3755">
                  <a:extLst>
                    <a:ext uri="{FF2B5EF4-FFF2-40B4-BE49-F238E27FC236}">
                      <a16:creationId xmlns:a16="http://schemas.microsoft.com/office/drawing/2014/main" id="{089536EF-FD45-4F0F-8B44-CE39EF1E332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257747" y="4980472"/>
                  <a:ext cx="108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757" name="Ink 3756">
                  <a:extLst>
                    <a:ext uri="{FF2B5EF4-FFF2-40B4-BE49-F238E27FC236}">
                      <a16:creationId xmlns:a16="http://schemas.microsoft.com/office/drawing/2014/main" id="{6073873E-CD03-41AA-86A3-A9F9E519ED26}"/>
                    </a:ext>
                  </a:extLst>
                </p14:cNvPr>
                <p14:cNvContentPartPr/>
                <p14:nvPr/>
              </p14:nvContentPartPr>
              <p14:xfrm>
                <a:off x="10413627" y="4996672"/>
                <a:ext cx="23760" cy="151200"/>
              </p14:xfrm>
            </p:contentPart>
          </mc:Choice>
          <mc:Fallback>
            <p:pic>
              <p:nvPicPr>
                <p:cNvPr id="3757" name="Ink 3756">
                  <a:extLst>
                    <a:ext uri="{FF2B5EF4-FFF2-40B4-BE49-F238E27FC236}">
                      <a16:creationId xmlns:a16="http://schemas.microsoft.com/office/drawing/2014/main" id="{6073873E-CD03-41AA-86A3-A9F9E519ED2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404987" y="4987672"/>
                  <a:ext cx="41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758" name="Ink 3757">
                  <a:extLst>
                    <a:ext uri="{FF2B5EF4-FFF2-40B4-BE49-F238E27FC236}">
                      <a16:creationId xmlns:a16="http://schemas.microsoft.com/office/drawing/2014/main" id="{A54D28F2-1920-45AB-9A4C-66057CC93DB3}"/>
                    </a:ext>
                  </a:extLst>
                </p14:cNvPr>
                <p14:cNvContentPartPr/>
                <p14:nvPr/>
              </p14:nvContentPartPr>
              <p14:xfrm>
                <a:off x="10466547" y="5020432"/>
                <a:ext cx="84240" cy="130680"/>
              </p14:xfrm>
            </p:contentPart>
          </mc:Choice>
          <mc:Fallback>
            <p:pic>
              <p:nvPicPr>
                <p:cNvPr id="3758" name="Ink 3757">
                  <a:extLst>
                    <a:ext uri="{FF2B5EF4-FFF2-40B4-BE49-F238E27FC236}">
                      <a16:creationId xmlns:a16="http://schemas.microsoft.com/office/drawing/2014/main" id="{A54D28F2-1920-45AB-9A4C-66057CC93DB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457547" y="5011432"/>
                  <a:ext cx="101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759" name="Ink 3758">
                  <a:extLst>
                    <a:ext uri="{FF2B5EF4-FFF2-40B4-BE49-F238E27FC236}">
                      <a16:creationId xmlns:a16="http://schemas.microsoft.com/office/drawing/2014/main" id="{33BA0F98-6C32-4034-B953-B0340EDBC390}"/>
                    </a:ext>
                  </a:extLst>
                </p14:cNvPr>
                <p14:cNvContentPartPr/>
                <p14:nvPr/>
              </p14:nvContentPartPr>
              <p14:xfrm>
                <a:off x="10529547" y="4929352"/>
                <a:ext cx="147600" cy="292680"/>
              </p14:xfrm>
            </p:contentPart>
          </mc:Choice>
          <mc:Fallback>
            <p:pic>
              <p:nvPicPr>
                <p:cNvPr id="3759" name="Ink 3758">
                  <a:extLst>
                    <a:ext uri="{FF2B5EF4-FFF2-40B4-BE49-F238E27FC236}">
                      <a16:creationId xmlns:a16="http://schemas.microsoft.com/office/drawing/2014/main" id="{33BA0F98-6C32-4034-B953-B0340EDBC39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520547" y="4920712"/>
                  <a:ext cx="16524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0" name="Group 3769">
            <a:extLst>
              <a:ext uri="{FF2B5EF4-FFF2-40B4-BE49-F238E27FC236}">
                <a16:creationId xmlns:a16="http://schemas.microsoft.com/office/drawing/2014/main" id="{057809E2-D740-48B7-8D43-F5B3878821B3}"/>
              </a:ext>
            </a:extLst>
          </p:cNvPr>
          <p:cNvGrpSpPr/>
          <p:nvPr/>
        </p:nvGrpSpPr>
        <p:grpSpPr>
          <a:xfrm>
            <a:off x="10838787" y="4953832"/>
            <a:ext cx="765720" cy="187920"/>
            <a:chOff x="10838787" y="4953832"/>
            <a:chExt cx="76572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760" name="Ink 3759">
                  <a:extLst>
                    <a:ext uri="{FF2B5EF4-FFF2-40B4-BE49-F238E27FC236}">
                      <a16:creationId xmlns:a16="http://schemas.microsoft.com/office/drawing/2014/main" id="{46D27072-FAD9-4124-A317-B62FB5CF1A8B}"/>
                    </a:ext>
                  </a:extLst>
                </p14:cNvPr>
                <p14:cNvContentPartPr/>
                <p14:nvPr/>
              </p14:nvContentPartPr>
              <p14:xfrm>
                <a:off x="10845987" y="5066872"/>
                <a:ext cx="103680" cy="1080"/>
              </p14:xfrm>
            </p:contentPart>
          </mc:Choice>
          <mc:Fallback>
            <p:pic>
              <p:nvPicPr>
                <p:cNvPr id="3760" name="Ink 3759">
                  <a:extLst>
                    <a:ext uri="{FF2B5EF4-FFF2-40B4-BE49-F238E27FC236}">
                      <a16:creationId xmlns:a16="http://schemas.microsoft.com/office/drawing/2014/main" id="{46D27072-FAD9-4124-A317-B62FB5CF1A8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837347" y="5058232"/>
                  <a:ext cx="121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761" name="Ink 3760">
                  <a:extLst>
                    <a:ext uri="{FF2B5EF4-FFF2-40B4-BE49-F238E27FC236}">
                      <a16:creationId xmlns:a16="http://schemas.microsoft.com/office/drawing/2014/main" id="{0E1BE59A-3BFA-4094-9452-26BA32DBD1DF}"/>
                    </a:ext>
                  </a:extLst>
                </p14:cNvPr>
                <p14:cNvContentPartPr/>
                <p14:nvPr/>
              </p14:nvContentPartPr>
              <p14:xfrm>
                <a:off x="10838787" y="5067952"/>
                <a:ext cx="87120" cy="48240"/>
              </p14:xfrm>
            </p:contentPart>
          </mc:Choice>
          <mc:Fallback>
            <p:pic>
              <p:nvPicPr>
                <p:cNvPr id="3761" name="Ink 3760">
                  <a:extLst>
                    <a:ext uri="{FF2B5EF4-FFF2-40B4-BE49-F238E27FC236}">
                      <a16:creationId xmlns:a16="http://schemas.microsoft.com/office/drawing/2014/main" id="{0E1BE59A-3BFA-4094-9452-26BA32DBD1D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829787" y="5058952"/>
                  <a:ext cx="1047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764" name="Ink 3763">
                  <a:extLst>
                    <a:ext uri="{FF2B5EF4-FFF2-40B4-BE49-F238E27FC236}">
                      <a16:creationId xmlns:a16="http://schemas.microsoft.com/office/drawing/2014/main" id="{6906F582-5BAF-4009-9480-9DA4B125E88B}"/>
                    </a:ext>
                  </a:extLst>
                </p14:cNvPr>
                <p14:cNvContentPartPr/>
                <p14:nvPr/>
              </p14:nvContentPartPr>
              <p14:xfrm>
                <a:off x="11055507" y="4974712"/>
                <a:ext cx="124560" cy="5760"/>
              </p14:xfrm>
            </p:contentPart>
          </mc:Choice>
          <mc:Fallback>
            <p:pic>
              <p:nvPicPr>
                <p:cNvPr id="3764" name="Ink 3763">
                  <a:extLst>
                    <a:ext uri="{FF2B5EF4-FFF2-40B4-BE49-F238E27FC236}">
                      <a16:creationId xmlns:a16="http://schemas.microsoft.com/office/drawing/2014/main" id="{6906F582-5BAF-4009-9480-9DA4B125E88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046867" y="4966072"/>
                  <a:ext cx="142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765" name="Ink 3764">
                  <a:extLst>
                    <a:ext uri="{FF2B5EF4-FFF2-40B4-BE49-F238E27FC236}">
                      <a16:creationId xmlns:a16="http://schemas.microsoft.com/office/drawing/2014/main" id="{968D2FDD-46C0-448B-B485-B3A4D740523C}"/>
                    </a:ext>
                  </a:extLst>
                </p14:cNvPr>
                <p14:cNvContentPartPr/>
                <p14:nvPr/>
              </p14:nvContentPartPr>
              <p14:xfrm>
                <a:off x="11034987" y="4976512"/>
                <a:ext cx="110520" cy="164520"/>
              </p14:xfrm>
            </p:contentPart>
          </mc:Choice>
          <mc:Fallback>
            <p:pic>
              <p:nvPicPr>
                <p:cNvPr id="3765" name="Ink 3764">
                  <a:extLst>
                    <a:ext uri="{FF2B5EF4-FFF2-40B4-BE49-F238E27FC236}">
                      <a16:creationId xmlns:a16="http://schemas.microsoft.com/office/drawing/2014/main" id="{968D2FDD-46C0-448B-B485-B3A4D740523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026347" y="4967512"/>
                  <a:ext cx="128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766" name="Ink 3765">
                  <a:extLst>
                    <a:ext uri="{FF2B5EF4-FFF2-40B4-BE49-F238E27FC236}">
                      <a16:creationId xmlns:a16="http://schemas.microsoft.com/office/drawing/2014/main" id="{FBF01927-975F-4AC4-B4E4-3C939610B4DE}"/>
                    </a:ext>
                  </a:extLst>
                </p14:cNvPr>
                <p14:cNvContentPartPr/>
                <p14:nvPr/>
              </p14:nvContentPartPr>
              <p14:xfrm>
                <a:off x="11254227" y="4986592"/>
                <a:ext cx="14040" cy="155160"/>
              </p14:xfrm>
            </p:contentPart>
          </mc:Choice>
          <mc:Fallback>
            <p:pic>
              <p:nvPicPr>
                <p:cNvPr id="3766" name="Ink 3765">
                  <a:extLst>
                    <a:ext uri="{FF2B5EF4-FFF2-40B4-BE49-F238E27FC236}">
                      <a16:creationId xmlns:a16="http://schemas.microsoft.com/office/drawing/2014/main" id="{FBF01927-975F-4AC4-B4E4-3C939610B4D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245587" y="4977592"/>
                  <a:ext cx="31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767" name="Ink 3766">
                  <a:extLst>
                    <a:ext uri="{FF2B5EF4-FFF2-40B4-BE49-F238E27FC236}">
                      <a16:creationId xmlns:a16="http://schemas.microsoft.com/office/drawing/2014/main" id="{D7389759-908A-453C-A7C6-AEA6175CB2D1}"/>
                    </a:ext>
                  </a:extLst>
                </p14:cNvPr>
                <p14:cNvContentPartPr/>
                <p14:nvPr/>
              </p14:nvContentPartPr>
              <p14:xfrm>
                <a:off x="11323707" y="5095672"/>
                <a:ext cx="14400" cy="4680"/>
              </p14:xfrm>
            </p:contentPart>
          </mc:Choice>
          <mc:Fallback>
            <p:pic>
              <p:nvPicPr>
                <p:cNvPr id="3767" name="Ink 3766">
                  <a:extLst>
                    <a:ext uri="{FF2B5EF4-FFF2-40B4-BE49-F238E27FC236}">
                      <a16:creationId xmlns:a16="http://schemas.microsoft.com/office/drawing/2014/main" id="{D7389759-908A-453C-A7C6-AEA6175CB2D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315067" y="5086672"/>
                  <a:ext cx="32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768" name="Ink 3767">
                  <a:extLst>
                    <a:ext uri="{FF2B5EF4-FFF2-40B4-BE49-F238E27FC236}">
                      <a16:creationId xmlns:a16="http://schemas.microsoft.com/office/drawing/2014/main" id="{9FF10A69-6F24-4B32-B8B4-9D2DAFFF9FB1}"/>
                    </a:ext>
                  </a:extLst>
                </p14:cNvPr>
                <p14:cNvContentPartPr/>
                <p14:nvPr/>
              </p14:nvContentPartPr>
              <p14:xfrm>
                <a:off x="11399667" y="4979392"/>
                <a:ext cx="103320" cy="156600"/>
              </p14:xfrm>
            </p:contentPart>
          </mc:Choice>
          <mc:Fallback>
            <p:pic>
              <p:nvPicPr>
                <p:cNvPr id="3768" name="Ink 3767">
                  <a:extLst>
                    <a:ext uri="{FF2B5EF4-FFF2-40B4-BE49-F238E27FC236}">
                      <a16:creationId xmlns:a16="http://schemas.microsoft.com/office/drawing/2014/main" id="{9FF10A69-6F24-4B32-B8B4-9D2DAFFF9FB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390667" y="4970752"/>
                  <a:ext cx="120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769" name="Ink 3768">
                  <a:extLst>
                    <a:ext uri="{FF2B5EF4-FFF2-40B4-BE49-F238E27FC236}">
                      <a16:creationId xmlns:a16="http://schemas.microsoft.com/office/drawing/2014/main" id="{2BCF6E91-F7E9-463F-8300-4B41E53C76CA}"/>
                    </a:ext>
                  </a:extLst>
                </p14:cNvPr>
                <p14:cNvContentPartPr/>
                <p14:nvPr/>
              </p14:nvContentPartPr>
              <p14:xfrm>
                <a:off x="11557707" y="4953832"/>
                <a:ext cx="46800" cy="37800"/>
              </p14:xfrm>
            </p:contentPart>
          </mc:Choice>
          <mc:Fallback>
            <p:pic>
              <p:nvPicPr>
                <p:cNvPr id="3769" name="Ink 3768">
                  <a:extLst>
                    <a:ext uri="{FF2B5EF4-FFF2-40B4-BE49-F238E27FC236}">
                      <a16:creationId xmlns:a16="http://schemas.microsoft.com/office/drawing/2014/main" id="{2BCF6E91-F7E9-463F-8300-4B41E53C76C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549067" y="4945192"/>
                  <a:ext cx="6444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3771" name="Ink 3770">
                <a:extLst>
                  <a:ext uri="{FF2B5EF4-FFF2-40B4-BE49-F238E27FC236}">
                    <a16:creationId xmlns:a16="http://schemas.microsoft.com/office/drawing/2014/main" id="{09F00013-8AD5-462F-9780-95FD63B4702A}"/>
                  </a:ext>
                </a:extLst>
              </p14:cNvPr>
              <p14:cNvContentPartPr/>
              <p14:nvPr/>
            </p14:nvContentPartPr>
            <p14:xfrm>
              <a:off x="2497947" y="2912632"/>
              <a:ext cx="2416680" cy="20520"/>
            </p14:xfrm>
          </p:contentPart>
        </mc:Choice>
        <mc:Fallback>
          <p:pic>
            <p:nvPicPr>
              <p:cNvPr id="3771" name="Ink 3770">
                <a:extLst>
                  <a:ext uri="{FF2B5EF4-FFF2-40B4-BE49-F238E27FC236}">
                    <a16:creationId xmlns:a16="http://schemas.microsoft.com/office/drawing/2014/main" id="{09F00013-8AD5-462F-9780-95FD63B4702A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2488947" y="2903992"/>
                <a:ext cx="243432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79" name="Group 3778">
            <a:extLst>
              <a:ext uri="{FF2B5EF4-FFF2-40B4-BE49-F238E27FC236}">
                <a16:creationId xmlns:a16="http://schemas.microsoft.com/office/drawing/2014/main" id="{7290DB78-E2CA-4890-940A-1AC1F04211A3}"/>
              </a:ext>
            </a:extLst>
          </p:cNvPr>
          <p:cNvGrpSpPr/>
          <p:nvPr/>
        </p:nvGrpSpPr>
        <p:grpSpPr>
          <a:xfrm>
            <a:off x="9976227" y="241432"/>
            <a:ext cx="497880" cy="307800"/>
            <a:chOff x="9976227" y="241432"/>
            <a:chExt cx="49788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772" name="Ink 3771">
                  <a:extLst>
                    <a:ext uri="{FF2B5EF4-FFF2-40B4-BE49-F238E27FC236}">
                      <a16:creationId xmlns:a16="http://schemas.microsoft.com/office/drawing/2014/main" id="{C9FDB325-70E0-44E5-8233-C8FE421AE8F9}"/>
                    </a:ext>
                  </a:extLst>
                </p14:cNvPr>
                <p14:cNvContentPartPr/>
                <p14:nvPr/>
              </p14:nvContentPartPr>
              <p14:xfrm>
                <a:off x="10025187" y="241432"/>
                <a:ext cx="105120" cy="230040"/>
              </p14:xfrm>
            </p:contentPart>
          </mc:Choice>
          <mc:Fallback>
            <p:pic>
              <p:nvPicPr>
                <p:cNvPr id="3772" name="Ink 3771">
                  <a:extLst>
                    <a:ext uri="{FF2B5EF4-FFF2-40B4-BE49-F238E27FC236}">
                      <a16:creationId xmlns:a16="http://schemas.microsoft.com/office/drawing/2014/main" id="{C9FDB325-70E0-44E5-8233-C8FE421AE8F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016187" y="232432"/>
                  <a:ext cx="1227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773" name="Ink 3772">
                  <a:extLst>
                    <a:ext uri="{FF2B5EF4-FFF2-40B4-BE49-F238E27FC236}">
                      <a16:creationId xmlns:a16="http://schemas.microsoft.com/office/drawing/2014/main" id="{0D66319F-60F6-4B03-8174-6229674DCE15}"/>
                    </a:ext>
                  </a:extLst>
                </p14:cNvPr>
                <p14:cNvContentPartPr/>
                <p14:nvPr/>
              </p14:nvContentPartPr>
              <p14:xfrm>
                <a:off x="10164147" y="283192"/>
                <a:ext cx="102960" cy="151920"/>
              </p14:xfrm>
            </p:contentPart>
          </mc:Choice>
          <mc:Fallback>
            <p:pic>
              <p:nvPicPr>
                <p:cNvPr id="3773" name="Ink 3772">
                  <a:extLst>
                    <a:ext uri="{FF2B5EF4-FFF2-40B4-BE49-F238E27FC236}">
                      <a16:creationId xmlns:a16="http://schemas.microsoft.com/office/drawing/2014/main" id="{0D66319F-60F6-4B03-8174-6229674DCE1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155507" y="274552"/>
                  <a:ext cx="120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774" name="Ink 3773">
                  <a:extLst>
                    <a:ext uri="{FF2B5EF4-FFF2-40B4-BE49-F238E27FC236}">
                      <a16:creationId xmlns:a16="http://schemas.microsoft.com/office/drawing/2014/main" id="{DE19AD77-0000-4F57-B6BA-563FD47F8A2D}"/>
                    </a:ext>
                  </a:extLst>
                </p14:cNvPr>
                <p14:cNvContentPartPr/>
                <p14:nvPr/>
              </p14:nvContentPartPr>
              <p14:xfrm>
                <a:off x="10296627" y="269512"/>
                <a:ext cx="93600" cy="164880"/>
              </p14:xfrm>
            </p:contentPart>
          </mc:Choice>
          <mc:Fallback>
            <p:pic>
              <p:nvPicPr>
                <p:cNvPr id="3774" name="Ink 3773">
                  <a:extLst>
                    <a:ext uri="{FF2B5EF4-FFF2-40B4-BE49-F238E27FC236}">
                      <a16:creationId xmlns:a16="http://schemas.microsoft.com/office/drawing/2014/main" id="{DE19AD77-0000-4F57-B6BA-563FD47F8A2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287627" y="260512"/>
                  <a:ext cx="111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775" name="Ink 3774">
                  <a:extLst>
                    <a:ext uri="{FF2B5EF4-FFF2-40B4-BE49-F238E27FC236}">
                      <a16:creationId xmlns:a16="http://schemas.microsoft.com/office/drawing/2014/main" id="{AC524B4F-DB5C-410D-8712-416F60624FD6}"/>
                    </a:ext>
                  </a:extLst>
                </p14:cNvPr>
                <p14:cNvContentPartPr/>
                <p14:nvPr/>
              </p14:nvContentPartPr>
              <p14:xfrm>
                <a:off x="10431627" y="308392"/>
                <a:ext cx="13320" cy="44640"/>
              </p14:xfrm>
            </p:contentPart>
          </mc:Choice>
          <mc:Fallback>
            <p:pic>
              <p:nvPicPr>
                <p:cNvPr id="3775" name="Ink 3774">
                  <a:extLst>
                    <a:ext uri="{FF2B5EF4-FFF2-40B4-BE49-F238E27FC236}">
                      <a16:creationId xmlns:a16="http://schemas.microsoft.com/office/drawing/2014/main" id="{AC524B4F-DB5C-410D-8712-416F60624FD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422627" y="299392"/>
                  <a:ext cx="30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776" name="Ink 3775">
                  <a:extLst>
                    <a:ext uri="{FF2B5EF4-FFF2-40B4-BE49-F238E27FC236}">
                      <a16:creationId xmlns:a16="http://schemas.microsoft.com/office/drawing/2014/main" id="{3D20D2BD-216E-47A7-88AD-7AF5B1E9E5C6}"/>
                    </a:ext>
                  </a:extLst>
                </p14:cNvPr>
                <p14:cNvContentPartPr/>
                <p14:nvPr/>
              </p14:nvContentPartPr>
              <p14:xfrm>
                <a:off x="10467987" y="408832"/>
                <a:ext cx="6120" cy="1080"/>
              </p14:xfrm>
            </p:contentPart>
          </mc:Choice>
          <mc:Fallback>
            <p:pic>
              <p:nvPicPr>
                <p:cNvPr id="3776" name="Ink 3775">
                  <a:extLst>
                    <a:ext uri="{FF2B5EF4-FFF2-40B4-BE49-F238E27FC236}">
                      <a16:creationId xmlns:a16="http://schemas.microsoft.com/office/drawing/2014/main" id="{3D20D2BD-216E-47A7-88AD-7AF5B1E9E5C6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458987" y="400192"/>
                  <a:ext cx="23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777" name="Ink 3776">
                  <a:extLst>
                    <a:ext uri="{FF2B5EF4-FFF2-40B4-BE49-F238E27FC236}">
                      <a16:creationId xmlns:a16="http://schemas.microsoft.com/office/drawing/2014/main" id="{5C747796-33D7-48F7-86AF-A94CBD384AB4}"/>
                    </a:ext>
                  </a:extLst>
                </p14:cNvPr>
                <p14:cNvContentPartPr/>
                <p14:nvPr/>
              </p14:nvContentPartPr>
              <p14:xfrm>
                <a:off x="9976227" y="505312"/>
                <a:ext cx="420480" cy="23760"/>
              </p14:xfrm>
            </p:contentPart>
          </mc:Choice>
          <mc:Fallback>
            <p:pic>
              <p:nvPicPr>
                <p:cNvPr id="3777" name="Ink 3776">
                  <a:extLst>
                    <a:ext uri="{FF2B5EF4-FFF2-40B4-BE49-F238E27FC236}">
                      <a16:creationId xmlns:a16="http://schemas.microsoft.com/office/drawing/2014/main" id="{5C747796-33D7-48F7-86AF-A94CBD384AB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967227" y="496312"/>
                  <a:ext cx="438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778" name="Ink 3777">
                  <a:extLst>
                    <a:ext uri="{FF2B5EF4-FFF2-40B4-BE49-F238E27FC236}">
                      <a16:creationId xmlns:a16="http://schemas.microsoft.com/office/drawing/2014/main" id="{23ABD942-3377-41BD-BC1F-1F8098BA243A}"/>
                    </a:ext>
                  </a:extLst>
                </p14:cNvPr>
                <p14:cNvContentPartPr/>
                <p14:nvPr/>
              </p14:nvContentPartPr>
              <p14:xfrm>
                <a:off x="9989187" y="545992"/>
                <a:ext cx="376560" cy="3240"/>
              </p14:xfrm>
            </p:contentPart>
          </mc:Choice>
          <mc:Fallback>
            <p:pic>
              <p:nvPicPr>
                <p:cNvPr id="3778" name="Ink 3777">
                  <a:extLst>
                    <a:ext uri="{FF2B5EF4-FFF2-40B4-BE49-F238E27FC236}">
                      <a16:creationId xmlns:a16="http://schemas.microsoft.com/office/drawing/2014/main" id="{23ABD942-3377-41BD-BC1F-1F8098BA243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980187" y="536992"/>
                  <a:ext cx="39420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5" name="Group 3794">
            <a:extLst>
              <a:ext uri="{FF2B5EF4-FFF2-40B4-BE49-F238E27FC236}">
                <a16:creationId xmlns:a16="http://schemas.microsoft.com/office/drawing/2014/main" id="{3D59A9AF-B7A2-4E9C-B902-842A1FDF3C6E}"/>
              </a:ext>
            </a:extLst>
          </p:cNvPr>
          <p:cNvGrpSpPr/>
          <p:nvPr/>
        </p:nvGrpSpPr>
        <p:grpSpPr>
          <a:xfrm>
            <a:off x="10624227" y="263752"/>
            <a:ext cx="1423800" cy="274680"/>
            <a:chOff x="10624227" y="263752"/>
            <a:chExt cx="142380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780" name="Ink 3779">
                  <a:extLst>
                    <a:ext uri="{FF2B5EF4-FFF2-40B4-BE49-F238E27FC236}">
                      <a16:creationId xmlns:a16="http://schemas.microsoft.com/office/drawing/2014/main" id="{B8BA045B-AA4E-4507-87B6-C8B5760E73EE}"/>
                    </a:ext>
                  </a:extLst>
                </p14:cNvPr>
                <p14:cNvContentPartPr/>
                <p14:nvPr/>
              </p14:nvContentPartPr>
              <p14:xfrm>
                <a:off x="10624227" y="263752"/>
                <a:ext cx="152280" cy="166680"/>
              </p14:xfrm>
            </p:contentPart>
          </mc:Choice>
          <mc:Fallback>
            <p:pic>
              <p:nvPicPr>
                <p:cNvPr id="3780" name="Ink 3779">
                  <a:extLst>
                    <a:ext uri="{FF2B5EF4-FFF2-40B4-BE49-F238E27FC236}">
                      <a16:creationId xmlns:a16="http://schemas.microsoft.com/office/drawing/2014/main" id="{B8BA045B-AA4E-4507-87B6-C8B5760E73E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615587" y="255112"/>
                  <a:ext cx="169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781" name="Ink 3780">
                  <a:extLst>
                    <a:ext uri="{FF2B5EF4-FFF2-40B4-BE49-F238E27FC236}">
                      <a16:creationId xmlns:a16="http://schemas.microsoft.com/office/drawing/2014/main" id="{7491AB0F-1FD7-49A1-A2E2-88C9C92FBB4D}"/>
                    </a:ext>
                  </a:extLst>
                </p14:cNvPr>
                <p14:cNvContentPartPr/>
                <p14:nvPr/>
              </p14:nvContentPartPr>
              <p14:xfrm>
                <a:off x="10726827" y="414592"/>
                <a:ext cx="48240" cy="116280"/>
              </p14:xfrm>
            </p:contentPart>
          </mc:Choice>
          <mc:Fallback>
            <p:pic>
              <p:nvPicPr>
                <p:cNvPr id="3781" name="Ink 3780">
                  <a:extLst>
                    <a:ext uri="{FF2B5EF4-FFF2-40B4-BE49-F238E27FC236}">
                      <a16:creationId xmlns:a16="http://schemas.microsoft.com/office/drawing/2014/main" id="{7491AB0F-1FD7-49A1-A2E2-88C9C92FBB4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718187" y="405592"/>
                  <a:ext cx="65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782" name="Ink 3781">
                  <a:extLst>
                    <a:ext uri="{FF2B5EF4-FFF2-40B4-BE49-F238E27FC236}">
                      <a16:creationId xmlns:a16="http://schemas.microsoft.com/office/drawing/2014/main" id="{B2BB9D3B-6D90-407B-8F9B-31DB2DFAF3C9}"/>
                    </a:ext>
                  </a:extLst>
                </p14:cNvPr>
                <p14:cNvContentPartPr/>
                <p14:nvPr/>
              </p14:nvContentPartPr>
              <p14:xfrm>
                <a:off x="10900707" y="364192"/>
                <a:ext cx="114120" cy="14040"/>
              </p14:xfrm>
            </p:contentPart>
          </mc:Choice>
          <mc:Fallback>
            <p:pic>
              <p:nvPicPr>
                <p:cNvPr id="3782" name="Ink 3781">
                  <a:extLst>
                    <a:ext uri="{FF2B5EF4-FFF2-40B4-BE49-F238E27FC236}">
                      <a16:creationId xmlns:a16="http://schemas.microsoft.com/office/drawing/2014/main" id="{B2BB9D3B-6D90-407B-8F9B-31DB2DFAF3C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891707" y="355192"/>
                  <a:ext cx="131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783" name="Ink 3782">
                  <a:extLst>
                    <a:ext uri="{FF2B5EF4-FFF2-40B4-BE49-F238E27FC236}">
                      <a16:creationId xmlns:a16="http://schemas.microsoft.com/office/drawing/2014/main" id="{6A848BE0-6593-48D1-9D44-AE246D8931D8}"/>
                    </a:ext>
                  </a:extLst>
                </p14:cNvPr>
                <p14:cNvContentPartPr/>
                <p14:nvPr/>
              </p14:nvContentPartPr>
              <p14:xfrm>
                <a:off x="10911507" y="418192"/>
                <a:ext cx="119520" cy="10080"/>
              </p14:xfrm>
            </p:contentPart>
          </mc:Choice>
          <mc:Fallback>
            <p:pic>
              <p:nvPicPr>
                <p:cNvPr id="3783" name="Ink 3782">
                  <a:extLst>
                    <a:ext uri="{FF2B5EF4-FFF2-40B4-BE49-F238E27FC236}">
                      <a16:creationId xmlns:a16="http://schemas.microsoft.com/office/drawing/2014/main" id="{6A848BE0-6593-48D1-9D44-AE246D8931D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902507" y="409192"/>
                  <a:ext cx="137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784" name="Ink 3783">
                  <a:extLst>
                    <a:ext uri="{FF2B5EF4-FFF2-40B4-BE49-F238E27FC236}">
                      <a16:creationId xmlns:a16="http://schemas.microsoft.com/office/drawing/2014/main" id="{C2044DD5-A4B4-4178-B77B-EA6AC2007EF7}"/>
                    </a:ext>
                  </a:extLst>
                </p14:cNvPr>
                <p14:cNvContentPartPr/>
                <p14:nvPr/>
              </p14:nvContentPartPr>
              <p14:xfrm>
                <a:off x="11108787" y="290032"/>
                <a:ext cx="117720" cy="177840"/>
              </p14:xfrm>
            </p:contentPart>
          </mc:Choice>
          <mc:Fallback>
            <p:pic>
              <p:nvPicPr>
                <p:cNvPr id="3784" name="Ink 3783">
                  <a:extLst>
                    <a:ext uri="{FF2B5EF4-FFF2-40B4-BE49-F238E27FC236}">
                      <a16:creationId xmlns:a16="http://schemas.microsoft.com/office/drawing/2014/main" id="{C2044DD5-A4B4-4178-B77B-EA6AC2007EF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100147" y="281032"/>
                  <a:ext cx="135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785" name="Ink 3784">
                  <a:extLst>
                    <a:ext uri="{FF2B5EF4-FFF2-40B4-BE49-F238E27FC236}">
                      <a16:creationId xmlns:a16="http://schemas.microsoft.com/office/drawing/2014/main" id="{637FD81E-6285-479B-9A74-1796C92EB89C}"/>
                    </a:ext>
                  </a:extLst>
                </p14:cNvPr>
                <p14:cNvContentPartPr/>
                <p14:nvPr/>
              </p14:nvContentPartPr>
              <p14:xfrm>
                <a:off x="11248107" y="398392"/>
                <a:ext cx="98640" cy="140040"/>
              </p14:xfrm>
            </p:contentPart>
          </mc:Choice>
          <mc:Fallback>
            <p:pic>
              <p:nvPicPr>
                <p:cNvPr id="3785" name="Ink 3784">
                  <a:extLst>
                    <a:ext uri="{FF2B5EF4-FFF2-40B4-BE49-F238E27FC236}">
                      <a16:creationId xmlns:a16="http://schemas.microsoft.com/office/drawing/2014/main" id="{637FD81E-6285-479B-9A74-1796C92EB89C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239467" y="389392"/>
                  <a:ext cx="116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786" name="Ink 3785">
                  <a:extLst>
                    <a:ext uri="{FF2B5EF4-FFF2-40B4-BE49-F238E27FC236}">
                      <a16:creationId xmlns:a16="http://schemas.microsoft.com/office/drawing/2014/main" id="{C68EAC5F-00E3-49B3-B9C4-BF219604CF92}"/>
                    </a:ext>
                  </a:extLst>
                </p14:cNvPr>
                <p14:cNvContentPartPr/>
                <p14:nvPr/>
              </p14:nvContentPartPr>
              <p14:xfrm>
                <a:off x="11379867" y="407032"/>
                <a:ext cx="75600" cy="5400"/>
              </p14:xfrm>
            </p:contentPart>
          </mc:Choice>
          <mc:Fallback>
            <p:pic>
              <p:nvPicPr>
                <p:cNvPr id="3786" name="Ink 3785">
                  <a:extLst>
                    <a:ext uri="{FF2B5EF4-FFF2-40B4-BE49-F238E27FC236}">
                      <a16:creationId xmlns:a16="http://schemas.microsoft.com/office/drawing/2014/main" id="{C68EAC5F-00E3-49B3-B9C4-BF219604CF92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370867" y="398392"/>
                  <a:ext cx="93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787" name="Ink 3786">
                  <a:extLst>
                    <a:ext uri="{FF2B5EF4-FFF2-40B4-BE49-F238E27FC236}">
                      <a16:creationId xmlns:a16="http://schemas.microsoft.com/office/drawing/2014/main" id="{9A076C9C-89FE-49D9-8856-3A8B6F77954F}"/>
                    </a:ext>
                  </a:extLst>
                </p14:cNvPr>
                <p14:cNvContentPartPr/>
                <p14:nvPr/>
              </p14:nvContentPartPr>
              <p14:xfrm>
                <a:off x="11384547" y="353752"/>
                <a:ext cx="50760" cy="142200"/>
              </p14:xfrm>
            </p:contentPart>
          </mc:Choice>
          <mc:Fallback>
            <p:pic>
              <p:nvPicPr>
                <p:cNvPr id="3787" name="Ink 3786">
                  <a:extLst>
                    <a:ext uri="{FF2B5EF4-FFF2-40B4-BE49-F238E27FC236}">
                      <a16:creationId xmlns:a16="http://schemas.microsoft.com/office/drawing/2014/main" id="{9A076C9C-89FE-49D9-8856-3A8B6F77954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375547" y="345112"/>
                  <a:ext cx="68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788" name="Ink 3787">
                  <a:extLst>
                    <a:ext uri="{FF2B5EF4-FFF2-40B4-BE49-F238E27FC236}">
                      <a16:creationId xmlns:a16="http://schemas.microsoft.com/office/drawing/2014/main" id="{69B69BED-17C8-41EA-8EF7-FF9613C24FCD}"/>
                    </a:ext>
                  </a:extLst>
                </p14:cNvPr>
                <p14:cNvContentPartPr/>
                <p14:nvPr/>
              </p14:nvContentPartPr>
              <p14:xfrm>
                <a:off x="11511987" y="296512"/>
                <a:ext cx="118800" cy="170280"/>
              </p14:xfrm>
            </p:contentPart>
          </mc:Choice>
          <mc:Fallback>
            <p:pic>
              <p:nvPicPr>
                <p:cNvPr id="3788" name="Ink 3787">
                  <a:extLst>
                    <a:ext uri="{FF2B5EF4-FFF2-40B4-BE49-F238E27FC236}">
                      <a16:creationId xmlns:a16="http://schemas.microsoft.com/office/drawing/2014/main" id="{69B69BED-17C8-41EA-8EF7-FF9613C24FC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503347" y="287872"/>
                  <a:ext cx="136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789" name="Ink 3788">
                  <a:extLst>
                    <a:ext uri="{FF2B5EF4-FFF2-40B4-BE49-F238E27FC236}">
                      <a16:creationId xmlns:a16="http://schemas.microsoft.com/office/drawing/2014/main" id="{4E366AF9-918C-47D6-A342-19DCDECAD91E}"/>
                    </a:ext>
                  </a:extLst>
                </p14:cNvPr>
                <p14:cNvContentPartPr/>
                <p14:nvPr/>
              </p14:nvContentPartPr>
              <p14:xfrm>
                <a:off x="11630427" y="443392"/>
                <a:ext cx="60840" cy="74160"/>
              </p14:xfrm>
            </p:contentPart>
          </mc:Choice>
          <mc:Fallback>
            <p:pic>
              <p:nvPicPr>
                <p:cNvPr id="3789" name="Ink 3788">
                  <a:extLst>
                    <a:ext uri="{FF2B5EF4-FFF2-40B4-BE49-F238E27FC236}">
                      <a16:creationId xmlns:a16="http://schemas.microsoft.com/office/drawing/2014/main" id="{4E366AF9-918C-47D6-A342-19DCDECAD91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621427" y="434392"/>
                  <a:ext cx="78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790" name="Ink 3789">
                  <a:extLst>
                    <a:ext uri="{FF2B5EF4-FFF2-40B4-BE49-F238E27FC236}">
                      <a16:creationId xmlns:a16="http://schemas.microsoft.com/office/drawing/2014/main" id="{B25971A1-5B03-477C-AE7B-A37AC2635D18}"/>
                    </a:ext>
                  </a:extLst>
                </p14:cNvPr>
                <p14:cNvContentPartPr/>
                <p14:nvPr/>
              </p14:nvContentPartPr>
              <p14:xfrm>
                <a:off x="11725107" y="417112"/>
                <a:ext cx="96480" cy="7920"/>
              </p14:xfrm>
            </p:contentPart>
          </mc:Choice>
          <mc:Fallback>
            <p:pic>
              <p:nvPicPr>
                <p:cNvPr id="3790" name="Ink 3789">
                  <a:extLst>
                    <a:ext uri="{FF2B5EF4-FFF2-40B4-BE49-F238E27FC236}">
                      <a16:creationId xmlns:a16="http://schemas.microsoft.com/office/drawing/2014/main" id="{B25971A1-5B03-477C-AE7B-A37AC2635D1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716107" y="408472"/>
                  <a:ext cx="114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791" name="Ink 3790">
                  <a:extLst>
                    <a:ext uri="{FF2B5EF4-FFF2-40B4-BE49-F238E27FC236}">
                      <a16:creationId xmlns:a16="http://schemas.microsoft.com/office/drawing/2014/main" id="{92F1EDE9-1B4A-4C8B-814C-76DA5B5843FD}"/>
                    </a:ext>
                  </a:extLst>
                </p14:cNvPr>
                <p14:cNvContentPartPr/>
                <p14:nvPr/>
              </p14:nvContentPartPr>
              <p14:xfrm>
                <a:off x="11739147" y="363832"/>
                <a:ext cx="46080" cy="114840"/>
              </p14:xfrm>
            </p:contentPart>
          </mc:Choice>
          <mc:Fallback>
            <p:pic>
              <p:nvPicPr>
                <p:cNvPr id="3791" name="Ink 3790">
                  <a:extLst>
                    <a:ext uri="{FF2B5EF4-FFF2-40B4-BE49-F238E27FC236}">
                      <a16:creationId xmlns:a16="http://schemas.microsoft.com/office/drawing/2014/main" id="{92F1EDE9-1B4A-4C8B-814C-76DA5B5843F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730507" y="354832"/>
                  <a:ext cx="63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792" name="Ink 3791">
                  <a:extLst>
                    <a:ext uri="{FF2B5EF4-FFF2-40B4-BE49-F238E27FC236}">
                      <a16:creationId xmlns:a16="http://schemas.microsoft.com/office/drawing/2014/main" id="{5559BB51-5244-4A22-8D47-02F622843132}"/>
                    </a:ext>
                  </a:extLst>
                </p14:cNvPr>
                <p14:cNvContentPartPr/>
                <p14:nvPr/>
              </p14:nvContentPartPr>
              <p14:xfrm>
                <a:off x="11878107" y="304072"/>
                <a:ext cx="117360" cy="180360"/>
              </p14:xfrm>
            </p:contentPart>
          </mc:Choice>
          <mc:Fallback>
            <p:pic>
              <p:nvPicPr>
                <p:cNvPr id="3792" name="Ink 3791">
                  <a:extLst>
                    <a:ext uri="{FF2B5EF4-FFF2-40B4-BE49-F238E27FC236}">
                      <a16:creationId xmlns:a16="http://schemas.microsoft.com/office/drawing/2014/main" id="{5559BB51-5244-4A22-8D47-02F62284313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869467" y="295432"/>
                  <a:ext cx="135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793" name="Ink 3792">
                  <a:extLst>
                    <a:ext uri="{FF2B5EF4-FFF2-40B4-BE49-F238E27FC236}">
                      <a16:creationId xmlns:a16="http://schemas.microsoft.com/office/drawing/2014/main" id="{420B482F-C9EC-4A81-AD63-72FB9DD95665}"/>
                    </a:ext>
                  </a:extLst>
                </p14:cNvPr>
                <p14:cNvContentPartPr/>
                <p14:nvPr/>
              </p14:nvContentPartPr>
              <p14:xfrm>
                <a:off x="11966667" y="422152"/>
                <a:ext cx="81360" cy="86760"/>
              </p14:xfrm>
            </p:contentPart>
          </mc:Choice>
          <mc:Fallback>
            <p:pic>
              <p:nvPicPr>
                <p:cNvPr id="3793" name="Ink 3792">
                  <a:extLst>
                    <a:ext uri="{FF2B5EF4-FFF2-40B4-BE49-F238E27FC236}">
                      <a16:creationId xmlns:a16="http://schemas.microsoft.com/office/drawing/2014/main" id="{420B482F-C9EC-4A81-AD63-72FB9DD9566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1957667" y="413512"/>
                  <a:ext cx="9900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3794" name="Ink 3793">
                <a:extLst>
                  <a:ext uri="{FF2B5EF4-FFF2-40B4-BE49-F238E27FC236}">
                    <a16:creationId xmlns:a16="http://schemas.microsoft.com/office/drawing/2014/main" id="{59E35D37-DE5C-4828-9E66-55BA1AF2A4FA}"/>
                  </a:ext>
                </a:extLst>
              </p14:cNvPr>
              <p14:cNvContentPartPr/>
              <p14:nvPr/>
            </p14:nvContentPartPr>
            <p14:xfrm>
              <a:off x="10639347" y="641752"/>
              <a:ext cx="1443960" cy="31320"/>
            </p14:xfrm>
          </p:contentPart>
        </mc:Choice>
        <mc:Fallback>
          <p:pic>
            <p:nvPicPr>
              <p:cNvPr id="3794" name="Ink 3793">
                <a:extLst>
                  <a:ext uri="{FF2B5EF4-FFF2-40B4-BE49-F238E27FC236}">
                    <a16:creationId xmlns:a16="http://schemas.microsoft.com/office/drawing/2014/main" id="{59E35D37-DE5C-4828-9E66-55BA1AF2A4FA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10630347" y="633112"/>
                <a:ext cx="146160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47" name="Group 3846">
            <a:extLst>
              <a:ext uri="{FF2B5EF4-FFF2-40B4-BE49-F238E27FC236}">
                <a16:creationId xmlns:a16="http://schemas.microsoft.com/office/drawing/2014/main" id="{33A93C41-1E00-4EDE-AD11-902E0EBB8F22}"/>
              </a:ext>
            </a:extLst>
          </p:cNvPr>
          <p:cNvGrpSpPr/>
          <p:nvPr/>
        </p:nvGrpSpPr>
        <p:grpSpPr>
          <a:xfrm>
            <a:off x="9336147" y="803032"/>
            <a:ext cx="2890800" cy="1094400"/>
            <a:chOff x="9336147" y="803032"/>
            <a:chExt cx="2890800" cy="10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407" name="Ink 3406">
                  <a:extLst>
                    <a:ext uri="{FF2B5EF4-FFF2-40B4-BE49-F238E27FC236}">
                      <a16:creationId xmlns:a16="http://schemas.microsoft.com/office/drawing/2014/main" id="{1E854D8E-70EA-44FB-B01D-4E576708DA49}"/>
                    </a:ext>
                  </a:extLst>
                </p14:cNvPr>
                <p14:cNvContentPartPr/>
                <p14:nvPr/>
              </p14:nvContentPartPr>
              <p14:xfrm>
                <a:off x="9336147" y="1211992"/>
                <a:ext cx="115920" cy="360"/>
              </p14:xfrm>
            </p:contentPart>
          </mc:Choice>
          <mc:Fallback>
            <p:pic>
              <p:nvPicPr>
                <p:cNvPr id="3407" name="Ink 3406">
                  <a:extLst>
                    <a:ext uri="{FF2B5EF4-FFF2-40B4-BE49-F238E27FC236}">
                      <a16:creationId xmlns:a16="http://schemas.microsoft.com/office/drawing/2014/main" id="{1E854D8E-70EA-44FB-B01D-4E576708DA4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327507" y="1202992"/>
                  <a:ext cx="133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410" name="Ink 3409">
                  <a:extLst>
                    <a:ext uri="{FF2B5EF4-FFF2-40B4-BE49-F238E27FC236}">
                      <a16:creationId xmlns:a16="http://schemas.microsoft.com/office/drawing/2014/main" id="{BFC34E89-700C-4B61-9CC2-2620244C4345}"/>
                    </a:ext>
                  </a:extLst>
                </p14:cNvPr>
                <p14:cNvContentPartPr/>
                <p14:nvPr/>
              </p14:nvContentPartPr>
              <p14:xfrm>
                <a:off x="9339027" y="1234672"/>
                <a:ext cx="104760" cy="11160"/>
              </p14:xfrm>
            </p:contentPart>
          </mc:Choice>
          <mc:Fallback>
            <p:pic>
              <p:nvPicPr>
                <p:cNvPr id="3410" name="Ink 3409">
                  <a:extLst>
                    <a:ext uri="{FF2B5EF4-FFF2-40B4-BE49-F238E27FC236}">
                      <a16:creationId xmlns:a16="http://schemas.microsoft.com/office/drawing/2014/main" id="{BFC34E89-700C-4B61-9CC2-2620244C4345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330027" y="1225672"/>
                  <a:ext cx="122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416" name="Ink 3415">
                  <a:extLst>
                    <a:ext uri="{FF2B5EF4-FFF2-40B4-BE49-F238E27FC236}">
                      <a16:creationId xmlns:a16="http://schemas.microsoft.com/office/drawing/2014/main" id="{B6FD9B77-5542-4071-962C-D69BFFBEFE07}"/>
                    </a:ext>
                  </a:extLst>
                </p14:cNvPr>
                <p14:cNvContentPartPr/>
                <p14:nvPr/>
              </p14:nvContentPartPr>
              <p14:xfrm>
                <a:off x="9548907" y="1127392"/>
                <a:ext cx="118440" cy="214560"/>
              </p14:xfrm>
            </p:contentPart>
          </mc:Choice>
          <mc:Fallback>
            <p:pic>
              <p:nvPicPr>
                <p:cNvPr id="3416" name="Ink 3415">
                  <a:extLst>
                    <a:ext uri="{FF2B5EF4-FFF2-40B4-BE49-F238E27FC236}">
                      <a16:creationId xmlns:a16="http://schemas.microsoft.com/office/drawing/2014/main" id="{B6FD9B77-5542-4071-962C-D69BFFBEFE0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539907" y="1118392"/>
                  <a:ext cx="136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418" name="Ink 3417">
                  <a:extLst>
                    <a:ext uri="{FF2B5EF4-FFF2-40B4-BE49-F238E27FC236}">
                      <a16:creationId xmlns:a16="http://schemas.microsoft.com/office/drawing/2014/main" id="{4748C4E4-50D8-4F23-BDBB-E47FF85BF1C9}"/>
                    </a:ext>
                  </a:extLst>
                </p14:cNvPr>
                <p14:cNvContentPartPr/>
                <p14:nvPr/>
              </p14:nvContentPartPr>
              <p14:xfrm>
                <a:off x="9708027" y="1147552"/>
                <a:ext cx="86040" cy="191880"/>
              </p14:xfrm>
            </p:contentPart>
          </mc:Choice>
          <mc:Fallback>
            <p:pic>
              <p:nvPicPr>
                <p:cNvPr id="3418" name="Ink 3417">
                  <a:extLst>
                    <a:ext uri="{FF2B5EF4-FFF2-40B4-BE49-F238E27FC236}">
                      <a16:creationId xmlns:a16="http://schemas.microsoft.com/office/drawing/2014/main" id="{4748C4E4-50D8-4F23-BDBB-E47FF85BF1C9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699027" y="1138552"/>
                  <a:ext cx="103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436" name="Ink 3435">
                  <a:extLst>
                    <a:ext uri="{FF2B5EF4-FFF2-40B4-BE49-F238E27FC236}">
                      <a16:creationId xmlns:a16="http://schemas.microsoft.com/office/drawing/2014/main" id="{AC6F94B0-4589-4237-A756-92603A7A2CE3}"/>
                    </a:ext>
                  </a:extLst>
                </p14:cNvPr>
                <p14:cNvContentPartPr/>
                <p14:nvPr/>
              </p14:nvContentPartPr>
              <p14:xfrm>
                <a:off x="9712347" y="1237912"/>
                <a:ext cx="88920" cy="13680"/>
              </p14:xfrm>
            </p:contentPart>
          </mc:Choice>
          <mc:Fallback>
            <p:pic>
              <p:nvPicPr>
                <p:cNvPr id="3436" name="Ink 3435">
                  <a:extLst>
                    <a:ext uri="{FF2B5EF4-FFF2-40B4-BE49-F238E27FC236}">
                      <a16:creationId xmlns:a16="http://schemas.microsoft.com/office/drawing/2014/main" id="{AC6F94B0-4589-4237-A756-92603A7A2CE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703707" y="1228912"/>
                  <a:ext cx="1065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441" name="Ink 3440">
                  <a:extLst>
                    <a:ext uri="{FF2B5EF4-FFF2-40B4-BE49-F238E27FC236}">
                      <a16:creationId xmlns:a16="http://schemas.microsoft.com/office/drawing/2014/main" id="{D9CCC4C6-4475-4D6C-8AFD-8ED682B52D6D}"/>
                    </a:ext>
                  </a:extLst>
                </p14:cNvPr>
                <p14:cNvContentPartPr/>
                <p14:nvPr/>
              </p14:nvContentPartPr>
              <p14:xfrm>
                <a:off x="9830787" y="1254832"/>
                <a:ext cx="16200" cy="28800"/>
              </p14:xfrm>
            </p:contentPart>
          </mc:Choice>
          <mc:Fallback>
            <p:pic>
              <p:nvPicPr>
                <p:cNvPr id="3441" name="Ink 3440">
                  <a:extLst>
                    <a:ext uri="{FF2B5EF4-FFF2-40B4-BE49-F238E27FC236}">
                      <a16:creationId xmlns:a16="http://schemas.microsoft.com/office/drawing/2014/main" id="{D9CCC4C6-4475-4D6C-8AFD-8ED682B52D6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822147" y="1245832"/>
                  <a:ext cx="33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444" name="Ink 3443">
                  <a:extLst>
                    <a:ext uri="{FF2B5EF4-FFF2-40B4-BE49-F238E27FC236}">
                      <a16:creationId xmlns:a16="http://schemas.microsoft.com/office/drawing/2014/main" id="{AB10E84B-FF44-41E7-B0BA-DE50529E7020}"/>
                    </a:ext>
                  </a:extLst>
                </p14:cNvPr>
                <p14:cNvContentPartPr/>
                <p14:nvPr/>
              </p14:nvContentPartPr>
              <p14:xfrm>
                <a:off x="9885867" y="1174192"/>
                <a:ext cx="29160" cy="156240"/>
              </p14:xfrm>
            </p:contentPart>
          </mc:Choice>
          <mc:Fallback>
            <p:pic>
              <p:nvPicPr>
                <p:cNvPr id="3444" name="Ink 3443">
                  <a:extLst>
                    <a:ext uri="{FF2B5EF4-FFF2-40B4-BE49-F238E27FC236}">
                      <a16:creationId xmlns:a16="http://schemas.microsoft.com/office/drawing/2014/main" id="{AB10E84B-FF44-41E7-B0BA-DE50529E7020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876867" y="1165552"/>
                  <a:ext cx="46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451" name="Ink 3450">
                  <a:extLst>
                    <a:ext uri="{FF2B5EF4-FFF2-40B4-BE49-F238E27FC236}">
                      <a16:creationId xmlns:a16="http://schemas.microsoft.com/office/drawing/2014/main" id="{0442711A-89BF-4153-BFA0-7895B36DFEAE}"/>
                    </a:ext>
                  </a:extLst>
                </p14:cNvPr>
                <p14:cNvContentPartPr/>
                <p14:nvPr/>
              </p14:nvContentPartPr>
              <p14:xfrm>
                <a:off x="9952827" y="1196152"/>
                <a:ext cx="81720" cy="111960"/>
              </p14:xfrm>
            </p:contentPart>
          </mc:Choice>
          <mc:Fallback>
            <p:pic>
              <p:nvPicPr>
                <p:cNvPr id="3451" name="Ink 3450">
                  <a:extLst>
                    <a:ext uri="{FF2B5EF4-FFF2-40B4-BE49-F238E27FC236}">
                      <a16:creationId xmlns:a16="http://schemas.microsoft.com/office/drawing/2014/main" id="{0442711A-89BF-4153-BFA0-7895B36DFEAE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9944187" y="1187152"/>
                  <a:ext cx="99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453" name="Ink 3452">
                  <a:extLst>
                    <a:ext uri="{FF2B5EF4-FFF2-40B4-BE49-F238E27FC236}">
                      <a16:creationId xmlns:a16="http://schemas.microsoft.com/office/drawing/2014/main" id="{687BF83E-375F-401F-A0F4-A7694D276985}"/>
                    </a:ext>
                  </a:extLst>
                </p14:cNvPr>
                <p14:cNvContentPartPr/>
                <p14:nvPr/>
              </p14:nvContentPartPr>
              <p14:xfrm>
                <a:off x="10086027" y="1198312"/>
                <a:ext cx="154800" cy="98640"/>
              </p14:xfrm>
            </p:contentPart>
          </mc:Choice>
          <mc:Fallback>
            <p:pic>
              <p:nvPicPr>
                <p:cNvPr id="3453" name="Ink 3452">
                  <a:extLst>
                    <a:ext uri="{FF2B5EF4-FFF2-40B4-BE49-F238E27FC236}">
                      <a16:creationId xmlns:a16="http://schemas.microsoft.com/office/drawing/2014/main" id="{687BF83E-375F-401F-A0F4-A7694D276985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077027" y="1189672"/>
                  <a:ext cx="172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464" name="Ink 3463">
                  <a:extLst>
                    <a:ext uri="{FF2B5EF4-FFF2-40B4-BE49-F238E27FC236}">
                      <a16:creationId xmlns:a16="http://schemas.microsoft.com/office/drawing/2014/main" id="{B90808B1-1AFC-44BA-B25B-7F84C1606D6B}"/>
                    </a:ext>
                  </a:extLst>
                </p14:cNvPr>
                <p14:cNvContentPartPr/>
                <p14:nvPr/>
              </p14:nvContentPartPr>
              <p14:xfrm>
                <a:off x="10633587" y="1534552"/>
                <a:ext cx="19800" cy="360"/>
              </p14:xfrm>
            </p:contentPart>
          </mc:Choice>
          <mc:Fallback>
            <p:pic>
              <p:nvPicPr>
                <p:cNvPr id="3464" name="Ink 3463">
                  <a:extLst>
                    <a:ext uri="{FF2B5EF4-FFF2-40B4-BE49-F238E27FC236}">
                      <a16:creationId xmlns:a16="http://schemas.microsoft.com/office/drawing/2014/main" id="{B90808B1-1AFC-44BA-B25B-7F84C1606D6B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624947" y="1525912"/>
                  <a:ext cx="37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470" name="Ink 3469">
                  <a:extLst>
                    <a:ext uri="{FF2B5EF4-FFF2-40B4-BE49-F238E27FC236}">
                      <a16:creationId xmlns:a16="http://schemas.microsoft.com/office/drawing/2014/main" id="{685F1E2A-050E-4CD4-AD7F-1DCE94F7DA7C}"/>
                    </a:ext>
                  </a:extLst>
                </p14:cNvPr>
                <p14:cNvContentPartPr/>
                <p14:nvPr/>
              </p14:nvContentPartPr>
              <p14:xfrm>
                <a:off x="10615947" y="1606912"/>
                <a:ext cx="28440" cy="18720"/>
              </p14:xfrm>
            </p:contentPart>
          </mc:Choice>
          <mc:Fallback>
            <p:pic>
              <p:nvPicPr>
                <p:cNvPr id="3470" name="Ink 3469">
                  <a:extLst>
                    <a:ext uri="{FF2B5EF4-FFF2-40B4-BE49-F238E27FC236}">
                      <a16:creationId xmlns:a16="http://schemas.microsoft.com/office/drawing/2014/main" id="{685F1E2A-050E-4CD4-AD7F-1DCE94F7DA7C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607307" y="1597912"/>
                  <a:ext cx="46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480" name="Ink 3479">
                  <a:extLst>
                    <a:ext uri="{FF2B5EF4-FFF2-40B4-BE49-F238E27FC236}">
                      <a16:creationId xmlns:a16="http://schemas.microsoft.com/office/drawing/2014/main" id="{A26B6C95-290E-4E7A-B221-F979DAD628E5}"/>
                    </a:ext>
                  </a:extLst>
                </p14:cNvPr>
                <p14:cNvContentPartPr/>
                <p14:nvPr/>
              </p14:nvContentPartPr>
              <p14:xfrm>
                <a:off x="10802427" y="1482712"/>
                <a:ext cx="138240" cy="118440"/>
              </p14:xfrm>
            </p:contentPart>
          </mc:Choice>
          <mc:Fallback>
            <p:pic>
              <p:nvPicPr>
                <p:cNvPr id="3480" name="Ink 3479">
                  <a:extLst>
                    <a:ext uri="{FF2B5EF4-FFF2-40B4-BE49-F238E27FC236}">
                      <a16:creationId xmlns:a16="http://schemas.microsoft.com/office/drawing/2014/main" id="{A26B6C95-290E-4E7A-B221-F979DAD628E5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793427" y="1473712"/>
                  <a:ext cx="155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487" name="Ink 3486">
                  <a:extLst>
                    <a:ext uri="{FF2B5EF4-FFF2-40B4-BE49-F238E27FC236}">
                      <a16:creationId xmlns:a16="http://schemas.microsoft.com/office/drawing/2014/main" id="{A0CCC4BC-D698-437E-A345-1BA704B0E2EE}"/>
                    </a:ext>
                  </a:extLst>
                </p14:cNvPr>
                <p14:cNvContentPartPr/>
                <p14:nvPr/>
              </p14:nvContentPartPr>
              <p14:xfrm>
                <a:off x="10803147" y="1460032"/>
                <a:ext cx="106560" cy="159480"/>
              </p14:xfrm>
            </p:contentPart>
          </mc:Choice>
          <mc:Fallback>
            <p:pic>
              <p:nvPicPr>
                <p:cNvPr id="3487" name="Ink 3486">
                  <a:extLst>
                    <a:ext uri="{FF2B5EF4-FFF2-40B4-BE49-F238E27FC236}">
                      <a16:creationId xmlns:a16="http://schemas.microsoft.com/office/drawing/2014/main" id="{A0CCC4BC-D698-437E-A345-1BA704B0E2EE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794507" y="1451392"/>
                  <a:ext cx="124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490" name="Ink 3489">
                  <a:extLst>
                    <a:ext uri="{FF2B5EF4-FFF2-40B4-BE49-F238E27FC236}">
                      <a16:creationId xmlns:a16="http://schemas.microsoft.com/office/drawing/2014/main" id="{81300D4A-8380-4B43-9F79-E96BB2B1A72D}"/>
                    </a:ext>
                  </a:extLst>
                </p14:cNvPr>
                <p14:cNvContentPartPr/>
                <p14:nvPr/>
              </p14:nvContentPartPr>
              <p14:xfrm>
                <a:off x="10983147" y="1570552"/>
                <a:ext cx="110880" cy="107640"/>
              </p14:xfrm>
            </p:contentPart>
          </mc:Choice>
          <mc:Fallback>
            <p:pic>
              <p:nvPicPr>
                <p:cNvPr id="3490" name="Ink 3489">
                  <a:extLst>
                    <a:ext uri="{FF2B5EF4-FFF2-40B4-BE49-F238E27FC236}">
                      <a16:creationId xmlns:a16="http://schemas.microsoft.com/office/drawing/2014/main" id="{81300D4A-8380-4B43-9F79-E96BB2B1A72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0974147" y="1561912"/>
                  <a:ext cx="128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516" name="Ink 3515">
                  <a:extLst>
                    <a:ext uri="{FF2B5EF4-FFF2-40B4-BE49-F238E27FC236}">
                      <a16:creationId xmlns:a16="http://schemas.microsoft.com/office/drawing/2014/main" id="{68ACDFE9-00F2-4535-B01F-2C2B24FDDA04}"/>
                    </a:ext>
                  </a:extLst>
                </p14:cNvPr>
                <p14:cNvContentPartPr/>
                <p14:nvPr/>
              </p14:nvContentPartPr>
              <p14:xfrm>
                <a:off x="11167827" y="1525552"/>
                <a:ext cx="131040" cy="10440"/>
              </p14:xfrm>
            </p:contentPart>
          </mc:Choice>
          <mc:Fallback>
            <p:pic>
              <p:nvPicPr>
                <p:cNvPr id="3516" name="Ink 3515">
                  <a:extLst>
                    <a:ext uri="{FF2B5EF4-FFF2-40B4-BE49-F238E27FC236}">
                      <a16:creationId xmlns:a16="http://schemas.microsoft.com/office/drawing/2014/main" id="{68ACDFE9-00F2-4535-B01F-2C2B24FDDA0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1159187" y="1516552"/>
                  <a:ext cx="148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517" name="Ink 3516">
                  <a:extLst>
                    <a:ext uri="{FF2B5EF4-FFF2-40B4-BE49-F238E27FC236}">
                      <a16:creationId xmlns:a16="http://schemas.microsoft.com/office/drawing/2014/main" id="{8069A054-27AF-4A4E-971F-26FA39080900}"/>
                    </a:ext>
                  </a:extLst>
                </p14:cNvPr>
                <p14:cNvContentPartPr/>
                <p14:nvPr/>
              </p14:nvContentPartPr>
              <p14:xfrm>
                <a:off x="11189787" y="1569832"/>
                <a:ext cx="117720" cy="10440"/>
              </p14:xfrm>
            </p:contentPart>
          </mc:Choice>
          <mc:Fallback>
            <p:pic>
              <p:nvPicPr>
                <p:cNvPr id="3517" name="Ink 3516">
                  <a:extLst>
                    <a:ext uri="{FF2B5EF4-FFF2-40B4-BE49-F238E27FC236}">
                      <a16:creationId xmlns:a16="http://schemas.microsoft.com/office/drawing/2014/main" id="{8069A054-27AF-4A4E-971F-26FA3908090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1180787" y="1561192"/>
                  <a:ext cx="135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072" name="Ink 3071">
                  <a:extLst>
                    <a:ext uri="{FF2B5EF4-FFF2-40B4-BE49-F238E27FC236}">
                      <a16:creationId xmlns:a16="http://schemas.microsoft.com/office/drawing/2014/main" id="{DD301A23-9BEB-46B7-9199-D79A7CA1996D}"/>
                    </a:ext>
                  </a:extLst>
                </p14:cNvPr>
                <p14:cNvContentPartPr/>
                <p14:nvPr/>
              </p14:nvContentPartPr>
              <p14:xfrm>
                <a:off x="11376987" y="1562992"/>
                <a:ext cx="318240" cy="12600"/>
              </p14:xfrm>
            </p:contentPart>
          </mc:Choice>
          <mc:Fallback>
            <p:pic>
              <p:nvPicPr>
                <p:cNvPr id="3072" name="Ink 3071">
                  <a:extLst>
                    <a:ext uri="{FF2B5EF4-FFF2-40B4-BE49-F238E27FC236}">
                      <a16:creationId xmlns:a16="http://schemas.microsoft.com/office/drawing/2014/main" id="{DD301A23-9BEB-46B7-9199-D79A7CA1996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1367987" y="1554352"/>
                  <a:ext cx="335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086" name="Ink 3085">
                  <a:extLst>
                    <a:ext uri="{FF2B5EF4-FFF2-40B4-BE49-F238E27FC236}">
                      <a16:creationId xmlns:a16="http://schemas.microsoft.com/office/drawing/2014/main" id="{31119221-BED0-428A-BFA5-53025CF5104F}"/>
                    </a:ext>
                  </a:extLst>
                </p14:cNvPr>
                <p14:cNvContentPartPr/>
                <p14:nvPr/>
              </p14:nvContentPartPr>
              <p14:xfrm>
                <a:off x="11420907" y="1349872"/>
                <a:ext cx="35640" cy="142560"/>
              </p14:xfrm>
            </p:contentPart>
          </mc:Choice>
          <mc:Fallback>
            <p:pic>
              <p:nvPicPr>
                <p:cNvPr id="3086" name="Ink 3085">
                  <a:extLst>
                    <a:ext uri="{FF2B5EF4-FFF2-40B4-BE49-F238E27FC236}">
                      <a16:creationId xmlns:a16="http://schemas.microsoft.com/office/drawing/2014/main" id="{31119221-BED0-428A-BFA5-53025CF5104F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1411907" y="1340872"/>
                  <a:ext cx="53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087" name="Ink 3086">
                  <a:extLst>
                    <a:ext uri="{FF2B5EF4-FFF2-40B4-BE49-F238E27FC236}">
                      <a16:creationId xmlns:a16="http://schemas.microsoft.com/office/drawing/2014/main" id="{6C6D5DFA-BC1E-4C3E-94C5-B4F9669D9758}"/>
                    </a:ext>
                  </a:extLst>
                </p14:cNvPr>
                <p14:cNvContentPartPr/>
                <p14:nvPr/>
              </p14:nvContentPartPr>
              <p14:xfrm>
                <a:off x="11374467" y="1672072"/>
                <a:ext cx="151560" cy="121680"/>
              </p14:xfrm>
            </p:contentPart>
          </mc:Choice>
          <mc:Fallback>
            <p:pic>
              <p:nvPicPr>
                <p:cNvPr id="3087" name="Ink 3086">
                  <a:extLst>
                    <a:ext uri="{FF2B5EF4-FFF2-40B4-BE49-F238E27FC236}">
                      <a16:creationId xmlns:a16="http://schemas.microsoft.com/office/drawing/2014/main" id="{6C6D5DFA-BC1E-4C3E-94C5-B4F9669D9758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1365467" y="1663432"/>
                  <a:ext cx="169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095" name="Ink 3094">
                  <a:extLst>
                    <a:ext uri="{FF2B5EF4-FFF2-40B4-BE49-F238E27FC236}">
                      <a16:creationId xmlns:a16="http://schemas.microsoft.com/office/drawing/2014/main" id="{E3A406BF-2A4E-45F0-AC7D-734B36B13844}"/>
                    </a:ext>
                  </a:extLst>
                </p14:cNvPr>
                <p14:cNvContentPartPr/>
                <p14:nvPr/>
              </p14:nvContentPartPr>
              <p14:xfrm>
                <a:off x="11531067" y="1681072"/>
                <a:ext cx="100080" cy="118080"/>
              </p14:xfrm>
            </p:contentPart>
          </mc:Choice>
          <mc:Fallback>
            <p:pic>
              <p:nvPicPr>
                <p:cNvPr id="3095" name="Ink 3094">
                  <a:extLst>
                    <a:ext uri="{FF2B5EF4-FFF2-40B4-BE49-F238E27FC236}">
                      <a16:creationId xmlns:a16="http://schemas.microsoft.com/office/drawing/2014/main" id="{E3A406BF-2A4E-45F0-AC7D-734B36B13844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1522067" y="1672432"/>
                  <a:ext cx="117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110" name="Ink 3109">
                  <a:extLst>
                    <a:ext uri="{FF2B5EF4-FFF2-40B4-BE49-F238E27FC236}">
                      <a16:creationId xmlns:a16="http://schemas.microsoft.com/office/drawing/2014/main" id="{0B58B444-F170-4CFA-B4F7-78AE16E9B19F}"/>
                    </a:ext>
                  </a:extLst>
                </p14:cNvPr>
                <p14:cNvContentPartPr/>
                <p14:nvPr/>
              </p14:nvContentPartPr>
              <p14:xfrm>
                <a:off x="11540787" y="1681432"/>
                <a:ext cx="90720" cy="12960"/>
              </p14:xfrm>
            </p:contentPart>
          </mc:Choice>
          <mc:Fallback>
            <p:pic>
              <p:nvPicPr>
                <p:cNvPr id="3110" name="Ink 3109">
                  <a:extLst>
                    <a:ext uri="{FF2B5EF4-FFF2-40B4-BE49-F238E27FC236}">
                      <a16:creationId xmlns:a16="http://schemas.microsoft.com/office/drawing/2014/main" id="{0B58B444-F170-4CFA-B4F7-78AE16E9B19F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1532147" y="1672432"/>
                  <a:ext cx="108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111" name="Ink 3110">
                  <a:extLst>
                    <a:ext uri="{FF2B5EF4-FFF2-40B4-BE49-F238E27FC236}">
                      <a16:creationId xmlns:a16="http://schemas.microsoft.com/office/drawing/2014/main" id="{A634E644-4C95-43EA-9669-8C21A02BD270}"/>
                    </a:ext>
                  </a:extLst>
                </p14:cNvPr>
                <p14:cNvContentPartPr/>
                <p14:nvPr/>
              </p14:nvContentPartPr>
              <p14:xfrm>
                <a:off x="11676867" y="1615912"/>
                <a:ext cx="154080" cy="281520"/>
              </p14:xfrm>
            </p:contentPart>
          </mc:Choice>
          <mc:Fallback>
            <p:pic>
              <p:nvPicPr>
                <p:cNvPr id="3111" name="Ink 3110">
                  <a:extLst>
                    <a:ext uri="{FF2B5EF4-FFF2-40B4-BE49-F238E27FC236}">
                      <a16:creationId xmlns:a16="http://schemas.microsoft.com/office/drawing/2014/main" id="{A634E644-4C95-43EA-9669-8C21A02BD27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1668227" y="1607272"/>
                  <a:ext cx="1717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118" name="Ink 3117">
                  <a:extLst>
                    <a:ext uri="{FF2B5EF4-FFF2-40B4-BE49-F238E27FC236}">
                      <a16:creationId xmlns:a16="http://schemas.microsoft.com/office/drawing/2014/main" id="{55C09781-3B72-4367-BAEF-63E6E4EF1B06}"/>
                    </a:ext>
                  </a:extLst>
                </p14:cNvPr>
                <p14:cNvContentPartPr/>
                <p14:nvPr/>
              </p14:nvContentPartPr>
              <p14:xfrm>
                <a:off x="11811867" y="1690792"/>
                <a:ext cx="133920" cy="122400"/>
              </p14:xfrm>
            </p:contentPart>
          </mc:Choice>
          <mc:Fallback>
            <p:pic>
              <p:nvPicPr>
                <p:cNvPr id="3118" name="Ink 3117">
                  <a:extLst>
                    <a:ext uri="{FF2B5EF4-FFF2-40B4-BE49-F238E27FC236}">
                      <a16:creationId xmlns:a16="http://schemas.microsoft.com/office/drawing/2014/main" id="{55C09781-3B72-4367-BAEF-63E6E4EF1B0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1802867" y="1682152"/>
                  <a:ext cx="151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796" name="Ink 3795">
                  <a:extLst>
                    <a:ext uri="{FF2B5EF4-FFF2-40B4-BE49-F238E27FC236}">
                      <a16:creationId xmlns:a16="http://schemas.microsoft.com/office/drawing/2014/main" id="{6465A8AC-3F42-41C0-B29B-24A63C870323}"/>
                    </a:ext>
                  </a:extLst>
                </p14:cNvPr>
                <p14:cNvContentPartPr/>
                <p14:nvPr/>
              </p14:nvContentPartPr>
              <p14:xfrm>
                <a:off x="10383027" y="859912"/>
                <a:ext cx="125640" cy="5760"/>
              </p14:xfrm>
            </p:contentPart>
          </mc:Choice>
          <mc:Fallback>
            <p:pic>
              <p:nvPicPr>
                <p:cNvPr id="3796" name="Ink 3795">
                  <a:extLst>
                    <a:ext uri="{FF2B5EF4-FFF2-40B4-BE49-F238E27FC236}">
                      <a16:creationId xmlns:a16="http://schemas.microsoft.com/office/drawing/2014/main" id="{6465A8AC-3F42-41C0-B29B-24A63C870323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374027" y="850912"/>
                  <a:ext cx="143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797" name="Ink 3796">
                  <a:extLst>
                    <a:ext uri="{FF2B5EF4-FFF2-40B4-BE49-F238E27FC236}">
                      <a16:creationId xmlns:a16="http://schemas.microsoft.com/office/drawing/2014/main" id="{6C5449AD-13DB-4FFE-AB70-110890B561FB}"/>
                    </a:ext>
                  </a:extLst>
                </p14:cNvPr>
                <p14:cNvContentPartPr/>
                <p14:nvPr/>
              </p14:nvContentPartPr>
              <p14:xfrm>
                <a:off x="10379427" y="859912"/>
                <a:ext cx="147600" cy="45360"/>
              </p14:xfrm>
            </p:contentPart>
          </mc:Choice>
          <mc:Fallback>
            <p:pic>
              <p:nvPicPr>
                <p:cNvPr id="3797" name="Ink 3796">
                  <a:extLst>
                    <a:ext uri="{FF2B5EF4-FFF2-40B4-BE49-F238E27FC236}">
                      <a16:creationId xmlns:a16="http://schemas.microsoft.com/office/drawing/2014/main" id="{6C5449AD-13DB-4FFE-AB70-110890B561F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0370427" y="850912"/>
                  <a:ext cx="1652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798" name="Ink 3797">
                  <a:extLst>
                    <a:ext uri="{FF2B5EF4-FFF2-40B4-BE49-F238E27FC236}">
                      <a16:creationId xmlns:a16="http://schemas.microsoft.com/office/drawing/2014/main" id="{0F565D91-36CB-47A7-A130-B5D3DF986695}"/>
                    </a:ext>
                  </a:extLst>
                </p14:cNvPr>
                <p14:cNvContentPartPr/>
                <p14:nvPr/>
              </p14:nvContentPartPr>
              <p14:xfrm>
                <a:off x="10586427" y="811672"/>
                <a:ext cx="19800" cy="147240"/>
              </p14:xfrm>
            </p:contentPart>
          </mc:Choice>
          <mc:Fallback>
            <p:pic>
              <p:nvPicPr>
                <p:cNvPr id="3798" name="Ink 3797">
                  <a:extLst>
                    <a:ext uri="{FF2B5EF4-FFF2-40B4-BE49-F238E27FC236}">
                      <a16:creationId xmlns:a16="http://schemas.microsoft.com/office/drawing/2014/main" id="{0F565D91-36CB-47A7-A130-B5D3DF98669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577427" y="802672"/>
                  <a:ext cx="37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799" name="Ink 3798">
                  <a:extLst>
                    <a:ext uri="{FF2B5EF4-FFF2-40B4-BE49-F238E27FC236}">
                      <a16:creationId xmlns:a16="http://schemas.microsoft.com/office/drawing/2014/main" id="{1C799E57-4F4D-4F4C-9D23-B9A5DC6759B5}"/>
                    </a:ext>
                  </a:extLst>
                </p14:cNvPr>
                <p14:cNvContentPartPr/>
                <p14:nvPr/>
              </p14:nvContentPartPr>
              <p14:xfrm>
                <a:off x="10649427" y="832192"/>
                <a:ext cx="140040" cy="119520"/>
              </p14:xfrm>
            </p:contentPart>
          </mc:Choice>
          <mc:Fallback>
            <p:pic>
              <p:nvPicPr>
                <p:cNvPr id="3799" name="Ink 3798">
                  <a:extLst>
                    <a:ext uri="{FF2B5EF4-FFF2-40B4-BE49-F238E27FC236}">
                      <a16:creationId xmlns:a16="http://schemas.microsoft.com/office/drawing/2014/main" id="{1C799E57-4F4D-4F4C-9D23-B9A5DC6759B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0640787" y="823552"/>
                  <a:ext cx="157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800" name="Ink 3799">
                  <a:extLst>
                    <a:ext uri="{FF2B5EF4-FFF2-40B4-BE49-F238E27FC236}">
                      <a16:creationId xmlns:a16="http://schemas.microsoft.com/office/drawing/2014/main" id="{AB6C527C-AF46-415B-8B8F-D1E288EAAAD2}"/>
                    </a:ext>
                  </a:extLst>
                </p14:cNvPr>
                <p14:cNvContentPartPr/>
                <p14:nvPr/>
              </p14:nvContentPartPr>
              <p14:xfrm>
                <a:off x="10820067" y="832912"/>
                <a:ext cx="99000" cy="105840"/>
              </p14:xfrm>
            </p:contentPart>
          </mc:Choice>
          <mc:Fallback>
            <p:pic>
              <p:nvPicPr>
                <p:cNvPr id="3800" name="Ink 3799">
                  <a:extLst>
                    <a:ext uri="{FF2B5EF4-FFF2-40B4-BE49-F238E27FC236}">
                      <a16:creationId xmlns:a16="http://schemas.microsoft.com/office/drawing/2014/main" id="{AB6C527C-AF46-415B-8B8F-D1E288EAAAD2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0811067" y="824272"/>
                  <a:ext cx="116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801" name="Ink 3800">
                  <a:extLst>
                    <a:ext uri="{FF2B5EF4-FFF2-40B4-BE49-F238E27FC236}">
                      <a16:creationId xmlns:a16="http://schemas.microsoft.com/office/drawing/2014/main" id="{5429492C-3E69-427A-9A45-14C0FBC89156}"/>
                    </a:ext>
                  </a:extLst>
                </p14:cNvPr>
                <p14:cNvContentPartPr/>
                <p14:nvPr/>
              </p14:nvContentPartPr>
              <p14:xfrm>
                <a:off x="11023827" y="865672"/>
                <a:ext cx="100440" cy="8640"/>
              </p14:xfrm>
            </p:contentPart>
          </mc:Choice>
          <mc:Fallback>
            <p:pic>
              <p:nvPicPr>
                <p:cNvPr id="3801" name="Ink 3800">
                  <a:extLst>
                    <a:ext uri="{FF2B5EF4-FFF2-40B4-BE49-F238E27FC236}">
                      <a16:creationId xmlns:a16="http://schemas.microsoft.com/office/drawing/2014/main" id="{5429492C-3E69-427A-9A45-14C0FBC89156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014827" y="857032"/>
                  <a:ext cx="118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802" name="Ink 3801">
                  <a:extLst>
                    <a:ext uri="{FF2B5EF4-FFF2-40B4-BE49-F238E27FC236}">
                      <a16:creationId xmlns:a16="http://schemas.microsoft.com/office/drawing/2014/main" id="{C7F7CC7C-986C-4D3C-ABC6-9136C85854CB}"/>
                    </a:ext>
                  </a:extLst>
                </p14:cNvPr>
                <p14:cNvContentPartPr/>
                <p14:nvPr/>
              </p14:nvContentPartPr>
              <p14:xfrm>
                <a:off x="11023107" y="910312"/>
                <a:ext cx="90000" cy="9360"/>
              </p14:xfrm>
            </p:contentPart>
          </mc:Choice>
          <mc:Fallback>
            <p:pic>
              <p:nvPicPr>
                <p:cNvPr id="3802" name="Ink 3801">
                  <a:extLst>
                    <a:ext uri="{FF2B5EF4-FFF2-40B4-BE49-F238E27FC236}">
                      <a16:creationId xmlns:a16="http://schemas.microsoft.com/office/drawing/2014/main" id="{C7F7CC7C-986C-4D3C-ABC6-9136C85854CB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014107" y="901312"/>
                  <a:ext cx="107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804" name="Ink 3803">
                  <a:extLst>
                    <a:ext uri="{FF2B5EF4-FFF2-40B4-BE49-F238E27FC236}">
                      <a16:creationId xmlns:a16="http://schemas.microsoft.com/office/drawing/2014/main" id="{71DCB8F5-2129-4FA9-8904-2D25A2DF30F7}"/>
                    </a:ext>
                  </a:extLst>
                </p14:cNvPr>
                <p14:cNvContentPartPr/>
                <p14:nvPr/>
              </p14:nvContentPartPr>
              <p14:xfrm>
                <a:off x="11190507" y="803032"/>
                <a:ext cx="25560" cy="196200"/>
              </p14:xfrm>
            </p:contentPart>
          </mc:Choice>
          <mc:Fallback>
            <p:pic>
              <p:nvPicPr>
                <p:cNvPr id="3804" name="Ink 3803">
                  <a:extLst>
                    <a:ext uri="{FF2B5EF4-FFF2-40B4-BE49-F238E27FC236}">
                      <a16:creationId xmlns:a16="http://schemas.microsoft.com/office/drawing/2014/main" id="{71DCB8F5-2129-4FA9-8904-2D25A2DF30F7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181867" y="794032"/>
                  <a:ext cx="43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805" name="Ink 3804">
                  <a:extLst>
                    <a:ext uri="{FF2B5EF4-FFF2-40B4-BE49-F238E27FC236}">
                      <a16:creationId xmlns:a16="http://schemas.microsoft.com/office/drawing/2014/main" id="{36D8C176-5195-4B10-BF04-F07075B9F559}"/>
                    </a:ext>
                  </a:extLst>
                </p14:cNvPr>
                <p14:cNvContentPartPr/>
                <p14:nvPr/>
              </p14:nvContentPartPr>
              <p14:xfrm>
                <a:off x="11263227" y="837952"/>
                <a:ext cx="208080" cy="167400"/>
              </p14:xfrm>
            </p:contentPart>
          </mc:Choice>
          <mc:Fallback>
            <p:pic>
              <p:nvPicPr>
                <p:cNvPr id="3805" name="Ink 3804">
                  <a:extLst>
                    <a:ext uri="{FF2B5EF4-FFF2-40B4-BE49-F238E27FC236}">
                      <a16:creationId xmlns:a16="http://schemas.microsoft.com/office/drawing/2014/main" id="{36D8C176-5195-4B10-BF04-F07075B9F559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254587" y="829312"/>
                  <a:ext cx="225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806" name="Ink 3805">
                  <a:extLst>
                    <a:ext uri="{FF2B5EF4-FFF2-40B4-BE49-F238E27FC236}">
                      <a16:creationId xmlns:a16="http://schemas.microsoft.com/office/drawing/2014/main" id="{16B735EA-1C8D-41DB-99E4-9EC3CEAA61E3}"/>
                    </a:ext>
                  </a:extLst>
                </p14:cNvPr>
                <p14:cNvContentPartPr/>
                <p14:nvPr/>
              </p14:nvContentPartPr>
              <p14:xfrm>
                <a:off x="11478147" y="900232"/>
                <a:ext cx="98280" cy="11160"/>
              </p14:xfrm>
            </p:contentPart>
          </mc:Choice>
          <mc:Fallback>
            <p:pic>
              <p:nvPicPr>
                <p:cNvPr id="3806" name="Ink 3805">
                  <a:extLst>
                    <a:ext uri="{FF2B5EF4-FFF2-40B4-BE49-F238E27FC236}">
                      <a16:creationId xmlns:a16="http://schemas.microsoft.com/office/drawing/2014/main" id="{16B735EA-1C8D-41DB-99E4-9EC3CEAA61E3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1469147" y="891232"/>
                  <a:ext cx="115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807" name="Ink 3806">
                  <a:extLst>
                    <a:ext uri="{FF2B5EF4-FFF2-40B4-BE49-F238E27FC236}">
                      <a16:creationId xmlns:a16="http://schemas.microsoft.com/office/drawing/2014/main" id="{64187367-BE11-4BC3-89FE-9BFD1E70C91C}"/>
                    </a:ext>
                  </a:extLst>
                </p14:cNvPr>
                <p14:cNvContentPartPr/>
                <p14:nvPr/>
              </p14:nvContentPartPr>
              <p14:xfrm>
                <a:off x="11519547" y="848032"/>
                <a:ext cx="22680" cy="142920"/>
              </p14:xfrm>
            </p:contentPart>
          </mc:Choice>
          <mc:Fallback>
            <p:pic>
              <p:nvPicPr>
                <p:cNvPr id="3807" name="Ink 3806">
                  <a:extLst>
                    <a:ext uri="{FF2B5EF4-FFF2-40B4-BE49-F238E27FC236}">
                      <a16:creationId xmlns:a16="http://schemas.microsoft.com/office/drawing/2014/main" id="{64187367-BE11-4BC3-89FE-9BFD1E70C91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1510547" y="839392"/>
                  <a:ext cx="40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808" name="Ink 3807">
                  <a:extLst>
                    <a:ext uri="{FF2B5EF4-FFF2-40B4-BE49-F238E27FC236}">
                      <a16:creationId xmlns:a16="http://schemas.microsoft.com/office/drawing/2014/main" id="{6A0A8C09-E9C6-4D7B-958F-7F8C625018DC}"/>
                    </a:ext>
                  </a:extLst>
                </p14:cNvPr>
                <p14:cNvContentPartPr/>
                <p14:nvPr/>
              </p14:nvContentPartPr>
              <p14:xfrm>
                <a:off x="11673987" y="831472"/>
                <a:ext cx="9720" cy="177120"/>
              </p14:xfrm>
            </p:contentPart>
          </mc:Choice>
          <mc:Fallback>
            <p:pic>
              <p:nvPicPr>
                <p:cNvPr id="3808" name="Ink 3807">
                  <a:extLst>
                    <a:ext uri="{FF2B5EF4-FFF2-40B4-BE49-F238E27FC236}">
                      <a16:creationId xmlns:a16="http://schemas.microsoft.com/office/drawing/2014/main" id="{6A0A8C09-E9C6-4D7B-958F-7F8C625018DC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1665347" y="822832"/>
                  <a:ext cx="27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809" name="Ink 3808">
                  <a:extLst>
                    <a:ext uri="{FF2B5EF4-FFF2-40B4-BE49-F238E27FC236}">
                      <a16:creationId xmlns:a16="http://schemas.microsoft.com/office/drawing/2014/main" id="{AB0A9A30-E2C0-475D-B99A-2563DAE235BB}"/>
                    </a:ext>
                  </a:extLst>
                </p14:cNvPr>
                <p14:cNvContentPartPr/>
                <p14:nvPr/>
              </p14:nvContentPartPr>
              <p14:xfrm>
                <a:off x="11736627" y="854872"/>
                <a:ext cx="102240" cy="143640"/>
              </p14:xfrm>
            </p:contentPart>
          </mc:Choice>
          <mc:Fallback>
            <p:pic>
              <p:nvPicPr>
                <p:cNvPr id="3809" name="Ink 3808">
                  <a:extLst>
                    <a:ext uri="{FF2B5EF4-FFF2-40B4-BE49-F238E27FC236}">
                      <a16:creationId xmlns:a16="http://schemas.microsoft.com/office/drawing/2014/main" id="{AB0A9A30-E2C0-475D-B99A-2563DAE235BB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1727627" y="845872"/>
                  <a:ext cx="119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810" name="Ink 3809">
                  <a:extLst>
                    <a:ext uri="{FF2B5EF4-FFF2-40B4-BE49-F238E27FC236}">
                      <a16:creationId xmlns:a16="http://schemas.microsoft.com/office/drawing/2014/main" id="{A8E8DB86-CBFE-4A8E-B6AB-EB5A4B33B6A9}"/>
                    </a:ext>
                  </a:extLst>
                </p14:cNvPr>
                <p14:cNvContentPartPr/>
                <p14:nvPr/>
              </p14:nvContentPartPr>
              <p14:xfrm>
                <a:off x="11727267" y="839752"/>
                <a:ext cx="90000" cy="123840"/>
              </p14:xfrm>
            </p:contentPart>
          </mc:Choice>
          <mc:Fallback>
            <p:pic>
              <p:nvPicPr>
                <p:cNvPr id="3810" name="Ink 3809">
                  <a:extLst>
                    <a:ext uri="{FF2B5EF4-FFF2-40B4-BE49-F238E27FC236}">
                      <a16:creationId xmlns:a16="http://schemas.microsoft.com/office/drawing/2014/main" id="{A8E8DB86-CBFE-4A8E-B6AB-EB5A4B33B6A9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1718267" y="830752"/>
                  <a:ext cx="107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811" name="Ink 3810">
                  <a:extLst>
                    <a:ext uri="{FF2B5EF4-FFF2-40B4-BE49-F238E27FC236}">
                      <a16:creationId xmlns:a16="http://schemas.microsoft.com/office/drawing/2014/main" id="{1A91B18D-BC73-4271-9BDF-5014E182AEA6}"/>
                    </a:ext>
                  </a:extLst>
                </p14:cNvPr>
                <p14:cNvContentPartPr/>
                <p14:nvPr/>
              </p14:nvContentPartPr>
              <p14:xfrm>
                <a:off x="11867667" y="951352"/>
                <a:ext cx="62280" cy="124560"/>
              </p14:xfrm>
            </p:contentPart>
          </mc:Choice>
          <mc:Fallback>
            <p:pic>
              <p:nvPicPr>
                <p:cNvPr id="3811" name="Ink 3810">
                  <a:extLst>
                    <a:ext uri="{FF2B5EF4-FFF2-40B4-BE49-F238E27FC236}">
                      <a16:creationId xmlns:a16="http://schemas.microsoft.com/office/drawing/2014/main" id="{1A91B18D-BC73-4271-9BDF-5014E182AEA6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1859027" y="942352"/>
                  <a:ext cx="79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812" name="Ink 3811">
                  <a:extLst>
                    <a:ext uri="{FF2B5EF4-FFF2-40B4-BE49-F238E27FC236}">
                      <a16:creationId xmlns:a16="http://schemas.microsoft.com/office/drawing/2014/main" id="{2A15A133-C123-4148-BAA3-7B2CAC890737}"/>
                    </a:ext>
                  </a:extLst>
                </p14:cNvPr>
                <p14:cNvContentPartPr/>
                <p14:nvPr/>
              </p14:nvContentPartPr>
              <p14:xfrm>
                <a:off x="11962707" y="921832"/>
                <a:ext cx="85320" cy="8640"/>
              </p14:xfrm>
            </p:contentPart>
          </mc:Choice>
          <mc:Fallback>
            <p:pic>
              <p:nvPicPr>
                <p:cNvPr id="3812" name="Ink 3811">
                  <a:extLst>
                    <a:ext uri="{FF2B5EF4-FFF2-40B4-BE49-F238E27FC236}">
                      <a16:creationId xmlns:a16="http://schemas.microsoft.com/office/drawing/2014/main" id="{2A15A133-C123-4148-BAA3-7B2CAC890737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1954067" y="913192"/>
                  <a:ext cx="102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813" name="Ink 3812">
                  <a:extLst>
                    <a:ext uri="{FF2B5EF4-FFF2-40B4-BE49-F238E27FC236}">
                      <a16:creationId xmlns:a16="http://schemas.microsoft.com/office/drawing/2014/main" id="{60C1DF56-3324-41A2-8217-9DB1C996C6CF}"/>
                    </a:ext>
                  </a:extLst>
                </p14:cNvPr>
                <p14:cNvContentPartPr/>
                <p14:nvPr/>
              </p14:nvContentPartPr>
              <p14:xfrm>
                <a:off x="11976747" y="869992"/>
                <a:ext cx="53280" cy="122760"/>
              </p14:xfrm>
            </p:contentPart>
          </mc:Choice>
          <mc:Fallback>
            <p:pic>
              <p:nvPicPr>
                <p:cNvPr id="3813" name="Ink 3812">
                  <a:extLst>
                    <a:ext uri="{FF2B5EF4-FFF2-40B4-BE49-F238E27FC236}">
                      <a16:creationId xmlns:a16="http://schemas.microsoft.com/office/drawing/2014/main" id="{60C1DF56-3324-41A2-8217-9DB1C996C6CF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1968107" y="860992"/>
                  <a:ext cx="70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814" name="Ink 3813">
                  <a:extLst>
                    <a:ext uri="{FF2B5EF4-FFF2-40B4-BE49-F238E27FC236}">
                      <a16:creationId xmlns:a16="http://schemas.microsoft.com/office/drawing/2014/main" id="{A1D29948-0F35-432A-8077-2C6D9F04C8E9}"/>
                    </a:ext>
                  </a:extLst>
                </p14:cNvPr>
                <p14:cNvContentPartPr/>
                <p14:nvPr/>
              </p14:nvContentPartPr>
              <p14:xfrm>
                <a:off x="11876307" y="1208752"/>
                <a:ext cx="30960" cy="158040"/>
              </p14:xfrm>
            </p:contentPart>
          </mc:Choice>
          <mc:Fallback>
            <p:pic>
              <p:nvPicPr>
                <p:cNvPr id="3814" name="Ink 3813">
                  <a:extLst>
                    <a:ext uri="{FF2B5EF4-FFF2-40B4-BE49-F238E27FC236}">
                      <a16:creationId xmlns:a16="http://schemas.microsoft.com/office/drawing/2014/main" id="{A1D29948-0F35-432A-8077-2C6D9F04C8E9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1867307" y="1200112"/>
                  <a:ext cx="48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815" name="Ink 3814">
                  <a:extLst>
                    <a:ext uri="{FF2B5EF4-FFF2-40B4-BE49-F238E27FC236}">
                      <a16:creationId xmlns:a16="http://schemas.microsoft.com/office/drawing/2014/main" id="{B27A3E03-C7CB-4BB1-80B8-977B420A5FF3}"/>
                    </a:ext>
                  </a:extLst>
                </p14:cNvPr>
                <p14:cNvContentPartPr/>
                <p14:nvPr/>
              </p14:nvContentPartPr>
              <p14:xfrm>
                <a:off x="11934987" y="1230352"/>
                <a:ext cx="82800" cy="130320"/>
              </p14:xfrm>
            </p:contentPart>
          </mc:Choice>
          <mc:Fallback>
            <p:pic>
              <p:nvPicPr>
                <p:cNvPr id="3815" name="Ink 3814">
                  <a:extLst>
                    <a:ext uri="{FF2B5EF4-FFF2-40B4-BE49-F238E27FC236}">
                      <a16:creationId xmlns:a16="http://schemas.microsoft.com/office/drawing/2014/main" id="{B27A3E03-C7CB-4BB1-80B8-977B420A5FF3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1925987" y="1221712"/>
                  <a:ext cx="100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816" name="Ink 3815">
                  <a:extLst>
                    <a:ext uri="{FF2B5EF4-FFF2-40B4-BE49-F238E27FC236}">
                      <a16:creationId xmlns:a16="http://schemas.microsoft.com/office/drawing/2014/main" id="{8FD67AC7-26B6-49B8-8BCF-71357996F7F9}"/>
                    </a:ext>
                  </a:extLst>
                </p14:cNvPr>
                <p14:cNvContentPartPr/>
                <p14:nvPr/>
              </p14:nvContentPartPr>
              <p14:xfrm>
                <a:off x="11930307" y="1206952"/>
                <a:ext cx="69120" cy="137160"/>
              </p14:xfrm>
            </p:contentPart>
          </mc:Choice>
          <mc:Fallback>
            <p:pic>
              <p:nvPicPr>
                <p:cNvPr id="3816" name="Ink 3815">
                  <a:extLst>
                    <a:ext uri="{FF2B5EF4-FFF2-40B4-BE49-F238E27FC236}">
                      <a16:creationId xmlns:a16="http://schemas.microsoft.com/office/drawing/2014/main" id="{8FD67AC7-26B6-49B8-8BCF-71357996F7F9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1921307" y="1197952"/>
                  <a:ext cx="86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817" name="Ink 3816">
                  <a:extLst>
                    <a:ext uri="{FF2B5EF4-FFF2-40B4-BE49-F238E27FC236}">
                      <a16:creationId xmlns:a16="http://schemas.microsoft.com/office/drawing/2014/main" id="{D088D8E8-B0E1-41C5-B873-BAD3D19082AA}"/>
                    </a:ext>
                  </a:extLst>
                </p14:cNvPr>
                <p14:cNvContentPartPr/>
                <p14:nvPr/>
              </p14:nvContentPartPr>
              <p14:xfrm>
                <a:off x="12045507" y="1297312"/>
                <a:ext cx="134280" cy="113040"/>
              </p14:xfrm>
            </p:contentPart>
          </mc:Choice>
          <mc:Fallback>
            <p:pic>
              <p:nvPicPr>
                <p:cNvPr id="3817" name="Ink 3816">
                  <a:extLst>
                    <a:ext uri="{FF2B5EF4-FFF2-40B4-BE49-F238E27FC236}">
                      <a16:creationId xmlns:a16="http://schemas.microsoft.com/office/drawing/2014/main" id="{D088D8E8-B0E1-41C5-B873-BAD3D19082AA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2036867" y="1288672"/>
                  <a:ext cx="151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820" name="Ink 3819">
                  <a:extLst>
                    <a:ext uri="{FF2B5EF4-FFF2-40B4-BE49-F238E27FC236}">
                      <a16:creationId xmlns:a16="http://schemas.microsoft.com/office/drawing/2014/main" id="{A0A34662-EF3D-4047-B344-FA75A7E369E9}"/>
                    </a:ext>
                  </a:extLst>
                </p14:cNvPr>
                <p14:cNvContentPartPr/>
                <p14:nvPr/>
              </p14:nvContentPartPr>
              <p14:xfrm>
                <a:off x="10748067" y="1156552"/>
                <a:ext cx="104760" cy="5040"/>
              </p14:xfrm>
            </p:contentPart>
          </mc:Choice>
          <mc:Fallback>
            <p:pic>
              <p:nvPicPr>
                <p:cNvPr id="3820" name="Ink 3819">
                  <a:extLst>
                    <a:ext uri="{FF2B5EF4-FFF2-40B4-BE49-F238E27FC236}">
                      <a16:creationId xmlns:a16="http://schemas.microsoft.com/office/drawing/2014/main" id="{A0A34662-EF3D-4047-B344-FA75A7E369E9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0739427" y="1147912"/>
                  <a:ext cx="122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821" name="Ink 3820">
                  <a:extLst>
                    <a:ext uri="{FF2B5EF4-FFF2-40B4-BE49-F238E27FC236}">
                      <a16:creationId xmlns:a16="http://schemas.microsoft.com/office/drawing/2014/main" id="{5F4D4080-EDE7-435A-A7D9-87FF66339214}"/>
                    </a:ext>
                  </a:extLst>
                </p14:cNvPr>
                <p14:cNvContentPartPr/>
                <p14:nvPr/>
              </p14:nvContentPartPr>
              <p14:xfrm>
                <a:off x="10737627" y="1157272"/>
                <a:ext cx="120960" cy="50040"/>
              </p14:xfrm>
            </p:contentPart>
          </mc:Choice>
          <mc:Fallback>
            <p:pic>
              <p:nvPicPr>
                <p:cNvPr id="3821" name="Ink 3820">
                  <a:extLst>
                    <a:ext uri="{FF2B5EF4-FFF2-40B4-BE49-F238E27FC236}">
                      <a16:creationId xmlns:a16="http://schemas.microsoft.com/office/drawing/2014/main" id="{5F4D4080-EDE7-435A-A7D9-87FF66339214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0728987" y="1148632"/>
                  <a:ext cx="138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823" name="Ink 3822">
                  <a:extLst>
                    <a:ext uri="{FF2B5EF4-FFF2-40B4-BE49-F238E27FC236}">
                      <a16:creationId xmlns:a16="http://schemas.microsoft.com/office/drawing/2014/main" id="{4E8AEC33-8CF9-48AB-AFBB-840A8D806C9E}"/>
                    </a:ext>
                  </a:extLst>
                </p14:cNvPr>
                <p14:cNvContentPartPr/>
                <p14:nvPr/>
              </p14:nvContentPartPr>
              <p14:xfrm>
                <a:off x="10942467" y="1118032"/>
                <a:ext cx="72360" cy="153720"/>
              </p14:xfrm>
            </p:contentPart>
          </mc:Choice>
          <mc:Fallback>
            <p:pic>
              <p:nvPicPr>
                <p:cNvPr id="3823" name="Ink 3822">
                  <a:extLst>
                    <a:ext uri="{FF2B5EF4-FFF2-40B4-BE49-F238E27FC236}">
                      <a16:creationId xmlns:a16="http://schemas.microsoft.com/office/drawing/2014/main" id="{4E8AEC33-8CF9-48AB-AFBB-840A8D806C9E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0933467" y="1109392"/>
                  <a:ext cx="90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824" name="Ink 3823">
                  <a:extLst>
                    <a:ext uri="{FF2B5EF4-FFF2-40B4-BE49-F238E27FC236}">
                      <a16:creationId xmlns:a16="http://schemas.microsoft.com/office/drawing/2014/main" id="{6F96B2B4-10A3-40E7-A03E-8CB7197CE627}"/>
                    </a:ext>
                  </a:extLst>
                </p14:cNvPr>
                <p14:cNvContentPartPr/>
                <p14:nvPr/>
              </p14:nvContentPartPr>
              <p14:xfrm>
                <a:off x="11039667" y="1137472"/>
                <a:ext cx="116640" cy="123120"/>
              </p14:xfrm>
            </p:contentPart>
          </mc:Choice>
          <mc:Fallback>
            <p:pic>
              <p:nvPicPr>
                <p:cNvPr id="3824" name="Ink 3823">
                  <a:extLst>
                    <a:ext uri="{FF2B5EF4-FFF2-40B4-BE49-F238E27FC236}">
                      <a16:creationId xmlns:a16="http://schemas.microsoft.com/office/drawing/2014/main" id="{6F96B2B4-10A3-40E7-A03E-8CB7197CE627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1031027" y="1128472"/>
                  <a:ext cx="1342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825" name="Ink 3824">
                  <a:extLst>
                    <a:ext uri="{FF2B5EF4-FFF2-40B4-BE49-F238E27FC236}">
                      <a16:creationId xmlns:a16="http://schemas.microsoft.com/office/drawing/2014/main" id="{E98D2D2A-DD76-4F00-9DC4-F8B7A1E0251B}"/>
                    </a:ext>
                  </a:extLst>
                </p14:cNvPr>
                <p14:cNvContentPartPr/>
                <p14:nvPr/>
              </p14:nvContentPartPr>
              <p14:xfrm>
                <a:off x="11149827" y="1128472"/>
                <a:ext cx="101880" cy="124560"/>
              </p14:xfrm>
            </p:contentPart>
          </mc:Choice>
          <mc:Fallback>
            <p:pic>
              <p:nvPicPr>
                <p:cNvPr id="3825" name="Ink 3824">
                  <a:extLst>
                    <a:ext uri="{FF2B5EF4-FFF2-40B4-BE49-F238E27FC236}">
                      <a16:creationId xmlns:a16="http://schemas.microsoft.com/office/drawing/2014/main" id="{E98D2D2A-DD76-4F00-9DC4-F8B7A1E0251B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1140827" y="1119832"/>
                  <a:ext cx="1195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826" name="Ink 3825">
                  <a:extLst>
                    <a:ext uri="{FF2B5EF4-FFF2-40B4-BE49-F238E27FC236}">
                      <a16:creationId xmlns:a16="http://schemas.microsoft.com/office/drawing/2014/main" id="{32CB6992-F515-4A09-95C8-A1FAD21F8FDD}"/>
                    </a:ext>
                  </a:extLst>
                </p14:cNvPr>
                <p14:cNvContentPartPr/>
                <p14:nvPr/>
              </p14:nvContentPartPr>
              <p14:xfrm>
                <a:off x="11343507" y="1194352"/>
                <a:ext cx="103680" cy="11160"/>
              </p14:xfrm>
            </p:contentPart>
          </mc:Choice>
          <mc:Fallback>
            <p:pic>
              <p:nvPicPr>
                <p:cNvPr id="3826" name="Ink 3825">
                  <a:extLst>
                    <a:ext uri="{FF2B5EF4-FFF2-40B4-BE49-F238E27FC236}">
                      <a16:creationId xmlns:a16="http://schemas.microsoft.com/office/drawing/2014/main" id="{32CB6992-F515-4A09-95C8-A1FAD21F8FDD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1334507" y="1185352"/>
                  <a:ext cx="121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827" name="Ink 3826">
                  <a:extLst>
                    <a:ext uri="{FF2B5EF4-FFF2-40B4-BE49-F238E27FC236}">
                      <a16:creationId xmlns:a16="http://schemas.microsoft.com/office/drawing/2014/main" id="{ECBE2803-31C5-41BC-B542-EF178AE2EF54}"/>
                    </a:ext>
                  </a:extLst>
                </p14:cNvPr>
                <p14:cNvContentPartPr/>
                <p14:nvPr/>
              </p14:nvContentPartPr>
              <p14:xfrm>
                <a:off x="11389947" y="1148992"/>
                <a:ext cx="38520" cy="108720"/>
              </p14:xfrm>
            </p:contentPart>
          </mc:Choice>
          <mc:Fallback>
            <p:pic>
              <p:nvPicPr>
                <p:cNvPr id="3827" name="Ink 3826">
                  <a:extLst>
                    <a:ext uri="{FF2B5EF4-FFF2-40B4-BE49-F238E27FC236}">
                      <a16:creationId xmlns:a16="http://schemas.microsoft.com/office/drawing/2014/main" id="{ECBE2803-31C5-41BC-B542-EF178AE2EF54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1381307" y="1139992"/>
                  <a:ext cx="56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829" name="Ink 3828">
                  <a:extLst>
                    <a:ext uri="{FF2B5EF4-FFF2-40B4-BE49-F238E27FC236}">
                      <a16:creationId xmlns:a16="http://schemas.microsoft.com/office/drawing/2014/main" id="{CF9ADF2A-2F8C-42A0-A97D-51BD2DAE5536}"/>
                    </a:ext>
                  </a:extLst>
                </p14:cNvPr>
                <p14:cNvContentPartPr/>
                <p14:nvPr/>
              </p14:nvContentPartPr>
              <p14:xfrm>
                <a:off x="11528907" y="1132432"/>
                <a:ext cx="84960" cy="116280"/>
              </p14:xfrm>
            </p:contentPart>
          </mc:Choice>
          <mc:Fallback>
            <p:pic>
              <p:nvPicPr>
                <p:cNvPr id="3829" name="Ink 3828">
                  <a:extLst>
                    <a:ext uri="{FF2B5EF4-FFF2-40B4-BE49-F238E27FC236}">
                      <a16:creationId xmlns:a16="http://schemas.microsoft.com/office/drawing/2014/main" id="{CF9ADF2A-2F8C-42A0-A97D-51BD2DAE5536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1519907" y="1123432"/>
                  <a:ext cx="102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830" name="Ink 3829">
                  <a:extLst>
                    <a:ext uri="{FF2B5EF4-FFF2-40B4-BE49-F238E27FC236}">
                      <a16:creationId xmlns:a16="http://schemas.microsoft.com/office/drawing/2014/main" id="{81DC41B6-D6AD-4316-BFD7-C6B44B978E28}"/>
                    </a:ext>
                  </a:extLst>
                </p14:cNvPr>
                <p14:cNvContentPartPr/>
                <p14:nvPr/>
              </p14:nvContentPartPr>
              <p14:xfrm>
                <a:off x="11656347" y="1125232"/>
                <a:ext cx="81360" cy="86400"/>
              </p14:xfrm>
            </p:contentPart>
          </mc:Choice>
          <mc:Fallback>
            <p:pic>
              <p:nvPicPr>
                <p:cNvPr id="3830" name="Ink 3829">
                  <a:extLst>
                    <a:ext uri="{FF2B5EF4-FFF2-40B4-BE49-F238E27FC236}">
                      <a16:creationId xmlns:a16="http://schemas.microsoft.com/office/drawing/2014/main" id="{81DC41B6-D6AD-4316-BFD7-C6B44B978E28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1647707" y="1116592"/>
                  <a:ext cx="99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831" name="Ink 3830">
                  <a:extLst>
                    <a:ext uri="{FF2B5EF4-FFF2-40B4-BE49-F238E27FC236}">
                      <a16:creationId xmlns:a16="http://schemas.microsoft.com/office/drawing/2014/main" id="{461ADBBE-26AD-44E6-85AA-46ABFC1CF47B}"/>
                    </a:ext>
                  </a:extLst>
                </p14:cNvPr>
                <p14:cNvContentPartPr/>
                <p14:nvPr/>
              </p14:nvContentPartPr>
              <p14:xfrm>
                <a:off x="11715027" y="1136752"/>
                <a:ext cx="28440" cy="145800"/>
              </p14:xfrm>
            </p:contentPart>
          </mc:Choice>
          <mc:Fallback>
            <p:pic>
              <p:nvPicPr>
                <p:cNvPr id="3831" name="Ink 3830">
                  <a:extLst>
                    <a:ext uri="{FF2B5EF4-FFF2-40B4-BE49-F238E27FC236}">
                      <a16:creationId xmlns:a16="http://schemas.microsoft.com/office/drawing/2014/main" id="{461ADBBE-26AD-44E6-85AA-46ABFC1CF47B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1706387" y="1127752"/>
                  <a:ext cx="46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832" name="Ink 3831">
                  <a:extLst>
                    <a:ext uri="{FF2B5EF4-FFF2-40B4-BE49-F238E27FC236}">
                      <a16:creationId xmlns:a16="http://schemas.microsoft.com/office/drawing/2014/main" id="{DEB631CA-697D-4B4A-A4D0-BC831E89B177}"/>
                    </a:ext>
                  </a:extLst>
                </p14:cNvPr>
                <p14:cNvContentPartPr/>
                <p14:nvPr/>
              </p14:nvContentPartPr>
              <p14:xfrm>
                <a:off x="11777307" y="1132432"/>
                <a:ext cx="98640" cy="106920"/>
              </p14:xfrm>
            </p:contentPart>
          </mc:Choice>
          <mc:Fallback>
            <p:pic>
              <p:nvPicPr>
                <p:cNvPr id="3832" name="Ink 3831">
                  <a:extLst>
                    <a:ext uri="{FF2B5EF4-FFF2-40B4-BE49-F238E27FC236}">
                      <a16:creationId xmlns:a16="http://schemas.microsoft.com/office/drawing/2014/main" id="{DEB631CA-697D-4B4A-A4D0-BC831E89B177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1768667" y="1123432"/>
                  <a:ext cx="116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834" name="Ink 3833">
                  <a:extLst>
                    <a:ext uri="{FF2B5EF4-FFF2-40B4-BE49-F238E27FC236}">
                      <a16:creationId xmlns:a16="http://schemas.microsoft.com/office/drawing/2014/main" id="{F49E9D10-2C46-48F8-85F1-02A238AC69AA}"/>
                    </a:ext>
                  </a:extLst>
                </p14:cNvPr>
                <p14:cNvContentPartPr/>
                <p14:nvPr/>
              </p14:nvContentPartPr>
              <p14:xfrm>
                <a:off x="11644107" y="1406392"/>
                <a:ext cx="90720" cy="9720"/>
              </p14:xfrm>
            </p:contentPart>
          </mc:Choice>
          <mc:Fallback>
            <p:pic>
              <p:nvPicPr>
                <p:cNvPr id="3834" name="Ink 3833">
                  <a:extLst>
                    <a:ext uri="{FF2B5EF4-FFF2-40B4-BE49-F238E27FC236}">
                      <a16:creationId xmlns:a16="http://schemas.microsoft.com/office/drawing/2014/main" id="{F49E9D10-2C46-48F8-85F1-02A238AC69AA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1635467" y="1397752"/>
                  <a:ext cx="108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835" name="Ink 3834">
                  <a:extLst>
                    <a:ext uri="{FF2B5EF4-FFF2-40B4-BE49-F238E27FC236}">
                      <a16:creationId xmlns:a16="http://schemas.microsoft.com/office/drawing/2014/main" id="{8EF36550-6ACE-4FC5-AEBD-F87A75015BE0}"/>
                    </a:ext>
                  </a:extLst>
                </p14:cNvPr>
                <p14:cNvContentPartPr/>
                <p14:nvPr/>
              </p14:nvContentPartPr>
              <p14:xfrm>
                <a:off x="11689107" y="1360312"/>
                <a:ext cx="25560" cy="108360"/>
              </p14:xfrm>
            </p:contentPart>
          </mc:Choice>
          <mc:Fallback>
            <p:pic>
              <p:nvPicPr>
                <p:cNvPr id="3835" name="Ink 3834">
                  <a:extLst>
                    <a:ext uri="{FF2B5EF4-FFF2-40B4-BE49-F238E27FC236}">
                      <a16:creationId xmlns:a16="http://schemas.microsoft.com/office/drawing/2014/main" id="{8EF36550-6ACE-4FC5-AEBD-F87A75015BE0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1680107" y="1351312"/>
                  <a:ext cx="43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837" name="Ink 3836">
                  <a:extLst>
                    <a:ext uri="{FF2B5EF4-FFF2-40B4-BE49-F238E27FC236}">
                      <a16:creationId xmlns:a16="http://schemas.microsoft.com/office/drawing/2014/main" id="{C77B31C5-9A58-4A5D-BF94-79CEBE3BC164}"/>
                    </a:ext>
                  </a:extLst>
                </p14:cNvPr>
                <p14:cNvContentPartPr/>
                <p14:nvPr/>
              </p14:nvContentPartPr>
              <p14:xfrm>
                <a:off x="11824827" y="1428352"/>
                <a:ext cx="36720" cy="116640"/>
              </p14:xfrm>
            </p:contentPart>
          </mc:Choice>
          <mc:Fallback>
            <p:pic>
              <p:nvPicPr>
                <p:cNvPr id="3837" name="Ink 3836">
                  <a:extLst>
                    <a:ext uri="{FF2B5EF4-FFF2-40B4-BE49-F238E27FC236}">
                      <a16:creationId xmlns:a16="http://schemas.microsoft.com/office/drawing/2014/main" id="{C77B31C5-9A58-4A5D-BF94-79CEBE3BC164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1816187" y="1419352"/>
                  <a:ext cx="54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838" name="Ink 3837">
                  <a:extLst>
                    <a:ext uri="{FF2B5EF4-FFF2-40B4-BE49-F238E27FC236}">
                      <a16:creationId xmlns:a16="http://schemas.microsoft.com/office/drawing/2014/main" id="{06E90088-AE8C-42AB-91F0-A942FD912B9D}"/>
                    </a:ext>
                  </a:extLst>
                </p14:cNvPr>
                <p14:cNvContentPartPr/>
                <p14:nvPr/>
              </p14:nvContentPartPr>
              <p14:xfrm>
                <a:off x="11919147" y="1451752"/>
                <a:ext cx="27000" cy="113400"/>
              </p14:xfrm>
            </p:contentPart>
          </mc:Choice>
          <mc:Fallback>
            <p:pic>
              <p:nvPicPr>
                <p:cNvPr id="3838" name="Ink 3837">
                  <a:extLst>
                    <a:ext uri="{FF2B5EF4-FFF2-40B4-BE49-F238E27FC236}">
                      <a16:creationId xmlns:a16="http://schemas.microsoft.com/office/drawing/2014/main" id="{06E90088-AE8C-42AB-91F0-A942FD912B9D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1910507" y="1442752"/>
                  <a:ext cx="44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839" name="Ink 3838">
                  <a:extLst>
                    <a:ext uri="{FF2B5EF4-FFF2-40B4-BE49-F238E27FC236}">
                      <a16:creationId xmlns:a16="http://schemas.microsoft.com/office/drawing/2014/main" id="{D080AC8E-97AC-42D4-94B7-5E69E3F50322}"/>
                    </a:ext>
                  </a:extLst>
                </p14:cNvPr>
                <p14:cNvContentPartPr/>
                <p14:nvPr/>
              </p14:nvContentPartPr>
              <p14:xfrm>
                <a:off x="11983227" y="1465072"/>
                <a:ext cx="50400" cy="102600"/>
              </p14:xfrm>
            </p:contentPart>
          </mc:Choice>
          <mc:Fallback>
            <p:pic>
              <p:nvPicPr>
                <p:cNvPr id="3839" name="Ink 3838">
                  <a:extLst>
                    <a:ext uri="{FF2B5EF4-FFF2-40B4-BE49-F238E27FC236}">
                      <a16:creationId xmlns:a16="http://schemas.microsoft.com/office/drawing/2014/main" id="{D080AC8E-97AC-42D4-94B7-5E69E3F50322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1974587" y="1456072"/>
                  <a:ext cx="68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840" name="Ink 3839">
                  <a:extLst>
                    <a:ext uri="{FF2B5EF4-FFF2-40B4-BE49-F238E27FC236}">
                      <a16:creationId xmlns:a16="http://schemas.microsoft.com/office/drawing/2014/main" id="{F5982E6E-8D7D-4087-A1B6-DB1C3B1AC49A}"/>
                    </a:ext>
                  </a:extLst>
                </p14:cNvPr>
                <p14:cNvContentPartPr/>
                <p14:nvPr/>
              </p14:nvContentPartPr>
              <p14:xfrm>
                <a:off x="12047667" y="1552912"/>
                <a:ext cx="8640" cy="13680"/>
              </p14:xfrm>
            </p:contentPart>
          </mc:Choice>
          <mc:Fallback>
            <p:pic>
              <p:nvPicPr>
                <p:cNvPr id="3840" name="Ink 3839">
                  <a:extLst>
                    <a:ext uri="{FF2B5EF4-FFF2-40B4-BE49-F238E27FC236}">
                      <a16:creationId xmlns:a16="http://schemas.microsoft.com/office/drawing/2014/main" id="{F5982E6E-8D7D-4087-A1B6-DB1C3B1AC49A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2038667" y="1544272"/>
                  <a:ext cx="26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841" name="Ink 3840">
                  <a:extLst>
                    <a:ext uri="{FF2B5EF4-FFF2-40B4-BE49-F238E27FC236}">
                      <a16:creationId xmlns:a16="http://schemas.microsoft.com/office/drawing/2014/main" id="{D145CD76-98F1-4BC7-9BD0-61476712CAAA}"/>
                    </a:ext>
                  </a:extLst>
                </p14:cNvPr>
                <p14:cNvContentPartPr/>
                <p14:nvPr/>
              </p14:nvContentPartPr>
              <p14:xfrm>
                <a:off x="12109227" y="1484512"/>
                <a:ext cx="77760" cy="9720"/>
              </p14:xfrm>
            </p:contentPart>
          </mc:Choice>
          <mc:Fallback>
            <p:pic>
              <p:nvPicPr>
                <p:cNvPr id="3841" name="Ink 3840">
                  <a:extLst>
                    <a:ext uri="{FF2B5EF4-FFF2-40B4-BE49-F238E27FC236}">
                      <a16:creationId xmlns:a16="http://schemas.microsoft.com/office/drawing/2014/main" id="{D145CD76-98F1-4BC7-9BD0-61476712CAAA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2100227" y="1475512"/>
                  <a:ext cx="95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842" name="Ink 3841">
                  <a:extLst>
                    <a:ext uri="{FF2B5EF4-FFF2-40B4-BE49-F238E27FC236}">
                      <a16:creationId xmlns:a16="http://schemas.microsoft.com/office/drawing/2014/main" id="{231B8ECE-7FB6-401A-A997-F84961974626}"/>
                    </a:ext>
                  </a:extLst>
                </p14:cNvPr>
                <p14:cNvContentPartPr/>
                <p14:nvPr/>
              </p14:nvContentPartPr>
              <p14:xfrm>
                <a:off x="12102387" y="1486672"/>
                <a:ext cx="118080" cy="98640"/>
              </p14:xfrm>
            </p:contentPart>
          </mc:Choice>
          <mc:Fallback>
            <p:pic>
              <p:nvPicPr>
                <p:cNvPr id="3842" name="Ink 3841">
                  <a:extLst>
                    <a:ext uri="{FF2B5EF4-FFF2-40B4-BE49-F238E27FC236}">
                      <a16:creationId xmlns:a16="http://schemas.microsoft.com/office/drawing/2014/main" id="{231B8ECE-7FB6-401A-A997-F84961974626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2093387" y="1477672"/>
                  <a:ext cx="135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844" name="Ink 3843">
                  <a:extLst>
                    <a:ext uri="{FF2B5EF4-FFF2-40B4-BE49-F238E27FC236}">
                      <a16:creationId xmlns:a16="http://schemas.microsoft.com/office/drawing/2014/main" id="{AF740993-8520-4A70-A569-B3CEE39F19AE}"/>
                    </a:ext>
                  </a:extLst>
                </p14:cNvPr>
                <p14:cNvContentPartPr/>
                <p14:nvPr/>
              </p14:nvContentPartPr>
              <p14:xfrm>
                <a:off x="10969827" y="1291552"/>
                <a:ext cx="361440" cy="10440"/>
              </p14:xfrm>
            </p:contentPart>
          </mc:Choice>
          <mc:Fallback>
            <p:pic>
              <p:nvPicPr>
                <p:cNvPr id="3844" name="Ink 3843">
                  <a:extLst>
                    <a:ext uri="{FF2B5EF4-FFF2-40B4-BE49-F238E27FC236}">
                      <a16:creationId xmlns:a16="http://schemas.microsoft.com/office/drawing/2014/main" id="{AF740993-8520-4A70-A569-B3CEE39F19AE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0960827" y="1282552"/>
                  <a:ext cx="379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845" name="Ink 3844">
                  <a:extLst>
                    <a:ext uri="{FF2B5EF4-FFF2-40B4-BE49-F238E27FC236}">
                      <a16:creationId xmlns:a16="http://schemas.microsoft.com/office/drawing/2014/main" id="{C9452356-4B56-4BED-9A44-828A2D578960}"/>
                    </a:ext>
                  </a:extLst>
                </p14:cNvPr>
                <p14:cNvContentPartPr/>
                <p14:nvPr/>
              </p14:nvContentPartPr>
              <p14:xfrm>
                <a:off x="11580027" y="1313512"/>
                <a:ext cx="399240" cy="12600"/>
              </p14:xfrm>
            </p:contentPart>
          </mc:Choice>
          <mc:Fallback>
            <p:pic>
              <p:nvPicPr>
                <p:cNvPr id="3845" name="Ink 3844">
                  <a:extLst>
                    <a:ext uri="{FF2B5EF4-FFF2-40B4-BE49-F238E27FC236}">
                      <a16:creationId xmlns:a16="http://schemas.microsoft.com/office/drawing/2014/main" id="{C9452356-4B56-4BED-9A44-828A2D578960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1571027" y="1304872"/>
                  <a:ext cx="416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846" name="Ink 3845">
                  <a:extLst>
                    <a:ext uri="{FF2B5EF4-FFF2-40B4-BE49-F238E27FC236}">
                      <a16:creationId xmlns:a16="http://schemas.microsoft.com/office/drawing/2014/main" id="{0635C23D-66BE-4775-ADB4-5FD370429F67}"/>
                    </a:ext>
                  </a:extLst>
                </p14:cNvPr>
                <p14:cNvContentPartPr/>
                <p14:nvPr/>
              </p14:nvContentPartPr>
              <p14:xfrm>
                <a:off x="11877387" y="1615912"/>
                <a:ext cx="349560" cy="20160"/>
              </p14:xfrm>
            </p:contentPart>
          </mc:Choice>
          <mc:Fallback>
            <p:pic>
              <p:nvPicPr>
                <p:cNvPr id="3846" name="Ink 3845">
                  <a:extLst>
                    <a:ext uri="{FF2B5EF4-FFF2-40B4-BE49-F238E27FC236}">
                      <a16:creationId xmlns:a16="http://schemas.microsoft.com/office/drawing/2014/main" id="{0635C23D-66BE-4775-ADB4-5FD370429F67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1868387" y="1607272"/>
                  <a:ext cx="36720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4">
            <p14:nvContentPartPr>
              <p14:cNvPr id="3848" name="Ink 3847">
                <a:extLst>
                  <a:ext uri="{FF2B5EF4-FFF2-40B4-BE49-F238E27FC236}">
                    <a16:creationId xmlns:a16="http://schemas.microsoft.com/office/drawing/2014/main" id="{E8242347-44D1-4EAC-9017-838FA0EB8777}"/>
                  </a:ext>
                </a:extLst>
              </p14:cNvPr>
              <p14:cNvContentPartPr/>
              <p14:nvPr/>
            </p14:nvContentPartPr>
            <p14:xfrm>
              <a:off x="11283747" y="3382072"/>
              <a:ext cx="3960" cy="20520"/>
            </p14:xfrm>
          </p:contentPart>
        </mc:Choice>
        <mc:Fallback>
          <p:pic>
            <p:nvPicPr>
              <p:cNvPr id="3848" name="Ink 3847">
                <a:extLst>
                  <a:ext uri="{FF2B5EF4-FFF2-40B4-BE49-F238E27FC236}">
                    <a16:creationId xmlns:a16="http://schemas.microsoft.com/office/drawing/2014/main" id="{E8242347-44D1-4EAC-9017-838FA0EB8777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11275107" y="3373432"/>
                <a:ext cx="216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6">
            <p14:nvContentPartPr>
              <p14:cNvPr id="3849" name="Ink 3848">
                <a:extLst>
                  <a:ext uri="{FF2B5EF4-FFF2-40B4-BE49-F238E27FC236}">
                    <a16:creationId xmlns:a16="http://schemas.microsoft.com/office/drawing/2014/main" id="{901E4F2E-7C58-4F7A-B716-E1AA71355484}"/>
                  </a:ext>
                </a:extLst>
              </p14:cNvPr>
              <p14:cNvContentPartPr/>
              <p14:nvPr/>
            </p14:nvContentPartPr>
            <p14:xfrm>
              <a:off x="10812867" y="1031272"/>
              <a:ext cx="1365840" cy="666720"/>
            </p14:xfrm>
          </p:contentPart>
        </mc:Choice>
        <mc:Fallback>
          <p:pic>
            <p:nvPicPr>
              <p:cNvPr id="3849" name="Ink 3848">
                <a:extLst>
                  <a:ext uri="{FF2B5EF4-FFF2-40B4-BE49-F238E27FC236}">
                    <a16:creationId xmlns:a16="http://schemas.microsoft.com/office/drawing/2014/main" id="{901E4F2E-7C58-4F7A-B716-E1AA71355484}"/>
                  </a:ext>
                </a:extLst>
              </p:cNvPr>
              <p:cNvPicPr/>
              <p:nvPr/>
            </p:nvPicPr>
            <p:blipFill>
              <a:blip r:embed="rId607"/>
              <a:stretch>
                <a:fillRect/>
              </a:stretch>
            </p:blipFill>
            <p:spPr>
              <a:xfrm>
                <a:off x="10804227" y="1022632"/>
                <a:ext cx="1383480" cy="68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52" name="Group 3851">
            <a:extLst>
              <a:ext uri="{FF2B5EF4-FFF2-40B4-BE49-F238E27FC236}">
                <a16:creationId xmlns:a16="http://schemas.microsoft.com/office/drawing/2014/main" id="{4AD574D6-E16A-4617-8913-4F8BBC30703D}"/>
              </a:ext>
            </a:extLst>
          </p:cNvPr>
          <p:cNvGrpSpPr/>
          <p:nvPr/>
        </p:nvGrpSpPr>
        <p:grpSpPr>
          <a:xfrm>
            <a:off x="9988107" y="597832"/>
            <a:ext cx="406800" cy="35280"/>
            <a:chOff x="9988107" y="597832"/>
            <a:chExt cx="406800" cy="3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850" name="Ink 3849">
                  <a:extLst>
                    <a:ext uri="{FF2B5EF4-FFF2-40B4-BE49-F238E27FC236}">
                      <a16:creationId xmlns:a16="http://schemas.microsoft.com/office/drawing/2014/main" id="{2B68ACF7-F402-4EEA-8079-344838419CBD}"/>
                    </a:ext>
                  </a:extLst>
                </p14:cNvPr>
                <p14:cNvContentPartPr/>
                <p14:nvPr/>
              </p14:nvContentPartPr>
              <p14:xfrm>
                <a:off x="9992427" y="597832"/>
                <a:ext cx="392040" cy="11160"/>
              </p14:xfrm>
            </p:contentPart>
          </mc:Choice>
          <mc:Fallback>
            <p:pic>
              <p:nvPicPr>
                <p:cNvPr id="3850" name="Ink 3849">
                  <a:extLst>
                    <a:ext uri="{FF2B5EF4-FFF2-40B4-BE49-F238E27FC236}">
                      <a16:creationId xmlns:a16="http://schemas.microsoft.com/office/drawing/2014/main" id="{2B68ACF7-F402-4EEA-8079-344838419CBD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983427" y="588832"/>
                  <a:ext cx="409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851" name="Ink 3850">
                  <a:extLst>
                    <a:ext uri="{FF2B5EF4-FFF2-40B4-BE49-F238E27FC236}">
                      <a16:creationId xmlns:a16="http://schemas.microsoft.com/office/drawing/2014/main" id="{D9B89334-310F-4FD5-BA83-36754932BBBB}"/>
                    </a:ext>
                  </a:extLst>
                </p14:cNvPr>
                <p14:cNvContentPartPr/>
                <p14:nvPr/>
              </p14:nvContentPartPr>
              <p14:xfrm>
                <a:off x="9988107" y="620872"/>
                <a:ext cx="406800" cy="12240"/>
              </p14:xfrm>
            </p:contentPart>
          </mc:Choice>
          <mc:Fallback>
            <p:pic>
              <p:nvPicPr>
                <p:cNvPr id="3851" name="Ink 3850">
                  <a:extLst>
                    <a:ext uri="{FF2B5EF4-FFF2-40B4-BE49-F238E27FC236}">
                      <a16:creationId xmlns:a16="http://schemas.microsoft.com/office/drawing/2014/main" id="{D9B89334-310F-4FD5-BA83-36754932BBBB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979467" y="612232"/>
                  <a:ext cx="42444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2">
            <p14:nvContentPartPr>
              <p14:cNvPr id="3860" name="Ink 3859">
                <a:extLst>
                  <a:ext uri="{FF2B5EF4-FFF2-40B4-BE49-F238E27FC236}">
                    <a16:creationId xmlns:a16="http://schemas.microsoft.com/office/drawing/2014/main" id="{F4FE6B14-F216-40B4-92D9-ADAB0B43C741}"/>
                  </a:ext>
                </a:extLst>
              </p14:cNvPr>
              <p14:cNvContentPartPr/>
              <p14:nvPr/>
            </p14:nvContentPartPr>
            <p14:xfrm>
              <a:off x="6388467" y="5432632"/>
              <a:ext cx="360" cy="2880"/>
            </p14:xfrm>
          </p:contentPart>
        </mc:Choice>
        <mc:Fallback>
          <p:pic>
            <p:nvPicPr>
              <p:cNvPr id="3860" name="Ink 3859">
                <a:extLst>
                  <a:ext uri="{FF2B5EF4-FFF2-40B4-BE49-F238E27FC236}">
                    <a16:creationId xmlns:a16="http://schemas.microsoft.com/office/drawing/2014/main" id="{F4FE6B14-F216-40B4-92D9-ADAB0B43C741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6379467" y="5423632"/>
                <a:ext cx="180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4">
            <p14:nvContentPartPr>
              <p14:cNvPr id="3861" name="Ink 3860">
                <a:extLst>
                  <a:ext uri="{FF2B5EF4-FFF2-40B4-BE49-F238E27FC236}">
                    <a16:creationId xmlns:a16="http://schemas.microsoft.com/office/drawing/2014/main" id="{709542DE-0AC3-4D8B-A6F2-94ADECC27D2D}"/>
                  </a:ext>
                </a:extLst>
              </p14:cNvPr>
              <p14:cNvContentPartPr/>
              <p14:nvPr/>
            </p14:nvContentPartPr>
            <p14:xfrm>
              <a:off x="6404307" y="5412112"/>
              <a:ext cx="25560" cy="630000"/>
            </p14:xfrm>
          </p:contentPart>
        </mc:Choice>
        <mc:Fallback>
          <p:pic>
            <p:nvPicPr>
              <p:cNvPr id="3861" name="Ink 3860">
                <a:extLst>
                  <a:ext uri="{FF2B5EF4-FFF2-40B4-BE49-F238E27FC236}">
                    <a16:creationId xmlns:a16="http://schemas.microsoft.com/office/drawing/2014/main" id="{709542DE-0AC3-4D8B-A6F2-94ADECC27D2D}"/>
                  </a:ext>
                </a:extLst>
              </p:cNvPr>
              <p:cNvPicPr/>
              <p:nvPr/>
            </p:nvPicPr>
            <p:blipFill>
              <a:blip r:embed="rId615"/>
              <a:stretch>
                <a:fillRect/>
              </a:stretch>
            </p:blipFill>
            <p:spPr>
              <a:xfrm>
                <a:off x="6395307" y="5403472"/>
                <a:ext cx="432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6">
            <p14:nvContentPartPr>
              <p14:cNvPr id="3862" name="Ink 3861">
                <a:extLst>
                  <a:ext uri="{FF2B5EF4-FFF2-40B4-BE49-F238E27FC236}">
                    <a16:creationId xmlns:a16="http://schemas.microsoft.com/office/drawing/2014/main" id="{F26D0AE9-B661-49B6-A0B6-3ABAAAABFC25}"/>
                  </a:ext>
                </a:extLst>
              </p14:cNvPr>
              <p14:cNvContentPartPr/>
              <p14:nvPr/>
            </p14:nvContentPartPr>
            <p14:xfrm>
              <a:off x="6347427" y="5471872"/>
              <a:ext cx="360" cy="360"/>
            </p14:xfrm>
          </p:contentPart>
        </mc:Choice>
        <mc:Fallback>
          <p:pic>
            <p:nvPicPr>
              <p:cNvPr id="3862" name="Ink 3861">
                <a:extLst>
                  <a:ext uri="{FF2B5EF4-FFF2-40B4-BE49-F238E27FC236}">
                    <a16:creationId xmlns:a16="http://schemas.microsoft.com/office/drawing/2014/main" id="{F26D0AE9-B661-49B6-A0B6-3ABAAAABFC25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6338427" y="54628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7">
            <p14:nvContentPartPr>
              <p14:cNvPr id="3863" name="Ink 3862">
                <a:extLst>
                  <a:ext uri="{FF2B5EF4-FFF2-40B4-BE49-F238E27FC236}">
                    <a16:creationId xmlns:a16="http://schemas.microsoft.com/office/drawing/2014/main" id="{EA3F637C-75E2-4052-A0F4-4978E4737A01}"/>
                  </a:ext>
                </a:extLst>
              </p14:cNvPr>
              <p14:cNvContentPartPr/>
              <p14:nvPr/>
            </p14:nvContentPartPr>
            <p14:xfrm>
              <a:off x="6341667" y="5417512"/>
              <a:ext cx="62640" cy="59760"/>
            </p14:xfrm>
          </p:contentPart>
        </mc:Choice>
        <mc:Fallback>
          <p:pic>
            <p:nvPicPr>
              <p:cNvPr id="3863" name="Ink 3862">
                <a:extLst>
                  <a:ext uri="{FF2B5EF4-FFF2-40B4-BE49-F238E27FC236}">
                    <a16:creationId xmlns:a16="http://schemas.microsoft.com/office/drawing/2014/main" id="{EA3F637C-75E2-4052-A0F4-4978E4737A01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6333027" y="5408512"/>
                <a:ext cx="802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9">
            <p14:nvContentPartPr>
              <p14:cNvPr id="3864" name="Ink 3863">
                <a:extLst>
                  <a:ext uri="{FF2B5EF4-FFF2-40B4-BE49-F238E27FC236}">
                    <a16:creationId xmlns:a16="http://schemas.microsoft.com/office/drawing/2014/main" id="{4AB26D3B-D321-417D-9314-8916F6FC847C}"/>
                  </a:ext>
                </a:extLst>
              </p14:cNvPr>
              <p14:cNvContentPartPr/>
              <p14:nvPr/>
            </p14:nvContentPartPr>
            <p14:xfrm>
              <a:off x="6383787" y="5427232"/>
              <a:ext cx="76680" cy="81000"/>
            </p14:xfrm>
          </p:contentPart>
        </mc:Choice>
        <mc:Fallback>
          <p:pic>
            <p:nvPicPr>
              <p:cNvPr id="3864" name="Ink 3863">
                <a:extLst>
                  <a:ext uri="{FF2B5EF4-FFF2-40B4-BE49-F238E27FC236}">
                    <a16:creationId xmlns:a16="http://schemas.microsoft.com/office/drawing/2014/main" id="{4AB26D3B-D321-417D-9314-8916F6FC847C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6374787" y="5418232"/>
                <a:ext cx="943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1">
            <p14:nvContentPartPr>
              <p14:cNvPr id="3865" name="Ink 3864">
                <a:extLst>
                  <a:ext uri="{FF2B5EF4-FFF2-40B4-BE49-F238E27FC236}">
                    <a16:creationId xmlns:a16="http://schemas.microsoft.com/office/drawing/2014/main" id="{4019D215-7862-41C4-B820-2518EF54B949}"/>
                  </a:ext>
                </a:extLst>
              </p14:cNvPr>
              <p14:cNvContentPartPr/>
              <p14:nvPr/>
            </p14:nvContentPartPr>
            <p14:xfrm>
              <a:off x="6330867" y="5429032"/>
              <a:ext cx="130680" cy="46080"/>
            </p14:xfrm>
          </p:contentPart>
        </mc:Choice>
        <mc:Fallback>
          <p:pic>
            <p:nvPicPr>
              <p:cNvPr id="3865" name="Ink 3864">
                <a:extLst>
                  <a:ext uri="{FF2B5EF4-FFF2-40B4-BE49-F238E27FC236}">
                    <a16:creationId xmlns:a16="http://schemas.microsoft.com/office/drawing/2014/main" id="{4019D215-7862-41C4-B820-2518EF54B949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6321867" y="5420392"/>
                <a:ext cx="1483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3">
            <p14:nvContentPartPr>
              <p14:cNvPr id="3866" name="Ink 3865">
                <a:extLst>
                  <a:ext uri="{FF2B5EF4-FFF2-40B4-BE49-F238E27FC236}">
                    <a16:creationId xmlns:a16="http://schemas.microsoft.com/office/drawing/2014/main" id="{FC5E63E3-F189-41E2-83E0-B6DA873D2037}"/>
                  </a:ext>
                </a:extLst>
              </p14:cNvPr>
              <p14:cNvContentPartPr/>
              <p14:nvPr/>
            </p14:nvContentPartPr>
            <p14:xfrm>
              <a:off x="6504747" y="5357752"/>
              <a:ext cx="117720" cy="128520"/>
            </p14:xfrm>
          </p:contentPart>
        </mc:Choice>
        <mc:Fallback>
          <p:pic>
            <p:nvPicPr>
              <p:cNvPr id="3866" name="Ink 3865">
                <a:extLst>
                  <a:ext uri="{FF2B5EF4-FFF2-40B4-BE49-F238E27FC236}">
                    <a16:creationId xmlns:a16="http://schemas.microsoft.com/office/drawing/2014/main" id="{FC5E63E3-F189-41E2-83E0-B6DA873D2037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6495747" y="5349112"/>
                <a:ext cx="1353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5">
            <p14:nvContentPartPr>
              <p14:cNvPr id="3867" name="Ink 3866">
                <a:extLst>
                  <a:ext uri="{FF2B5EF4-FFF2-40B4-BE49-F238E27FC236}">
                    <a16:creationId xmlns:a16="http://schemas.microsoft.com/office/drawing/2014/main" id="{11F2B390-BE7D-4872-8C30-CED8DF054822}"/>
                  </a:ext>
                </a:extLst>
              </p14:cNvPr>
              <p14:cNvContentPartPr/>
              <p14:nvPr/>
            </p14:nvContentPartPr>
            <p14:xfrm>
              <a:off x="6625707" y="5460352"/>
              <a:ext cx="91800" cy="79560"/>
            </p14:xfrm>
          </p:contentPart>
        </mc:Choice>
        <mc:Fallback>
          <p:pic>
            <p:nvPicPr>
              <p:cNvPr id="3867" name="Ink 3866">
                <a:extLst>
                  <a:ext uri="{FF2B5EF4-FFF2-40B4-BE49-F238E27FC236}">
                    <a16:creationId xmlns:a16="http://schemas.microsoft.com/office/drawing/2014/main" id="{11F2B390-BE7D-4872-8C30-CED8DF054822}"/>
                  </a:ext>
                </a:extLst>
              </p:cNvPr>
              <p:cNvPicPr/>
              <p:nvPr/>
            </p:nvPicPr>
            <p:blipFill>
              <a:blip r:embed="rId626"/>
              <a:stretch>
                <a:fillRect/>
              </a:stretch>
            </p:blipFill>
            <p:spPr>
              <a:xfrm>
                <a:off x="6617067" y="5451712"/>
                <a:ext cx="10944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76" name="Group 3875">
            <a:extLst>
              <a:ext uri="{FF2B5EF4-FFF2-40B4-BE49-F238E27FC236}">
                <a16:creationId xmlns:a16="http://schemas.microsoft.com/office/drawing/2014/main" id="{DE307646-3B9F-4063-BED3-9AF770A1C05B}"/>
              </a:ext>
            </a:extLst>
          </p:cNvPr>
          <p:cNvGrpSpPr/>
          <p:nvPr/>
        </p:nvGrpSpPr>
        <p:grpSpPr>
          <a:xfrm>
            <a:off x="2833467" y="5035552"/>
            <a:ext cx="49320" cy="136800"/>
            <a:chOff x="2833467" y="5035552"/>
            <a:chExt cx="4932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874" name="Ink 3873">
                  <a:extLst>
                    <a:ext uri="{FF2B5EF4-FFF2-40B4-BE49-F238E27FC236}">
                      <a16:creationId xmlns:a16="http://schemas.microsoft.com/office/drawing/2014/main" id="{675B37B1-D7E3-4935-91C3-665D644F7A4C}"/>
                    </a:ext>
                  </a:extLst>
                </p14:cNvPr>
                <p14:cNvContentPartPr/>
                <p14:nvPr/>
              </p14:nvContentPartPr>
              <p14:xfrm>
                <a:off x="2833467" y="5036272"/>
                <a:ext cx="18000" cy="128880"/>
              </p14:xfrm>
            </p:contentPart>
          </mc:Choice>
          <mc:Fallback>
            <p:pic>
              <p:nvPicPr>
                <p:cNvPr id="3874" name="Ink 3873">
                  <a:extLst>
                    <a:ext uri="{FF2B5EF4-FFF2-40B4-BE49-F238E27FC236}">
                      <a16:creationId xmlns:a16="http://schemas.microsoft.com/office/drawing/2014/main" id="{675B37B1-D7E3-4935-91C3-665D644F7A4C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2824467" y="5027632"/>
                  <a:ext cx="35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875" name="Ink 3874">
                  <a:extLst>
                    <a:ext uri="{FF2B5EF4-FFF2-40B4-BE49-F238E27FC236}">
                      <a16:creationId xmlns:a16="http://schemas.microsoft.com/office/drawing/2014/main" id="{6B2401AB-5873-4E16-98E4-1A45F2B397A2}"/>
                    </a:ext>
                  </a:extLst>
                </p14:cNvPr>
                <p14:cNvContentPartPr/>
                <p14:nvPr/>
              </p14:nvContentPartPr>
              <p14:xfrm>
                <a:off x="2878827" y="5035552"/>
                <a:ext cx="3960" cy="136800"/>
              </p14:xfrm>
            </p:contentPart>
          </mc:Choice>
          <mc:Fallback>
            <p:pic>
              <p:nvPicPr>
                <p:cNvPr id="3875" name="Ink 3874">
                  <a:extLst>
                    <a:ext uri="{FF2B5EF4-FFF2-40B4-BE49-F238E27FC236}">
                      <a16:creationId xmlns:a16="http://schemas.microsoft.com/office/drawing/2014/main" id="{6B2401AB-5873-4E16-98E4-1A45F2B397A2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2869827" y="5026552"/>
                  <a:ext cx="2160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9" name="Group 3878">
            <a:extLst>
              <a:ext uri="{FF2B5EF4-FFF2-40B4-BE49-F238E27FC236}">
                <a16:creationId xmlns:a16="http://schemas.microsoft.com/office/drawing/2014/main" id="{727B4114-D2EE-4A49-8C23-63539C95E07E}"/>
              </a:ext>
            </a:extLst>
          </p:cNvPr>
          <p:cNvGrpSpPr/>
          <p:nvPr/>
        </p:nvGrpSpPr>
        <p:grpSpPr>
          <a:xfrm>
            <a:off x="3312627" y="3836392"/>
            <a:ext cx="110520" cy="17280"/>
            <a:chOff x="3312627" y="3836392"/>
            <a:chExt cx="110520" cy="1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877" name="Ink 3876">
                  <a:extLst>
                    <a:ext uri="{FF2B5EF4-FFF2-40B4-BE49-F238E27FC236}">
                      <a16:creationId xmlns:a16="http://schemas.microsoft.com/office/drawing/2014/main" id="{16029D2D-FB9E-42C1-AFF2-DFD4E36DA7D0}"/>
                    </a:ext>
                  </a:extLst>
                </p14:cNvPr>
                <p14:cNvContentPartPr/>
                <p14:nvPr/>
              </p14:nvContentPartPr>
              <p14:xfrm>
                <a:off x="3312627" y="3836392"/>
                <a:ext cx="107640" cy="7200"/>
              </p14:xfrm>
            </p:contentPart>
          </mc:Choice>
          <mc:Fallback>
            <p:pic>
              <p:nvPicPr>
                <p:cNvPr id="3877" name="Ink 3876">
                  <a:extLst>
                    <a:ext uri="{FF2B5EF4-FFF2-40B4-BE49-F238E27FC236}">
                      <a16:creationId xmlns:a16="http://schemas.microsoft.com/office/drawing/2014/main" id="{16029D2D-FB9E-42C1-AFF2-DFD4E36DA7D0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3303627" y="3827752"/>
                  <a:ext cx="125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878" name="Ink 3877">
                  <a:extLst>
                    <a:ext uri="{FF2B5EF4-FFF2-40B4-BE49-F238E27FC236}">
                      <a16:creationId xmlns:a16="http://schemas.microsoft.com/office/drawing/2014/main" id="{0BD15524-637B-405B-A207-A3F16789CD6A}"/>
                    </a:ext>
                  </a:extLst>
                </p14:cNvPr>
                <p14:cNvContentPartPr/>
                <p14:nvPr/>
              </p14:nvContentPartPr>
              <p14:xfrm>
                <a:off x="3321267" y="3843232"/>
                <a:ext cx="101880" cy="10440"/>
              </p14:xfrm>
            </p:contentPart>
          </mc:Choice>
          <mc:Fallback>
            <p:pic>
              <p:nvPicPr>
                <p:cNvPr id="3878" name="Ink 3877">
                  <a:extLst>
                    <a:ext uri="{FF2B5EF4-FFF2-40B4-BE49-F238E27FC236}">
                      <a16:creationId xmlns:a16="http://schemas.microsoft.com/office/drawing/2014/main" id="{0BD15524-637B-405B-A207-A3F16789CD6A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3312267" y="3834232"/>
                  <a:ext cx="11952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2" name="Group 3881">
            <a:extLst>
              <a:ext uri="{FF2B5EF4-FFF2-40B4-BE49-F238E27FC236}">
                <a16:creationId xmlns:a16="http://schemas.microsoft.com/office/drawing/2014/main" id="{34AB3CF3-A5ED-4D04-B717-9851BF60F7F1}"/>
              </a:ext>
            </a:extLst>
          </p:cNvPr>
          <p:cNvGrpSpPr/>
          <p:nvPr/>
        </p:nvGrpSpPr>
        <p:grpSpPr>
          <a:xfrm>
            <a:off x="3310827" y="5247232"/>
            <a:ext cx="83160" cy="33120"/>
            <a:chOff x="3310827" y="5247232"/>
            <a:chExt cx="83160" cy="3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880" name="Ink 3879">
                  <a:extLst>
                    <a:ext uri="{FF2B5EF4-FFF2-40B4-BE49-F238E27FC236}">
                      <a16:creationId xmlns:a16="http://schemas.microsoft.com/office/drawing/2014/main" id="{905F1A51-C071-4EA6-9632-0429AC013667}"/>
                    </a:ext>
                  </a:extLst>
                </p14:cNvPr>
                <p14:cNvContentPartPr/>
                <p14:nvPr/>
              </p14:nvContentPartPr>
              <p14:xfrm>
                <a:off x="3323787" y="5247232"/>
                <a:ext cx="70200" cy="4680"/>
              </p14:xfrm>
            </p:contentPart>
          </mc:Choice>
          <mc:Fallback>
            <p:pic>
              <p:nvPicPr>
                <p:cNvPr id="3880" name="Ink 3879">
                  <a:extLst>
                    <a:ext uri="{FF2B5EF4-FFF2-40B4-BE49-F238E27FC236}">
                      <a16:creationId xmlns:a16="http://schemas.microsoft.com/office/drawing/2014/main" id="{905F1A51-C071-4EA6-9632-0429AC013667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3315147" y="5238232"/>
                  <a:ext cx="87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881" name="Ink 3880">
                  <a:extLst>
                    <a:ext uri="{FF2B5EF4-FFF2-40B4-BE49-F238E27FC236}">
                      <a16:creationId xmlns:a16="http://schemas.microsoft.com/office/drawing/2014/main" id="{429ED83A-B6E9-4B7A-9E15-0EC37FD9EAFE}"/>
                    </a:ext>
                  </a:extLst>
                </p14:cNvPr>
                <p14:cNvContentPartPr/>
                <p14:nvPr/>
              </p14:nvContentPartPr>
              <p14:xfrm>
                <a:off x="3310827" y="5247232"/>
                <a:ext cx="81360" cy="33120"/>
              </p14:xfrm>
            </p:contentPart>
          </mc:Choice>
          <mc:Fallback>
            <p:pic>
              <p:nvPicPr>
                <p:cNvPr id="3881" name="Ink 3880">
                  <a:extLst>
                    <a:ext uri="{FF2B5EF4-FFF2-40B4-BE49-F238E27FC236}">
                      <a16:creationId xmlns:a16="http://schemas.microsoft.com/office/drawing/2014/main" id="{429ED83A-B6E9-4B7A-9E15-0EC37FD9EAFE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3302187" y="5238232"/>
                  <a:ext cx="9900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9">
            <p14:nvContentPartPr>
              <p14:cNvPr id="3885" name="Ink 3884">
                <a:extLst>
                  <a:ext uri="{FF2B5EF4-FFF2-40B4-BE49-F238E27FC236}">
                    <a16:creationId xmlns:a16="http://schemas.microsoft.com/office/drawing/2014/main" id="{BC9E5DD6-8F88-44FC-ACE0-CC2FF6140217}"/>
                  </a:ext>
                </a:extLst>
              </p14:cNvPr>
              <p14:cNvContentPartPr/>
              <p14:nvPr/>
            </p14:nvContentPartPr>
            <p14:xfrm>
              <a:off x="214467" y="5321392"/>
              <a:ext cx="194400" cy="110160"/>
            </p14:xfrm>
          </p:contentPart>
        </mc:Choice>
        <mc:Fallback>
          <p:pic>
            <p:nvPicPr>
              <p:cNvPr id="3885" name="Ink 3884">
                <a:extLst>
                  <a:ext uri="{FF2B5EF4-FFF2-40B4-BE49-F238E27FC236}">
                    <a16:creationId xmlns:a16="http://schemas.microsoft.com/office/drawing/2014/main" id="{BC9E5DD6-8F88-44FC-ACE0-CC2FF6140217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205827" y="5312752"/>
                <a:ext cx="212040" cy="12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91" name="Group 3890">
            <a:extLst>
              <a:ext uri="{FF2B5EF4-FFF2-40B4-BE49-F238E27FC236}">
                <a16:creationId xmlns:a16="http://schemas.microsoft.com/office/drawing/2014/main" id="{C5FE836A-1DD5-4A67-8DED-C2070FF0B39F}"/>
              </a:ext>
            </a:extLst>
          </p:cNvPr>
          <p:cNvGrpSpPr/>
          <p:nvPr/>
        </p:nvGrpSpPr>
        <p:grpSpPr>
          <a:xfrm>
            <a:off x="290787" y="5561152"/>
            <a:ext cx="961920" cy="543960"/>
            <a:chOff x="290787" y="5561152"/>
            <a:chExt cx="961920" cy="54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883" name="Ink 3882">
                  <a:extLst>
                    <a:ext uri="{FF2B5EF4-FFF2-40B4-BE49-F238E27FC236}">
                      <a16:creationId xmlns:a16="http://schemas.microsoft.com/office/drawing/2014/main" id="{EF81F36B-2523-488A-8E03-2987088EAD07}"/>
                    </a:ext>
                  </a:extLst>
                </p14:cNvPr>
                <p14:cNvContentPartPr/>
                <p14:nvPr/>
              </p14:nvContentPartPr>
              <p14:xfrm>
                <a:off x="290787" y="5561152"/>
                <a:ext cx="164160" cy="511920"/>
              </p14:xfrm>
            </p:contentPart>
          </mc:Choice>
          <mc:Fallback>
            <p:pic>
              <p:nvPicPr>
                <p:cNvPr id="3883" name="Ink 3882">
                  <a:extLst>
                    <a:ext uri="{FF2B5EF4-FFF2-40B4-BE49-F238E27FC236}">
                      <a16:creationId xmlns:a16="http://schemas.microsoft.com/office/drawing/2014/main" id="{EF81F36B-2523-488A-8E03-2987088EAD07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282147" y="5552512"/>
                  <a:ext cx="18180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884" name="Ink 3883">
                  <a:extLst>
                    <a:ext uri="{FF2B5EF4-FFF2-40B4-BE49-F238E27FC236}">
                      <a16:creationId xmlns:a16="http://schemas.microsoft.com/office/drawing/2014/main" id="{3209692B-23E0-4B5E-B1AF-4CA92A94537F}"/>
                    </a:ext>
                  </a:extLst>
                </p14:cNvPr>
                <p14:cNvContentPartPr/>
                <p14:nvPr/>
              </p14:nvContentPartPr>
              <p14:xfrm>
                <a:off x="439467" y="5971912"/>
                <a:ext cx="556200" cy="85320"/>
              </p14:xfrm>
            </p:contentPart>
          </mc:Choice>
          <mc:Fallback>
            <p:pic>
              <p:nvPicPr>
                <p:cNvPr id="3884" name="Ink 3883">
                  <a:extLst>
                    <a:ext uri="{FF2B5EF4-FFF2-40B4-BE49-F238E27FC236}">
                      <a16:creationId xmlns:a16="http://schemas.microsoft.com/office/drawing/2014/main" id="{3209692B-23E0-4B5E-B1AF-4CA92A94537F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430467" y="5963272"/>
                  <a:ext cx="573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886" name="Ink 3885">
                  <a:extLst>
                    <a:ext uri="{FF2B5EF4-FFF2-40B4-BE49-F238E27FC236}">
                      <a16:creationId xmlns:a16="http://schemas.microsoft.com/office/drawing/2014/main" id="{7A56C515-F7E5-4314-B917-851F7F59C66D}"/>
                    </a:ext>
                  </a:extLst>
                </p14:cNvPr>
                <p14:cNvContentPartPr/>
                <p14:nvPr/>
              </p14:nvContentPartPr>
              <p14:xfrm>
                <a:off x="1043187" y="5971912"/>
                <a:ext cx="108000" cy="133200"/>
              </p14:xfrm>
            </p:contentPart>
          </mc:Choice>
          <mc:Fallback>
            <p:pic>
              <p:nvPicPr>
                <p:cNvPr id="3886" name="Ink 3885">
                  <a:extLst>
                    <a:ext uri="{FF2B5EF4-FFF2-40B4-BE49-F238E27FC236}">
                      <a16:creationId xmlns:a16="http://schemas.microsoft.com/office/drawing/2014/main" id="{7A56C515-F7E5-4314-B917-851F7F59C66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034187" y="5962912"/>
                  <a:ext cx="125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887" name="Ink 3886">
                  <a:extLst>
                    <a:ext uri="{FF2B5EF4-FFF2-40B4-BE49-F238E27FC236}">
                      <a16:creationId xmlns:a16="http://schemas.microsoft.com/office/drawing/2014/main" id="{77F21D5F-D967-4C4C-B40F-E59A687FB3D4}"/>
                    </a:ext>
                  </a:extLst>
                </p14:cNvPr>
                <p14:cNvContentPartPr/>
                <p14:nvPr/>
              </p14:nvContentPartPr>
              <p14:xfrm>
                <a:off x="1252347" y="6039232"/>
                <a:ext cx="360" cy="360"/>
              </p14:xfrm>
            </p:contentPart>
          </mc:Choice>
          <mc:Fallback>
            <p:pic>
              <p:nvPicPr>
                <p:cNvPr id="3887" name="Ink 3886">
                  <a:extLst>
                    <a:ext uri="{FF2B5EF4-FFF2-40B4-BE49-F238E27FC236}">
                      <a16:creationId xmlns:a16="http://schemas.microsoft.com/office/drawing/2014/main" id="{77F21D5F-D967-4C4C-B40F-E59A687FB3D4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243707" y="60305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3889" name="Ink 3888">
                  <a:extLst>
                    <a:ext uri="{FF2B5EF4-FFF2-40B4-BE49-F238E27FC236}">
                      <a16:creationId xmlns:a16="http://schemas.microsoft.com/office/drawing/2014/main" id="{8BEB9295-EF46-4583-8194-FE743645CC1F}"/>
                    </a:ext>
                  </a:extLst>
                </p14:cNvPr>
                <p14:cNvContentPartPr/>
                <p14:nvPr/>
              </p14:nvContentPartPr>
              <p14:xfrm>
                <a:off x="445947" y="5666992"/>
                <a:ext cx="390600" cy="390960"/>
              </p14:xfrm>
            </p:contentPart>
          </mc:Choice>
          <mc:Fallback>
            <p:pic>
              <p:nvPicPr>
                <p:cNvPr id="3889" name="Ink 3888">
                  <a:extLst>
                    <a:ext uri="{FF2B5EF4-FFF2-40B4-BE49-F238E27FC236}">
                      <a16:creationId xmlns:a16="http://schemas.microsoft.com/office/drawing/2014/main" id="{8BEB9295-EF46-4583-8194-FE743645CC1F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36947" y="5658352"/>
                  <a:ext cx="4082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3890" name="Ink 3889">
                  <a:extLst>
                    <a:ext uri="{FF2B5EF4-FFF2-40B4-BE49-F238E27FC236}">
                      <a16:creationId xmlns:a16="http://schemas.microsoft.com/office/drawing/2014/main" id="{D86F6E43-3762-4728-AFAD-DE62579D8473}"/>
                    </a:ext>
                  </a:extLst>
                </p14:cNvPr>
                <p14:cNvContentPartPr/>
                <p14:nvPr/>
              </p14:nvContentPartPr>
              <p14:xfrm>
                <a:off x="937707" y="5678872"/>
                <a:ext cx="1440" cy="13680"/>
              </p14:xfrm>
            </p:contentPart>
          </mc:Choice>
          <mc:Fallback>
            <p:pic>
              <p:nvPicPr>
                <p:cNvPr id="3890" name="Ink 3889">
                  <a:extLst>
                    <a:ext uri="{FF2B5EF4-FFF2-40B4-BE49-F238E27FC236}">
                      <a16:creationId xmlns:a16="http://schemas.microsoft.com/office/drawing/2014/main" id="{D86F6E43-3762-4728-AFAD-DE62579D8473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928707" y="5670232"/>
                  <a:ext cx="1908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5" name="Group 3894">
            <a:extLst>
              <a:ext uri="{FF2B5EF4-FFF2-40B4-BE49-F238E27FC236}">
                <a16:creationId xmlns:a16="http://schemas.microsoft.com/office/drawing/2014/main" id="{82B3424D-ADC1-4E82-B0DE-8C7286A43993}"/>
              </a:ext>
            </a:extLst>
          </p:cNvPr>
          <p:cNvGrpSpPr/>
          <p:nvPr/>
        </p:nvGrpSpPr>
        <p:grpSpPr>
          <a:xfrm>
            <a:off x="1343427" y="6295192"/>
            <a:ext cx="945360" cy="156960"/>
            <a:chOff x="1343427" y="6295192"/>
            <a:chExt cx="94536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3892" name="Ink 3891">
                  <a:extLst>
                    <a:ext uri="{FF2B5EF4-FFF2-40B4-BE49-F238E27FC236}">
                      <a16:creationId xmlns:a16="http://schemas.microsoft.com/office/drawing/2014/main" id="{D124CE52-1BC3-4702-BA0A-6FBBD5534E86}"/>
                    </a:ext>
                  </a:extLst>
                </p14:cNvPr>
                <p14:cNvContentPartPr/>
                <p14:nvPr/>
              </p14:nvContentPartPr>
              <p14:xfrm>
                <a:off x="1375467" y="6295192"/>
                <a:ext cx="913320" cy="104760"/>
              </p14:xfrm>
            </p:contentPart>
          </mc:Choice>
          <mc:Fallback>
            <p:pic>
              <p:nvPicPr>
                <p:cNvPr id="3892" name="Ink 3891">
                  <a:extLst>
                    <a:ext uri="{FF2B5EF4-FFF2-40B4-BE49-F238E27FC236}">
                      <a16:creationId xmlns:a16="http://schemas.microsoft.com/office/drawing/2014/main" id="{D124CE52-1BC3-4702-BA0A-6FBBD5534E86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1366467" y="6286192"/>
                  <a:ext cx="930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3893" name="Ink 3892">
                  <a:extLst>
                    <a:ext uri="{FF2B5EF4-FFF2-40B4-BE49-F238E27FC236}">
                      <a16:creationId xmlns:a16="http://schemas.microsoft.com/office/drawing/2014/main" id="{C12BD672-E580-4588-88B3-F0E8E6738276}"/>
                    </a:ext>
                  </a:extLst>
                </p14:cNvPr>
                <p14:cNvContentPartPr/>
                <p14:nvPr/>
              </p14:nvContentPartPr>
              <p14:xfrm>
                <a:off x="1343427" y="6308872"/>
                <a:ext cx="102240" cy="143280"/>
              </p14:xfrm>
            </p:contentPart>
          </mc:Choice>
          <mc:Fallback>
            <p:pic>
              <p:nvPicPr>
                <p:cNvPr id="3893" name="Ink 3892">
                  <a:extLst>
                    <a:ext uri="{FF2B5EF4-FFF2-40B4-BE49-F238E27FC236}">
                      <a16:creationId xmlns:a16="http://schemas.microsoft.com/office/drawing/2014/main" id="{C12BD672-E580-4588-88B3-F0E8E6738276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1334427" y="6300232"/>
                  <a:ext cx="119880" cy="16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6">
            <p14:nvContentPartPr>
              <p14:cNvPr id="3894" name="Ink 3893">
                <a:extLst>
                  <a:ext uri="{FF2B5EF4-FFF2-40B4-BE49-F238E27FC236}">
                    <a16:creationId xmlns:a16="http://schemas.microsoft.com/office/drawing/2014/main" id="{C1D34D2F-C1CD-435F-8BBB-D9F8217C5A41}"/>
                  </a:ext>
                </a:extLst>
              </p14:cNvPr>
              <p14:cNvContentPartPr/>
              <p14:nvPr/>
            </p14:nvContentPartPr>
            <p14:xfrm>
              <a:off x="1254507" y="6550432"/>
              <a:ext cx="204120" cy="110160"/>
            </p14:xfrm>
          </p:contentPart>
        </mc:Choice>
        <mc:Fallback>
          <p:pic>
            <p:nvPicPr>
              <p:cNvPr id="3894" name="Ink 3893">
                <a:extLst>
                  <a:ext uri="{FF2B5EF4-FFF2-40B4-BE49-F238E27FC236}">
                    <a16:creationId xmlns:a16="http://schemas.microsoft.com/office/drawing/2014/main" id="{C1D34D2F-C1CD-435F-8BBB-D9F8217C5A41}"/>
                  </a:ext>
                </a:extLst>
              </p:cNvPr>
              <p:cNvPicPr/>
              <p:nvPr/>
            </p:nvPicPr>
            <p:blipFill>
              <a:blip r:embed="rId657"/>
              <a:stretch>
                <a:fillRect/>
              </a:stretch>
            </p:blipFill>
            <p:spPr>
              <a:xfrm>
                <a:off x="1245867" y="6541792"/>
                <a:ext cx="221760" cy="12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98" name="Group 3897">
            <a:extLst>
              <a:ext uri="{FF2B5EF4-FFF2-40B4-BE49-F238E27FC236}">
                <a16:creationId xmlns:a16="http://schemas.microsoft.com/office/drawing/2014/main" id="{2F8E1226-611B-42CF-9A4E-8A550CB10C10}"/>
              </a:ext>
            </a:extLst>
          </p:cNvPr>
          <p:cNvGrpSpPr/>
          <p:nvPr/>
        </p:nvGrpSpPr>
        <p:grpSpPr>
          <a:xfrm>
            <a:off x="2175387" y="6505072"/>
            <a:ext cx="179280" cy="126360"/>
            <a:chOff x="2175387" y="6505072"/>
            <a:chExt cx="179280" cy="1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3896" name="Ink 3895">
                  <a:extLst>
                    <a:ext uri="{FF2B5EF4-FFF2-40B4-BE49-F238E27FC236}">
                      <a16:creationId xmlns:a16="http://schemas.microsoft.com/office/drawing/2014/main" id="{DB83A42C-61A8-4864-AF49-3C4A1F0CFE2B}"/>
                    </a:ext>
                  </a:extLst>
                </p14:cNvPr>
                <p14:cNvContentPartPr/>
                <p14:nvPr/>
              </p14:nvContentPartPr>
              <p14:xfrm>
                <a:off x="2175387" y="6505072"/>
                <a:ext cx="127440" cy="126360"/>
              </p14:xfrm>
            </p:contentPart>
          </mc:Choice>
          <mc:Fallback>
            <p:pic>
              <p:nvPicPr>
                <p:cNvPr id="3896" name="Ink 3895">
                  <a:extLst>
                    <a:ext uri="{FF2B5EF4-FFF2-40B4-BE49-F238E27FC236}">
                      <a16:creationId xmlns:a16="http://schemas.microsoft.com/office/drawing/2014/main" id="{DB83A42C-61A8-4864-AF49-3C4A1F0CFE2B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2166747" y="6496432"/>
                  <a:ext cx="145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3897" name="Ink 3896">
                  <a:extLst>
                    <a:ext uri="{FF2B5EF4-FFF2-40B4-BE49-F238E27FC236}">
                      <a16:creationId xmlns:a16="http://schemas.microsoft.com/office/drawing/2014/main" id="{5CCEE79A-5B47-4B24-A8C7-27B4FD8A78FE}"/>
                    </a:ext>
                  </a:extLst>
                </p14:cNvPr>
                <p14:cNvContentPartPr/>
                <p14:nvPr/>
              </p14:nvContentPartPr>
              <p14:xfrm>
                <a:off x="2344947" y="6543952"/>
                <a:ext cx="9720" cy="2160"/>
              </p14:xfrm>
            </p:contentPart>
          </mc:Choice>
          <mc:Fallback>
            <p:pic>
              <p:nvPicPr>
                <p:cNvPr id="3897" name="Ink 3896">
                  <a:extLst>
                    <a:ext uri="{FF2B5EF4-FFF2-40B4-BE49-F238E27FC236}">
                      <a16:creationId xmlns:a16="http://schemas.microsoft.com/office/drawing/2014/main" id="{5CCEE79A-5B47-4B24-A8C7-27B4FD8A78FE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2336307" y="6535312"/>
                  <a:ext cx="2736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2">
            <p14:nvContentPartPr>
              <p14:cNvPr id="3899" name="Ink 3898">
                <a:extLst>
                  <a:ext uri="{FF2B5EF4-FFF2-40B4-BE49-F238E27FC236}">
                    <a16:creationId xmlns:a16="http://schemas.microsoft.com/office/drawing/2014/main" id="{AE2FEE11-9918-4758-B0F5-A06BA0CC59BC}"/>
                  </a:ext>
                </a:extLst>
              </p14:cNvPr>
              <p14:cNvContentPartPr/>
              <p14:nvPr/>
            </p14:nvContentPartPr>
            <p14:xfrm>
              <a:off x="1738707" y="6340192"/>
              <a:ext cx="88200" cy="75240"/>
            </p14:xfrm>
          </p:contentPart>
        </mc:Choice>
        <mc:Fallback>
          <p:pic>
            <p:nvPicPr>
              <p:cNvPr id="3899" name="Ink 3898">
                <a:extLst>
                  <a:ext uri="{FF2B5EF4-FFF2-40B4-BE49-F238E27FC236}">
                    <a16:creationId xmlns:a16="http://schemas.microsoft.com/office/drawing/2014/main" id="{AE2FEE11-9918-4758-B0F5-A06BA0CC59BC}"/>
                  </a:ext>
                </a:extLst>
              </p:cNvPr>
              <p:cNvPicPr/>
              <p:nvPr/>
            </p:nvPicPr>
            <p:blipFill>
              <a:blip r:embed="rId663"/>
              <a:stretch>
                <a:fillRect/>
              </a:stretch>
            </p:blipFill>
            <p:spPr>
              <a:xfrm>
                <a:off x="1729707" y="6331192"/>
                <a:ext cx="1058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4">
            <p14:nvContentPartPr>
              <p14:cNvPr id="3919" name="Ink 3918">
                <a:extLst>
                  <a:ext uri="{FF2B5EF4-FFF2-40B4-BE49-F238E27FC236}">
                    <a16:creationId xmlns:a16="http://schemas.microsoft.com/office/drawing/2014/main" id="{2B637CBB-7416-4F01-B810-0235B4F87517}"/>
                  </a:ext>
                </a:extLst>
              </p14:cNvPr>
              <p14:cNvContentPartPr/>
              <p14:nvPr/>
            </p14:nvContentPartPr>
            <p14:xfrm>
              <a:off x="3569307" y="5028352"/>
              <a:ext cx="729360" cy="19800"/>
            </p14:xfrm>
          </p:contentPart>
        </mc:Choice>
        <mc:Fallback>
          <p:pic>
            <p:nvPicPr>
              <p:cNvPr id="3919" name="Ink 3918">
                <a:extLst>
                  <a:ext uri="{FF2B5EF4-FFF2-40B4-BE49-F238E27FC236}">
                    <a16:creationId xmlns:a16="http://schemas.microsoft.com/office/drawing/2014/main" id="{2B637CBB-7416-4F01-B810-0235B4F87517}"/>
                  </a:ext>
                </a:extLst>
              </p:cNvPr>
              <p:cNvPicPr/>
              <p:nvPr/>
            </p:nvPicPr>
            <p:blipFill>
              <a:blip r:embed="rId665"/>
              <a:stretch>
                <a:fillRect/>
              </a:stretch>
            </p:blipFill>
            <p:spPr>
              <a:xfrm>
                <a:off x="3560667" y="5019712"/>
                <a:ext cx="74700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24" name="Group 3923">
            <a:extLst>
              <a:ext uri="{FF2B5EF4-FFF2-40B4-BE49-F238E27FC236}">
                <a16:creationId xmlns:a16="http://schemas.microsoft.com/office/drawing/2014/main" id="{75A75F1E-3D18-4644-9E6C-F74F9F14F6B2}"/>
              </a:ext>
            </a:extLst>
          </p:cNvPr>
          <p:cNvGrpSpPr/>
          <p:nvPr/>
        </p:nvGrpSpPr>
        <p:grpSpPr>
          <a:xfrm>
            <a:off x="5172027" y="5678512"/>
            <a:ext cx="1809000" cy="853200"/>
            <a:chOff x="5172027" y="5678512"/>
            <a:chExt cx="1809000" cy="85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3853" name="Ink 3852">
                  <a:extLst>
                    <a:ext uri="{FF2B5EF4-FFF2-40B4-BE49-F238E27FC236}">
                      <a16:creationId xmlns:a16="http://schemas.microsoft.com/office/drawing/2014/main" id="{E9E70724-9511-4522-B5BD-8B817E831FEF}"/>
                    </a:ext>
                  </a:extLst>
                </p14:cNvPr>
                <p14:cNvContentPartPr/>
                <p14:nvPr/>
              </p14:nvContentPartPr>
              <p14:xfrm>
                <a:off x="5201907" y="6036712"/>
                <a:ext cx="1238040" cy="23040"/>
              </p14:xfrm>
            </p:contentPart>
          </mc:Choice>
          <mc:Fallback>
            <p:pic>
              <p:nvPicPr>
                <p:cNvPr id="3853" name="Ink 3852">
                  <a:extLst>
                    <a:ext uri="{FF2B5EF4-FFF2-40B4-BE49-F238E27FC236}">
                      <a16:creationId xmlns:a16="http://schemas.microsoft.com/office/drawing/2014/main" id="{E9E70724-9511-4522-B5BD-8B817E831FEF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5192907" y="6027712"/>
                  <a:ext cx="1255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3854" name="Ink 3853">
                  <a:extLst>
                    <a:ext uri="{FF2B5EF4-FFF2-40B4-BE49-F238E27FC236}">
                      <a16:creationId xmlns:a16="http://schemas.microsoft.com/office/drawing/2014/main" id="{14B75C3C-DD4C-4D11-B7A9-5511C4E9F443}"/>
                    </a:ext>
                  </a:extLst>
                </p14:cNvPr>
                <p14:cNvContentPartPr/>
                <p14:nvPr/>
              </p14:nvContentPartPr>
              <p14:xfrm>
                <a:off x="6352107" y="5979832"/>
                <a:ext cx="84600" cy="87840"/>
              </p14:xfrm>
            </p:contentPart>
          </mc:Choice>
          <mc:Fallback>
            <p:pic>
              <p:nvPicPr>
                <p:cNvPr id="3854" name="Ink 3853">
                  <a:extLst>
                    <a:ext uri="{FF2B5EF4-FFF2-40B4-BE49-F238E27FC236}">
                      <a16:creationId xmlns:a16="http://schemas.microsoft.com/office/drawing/2014/main" id="{14B75C3C-DD4C-4D11-B7A9-5511C4E9F443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343107" y="5970832"/>
                  <a:ext cx="102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3856" name="Ink 3855">
                  <a:extLst>
                    <a:ext uri="{FF2B5EF4-FFF2-40B4-BE49-F238E27FC236}">
                      <a16:creationId xmlns:a16="http://schemas.microsoft.com/office/drawing/2014/main" id="{B2FBB13B-895D-40CB-B972-ED1F14C23513}"/>
                    </a:ext>
                  </a:extLst>
                </p14:cNvPr>
                <p14:cNvContentPartPr/>
                <p14:nvPr/>
              </p14:nvContentPartPr>
              <p14:xfrm>
                <a:off x="5239347" y="6116992"/>
                <a:ext cx="128160" cy="117720"/>
              </p14:xfrm>
            </p:contentPart>
          </mc:Choice>
          <mc:Fallback>
            <p:pic>
              <p:nvPicPr>
                <p:cNvPr id="3856" name="Ink 3855">
                  <a:extLst>
                    <a:ext uri="{FF2B5EF4-FFF2-40B4-BE49-F238E27FC236}">
                      <a16:creationId xmlns:a16="http://schemas.microsoft.com/office/drawing/2014/main" id="{B2FBB13B-895D-40CB-B972-ED1F14C23513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5230707" y="6107992"/>
                  <a:ext cx="145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3857" name="Ink 3856">
                  <a:extLst>
                    <a:ext uri="{FF2B5EF4-FFF2-40B4-BE49-F238E27FC236}">
                      <a16:creationId xmlns:a16="http://schemas.microsoft.com/office/drawing/2014/main" id="{F6335399-7AC6-4A67-8571-D2B7D6A1F8B0}"/>
                    </a:ext>
                  </a:extLst>
                </p14:cNvPr>
                <p14:cNvContentPartPr/>
                <p14:nvPr/>
              </p14:nvContentPartPr>
              <p14:xfrm>
                <a:off x="5356707" y="6206272"/>
                <a:ext cx="73080" cy="96120"/>
              </p14:xfrm>
            </p:contentPart>
          </mc:Choice>
          <mc:Fallback>
            <p:pic>
              <p:nvPicPr>
                <p:cNvPr id="3857" name="Ink 3856">
                  <a:extLst>
                    <a:ext uri="{FF2B5EF4-FFF2-40B4-BE49-F238E27FC236}">
                      <a16:creationId xmlns:a16="http://schemas.microsoft.com/office/drawing/2014/main" id="{F6335399-7AC6-4A67-8571-D2B7D6A1F8B0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5348067" y="6197272"/>
                  <a:ext cx="90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3858" name="Ink 3857">
                  <a:extLst>
                    <a:ext uri="{FF2B5EF4-FFF2-40B4-BE49-F238E27FC236}">
                      <a16:creationId xmlns:a16="http://schemas.microsoft.com/office/drawing/2014/main" id="{83F0DD57-CE21-48BD-BFFD-226E559FF2A9}"/>
                    </a:ext>
                  </a:extLst>
                </p14:cNvPr>
                <p14:cNvContentPartPr/>
                <p14:nvPr/>
              </p14:nvContentPartPr>
              <p14:xfrm>
                <a:off x="5346987" y="6252352"/>
                <a:ext cx="100800" cy="84240"/>
              </p14:xfrm>
            </p:contentPart>
          </mc:Choice>
          <mc:Fallback>
            <p:pic>
              <p:nvPicPr>
                <p:cNvPr id="3858" name="Ink 3857">
                  <a:extLst>
                    <a:ext uri="{FF2B5EF4-FFF2-40B4-BE49-F238E27FC236}">
                      <a16:creationId xmlns:a16="http://schemas.microsoft.com/office/drawing/2014/main" id="{83F0DD57-CE21-48BD-BFFD-226E559FF2A9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5337987" y="6243352"/>
                  <a:ext cx="118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3869" name="Ink 3868">
                  <a:extLst>
                    <a:ext uri="{FF2B5EF4-FFF2-40B4-BE49-F238E27FC236}">
                      <a16:creationId xmlns:a16="http://schemas.microsoft.com/office/drawing/2014/main" id="{21029610-2E54-45CD-9B5A-6C6CDBDE0D23}"/>
                    </a:ext>
                  </a:extLst>
                </p14:cNvPr>
                <p14:cNvContentPartPr/>
                <p14:nvPr/>
              </p14:nvContentPartPr>
              <p14:xfrm>
                <a:off x="6381627" y="6036352"/>
                <a:ext cx="94680" cy="465480"/>
              </p14:xfrm>
            </p:contentPart>
          </mc:Choice>
          <mc:Fallback>
            <p:pic>
              <p:nvPicPr>
                <p:cNvPr id="3869" name="Ink 3868">
                  <a:extLst>
                    <a:ext uri="{FF2B5EF4-FFF2-40B4-BE49-F238E27FC236}">
                      <a16:creationId xmlns:a16="http://schemas.microsoft.com/office/drawing/2014/main" id="{21029610-2E54-45CD-9B5A-6C6CDBDE0D23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6372627" y="6027352"/>
                  <a:ext cx="1123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3870" name="Ink 3869">
                  <a:extLst>
                    <a:ext uri="{FF2B5EF4-FFF2-40B4-BE49-F238E27FC236}">
                      <a16:creationId xmlns:a16="http://schemas.microsoft.com/office/drawing/2014/main" id="{869A54E0-9DA4-4F49-9A51-F15213E442CB}"/>
                    </a:ext>
                  </a:extLst>
                </p14:cNvPr>
                <p14:cNvContentPartPr/>
                <p14:nvPr/>
              </p14:nvContentPartPr>
              <p14:xfrm>
                <a:off x="6541827" y="6370432"/>
                <a:ext cx="124200" cy="120240"/>
              </p14:xfrm>
            </p:contentPart>
          </mc:Choice>
          <mc:Fallback>
            <p:pic>
              <p:nvPicPr>
                <p:cNvPr id="3870" name="Ink 3869">
                  <a:extLst>
                    <a:ext uri="{FF2B5EF4-FFF2-40B4-BE49-F238E27FC236}">
                      <a16:creationId xmlns:a16="http://schemas.microsoft.com/office/drawing/2014/main" id="{869A54E0-9DA4-4F49-9A51-F15213E442CB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6533187" y="6361432"/>
                  <a:ext cx="141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3871" name="Ink 3870">
                  <a:extLst>
                    <a:ext uri="{FF2B5EF4-FFF2-40B4-BE49-F238E27FC236}">
                      <a16:creationId xmlns:a16="http://schemas.microsoft.com/office/drawing/2014/main" id="{BE45FDE2-F26B-4F49-8CA0-AB32557EA1AB}"/>
                    </a:ext>
                  </a:extLst>
                </p14:cNvPr>
                <p14:cNvContentPartPr/>
                <p14:nvPr/>
              </p14:nvContentPartPr>
              <p14:xfrm>
                <a:off x="6613107" y="6455032"/>
                <a:ext cx="120240" cy="76680"/>
              </p14:xfrm>
            </p:contentPart>
          </mc:Choice>
          <mc:Fallback>
            <p:pic>
              <p:nvPicPr>
                <p:cNvPr id="3871" name="Ink 3870">
                  <a:extLst>
                    <a:ext uri="{FF2B5EF4-FFF2-40B4-BE49-F238E27FC236}">
                      <a16:creationId xmlns:a16="http://schemas.microsoft.com/office/drawing/2014/main" id="{BE45FDE2-F26B-4F49-8CA0-AB32557EA1AB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6604107" y="6446392"/>
                  <a:ext cx="137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3872" name="Ink 3871">
                  <a:extLst>
                    <a:ext uri="{FF2B5EF4-FFF2-40B4-BE49-F238E27FC236}">
                      <a16:creationId xmlns:a16="http://schemas.microsoft.com/office/drawing/2014/main" id="{7787B5D0-36DC-46B0-B25F-4143A09BF0E9}"/>
                    </a:ext>
                  </a:extLst>
                </p14:cNvPr>
                <p14:cNvContentPartPr/>
                <p14:nvPr/>
              </p14:nvContentPartPr>
              <p14:xfrm>
                <a:off x="6840987" y="6480232"/>
                <a:ext cx="360" cy="360"/>
              </p14:xfrm>
            </p:contentPart>
          </mc:Choice>
          <mc:Fallback>
            <p:pic>
              <p:nvPicPr>
                <p:cNvPr id="3872" name="Ink 3871">
                  <a:extLst>
                    <a:ext uri="{FF2B5EF4-FFF2-40B4-BE49-F238E27FC236}">
                      <a16:creationId xmlns:a16="http://schemas.microsoft.com/office/drawing/2014/main" id="{7787B5D0-36DC-46B0-B25F-4143A09BF0E9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6831987" y="64715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3902" name="Ink 3901">
                  <a:extLst>
                    <a:ext uri="{FF2B5EF4-FFF2-40B4-BE49-F238E27FC236}">
                      <a16:creationId xmlns:a16="http://schemas.microsoft.com/office/drawing/2014/main" id="{B0FD0C22-A451-4356-8444-5F8BDF7BE990}"/>
                    </a:ext>
                  </a:extLst>
                </p14:cNvPr>
                <p14:cNvContentPartPr/>
                <p14:nvPr/>
              </p14:nvContentPartPr>
              <p14:xfrm>
                <a:off x="6398547" y="5998192"/>
                <a:ext cx="60120" cy="29520"/>
              </p14:xfrm>
            </p:contentPart>
          </mc:Choice>
          <mc:Fallback>
            <p:pic>
              <p:nvPicPr>
                <p:cNvPr id="3902" name="Ink 3901">
                  <a:extLst>
                    <a:ext uri="{FF2B5EF4-FFF2-40B4-BE49-F238E27FC236}">
                      <a16:creationId xmlns:a16="http://schemas.microsoft.com/office/drawing/2014/main" id="{B0FD0C22-A451-4356-8444-5F8BDF7BE990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6389907" y="5989552"/>
                  <a:ext cx="77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3900" name="Ink 3899">
                  <a:extLst>
                    <a:ext uri="{FF2B5EF4-FFF2-40B4-BE49-F238E27FC236}">
                      <a16:creationId xmlns:a16="http://schemas.microsoft.com/office/drawing/2014/main" id="{E71FA6A7-EA01-4C15-835B-D51255AD6092}"/>
                    </a:ext>
                  </a:extLst>
                </p14:cNvPr>
                <p14:cNvContentPartPr/>
                <p14:nvPr/>
              </p14:nvContentPartPr>
              <p14:xfrm>
                <a:off x="6392067" y="5684992"/>
                <a:ext cx="54360" cy="19440"/>
              </p14:xfrm>
            </p:contentPart>
          </mc:Choice>
          <mc:Fallback>
            <p:pic>
              <p:nvPicPr>
                <p:cNvPr id="3900" name="Ink 3899">
                  <a:extLst>
                    <a:ext uri="{FF2B5EF4-FFF2-40B4-BE49-F238E27FC236}">
                      <a16:creationId xmlns:a16="http://schemas.microsoft.com/office/drawing/2014/main" id="{E71FA6A7-EA01-4C15-835B-D51255AD6092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6383067" y="5676352"/>
                  <a:ext cx="72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3901" name="Ink 3900">
                  <a:extLst>
                    <a:ext uri="{FF2B5EF4-FFF2-40B4-BE49-F238E27FC236}">
                      <a16:creationId xmlns:a16="http://schemas.microsoft.com/office/drawing/2014/main" id="{6C179EA7-261C-4B84-AD10-D5BFE2566CE1}"/>
                    </a:ext>
                  </a:extLst>
                </p14:cNvPr>
                <p14:cNvContentPartPr/>
                <p14:nvPr/>
              </p14:nvContentPartPr>
              <p14:xfrm>
                <a:off x="6370467" y="5678512"/>
                <a:ext cx="60120" cy="34200"/>
              </p14:xfrm>
            </p:contentPart>
          </mc:Choice>
          <mc:Fallback>
            <p:pic>
              <p:nvPicPr>
                <p:cNvPr id="3901" name="Ink 3900">
                  <a:extLst>
                    <a:ext uri="{FF2B5EF4-FFF2-40B4-BE49-F238E27FC236}">
                      <a16:creationId xmlns:a16="http://schemas.microsoft.com/office/drawing/2014/main" id="{6C179EA7-261C-4B84-AD10-D5BFE2566CE1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6361827" y="5669872"/>
                  <a:ext cx="77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3913" name="Ink 3912">
                  <a:extLst>
                    <a:ext uri="{FF2B5EF4-FFF2-40B4-BE49-F238E27FC236}">
                      <a16:creationId xmlns:a16="http://schemas.microsoft.com/office/drawing/2014/main" id="{3F5AA4C4-DA86-4D8D-B523-1A2102EB8A49}"/>
                    </a:ext>
                  </a:extLst>
                </p14:cNvPr>
                <p14:cNvContentPartPr/>
                <p14:nvPr/>
              </p14:nvContentPartPr>
              <p14:xfrm>
                <a:off x="6524907" y="5750152"/>
                <a:ext cx="107640" cy="95040"/>
              </p14:xfrm>
            </p:contentPart>
          </mc:Choice>
          <mc:Fallback>
            <p:pic>
              <p:nvPicPr>
                <p:cNvPr id="3913" name="Ink 3912">
                  <a:extLst>
                    <a:ext uri="{FF2B5EF4-FFF2-40B4-BE49-F238E27FC236}">
                      <a16:creationId xmlns:a16="http://schemas.microsoft.com/office/drawing/2014/main" id="{3F5AA4C4-DA86-4D8D-B523-1A2102EB8A49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6516267" y="5741152"/>
                  <a:ext cx="125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3914" name="Ink 3913">
                  <a:extLst>
                    <a:ext uri="{FF2B5EF4-FFF2-40B4-BE49-F238E27FC236}">
                      <a16:creationId xmlns:a16="http://schemas.microsoft.com/office/drawing/2014/main" id="{E7FB7CAF-F39C-4840-9E64-A9162CB6634F}"/>
                    </a:ext>
                  </a:extLst>
                </p14:cNvPr>
                <p14:cNvContentPartPr/>
                <p14:nvPr/>
              </p14:nvContentPartPr>
              <p14:xfrm>
                <a:off x="6619227" y="5836552"/>
                <a:ext cx="71280" cy="86040"/>
              </p14:xfrm>
            </p:contentPart>
          </mc:Choice>
          <mc:Fallback>
            <p:pic>
              <p:nvPicPr>
                <p:cNvPr id="3914" name="Ink 3913">
                  <a:extLst>
                    <a:ext uri="{FF2B5EF4-FFF2-40B4-BE49-F238E27FC236}">
                      <a16:creationId xmlns:a16="http://schemas.microsoft.com/office/drawing/2014/main" id="{E7FB7CAF-F39C-4840-9E64-A9162CB6634F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6610587" y="5827552"/>
                  <a:ext cx="88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3915" name="Ink 3914">
                  <a:extLst>
                    <a:ext uri="{FF2B5EF4-FFF2-40B4-BE49-F238E27FC236}">
                      <a16:creationId xmlns:a16="http://schemas.microsoft.com/office/drawing/2014/main" id="{66E77E78-E760-4790-840D-45E88BB5B4A0}"/>
                    </a:ext>
                  </a:extLst>
                </p14:cNvPr>
                <p14:cNvContentPartPr/>
                <p14:nvPr/>
              </p14:nvContentPartPr>
              <p14:xfrm>
                <a:off x="6720027" y="5843032"/>
                <a:ext cx="39600" cy="6120"/>
              </p14:xfrm>
            </p:contentPart>
          </mc:Choice>
          <mc:Fallback>
            <p:pic>
              <p:nvPicPr>
                <p:cNvPr id="3915" name="Ink 3914">
                  <a:extLst>
                    <a:ext uri="{FF2B5EF4-FFF2-40B4-BE49-F238E27FC236}">
                      <a16:creationId xmlns:a16="http://schemas.microsoft.com/office/drawing/2014/main" id="{66E77E78-E760-4790-840D-45E88BB5B4A0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6711027" y="5834392"/>
                  <a:ext cx="57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3916" name="Ink 3915">
                  <a:extLst>
                    <a:ext uri="{FF2B5EF4-FFF2-40B4-BE49-F238E27FC236}">
                      <a16:creationId xmlns:a16="http://schemas.microsoft.com/office/drawing/2014/main" id="{198838E8-3CE4-42C8-8312-584F77FAF4D4}"/>
                    </a:ext>
                  </a:extLst>
                </p14:cNvPr>
                <p14:cNvContentPartPr/>
                <p14:nvPr/>
              </p14:nvContentPartPr>
              <p14:xfrm>
                <a:off x="6790587" y="5782192"/>
                <a:ext cx="94320" cy="81000"/>
              </p14:xfrm>
            </p:contentPart>
          </mc:Choice>
          <mc:Fallback>
            <p:pic>
              <p:nvPicPr>
                <p:cNvPr id="3916" name="Ink 3915">
                  <a:extLst>
                    <a:ext uri="{FF2B5EF4-FFF2-40B4-BE49-F238E27FC236}">
                      <a16:creationId xmlns:a16="http://schemas.microsoft.com/office/drawing/2014/main" id="{198838E8-3CE4-42C8-8312-584F77FAF4D4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6781947" y="5773192"/>
                  <a:ext cx="111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3917" name="Ink 3916">
                  <a:extLst>
                    <a:ext uri="{FF2B5EF4-FFF2-40B4-BE49-F238E27FC236}">
                      <a16:creationId xmlns:a16="http://schemas.microsoft.com/office/drawing/2014/main" id="{26E6E04B-E532-4041-BA7E-6FF5E0E33DA7}"/>
                    </a:ext>
                  </a:extLst>
                </p14:cNvPr>
                <p14:cNvContentPartPr/>
                <p14:nvPr/>
              </p14:nvContentPartPr>
              <p14:xfrm>
                <a:off x="6870867" y="5839792"/>
                <a:ext cx="110160" cy="78840"/>
              </p14:xfrm>
            </p:contentPart>
          </mc:Choice>
          <mc:Fallback>
            <p:pic>
              <p:nvPicPr>
                <p:cNvPr id="3917" name="Ink 3916">
                  <a:extLst>
                    <a:ext uri="{FF2B5EF4-FFF2-40B4-BE49-F238E27FC236}">
                      <a16:creationId xmlns:a16="http://schemas.microsoft.com/office/drawing/2014/main" id="{26E6E04B-E532-4041-BA7E-6FF5E0E33DA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6862227" y="5831152"/>
                  <a:ext cx="127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3920" name="Ink 3919">
                  <a:extLst>
                    <a:ext uri="{FF2B5EF4-FFF2-40B4-BE49-F238E27FC236}">
                      <a16:creationId xmlns:a16="http://schemas.microsoft.com/office/drawing/2014/main" id="{6C57E8E9-6742-44FD-ABF5-4A59BF5A5B43}"/>
                    </a:ext>
                  </a:extLst>
                </p14:cNvPr>
                <p14:cNvContentPartPr/>
                <p14:nvPr/>
              </p14:nvContentPartPr>
              <p14:xfrm>
                <a:off x="5172027" y="5704072"/>
                <a:ext cx="1256400" cy="339120"/>
              </p14:xfrm>
            </p:contentPart>
          </mc:Choice>
          <mc:Fallback>
            <p:pic>
              <p:nvPicPr>
                <p:cNvPr id="3920" name="Ink 3919">
                  <a:extLst>
                    <a:ext uri="{FF2B5EF4-FFF2-40B4-BE49-F238E27FC236}">
                      <a16:creationId xmlns:a16="http://schemas.microsoft.com/office/drawing/2014/main" id="{6C57E8E9-6742-44FD-ABF5-4A59BF5A5B43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5163387" y="5695072"/>
                  <a:ext cx="12740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3922" name="Ink 3921">
                  <a:extLst>
                    <a:ext uri="{FF2B5EF4-FFF2-40B4-BE49-F238E27FC236}">
                      <a16:creationId xmlns:a16="http://schemas.microsoft.com/office/drawing/2014/main" id="{B531190F-1990-4EBE-8714-4D31702A1DC8}"/>
                    </a:ext>
                  </a:extLst>
                </p14:cNvPr>
                <p14:cNvContentPartPr/>
                <p14:nvPr/>
              </p14:nvContentPartPr>
              <p14:xfrm>
                <a:off x="5556867" y="5949592"/>
                <a:ext cx="39960" cy="115920"/>
              </p14:xfrm>
            </p:contentPart>
          </mc:Choice>
          <mc:Fallback>
            <p:pic>
              <p:nvPicPr>
                <p:cNvPr id="3922" name="Ink 3921">
                  <a:extLst>
                    <a:ext uri="{FF2B5EF4-FFF2-40B4-BE49-F238E27FC236}">
                      <a16:creationId xmlns:a16="http://schemas.microsoft.com/office/drawing/2014/main" id="{B531190F-1990-4EBE-8714-4D31702A1DC8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5547867" y="5940952"/>
                  <a:ext cx="57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3923" name="Ink 3922">
                  <a:extLst>
                    <a:ext uri="{FF2B5EF4-FFF2-40B4-BE49-F238E27FC236}">
                      <a16:creationId xmlns:a16="http://schemas.microsoft.com/office/drawing/2014/main" id="{70006D74-CB3E-42FA-B7CE-A551A3E4035D}"/>
                    </a:ext>
                  </a:extLst>
                </p14:cNvPr>
                <p14:cNvContentPartPr/>
                <p14:nvPr/>
              </p14:nvContentPartPr>
              <p14:xfrm>
                <a:off x="5413947" y="5776432"/>
                <a:ext cx="115920" cy="123120"/>
              </p14:xfrm>
            </p:contentPart>
          </mc:Choice>
          <mc:Fallback>
            <p:pic>
              <p:nvPicPr>
                <p:cNvPr id="3923" name="Ink 3922">
                  <a:extLst>
                    <a:ext uri="{FF2B5EF4-FFF2-40B4-BE49-F238E27FC236}">
                      <a16:creationId xmlns:a16="http://schemas.microsoft.com/office/drawing/2014/main" id="{70006D74-CB3E-42FA-B7CE-A551A3E4035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5404947" y="5767792"/>
                  <a:ext cx="13356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7" name="Group 3926">
            <a:extLst>
              <a:ext uri="{FF2B5EF4-FFF2-40B4-BE49-F238E27FC236}">
                <a16:creationId xmlns:a16="http://schemas.microsoft.com/office/drawing/2014/main" id="{625E4B4C-401D-4AB3-AB8B-FF2C68FE5872}"/>
              </a:ext>
            </a:extLst>
          </p:cNvPr>
          <p:cNvGrpSpPr/>
          <p:nvPr/>
        </p:nvGrpSpPr>
        <p:grpSpPr>
          <a:xfrm>
            <a:off x="11095827" y="5197192"/>
            <a:ext cx="415080" cy="50400"/>
            <a:chOff x="11095827" y="5197192"/>
            <a:chExt cx="415080" cy="5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3925" name="Ink 3924">
                  <a:extLst>
                    <a:ext uri="{FF2B5EF4-FFF2-40B4-BE49-F238E27FC236}">
                      <a16:creationId xmlns:a16="http://schemas.microsoft.com/office/drawing/2014/main" id="{E6A60DAE-EE3B-4935-B0B7-68552F38BF43}"/>
                    </a:ext>
                  </a:extLst>
                </p14:cNvPr>
                <p14:cNvContentPartPr/>
                <p14:nvPr/>
              </p14:nvContentPartPr>
              <p14:xfrm>
                <a:off x="11095827" y="5197192"/>
                <a:ext cx="415080" cy="33840"/>
              </p14:xfrm>
            </p:contentPart>
          </mc:Choice>
          <mc:Fallback>
            <p:pic>
              <p:nvPicPr>
                <p:cNvPr id="3925" name="Ink 3924">
                  <a:extLst>
                    <a:ext uri="{FF2B5EF4-FFF2-40B4-BE49-F238E27FC236}">
                      <a16:creationId xmlns:a16="http://schemas.microsoft.com/office/drawing/2014/main" id="{E6A60DAE-EE3B-4935-B0B7-68552F38BF43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1086827" y="5188192"/>
                  <a:ext cx="4327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3926" name="Ink 3925">
                  <a:extLst>
                    <a:ext uri="{FF2B5EF4-FFF2-40B4-BE49-F238E27FC236}">
                      <a16:creationId xmlns:a16="http://schemas.microsoft.com/office/drawing/2014/main" id="{1281BD34-C7E0-4B95-9BEA-1730EE41C294}"/>
                    </a:ext>
                  </a:extLst>
                </p14:cNvPr>
                <p14:cNvContentPartPr/>
                <p14:nvPr/>
              </p14:nvContentPartPr>
              <p14:xfrm>
                <a:off x="11129307" y="5233912"/>
                <a:ext cx="324720" cy="13680"/>
              </p14:xfrm>
            </p:contentPart>
          </mc:Choice>
          <mc:Fallback>
            <p:pic>
              <p:nvPicPr>
                <p:cNvPr id="3926" name="Ink 3925">
                  <a:extLst>
                    <a:ext uri="{FF2B5EF4-FFF2-40B4-BE49-F238E27FC236}">
                      <a16:creationId xmlns:a16="http://schemas.microsoft.com/office/drawing/2014/main" id="{1281BD34-C7E0-4B95-9BEA-1730EE41C294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1120307" y="5224912"/>
                  <a:ext cx="34236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5" name="Group 3934">
            <a:extLst>
              <a:ext uri="{FF2B5EF4-FFF2-40B4-BE49-F238E27FC236}">
                <a16:creationId xmlns:a16="http://schemas.microsoft.com/office/drawing/2014/main" id="{612FC73F-EBFC-4EB7-AFF8-860165B4344C}"/>
              </a:ext>
            </a:extLst>
          </p:cNvPr>
          <p:cNvGrpSpPr/>
          <p:nvPr/>
        </p:nvGrpSpPr>
        <p:grpSpPr>
          <a:xfrm>
            <a:off x="5650107" y="5614432"/>
            <a:ext cx="250560" cy="183960"/>
            <a:chOff x="5650107" y="5614432"/>
            <a:chExt cx="25056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3928" name="Ink 3927">
                  <a:extLst>
                    <a:ext uri="{FF2B5EF4-FFF2-40B4-BE49-F238E27FC236}">
                      <a16:creationId xmlns:a16="http://schemas.microsoft.com/office/drawing/2014/main" id="{ED46D0D8-1D32-4552-BB38-8E308C994E05}"/>
                    </a:ext>
                  </a:extLst>
                </p14:cNvPr>
                <p14:cNvContentPartPr/>
                <p14:nvPr/>
              </p14:nvContentPartPr>
              <p14:xfrm>
                <a:off x="5650107" y="5614432"/>
                <a:ext cx="90720" cy="160920"/>
              </p14:xfrm>
            </p:contentPart>
          </mc:Choice>
          <mc:Fallback>
            <p:pic>
              <p:nvPicPr>
                <p:cNvPr id="3928" name="Ink 3927">
                  <a:extLst>
                    <a:ext uri="{FF2B5EF4-FFF2-40B4-BE49-F238E27FC236}">
                      <a16:creationId xmlns:a16="http://schemas.microsoft.com/office/drawing/2014/main" id="{ED46D0D8-1D32-4552-BB38-8E308C994E05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5641467" y="5605432"/>
                  <a:ext cx="108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3929" name="Ink 3928">
                  <a:extLst>
                    <a:ext uri="{FF2B5EF4-FFF2-40B4-BE49-F238E27FC236}">
                      <a16:creationId xmlns:a16="http://schemas.microsoft.com/office/drawing/2014/main" id="{50448D68-2A8D-4B0C-82F5-19155FBBC927}"/>
                    </a:ext>
                  </a:extLst>
                </p14:cNvPr>
                <p14:cNvContentPartPr/>
                <p14:nvPr/>
              </p14:nvContentPartPr>
              <p14:xfrm>
                <a:off x="5814267" y="5684632"/>
                <a:ext cx="86400" cy="113760"/>
              </p14:xfrm>
            </p:contentPart>
          </mc:Choice>
          <mc:Fallback>
            <p:pic>
              <p:nvPicPr>
                <p:cNvPr id="3929" name="Ink 3928">
                  <a:extLst>
                    <a:ext uri="{FF2B5EF4-FFF2-40B4-BE49-F238E27FC236}">
                      <a16:creationId xmlns:a16="http://schemas.microsoft.com/office/drawing/2014/main" id="{50448D68-2A8D-4B0C-82F5-19155FBBC927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5805267" y="5675992"/>
                  <a:ext cx="10404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41" name="Group 3940">
            <a:extLst>
              <a:ext uri="{FF2B5EF4-FFF2-40B4-BE49-F238E27FC236}">
                <a16:creationId xmlns:a16="http://schemas.microsoft.com/office/drawing/2014/main" id="{9E987D2B-B51E-470E-ABA2-AFC75AAB8D0C}"/>
              </a:ext>
            </a:extLst>
          </p:cNvPr>
          <p:cNvGrpSpPr/>
          <p:nvPr/>
        </p:nvGrpSpPr>
        <p:grpSpPr>
          <a:xfrm>
            <a:off x="7668987" y="5619832"/>
            <a:ext cx="766080" cy="319320"/>
            <a:chOff x="7668987" y="5619832"/>
            <a:chExt cx="76608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3930" name="Ink 3929">
                  <a:extLst>
                    <a:ext uri="{FF2B5EF4-FFF2-40B4-BE49-F238E27FC236}">
                      <a16:creationId xmlns:a16="http://schemas.microsoft.com/office/drawing/2014/main" id="{682ABCE6-138A-486E-BCD1-281EDC5C3E51}"/>
                    </a:ext>
                  </a:extLst>
                </p14:cNvPr>
                <p14:cNvContentPartPr/>
                <p14:nvPr/>
              </p14:nvContentPartPr>
              <p14:xfrm>
                <a:off x="7756467" y="5801992"/>
                <a:ext cx="19080" cy="8640"/>
              </p14:xfrm>
            </p:contentPart>
          </mc:Choice>
          <mc:Fallback>
            <p:pic>
              <p:nvPicPr>
                <p:cNvPr id="3930" name="Ink 3929">
                  <a:extLst>
                    <a:ext uri="{FF2B5EF4-FFF2-40B4-BE49-F238E27FC236}">
                      <a16:creationId xmlns:a16="http://schemas.microsoft.com/office/drawing/2014/main" id="{682ABCE6-138A-486E-BCD1-281EDC5C3E51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7747827" y="5793352"/>
                  <a:ext cx="36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3931" name="Ink 3930">
                  <a:extLst>
                    <a:ext uri="{FF2B5EF4-FFF2-40B4-BE49-F238E27FC236}">
                      <a16:creationId xmlns:a16="http://schemas.microsoft.com/office/drawing/2014/main" id="{9360D392-09B2-4AB7-B746-5211CB38C14D}"/>
                    </a:ext>
                  </a:extLst>
                </p14:cNvPr>
                <p14:cNvContentPartPr/>
                <p14:nvPr/>
              </p14:nvContentPartPr>
              <p14:xfrm>
                <a:off x="7668987" y="5861752"/>
                <a:ext cx="131760" cy="21240"/>
              </p14:xfrm>
            </p:contentPart>
          </mc:Choice>
          <mc:Fallback>
            <p:pic>
              <p:nvPicPr>
                <p:cNvPr id="3931" name="Ink 3930">
                  <a:extLst>
                    <a:ext uri="{FF2B5EF4-FFF2-40B4-BE49-F238E27FC236}">
                      <a16:creationId xmlns:a16="http://schemas.microsoft.com/office/drawing/2014/main" id="{9360D392-09B2-4AB7-B746-5211CB38C14D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7660347" y="5852752"/>
                  <a:ext cx="149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3932" name="Ink 3931">
                  <a:extLst>
                    <a:ext uri="{FF2B5EF4-FFF2-40B4-BE49-F238E27FC236}">
                      <a16:creationId xmlns:a16="http://schemas.microsoft.com/office/drawing/2014/main" id="{FB219055-DC03-4747-A76B-5898924E2CC9}"/>
                    </a:ext>
                  </a:extLst>
                </p14:cNvPr>
                <p14:cNvContentPartPr/>
                <p14:nvPr/>
              </p14:nvContentPartPr>
              <p14:xfrm>
                <a:off x="7923147" y="5709832"/>
                <a:ext cx="148320" cy="143640"/>
              </p14:xfrm>
            </p:contentPart>
          </mc:Choice>
          <mc:Fallback>
            <p:pic>
              <p:nvPicPr>
                <p:cNvPr id="3932" name="Ink 3931">
                  <a:extLst>
                    <a:ext uri="{FF2B5EF4-FFF2-40B4-BE49-F238E27FC236}">
                      <a16:creationId xmlns:a16="http://schemas.microsoft.com/office/drawing/2014/main" id="{FB219055-DC03-4747-A76B-5898924E2CC9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7914507" y="5701192"/>
                  <a:ext cx="165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3933" name="Ink 3932">
                  <a:extLst>
                    <a:ext uri="{FF2B5EF4-FFF2-40B4-BE49-F238E27FC236}">
                      <a16:creationId xmlns:a16="http://schemas.microsoft.com/office/drawing/2014/main" id="{1DE97704-FE68-44E4-94EC-BA3B9694A7B6}"/>
                    </a:ext>
                  </a:extLst>
                </p14:cNvPr>
                <p14:cNvContentPartPr/>
                <p14:nvPr/>
              </p14:nvContentPartPr>
              <p14:xfrm>
                <a:off x="8058507" y="5834752"/>
                <a:ext cx="69120" cy="104400"/>
              </p14:xfrm>
            </p:contentPart>
          </mc:Choice>
          <mc:Fallback>
            <p:pic>
              <p:nvPicPr>
                <p:cNvPr id="3933" name="Ink 3932">
                  <a:extLst>
                    <a:ext uri="{FF2B5EF4-FFF2-40B4-BE49-F238E27FC236}">
                      <a16:creationId xmlns:a16="http://schemas.microsoft.com/office/drawing/2014/main" id="{1DE97704-FE68-44E4-94EC-BA3B9694A7B6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8049507" y="5826112"/>
                  <a:ext cx="86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3936" name="Ink 3935">
                  <a:extLst>
                    <a:ext uri="{FF2B5EF4-FFF2-40B4-BE49-F238E27FC236}">
                      <a16:creationId xmlns:a16="http://schemas.microsoft.com/office/drawing/2014/main" id="{AD1F4187-A48B-419E-A554-3C15AF69D12B}"/>
                    </a:ext>
                  </a:extLst>
                </p14:cNvPr>
                <p14:cNvContentPartPr/>
                <p14:nvPr/>
              </p14:nvContentPartPr>
              <p14:xfrm>
                <a:off x="8324187" y="5779672"/>
                <a:ext cx="110880" cy="13680"/>
              </p14:xfrm>
            </p:contentPart>
          </mc:Choice>
          <mc:Fallback>
            <p:pic>
              <p:nvPicPr>
                <p:cNvPr id="3936" name="Ink 3935">
                  <a:extLst>
                    <a:ext uri="{FF2B5EF4-FFF2-40B4-BE49-F238E27FC236}">
                      <a16:creationId xmlns:a16="http://schemas.microsoft.com/office/drawing/2014/main" id="{AD1F4187-A48B-419E-A554-3C15AF69D12B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8315187" y="5770672"/>
                  <a:ext cx="128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3937" name="Ink 3936">
                  <a:extLst>
                    <a:ext uri="{FF2B5EF4-FFF2-40B4-BE49-F238E27FC236}">
                      <a16:creationId xmlns:a16="http://schemas.microsoft.com/office/drawing/2014/main" id="{98E81816-DF04-4906-85B9-D38F2B75560E}"/>
                    </a:ext>
                  </a:extLst>
                </p14:cNvPr>
                <p14:cNvContentPartPr/>
                <p14:nvPr/>
              </p14:nvContentPartPr>
              <p14:xfrm>
                <a:off x="8325627" y="5779672"/>
                <a:ext cx="360" cy="360"/>
              </p14:xfrm>
            </p:contentPart>
          </mc:Choice>
          <mc:Fallback>
            <p:pic>
              <p:nvPicPr>
                <p:cNvPr id="3937" name="Ink 3936">
                  <a:extLst>
                    <a:ext uri="{FF2B5EF4-FFF2-40B4-BE49-F238E27FC236}">
                      <a16:creationId xmlns:a16="http://schemas.microsoft.com/office/drawing/2014/main" id="{98E81816-DF04-4906-85B9-D38F2B75560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8316987" y="57706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3938" name="Ink 3937">
                  <a:extLst>
                    <a:ext uri="{FF2B5EF4-FFF2-40B4-BE49-F238E27FC236}">
                      <a16:creationId xmlns:a16="http://schemas.microsoft.com/office/drawing/2014/main" id="{5B54FB8A-A6E6-4F07-B4D2-436B2CAB7F8E}"/>
                    </a:ext>
                  </a:extLst>
                </p14:cNvPr>
                <p14:cNvContentPartPr/>
                <p14:nvPr/>
              </p14:nvContentPartPr>
              <p14:xfrm>
                <a:off x="8322027" y="5779672"/>
                <a:ext cx="93600" cy="48960"/>
              </p14:xfrm>
            </p:contentPart>
          </mc:Choice>
          <mc:Fallback>
            <p:pic>
              <p:nvPicPr>
                <p:cNvPr id="3938" name="Ink 3937">
                  <a:extLst>
                    <a:ext uri="{FF2B5EF4-FFF2-40B4-BE49-F238E27FC236}">
                      <a16:creationId xmlns:a16="http://schemas.microsoft.com/office/drawing/2014/main" id="{5B54FB8A-A6E6-4F07-B4D2-436B2CAB7F8E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8313027" y="5770672"/>
                  <a:ext cx="111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3940" name="Ink 3939">
                  <a:extLst>
                    <a:ext uri="{FF2B5EF4-FFF2-40B4-BE49-F238E27FC236}">
                      <a16:creationId xmlns:a16="http://schemas.microsoft.com/office/drawing/2014/main" id="{5EC7FF10-F373-4E46-AB86-44A8EE760F17}"/>
                    </a:ext>
                  </a:extLst>
                </p14:cNvPr>
                <p14:cNvContentPartPr/>
                <p14:nvPr/>
              </p14:nvContentPartPr>
              <p14:xfrm>
                <a:off x="8107827" y="5619832"/>
                <a:ext cx="54360" cy="99000"/>
              </p14:xfrm>
            </p:contentPart>
          </mc:Choice>
          <mc:Fallback>
            <p:pic>
              <p:nvPicPr>
                <p:cNvPr id="3940" name="Ink 3939">
                  <a:extLst>
                    <a:ext uri="{FF2B5EF4-FFF2-40B4-BE49-F238E27FC236}">
                      <a16:creationId xmlns:a16="http://schemas.microsoft.com/office/drawing/2014/main" id="{5EC7FF10-F373-4E46-AB86-44A8EE760F17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8098827" y="5610832"/>
                  <a:ext cx="7200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58" name="Group 3957">
            <a:extLst>
              <a:ext uri="{FF2B5EF4-FFF2-40B4-BE49-F238E27FC236}">
                <a16:creationId xmlns:a16="http://schemas.microsoft.com/office/drawing/2014/main" id="{2D00DF47-518F-4D91-8F84-887D61559FF9}"/>
              </a:ext>
            </a:extLst>
          </p:cNvPr>
          <p:cNvGrpSpPr/>
          <p:nvPr/>
        </p:nvGrpSpPr>
        <p:grpSpPr>
          <a:xfrm>
            <a:off x="8577267" y="5623432"/>
            <a:ext cx="1581120" cy="312120"/>
            <a:chOff x="8577267" y="5623432"/>
            <a:chExt cx="158112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3942" name="Ink 3941">
                  <a:extLst>
                    <a:ext uri="{FF2B5EF4-FFF2-40B4-BE49-F238E27FC236}">
                      <a16:creationId xmlns:a16="http://schemas.microsoft.com/office/drawing/2014/main" id="{9D88F764-0345-4A8C-BF27-E139758F31D5}"/>
                    </a:ext>
                  </a:extLst>
                </p14:cNvPr>
                <p14:cNvContentPartPr/>
                <p14:nvPr/>
              </p14:nvContentPartPr>
              <p14:xfrm>
                <a:off x="8577267" y="5720632"/>
                <a:ext cx="157680" cy="106920"/>
              </p14:xfrm>
            </p:contentPart>
          </mc:Choice>
          <mc:Fallback>
            <p:pic>
              <p:nvPicPr>
                <p:cNvPr id="3942" name="Ink 3941">
                  <a:extLst>
                    <a:ext uri="{FF2B5EF4-FFF2-40B4-BE49-F238E27FC236}">
                      <a16:creationId xmlns:a16="http://schemas.microsoft.com/office/drawing/2014/main" id="{9D88F764-0345-4A8C-BF27-E139758F31D5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8568267" y="5711632"/>
                  <a:ext cx="175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3943" name="Ink 3942">
                  <a:extLst>
                    <a:ext uri="{FF2B5EF4-FFF2-40B4-BE49-F238E27FC236}">
                      <a16:creationId xmlns:a16="http://schemas.microsoft.com/office/drawing/2014/main" id="{709BBE07-3F49-46D0-8307-AC3997787795}"/>
                    </a:ext>
                  </a:extLst>
                </p14:cNvPr>
                <p14:cNvContentPartPr/>
                <p14:nvPr/>
              </p14:nvContentPartPr>
              <p14:xfrm>
                <a:off x="8738187" y="5811712"/>
                <a:ext cx="117000" cy="123840"/>
              </p14:xfrm>
            </p:contentPart>
          </mc:Choice>
          <mc:Fallback>
            <p:pic>
              <p:nvPicPr>
                <p:cNvPr id="3943" name="Ink 3942">
                  <a:extLst>
                    <a:ext uri="{FF2B5EF4-FFF2-40B4-BE49-F238E27FC236}">
                      <a16:creationId xmlns:a16="http://schemas.microsoft.com/office/drawing/2014/main" id="{709BBE07-3F49-46D0-8307-AC3997787795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8729187" y="5802712"/>
                  <a:ext cx="134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3944" name="Ink 3943">
                  <a:extLst>
                    <a:ext uri="{FF2B5EF4-FFF2-40B4-BE49-F238E27FC236}">
                      <a16:creationId xmlns:a16="http://schemas.microsoft.com/office/drawing/2014/main" id="{C208C8C3-A499-4D07-89F3-7E732B0BA3AE}"/>
                    </a:ext>
                  </a:extLst>
                </p14:cNvPr>
                <p14:cNvContentPartPr/>
                <p14:nvPr/>
              </p14:nvContentPartPr>
              <p14:xfrm>
                <a:off x="8830347" y="5654032"/>
                <a:ext cx="70200" cy="114480"/>
              </p14:xfrm>
            </p:contentPart>
          </mc:Choice>
          <mc:Fallback>
            <p:pic>
              <p:nvPicPr>
                <p:cNvPr id="3944" name="Ink 3943">
                  <a:extLst>
                    <a:ext uri="{FF2B5EF4-FFF2-40B4-BE49-F238E27FC236}">
                      <a16:creationId xmlns:a16="http://schemas.microsoft.com/office/drawing/2014/main" id="{C208C8C3-A499-4D07-89F3-7E732B0BA3AE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8821707" y="5645392"/>
                  <a:ext cx="87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3945" name="Ink 3944">
                  <a:extLst>
                    <a:ext uri="{FF2B5EF4-FFF2-40B4-BE49-F238E27FC236}">
                      <a16:creationId xmlns:a16="http://schemas.microsoft.com/office/drawing/2014/main" id="{C005163D-EEF3-4AC0-9C40-1234DAF43EEB}"/>
                    </a:ext>
                  </a:extLst>
                </p14:cNvPr>
                <p14:cNvContentPartPr/>
                <p14:nvPr/>
              </p14:nvContentPartPr>
              <p14:xfrm>
                <a:off x="9007467" y="5796952"/>
                <a:ext cx="126000" cy="3600"/>
              </p14:xfrm>
            </p:contentPart>
          </mc:Choice>
          <mc:Fallback>
            <p:pic>
              <p:nvPicPr>
                <p:cNvPr id="3945" name="Ink 3944">
                  <a:extLst>
                    <a:ext uri="{FF2B5EF4-FFF2-40B4-BE49-F238E27FC236}">
                      <a16:creationId xmlns:a16="http://schemas.microsoft.com/office/drawing/2014/main" id="{C005163D-EEF3-4AC0-9C40-1234DAF43EEB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8998467" y="5788312"/>
                  <a:ext cx="143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3946" name="Ink 3945">
                  <a:extLst>
                    <a:ext uri="{FF2B5EF4-FFF2-40B4-BE49-F238E27FC236}">
                      <a16:creationId xmlns:a16="http://schemas.microsoft.com/office/drawing/2014/main" id="{B8AC17D6-940E-4A76-81F2-AF0EC6ECA3BD}"/>
                    </a:ext>
                  </a:extLst>
                </p14:cNvPr>
                <p14:cNvContentPartPr/>
                <p14:nvPr/>
              </p14:nvContentPartPr>
              <p14:xfrm>
                <a:off x="9057867" y="5744392"/>
                <a:ext cx="30960" cy="122040"/>
              </p14:xfrm>
            </p:contentPart>
          </mc:Choice>
          <mc:Fallback>
            <p:pic>
              <p:nvPicPr>
                <p:cNvPr id="3946" name="Ink 3945">
                  <a:extLst>
                    <a:ext uri="{FF2B5EF4-FFF2-40B4-BE49-F238E27FC236}">
                      <a16:creationId xmlns:a16="http://schemas.microsoft.com/office/drawing/2014/main" id="{B8AC17D6-940E-4A76-81F2-AF0EC6ECA3BD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9048867" y="5735392"/>
                  <a:ext cx="48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3947" name="Ink 3946">
                  <a:extLst>
                    <a:ext uri="{FF2B5EF4-FFF2-40B4-BE49-F238E27FC236}">
                      <a16:creationId xmlns:a16="http://schemas.microsoft.com/office/drawing/2014/main" id="{7B6B2298-6F91-4730-93F3-631FFA7393B9}"/>
                    </a:ext>
                  </a:extLst>
                </p14:cNvPr>
                <p14:cNvContentPartPr/>
                <p14:nvPr/>
              </p14:nvContentPartPr>
              <p14:xfrm>
                <a:off x="9309147" y="5713792"/>
                <a:ext cx="104760" cy="113040"/>
              </p14:xfrm>
            </p:contentPart>
          </mc:Choice>
          <mc:Fallback>
            <p:pic>
              <p:nvPicPr>
                <p:cNvPr id="3947" name="Ink 3946">
                  <a:extLst>
                    <a:ext uri="{FF2B5EF4-FFF2-40B4-BE49-F238E27FC236}">
                      <a16:creationId xmlns:a16="http://schemas.microsoft.com/office/drawing/2014/main" id="{7B6B2298-6F91-4730-93F3-631FFA7393B9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9300147" y="5704792"/>
                  <a:ext cx="122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3948" name="Ink 3947">
                  <a:extLst>
                    <a:ext uri="{FF2B5EF4-FFF2-40B4-BE49-F238E27FC236}">
                      <a16:creationId xmlns:a16="http://schemas.microsoft.com/office/drawing/2014/main" id="{B6889C76-4476-47B3-81A9-4655A4666847}"/>
                    </a:ext>
                  </a:extLst>
                </p14:cNvPr>
                <p14:cNvContentPartPr/>
                <p14:nvPr/>
              </p14:nvContentPartPr>
              <p14:xfrm>
                <a:off x="9429387" y="5815672"/>
                <a:ext cx="68400" cy="69120"/>
              </p14:xfrm>
            </p:contentPart>
          </mc:Choice>
          <mc:Fallback>
            <p:pic>
              <p:nvPicPr>
                <p:cNvPr id="3948" name="Ink 3947">
                  <a:extLst>
                    <a:ext uri="{FF2B5EF4-FFF2-40B4-BE49-F238E27FC236}">
                      <a16:creationId xmlns:a16="http://schemas.microsoft.com/office/drawing/2014/main" id="{B6889C76-4476-47B3-81A9-4655A4666847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9420387" y="5806672"/>
                  <a:ext cx="86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3949" name="Ink 3948">
                  <a:extLst>
                    <a:ext uri="{FF2B5EF4-FFF2-40B4-BE49-F238E27FC236}">
                      <a16:creationId xmlns:a16="http://schemas.microsoft.com/office/drawing/2014/main" id="{7066551A-84D6-4668-8F4C-FCE555E7DAF0}"/>
                    </a:ext>
                  </a:extLst>
                </p14:cNvPr>
                <p14:cNvContentPartPr/>
                <p14:nvPr/>
              </p14:nvContentPartPr>
              <p14:xfrm>
                <a:off x="9546387" y="5803072"/>
                <a:ext cx="70560" cy="5400"/>
              </p14:xfrm>
            </p:contentPart>
          </mc:Choice>
          <mc:Fallback>
            <p:pic>
              <p:nvPicPr>
                <p:cNvPr id="3949" name="Ink 3948">
                  <a:extLst>
                    <a:ext uri="{FF2B5EF4-FFF2-40B4-BE49-F238E27FC236}">
                      <a16:creationId xmlns:a16="http://schemas.microsoft.com/office/drawing/2014/main" id="{7066551A-84D6-4668-8F4C-FCE555E7DAF0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9537747" y="5794072"/>
                  <a:ext cx="882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3950" name="Ink 3949">
                  <a:extLst>
                    <a:ext uri="{FF2B5EF4-FFF2-40B4-BE49-F238E27FC236}">
                      <a16:creationId xmlns:a16="http://schemas.microsoft.com/office/drawing/2014/main" id="{EF492B62-7868-4E25-8A62-110539626E2B}"/>
                    </a:ext>
                  </a:extLst>
                </p14:cNvPr>
                <p14:cNvContentPartPr/>
                <p14:nvPr/>
              </p14:nvContentPartPr>
              <p14:xfrm>
                <a:off x="9656907" y="5728552"/>
                <a:ext cx="128520" cy="96120"/>
              </p14:xfrm>
            </p:contentPart>
          </mc:Choice>
          <mc:Fallback>
            <p:pic>
              <p:nvPicPr>
                <p:cNvPr id="3950" name="Ink 3949">
                  <a:extLst>
                    <a:ext uri="{FF2B5EF4-FFF2-40B4-BE49-F238E27FC236}">
                      <a16:creationId xmlns:a16="http://schemas.microsoft.com/office/drawing/2014/main" id="{EF492B62-7868-4E25-8A62-110539626E2B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9647907" y="5719552"/>
                  <a:ext cx="1461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3951" name="Ink 3950">
                  <a:extLst>
                    <a:ext uri="{FF2B5EF4-FFF2-40B4-BE49-F238E27FC236}">
                      <a16:creationId xmlns:a16="http://schemas.microsoft.com/office/drawing/2014/main" id="{5819FFF8-098D-4D8D-A06A-3E5CE152B8F8}"/>
                    </a:ext>
                  </a:extLst>
                </p14:cNvPr>
                <p14:cNvContentPartPr/>
                <p14:nvPr/>
              </p14:nvContentPartPr>
              <p14:xfrm>
                <a:off x="9778587" y="5792992"/>
                <a:ext cx="104040" cy="82080"/>
              </p14:xfrm>
            </p:contentPart>
          </mc:Choice>
          <mc:Fallback>
            <p:pic>
              <p:nvPicPr>
                <p:cNvPr id="3951" name="Ink 3950">
                  <a:extLst>
                    <a:ext uri="{FF2B5EF4-FFF2-40B4-BE49-F238E27FC236}">
                      <a16:creationId xmlns:a16="http://schemas.microsoft.com/office/drawing/2014/main" id="{5819FFF8-098D-4D8D-A06A-3E5CE152B8F8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9769587" y="5783992"/>
                  <a:ext cx="121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3954" name="Ink 3953">
                  <a:extLst>
                    <a:ext uri="{FF2B5EF4-FFF2-40B4-BE49-F238E27FC236}">
                      <a16:creationId xmlns:a16="http://schemas.microsoft.com/office/drawing/2014/main" id="{C1C26F7F-EDB5-4D46-B4F5-A2A385AC5B02}"/>
                    </a:ext>
                  </a:extLst>
                </p14:cNvPr>
                <p14:cNvContentPartPr/>
                <p14:nvPr/>
              </p14:nvContentPartPr>
              <p14:xfrm>
                <a:off x="9209787" y="5682112"/>
                <a:ext cx="139680" cy="219600"/>
              </p14:xfrm>
            </p:contentPart>
          </mc:Choice>
          <mc:Fallback>
            <p:pic>
              <p:nvPicPr>
                <p:cNvPr id="3954" name="Ink 3953">
                  <a:extLst>
                    <a:ext uri="{FF2B5EF4-FFF2-40B4-BE49-F238E27FC236}">
                      <a16:creationId xmlns:a16="http://schemas.microsoft.com/office/drawing/2014/main" id="{C1C26F7F-EDB5-4D46-B4F5-A2A385AC5B02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9201147" y="5673472"/>
                  <a:ext cx="157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3956" name="Ink 3955">
                  <a:extLst>
                    <a:ext uri="{FF2B5EF4-FFF2-40B4-BE49-F238E27FC236}">
                      <a16:creationId xmlns:a16="http://schemas.microsoft.com/office/drawing/2014/main" id="{2B988410-156C-4F03-B946-AA91D92DB8EE}"/>
                    </a:ext>
                  </a:extLst>
                </p14:cNvPr>
                <p14:cNvContentPartPr/>
                <p14:nvPr/>
              </p14:nvContentPartPr>
              <p14:xfrm>
                <a:off x="9923667" y="5663032"/>
                <a:ext cx="43200" cy="221760"/>
              </p14:xfrm>
            </p:contentPart>
          </mc:Choice>
          <mc:Fallback>
            <p:pic>
              <p:nvPicPr>
                <p:cNvPr id="3956" name="Ink 3955">
                  <a:extLst>
                    <a:ext uri="{FF2B5EF4-FFF2-40B4-BE49-F238E27FC236}">
                      <a16:creationId xmlns:a16="http://schemas.microsoft.com/office/drawing/2014/main" id="{2B988410-156C-4F03-B946-AA91D92DB8EE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9914667" y="5654032"/>
                  <a:ext cx="608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3957" name="Ink 3956">
                  <a:extLst>
                    <a:ext uri="{FF2B5EF4-FFF2-40B4-BE49-F238E27FC236}">
                      <a16:creationId xmlns:a16="http://schemas.microsoft.com/office/drawing/2014/main" id="{CDF1BA03-DF1E-4A06-8ABF-B91A10E0657D}"/>
                    </a:ext>
                  </a:extLst>
                </p14:cNvPr>
                <p14:cNvContentPartPr/>
                <p14:nvPr/>
              </p14:nvContentPartPr>
              <p14:xfrm>
                <a:off x="10005027" y="5623432"/>
                <a:ext cx="153360" cy="138960"/>
              </p14:xfrm>
            </p:contentPart>
          </mc:Choice>
          <mc:Fallback>
            <p:pic>
              <p:nvPicPr>
                <p:cNvPr id="3957" name="Ink 3956">
                  <a:extLst>
                    <a:ext uri="{FF2B5EF4-FFF2-40B4-BE49-F238E27FC236}">
                      <a16:creationId xmlns:a16="http://schemas.microsoft.com/office/drawing/2014/main" id="{CDF1BA03-DF1E-4A06-8ABF-B91A10E0657D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9996027" y="5614432"/>
                  <a:ext cx="1710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2" name="Group 3991">
            <a:extLst>
              <a:ext uri="{FF2B5EF4-FFF2-40B4-BE49-F238E27FC236}">
                <a16:creationId xmlns:a16="http://schemas.microsoft.com/office/drawing/2014/main" id="{143810B1-80EC-4848-964D-B5BDBDDFFB18}"/>
              </a:ext>
            </a:extLst>
          </p:cNvPr>
          <p:cNvGrpSpPr/>
          <p:nvPr/>
        </p:nvGrpSpPr>
        <p:grpSpPr>
          <a:xfrm>
            <a:off x="7751067" y="6227872"/>
            <a:ext cx="402120" cy="205920"/>
            <a:chOff x="7751067" y="6227872"/>
            <a:chExt cx="40212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3959" name="Ink 3958">
                  <a:extLst>
                    <a:ext uri="{FF2B5EF4-FFF2-40B4-BE49-F238E27FC236}">
                      <a16:creationId xmlns:a16="http://schemas.microsoft.com/office/drawing/2014/main" id="{A354F74B-D5B8-4C12-B8E1-B1962CA9659B}"/>
                    </a:ext>
                  </a:extLst>
                </p14:cNvPr>
                <p14:cNvContentPartPr/>
                <p14:nvPr/>
              </p14:nvContentPartPr>
              <p14:xfrm>
                <a:off x="7787427" y="6235432"/>
                <a:ext cx="34920" cy="12960"/>
              </p14:xfrm>
            </p:contentPart>
          </mc:Choice>
          <mc:Fallback>
            <p:pic>
              <p:nvPicPr>
                <p:cNvPr id="3959" name="Ink 3958">
                  <a:extLst>
                    <a:ext uri="{FF2B5EF4-FFF2-40B4-BE49-F238E27FC236}">
                      <a16:creationId xmlns:a16="http://schemas.microsoft.com/office/drawing/2014/main" id="{A354F74B-D5B8-4C12-B8E1-B1962CA9659B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7778427" y="6226792"/>
                  <a:ext cx="52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3960" name="Ink 3959">
                  <a:extLst>
                    <a:ext uri="{FF2B5EF4-FFF2-40B4-BE49-F238E27FC236}">
                      <a16:creationId xmlns:a16="http://schemas.microsoft.com/office/drawing/2014/main" id="{7752040D-13DD-442F-AF4E-328CE52C4493}"/>
                    </a:ext>
                  </a:extLst>
                </p14:cNvPr>
                <p14:cNvContentPartPr/>
                <p14:nvPr/>
              </p14:nvContentPartPr>
              <p14:xfrm>
                <a:off x="7751067" y="6282592"/>
                <a:ext cx="113040" cy="7920"/>
              </p14:xfrm>
            </p:contentPart>
          </mc:Choice>
          <mc:Fallback>
            <p:pic>
              <p:nvPicPr>
                <p:cNvPr id="3960" name="Ink 3959">
                  <a:extLst>
                    <a:ext uri="{FF2B5EF4-FFF2-40B4-BE49-F238E27FC236}">
                      <a16:creationId xmlns:a16="http://schemas.microsoft.com/office/drawing/2014/main" id="{7752040D-13DD-442F-AF4E-328CE52C4493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7742067" y="6273592"/>
                  <a:ext cx="130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3961" name="Ink 3960">
                  <a:extLst>
                    <a:ext uri="{FF2B5EF4-FFF2-40B4-BE49-F238E27FC236}">
                      <a16:creationId xmlns:a16="http://schemas.microsoft.com/office/drawing/2014/main" id="{9BECD6B4-F8C1-4B80-8F89-A08D9C58EABD}"/>
                    </a:ext>
                  </a:extLst>
                </p14:cNvPr>
                <p14:cNvContentPartPr/>
                <p14:nvPr/>
              </p14:nvContentPartPr>
              <p14:xfrm>
                <a:off x="7951227" y="6227872"/>
                <a:ext cx="127080" cy="119520"/>
              </p14:xfrm>
            </p:contentPart>
          </mc:Choice>
          <mc:Fallback>
            <p:pic>
              <p:nvPicPr>
                <p:cNvPr id="3961" name="Ink 3960">
                  <a:extLst>
                    <a:ext uri="{FF2B5EF4-FFF2-40B4-BE49-F238E27FC236}">
                      <a16:creationId xmlns:a16="http://schemas.microsoft.com/office/drawing/2014/main" id="{9BECD6B4-F8C1-4B80-8F89-A08D9C58EABD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7942227" y="6218872"/>
                  <a:ext cx="144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3962" name="Ink 3961">
                  <a:extLst>
                    <a:ext uri="{FF2B5EF4-FFF2-40B4-BE49-F238E27FC236}">
                      <a16:creationId xmlns:a16="http://schemas.microsoft.com/office/drawing/2014/main" id="{78D42455-5E80-476A-83EA-633FEE3B91C0}"/>
                    </a:ext>
                  </a:extLst>
                </p14:cNvPr>
                <p14:cNvContentPartPr/>
                <p14:nvPr/>
              </p14:nvContentPartPr>
              <p14:xfrm>
                <a:off x="8099187" y="6321112"/>
                <a:ext cx="54000" cy="112680"/>
              </p14:xfrm>
            </p:contentPart>
          </mc:Choice>
          <mc:Fallback>
            <p:pic>
              <p:nvPicPr>
                <p:cNvPr id="3962" name="Ink 3961">
                  <a:extLst>
                    <a:ext uri="{FF2B5EF4-FFF2-40B4-BE49-F238E27FC236}">
                      <a16:creationId xmlns:a16="http://schemas.microsoft.com/office/drawing/2014/main" id="{78D42455-5E80-476A-83EA-633FEE3B91C0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8090547" y="6312112"/>
                  <a:ext cx="7164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1" name="Group 3990">
            <a:extLst>
              <a:ext uri="{FF2B5EF4-FFF2-40B4-BE49-F238E27FC236}">
                <a16:creationId xmlns:a16="http://schemas.microsoft.com/office/drawing/2014/main" id="{C190AC59-9D29-4CF5-B5D2-7741DA344EA1}"/>
              </a:ext>
            </a:extLst>
          </p:cNvPr>
          <p:cNvGrpSpPr/>
          <p:nvPr/>
        </p:nvGrpSpPr>
        <p:grpSpPr>
          <a:xfrm>
            <a:off x="8334987" y="6110512"/>
            <a:ext cx="2000520" cy="375840"/>
            <a:chOff x="8334987" y="6110512"/>
            <a:chExt cx="2000520" cy="37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3963" name="Ink 3962">
                  <a:extLst>
                    <a:ext uri="{FF2B5EF4-FFF2-40B4-BE49-F238E27FC236}">
                      <a16:creationId xmlns:a16="http://schemas.microsoft.com/office/drawing/2014/main" id="{17FC81AB-8914-4C60-9A20-BD1C5802859E}"/>
                    </a:ext>
                  </a:extLst>
                </p14:cNvPr>
                <p14:cNvContentPartPr/>
                <p14:nvPr/>
              </p14:nvContentPartPr>
              <p14:xfrm>
                <a:off x="8334987" y="6284032"/>
                <a:ext cx="88920" cy="9720"/>
              </p14:xfrm>
            </p:contentPart>
          </mc:Choice>
          <mc:Fallback>
            <p:pic>
              <p:nvPicPr>
                <p:cNvPr id="3963" name="Ink 3962">
                  <a:extLst>
                    <a:ext uri="{FF2B5EF4-FFF2-40B4-BE49-F238E27FC236}">
                      <a16:creationId xmlns:a16="http://schemas.microsoft.com/office/drawing/2014/main" id="{17FC81AB-8914-4C60-9A20-BD1C5802859E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8325987" y="6275392"/>
                  <a:ext cx="106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3964" name="Ink 3963">
                  <a:extLst>
                    <a:ext uri="{FF2B5EF4-FFF2-40B4-BE49-F238E27FC236}">
                      <a16:creationId xmlns:a16="http://schemas.microsoft.com/office/drawing/2014/main" id="{2C681186-C459-42EC-B4CE-6D4EB24EA5F7}"/>
                    </a:ext>
                  </a:extLst>
                </p14:cNvPr>
                <p14:cNvContentPartPr/>
                <p14:nvPr/>
              </p14:nvContentPartPr>
              <p14:xfrm>
                <a:off x="8334987" y="6284032"/>
                <a:ext cx="123480" cy="54000"/>
              </p14:xfrm>
            </p:contentPart>
          </mc:Choice>
          <mc:Fallback>
            <p:pic>
              <p:nvPicPr>
                <p:cNvPr id="3964" name="Ink 3963">
                  <a:extLst>
                    <a:ext uri="{FF2B5EF4-FFF2-40B4-BE49-F238E27FC236}">
                      <a16:creationId xmlns:a16="http://schemas.microsoft.com/office/drawing/2014/main" id="{2C681186-C459-42EC-B4CE-6D4EB24EA5F7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8325987" y="6275392"/>
                  <a:ext cx="141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3965" name="Ink 3964">
                  <a:extLst>
                    <a:ext uri="{FF2B5EF4-FFF2-40B4-BE49-F238E27FC236}">
                      <a16:creationId xmlns:a16="http://schemas.microsoft.com/office/drawing/2014/main" id="{A29484FC-0C81-4FE3-93A7-B8AAFA32AD55}"/>
                    </a:ext>
                  </a:extLst>
                </p14:cNvPr>
                <p14:cNvContentPartPr/>
                <p14:nvPr/>
              </p14:nvContentPartPr>
              <p14:xfrm>
                <a:off x="8519307" y="6148312"/>
                <a:ext cx="97920" cy="260280"/>
              </p14:xfrm>
            </p:contentPart>
          </mc:Choice>
          <mc:Fallback>
            <p:pic>
              <p:nvPicPr>
                <p:cNvPr id="3965" name="Ink 3964">
                  <a:extLst>
                    <a:ext uri="{FF2B5EF4-FFF2-40B4-BE49-F238E27FC236}">
                      <a16:creationId xmlns:a16="http://schemas.microsoft.com/office/drawing/2014/main" id="{A29484FC-0C81-4FE3-93A7-B8AAFA32AD55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8510667" y="6139312"/>
                  <a:ext cx="115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3966" name="Ink 3965">
                  <a:extLst>
                    <a:ext uri="{FF2B5EF4-FFF2-40B4-BE49-F238E27FC236}">
                      <a16:creationId xmlns:a16="http://schemas.microsoft.com/office/drawing/2014/main" id="{AA277697-6DE3-4272-B09F-209BC301F758}"/>
                    </a:ext>
                  </a:extLst>
                </p14:cNvPr>
                <p14:cNvContentPartPr/>
                <p14:nvPr/>
              </p14:nvContentPartPr>
              <p14:xfrm>
                <a:off x="8613627" y="6110512"/>
                <a:ext cx="1661040" cy="52200"/>
              </p14:xfrm>
            </p:contentPart>
          </mc:Choice>
          <mc:Fallback>
            <p:pic>
              <p:nvPicPr>
                <p:cNvPr id="3966" name="Ink 3965">
                  <a:extLst>
                    <a:ext uri="{FF2B5EF4-FFF2-40B4-BE49-F238E27FC236}">
                      <a16:creationId xmlns:a16="http://schemas.microsoft.com/office/drawing/2014/main" id="{AA277697-6DE3-4272-B09F-209BC301F758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8604987" y="6101872"/>
                  <a:ext cx="16786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3967" name="Ink 3966">
                  <a:extLst>
                    <a:ext uri="{FF2B5EF4-FFF2-40B4-BE49-F238E27FC236}">
                      <a16:creationId xmlns:a16="http://schemas.microsoft.com/office/drawing/2014/main" id="{5A7F6CCA-2885-4612-8368-A70C223D6A19}"/>
                    </a:ext>
                  </a:extLst>
                </p14:cNvPr>
                <p14:cNvContentPartPr/>
                <p14:nvPr/>
              </p14:nvContentPartPr>
              <p14:xfrm>
                <a:off x="8741067" y="6261352"/>
                <a:ext cx="139320" cy="133200"/>
              </p14:xfrm>
            </p:contentPart>
          </mc:Choice>
          <mc:Fallback>
            <p:pic>
              <p:nvPicPr>
                <p:cNvPr id="3967" name="Ink 3966">
                  <a:extLst>
                    <a:ext uri="{FF2B5EF4-FFF2-40B4-BE49-F238E27FC236}">
                      <a16:creationId xmlns:a16="http://schemas.microsoft.com/office/drawing/2014/main" id="{5A7F6CCA-2885-4612-8368-A70C223D6A19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8732067" y="6252352"/>
                  <a:ext cx="156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3968" name="Ink 3967">
                  <a:extLst>
                    <a:ext uri="{FF2B5EF4-FFF2-40B4-BE49-F238E27FC236}">
                      <a16:creationId xmlns:a16="http://schemas.microsoft.com/office/drawing/2014/main" id="{7D78CF43-75F5-460B-8D56-D0679C565868}"/>
                    </a:ext>
                  </a:extLst>
                </p14:cNvPr>
                <p14:cNvContentPartPr/>
                <p14:nvPr/>
              </p14:nvContentPartPr>
              <p14:xfrm>
                <a:off x="8887587" y="6349192"/>
                <a:ext cx="144000" cy="137160"/>
              </p14:xfrm>
            </p:contentPart>
          </mc:Choice>
          <mc:Fallback>
            <p:pic>
              <p:nvPicPr>
                <p:cNvPr id="3968" name="Ink 3967">
                  <a:extLst>
                    <a:ext uri="{FF2B5EF4-FFF2-40B4-BE49-F238E27FC236}">
                      <a16:creationId xmlns:a16="http://schemas.microsoft.com/office/drawing/2014/main" id="{7D78CF43-75F5-460B-8D56-D0679C565868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8878587" y="6340552"/>
                  <a:ext cx="161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3969" name="Ink 3968">
                  <a:extLst>
                    <a:ext uri="{FF2B5EF4-FFF2-40B4-BE49-F238E27FC236}">
                      <a16:creationId xmlns:a16="http://schemas.microsoft.com/office/drawing/2014/main" id="{9066F9D4-1401-4A78-8A5B-48621C15EF31}"/>
                    </a:ext>
                  </a:extLst>
                </p14:cNvPr>
                <p14:cNvContentPartPr/>
                <p14:nvPr/>
              </p14:nvContentPartPr>
              <p14:xfrm>
                <a:off x="8999187" y="6255592"/>
                <a:ext cx="73800" cy="72000"/>
              </p14:xfrm>
            </p:contentPart>
          </mc:Choice>
          <mc:Fallback>
            <p:pic>
              <p:nvPicPr>
                <p:cNvPr id="3969" name="Ink 3968">
                  <a:extLst>
                    <a:ext uri="{FF2B5EF4-FFF2-40B4-BE49-F238E27FC236}">
                      <a16:creationId xmlns:a16="http://schemas.microsoft.com/office/drawing/2014/main" id="{9066F9D4-1401-4A78-8A5B-48621C15EF31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8990187" y="6246952"/>
                  <a:ext cx="914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3970" name="Ink 3969">
                  <a:extLst>
                    <a:ext uri="{FF2B5EF4-FFF2-40B4-BE49-F238E27FC236}">
                      <a16:creationId xmlns:a16="http://schemas.microsoft.com/office/drawing/2014/main" id="{A3DCE163-0690-4CC8-A3C7-C0BF8682F872}"/>
                    </a:ext>
                  </a:extLst>
                </p14:cNvPr>
                <p14:cNvContentPartPr/>
                <p14:nvPr/>
              </p14:nvContentPartPr>
              <p14:xfrm>
                <a:off x="9201147" y="6334432"/>
                <a:ext cx="114120" cy="3600"/>
              </p14:xfrm>
            </p:contentPart>
          </mc:Choice>
          <mc:Fallback>
            <p:pic>
              <p:nvPicPr>
                <p:cNvPr id="3970" name="Ink 3969">
                  <a:extLst>
                    <a:ext uri="{FF2B5EF4-FFF2-40B4-BE49-F238E27FC236}">
                      <a16:creationId xmlns:a16="http://schemas.microsoft.com/office/drawing/2014/main" id="{A3DCE163-0690-4CC8-A3C7-C0BF8682F872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9192507" y="6325432"/>
                  <a:ext cx="131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3971" name="Ink 3970">
                  <a:extLst>
                    <a:ext uri="{FF2B5EF4-FFF2-40B4-BE49-F238E27FC236}">
                      <a16:creationId xmlns:a16="http://schemas.microsoft.com/office/drawing/2014/main" id="{2AB45AC6-1C9E-4082-8F4A-100F825EF071}"/>
                    </a:ext>
                  </a:extLst>
                </p14:cNvPr>
                <p14:cNvContentPartPr/>
                <p14:nvPr/>
              </p14:nvContentPartPr>
              <p14:xfrm>
                <a:off x="9228147" y="6268912"/>
                <a:ext cx="27360" cy="135360"/>
              </p14:xfrm>
            </p:contentPart>
          </mc:Choice>
          <mc:Fallback>
            <p:pic>
              <p:nvPicPr>
                <p:cNvPr id="3971" name="Ink 3970">
                  <a:extLst>
                    <a:ext uri="{FF2B5EF4-FFF2-40B4-BE49-F238E27FC236}">
                      <a16:creationId xmlns:a16="http://schemas.microsoft.com/office/drawing/2014/main" id="{2AB45AC6-1C9E-4082-8F4A-100F825EF071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9219507" y="6260272"/>
                  <a:ext cx="45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3972" name="Ink 3971">
                  <a:extLst>
                    <a:ext uri="{FF2B5EF4-FFF2-40B4-BE49-F238E27FC236}">
                      <a16:creationId xmlns:a16="http://schemas.microsoft.com/office/drawing/2014/main" id="{61FB753B-1CC6-4ED9-8153-A5FC3F2F3A34}"/>
                    </a:ext>
                  </a:extLst>
                </p14:cNvPr>
                <p14:cNvContentPartPr/>
                <p14:nvPr/>
              </p14:nvContentPartPr>
              <p14:xfrm>
                <a:off x="9455667" y="6253792"/>
                <a:ext cx="71640" cy="203760"/>
              </p14:xfrm>
            </p:contentPart>
          </mc:Choice>
          <mc:Fallback>
            <p:pic>
              <p:nvPicPr>
                <p:cNvPr id="3972" name="Ink 3971">
                  <a:extLst>
                    <a:ext uri="{FF2B5EF4-FFF2-40B4-BE49-F238E27FC236}">
                      <a16:creationId xmlns:a16="http://schemas.microsoft.com/office/drawing/2014/main" id="{61FB753B-1CC6-4ED9-8153-A5FC3F2F3A34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9447027" y="6245152"/>
                  <a:ext cx="89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3973" name="Ink 3972">
                  <a:extLst>
                    <a:ext uri="{FF2B5EF4-FFF2-40B4-BE49-F238E27FC236}">
                      <a16:creationId xmlns:a16="http://schemas.microsoft.com/office/drawing/2014/main" id="{9C1B1F9E-02F0-4584-90E9-40593D1B7E4E}"/>
                    </a:ext>
                  </a:extLst>
                </p14:cNvPr>
                <p14:cNvContentPartPr/>
                <p14:nvPr/>
              </p14:nvContentPartPr>
              <p14:xfrm>
                <a:off x="9524427" y="6252352"/>
                <a:ext cx="114120" cy="118080"/>
              </p14:xfrm>
            </p:contentPart>
          </mc:Choice>
          <mc:Fallback>
            <p:pic>
              <p:nvPicPr>
                <p:cNvPr id="3973" name="Ink 3972">
                  <a:extLst>
                    <a:ext uri="{FF2B5EF4-FFF2-40B4-BE49-F238E27FC236}">
                      <a16:creationId xmlns:a16="http://schemas.microsoft.com/office/drawing/2014/main" id="{9C1B1F9E-02F0-4584-90E9-40593D1B7E4E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9515427" y="6243352"/>
                  <a:ext cx="131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3974" name="Ink 3973">
                  <a:extLst>
                    <a:ext uri="{FF2B5EF4-FFF2-40B4-BE49-F238E27FC236}">
                      <a16:creationId xmlns:a16="http://schemas.microsoft.com/office/drawing/2014/main" id="{2DEA7033-8B45-4B24-8064-E37EBF8DFBA0}"/>
                    </a:ext>
                  </a:extLst>
                </p14:cNvPr>
                <p14:cNvContentPartPr/>
                <p14:nvPr/>
              </p14:nvContentPartPr>
              <p14:xfrm>
                <a:off x="9655827" y="6351352"/>
                <a:ext cx="70200" cy="76320"/>
              </p14:xfrm>
            </p:contentPart>
          </mc:Choice>
          <mc:Fallback>
            <p:pic>
              <p:nvPicPr>
                <p:cNvPr id="3974" name="Ink 3973">
                  <a:extLst>
                    <a:ext uri="{FF2B5EF4-FFF2-40B4-BE49-F238E27FC236}">
                      <a16:creationId xmlns:a16="http://schemas.microsoft.com/office/drawing/2014/main" id="{2DEA7033-8B45-4B24-8064-E37EBF8DFBA0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9646827" y="6342352"/>
                  <a:ext cx="87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3975" name="Ink 3974">
                  <a:extLst>
                    <a:ext uri="{FF2B5EF4-FFF2-40B4-BE49-F238E27FC236}">
                      <a16:creationId xmlns:a16="http://schemas.microsoft.com/office/drawing/2014/main" id="{2D8687B6-2463-481B-B199-DF1090F3BD99}"/>
                    </a:ext>
                  </a:extLst>
                </p14:cNvPr>
                <p14:cNvContentPartPr/>
                <p14:nvPr/>
              </p14:nvContentPartPr>
              <p14:xfrm>
                <a:off x="9791547" y="6325072"/>
                <a:ext cx="82440" cy="6120"/>
              </p14:xfrm>
            </p:contentPart>
          </mc:Choice>
          <mc:Fallback>
            <p:pic>
              <p:nvPicPr>
                <p:cNvPr id="3975" name="Ink 3974">
                  <a:extLst>
                    <a:ext uri="{FF2B5EF4-FFF2-40B4-BE49-F238E27FC236}">
                      <a16:creationId xmlns:a16="http://schemas.microsoft.com/office/drawing/2014/main" id="{2D8687B6-2463-481B-B199-DF1090F3BD99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9782907" y="6316432"/>
                  <a:ext cx="100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3976" name="Ink 3975">
                  <a:extLst>
                    <a:ext uri="{FF2B5EF4-FFF2-40B4-BE49-F238E27FC236}">
                      <a16:creationId xmlns:a16="http://schemas.microsoft.com/office/drawing/2014/main" id="{057D4160-16D9-42E9-8877-2FD2FAD386D9}"/>
                    </a:ext>
                  </a:extLst>
                </p14:cNvPr>
                <p14:cNvContentPartPr/>
                <p14:nvPr/>
              </p14:nvContentPartPr>
              <p14:xfrm>
                <a:off x="9920067" y="6269632"/>
                <a:ext cx="117720" cy="124920"/>
              </p14:xfrm>
            </p:contentPart>
          </mc:Choice>
          <mc:Fallback>
            <p:pic>
              <p:nvPicPr>
                <p:cNvPr id="3976" name="Ink 3975">
                  <a:extLst>
                    <a:ext uri="{FF2B5EF4-FFF2-40B4-BE49-F238E27FC236}">
                      <a16:creationId xmlns:a16="http://schemas.microsoft.com/office/drawing/2014/main" id="{057D4160-16D9-42E9-8877-2FD2FAD386D9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9911427" y="6260632"/>
                  <a:ext cx="135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3977" name="Ink 3976">
                  <a:extLst>
                    <a:ext uri="{FF2B5EF4-FFF2-40B4-BE49-F238E27FC236}">
                      <a16:creationId xmlns:a16="http://schemas.microsoft.com/office/drawing/2014/main" id="{E6F5A4F5-21F7-4BB7-B804-B9EFADA98423}"/>
                    </a:ext>
                  </a:extLst>
                </p14:cNvPr>
                <p14:cNvContentPartPr/>
                <p14:nvPr/>
              </p14:nvContentPartPr>
              <p14:xfrm>
                <a:off x="10053267" y="6354592"/>
                <a:ext cx="95760" cy="75240"/>
              </p14:xfrm>
            </p:contentPart>
          </mc:Choice>
          <mc:Fallback>
            <p:pic>
              <p:nvPicPr>
                <p:cNvPr id="3977" name="Ink 3976">
                  <a:extLst>
                    <a:ext uri="{FF2B5EF4-FFF2-40B4-BE49-F238E27FC236}">
                      <a16:creationId xmlns:a16="http://schemas.microsoft.com/office/drawing/2014/main" id="{E6F5A4F5-21F7-4BB7-B804-B9EFADA98423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10044627" y="6345592"/>
                  <a:ext cx="113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3978" name="Ink 3977">
                  <a:extLst>
                    <a:ext uri="{FF2B5EF4-FFF2-40B4-BE49-F238E27FC236}">
                      <a16:creationId xmlns:a16="http://schemas.microsoft.com/office/drawing/2014/main" id="{EA46F6B2-D9D2-4768-B385-12D064CDCDA2}"/>
                    </a:ext>
                  </a:extLst>
                </p14:cNvPr>
                <p14:cNvContentPartPr/>
                <p14:nvPr/>
              </p14:nvContentPartPr>
              <p14:xfrm>
                <a:off x="10117707" y="6212752"/>
                <a:ext cx="99720" cy="272520"/>
              </p14:xfrm>
            </p:contentPart>
          </mc:Choice>
          <mc:Fallback>
            <p:pic>
              <p:nvPicPr>
                <p:cNvPr id="3978" name="Ink 3977">
                  <a:extLst>
                    <a:ext uri="{FF2B5EF4-FFF2-40B4-BE49-F238E27FC236}">
                      <a16:creationId xmlns:a16="http://schemas.microsoft.com/office/drawing/2014/main" id="{EA46F6B2-D9D2-4768-B385-12D064CDCDA2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10108707" y="6204112"/>
                  <a:ext cx="1173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3979" name="Ink 3978">
                  <a:extLst>
                    <a:ext uri="{FF2B5EF4-FFF2-40B4-BE49-F238E27FC236}">
                      <a16:creationId xmlns:a16="http://schemas.microsoft.com/office/drawing/2014/main" id="{147E9FD3-31EB-49DF-A2C4-DA435B1F6B1A}"/>
                    </a:ext>
                  </a:extLst>
                </p14:cNvPr>
                <p14:cNvContentPartPr/>
                <p14:nvPr/>
              </p14:nvContentPartPr>
              <p14:xfrm>
                <a:off x="10196907" y="6220312"/>
                <a:ext cx="138600" cy="94320"/>
              </p14:xfrm>
            </p:contentPart>
          </mc:Choice>
          <mc:Fallback>
            <p:pic>
              <p:nvPicPr>
                <p:cNvPr id="3979" name="Ink 3978">
                  <a:extLst>
                    <a:ext uri="{FF2B5EF4-FFF2-40B4-BE49-F238E27FC236}">
                      <a16:creationId xmlns:a16="http://schemas.microsoft.com/office/drawing/2014/main" id="{147E9FD3-31EB-49DF-A2C4-DA435B1F6B1A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10187907" y="6211672"/>
                  <a:ext cx="15624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0" name="Group 3989">
            <a:extLst>
              <a:ext uri="{FF2B5EF4-FFF2-40B4-BE49-F238E27FC236}">
                <a16:creationId xmlns:a16="http://schemas.microsoft.com/office/drawing/2014/main" id="{74EA83C5-2D4B-44E7-B26E-BF00D67BAA5C}"/>
              </a:ext>
            </a:extLst>
          </p:cNvPr>
          <p:cNvGrpSpPr/>
          <p:nvPr/>
        </p:nvGrpSpPr>
        <p:grpSpPr>
          <a:xfrm>
            <a:off x="10663467" y="6113392"/>
            <a:ext cx="1195560" cy="331560"/>
            <a:chOff x="10663467" y="6113392"/>
            <a:chExt cx="119556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3980" name="Ink 3979">
                  <a:extLst>
                    <a:ext uri="{FF2B5EF4-FFF2-40B4-BE49-F238E27FC236}">
                      <a16:creationId xmlns:a16="http://schemas.microsoft.com/office/drawing/2014/main" id="{37C4C0CA-071E-48DB-9170-CFDF8B6AF384}"/>
                    </a:ext>
                  </a:extLst>
                </p14:cNvPr>
                <p14:cNvContentPartPr/>
                <p14:nvPr/>
              </p14:nvContentPartPr>
              <p14:xfrm>
                <a:off x="10671027" y="6119872"/>
                <a:ext cx="76680" cy="360"/>
              </p14:xfrm>
            </p:contentPart>
          </mc:Choice>
          <mc:Fallback>
            <p:pic>
              <p:nvPicPr>
                <p:cNvPr id="3980" name="Ink 3979">
                  <a:extLst>
                    <a:ext uri="{FF2B5EF4-FFF2-40B4-BE49-F238E27FC236}">
                      <a16:creationId xmlns:a16="http://schemas.microsoft.com/office/drawing/2014/main" id="{37C4C0CA-071E-48DB-9170-CFDF8B6AF384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10662027" y="6110872"/>
                  <a:ext cx="94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3981" name="Ink 3980">
                  <a:extLst>
                    <a:ext uri="{FF2B5EF4-FFF2-40B4-BE49-F238E27FC236}">
                      <a16:creationId xmlns:a16="http://schemas.microsoft.com/office/drawing/2014/main" id="{50EF9D56-11FA-4975-9CA9-0FA1BF2D8340}"/>
                    </a:ext>
                  </a:extLst>
                </p14:cNvPr>
                <p14:cNvContentPartPr/>
                <p14:nvPr/>
              </p14:nvContentPartPr>
              <p14:xfrm>
                <a:off x="10663467" y="6119872"/>
                <a:ext cx="133560" cy="323280"/>
              </p14:xfrm>
            </p:contentPart>
          </mc:Choice>
          <mc:Fallback>
            <p:pic>
              <p:nvPicPr>
                <p:cNvPr id="3981" name="Ink 3980">
                  <a:extLst>
                    <a:ext uri="{FF2B5EF4-FFF2-40B4-BE49-F238E27FC236}">
                      <a16:creationId xmlns:a16="http://schemas.microsoft.com/office/drawing/2014/main" id="{50EF9D56-11FA-4975-9CA9-0FA1BF2D8340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10654827" y="6110872"/>
                  <a:ext cx="1512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3982" name="Ink 3981">
                  <a:extLst>
                    <a:ext uri="{FF2B5EF4-FFF2-40B4-BE49-F238E27FC236}">
                      <a16:creationId xmlns:a16="http://schemas.microsoft.com/office/drawing/2014/main" id="{2C7A8A8A-0471-4178-97D7-881CE8D54744}"/>
                    </a:ext>
                  </a:extLst>
                </p14:cNvPr>
                <p14:cNvContentPartPr/>
                <p14:nvPr/>
              </p14:nvContentPartPr>
              <p14:xfrm>
                <a:off x="10821867" y="6210952"/>
                <a:ext cx="122400" cy="111960"/>
              </p14:xfrm>
            </p:contentPart>
          </mc:Choice>
          <mc:Fallback>
            <p:pic>
              <p:nvPicPr>
                <p:cNvPr id="3982" name="Ink 3981">
                  <a:extLst>
                    <a:ext uri="{FF2B5EF4-FFF2-40B4-BE49-F238E27FC236}">
                      <a16:creationId xmlns:a16="http://schemas.microsoft.com/office/drawing/2014/main" id="{2C7A8A8A-0471-4178-97D7-881CE8D54744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10812867" y="6202312"/>
                  <a:ext cx="140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2">
              <p14:nvContentPartPr>
                <p14:cNvPr id="3983" name="Ink 3982">
                  <a:extLst>
                    <a:ext uri="{FF2B5EF4-FFF2-40B4-BE49-F238E27FC236}">
                      <a16:creationId xmlns:a16="http://schemas.microsoft.com/office/drawing/2014/main" id="{2A02614D-0991-49AF-9A58-3CAEC835A1AB}"/>
                    </a:ext>
                  </a:extLst>
                </p14:cNvPr>
                <p14:cNvContentPartPr/>
                <p14:nvPr/>
              </p14:nvContentPartPr>
              <p14:xfrm>
                <a:off x="10957947" y="6207712"/>
                <a:ext cx="67320" cy="87120"/>
              </p14:xfrm>
            </p:contentPart>
          </mc:Choice>
          <mc:Fallback>
            <p:pic>
              <p:nvPicPr>
                <p:cNvPr id="3983" name="Ink 3982">
                  <a:extLst>
                    <a:ext uri="{FF2B5EF4-FFF2-40B4-BE49-F238E27FC236}">
                      <a16:creationId xmlns:a16="http://schemas.microsoft.com/office/drawing/2014/main" id="{2A02614D-0991-49AF-9A58-3CAEC835A1AB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10948947" y="6199072"/>
                  <a:ext cx="84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4">
              <p14:nvContentPartPr>
                <p14:cNvPr id="3984" name="Ink 3983">
                  <a:extLst>
                    <a:ext uri="{FF2B5EF4-FFF2-40B4-BE49-F238E27FC236}">
                      <a16:creationId xmlns:a16="http://schemas.microsoft.com/office/drawing/2014/main" id="{DB3142FE-79E0-443F-9BB8-392718744C73}"/>
                    </a:ext>
                  </a:extLst>
                </p14:cNvPr>
                <p14:cNvContentPartPr/>
                <p14:nvPr/>
              </p14:nvContentPartPr>
              <p14:xfrm>
                <a:off x="11054787" y="6198712"/>
                <a:ext cx="87120" cy="115920"/>
              </p14:xfrm>
            </p:contentPart>
          </mc:Choice>
          <mc:Fallback>
            <p:pic>
              <p:nvPicPr>
                <p:cNvPr id="3984" name="Ink 3983">
                  <a:extLst>
                    <a:ext uri="{FF2B5EF4-FFF2-40B4-BE49-F238E27FC236}">
                      <a16:creationId xmlns:a16="http://schemas.microsoft.com/office/drawing/2014/main" id="{DB3142FE-79E0-443F-9BB8-392718744C73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11045787" y="6189712"/>
                  <a:ext cx="104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3985" name="Ink 3984">
                  <a:extLst>
                    <a:ext uri="{FF2B5EF4-FFF2-40B4-BE49-F238E27FC236}">
                      <a16:creationId xmlns:a16="http://schemas.microsoft.com/office/drawing/2014/main" id="{5EF4CE3F-689C-493D-863B-0FCB46823115}"/>
                    </a:ext>
                  </a:extLst>
                </p14:cNvPr>
                <p14:cNvContentPartPr/>
                <p14:nvPr/>
              </p14:nvContentPartPr>
              <p14:xfrm>
                <a:off x="11222187" y="6214552"/>
                <a:ext cx="20880" cy="71640"/>
              </p14:xfrm>
            </p:contentPart>
          </mc:Choice>
          <mc:Fallback>
            <p:pic>
              <p:nvPicPr>
                <p:cNvPr id="3985" name="Ink 3984">
                  <a:extLst>
                    <a:ext uri="{FF2B5EF4-FFF2-40B4-BE49-F238E27FC236}">
                      <a16:creationId xmlns:a16="http://schemas.microsoft.com/office/drawing/2014/main" id="{5EF4CE3F-689C-493D-863B-0FCB46823115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11213547" y="6205552"/>
                  <a:ext cx="385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8">
              <p14:nvContentPartPr>
                <p14:cNvPr id="3986" name="Ink 3985">
                  <a:extLst>
                    <a:ext uri="{FF2B5EF4-FFF2-40B4-BE49-F238E27FC236}">
                      <a16:creationId xmlns:a16="http://schemas.microsoft.com/office/drawing/2014/main" id="{0169B9D3-A016-4FD8-A270-F6CE87BB031E}"/>
                    </a:ext>
                  </a:extLst>
                </p14:cNvPr>
                <p14:cNvContentPartPr/>
                <p14:nvPr/>
              </p14:nvContentPartPr>
              <p14:xfrm>
                <a:off x="11317587" y="6181072"/>
                <a:ext cx="105480" cy="131400"/>
              </p14:xfrm>
            </p:contentPart>
          </mc:Choice>
          <mc:Fallback>
            <p:pic>
              <p:nvPicPr>
                <p:cNvPr id="3986" name="Ink 3985">
                  <a:extLst>
                    <a:ext uri="{FF2B5EF4-FFF2-40B4-BE49-F238E27FC236}">
                      <a16:creationId xmlns:a16="http://schemas.microsoft.com/office/drawing/2014/main" id="{0169B9D3-A016-4FD8-A270-F6CE87BB031E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11308587" y="6172072"/>
                  <a:ext cx="1231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3987" name="Ink 3986">
                  <a:extLst>
                    <a:ext uri="{FF2B5EF4-FFF2-40B4-BE49-F238E27FC236}">
                      <a16:creationId xmlns:a16="http://schemas.microsoft.com/office/drawing/2014/main" id="{26A0B18A-0367-41FC-A5AC-539DB6BE0F06}"/>
                    </a:ext>
                  </a:extLst>
                </p14:cNvPr>
                <p14:cNvContentPartPr/>
                <p14:nvPr/>
              </p14:nvContentPartPr>
              <p14:xfrm>
                <a:off x="11319387" y="6255592"/>
                <a:ext cx="156960" cy="360"/>
              </p14:xfrm>
            </p:contentPart>
          </mc:Choice>
          <mc:Fallback>
            <p:pic>
              <p:nvPicPr>
                <p:cNvPr id="3987" name="Ink 3986">
                  <a:extLst>
                    <a:ext uri="{FF2B5EF4-FFF2-40B4-BE49-F238E27FC236}">
                      <a16:creationId xmlns:a16="http://schemas.microsoft.com/office/drawing/2014/main" id="{26A0B18A-0367-41FC-A5AC-539DB6BE0F06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11310387" y="6246952"/>
                  <a:ext cx="174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3988" name="Ink 3987">
                  <a:extLst>
                    <a:ext uri="{FF2B5EF4-FFF2-40B4-BE49-F238E27FC236}">
                      <a16:creationId xmlns:a16="http://schemas.microsoft.com/office/drawing/2014/main" id="{49029DC1-BC74-449F-9BF4-3341C200718B}"/>
                    </a:ext>
                  </a:extLst>
                </p14:cNvPr>
                <p14:cNvContentPartPr/>
                <p14:nvPr/>
              </p14:nvContentPartPr>
              <p14:xfrm>
                <a:off x="11503707" y="6211312"/>
                <a:ext cx="64800" cy="84240"/>
              </p14:xfrm>
            </p:contentPart>
          </mc:Choice>
          <mc:Fallback>
            <p:pic>
              <p:nvPicPr>
                <p:cNvPr id="3988" name="Ink 3987">
                  <a:extLst>
                    <a:ext uri="{FF2B5EF4-FFF2-40B4-BE49-F238E27FC236}">
                      <a16:creationId xmlns:a16="http://schemas.microsoft.com/office/drawing/2014/main" id="{49029DC1-BC74-449F-9BF4-3341C200718B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11494707" y="6202312"/>
                  <a:ext cx="82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3989" name="Ink 3988">
                  <a:extLst>
                    <a:ext uri="{FF2B5EF4-FFF2-40B4-BE49-F238E27FC236}">
                      <a16:creationId xmlns:a16="http://schemas.microsoft.com/office/drawing/2014/main" id="{0BEC8058-0321-436D-895E-5C1BD76DB10E}"/>
                    </a:ext>
                  </a:extLst>
                </p14:cNvPr>
                <p14:cNvContentPartPr/>
                <p14:nvPr/>
              </p14:nvContentPartPr>
              <p14:xfrm>
                <a:off x="11551227" y="6113392"/>
                <a:ext cx="307800" cy="331560"/>
              </p14:xfrm>
            </p:contentPart>
          </mc:Choice>
          <mc:Fallback>
            <p:pic>
              <p:nvPicPr>
                <p:cNvPr id="3989" name="Ink 3988">
                  <a:extLst>
                    <a:ext uri="{FF2B5EF4-FFF2-40B4-BE49-F238E27FC236}">
                      <a16:creationId xmlns:a16="http://schemas.microsoft.com/office/drawing/2014/main" id="{0BEC8058-0321-436D-895E-5C1BD76DB10E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11542227" y="6104392"/>
                  <a:ext cx="32544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0" name="Group 3999">
            <a:extLst>
              <a:ext uri="{FF2B5EF4-FFF2-40B4-BE49-F238E27FC236}">
                <a16:creationId xmlns:a16="http://schemas.microsoft.com/office/drawing/2014/main" id="{54BCC925-65EB-4C81-A169-55C4E1874905}"/>
              </a:ext>
            </a:extLst>
          </p:cNvPr>
          <p:cNvGrpSpPr/>
          <p:nvPr/>
        </p:nvGrpSpPr>
        <p:grpSpPr>
          <a:xfrm>
            <a:off x="7867347" y="6584992"/>
            <a:ext cx="305280" cy="162000"/>
            <a:chOff x="7867347" y="6584992"/>
            <a:chExt cx="30528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3993" name="Ink 3992">
                  <a:extLst>
                    <a:ext uri="{FF2B5EF4-FFF2-40B4-BE49-F238E27FC236}">
                      <a16:creationId xmlns:a16="http://schemas.microsoft.com/office/drawing/2014/main" id="{6513EE58-76CF-42D5-A0F1-607221B90422}"/>
                    </a:ext>
                  </a:extLst>
                </p14:cNvPr>
                <p14:cNvContentPartPr/>
                <p14:nvPr/>
              </p14:nvContentPartPr>
              <p14:xfrm>
                <a:off x="7867347" y="6584992"/>
                <a:ext cx="8640" cy="160200"/>
              </p14:xfrm>
            </p:contentPart>
          </mc:Choice>
          <mc:Fallback>
            <p:pic>
              <p:nvPicPr>
                <p:cNvPr id="3993" name="Ink 3992">
                  <a:extLst>
                    <a:ext uri="{FF2B5EF4-FFF2-40B4-BE49-F238E27FC236}">
                      <a16:creationId xmlns:a16="http://schemas.microsoft.com/office/drawing/2014/main" id="{6513EE58-76CF-42D5-A0F1-607221B90422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7858707" y="6576352"/>
                  <a:ext cx="26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3994" name="Ink 3993">
                  <a:extLst>
                    <a:ext uri="{FF2B5EF4-FFF2-40B4-BE49-F238E27FC236}">
                      <a16:creationId xmlns:a16="http://schemas.microsoft.com/office/drawing/2014/main" id="{0D654378-D1E9-489E-BD54-2F228520272B}"/>
                    </a:ext>
                  </a:extLst>
                </p14:cNvPr>
                <p14:cNvContentPartPr/>
                <p14:nvPr/>
              </p14:nvContentPartPr>
              <p14:xfrm>
                <a:off x="7922427" y="6642952"/>
                <a:ext cx="131400" cy="104040"/>
              </p14:xfrm>
            </p:contentPart>
          </mc:Choice>
          <mc:Fallback>
            <p:pic>
              <p:nvPicPr>
                <p:cNvPr id="3994" name="Ink 3993">
                  <a:extLst>
                    <a:ext uri="{FF2B5EF4-FFF2-40B4-BE49-F238E27FC236}">
                      <a16:creationId xmlns:a16="http://schemas.microsoft.com/office/drawing/2014/main" id="{0D654378-D1E9-489E-BD54-2F228520272B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7913427" y="6633952"/>
                  <a:ext cx="149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3995" name="Ink 3994">
                  <a:extLst>
                    <a:ext uri="{FF2B5EF4-FFF2-40B4-BE49-F238E27FC236}">
                      <a16:creationId xmlns:a16="http://schemas.microsoft.com/office/drawing/2014/main" id="{9C8677DF-21B9-41AF-A566-4899A810426A}"/>
                    </a:ext>
                  </a:extLst>
                </p14:cNvPr>
                <p14:cNvContentPartPr/>
                <p14:nvPr/>
              </p14:nvContentPartPr>
              <p14:xfrm>
                <a:off x="8080827" y="6634672"/>
                <a:ext cx="91800" cy="97200"/>
              </p14:xfrm>
            </p:contentPart>
          </mc:Choice>
          <mc:Fallback>
            <p:pic>
              <p:nvPicPr>
                <p:cNvPr id="3995" name="Ink 3994">
                  <a:extLst>
                    <a:ext uri="{FF2B5EF4-FFF2-40B4-BE49-F238E27FC236}">
                      <a16:creationId xmlns:a16="http://schemas.microsoft.com/office/drawing/2014/main" id="{9C8677DF-21B9-41AF-A566-4899A810426A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8071827" y="6625672"/>
                  <a:ext cx="1094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4" name="Group 4013">
            <a:extLst>
              <a:ext uri="{FF2B5EF4-FFF2-40B4-BE49-F238E27FC236}">
                <a16:creationId xmlns:a16="http://schemas.microsoft.com/office/drawing/2014/main" id="{B8B4E959-E6D1-44A4-9ABF-E13E72E2F9A4}"/>
              </a:ext>
            </a:extLst>
          </p:cNvPr>
          <p:cNvGrpSpPr/>
          <p:nvPr/>
        </p:nvGrpSpPr>
        <p:grpSpPr>
          <a:xfrm>
            <a:off x="8363787" y="6550792"/>
            <a:ext cx="1662120" cy="272520"/>
            <a:chOff x="8363787" y="6550792"/>
            <a:chExt cx="166212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3996" name="Ink 3995">
                  <a:extLst>
                    <a:ext uri="{FF2B5EF4-FFF2-40B4-BE49-F238E27FC236}">
                      <a16:creationId xmlns:a16="http://schemas.microsoft.com/office/drawing/2014/main" id="{F9F385F1-F640-4888-929A-38AAA3BAAAC3}"/>
                    </a:ext>
                  </a:extLst>
                </p14:cNvPr>
                <p14:cNvContentPartPr/>
                <p14:nvPr/>
              </p14:nvContentPartPr>
              <p14:xfrm>
                <a:off x="8381067" y="6644392"/>
                <a:ext cx="81720" cy="7200"/>
              </p14:xfrm>
            </p:contentPart>
          </mc:Choice>
          <mc:Fallback>
            <p:pic>
              <p:nvPicPr>
                <p:cNvPr id="3996" name="Ink 3995">
                  <a:extLst>
                    <a:ext uri="{FF2B5EF4-FFF2-40B4-BE49-F238E27FC236}">
                      <a16:creationId xmlns:a16="http://schemas.microsoft.com/office/drawing/2014/main" id="{F9F385F1-F640-4888-929A-38AAA3BAAAC3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8372067" y="6635752"/>
                  <a:ext cx="99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3997" name="Ink 3996">
                  <a:extLst>
                    <a:ext uri="{FF2B5EF4-FFF2-40B4-BE49-F238E27FC236}">
                      <a16:creationId xmlns:a16="http://schemas.microsoft.com/office/drawing/2014/main" id="{5B2D4970-F797-49A5-AAEE-61AA983FB459}"/>
                    </a:ext>
                  </a:extLst>
                </p14:cNvPr>
                <p14:cNvContentPartPr/>
                <p14:nvPr/>
              </p14:nvContentPartPr>
              <p14:xfrm>
                <a:off x="8363787" y="6707392"/>
                <a:ext cx="114840" cy="360"/>
              </p14:xfrm>
            </p:contentPart>
          </mc:Choice>
          <mc:Fallback>
            <p:pic>
              <p:nvPicPr>
                <p:cNvPr id="3997" name="Ink 3996">
                  <a:extLst>
                    <a:ext uri="{FF2B5EF4-FFF2-40B4-BE49-F238E27FC236}">
                      <a16:creationId xmlns:a16="http://schemas.microsoft.com/office/drawing/2014/main" id="{5B2D4970-F797-49A5-AAEE-61AA983FB459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8355147" y="6698752"/>
                  <a:ext cx="13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3998" name="Ink 3997">
                  <a:extLst>
                    <a:ext uri="{FF2B5EF4-FFF2-40B4-BE49-F238E27FC236}">
                      <a16:creationId xmlns:a16="http://schemas.microsoft.com/office/drawing/2014/main" id="{A60BE107-5D69-4BB7-9BAB-1A74293B8FD5}"/>
                    </a:ext>
                  </a:extLst>
                </p14:cNvPr>
                <p14:cNvContentPartPr/>
                <p14:nvPr/>
              </p14:nvContentPartPr>
              <p14:xfrm>
                <a:off x="8544507" y="6550792"/>
                <a:ext cx="101520" cy="272520"/>
              </p14:xfrm>
            </p:contentPart>
          </mc:Choice>
          <mc:Fallback>
            <p:pic>
              <p:nvPicPr>
                <p:cNvPr id="3998" name="Ink 3997">
                  <a:extLst>
                    <a:ext uri="{FF2B5EF4-FFF2-40B4-BE49-F238E27FC236}">
                      <a16:creationId xmlns:a16="http://schemas.microsoft.com/office/drawing/2014/main" id="{A60BE107-5D69-4BB7-9BAB-1A74293B8FD5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8535867" y="6541792"/>
                  <a:ext cx="1191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4001" name="Ink 4000">
                  <a:extLst>
                    <a:ext uri="{FF2B5EF4-FFF2-40B4-BE49-F238E27FC236}">
                      <a16:creationId xmlns:a16="http://schemas.microsoft.com/office/drawing/2014/main" id="{D839BA2A-EDE4-4A21-82D2-A47285B8DD11}"/>
                    </a:ext>
                  </a:extLst>
                </p14:cNvPr>
                <p14:cNvContentPartPr/>
                <p14:nvPr/>
              </p14:nvContentPartPr>
              <p14:xfrm>
                <a:off x="8743947" y="6640432"/>
                <a:ext cx="108360" cy="159840"/>
              </p14:xfrm>
            </p:contentPart>
          </mc:Choice>
          <mc:Fallback>
            <p:pic>
              <p:nvPicPr>
                <p:cNvPr id="4001" name="Ink 4000">
                  <a:extLst>
                    <a:ext uri="{FF2B5EF4-FFF2-40B4-BE49-F238E27FC236}">
                      <a16:creationId xmlns:a16="http://schemas.microsoft.com/office/drawing/2014/main" id="{D839BA2A-EDE4-4A21-82D2-A47285B8DD11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8735307" y="6631432"/>
                  <a:ext cx="126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4002" name="Ink 4001">
                  <a:extLst>
                    <a:ext uri="{FF2B5EF4-FFF2-40B4-BE49-F238E27FC236}">
                      <a16:creationId xmlns:a16="http://schemas.microsoft.com/office/drawing/2014/main" id="{2AE674E5-55F9-44D4-8587-7F21754CE23D}"/>
                    </a:ext>
                  </a:extLst>
                </p14:cNvPr>
                <p14:cNvContentPartPr/>
                <p14:nvPr/>
              </p14:nvContentPartPr>
              <p14:xfrm>
                <a:off x="8904147" y="6636112"/>
                <a:ext cx="70560" cy="145440"/>
              </p14:xfrm>
            </p:contentPart>
          </mc:Choice>
          <mc:Fallback>
            <p:pic>
              <p:nvPicPr>
                <p:cNvPr id="4002" name="Ink 4001">
                  <a:extLst>
                    <a:ext uri="{FF2B5EF4-FFF2-40B4-BE49-F238E27FC236}">
                      <a16:creationId xmlns:a16="http://schemas.microsoft.com/office/drawing/2014/main" id="{2AE674E5-55F9-44D4-8587-7F21754CE23D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8895147" y="6627112"/>
                  <a:ext cx="88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4003" name="Ink 4002">
                  <a:extLst>
                    <a:ext uri="{FF2B5EF4-FFF2-40B4-BE49-F238E27FC236}">
                      <a16:creationId xmlns:a16="http://schemas.microsoft.com/office/drawing/2014/main" id="{2E697FB1-33D0-4D54-91DE-90728B1034C4}"/>
                    </a:ext>
                  </a:extLst>
                </p14:cNvPr>
                <p14:cNvContentPartPr/>
                <p14:nvPr/>
              </p14:nvContentPartPr>
              <p14:xfrm>
                <a:off x="9004587" y="6565912"/>
                <a:ext cx="52560" cy="99360"/>
              </p14:xfrm>
            </p:contentPart>
          </mc:Choice>
          <mc:Fallback>
            <p:pic>
              <p:nvPicPr>
                <p:cNvPr id="4003" name="Ink 4002">
                  <a:extLst>
                    <a:ext uri="{FF2B5EF4-FFF2-40B4-BE49-F238E27FC236}">
                      <a16:creationId xmlns:a16="http://schemas.microsoft.com/office/drawing/2014/main" id="{2E697FB1-33D0-4D54-91DE-90728B1034C4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8995947" y="6556912"/>
                  <a:ext cx="70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4004" name="Ink 4003">
                  <a:extLst>
                    <a:ext uri="{FF2B5EF4-FFF2-40B4-BE49-F238E27FC236}">
                      <a16:creationId xmlns:a16="http://schemas.microsoft.com/office/drawing/2014/main" id="{D9ADC170-C08F-41A0-A1EA-0A48A4A17480}"/>
                    </a:ext>
                  </a:extLst>
                </p14:cNvPr>
                <p14:cNvContentPartPr/>
                <p14:nvPr/>
              </p14:nvContentPartPr>
              <p14:xfrm>
                <a:off x="9169467" y="6681472"/>
                <a:ext cx="112680" cy="360"/>
              </p14:xfrm>
            </p:contentPart>
          </mc:Choice>
          <mc:Fallback>
            <p:pic>
              <p:nvPicPr>
                <p:cNvPr id="4004" name="Ink 4003">
                  <a:extLst>
                    <a:ext uri="{FF2B5EF4-FFF2-40B4-BE49-F238E27FC236}">
                      <a16:creationId xmlns:a16="http://schemas.microsoft.com/office/drawing/2014/main" id="{D9ADC170-C08F-41A0-A1EA-0A48A4A17480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9160827" y="6672472"/>
                  <a:ext cx="130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4005" name="Ink 4004">
                  <a:extLst>
                    <a:ext uri="{FF2B5EF4-FFF2-40B4-BE49-F238E27FC236}">
                      <a16:creationId xmlns:a16="http://schemas.microsoft.com/office/drawing/2014/main" id="{46058239-EFD0-4E92-965C-D4D9053DA14F}"/>
                    </a:ext>
                  </a:extLst>
                </p14:cNvPr>
                <p14:cNvContentPartPr/>
                <p14:nvPr/>
              </p14:nvContentPartPr>
              <p14:xfrm>
                <a:off x="9202227" y="6623512"/>
                <a:ext cx="22680" cy="151920"/>
              </p14:xfrm>
            </p:contentPart>
          </mc:Choice>
          <mc:Fallback>
            <p:pic>
              <p:nvPicPr>
                <p:cNvPr id="4005" name="Ink 4004">
                  <a:extLst>
                    <a:ext uri="{FF2B5EF4-FFF2-40B4-BE49-F238E27FC236}">
                      <a16:creationId xmlns:a16="http://schemas.microsoft.com/office/drawing/2014/main" id="{46058239-EFD0-4E92-965C-D4D9053DA14F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9193227" y="6614872"/>
                  <a:ext cx="40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4007" name="Ink 4006">
                  <a:extLst>
                    <a:ext uri="{FF2B5EF4-FFF2-40B4-BE49-F238E27FC236}">
                      <a16:creationId xmlns:a16="http://schemas.microsoft.com/office/drawing/2014/main" id="{5DED6E3C-E37C-49F4-A084-44D01A6C171C}"/>
                    </a:ext>
                  </a:extLst>
                </p14:cNvPr>
                <p14:cNvContentPartPr/>
                <p14:nvPr/>
              </p14:nvContentPartPr>
              <p14:xfrm>
                <a:off x="9375387" y="6599032"/>
                <a:ext cx="99360" cy="169920"/>
              </p14:xfrm>
            </p:contentPart>
          </mc:Choice>
          <mc:Fallback>
            <p:pic>
              <p:nvPicPr>
                <p:cNvPr id="4007" name="Ink 4006">
                  <a:extLst>
                    <a:ext uri="{FF2B5EF4-FFF2-40B4-BE49-F238E27FC236}">
                      <a16:creationId xmlns:a16="http://schemas.microsoft.com/office/drawing/2014/main" id="{5DED6E3C-E37C-49F4-A084-44D01A6C171C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9366387" y="6590392"/>
                  <a:ext cx="117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4008" name="Ink 4007">
                  <a:extLst>
                    <a:ext uri="{FF2B5EF4-FFF2-40B4-BE49-F238E27FC236}">
                      <a16:creationId xmlns:a16="http://schemas.microsoft.com/office/drawing/2014/main" id="{30E6B78E-126F-4414-A368-15411AAC5D90}"/>
                    </a:ext>
                  </a:extLst>
                </p14:cNvPr>
                <p14:cNvContentPartPr/>
                <p14:nvPr/>
              </p14:nvContentPartPr>
              <p14:xfrm>
                <a:off x="9373587" y="6673912"/>
                <a:ext cx="116640" cy="17280"/>
              </p14:xfrm>
            </p:contentPart>
          </mc:Choice>
          <mc:Fallback>
            <p:pic>
              <p:nvPicPr>
                <p:cNvPr id="4008" name="Ink 4007">
                  <a:extLst>
                    <a:ext uri="{FF2B5EF4-FFF2-40B4-BE49-F238E27FC236}">
                      <a16:creationId xmlns:a16="http://schemas.microsoft.com/office/drawing/2014/main" id="{30E6B78E-126F-4414-A368-15411AAC5D90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9364587" y="6664912"/>
                  <a:ext cx="134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4009" name="Ink 4008">
                  <a:extLst>
                    <a:ext uri="{FF2B5EF4-FFF2-40B4-BE49-F238E27FC236}">
                      <a16:creationId xmlns:a16="http://schemas.microsoft.com/office/drawing/2014/main" id="{4581A807-D27A-4405-B7C2-308A3259C5F6}"/>
                    </a:ext>
                  </a:extLst>
                </p14:cNvPr>
                <p14:cNvContentPartPr/>
                <p14:nvPr/>
              </p14:nvContentPartPr>
              <p14:xfrm>
                <a:off x="9498147" y="6610912"/>
                <a:ext cx="104760" cy="167040"/>
              </p14:xfrm>
            </p:contentPart>
          </mc:Choice>
          <mc:Fallback>
            <p:pic>
              <p:nvPicPr>
                <p:cNvPr id="4009" name="Ink 4008">
                  <a:extLst>
                    <a:ext uri="{FF2B5EF4-FFF2-40B4-BE49-F238E27FC236}">
                      <a16:creationId xmlns:a16="http://schemas.microsoft.com/office/drawing/2014/main" id="{4581A807-D27A-4405-B7C2-308A3259C5F6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9489147" y="6602272"/>
                  <a:ext cx="122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4">
              <p14:nvContentPartPr>
                <p14:cNvPr id="4010" name="Ink 4009">
                  <a:extLst>
                    <a:ext uri="{FF2B5EF4-FFF2-40B4-BE49-F238E27FC236}">
                      <a16:creationId xmlns:a16="http://schemas.microsoft.com/office/drawing/2014/main" id="{2B71BB68-F832-4AD1-A4E5-0FB707FB5DE6}"/>
                    </a:ext>
                  </a:extLst>
                </p14:cNvPr>
                <p14:cNvContentPartPr/>
                <p14:nvPr/>
              </p14:nvContentPartPr>
              <p14:xfrm>
                <a:off x="9681747" y="6719272"/>
                <a:ext cx="13320" cy="18720"/>
              </p14:xfrm>
            </p:contentPart>
          </mc:Choice>
          <mc:Fallback>
            <p:pic>
              <p:nvPicPr>
                <p:cNvPr id="4010" name="Ink 4009">
                  <a:extLst>
                    <a:ext uri="{FF2B5EF4-FFF2-40B4-BE49-F238E27FC236}">
                      <a16:creationId xmlns:a16="http://schemas.microsoft.com/office/drawing/2014/main" id="{2B71BB68-F832-4AD1-A4E5-0FB707FB5DE6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9673107" y="6710272"/>
                  <a:ext cx="30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6">
              <p14:nvContentPartPr>
                <p14:cNvPr id="4011" name="Ink 4010">
                  <a:extLst>
                    <a:ext uri="{FF2B5EF4-FFF2-40B4-BE49-F238E27FC236}">
                      <a16:creationId xmlns:a16="http://schemas.microsoft.com/office/drawing/2014/main" id="{C06A8FF5-B6D7-4960-AF9B-55DFCD9F0027}"/>
                    </a:ext>
                  </a:extLst>
                </p14:cNvPr>
                <p14:cNvContentPartPr/>
                <p14:nvPr/>
              </p14:nvContentPartPr>
              <p14:xfrm>
                <a:off x="9772107" y="6637192"/>
                <a:ext cx="66600" cy="6120"/>
              </p14:xfrm>
            </p:contentPart>
          </mc:Choice>
          <mc:Fallback>
            <p:pic>
              <p:nvPicPr>
                <p:cNvPr id="4011" name="Ink 4010">
                  <a:extLst>
                    <a:ext uri="{FF2B5EF4-FFF2-40B4-BE49-F238E27FC236}">
                      <a16:creationId xmlns:a16="http://schemas.microsoft.com/office/drawing/2014/main" id="{C06A8FF5-B6D7-4960-AF9B-55DFCD9F0027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9763467" y="6628192"/>
                  <a:ext cx="84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8">
              <p14:nvContentPartPr>
                <p14:cNvPr id="4012" name="Ink 4011">
                  <a:extLst>
                    <a:ext uri="{FF2B5EF4-FFF2-40B4-BE49-F238E27FC236}">
                      <a16:creationId xmlns:a16="http://schemas.microsoft.com/office/drawing/2014/main" id="{1C2F01DA-3FE5-40E1-9A3A-9E17285D12F9}"/>
                    </a:ext>
                  </a:extLst>
                </p14:cNvPr>
                <p14:cNvContentPartPr/>
                <p14:nvPr/>
              </p14:nvContentPartPr>
              <p14:xfrm>
                <a:off x="9736467" y="6559792"/>
                <a:ext cx="233640" cy="211320"/>
              </p14:xfrm>
            </p:contentPart>
          </mc:Choice>
          <mc:Fallback>
            <p:pic>
              <p:nvPicPr>
                <p:cNvPr id="4012" name="Ink 4011">
                  <a:extLst>
                    <a:ext uri="{FF2B5EF4-FFF2-40B4-BE49-F238E27FC236}">
                      <a16:creationId xmlns:a16="http://schemas.microsoft.com/office/drawing/2014/main" id="{1C2F01DA-3FE5-40E1-9A3A-9E17285D12F9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9727827" y="6551152"/>
                  <a:ext cx="2512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0">
              <p14:nvContentPartPr>
                <p14:cNvPr id="4013" name="Ink 4012">
                  <a:extLst>
                    <a:ext uri="{FF2B5EF4-FFF2-40B4-BE49-F238E27FC236}">
                      <a16:creationId xmlns:a16="http://schemas.microsoft.com/office/drawing/2014/main" id="{42716E97-F357-4CD7-8561-1C2818358099}"/>
                    </a:ext>
                  </a:extLst>
                </p14:cNvPr>
                <p14:cNvContentPartPr/>
                <p14:nvPr/>
              </p14:nvContentPartPr>
              <p14:xfrm>
                <a:off x="10025547" y="6640432"/>
                <a:ext cx="360" cy="360"/>
              </p14:xfrm>
            </p:contentPart>
          </mc:Choice>
          <mc:Fallback>
            <p:pic>
              <p:nvPicPr>
                <p:cNvPr id="4013" name="Ink 4012">
                  <a:extLst>
                    <a:ext uri="{FF2B5EF4-FFF2-40B4-BE49-F238E27FC236}">
                      <a16:creationId xmlns:a16="http://schemas.microsoft.com/office/drawing/2014/main" id="{42716E97-F357-4CD7-8561-1C2818358099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016547" y="66314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2" name="Group 4031">
            <a:extLst>
              <a:ext uri="{FF2B5EF4-FFF2-40B4-BE49-F238E27FC236}">
                <a16:creationId xmlns:a16="http://schemas.microsoft.com/office/drawing/2014/main" id="{C3E6C1CA-F3C1-40EC-9A6C-9A820A2A3D3D}"/>
              </a:ext>
            </a:extLst>
          </p:cNvPr>
          <p:cNvGrpSpPr/>
          <p:nvPr/>
        </p:nvGrpSpPr>
        <p:grpSpPr>
          <a:xfrm>
            <a:off x="4446267" y="2999032"/>
            <a:ext cx="978120" cy="650880"/>
            <a:chOff x="4446267" y="2999032"/>
            <a:chExt cx="978120" cy="65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1">
              <p14:nvContentPartPr>
                <p14:cNvPr id="4015" name="Ink 4014">
                  <a:extLst>
                    <a:ext uri="{FF2B5EF4-FFF2-40B4-BE49-F238E27FC236}">
                      <a16:creationId xmlns:a16="http://schemas.microsoft.com/office/drawing/2014/main" id="{599E46D0-2460-4E1F-90A4-2DE979F8B67E}"/>
                    </a:ext>
                  </a:extLst>
                </p14:cNvPr>
                <p14:cNvContentPartPr/>
                <p14:nvPr/>
              </p14:nvContentPartPr>
              <p14:xfrm>
                <a:off x="4598187" y="3101992"/>
                <a:ext cx="209160" cy="128880"/>
              </p14:xfrm>
            </p:contentPart>
          </mc:Choice>
          <mc:Fallback>
            <p:pic>
              <p:nvPicPr>
                <p:cNvPr id="4015" name="Ink 4014">
                  <a:extLst>
                    <a:ext uri="{FF2B5EF4-FFF2-40B4-BE49-F238E27FC236}">
                      <a16:creationId xmlns:a16="http://schemas.microsoft.com/office/drawing/2014/main" id="{599E46D0-2460-4E1F-90A4-2DE979F8B67E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4589187" y="3093352"/>
                  <a:ext cx="226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3">
              <p14:nvContentPartPr>
                <p14:cNvPr id="4016" name="Ink 4015">
                  <a:extLst>
                    <a:ext uri="{FF2B5EF4-FFF2-40B4-BE49-F238E27FC236}">
                      <a16:creationId xmlns:a16="http://schemas.microsoft.com/office/drawing/2014/main" id="{45BE7CCE-FFAE-43E8-AE18-E7947A68E0FB}"/>
                    </a:ext>
                  </a:extLst>
                </p14:cNvPr>
                <p14:cNvContentPartPr/>
                <p14:nvPr/>
              </p14:nvContentPartPr>
              <p14:xfrm>
                <a:off x="4836507" y="3164992"/>
                <a:ext cx="121680" cy="360"/>
              </p14:xfrm>
            </p:contentPart>
          </mc:Choice>
          <mc:Fallback>
            <p:pic>
              <p:nvPicPr>
                <p:cNvPr id="4016" name="Ink 4015">
                  <a:extLst>
                    <a:ext uri="{FF2B5EF4-FFF2-40B4-BE49-F238E27FC236}">
                      <a16:creationId xmlns:a16="http://schemas.microsoft.com/office/drawing/2014/main" id="{45BE7CCE-FFAE-43E8-AE18-E7947A68E0FB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4827867" y="3156352"/>
                  <a:ext cx="13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5">
              <p14:nvContentPartPr>
                <p14:cNvPr id="4017" name="Ink 4016">
                  <a:extLst>
                    <a:ext uri="{FF2B5EF4-FFF2-40B4-BE49-F238E27FC236}">
                      <a16:creationId xmlns:a16="http://schemas.microsoft.com/office/drawing/2014/main" id="{92B66B8B-F60E-4438-A75B-CCD8BE119C28}"/>
                    </a:ext>
                  </a:extLst>
                </p14:cNvPr>
                <p14:cNvContentPartPr/>
                <p14:nvPr/>
              </p14:nvContentPartPr>
              <p14:xfrm>
                <a:off x="4891227" y="3117112"/>
                <a:ext cx="21960" cy="105840"/>
              </p14:xfrm>
            </p:contentPart>
          </mc:Choice>
          <mc:Fallback>
            <p:pic>
              <p:nvPicPr>
                <p:cNvPr id="4017" name="Ink 4016">
                  <a:extLst>
                    <a:ext uri="{FF2B5EF4-FFF2-40B4-BE49-F238E27FC236}">
                      <a16:creationId xmlns:a16="http://schemas.microsoft.com/office/drawing/2014/main" id="{92B66B8B-F60E-4438-A75B-CCD8BE119C28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4882587" y="3108472"/>
                  <a:ext cx="39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7">
              <p14:nvContentPartPr>
                <p14:cNvPr id="4018" name="Ink 4017">
                  <a:extLst>
                    <a:ext uri="{FF2B5EF4-FFF2-40B4-BE49-F238E27FC236}">
                      <a16:creationId xmlns:a16="http://schemas.microsoft.com/office/drawing/2014/main" id="{F8CFE285-E55A-4B52-ADAA-EC6DE9F3D153}"/>
                    </a:ext>
                  </a:extLst>
                </p14:cNvPr>
                <p14:cNvContentPartPr/>
                <p14:nvPr/>
              </p14:nvContentPartPr>
              <p14:xfrm>
                <a:off x="4999587" y="3033592"/>
                <a:ext cx="65520" cy="205560"/>
              </p14:xfrm>
            </p:contentPart>
          </mc:Choice>
          <mc:Fallback>
            <p:pic>
              <p:nvPicPr>
                <p:cNvPr id="4018" name="Ink 4017">
                  <a:extLst>
                    <a:ext uri="{FF2B5EF4-FFF2-40B4-BE49-F238E27FC236}">
                      <a16:creationId xmlns:a16="http://schemas.microsoft.com/office/drawing/2014/main" id="{F8CFE285-E55A-4B52-ADAA-EC6DE9F3D153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4990587" y="3024592"/>
                  <a:ext cx="83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9">
              <p14:nvContentPartPr>
                <p14:cNvPr id="4019" name="Ink 4018">
                  <a:extLst>
                    <a:ext uri="{FF2B5EF4-FFF2-40B4-BE49-F238E27FC236}">
                      <a16:creationId xmlns:a16="http://schemas.microsoft.com/office/drawing/2014/main" id="{E477ADE6-C033-4A18-9762-8AAEEFC35E74}"/>
                    </a:ext>
                  </a:extLst>
                </p14:cNvPr>
                <p14:cNvContentPartPr/>
                <p14:nvPr/>
              </p14:nvContentPartPr>
              <p14:xfrm>
                <a:off x="5118027" y="3118912"/>
                <a:ext cx="100800" cy="140400"/>
              </p14:xfrm>
            </p:contentPart>
          </mc:Choice>
          <mc:Fallback>
            <p:pic>
              <p:nvPicPr>
                <p:cNvPr id="4019" name="Ink 4018">
                  <a:extLst>
                    <a:ext uri="{FF2B5EF4-FFF2-40B4-BE49-F238E27FC236}">
                      <a16:creationId xmlns:a16="http://schemas.microsoft.com/office/drawing/2014/main" id="{E477ADE6-C033-4A18-9762-8AAEEFC35E74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5109027" y="3110272"/>
                  <a:ext cx="1184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1">
              <p14:nvContentPartPr>
                <p14:cNvPr id="4021" name="Ink 4020">
                  <a:extLst>
                    <a:ext uri="{FF2B5EF4-FFF2-40B4-BE49-F238E27FC236}">
                      <a16:creationId xmlns:a16="http://schemas.microsoft.com/office/drawing/2014/main" id="{F0E4B12C-8078-4198-B734-FF5502EC2383}"/>
                    </a:ext>
                  </a:extLst>
                </p14:cNvPr>
                <p14:cNvContentPartPr/>
                <p14:nvPr/>
              </p14:nvContentPartPr>
              <p14:xfrm>
                <a:off x="4634547" y="3400432"/>
                <a:ext cx="168120" cy="124560"/>
              </p14:xfrm>
            </p:contentPart>
          </mc:Choice>
          <mc:Fallback>
            <p:pic>
              <p:nvPicPr>
                <p:cNvPr id="4021" name="Ink 4020">
                  <a:extLst>
                    <a:ext uri="{FF2B5EF4-FFF2-40B4-BE49-F238E27FC236}">
                      <a16:creationId xmlns:a16="http://schemas.microsoft.com/office/drawing/2014/main" id="{F0E4B12C-8078-4198-B734-FF5502EC2383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4625547" y="3391432"/>
                  <a:ext cx="185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3">
              <p14:nvContentPartPr>
                <p14:cNvPr id="4022" name="Ink 4021">
                  <a:extLst>
                    <a:ext uri="{FF2B5EF4-FFF2-40B4-BE49-F238E27FC236}">
                      <a16:creationId xmlns:a16="http://schemas.microsoft.com/office/drawing/2014/main" id="{F6655532-CFC7-4574-8E09-C4EB48BEDF64}"/>
                    </a:ext>
                  </a:extLst>
                </p14:cNvPr>
                <p14:cNvContentPartPr/>
                <p14:nvPr/>
              </p14:nvContentPartPr>
              <p14:xfrm>
                <a:off x="4812387" y="3436792"/>
                <a:ext cx="195840" cy="213120"/>
              </p14:xfrm>
            </p:contentPart>
          </mc:Choice>
          <mc:Fallback>
            <p:pic>
              <p:nvPicPr>
                <p:cNvPr id="4022" name="Ink 4021">
                  <a:extLst>
                    <a:ext uri="{FF2B5EF4-FFF2-40B4-BE49-F238E27FC236}">
                      <a16:creationId xmlns:a16="http://schemas.microsoft.com/office/drawing/2014/main" id="{F6655532-CFC7-4574-8E09-C4EB48BEDF64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4803387" y="3428152"/>
                  <a:ext cx="2134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5">
              <p14:nvContentPartPr>
                <p14:cNvPr id="4023" name="Ink 4022">
                  <a:extLst>
                    <a:ext uri="{FF2B5EF4-FFF2-40B4-BE49-F238E27FC236}">
                      <a16:creationId xmlns:a16="http://schemas.microsoft.com/office/drawing/2014/main" id="{247E139C-F307-4522-87DE-0C7E72F39872}"/>
                    </a:ext>
                  </a:extLst>
                </p14:cNvPr>
                <p14:cNvContentPartPr/>
                <p14:nvPr/>
              </p14:nvContentPartPr>
              <p14:xfrm>
                <a:off x="5058627" y="3380272"/>
                <a:ext cx="98640" cy="212040"/>
              </p14:xfrm>
            </p:contentPart>
          </mc:Choice>
          <mc:Fallback>
            <p:pic>
              <p:nvPicPr>
                <p:cNvPr id="4023" name="Ink 4022">
                  <a:extLst>
                    <a:ext uri="{FF2B5EF4-FFF2-40B4-BE49-F238E27FC236}">
                      <a16:creationId xmlns:a16="http://schemas.microsoft.com/office/drawing/2014/main" id="{247E139C-F307-4522-87DE-0C7E72F39872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5049987" y="3371632"/>
                  <a:ext cx="116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7">
              <p14:nvContentPartPr>
                <p14:cNvPr id="4025" name="Ink 4024">
                  <a:extLst>
                    <a:ext uri="{FF2B5EF4-FFF2-40B4-BE49-F238E27FC236}">
                      <a16:creationId xmlns:a16="http://schemas.microsoft.com/office/drawing/2014/main" id="{26D0C77E-C0C0-4E0A-86C2-4B4E48D6B23C}"/>
                    </a:ext>
                  </a:extLst>
                </p14:cNvPr>
                <p14:cNvContentPartPr/>
                <p14:nvPr/>
              </p14:nvContentPartPr>
              <p14:xfrm>
                <a:off x="5155827" y="3398992"/>
                <a:ext cx="121680" cy="136800"/>
              </p14:xfrm>
            </p:contentPart>
          </mc:Choice>
          <mc:Fallback>
            <p:pic>
              <p:nvPicPr>
                <p:cNvPr id="4025" name="Ink 4024">
                  <a:extLst>
                    <a:ext uri="{FF2B5EF4-FFF2-40B4-BE49-F238E27FC236}">
                      <a16:creationId xmlns:a16="http://schemas.microsoft.com/office/drawing/2014/main" id="{26D0C77E-C0C0-4E0A-86C2-4B4E48D6B23C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5146827" y="3389992"/>
                  <a:ext cx="139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9">
              <p14:nvContentPartPr>
                <p14:cNvPr id="4026" name="Ink 4025">
                  <a:extLst>
                    <a:ext uri="{FF2B5EF4-FFF2-40B4-BE49-F238E27FC236}">
                      <a16:creationId xmlns:a16="http://schemas.microsoft.com/office/drawing/2014/main" id="{FBF52852-DD89-46F1-AED5-E5BF33651411}"/>
                    </a:ext>
                  </a:extLst>
                </p14:cNvPr>
                <p14:cNvContentPartPr/>
                <p14:nvPr/>
              </p14:nvContentPartPr>
              <p14:xfrm>
                <a:off x="5362827" y="3482872"/>
                <a:ext cx="18000" cy="5400"/>
              </p14:xfrm>
            </p:contentPart>
          </mc:Choice>
          <mc:Fallback>
            <p:pic>
              <p:nvPicPr>
                <p:cNvPr id="4026" name="Ink 4025">
                  <a:extLst>
                    <a:ext uri="{FF2B5EF4-FFF2-40B4-BE49-F238E27FC236}">
                      <a16:creationId xmlns:a16="http://schemas.microsoft.com/office/drawing/2014/main" id="{FBF52852-DD89-46F1-AED5-E5BF33651411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5353827" y="3473872"/>
                  <a:ext cx="356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1">
              <p14:nvContentPartPr>
                <p14:cNvPr id="4028" name="Ink 4027">
                  <a:extLst>
                    <a:ext uri="{FF2B5EF4-FFF2-40B4-BE49-F238E27FC236}">
                      <a16:creationId xmlns:a16="http://schemas.microsoft.com/office/drawing/2014/main" id="{E3FE4B77-4D10-4FE2-995D-61DB4BE6E34C}"/>
                    </a:ext>
                  </a:extLst>
                </p14:cNvPr>
                <p14:cNvContentPartPr/>
                <p14:nvPr/>
              </p14:nvContentPartPr>
              <p14:xfrm>
                <a:off x="4477947" y="3023152"/>
                <a:ext cx="7920" cy="587520"/>
              </p14:xfrm>
            </p:contentPart>
          </mc:Choice>
          <mc:Fallback>
            <p:pic>
              <p:nvPicPr>
                <p:cNvPr id="4028" name="Ink 4027">
                  <a:extLst>
                    <a:ext uri="{FF2B5EF4-FFF2-40B4-BE49-F238E27FC236}">
                      <a16:creationId xmlns:a16="http://schemas.microsoft.com/office/drawing/2014/main" id="{E3FE4B77-4D10-4FE2-995D-61DB4BE6E34C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4469307" y="3014512"/>
                  <a:ext cx="2556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3">
              <p14:nvContentPartPr>
                <p14:cNvPr id="4029" name="Ink 4028">
                  <a:extLst>
                    <a:ext uri="{FF2B5EF4-FFF2-40B4-BE49-F238E27FC236}">
                      <a16:creationId xmlns:a16="http://schemas.microsoft.com/office/drawing/2014/main" id="{15EE70D4-1C80-4CCC-B855-E2583A73BEB2}"/>
                    </a:ext>
                  </a:extLst>
                </p14:cNvPr>
                <p14:cNvContentPartPr/>
                <p14:nvPr/>
              </p14:nvContentPartPr>
              <p14:xfrm>
                <a:off x="4485507" y="2999032"/>
                <a:ext cx="928440" cy="593280"/>
              </p14:xfrm>
            </p:contentPart>
          </mc:Choice>
          <mc:Fallback>
            <p:pic>
              <p:nvPicPr>
                <p:cNvPr id="4029" name="Ink 4028">
                  <a:extLst>
                    <a:ext uri="{FF2B5EF4-FFF2-40B4-BE49-F238E27FC236}">
                      <a16:creationId xmlns:a16="http://schemas.microsoft.com/office/drawing/2014/main" id="{15EE70D4-1C80-4CCC-B855-E2583A73BEB2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4476507" y="2990392"/>
                  <a:ext cx="94608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5">
              <p14:nvContentPartPr>
                <p14:cNvPr id="4030" name="Ink 4029">
                  <a:extLst>
                    <a:ext uri="{FF2B5EF4-FFF2-40B4-BE49-F238E27FC236}">
                      <a16:creationId xmlns:a16="http://schemas.microsoft.com/office/drawing/2014/main" id="{23222FDF-EAED-42DD-8C0F-DCC616E540FE}"/>
                    </a:ext>
                  </a:extLst>
                </p14:cNvPr>
                <p14:cNvContentPartPr/>
                <p14:nvPr/>
              </p14:nvContentPartPr>
              <p14:xfrm>
                <a:off x="4446267" y="3622912"/>
                <a:ext cx="978120" cy="25200"/>
              </p14:xfrm>
            </p:contentPart>
          </mc:Choice>
          <mc:Fallback>
            <p:pic>
              <p:nvPicPr>
                <p:cNvPr id="4030" name="Ink 4029">
                  <a:extLst>
                    <a:ext uri="{FF2B5EF4-FFF2-40B4-BE49-F238E27FC236}">
                      <a16:creationId xmlns:a16="http://schemas.microsoft.com/office/drawing/2014/main" id="{23222FDF-EAED-42DD-8C0F-DCC616E540FE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4437627" y="3613912"/>
                  <a:ext cx="995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7">
              <p14:nvContentPartPr>
                <p14:cNvPr id="4031" name="Ink 4030">
                  <a:extLst>
                    <a:ext uri="{FF2B5EF4-FFF2-40B4-BE49-F238E27FC236}">
                      <a16:creationId xmlns:a16="http://schemas.microsoft.com/office/drawing/2014/main" id="{C8A559E3-1CF1-4FB5-865B-571F027151C0}"/>
                    </a:ext>
                  </a:extLst>
                </p14:cNvPr>
                <p14:cNvContentPartPr/>
                <p14:nvPr/>
              </p14:nvContentPartPr>
              <p14:xfrm>
                <a:off x="5397387" y="3565672"/>
                <a:ext cx="19080" cy="79200"/>
              </p14:xfrm>
            </p:contentPart>
          </mc:Choice>
          <mc:Fallback>
            <p:pic>
              <p:nvPicPr>
                <p:cNvPr id="4031" name="Ink 4030">
                  <a:extLst>
                    <a:ext uri="{FF2B5EF4-FFF2-40B4-BE49-F238E27FC236}">
                      <a16:creationId xmlns:a16="http://schemas.microsoft.com/office/drawing/2014/main" id="{C8A559E3-1CF1-4FB5-865B-571F027151C0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5388387" y="3557032"/>
                  <a:ext cx="36720" cy="9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5834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9885E9-E514-4FFE-B9E3-18543AA5D34D}"/>
              </a:ext>
            </a:extLst>
          </p:cNvPr>
          <p:cNvSpPr/>
          <p:nvPr/>
        </p:nvSpPr>
        <p:spPr>
          <a:xfrm>
            <a:off x="3902279" y="116820"/>
            <a:ext cx="4141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04041"/>
                </a:solidFill>
                <a:latin typeface="Lato"/>
              </a:rPr>
              <a:t>Parallel RLC Circuit Analysis</a:t>
            </a:r>
          </a:p>
        </p:txBody>
      </p:sp>
      <p:pic>
        <p:nvPicPr>
          <p:cNvPr id="4098" name="Picture 2" descr="parallel rlc circuit">
            <a:extLst>
              <a:ext uri="{FF2B5EF4-FFF2-40B4-BE49-F238E27FC236}">
                <a16:creationId xmlns:a16="http://schemas.microsoft.com/office/drawing/2014/main" id="{F436D756-BF07-48D1-AAA5-B8700A440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41" y="717481"/>
            <a:ext cx="38004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pedance of a parallel rlc circuit">
            <a:extLst>
              <a:ext uri="{FF2B5EF4-FFF2-40B4-BE49-F238E27FC236}">
                <a16:creationId xmlns:a16="http://schemas.microsoft.com/office/drawing/2014/main" id="{9B385142-D84F-4177-B31B-A516C8CF2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439" y="717481"/>
            <a:ext cx="29432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dmittance">
            <a:extLst>
              <a:ext uri="{FF2B5EF4-FFF2-40B4-BE49-F238E27FC236}">
                <a16:creationId xmlns:a16="http://schemas.microsoft.com/office/drawing/2014/main" id="{8DDB0999-03F4-451D-AD70-84C09A6C3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49" y="1070527"/>
            <a:ext cx="10763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onductance">
            <a:extLst>
              <a:ext uri="{FF2B5EF4-FFF2-40B4-BE49-F238E27FC236}">
                <a16:creationId xmlns:a16="http://schemas.microsoft.com/office/drawing/2014/main" id="{898FD36B-B5F2-4D0F-96B3-2FA04086C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24" y="1800694"/>
            <a:ext cx="10858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usceptance">
            <a:extLst>
              <a:ext uri="{FF2B5EF4-FFF2-40B4-BE49-F238E27FC236}">
                <a16:creationId xmlns:a16="http://schemas.microsoft.com/office/drawing/2014/main" id="{4B594CFB-53EA-49F3-914E-FD7167EC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49" y="2451031"/>
            <a:ext cx="12287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arallel rlc circuit phasor diagram">
            <a:extLst>
              <a:ext uri="{FF2B5EF4-FFF2-40B4-BE49-F238E27FC236}">
                <a16:creationId xmlns:a16="http://schemas.microsoft.com/office/drawing/2014/main" id="{334C4B10-B216-4EF7-B788-4CE45D30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7" y="3419323"/>
            <a:ext cx="5462746" cy="33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power factor for admittance">
            <a:extLst>
              <a:ext uri="{FF2B5EF4-FFF2-40B4-BE49-F238E27FC236}">
                <a16:creationId xmlns:a16="http://schemas.microsoft.com/office/drawing/2014/main" id="{A389E9DC-05FF-44C7-BADC-C61E1939F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93" y="4635569"/>
            <a:ext cx="29146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4D5BAFA-755E-4E03-994A-457230FF1620}"/>
                  </a:ext>
                </a:extLst>
              </p14:cNvPr>
              <p14:cNvContentPartPr/>
              <p14:nvPr/>
            </p14:nvContentPartPr>
            <p14:xfrm>
              <a:off x="4729587" y="1002472"/>
              <a:ext cx="229320" cy="203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4D5BAFA-755E-4E03-994A-457230FF16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20587" y="993472"/>
                <a:ext cx="246960" cy="22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989E95FC-14D0-4FBD-A15F-E02DC01BC289}"/>
              </a:ext>
            </a:extLst>
          </p:cNvPr>
          <p:cNvGrpSpPr/>
          <p:nvPr/>
        </p:nvGrpSpPr>
        <p:grpSpPr>
          <a:xfrm>
            <a:off x="6334107" y="1206232"/>
            <a:ext cx="1521720" cy="207360"/>
            <a:chOff x="6334107" y="1206232"/>
            <a:chExt cx="152172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0011D53-4B8B-442C-9EDA-B291BC74CF10}"/>
                    </a:ext>
                  </a:extLst>
                </p14:cNvPr>
                <p14:cNvContentPartPr/>
                <p14:nvPr/>
              </p14:nvContentPartPr>
              <p14:xfrm>
                <a:off x="6334107" y="1264192"/>
                <a:ext cx="149760" cy="105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0011D53-4B8B-442C-9EDA-B291BC74CF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25107" y="1255552"/>
                  <a:ext cx="167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CB4FC08-8F9F-4C23-ABA7-D0EC47E47B04}"/>
                    </a:ext>
                  </a:extLst>
                </p14:cNvPr>
                <p14:cNvContentPartPr/>
                <p14:nvPr/>
              </p14:nvContentPartPr>
              <p14:xfrm>
                <a:off x="6495387" y="1206232"/>
                <a:ext cx="124200" cy="151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CB4FC08-8F9F-4C23-ABA7-D0EC47E47B0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86747" y="1197232"/>
                  <a:ext cx="141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49B6BD0-C311-4356-BBC8-82AA8D6EF25F}"/>
                    </a:ext>
                  </a:extLst>
                </p14:cNvPr>
                <p14:cNvContentPartPr/>
                <p14:nvPr/>
              </p14:nvContentPartPr>
              <p14:xfrm>
                <a:off x="6675027" y="1299112"/>
                <a:ext cx="218160" cy="105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49B6BD0-C311-4356-BBC8-82AA8D6EF2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66387" y="1290112"/>
                  <a:ext cx="235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98021CA-8572-4112-A5C3-B1A54CC62A1A}"/>
                    </a:ext>
                  </a:extLst>
                </p14:cNvPr>
                <p14:cNvContentPartPr/>
                <p14:nvPr/>
              </p14:nvContentPartPr>
              <p14:xfrm>
                <a:off x="6857907" y="1231072"/>
                <a:ext cx="64800" cy="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98021CA-8572-4112-A5C3-B1A54CC62A1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48907" y="1222432"/>
                  <a:ext cx="82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F1B378B-0DCE-4F7E-9EF1-EF4D8D5E49AB}"/>
                    </a:ext>
                  </a:extLst>
                </p14:cNvPr>
                <p14:cNvContentPartPr/>
                <p14:nvPr/>
              </p14:nvContentPartPr>
              <p14:xfrm>
                <a:off x="6979587" y="1230712"/>
                <a:ext cx="93600" cy="170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F1B378B-0DCE-4F7E-9EF1-EF4D8D5E49A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70947" y="1221712"/>
                  <a:ext cx="111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C6C50CC-8616-45A3-949E-5EB71907873B}"/>
                    </a:ext>
                  </a:extLst>
                </p14:cNvPr>
                <p14:cNvContentPartPr/>
                <p14:nvPr/>
              </p14:nvContentPartPr>
              <p14:xfrm>
                <a:off x="7079307" y="1227832"/>
                <a:ext cx="114120" cy="160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C6C50CC-8616-45A3-949E-5EB71907873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70667" y="1219192"/>
                  <a:ext cx="131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28742B3-CD02-4DF2-86E1-129135942A91}"/>
                    </a:ext>
                  </a:extLst>
                </p14:cNvPr>
                <p14:cNvContentPartPr/>
                <p14:nvPr/>
              </p14:nvContentPartPr>
              <p14:xfrm>
                <a:off x="7200987" y="1322512"/>
                <a:ext cx="98640" cy="63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28742B3-CD02-4DF2-86E1-129135942A9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92347" y="1313872"/>
                  <a:ext cx="116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0660090-CDD6-4301-9CB0-58651B2B4E63}"/>
                    </a:ext>
                  </a:extLst>
                </p14:cNvPr>
                <p14:cNvContentPartPr/>
                <p14:nvPr/>
              </p14:nvContentPartPr>
              <p14:xfrm>
                <a:off x="7248867" y="1295152"/>
                <a:ext cx="183960" cy="101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0660090-CDD6-4301-9CB0-58651B2B4E6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40227" y="1286152"/>
                  <a:ext cx="2016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CE9200-CDDA-4224-A427-40028900BB7B}"/>
                    </a:ext>
                  </a:extLst>
                </p14:cNvPr>
                <p14:cNvContentPartPr/>
                <p14:nvPr/>
              </p14:nvContentPartPr>
              <p14:xfrm>
                <a:off x="7522827" y="1312432"/>
                <a:ext cx="247680" cy="101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CE9200-CDDA-4224-A427-40028900BB7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14187" y="1303792"/>
                  <a:ext cx="265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E51410C-81B5-4E71-9815-3897CF5383B2}"/>
                    </a:ext>
                  </a:extLst>
                </p14:cNvPr>
                <p14:cNvContentPartPr/>
                <p14:nvPr/>
              </p14:nvContentPartPr>
              <p14:xfrm>
                <a:off x="7795707" y="1383712"/>
                <a:ext cx="6012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E51410C-81B5-4E71-9815-3897CF5383B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86707" y="1375072"/>
                  <a:ext cx="777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7" name="Group 4096">
            <a:extLst>
              <a:ext uri="{FF2B5EF4-FFF2-40B4-BE49-F238E27FC236}">
                <a16:creationId xmlns:a16="http://schemas.microsoft.com/office/drawing/2014/main" id="{B537EC26-4261-489B-AA9C-313E45B560AE}"/>
              </a:ext>
            </a:extLst>
          </p:cNvPr>
          <p:cNvGrpSpPr/>
          <p:nvPr/>
        </p:nvGrpSpPr>
        <p:grpSpPr>
          <a:xfrm>
            <a:off x="6352107" y="1962232"/>
            <a:ext cx="1570680" cy="194400"/>
            <a:chOff x="6352107" y="1962232"/>
            <a:chExt cx="157068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5906C2C-8070-4C06-B9BD-E8FEB45E7806}"/>
                    </a:ext>
                  </a:extLst>
                </p14:cNvPr>
                <p14:cNvContentPartPr/>
                <p14:nvPr/>
              </p14:nvContentPartPr>
              <p14:xfrm>
                <a:off x="6352107" y="1967272"/>
                <a:ext cx="120240" cy="131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5906C2C-8070-4C06-B9BD-E8FEB45E780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43467" y="1958272"/>
                  <a:ext cx="137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543705-D20D-496D-BDB3-A991B5C60C86}"/>
                    </a:ext>
                  </a:extLst>
                </p14:cNvPr>
                <p14:cNvContentPartPr/>
                <p14:nvPr/>
              </p14:nvContentPartPr>
              <p14:xfrm>
                <a:off x="6488547" y="2032792"/>
                <a:ext cx="46080" cy="71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543705-D20D-496D-BDB3-A991B5C60C8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79547" y="2024152"/>
                  <a:ext cx="637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633ECA-2F38-4A00-8A3E-0DAFB132A758}"/>
                    </a:ext>
                  </a:extLst>
                </p14:cNvPr>
                <p14:cNvContentPartPr/>
                <p14:nvPr/>
              </p14:nvContentPartPr>
              <p14:xfrm>
                <a:off x="6609147" y="2019832"/>
                <a:ext cx="106560" cy="75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633ECA-2F38-4A00-8A3E-0DAFB132A75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00147" y="2011192"/>
                  <a:ext cx="124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AD128D7-E649-4064-B90A-DE7ECD773303}"/>
                    </a:ext>
                  </a:extLst>
                </p14:cNvPr>
                <p14:cNvContentPartPr/>
                <p14:nvPr/>
              </p14:nvContentPartPr>
              <p14:xfrm>
                <a:off x="6757827" y="1981312"/>
                <a:ext cx="343440" cy="135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AD128D7-E649-4064-B90A-DE7ECD77330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48827" y="1972312"/>
                  <a:ext cx="361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1A3F825-0C2B-458D-A68F-8FE33755D238}"/>
                    </a:ext>
                  </a:extLst>
                </p14:cNvPr>
                <p14:cNvContentPartPr/>
                <p14:nvPr/>
              </p14:nvContentPartPr>
              <p14:xfrm>
                <a:off x="7095507" y="2056192"/>
                <a:ext cx="81360" cy="72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1A3F825-0C2B-458D-A68F-8FE33755D23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86507" y="2047192"/>
                  <a:ext cx="99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1D0BE9D-085F-41C8-994B-8628DE5BE4AF}"/>
                    </a:ext>
                  </a:extLst>
                </p14:cNvPr>
                <p14:cNvContentPartPr/>
                <p14:nvPr/>
              </p14:nvContentPartPr>
              <p14:xfrm>
                <a:off x="7225467" y="1962232"/>
                <a:ext cx="6120" cy="158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1D0BE9D-085F-41C8-994B-8628DE5BE4A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16827" y="1953232"/>
                  <a:ext cx="23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380F0D4-C49F-48EB-900D-331BC047F599}"/>
                    </a:ext>
                  </a:extLst>
                </p14:cNvPr>
                <p14:cNvContentPartPr/>
                <p14:nvPr/>
              </p14:nvContentPartPr>
              <p14:xfrm>
                <a:off x="7207827" y="2045032"/>
                <a:ext cx="130680" cy="68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380F0D4-C49F-48EB-900D-331BC047F59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99187" y="2036392"/>
                  <a:ext cx="148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E00D2D-02D2-48E3-8E52-D93CE24190F7}"/>
                    </a:ext>
                  </a:extLst>
                </p14:cNvPr>
                <p14:cNvContentPartPr/>
                <p14:nvPr/>
              </p14:nvContentPartPr>
              <p14:xfrm>
                <a:off x="7362627" y="2058352"/>
                <a:ext cx="114120" cy="65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E00D2D-02D2-48E3-8E52-D93CE24190F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53627" y="2049712"/>
                  <a:ext cx="131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3F3EC9A-45FA-4008-925D-D281B40DD464}"/>
                    </a:ext>
                  </a:extLst>
                </p14:cNvPr>
                <p14:cNvContentPartPr/>
                <p14:nvPr/>
              </p14:nvContentPartPr>
              <p14:xfrm>
                <a:off x="7540827" y="2056552"/>
                <a:ext cx="216720" cy="100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3F3EC9A-45FA-4008-925D-D281B40DD46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32187" y="2047552"/>
                  <a:ext cx="234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CA0A022B-C29C-430D-A7AE-7C042D1961A6}"/>
                    </a:ext>
                  </a:extLst>
                </p14:cNvPr>
                <p14:cNvContentPartPr/>
                <p14:nvPr/>
              </p14:nvContentPartPr>
              <p14:xfrm>
                <a:off x="7847907" y="2115592"/>
                <a:ext cx="74880" cy="2880"/>
              </p14:xfrm>
            </p:contentPart>
          </mc:Choice>
          <mc:Fallback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CA0A022B-C29C-430D-A7AE-7C042D1961A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38907" y="2106592"/>
                  <a:ext cx="925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3" name="Group 4112">
            <a:extLst>
              <a:ext uri="{FF2B5EF4-FFF2-40B4-BE49-F238E27FC236}">
                <a16:creationId xmlns:a16="http://schemas.microsoft.com/office/drawing/2014/main" id="{02FF4883-AB15-4145-8025-F2463CFDE0AC}"/>
              </a:ext>
            </a:extLst>
          </p:cNvPr>
          <p:cNvGrpSpPr/>
          <p:nvPr/>
        </p:nvGrpSpPr>
        <p:grpSpPr>
          <a:xfrm>
            <a:off x="6565587" y="2855752"/>
            <a:ext cx="1482840" cy="312120"/>
            <a:chOff x="6565587" y="2855752"/>
            <a:chExt cx="148284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99" name="Ink 4098">
                  <a:extLst>
                    <a:ext uri="{FF2B5EF4-FFF2-40B4-BE49-F238E27FC236}">
                      <a16:creationId xmlns:a16="http://schemas.microsoft.com/office/drawing/2014/main" id="{6DDBDD35-B7BC-4629-A329-E7B22B843E24}"/>
                    </a:ext>
                  </a:extLst>
                </p14:cNvPr>
                <p14:cNvContentPartPr/>
                <p14:nvPr/>
              </p14:nvContentPartPr>
              <p14:xfrm>
                <a:off x="6565587" y="2896792"/>
                <a:ext cx="349920" cy="120240"/>
              </p14:xfrm>
            </p:contentPart>
          </mc:Choice>
          <mc:Fallback>
            <p:pic>
              <p:nvPicPr>
                <p:cNvPr id="4099" name="Ink 4098">
                  <a:extLst>
                    <a:ext uri="{FF2B5EF4-FFF2-40B4-BE49-F238E27FC236}">
                      <a16:creationId xmlns:a16="http://schemas.microsoft.com/office/drawing/2014/main" id="{6DDBDD35-B7BC-4629-A329-E7B22B843E2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56947" y="2888152"/>
                  <a:ext cx="367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56970A7C-3005-482F-82BD-61EBF8EEEFE2}"/>
                    </a:ext>
                  </a:extLst>
                </p14:cNvPr>
                <p14:cNvContentPartPr/>
                <p14:nvPr/>
              </p14:nvContentPartPr>
              <p14:xfrm>
                <a:off x="7001547" y="2942512"/>
                <a:ext cx="240120" cy="225360"/>
              </p14:xfrm>
            </p:contentPart>
          </mc:Choice>
          <mc:Fallback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56970A7C-3005-482F-82BD-61EBF8EEEFE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92547" y="2933512"/>
                  <a:ext cx="257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03" name="Ink 4102">
                  <a:extLst>
                    <a:ext uri="{FF2B5EF4-FFF2-40B4-BE49-F238E27FC236}">
                      <a16:creationId xmlns:a16="http://schemas.microsoft.com/office/drawing/2014/main" id="{2CF2B112-6C3D-48CC-AECC-5BEF304B9BC5}"/>
                    </a:ext>
                  </a:extLst>
                </p14:cNvPr>
                <p14:cNvContentPartPr/>
                <p14:nvPr/>
              </p14:nvContentPartPr>
              <p14:xfrm>
                <a:off x="7232307" y="2960512"/>
                <a:ext cx="58320" cy="47520"/>
              </p14:xfrm>
            </p:contentPart>
          </mc:Choice>
          <mc:Fallback>
            <p:pic>
              <p:nvPicPr>
                <p:cNvPr id="4103" name="Ink 4102">
                  <a:extLst>
                    <a:ext uri="{FF2B5EF4-FFF2-40B4-BE49-F238E27FC236}">
                      <a16:creationId xmlns:a16="http://schemas.microsoft.com/office/drawing/2014/main" id="{2CF2B112-6C3D-48CC-AECC-5BEF304B9BC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23307" y="2951512"/>
                  <a:ext cx="75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05" name="Ink 4104">
                  <a:extLst>
                    <a:ext uri="{FF2B5EF4-FFF2-40B4-BE49-F238E27FC236}">
                      <a16:creationId xmlns:a16="http://schemas.microsoft.com/office/drawing/2014/main" id="{2B389A78-4BC8-4D18-8D9B-E0722A53EE99}"/>
                    </a:ext>
                  </a:extLst>
                </p14:cNvPr>
                <p14:cNvContentPartPr/>
                <p14:nvPr/>
              </p14:nvContentPartPr>
              <p14:xfrm>
                <a:off x="7352187" y="2855752"/>
                <a:ext cx="20880" cy="175680"/>
              </p14:xfrm>
            </p:contentPart>
          </mc:Choice>
          <mc:Fallback>
            <p:pic>
              <p:nvPicPr>
                <p:cNvPr id="4105" name="Ink 4104">
                  <a:extLst>
                    <a:ext uri="{FF2B5EF4-FFF2-40B4-BE49-F238E27FC236}">
                      <a16:creationId xmlns:a16="http://schemas.microsoft.com/office/drawing/2014/main" id="{2B389A78-4BC8-4D18-8D9B-E0722A53EE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43547" y="2846752"/>
                  <a:ext cx="38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07" name="Ink 4106">
                  <a:extLst>
                    <a:ext uri="{FF2B5EF4-FFF2-40B4-BE49-F238E27FC236}">
                      <a16:creationId xmlns:a16="http://schemas.microsoft.com/office/drawing/2014/main" id="{83403182-007D-4462-A6DD-A73A6E901EA5}"/>
                    </a:ext>
                  </a:extLst>
                </p14:cNvPr>
                <p14:cNvContentPartPr/>
                <p14:nvPr/>
              </p14:nvContentPartPr>
              <p14:xfrm>
                <a:off x="7364427" y="2924512"/>
                <a:ext cx="182880" cy="75600"/>
              </p14:xfrm>
            </p:contentPart>
          </mc:Choice>
          <mc:Fallback>
            <p:pic>
              <p:nvPicPr>
                <p:cNvPr id="4107" name="Ink 4106">
                  <a:extLst>
                    <a:ext uri="{FF2B5EF4-FFF2-40B4-BE49-F238E27FC236}">
                      <a16:creationId xmlns:a16="http://schemas.microsoft.com/office/drawing/2014/main" id="{83403182-007D-4462-A6DD-A73A6E901EA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355427" y="2915512"/>
                  <a:ext cx="200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09" name="Ink 4108">
                  <a:extLst>
                    <a:ext uri="{FF2B5EF4-FFF2-40B4-BE49-F238E27FC236}">
                      <a16:creationId xmlns:a16="http://schemas.microsoft.com/office/drawing/2014/main" id="{C5AA0FFD-FD17-4888-BFA7-2FC73E47DDF1}"/>
                    </a:ext>
                  </a:extLst>
                </p14:cNvPr>
                <p14:cNvContentPartPr/>
                <p14:nvPr/>
              </p14:nvContentPartPr>
              <p14:xfrm>
                <a:off x="7577547" y="2921992"/>
                <a:ext cx="105480" cy="93600"/>
              </p14:xfrm>
            </p:contentPart>
          </mc:Choice>
          <mc:Fallback>
            <p:pic>
              <p:nvPicPr>
                <p:cNvPr id="4109" name="Ink 4108">
                  <a:extLst>
                    <a:ext uri="{FF2B5EF4-FFF2-40B4-BE49-F238E27FC236}">
                      <a16:creationId xmlns:a16="http://schemas.microsoft.com/office/drawing/2014/main" id="{C5AA0FFD-FD17-4888-BFA7-2FC73E47DDF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568907" y="2912992"/>
                  <a:ext cx="123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11" name="Ink 4110">
                  <a:extLst>
                    <a:ext uri="{FF2B5EF4-FFF2-40B4-BE49-F238E27FC236}">
                      <a16:creationId xmlns:a16="http://schemas.microsoft.com/office/drawing/2014/main" id="{5C8364BD-8F2C-4524-8AF5-649AAC323396}"/>
                    </a:ext>
                  </a:extLst>
                </p14:cNvPr>
                <p14:cNvContentPartPr/>
                <p14:nvPr/>
              </p14:nvContentPartPr>
              <p14:xfrm>
                <a:off x="7775187" y="2945752"/>
                <a:ext cx="221040" cy="90000"/>
              </p14:xfrm>
            </p:contentPart>
          </mc:Choice>
          <mc:Fallback>
            <p:pic>
              <p:nvPicPr>
                <p:cNvPr id="4111" name="Ink 4110">
                  <a:extLst>
                    <a:ext uri="{FF2B5EF4-FFF2-40B4-BE49-F238E27FC236}">
                      <a16:creationId xmlns:a16="http://schemas.microsoft.com/office/drawing/2014/main" id="{5C8364BD-8F2C-4524-8AF5-649AAC32339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66187" y="2936752"/>
                  <a:ext cx="238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12" name="Ink 4111">
                  <a:extLst>
                    <a:ext uri="{FF2B5EF4-FFF2-40B4-BE49-F238E27FC236}">
                      <a16:creationId xmlns:a16="http://schemas.microsoft.com/office/drawing/2014/main" id="{6C515163-895F-47BD-9028-4609CF02B2D6}"/>
                    </a:ext>
                  </a:extLst>
                </p14:cNvPr>
                <p14:cNvContentPartPr/>
                <p14:nvPr/>
              </p14:nvContentPartPr>
              <p14:xfrm>
                <a:off x="8048067" y="2999752"/>
                <a:ext cx="360" cy="360"/>
              </p14:xfrm>
            </p:contentPart>
          </mc:Choice>
          <mc:Fallback>
            <p:pic>
              <p:nvPicPr>
                <p:cNvPr id="4112" name="Ink 4111">
                  <a:extLst>
                    <a:ext uri="{FF2B5EF4-FFF2-40B4-BE49-F238E27FC236}">
                      <a16:creationId xmlns:a16="http://schemas.microsoft.com/office/drawing/2014/main" id="{6C515163-895F-47BD-9028-4609CF02B2D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39427" y="2991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114" name="Ink 4113">
                <a:extLst>
                  <a:ext uri="{FF2B5EF4-FFF2-40B4-BE49-F238E27FC236}">
                    <a16:creationId xmlns:a16="http://schemas.microsoft.com/office/drawing/2014/main" id="{31CECA59-3AFB-4384-8BDA-228B2DA65A7B}"/>
                  </a:ext>
                </a:extLst>
              </p14:cNvPr>
              <p14:cNvContentPartPr/>
              <p14:nvPr/>
            </p14:nvContentPartPr>
            <p14:xfrm>
              <a:off x="9034467" y="1542112"/>
              <a:ext cx="289080" cy="125640"/>
            </p14:xfrm>
          </p:contentPart>
        </mc:Choice>
        <mc:Fallback>
          <p:pic>
            <p:nvPicPr>
              <p:cNvPr id="4114" name="Ink 4113">
                <a:extLst>
                  <a:ext uri="{FF2B5EF4-FFF2-40B4-BE49-F238E27FC236}">
                    <a16:creationId xmlns:a16="http://schemas.microsoft.com/office/drawing/2014/main" id="{31CECA59-3AFB-4384-8BDA-228B2DA65A7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025467" y="1533472"/>
                <a:ext cx="306720" cy="1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3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2FD4C5-84CD-451F-88D4-CECD7A5A0129}"/>
              </a:ext>
            </a:extLst>
          </p:cNvPr>
          <p:cNvSpPr/>
          <p:nvPr/>
        </p:nvSpPr>
        <p:spPr>
          <a:xfrm>
            <a:off x="331305" y="21218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404041"/>
                </a:solidFill>
                <a:latin typeface="Lato"/>
              </a:rPr>
              <a:t>Parallel RLC Circuit Example No1</a:t>
            </a:r>
          </a:p>
          <a:p>
            <a:r>
              <a:rPr lang="en-US" dirty="0">
                <a:solidFill>
                  <a:srgbClr val="414042"/>
                </a:solidFill>
                <a:latin typeface="Lato"/>
              </a:rPr>
              <a:t>A </a:t>
            </a:r>
            <a:r>
              <a:rPr lang="en-US" dirty="0">
                <a:solidFill>
                  <a:srgbClr val="414143"/>
                </a:solidFill>
                <a:latin typeface="Lato"/>
              </a:rPr>
              <a:t>1kΩ</a:t>
            </a:r>
            <a:r>
              <a:rPr lang="en-US" dirty="0">
                <a:solidFill>
                  <a:srgbClr val="414042"/>
                </a:solidFill>
                <a:latin typeface="Lato"/>
              </a:rPr>
              <a:t> resistor, a </a:t>
            </a:r>
            <a:r>
              <a:rPr lang="en-US" dirty="0">
                <a:solidFill>
                  <a:srgbClr val="414143"/>
                </a:solidFill>
                <a:latin typeface="Lato"/>
              </a:rPr>
              <a:t>142mH</a:t>
            </a:r>
            <a:r>
              <a:rPr lang="en-US" dirty="0">
                <a:solidFill>
                  <a:srgbClr val="414042"/>
                </a:solidFill>
                <a:latin typeface="Lato"/>
              </a:rPr>
              <a:t> coil and a </a:t>
            </a:r>
            <a:r>
              <a:rPr lang="en-US" dirty="0">
                <a:solidFill>
                  <a:srgbClr val="414143"/>
                </a:solidFill>
                <a:latin typeface="Lato"/>
              </a:rPr>
              <a:t>160uF</a:t>
            </a:r>
            <a:r>
              <a:rPr lang="en-US" dirty="0">
                <a:solidFill>
                  <a:srgbClr val="414042"/>
                </a:solidFill>
                <a:latin typeface="Lato"/>
              </a:rPr>
              <a:t> capacitor are all connected in parallel across a 240V, 60Hz supply. Calculate the impedance of the parallel RLC circuit and the current drawn from the supply.</a:t>
            </a:r>
          </a:p>
        </p:txBody>
      </p:sp>
      <p:pic>
        <p:nvPicPr>
          <p:cNvPr id="5122" name="Picture 2" descr="impedance of parallel rlc circuit">
            <a:extLst>
              <a:ext uri="{FF2B5EF4-FFF2-40B4-BE49-F238E27FC236}">
                <a16:creationId xmlns:a16="http://schemas.microsoft.com/office/drawing/2014/main" id="{F761699A-98A7-49F1-97C8-0F4A72E51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229" y="212179"/>
            <a:ext cx="5611198" cy="215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23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0AC985-7026-4EBA-9FA4-A83AF6CF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41" y="0"/>
            <a:ext cx="6212362" cy="21398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E7EEA-B466-4E57-A023-88F95BA15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20" y="0"/>
            <a:ext cx="4938188" cy="21398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9814F9-265D-4315-BC2D-CF0D5563A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81" y="2495752"/>
            <a:ext cx="3403984" cy="2073248"/>
          </a:xfrm>
          <a:prstGeom prst="rect">
            <a:avLst/>
          </a:prstGeom>
        </p:spPr>
      </p:pic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FD5E96F-4A97-40CF-882C-E161F4FC99FA}"/>
              </a:ext>
            </a:extLst>
          </p:cNvPr>
          <p:cNvGrpSpPr/>
          <p:nvPr/>
        </p:nvGrpSpPr>
        <p:grpSpPr>
          <a:xfrm>
            <a:off x="4675947" y="2313232"/>
            <a:ext cx="1757520" cy="320040"/>
            <a:chOff x="4675947" y="2313232"/>
            <a:chExt cx="175752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5B8E68-5686-4A60-AEBC-568F8D617748}"/>
                    </a:ext>
                  </a:extLst>
                </p14:cNvPr>
                <p14:cNvContentPartPr/>
                <p14:nvPr/>
              </p14:nvContentPartPr>
              <p14:xfrm>
                <a:off x="4675947" y="2377312"/>
                <a:ext cx="11160" cy="186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5B8E68-5686-4A60-AEBC-568F8D6177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66947" y="2368312"/>
                  <a:ext cx="28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2FF09C-2753-46F8-AECB-37FBD02DA2DB}"/>
                    </a:ext>
                  </a:extLst>
                </p14:cNvPr>
                <p14:cNvContentPartPr/>
                <p14:nvPr/>
              </p14:nvContentPartPr>
              <p14:xfrm>
                <a:off x="4728507" y="2554072"/>
                <a:ext cx="52560" cy="68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2FF09C-2753-46F8-AECB-37FBD02DA2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19867" y="2545072"/>
                  <a:ext cx="70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01577B-C6B3-408A-B7C5-A2463B77347F}"/>
                    </a:ext>
                  </a:extLst>
                </p14:cNvPr>
                <p14:cNvContentPartPr/>
                <p14:nvPr/>
              </p14:nvContentPartPr>
              <p14:xfrm>
                <a:off x="4929027" y="2466952"/>
                <a:ext cx="141120" cy="19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B01577B-C6B3-408A-B7C5-A2463B77347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20027" y="2457952"/>
                  <a:ext cx="158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20706A-E509-416B-AD2A-6C2E07516C1A}"/>
                    </a:ext>
                  </a:extLst>
                </p14:cNvPr>
                <p14:cNvContentPartPr/>
                <p14:nvPr/>
              </p14:nvContentPartPr>
              <p14:xfrm>
                <a:off x="4942707" y="2515552"/>
                <a:ext cx="120960" cy="10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20706A-E509-416B-AD2A-6C2E07516C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33707" y="2506552"/>
                  <a:ext cx="138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D858A94-EADA-41B0-AAC6-E463A3ABFCFC}"/>
                    </a:ext>
                  </a:extLst>
                </p14:cNvPr>
                <p14:cNvContentPartPr/>
                <p14:nvPr/>
              </p14:nvContentPartPr>
              <p14:xfrm>
                <a:off x="5214867" y="2349592"/>
                <a:ext cx="40320" cy="182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D858A94-EADA-41B0-AAC6-E463A3ABFCF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06227" y="2340592"/>
                  <a:ext cx="57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8FEDE6A-7AD9-4F45-8B10-7FF0AC4D27D9}"/>
                    </a:ext>
                  </a:extLst>
                </p14:cNvPr>
                <p14:cNvContentPartPr/>
                <p14:nvPr/>
              </p14:nvContentPartPr>
              <p14:xfrm>
                <a:off x="5278227" y="2496832"/>
                <a:ext cx="134280" cy="108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8FEDE6A-7AD9-4F45-8B10-7FF0AC4D27D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69587" y="2488192"/>
                  <a:ext cx="151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F26F106-3334-4139-BC70-3C1E094C5869}"/>
                    </a:ext>
                  </a:extLst>
                </p14:cNvPr>
                <p14:cNvContentPartPr/>
                <p14:nvPr/>
              </p14:nvContentPartPr>
              <p14:xfrm>
                <a:off x="5499627" y="2486752"/>
                <a:ext cx="135720" cy="8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F26F106-3334-4139-BC70-3C1E094C58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90987" y="2478112"/>
                  <a:ext cx="153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74260B7-5980-4D9C-8FBC-6DA2BE628ADB}"/>
                    </a:ext>
                  </a:extLst>
                </p14:cNvPr>
                <p14:cNvContentPartPr/>
                <p14:nvPr/>
              </p14:nvContentPartPr>
              <p14:xfrm>
                <a:off x="5535987" y="2419072"/>
                <a:ext cx="27360" cy="140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74260B7-5980-4D9C-8FBC-6DA2BE628A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27347" y="2410072"/>
                  <a:ext cx="45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4153679-7850-46A7-A662-187513025B0C}"/>
                    </a:ext>
                  </a:extLst>
                </p14:cNvPr>
                <p14:cNvContentPartPr/>
                <p14:nvPr/>
              </p14:nvContentPartPr>
              <p14:xfrm>
                <a:off x="5749827" y="2313232"/>
                <a:ext cx="18360" cy="231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4153679-7850-46A7-A662-187513025B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41187" y="2304592"/>
                  <a:ext cx="36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669946B-EE8F-477A-BA4C-2F3F59A78BA6}"/>
                    </a:ext>
                  </a:extLst>
                </p14:cNvPr>
                <p14:cNvContentPartPr/>
                <p14:nvPr/>
              </p14:nvContentPartPr>
              <p14:xfrm>
                <a:off x="5812467" y="2526352"/>
                <a:ext cx="84240" cy="63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669946B-EE8F-477A-BA4C-2F3F59A78B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03467" y="2517352"/>
                  <a:ext cx="101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7907D69-CFE0-4590-821E-7A35A44D41B3}"/>
                    </a:ext>
                  </a:extLst>
                </p14:cNvPr>
                <p14:cNvContentPartPr/>
                <p14:nvPr/>
              </p14:nvContentPartPr>
              <p14:xfrm>
                <a:off x="5976267" y="2498632"/>
                <a:ext cx="107280" cy="7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7907D69-CFE0-4590-821E-7A35A44D41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67627" y="2489632"/>
                  <a:ext cx="124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AA0DB27-2A0E-43B9-BFE5-E49163267636}"/>
                    </a:ext>
                  </a:extLst>
                </p14:cNvPr>
                <p14:cNvContentPartPr/>
                <p14:nvPr/>
              </p14:nvContentPartPr>
              <p14:xfrm>
                <a:off x="6020547" y="2443192"/>
                <a:ext cx="44280" cy="120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AA0DB27-2A0E-43B9-BFE5-E491632676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11547" y="2434552"/>
                  <a:ext cx="61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C5EE939-4CAE-4117-8EA2-F62E4BAC9F28}"/>
                    </a:ext>
                  </a:extLst>
                </p14:cNvPr>
                <p14:cNvContentPartPr/>
                <p14:nvPr/>
              </p14:nvContentPartPr>
              <p14:xfrm>
                <a:off x="6220707" y="2379472"/>
                <a:ext cx="72000" cy="1846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C5EE939-4CAE-4117-8EA2-F62E4BAC9F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11707" y="2370832"/>
                  <a:ext cx="89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FFCDA5C-D4B1-4F5D-8449-BC5CC478E210}"/>
                    </a:ext>
                  </a:extLst>
                </p14:cNvPr>
                <p14:cNvContentPartPr/>
                <p14:nvPr/>
              </p14:nvContentPartPr>
              <p14:xfrm>
                <a:off x="6296667" y="2536072"/>
                <a:ext cx="136800" cy="972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FFCDA5C-D4B1-4F5D-8449-BC5CC478E21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87667" y="2527072"/>
                  <a:ext cx="154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C517AE1-E0F4-40C5-B039-4E0465C66E41}"/>
                    </a:ext>
                  </a:extLst>
                </p14:cNvPr>
                <p14:cNvContentPartPr/>
                <p14:nvPr/>
              </p14:nvContentPartPr>
              <p14:xfrm>
                <a:off x="6189027" y="2360392"/>
                <a:ext cx="111240" cy="187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C517AE1-E0F4-40C5-B039-4E0465C66E4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80027" y="2351392"/>
                  <a:ext cx="128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CB817EE-1E64-4930-B38F-A328D7755777}"/>
                    </a:ext>
                  </a:extLst>
                </p14:cNvPr>
                <p14:cNvContentPartPr/>
                <p14:nvPr/>
              </p14:nvContentPartPr>
              <p14:xfrm>
                <a:off x="5664507" y="2317552"/>
                <a:ext cx="93600" cy="136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CB817EE-1E64-4930-B38F-A328D775577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55867" y="2308912"/>
                  <a:ext cx="111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0ED4A19-F5BF-4A83-9090-DB16965F5B09}"/>
                    </a:ext>
                  </a:extLst>
                </p14:cNvPr>
                <p14:cNvContentPartPr/>
                <p14:nvPr/>
              </p14:nvContentPartPr>
              <p14:xfrm>
                <a:off x="5187867" y="2354272"/>
                <a:ext cx="73800" cy="104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0ED4A19-F5BF-4A83-9090-DB16965F5B0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78867" y="2345632"/>
                  <a:ext cx="91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FA8F95E-25D6-465B-8754-6BE5A495208A}"/>
                    </a:ext>
                  </a:extLst>
                </p14:cNvPr>
                <p14:cNvContentPartPr/>
                <p14:nvPr/>
              </p14:nvContentPartPr>
              <p14:xfrm>
                <a:off x="5173827" y="2549752"/>
                <a:ext cx="40320" cy="345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FA8F95E-25D6-465B-8754-6BE5A495208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64827" y="2541112"/>
                  <a:ext cx="57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6B8746A-F1F5-498D-ABF7-4AD5A4BAE0E8}"/>
                    </a:ext>
                  </a:extLst>
                </p14:cNvPr>
                <p14:cNvContentPartPr/>
                <p14:nvPr/>
              </p14:nvContentPartPr>
              <p14:xfrm>
                <a:off x="5694387" y="2536432"/>
                <a:ext cx="96120" cy="104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6B8746A-F1F5-498D-ABF7-4AD5A4BAE0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85747" y="2527432"/>
                  <a:ext cx="1137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ECAF4214-9D98-43B9-92AF-BC1247CDA3CB}"/>
              </a:ext>
            </a:extLst>
          </p:cNvPr>
          <p:cNvGrpSpPr/>
          <p:nvPr/>
        </p:nvGrpSpPr>
        <p:grpSpPr>
          <a:xfrm>
            <a:off x="4567227" y="2945032"/>
            <a:ext cx="1241280" cy="462960"/>
            <a:chOff x="4567227" y="2945032"/>
            <a:chExt cx="1241280" cy="46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A1D2258-F575-4D13-9F49-D38EA94722CE}"/>
                    </a:ext>
                  </a:extLst>
                </p14:cNvPr>
                <p14:cNvContentPartPr/>
                <p14:nvPr/>
              </p14:nvContentPartPr>
              <p14:xfrm>
                <a:off x="4622307" y="3110632"/>
                <a:ext cx="14400" cy="136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A1D2258-F575-4D13-9F49-D38EA94722C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13667" y="3101632"/>
                  <a:ext cx="32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518DBCD-2412-4B7D-B58E-F4C0CDB39D3C}"/>
                    </a:ext>
                  </a:extLst>
                </p14:cNvPr>
                <p14:cNvContentPartPr/>
                <p14:nvPr/>
              </p14:nvContentPartPr>
              <p14:xfrm>
                <a:off x="4567227" y="3185152"/>
                <a:ext cx="121320" cy="104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518DBCD-2412-4B7D-B58E-F4C0CDB39D3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58587" y="3176152"/>
                  <a:ext cx="138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DCC5B03-2B2A-49B7-BAFA-243718488834}"/>
                    </a:ext>
                  </a:extLst>
                </p14:cNvPr>
                <p14:cNvContentPartPr/>
                <p14:nvPr/>
              </p14:nvContentPartPr>
              <p14:xfrm>
                <a:off x="4786827" y="3031072"/>
                <a:ext cx="10800" cy="1929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DCC5B03-2B2A-49B7-BAFA-24371848883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78187" y="3022072"/>
                  <a:ext cx="28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3D0B9D2-2C30-4975-8E4B-3B71D90973AA}"/>
                    </a:ext>
                  </a:extLst>
                </p14:cNvPr>
                <p14:cNvContentPartPr/>
                <p14:nvPr/>
              </p14:nvContentPartPr>
              <p14:xfrm>
                <a:off x="4831467" y="3191632"/>
                <a:ext cx="109800" cy="1213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3D0B9D2-2C30-4975-8E4B-3B71D90973A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22827" y="3182992"/>
                  <a:ext cx="127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0C0F2DC-22B2-4090-82A6-9CB6D187E2E7}"/>
                    </a:ext>
                  </a:extLst>
                </p14:cNvPr>
                <p14:cNvContentPartPr/>
                <p14:nvPr/>
              </p14:nvContentPartPr>
              <p14:xfrm>
                <a:off x="5054667" y="3190912"/>
                <a:ext cx="69120" cy="61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0C0F2DC-22B2-4090-82A6-9CB6D187E2E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45667" y="3182272"/>
                  <a:ext cx="86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F76DC7B-42C1-4F9F-A41C-A70B41213CEF}"/>
                    </a:ext>
                  </a:extLst>
                </p14:cNvPr>
                <p14:cNvContentPartPr/>
                <p14:nvPr/>
              </p14:nvContentPartPr>
              <p14:xfrm>
                <a:off x="5053587" y="3190912"/>
                <a:ext cx="55440" cy="439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F76DC7B-42C1-4F9F-A41C-A70B41213CE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44587" y="3182272"/>
                  <a:ext cx="73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421CB2B-495A-4220-BBD3-543AB5F146AE}"/>
                    </a:ext>
                  </a:extLst>
                </p14:cNvPr>
                <p14:cNvContentPartPr/>
                <p14:nvPr/>
              </p14:nvContentPartPr>
              <p14:xfrm>
                <a:off x="5316747" y="2945032"/>
                <a:ext cx="115200" cy="1364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421CB2B-495A-4220-BBD3-543AB5F146A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08107" y="2936392"/>
                  <a:ext cx="1328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5332FD7-945D-4A54-8C36-A1F0B65442AA}"/>
                    </a:ext>
                  </a:extLst>
                </p14:cNvPr>
                <p14:cNvContentPartPr/>
                <p14:nvPr/>
              </p14:nvContentPartPr>
              <p14:xfrm>
                <a:off x="5436267" y="3016672"/>
                <a:ext cx="83880" cy="1324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5332FD7-945D-4A54-8C36-A1F0B65442A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27627" y="3007672"/>
                  <a:ext cx="101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A7D0C4C-E816-4091-9616-9AD57798111B}"/>
                    </a:ext>
                  </a:extLst>
                </p14:cNvPr>
                <p14:cNvContentPartPr/>
                <p14:nvPr/>
              </p14:nvContentPartPr>
              <p14:xfrm>
                <a:off x="5254827" y="3194512"/>
                <a:ext cx="298080" cy="72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A7D0C4C-E816-4091-9616-9AD57798111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45827" y="3185512"/>
                  <a:ext cx="315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950A72B-482A-46CC-A8D7-92A2C60DBEFE}"/>
                    </a:ext>
                  </a:extLst>
                </p14:cNvPr>
                <p14:cNvContentPartPr/>
                <p14:nvPr/>
              </p14:nvContentPartPr>
              <p14:xfrm>
                <a:off x="5351667" y="3302512"/>
                <a:ext cx="129960" cy="1054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950A72B-482A-46CC-A8D7-92A2C60DBEF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42667" y="3293512"/>
                  <a:ext cx="147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3624429-35D5-4854-9950-F1B02F99300E}"/>
                    </a:ext>
                  </a:extLst>
                </p14:cNvPr>
                <p14:cNvContentPartPr/>
                <p14:nvPr/>
              </p14:nvContentPartPr>
              <p14:xfrm>
                <a:off x="5724267" y="3187672"/>
                <a:ext cx="84240" cy="3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3624429-35D5-4854-9950-F1B02F99300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5267" y="3178672"/>
                  <a:ext cx="101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AE873B5-5E17-44DE-9C37-92D454E3EBF3}"/>
                    </a:ext>
                  </a:extLst>
                </p14:cNvPr>
                <p14:cNvContentPartPr/>
                <p14:nvPr/>
              </p14:nvContentPartPr>
              <p14:xfrm>
                <a:off x="5699067" y="3187672"/>
                <a:ext cx="69120" cy="396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AE873B5-5E17-44DE-9C37-92D454E3EBF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90067" y="3178672"/>
                  <a:ext cx="8676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737BBCF-37DA-42F5-A939-7B4CAEBA0220}"/>
              </a:ext>
            </a:extLst>
          </p:cNvPr>
          <p:cNvGrpSpPr/>
          <p:nvPr/>
        </p:nvGrpSpPr>
        <p:grpSpPr>
          <a:xfrm>
            <a:off x="5946027" y="3103432"/>
            <a:ext cx="352440" cy="164880"/>
            <a:chOff x="5946027" y="3103432"/>
            <a:chExt cx="352440" cy="1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735B515-3D51-41FB-8AA4-E81FA98F213E}"/>
                    </a:ext>
                  </a:extLst>
                </p14:cNvPr>
                <p14:cNvContentPartPr/>
                <p14:nvPr/>
              </p14:nvContentPartPr>
              <p14:xfrm>
                <a:off x="5946027" y="3140872"/>
                <a:ext cx="22680" cy="1274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735B515-3D51-41FB-8AA4-E81FA98F213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37027" y="3131872"/>
                  <a:ext cx="40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F2CBE100-2848-4135-ABA0-AD46FF6D58E0}"/>
                    </a:ext>
                  </a:extLst>
                </p14:cNvPr>
                <p14:cNvContentPartPr/>
                <p14:nvPr/>
              </p14:nvContentPartPr>
              <p14:xfrm>
                <a:off x="6022347" y="3103432"/>
                <a:ext cx="105120" cy="1386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F2CBE100-2848-4135-ABA0-AD46FF6D58E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013347" y="3094792"/>
                  <a:ext cx="122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DB4978A7-CAF9-4BB0-920B-4B7445E372E4}"/>
                    </a:ext>
                  </a:extLst>
                </p14:cNvPr>
                <p14:cNvContentPartPr/>
                <p14:nvPr/>
              </p14:nvContentPartPr>
              <p14:xfrm>
                <a:off x="6025227" y="3194512"/>
                <a:ext cx="273240" cy="172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DB4978A7-CAF9-4BB0-920B-4B7445E372E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016227" y="3185512"/>
                  <a:ext cx="29088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B3123230-EA8F-40A5-B179-822AC289F6C8}"/>
              </a:ext>
            </a:extLst>
          </p:cNvPr>
          <p:cNvGrpSpPr/>
          <p:nvPr/>
        </p:nvGrpSpPr>
        <p:grpSpPr>
          <a:xfrm>
            <a:off x="4620507" y="3622912"/>
            <a:ext cx="351360" cy="285120"/>
            <a:chOff x="4620507" y="3622912"/>
            <a:chExt cx="35136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9CF91B47-45B9-4C5B-9868-E9056F426FE6}"/>
                    </a:ext>
                  </a:extLst>
                </p14:cNvPr>
                <p14:cNvContentPartPr/>
                <p14:nvPr/>
              </p14:nvContentPartPr>
              <p14:xfrm>
                <a:off x="4668747" y="3675472"/>
                <a:ext cx="360" cy="3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9CF91B47-45B9-4C5B-9868-E9056F426FE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60107" y="36668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1A091CA2-DA3B-41E6-9795-A325EC27AC93}"/>
                    </a:ext>
                  </a:extLst>
                </p14:cNvPr>
                <p14:cNvContentPartPr/>
                <p14:nvPr/>
              </p14:nvContentPartPr>
              <p14:xfrm>
                <a:off x="4620507" y="3756832"/>
                <a:ext cx="164160" cy="46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1A091CA2-DA3B-41E6-9795-A325EC27AC9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11507" y="3747832"/>
                  <a:ext cx="181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58319599-7F79-4CA7-89D0-731DC38D31E0}"/>
                    </a:ext>
                  </a:extLst>
                </p14:cNvPr>
                <p14:cNvContentPartPr/>
                <p14:nvPr/>
              </p14:nvContentPartPr>
              <p14:xfrm>
                <a:off x="4860627" y="3622912"/>
                <a:ext cx="29160" cy="2070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58319599-7F79-4CA7-89D0-731DC38D31E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51987" y="3614272"/>
                  <a:ext cx="468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1A76A846-029B-4F9E-96A1-89FE17823F9E}"/>
                    </a:ext>
                  </a:extLst>
                </p14:cNvPr>
                <p14:cNvContentPartPr/>
                <p14:nvPr/>
              </p14:nvContentPartPr>
              <p14:xfrm>
                <a:off x="4911027" y="3823072"/>
                <a:ext cx="60840" cy="8496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1A76A846-029B-4F9E-96A1-89FE17823F9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902387" y="3814072"/>
                  <a:ext cx="7848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D45EC3FE-C53B-4AF1-B430-4BEF11D93282}"/>
              </a:ext>
            </a:extLst>
          </p:cNvPr>
          <p:cNvGrpSpPr/>
          <p:nvPr/>
        </p:nvGrpSpPr>
        <p:grpSpPr>
          <a:xfrm>
            <a:off x="9913587" y="1331872"/>
            <a:ext cx="311040" cy="132840"/>
            <a:chOff x="9913587" y="1331872"/>
            <a:chExt cx="311040" cy="13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70FAC2D6-76CC-45A1-AA58-FC86448B8694}"/>
                    </a:ext>
                  </a:extLst>
                </p14:cNvPr>
                <p14:cNvContentPartPr/>
                <p14:nvPr/>
              </p14:nvContentPartPr>
              <p14:xfrm>
                <a:off x="9913587" y="1331872"/>
                <a:ext cx="126360" cy="13284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70FAC2D6-76CC-45A1-AA58-FC86448B869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04947" y="1322872"/>
                  <a:ext cx="144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781197C6-E1D1-476F-B16D-A41DC3E6430F}"/>
                    </a:ext>
                  </a:extLst>
                </p14:cNvPr>
                <p14:cNvContentPartPr/>
                <p14:nvPr/>
              </p14:nvContentPartPr>
              <p14:xfrm>
                <a:off x="10086027" y="1368592"/>
                <a:ext cx="138600" cy="9504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781197C6-E1D1-476F-B16D-A41DC3E6430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77027" y="1359952"/>
                  <a:ext cx="15624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6BBEE85D-0B66-4A62-AF63-BF341B98E0AB}"/>
              </a:ext>
            </a:extLst>
          </p:cNvPr>
          <p:cNvGrpSpPr/>
          <p:nvPr/>
        </p:nvGrpSpPr>
        <p:grpSpPr>
          <a:xfrm>
            <a:off x="11236227" y="1389472"/>
            <a:ext cx="297720" cy="224280"/>
            <a:chOff x="11236227" y="1389472"/>
            <a:chExt cx="29772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D0A1C2A2-C5BD-4392-A8EC-5F7E4D6DC671}"/>
                    </a:ext>
                  </a:extLst>
                </p14:cNvPr>
                <p14:cNvContentPartPr/>
                <p14:nvPr/>
              </p14:nvContentPartPr>
              <p14:xfrm>
                <a:off x="11236227" y="1389472"/>
                <a:ext cx="97200" cy="13284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D0A1C2A2-C5BD-4392-A8EC-5F7E4D6DC67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227587" y="1380832"/>
                  <a:ext cx="114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003E7009-B734-406D-BF3A-79FFD2FF8422}"/>
                    </a:ext>
                  </a:extLst>
                </p14:cNvPr>
                <p14:cNvContentPartPr/>
                <p14:nvPr/>
              </p14:nvContentPartPr>
              <p14:xfrm>
                <a:off x="11238027" y="1420792"/>
                <a:ext cx="88920" cy="1227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003E7009-B734-406D-BF3A-79FFD2FF842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229387" y="1411792"/>
                  <a:ext cx="106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F64FBB5C-B6F3-4D78-A7FF-E9B24CFAC7E8}"/>
                    </a:ext>
                  </a:extLst>
                </p14:cNvPr>
                <p14:cNvContentPartPr/>
                <p14:nvPr/>
              </p14:nvContentPartPr>
              <p14:xfrm>
                <a:off x="11387787" y="1506832"/>
                <a:ext cx="146160" cy="10692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F64FBB5C-B6F3-4D78-A7FF-E9B24CFAC7E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379147" y="1498192"/>
                  <a:ext cx="16380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CD5F4713-A76F-4568-A74E-9AAD69464BA1}"/>
              </a:ext>
            </a:extLst>
          </p:cNvPr>
          <p:cNvGrpSpPr/>
          <p:nvPr/>
        </p:nvGrpSpPr>
        <p:grpSpPr>
          <a:xfrm>
            <a:off x="9855987" y="1618072"/>
            <a:ext cx="698040" cy="144720"/>
            <a:chOff x="9855987" y="1618072"/>
            <a:chExt cx="69804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34D81049-005B-42E9-890C-7AFAEC7BC387}"/>
                    </a:ext>
                  </a:extLst>
                </p14:cNvPr>
                <p14:cNvContentPartPr/>
                <p14:nvPr/>
              </p14:nvContentPartPr>
              <p14:xfrm>
                <a:off x="9870747" y="1658032"/>
                <a:ext cx="117720" cy="1116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34D81049-005B-42E9-890C-7AFAEC7BC38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862107" y="1649032"/>
                  <a:ext cx="135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E5BB81CB-AE22-45C0-89B2-BA5CDB8E9DAE}"/>
                    </a:ext>
                  </a:extLst>
                </p14:cNvPr>
                <p14:cNvContentPartPr/>
                <p14:nvPr/>
              </p14:nvContentPartPr>
              <p14:xfrm>
                <a:off x="9855987" y="1660552"/>
                <a:ext cx="113040" cy="4320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E5BB81CB-AE22-45C0-89B2-BA5CDB8E9DA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846987" y="1651552"/>
                  <a:ext cx="1306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39D043C2-D6AE-4130-AB16-0F0C3C0B6577}"/>
                    </a:ext>
                  </a:extLst>
                </p14:cNvPr>
                <p14:cNvContentPartPr/>
                <p14:nvPr/>
              </p14:nvContentPartPr>
              <p14:xfrm>
                <a:off x="10073427" y="1626712"/>
                <a:ext cx="10080" cy="12060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39D043C2-D6AE-4130-AB16-0F0C3C0B657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064787" y="1618072"/>
                  <a:ext cx="27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229F1437-5E51-4272-9EE2-ED0175D12072}"/>
                    </a:ext>
                  </a:extLst>
                </p14:cNvPr>
                <p14:cNvContentPartPr/>
                <p14:nvPr/>
              </p14:nvContentPartPr>
              <p14:xfrm>
                <a:off x="10129947" y="1633552"/>
                <a:ext cx="74520" cy="12924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229F1437-5E51-4272-9EE2-ED0175D1207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120947" y="1624552"/>
                  <a:ext cx="92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83B19D83-EE17-447B-90A6-67ED5EEA14C8}"/>
                    </a:ext>
                  </a:extLst>
                </p14:cNvPr>
                <p14:cNvContentPartPr/>
                <p14:nvPr/>
              </p14:nvContentPartPr>
              <p14:xfrm>
                <a:off x="10239747" y="1707352"/>
                <a:ext cx="13320" cy="864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83B19D83-EE17-447B-90A6-67ED5EEA14C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230747" y="1698352"/>
                  <a:ext cx="30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77924EFD-4590-4B9B-A4D6-BE06B6EC77A0}"/>
                    </a:ext>
                  </a:extLst>
                </p14:cNvPr>
                <p14:cNvContentPartPr/>
                <p14:nvPr/>
              </p14:nvContentPartPr>
              <p14:xfrm>
                <a:off x="10333707" y="1618072"/>
                <a:ext cx="57240" cy="13032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77924EFD-4590-4B9B-A4D6-BE06B6EC77A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25067" y="1609432"/>
                  <a:ext cx="74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FA57397D-D58E-46EB-8CFF-1D700BDD0AE0}"/>
                    </a:ext>
                  </a:extLst>
                </p14:cNvPr>
                <p14:cNvContentPartPr/>
                <p14:nvPr/>
              </p14:nvContentPartPr>
              <p14:xfrm>
                <a:off x="10461507" y="1626352"/>
                <a:ext cx="92520" cy="10404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FA57397D-D58E-46EB-8CFF-1D700BDD0AE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452507" y="1617352"/>
                  <a:ext cx="11016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C7529062-CE29-44F7-B08F-1B5380F557C7}"/>
              </a:ext>
            </a:extLst>
          </p:cNvPr>
          <p:cNvGrpSpPr/>
          <p:nvPr/>
        </p:nvGrpSpPr>
        <p:grpSpPr>
          <a:xfrm>
            <a:off x="11141187" y="1771072"/>
            <a:ext cx="864720" cy="138960"/>
            <a:chOff x="11141187" y="1771072"/>
            <a:chExt cx="864720" cy="13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9BE06C86-5485-4FEB-A9FA-9B71CFBA2CCA}"/>
                    </a:ext>
                  </a:extLst>
                </p14:cNvPr>
                <p14:cNvContentPartPr/>
                <p14:nvPr/>
              </p14:nvContentPartPr>
              <p14:xfrm>
                <a:off x="11141187" y="1791232"/>
                <a:ext cx="87840" cy="1620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9BE06C86-5485-4FEB-A9FA-9B71CFBA2CC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132547" y="1782232"/>
                  <a:ext cx="1054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35B0CEF9-516E-43AC-8EAC-4F69D4B50767}"/>
                    </a:ext>
                  </a:extLst>
                </p14:cNvPr>
                <p14:cNvContentPartPr/>
                <p14:nvPr/>
              </p14:nvContentPartPr>
              <p14:xfrm>
                <a:off x="11145867" y="1848832"/>
                <a:ext cx="106560" cy="360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35B0CEF9-516E-43AC-8EAC-4F69D4B5076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137227" y="1840192"/>
                  <a:ext cx="1242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101FF6E0-FB4F-4762-A33B-CCD579DC3AEF}"/>
                    </a:ext>
                  </a:extLst>
                </p14:cNvPr>
                <p14:cNvContentPartPr/>
                <p14:nvPr/>
              </p14:nvContentPartPr>
              <p14:xfrm>
                <a:off x="11313987" y="1786192"/>
                <a:ext cx="66960" cy="11340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101FF6E0-FB4F-4762-A33B-CCD579DC3AE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305347" y="1777192"/>
                  <a:ext cx="84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7191B10F-853B-4057-9256-7A708B4D317A}"/>
                    </a:ext>
                  </a:extLst>
                </p14:cNvPr>
                <p14:cNvContentPartPr/>
                <p14:nvPr/>
              </p14:nvContentPartPr>
              <p14:xfrm>
                <a:off x="11433147" y="1803832"/>
                <a:ext cx="12240" cy="10188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7191B10F-853B-4057-9256-7A708B4D317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424147" y="1794832"/>
                  <a:ext cx="29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F9C07AAA-E8A2-4349-BB88-CA2159DF7A15}"/>
                    </a:ext>
                  </a:extLst>
                </p14:cNvPr>
                <p14:cNvContentPartPr/>
                <p14:nvPr/>
              </p14:nvContentPartPr>
              <p14:xfrm>
                <a:off x="11503707" y="1771072"/>
                <a:ext cx="104040" cy="13896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F9C07AAA-E8A2-4349-BB88-CA2159DF7A1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494707" y="1762072"/>
                  <a:ext cx="121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8D4F733D-3DCC-4595-8E5C-13F2DB7F1E19}"/>
                    </a:ext>
                  </a:extLst>
                </p14:cNvPr>
                <p14:cNvContentPartPr/>
                <p14:nvPr/>
              </p14:nvContentPartPr>
              <p14:xfrm>
                <a:off x="11643387" y="1857472"/>
                <a:ext cx="30960" cy="1224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8D4F733D-3DCC-4595-8E5C-13F2DB7F1E1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634387" y="1848472"/>
                  <a:ext cx="48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550EB933-29C3-4166-939C-D8CD9102075F}"/>
                    </a:ext>
                  </a:extLst>
                </p14:cNvPr>
                <p14:cNvContentPartPr/>
                <p14:nvPr/>
              </p14:nvContentPartPr>
              <p14:xfrm>
                <a:off x="11705667" y="1779712"/>
                <a:ext cx="60120" cy="10908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550EB933-29C3-4166-939C-D8CD9102075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697027" y="1770712"/>
                  <a:ext cx="77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FB12CFE7-18FC-4A0B-B619-25D2096A8BF4}"/>
                    </a:ext>
                  </a:extLst>
                </p14:cNvPr>
                <p14:cNvContentPartPr/>
                <p14:nvPr/>
              </p14:nvContentPartPr>
              <p14:xfrm>
                <a:off x="11826267" y="1786552"/>
                <a:ext cx="179640" cy="9288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FB12CFE7-18FC-4A0B-B619-25D2096A8BF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817627" y="1777552"/>
                  <a:ext cx="19728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3F5AEEB8-C423-4B1B-AED1-2AAC64BEC7C0}"/>
              </a:ext>
            </a:extLst>
          </p:cNvPr>
          <p:cNvGrpSpPr/>
          <p:nvPr/>
        </p:nvGrpSpPr>
        <p:grpSpPr>
          <a:xfrm>
            <a:off x="5196867" y="3546592"/>
            <a:ext cx="1329840" cy="475920"/>
            <a:chOff x="5196867" y="3546592"/>
            <a:chExt cx="1329840" cy="47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1AED307-FC5D-484B-846D-819A359B8D84}"/>
                    </a:ext>
                  </a:extLst>
                </p14:cNvPr>
                <p14:cNvContentPartPr/>
                <p14:nvPr/>
              </p14:nvContentPartPr>
              <p14:xfrm>
                <a:off x="5196867" y="3785272"/>
                <a:ext cx="93600" cy="972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1AED307-FC5D-484B-846D-819A359B8D8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188227" y="3776632"/>
                  <a:ext cx="111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239EFEF1-EDD1-496C-B130-DEE641FFFE49}"/>
                    </a:ext>
                  </a:extLst>
                </p14:cNvPr>
                <p14:cNvContentPartPr/>
                <p14:nvPr/>
              </p14:nvContentPartPr>
              <p14:xfrm>
                <a:off x="5214867" y="3828112"/>
                <a:ext cx="93600" cy="720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239EFEF1-EDD1-496C-B130-DEE641FFFE4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205867" y="3819112"/>
                  <a:ext cx="111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A55A22E1-C391-48EE-83B3-2AACB3206EBA}"/>
                    </a:ext>
                  </a:extLst>
                </p14:cNvPr>
                <p14:cNvContentPartPr/>
                <p14:nvPr/>
              </p14:nvContentPartPr>
              <p14:xfrm>
                <a:off x="5468667" y="3546592"/>
                <a:ext cx="114480" cy="12708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A55A22E1-C391-48EE-83B3-2AACB3206EB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459667" y="3537592"/>
                  <a:ext cx="132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C0B0CC23-08B3-4550-A073-AE5D3DB8D625}"/>
                    </a:ext>
                  </a:extLst>
                </p14:cNvPr>
                <p14:cNvContentPartPr/>
                <p14:nvPr/>
              </p14:nvContentPartPr>
              <p14:xfrm>
                <a:off x="5562267" y="3626152"/>
                <a:ext cx="65160" cy="9324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C0B0CC23-08B3-4550-A073-AE5D3DB8D62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53627" y="3617152"/>
                  <a:ext cx="82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55417C10-8193-434C-B35B-7F91990FEE80}"/>
                    </a:ext>
                  </a:extLst>
                </p14:cNvPr>
                <p14:cNvContentPartPr/>
                <p14:nvPr/>
              </p14:nvContentPartPr>
              <p14:xfrm>
                <a:off x="5402067" y="3776992"/>
                <a:ext cx="339840" cy="864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55417C10-8193-434C-B35B-7F91990FEE8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393067" y="3767992"/>
                  <a:ext cx="357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A68D8F7A-466A-4D6B-978A-FD42D19DF6A2}"/>
                    </a:ext>
                  </a:extLst>
                </p14:cNvPr>
                <p14:cNvContentPartPr/>
                <p14:nvPr/>
              </p14:nvContentPartPr>
              <p14:xfrm>
                <a:off x="5454267" y="3852952"/>
                <a:ext cx="86040" cy="10368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A68D8F7A-466A-4D6B-978A-FD42D19DF6A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445267" y="3844312"/>
                  <a:ext cx="103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C06DFDD5-4BE7-489A-878B-EB19F4687838}"/>
                    </a:ext>
                  </a:extLst>
                </p14:cNvPr>
                <p14:cNvContentPartPr/>
                <p14:nvPr/>
              </p14:nvContentPartPr>
              <p14:xfrm>
                <a:off x="5442387" y="3831352"/>
                <a:ext cx="108000" cy="14580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C06DFDD5-4BE7-489A-878B-EB19F468783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433387" y="3822712"/>
                  <a:ext cx="125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7CC6DA55-02A2-4F34-803C-10E5F1DDFFBD}"/>
                    </a:ext>
                  </a:extLst>
                </p14:cNvPr>
                <p14:cNvContentPartPr/>
                <p14:nvPr/>
              </p14:nvContentPartPr>
              <p14:xfrm>
                <a:off x="5605827" y="3925312"/>
                <a:ext cx="123120" cy="9720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7CC6DA55-02A2-4F34-803C-10E5F1DDFFB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597187" y="3916312"/>
                  <a:ext cx="140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497F3C1-7CD6-4B96-88F2-BBBE84688D56}"/>
                    </a:ext>
                  </a:extLst>
                </p14:cNvPr>
                <p14:cNvContentPartPr/>
                <p14:nvPr/>
              </p14:nvContentPartPr>
              <p14:xfrm>
                <a:off x="5833347" y="3747472"/>
                <a:ext cx="83160" cy="792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497F3C1-7CD6-4B96-88F2-BBBE84688D5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24347" y="3738832"/>
                  <a:ext cx="100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604B9854-9C1C-4CEF-BE69-764710420D8F}"/>
                    </a:ext>
                  </a:extLst>
                </p14:cNvPr>
                <p14:cNvContentPartPr/>
                <p14:nvPr/>
              </p14:nvContentPartPr>
              <p14:xfrm>
                <a:off x="5833347" y="3752512"/>
                <a:ext cx="109440" cy="4392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604B9854-9C1C-4CEF-BE69-764710420D8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24347" y="3743872"/>
                  <a:ext cx="127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7A84A669-50CA-4186-BDB5-D7FAF88CC658}"/>
                    </a:ext>
                  </a:extLst>
                </p14:cNvPr>
                <p14:cNvContentPartPr/>
                <p14:nvPr/>
              </p14:nvContentPartPr>
              <p14:xfrm>
                <a:off x="6039987" y="3701392"/>
                <a:ext cx="73080" cy="14148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7A84A669-50CA-4186-BDB5-D7FAF88CC65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30987" y="3692752"/>
                  <a:ext cx="90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B6CA09D8-3733-4F16-B64B-AA7AD0309540}"/>
                    </a:ext>
                  </a:extLst>
                </p14:cNvPr>
                <p14:cNvContentPartPr/>
                <p14:nvPr/>
              </p14:nvContentPartPr>
              <p14:xfrm>
                <a:off x="6153747" y="3791032"/>
                <a:ext cx="8640" cy="792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B6CA09D8-3733-4F16-B64B-AA7AD030954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144747" y="3782392"/>
                  <a:ext cx="26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F0DC328F-ED60-4E2B-8BEE-5E2902736A6E}"/>
                    </a:ext>
                  </a:extLst>
                </p14:cNvPr>
                <p14:cNvContentPartPr/>
                <p14:nvPr/>
              </p14:nvContentPartPr>
              <p14:xfrm>
                <a:off x="6242667" y="3683752"/>
                <a:ext cx="74160" cy="15876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F0DC328F-ED60-4E2B-8BEE-5E2902736A6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33667" y="3675112"/>
                  <a:ext cx="91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F797199C-291E-4D1A-8C72-6C0743B1D04F}"/>
                    </a:ext>
                  </a:extLst>
                </p14:cNvPr>
                <p14:cNvContentPartPr/>
                <p14:nvPr/>
              </p14:nvContentPartPr>
              <p14:xfrm>
                <a:off x="6387027" y="3696712"/>
                <a:ext cx="66960" cy="12816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F797199C-291E-4D1A-8C72-6C0743B1D04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378027" y="3688072"/>
                  <a:ext cx="84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A56D7A82-87C2-4CBB-A8AB-87A971FC4AB5}"/>
                    </a:ext>
                  </a:extLst>
                </p14:cNvPr>
                <p14:cNvContentPartPr/>
                <p14:nvPr/>
              </p14:nvContentPartPr>
              <p14:xfrm>
                <a:off x="6376227" y="3770152"/>
                <a:ext cx="150480" cy="540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A56D7A82-87C2-4CBB-A8AB-87A971FC4AB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367227" y="3761512"/>
                  <a:ext cx="16812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14B2AA50-6438-4F20-8FE2-B8A4633C6B53}"/>
              </a:ext>
            </a:extLst>
          </p:cNvPr>
          <p:cNvGrpSpPr/>
          <p:nvPr/>
        </p:nvGrpSpPr>
        <p:grpSpPr>
          <a:xfrm>
            <a:off x="4904547" y="4193872"/>
            <a:ext cx="131760" cy="230400"/>
            <a:chOff x="4904547" y="4193872"/>
            <a:chExt cx="13176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2D431D3B-1029-43EB-BFC2-56BF70B31D60}"/>
                    </a:ext>
                  </a:extLst>
                </p14:cNvPr>
                <p14:cNvContentPartPr/>
                <p14:nvPr/>
              </p14:nvContentPartPr>
              <p14:xfrm>
                <a:off x="4904547" y="4193872"/>
                <a:ext cx="5040" cy="15516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2D431D3B-1029-43EB-BFC2-56BF70B31D6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95907" y="4184872"/>
                  <a:ext cx="22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B34DA80F-BAE9-4A71-A471-4505E30D844C}"/>
                    </a:ext>
                  </a:extLst>
                </p14:cNvPr>
                <p14:cNvContentPartPr/>
                <p14:nvPr/>
              </p14:nvContentPartPr>
              <p14:xfrm>
                <a:off x="4953147" y="4344352"/>
                <a:ext cx="83160" cy="7992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B34DA80F-BAE9-4A71-A471-4505E30D844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44147" y="4335712"/>
                  <a:ext cx="10080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4543CA59-0C26-42B3-A4AE-67C81E88F3E8}"/>
              </a:ext>
            </a:extLst>
          </p:cNvPr>
          <p:cNvGrpSpPr/>
          <p:nvPr/>
        </p:nvGrpSpPr>
        <p:grpSpPr>
          <a:xfrm>
            <a:off x="5226747" y="4310152"/>
            <a:ext cx="109440" cy="68040"/>
            <a:chOff x="5226747" y="4310152"/>
            <a:chExt cx="109440" cy="6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B7692C7E-90AA-4FD5-8FFE-F58D13D82EB6}"/>
                    </a:ext>
                  </a:extLst>
                </p14:cNvPr>
                <p14:cNvContentPartPr/>
                <p14:nvPr/>
              </p14:nvContentPartPr>
              <p14:xfrm>
                <a:off x="5264907" y="4310152"/>
                <a:ext cx="60120" cy="864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B7692C7E-90AA-4FD5-8FFE-F58D13D82EB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256267" y="4301152"/>
                  <a:ext cx="77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750363B6-5DAF-450E-933D-35F71C3BADA1}"/>
                    </a:ext>
                  </a:extLst>
                </p14:cNvPr>
                <p14:cNvContentPartPr/>
                <p14:nvPr/>
              </p14:nvContentPartPr>
              <p14:xfrm>
                <a:off x="5226747" y="4377112"/>
                <a:ext cx="109440" cy="108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750363B6-5DAF-450E-933D-35F71C3BADA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18107" y="4368472"/>
                  <a:ext cx="12708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835D2A52-0F01-457C-8331-DA7465C4B7F9}"/>
              </a:ext>
            </a:extLst>
          </p:cNvPr>
          <p:cNvGrpSpPr/>
          <p:nvPr/>
        </p:nvGrpSpPr>
        <p:grpSpPr>
          <a:xfrm>
            <a:off x="5510787" y="4165432"/>
            <a:ext cx="531360" cy="402840"/>
            <a:chOff x="5510787" y="4165432"/>
            <a:chExt cx="53136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6D967FB8-1C04-438A-97F9-6D8F22133245}"/>
                    </a:ext>
                  </a:extLst>
                </p14:cNvPr>
                <p14:cNvContentPartPr/>
                <p14:nvPr/>
              </p14:nvContentPartPr>
              <p14:xfrm>
                <a:off x="5543547" y="4165432"/>
                <a:ext cx="102960" cy="10800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6D967FB8-1C04-438A-97F9-6D8F2213324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534547" y="4156792"/>
                  <a:ext cx="120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8AC26741-BD3B-4BE8-90BF-2A5406C3A3A5}"/>
                    </a:ext>
                  </a:extLst>
                </p14:cNvPr>
                <p14:cNvContentPartPr/>
                <p14:nvPr/>
              </p14:nvContentPartPr>
              <p14:xfrm>
                <a:off x="5678547" y="4223032"/>
                <a:ext cx="39600" cy="7920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8AC26741-BD3B-4BE8-90BF-2A5406C3A3A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669907" y="4214032"/>
                  <a:ext cx="57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B8E0E927-8129-4A05-8752-492A6A702B31}"/>
                    </a:ext>
                  </a:extLst>
                </p14:cNvPr>
                <p14:cNvContentPartPr/>
                <p14:nvPr/>
              </p14:nvContentPartPr>
              <p14:xfrm>
                <a:off x="5510787" y="4340392"/>
                <a:ext cx="263520" cy="1872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B8E0E927-8129-4A05-8752-492A6A702B3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502147" y="4331392"/>
                  <a:ext cx="281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480026E8-5B55-45B4-AB92-464B24E4E1FF}"/>
                    </a:ext>
                  </a:extLst>
                </p14:cNvPr>
                <p14:cNvContentPartPr/>
                <p14:nvPr/>
              </p14:nvContentPartPr>
              <p14:xfrm>
                <a:off x="5533107" y="4423552"/>
                <a:ext cx="140400" cy="11196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480026E8-5B55-45B4-AB92-464B24E4E1F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524467" y="4414912"/>
                  <a:ext cx="158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6087207E-AB52-48C9-A80A-24B941578D05}"/>
                    </a:ext>
                  </a:extLst>
                </p14:cNvPr>
                <p14:cNvContentPartPr/>
                <p14:nvPr/>
              </p14:nvContentPartPr>
              <p14:xfrm>
                <a:off x="5575227" y="4410592"/>
                <a:ext cx="83160" cy="13716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6087207E-AB52-48C9-A80A-24B941578D0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566227" y="4401952"/>
                  <a:ext cx="100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7504FAB4-119A-4431-A549-471262D29047}"/>
                    </a:ext>
                  </a:extLst>
                </p14:cNvPr>
                <p14:cNvContentPartPr/>
                <p14:nvPr/>
              </p14:nvContentPartPr>
              <p14:xfrm>
                <a:off x="5725347" y="4503832"/>
                <a:ext cx="87840" cy="6444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7504FAB4-119A-4431-A549-471262D2904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716347" y="4494832"/>
                  <a:ext cx="1054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FBD87B18-3356-4EA3-9149-B0673ED4EFD5}"/>
                    </a:ext>
                  </a:extLst>
                </p14:cNvPr>
                <p14:cNvContentPartPr/>
                <p14:nvPr/>
              </p14:nvContentPartPr>
              <p14:xfrm>
                <a:off x="5946027" y="4306552"/>
                <a:ext cx="96120" cy="5724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FBD87B18-3356-4EA3-9149-B0673ED4EFD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937027" y="4297912"/>
                  <a:ext cx="1137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4F023B0F-87BB-4575-B453-E15D16954DC3}"/>
              </a:ext>
            </a:extLst>
          </p:cNvPr>
          <p:cNvGrpSpPr/>
          <p:nvPr/>
        </p:nvGrpSpPr>
        <p:grpSpPr>
          <a:xfrm>
            <a:off x="6213147" y="4231312"/>
            <a:ext cx="539640" cy="181800"/>
            <a:chOff x="6213147" y="4231312"/>
            <a:chExt cx="539640" cy="18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3FB67053-1516-4FF6-83D7-868FFB151A75}"/>
                    </a:ext>
                  </a:extLst>
                </p14:cNvPr>
                <p14:cNvContentPartPr/>
                <p14:nvPr/>
              </p14:nvContentPartPr>
              <p14:xfrm>
                <a:off x="6213147" y="4261912"/>
                <a:ext cx="80640" cy="12384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3FB67053-1516-4FF6-83D7-868FFB151A7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204507" y="4253272"/>
                  <a:ext cx="98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E2857B36-3B26-4FAC-80DA-3B3358E5990D}"/>
                    </a:ext>
                  </a:extLst>
                </p14:cNvPr>
                <p14:cNvContentPartPr/>
                <p14:nvPr/>
              </p14:nvContentPartPr>
              <p14:xfrm>
                <a:off x="6388467" y="4325992"/>
                <a:ext cx="6840" cy="1224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E2857B36-3B26-4FAC-80DA-3B3358E5990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379467" y="4316992"/>
                  <a:ext cx="24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F7F3A1B-8140-4578-B18A-01B75C08DBAD}"/>
                    </a:ext>
                  </a:extLst>
                </p14:cNvPr>
                <p14:cNvContentPartPr/>
                <p14:nvPr/>
              </p14:nvContentPartPr>
              <p14:xfrm>
                <a:off x="6466227" y="4232032"/>
                <a:ext cx="60120" cy="17244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F7F3A1B-8140-4578-B18A-01B75C08DBA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457227" y="4223392"/>
                  <a:ext cx="77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F3733711-E4B8-4379-8A2D-9BAF783E2AD9}"/>
                    </a:ext>
                  </a:extLst>
                </p14:cNvPr>
                <p14:cNvContentPartPr/>
                <p14:nvPr/>
              </p14:nvContentPartPr>
              <p14:xfrm>
                <a:off x="6542907" y="4262992"/>
                <a:ext cx="63360" cy="15012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F3733711-E4B8-4379-8A2D-9BAF783E2AD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533907" y="4254352"/>
                  <a:ext cx="81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B4B93BF1-4384-4B9D-99A9-1D616EFDA308}"/>
                    </a:ext>
                  </a:extLst>
                </p14:cNvPr>
                <p14:cNvContentPartPr/>
                <p14:nvPr/>
              </p14:nvContentPartPr>
              <p14:xfrm>
                <a:off x="6654507" y="4231312"/>
                <a:ext cx="66960" cy="16128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B4B93BF1-4384-4B9D-99A9-1D616EFDA30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645867" y="4222312"/>
                  <a:ext cx="84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7B3747D1-C697-40E3-943D-17A1351AB091}"/>
                    </a:ext>
                  </a:extLst>
                </p14:cNvPr>
                <p14:cNvContentPartPr/>
                <p14:nvPr/>
              </p14:nvContentPartPr>
              <p14:xfrm>
                <a:off x="6639747" y="4325992"/>
                <a:ext cx="113040" cy="468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7B3747D1-C697-40E3-943D-17A1351AB09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631107" y="4316992"/>
                  <a:ext cx="13068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53599996-AA35-4E7A-BA54-6BC398483573}"/>
              </a:ext>
            </a:extLst>
          </p:cNvPr>
          <p:cNvGrpSpPr/>
          <p:nvPr/>
        </p:nvGrpSpPr>
        <p:grpSpPr>
          <a:xfrm>
            <a:off x="7237707" y="2401792"/>
            <a:ext cx="1178640" cy="275040"/>
            <a:chOff x="7237707" y="2401792"/>
            <a:chExt cx="117864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CB39BEAB-A3BB-417A-B743-ADC20FEFBDED}"/>
                    </a:ext>
                  </a:extLst>
                </p14:cNvPr>
                <p14:cNvContentPartPr/>
                <p14:nvPr/>
              </p14:nvContentPartPr>
              <p14:xfrm>
                <a:off x="7301067" y="2508712"/>
                <a:ext cx="9720" cy="972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CB39BEAB-A3BB-417A-B743-ADC20FEFBDE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292427" y="2499712"/>
                  <a:ext cx="27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35C46A47-29B4-4368-AD1A-1357FFDA79BB}"/>
                    </a:ext>
                  </a:extLst>
                </p14:cNvPr>
                <p14:cNvContentPartPr/>
                <p14:nvPr/>
              </p14:nvContentPartPr>
              <p14:xfrm>
                <a:off x="7237707" y="2569192"/>
                <a:ext cx="127800" cy="720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35C46A47-29B4-4368-AD1A-1357FFDA79B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229067" y="2560192"/>
                  <a:ext cx="145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0000E63C-6D00-4635-99DB-319C89B54EE0}"/>
                    </a:ext>
                  </a:extLst>
                </p14:cNvPr>
                <p14:cNvContentPartPr/>
                <p14:nvPr/>
              </p14:nvContentPartPr>
              <p14:xfrm>
                <a:off x="7503387" y="2439232"/>
                <a:ext cx="183960" cy="16308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0000E63C-6D00-4635-99DB-319C89B54EE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494387" y="2430592"/>
                  <a:ext cx="201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1AD0D9B6-7EF0-4F8E-ADAB-406BA5EE06BB}"/>
                    </a:ext>
                  </a:extLst>
                </p14:cNvPr>
                <p14:cNvContentPartPr/>
                <p14:nvPr/>
              </p14:nvContentPartPr>
              <p14:xfrm>
                <a:off x="7762947" y="2516272"/>
                <a:ext cx="89640" cy="792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1AD0D9B6-7EF0-4F8E-ADAB-406BA5EE06B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754307" y="2507272"/>
                  <a:ext cx="107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15822ECB-3C0E-4F73-98DF-834785D02559}"/>
                    </a:ext>
                  </a:extLst>
                </p14:cNvPr>
                <p14:cNvContentPartPr/>
                <p14:nvPr/>
              </p14:nvContentPartPr>
              <p14:xfrm>
                <a:off x="7769427" y="2516272"/>
                <a:ext cx="92520" cy="3204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15822ECB-3C0E-4F73-98DF-834785D0255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760787" y="2507272"/>
                  <a:ext cx="110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E376153A-793E-4CB1-8C0C-1A5099C97991}"/>
                    </a:ext>
                  </a:extLst>
                </p14:cNvPr>
                <p14:cNvContentPartPr/>
                <p14:nvPr/>
              </p14:nvContentPartPr>
              <p14:xfrm>
                <a:off x="7612107" y="2609872"/>
                <a:ext cx="69480" cy="6696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E376153A-793E-4CB1-8C0C-1A5099C9799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603467" y="2600872"/>
                  <a:ext cx="87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D3E5C345-CA86-4529-9503-C6BB8F5B5EE2}"/>
                    </a:ext>
                  </a:extLst>
                </p14:cNvPr>
                <p14:cNvContentPartPr/>
                <p14:nvPr/>
              </p14:nvContentPartPr>
              <p14:xfrm>
                <a:off x="8034027" y="2401792"/>
                <a:ext cx="11520" cy="19080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D3E5C345-CA86-4529-9503-C6BB8F5B5EE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025387" y="2393152"/>
                  <a:ext cx="29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6C8735FD-6B36-4E62-85CA-3F3F20D6C90D}"/>
                    </a:ext>
                  </a:extLst>
                </p14:cNvPr>
                <p14:cNvContentPartPr/>
                <p14:nvPr/>
              </p14:nvContentPartPr>
              <p14:xfrm>
                <a:off x="7992267" y="2415472"/>
                <a:ext cx="84960" cy="18468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6C8735FD-6B36-4E62-85CA-3F3F20D6C90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983267" y="2406832"/>
                  <a:ext cx="102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6F7D557A-0354-403F-B949-67FECB344E8F}"/>
                    </a:ext>
                  </a:extLst>
                </p14:cNvPr>
                <p14:cNvContentPartPr/>
                <p14:nvPr/>
              </p14:nvContentPartPr>
              <p14:xfrm>
                <a:off x="8102067" y="2574232"/>
                <a:ext cx="48240" cy="8964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6F7D557A-0354-403F-B949-67FECB344E8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093427" y="2565232"/>
                  <a:ext cx="65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D6930B9C-975B-4638-BEC7-6AFA7D6FA44D}"/>
                    </a:ext>
                  </a:extLst>
                </p14:cNvPr>
                <p14:cNvContentPartPr/>
                <p14:nvPr/>
              </p14:nvContentPartPr>
              <p14:xfrm>
                <a:off x="8204667" y="2420152"/>
                <a:ext cx="66600" cy="17100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D6930B9C-975B-4638-BEC7-6AFA7D6FA44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195667" y="2411512"/>
                  <a:ext cx="84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B1C3EA2E-3C23-4973-AF8C-F6346C0ED076}"/>
                    </a:ext>
                  </a:extLst>
                </p14:cNvPr>
                <p14:cNvContentPartPr/>
                <p14:nvPr/>
              </p14:nvContentPartPr>
              <p14:xfrm>
                <a:off x="8215827" y="2509432"/>
                <a:ext cx="200520" cy="2052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B1C3EA2E-3C23-4973-AF8C-F6346C0ED07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206827" y="2500792"/>
                  <a:ext cx="2181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A3725BEF-B764-4962-A20E-4CDDF3EA152E}"/>
              </a:ext>
            </a:extLst>
          </p:cNvPr>
          <p:cNvGrpSpPr/>
          <p:nvPr/>
        </p:nvGrpSpPr>
        <p:grpSpPr>
          <a:xfrm>
            <a:off x="8785707" y="2451832"/>
            <a:ext cx="181800" cy="168840"/>
            <a:chOff x="8785707" y="2451832"/>
            <a:chExt cx="181800" cy="1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07E837DB-37DD-4CE0-897D-7773F10F34A9}"/>
                    </a:ext>
                  </a:extLst>
                </p14:cNvPr>
                <p14:cNvContentPartPr/>
                <p14:nvPr/>
              </p14:nvContentPartPr>
              <p14:xfrm>
                <a:off x="8807307" y="2518072"/>
                <a:ext cx="60120" cy="720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07E837DB-37DD-4CE0-897D-7773F10F34A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798307" y="2509072"/>
                  <a:ext cx="77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9CAB98E2-AAEF-493D-A55C-3BCD82711DDA}"/>
                    </a:ext>
                  </a:extLst>
                </p14:cNvPr>
                <p14:cNvContentPartPr/>
                <p14:nvPr/>
              </p14:nvContentPartPr>
              <p14:xfrm>
                <a:off x="8785707" y="2518072"/>
                <a:ext cx="111240" cy="3816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9CAB98E2-AAEF-493D-A55C-3BCD82711DD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777067" y="2509072"/>
                  <a:ext cx="128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09D256F0-3F23-497C-9E93-1A6365D1845C}"/>
                    </a:ext>
                  </a:extLst>
                </p14:cNvPr>
                <p14:cNvContentPartPr/>
                <p14:nvPr/>
              </p14:nvContentPartPr>
              <p14:xfrm>
                <a:off x="8890107" y="2451832"/>
                <a:ext cx="77400" cy="16884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09D256F0-3F23-497C-9E93-1A6365D1845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881107" y="2442832"/>
                  <a:ext cx="9504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DCB11A82-D0B6-4388-95E7-EA6D46907D9D}"/>
              </a:ext>
            </a:extLst>
          </p:cNvPr>
          <p:cNvGrpSpPr/>
          <p:nvPr/>
        </p:nvGrpSpPr>
        <p:grpSpPr>
          <a:xfrm>
            <a:off x="9148227" y="2268592"/>
            <a:ext cx="777960" cy="552960"/>
            <a:chOff x="9148227" y="2268592"/>
            <a:chExt cx="777960" cy="55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5D818F37-B594-4803-A3F2-915EC7C56607}"/>
                    </a:ext>
                  </a:extLst>
                </p14:cNvPr>
                <p14:cNvContentPartPr/>
                <p14:nvPr/>
              </p14:nvContentPartPr>
              <p14:xfrm>
                <a:off x="9148227" y="2419792"/>
                <a:ext cx="73080" cy="18180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5D818F37-B594-4803-A3F2-915EC7C5660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139227" y="2411152"/>
                  <a:ext cx="90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8999AD99-1900-4167-81A8-A5496FE5C5C4}"/>
                    </a:ext>
                  </a:extLst>
                </p14:cNvPr>
                <p14:cNvContentPartPr/>
                <p14:nvPr/>
              </p14:nvContentPartPr>
              <p14:xfrm>
                <a:off x="9195747" y="2572432"/>
                <a:ext cx="84960" cy="720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8999AD99-1900-4167-81A8-A5496FE5C5C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186747" y="2563432"/>
                  <a:ext cx="102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F09D706E-C2A0-4B2A-892C-ED5603166FDA}"/>
                    </a:ext>
                  </a:extLst>
                </p14:cNvPr>
                <p14:cNvContentPartPr/>
                <p14:nvPr/>
              </p14:nvContentPartPr>
              <p14:xfrm>
                <a:off x="9267387" y="2532832"/>
                <a:ext cx="267840" cy="13032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F09D706E-C2A0-4B2A-892C-ED5603166FD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258387" y="2524192"/>
                  <a:ext cx="285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2D3C61AE-FCC9-4F6D-A683-492156115EDF}"/>
                    </a:ext>
                  </a:extLst>
                </p14:cNvPr>
                <p14:cNvContentPartPr/>
                <p14:nvPr/>
              </p14:nvContentPartPr>
              <p14:xfrm>
                <a:off x="9657627" y="2268592"/>
                <a:ext cx="131760" cy="14004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2D3C61AE-FCC9-4F6D-A683-492156115ED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648627" y="2259952"/>
                  <a:ext cx="149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5F886293-566F-43BA-849A-179D6AFAFD12}"/>
                    </a:ext>
                  </a:extLst>
                </p14:cNvPr>
                <p14:cNvContentPartPr/>
                <p14:nvPr/>
              </p14:nvContentPartPr>
              <p14:xfrm>
                <a:off x="9809547" y="2373712"/>
                <a:ext cx="68040" cy="12780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5F886293-566F-43BA-849A-179D6AFAFD1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800547" y="2365072"/>
                  <a:ext cx="85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C8C91532-D1EF-4E59-9DAE-71E62227035D}"/>
                    </a:ext>
                  </a:extLst>
                </p14:cNvPr>
                <p14:cNvContentPartPr/>
                <p14:nvPr/>
              </p14:nvContentPartPr>
              <p14:xfrm>
                <a:off x="9643587" y="2574952"/>
                <a:ext cx="282600" cy="468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C8C91532-D1EF-4E59-9DAE-71E62227035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634947" y="2565952"/>
                  <a:ext cx="300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0BD7D53E-0ED1-4E3C-9C34-C2B67F404674}"/>
                    </a:ext>
                  </a:extLst>
                </p14:cNvPr>
                <p14:cNvContentPartPr/>
                <p14:nvPr/>
              </p14:nvContentPartPr>
              <p14:xfrm>
                <a:off x="9745107" y="2672512"/>
                <a:ext cx="86040" cy="14904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0BD7D53E-0ED1-4E3C-9C34-C2B67F40467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736467" y="2663872"/>
                  <a:ext cx="103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2AC640DB-4715-44E6-8125-A0A4205A5437}"/>
                    </a:ext>
                  </a:extLst>
                </p14:cNvPr>
                <p14:cNvContentPartPr/>
                <p14:nvPr/>
              </p14:nvContentPartPr>
              <p14:xfrm>
                <a:off x="9775707" y="2734072"/>
                <a:ext cx="115920" cy="1872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2AC640DB-4715-44E6-8125-A0A4205A543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767067" y="2725432"/>
                  <a:ext cx="13356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F752F039-A356-447C-BE5E-7B676DD16993}"/>
              </a:ext>
            </a:extLst>
          </p:cNvPr>
          <p:cNvGrpSpPr/>
          <p:nvPr/>
        </p:nvGrpSpPr>
        <p:grpSpPr>
          <a:xfrm>
            <a:off x="10132107" y="2201272"/>
            <a:ext cx="229320" cy="720720"/>
            <a:chOff x="10132107" y="2201272"/>
            <a:chExt cx="229320" cy="72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CE99C517-105B-44D7-BCB3-1F43843B3F37}"/>
                    </a:ext>
                  </a:extLst>
                </p14:cNvPr>
                <p14:cNvContentPartPr/>
                <p14:nvPr/>
              </p14:nvContentPartPr>
              <p14:xfrm>
                <a:off x="10132107" y="2201272"/>
                <a:ext cx="39960" cy="72072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CE99C517-105B-44D7-BCB3-1F43843B3F3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123467" y="2192272"/>
                  <a:ext cx="5760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BD8C36F7-396C-4F13-B373-9B9CD4C0EE76}"/>
                    </a:ext>
                  </a:extLst>
                </p14:cNvPr>
                <p14:cNvContentPartPr/>
                <p14:nvPr/>
              </p14:nvContentPartPr>
              <p14:xfrm>
                <a:off x="10182867" y="2209552"/>
                <a:ext cx="124560" cy="8424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BD8C36F7-396C-4F13-B373-9B9CD4C0EE7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173867" y="2200552"/>
                  <a:ext cx="142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DBB6A9D2-4B5A-48CC-87AD-252BFEB5D14F}"/>
                    </a:ext>
                  </a:extLst>
                </p14:cNvPr>
                <p14:cNvContentPartPr/>
                <p14:nvPr/>
              </p14:nvContentPartPr>
              <p14:xfrm>
                <a:off x="10291947" y="2277232"/>
                <a:ext cx="69480" cy="11412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DBB6A9D2-4B5A-48CC-87AD-252BFEB5D14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282947" y="2268592"/>
                  <a:ext cx="8712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37993B38-C1D0-4A66-A869-6CDC1E85B886}"/>
              </a:ext>
            </a:extLst>
          </p:cNvPr>
          <p:cNvGrpSpPr/>
          <p:nvPr/>
        </p:nvGrpSpPr>
        <p:grpSpPr>
          <a:xfrm>
            <a:off x="10513707" y="2218552"/>
            <a:ext cx="626040" cy="99360"/>
            <a:chOff x="10513707" y="2218552"/>
            <a:chExt cx="626040" cy="9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7E67D24D-EAC4-45F2-B364-FC1252CE9905}"/>
                    </a:ext>
                  </a:extLst>
                </p14:cNvPr>
                <p14:cNvContentPartPr/>
                <p14:nvPr/>
              </p14:nvContentPartPr>
              <p14:xfrm>
                <a:off x="10513707" y="2253832"/>
                <a:ext cx="105480" cy="288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7E67D24D-EAC4-45F2-B364-FC1252CE990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504707" y="2245192"/>
                  <a:ext cx="123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88E8B11D-4F09-4435-997B-359B805359B5}"/>
                    </a:ext>
                  </a:extLst>
                </p14:cNvPr>
                <p14:cNvContentPartPr/>
                <p14:nvPr/>
              </p14:nvContentPartPr>
              <p14:xfrm>
                <a:off x="10526667" y="2298112"/>
                <a:ext cx="93600" cy="36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88E8B11D-4F09-4435-997B-359B805359B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517667" y="2289472"/>
                  <a:ext cx="11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C7CD4574-14E9-455B-A519-56CD54F49B34}"/>
                    </a:ext>
                  </a:extLst>
                </p14:cNvPr>
                <p14:cNvContentPartPr/>
                <p14:nvPr/>
              </p14:nvContentPartPr>
              <p14:xfrm>
                <a:off x="10767867" y="2220352"/>
                <a:ext cx="83160" cy="972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C7CD4574-14E9-455B-A519-56CD54F49B3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758867" y="2211352"/>
                  <a:ext cx="100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7C4BBE83-1425-45C6-BB15-691CEB60495E}"/>
                    </a:ext>
                  </a:extLst>
                </p14:cNvPr>
                <p14:cNvContentPartPr/>
                <p14:nvPr/>
              </p14:nvContentPartPr>
              <p14:xfrm>
                <a:off x="10756347" y="2228632"/>
                <a:ext cx="78120" cy="8928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7C4BBE83-1425-45C6-BB15-691CEB60495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747347" y="2219632"/>
                  <a:ext cx="95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2DD1E5CD-E18F-4E55-A5F4-971558F519A0}"/>
                    </a:ext>
                  </a:extLst>
                </p14:cNvPr>
                <p14:cNvContentPartPr/>
                <p14:nvPr/>
              </p14:nvContentPartPr>
              <p14:xfrm>
                <a:off x="10895307" y="2241952"/>
                <a:ext cx="37440" cy="7488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2DD1E5CD-E18F-4E55-A5F4-971558F519A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886667" y="2233312"/>
                  <a:ext cx="55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4A55F1F5-2724-420F-B507-3CAED9144FD0}"/>
                    </a:ext>
                  </a:extLst>
                </p14:cNvPr>
                <p14:cNvContentPartPr/>
                <p14:nvPr/>
              </p14:nvContentPartPr>
              <p14:xfrm>
                <a:off x="10983867" y="2218552"/>
                <a:ext cx="155880" cy="9144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4A55F1F5-2724-420F-B507-3CAED9144FD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975227" y="2209912"/>
                  <a:ext cx="17352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EF5519F5-D31C-4A76-A2C2-498C8C213E55}"/>
              </a:ext>
            </a:extLst>
          </p:cNvPr>
          <p:cNvGrpSpPr/>
          <p:nvPr/>
        </p:nvGrpSpPr>
        <p:grpSpPr>
          <a:xfrm>
            <a:off x="10265667" y="2788792"/>
            <a:ext cx="1097280" cy="143640"/>
            <a:chOff x="10265667" y="2788792"/>
            <a:chExt cx="109728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29FAE3BD-9855-4CFD-A06B-C6A66B2A7B5D}"/>
                    </a:ext>
                  </a:extLst>
                </p14:cNvPr>
                <p14:cNvContentPartPr/>
                <p14:nvPr/>
              </p14:nvContentPartPr>
              <p14:xfrm>
                <a:off x="10265667" y="2790952"/>
                <a:ext cx="105840" cy="13788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29FAE3BD-9855-4CFD-A06B-C6A66B2A7B5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257027" y="2782312"/>
                  <a:ext cx="123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ECB3C736-D74D-44CB-8C79-D784E333622F}"/>
                    </a:ext>
                  </a:extLst>
                </p14:cNvPr>
                <p14:cNvContentPartPr/>
                <p14:nvPr/>
              </p14:nvContentPartPr>
              <p14:xfrm>
                <a:off x="10298427" y="2870872"/>
                <a:ext cx="101880" cy="540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ECB3C736-D74D-44CB-8C79-D784E333622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289427" y="2861872"/>
                  <a:ext cx="119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9FEEED91-EAE9-4E5D-AD65-257AD5B77925}"/>
                    </a:ext>
                  </a:extLst>
                </p14:cNvPr>
                <p14:cNvContentPartPr/>
                <p14:nvPr/>
              </p14:nvContentPartPr>
              <p14:xfrm>
                <a:off x="10510827" y="2842432"/>
                <a:ext cx="87120" cy="4320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9FEEED91-EAE9-4E5D-AD65-257AD5B7792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501827" y="2833432"/>
                  <a:ext cx="104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6E1AD331-1934-4D82-8F45-60FFBCAA170A}"/>
                    </a:ext>
                  </a:extLst>
                </p14:cNvPr>
                <p14:cNvContentPartPr/>
                <p14:nvPr/>
              </p14:nvContentPartPr>
              <p14:xfrm>
                <a:off x="10501827" y="2831272"/>
                <a:ext cx="96480" cy="2124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6E1AD331-1934-4D82-8F45-60FFBCAA170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493187" y="2822632"/>
                  <a:ext cx="114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F2B9E396-8247-4D2F-901E-8AF5FD9998BD}"/>
                    </a:ext>
                  </a:extLst>
                </p14:cNvPr>
                <p14:cNvContentPartPr/>
                <p14:nvPr/>
              </p14:nvContentPartPr>
              <p14:xfrm>
                <a:off x="10492107" y="2838112"/>
                <a:ext cx="124920" cy="3888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F2B9E396-8247-4D2F-901E-8AF5FD9998B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483467" y="2829112"/>
                  <a:ext cx="1425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0E026BC3-229D-48EB-93FB-0D148A7B8C75}"/>
                    </a:ext>
                  </a:extLst>
                </p14:cNvPr>
                <p14:cNvContentPartPr/>
                <p14:nvPr/>
              </p14:nvContentPartPr>
              <p14:xfrm>
                <a:off x="10723227" y="2788792"/>
                <a:ext cx="21960" cy="13896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0E026BC3-229D-48EB-93FB-0D148A7B8C7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714227" y="2780152"/>
                  <a:ext cx="39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0056CE13-411E-4545-9522-0624544644C7}"/>
                    </a:ext>
                  </a:extLst>
                </p14:cNvPr>
                <p14:cNvContentPartPr/>
                <p14:nvPr/>
              </p14:nvContentPartPr>
              <p14:xfrm>
                <a:off x="10799547" y="2802472"/>
                <a:ext cx="87120" cy="11340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0056CE13-411E-4545-9522-0624544644C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790547" y="2793832"/>
                  <a:ext cx="104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80DA57A2-BB32-47BC-AEDD-CD164F1A0E62}"/>
                    </a:ext>
                  </a:extLst>
                </p14:cNvPr>
                <p14:cNvContentPartPr/>
                <p14:nvPr/>
              </p14:nvContentPartPr>
              <p14:xfrm>
                <a:off x="10938147" y="2865112"/>
                <a:ext cx="3960" cy="1224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80DA57A2-BB32-47BC-AEDD-CD164F1A0E6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929507" y="2856112"/>
                  <a:ext cx="21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17CBD251-4109-491B-AC37-162CF0983078}"/>
                    </a:ext>
                  </a:extLst>
                </p14:cNvPr>
                <p14:cNvContentPartPr/>
                <p14:nvPr/>
              </p14:nvContentPartPr>
              <p14:xfrm>
                <a:off x="10988547" y="2789152"/>
                <a:ext cx="114120" cy="14328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17CBD251-4109-491B-AC37-162CF098307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979907" y="2780512"/>
                  <a:ext cx="131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B4C3BC9C-19F6-4273-B843-AAE2EE20B0C8}"/>
                    </a:ext>
                  </a:extLst>
                </p14:cNvPr>
                <p14:cNvContentPartPr/>
                <p14:nvPr/>
              </p14:nvContentPartPr>
              <p14:xfrm>
                <a:off x="11029587" y="2864032"/>
                <a:ext cx="84240" cy="288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B4C3BC9C-19F6-4273-B843-AAE2EE20B0C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020587" y="2855392"/>
                  <a:ext cx="101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9D4353E2-99F9-41F7-97A0-645A65977A16}"/>
                    </a:ext>
                  </a:extLst>
                </p14:cNvPr>
                <p14:cNvContentPartPr/>
                <p14:nvPr/>
              </p14:nvContentPartPr>
              <p14:xfrm>
                <a:off x="11153067" y="2810752"/>
                <a:ext cx="209880" cy="11412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9D4353E2-99F9-41F7-97A0-645A65977A1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144067" y="2802112"/>
                  <a:ext cx="22752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D2B2258D-14D4-44FE-8868-AE300E71EF1E}"/>
              </a:ext>
            </a:extLst>
          </p:cNvPr>
          <p:cNvGrpSpPr/>
          <p:nvPr/>
        </p:nvGrpSpPr>
        <p:grpSpPr>
          <a:xfrm>
            <a:off x="9498507" y="3249232"/>
            <a:ext cx="954000" cy="163080"/>
            <a:chOff x="9498507" y="3249232"/>
            <a:chExt cx="954000" cy="1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2716E99D-806B-402B-BC27-22BB04B6A2AE}"/>
                    </a:ext>
                  </a:extLst>
                </p14:cNvPr>
                <p14:cNvContentPartPr/>
                <p14:nvPr/>
              </p14:nvContentPartPr>
              <p14:xfrm>
                <a:off x="9517227" y="3279112"/>
                <a:ext cx="116640" cy="720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2716E99D-806B-402B-BC27-22BB04B6A2A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508587" y="3270112"/>
                  <a:ext cx="134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2E627BC0-3CD0-48AD-8DD8-FBA50CB7BAC6}"/>
                    </a:ext>
                  </a:extLst>
                </p14:cNvPr>
                <p14:cNvContentPartPr/>
                <p14:nvPr/>
              </p14:nvContentPartPr>
              <p14:xfrm>
                <a:off x="9498507" y="3341032"/>
                <a:ext cx="114480" cy="720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2E627BC0-3CD0-48AD-8DD8-FBA50CB7BAC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489867" y="3332392"/>
                  <a:ext cx="132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93AFCC1A-4D04-4A17-88F0-99EDE0830974}"/>
                    </a:ext>
                  </a:extLst>
                </p14:cNvPr>
                <p14:cNvContentPartPr/>
                <p14:nvPr/>
              </p14:nvContentPartPr>
              <p14:xfrm>
                <a:off x="9727107" y="3267232"/>
                <a:ext cx="72360" cy="11556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93AFCC1A-4D04-4A17-88F0-99EDE083097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718107" y="3258232"/>
                  <a:ext cx="90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73AA213F-9E85-4AED-A244-A2A8A0C30639}"/>
                    </a:ext>
                  </a:extLst>
                </p14:cNvPr>
                <p14:cNvContentPartPr/>
                <p14:nvPr/>
              </p14:nvContentPartPr>
              <p14:xfrm>
                <a:off x="9886587" y="3363712"/>
                <a:ext cx="8640" cy="720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73AA213F-9E85-4AED-A244-A2A8A0C3063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877947" y="3354712"/>
                  <a:ext cx="26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F1DD0656-D9AF-4170-9FBA-257D53141839}"/>
                    </a:ext>
                  </a:extLst>
                </p14:cNvPr>
                <p14:cNvContentPartPr/>
                <p14:nvPr/>
              </p14:nvContentPartPr>
              <p14:xfrm>
                <a:off x="9921867" y="3249952"/>
                <a:ext cx="95760" cy="14184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F1DD0656-D9AF-4170-9FBA-257D5314183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912867" y="3241312"/>
                  <a:ext cx="113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663C4C24-1EF7-4118-9E77-BB094C0046F4}"/>
                    </a:ext>
                  </a:extLst>
                </p14:cNvPr>
                <p14:cNvContentPartPr/>
                <p14:nvPr/>
              </p14:nvContentPartPr>
              <p14:xfrm>
                <a:off x="10070187" y="3249232"/>
                <a:ext cx="51840" cy="16308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663C4C24-1EF7-4118-9E77-BB094C0046F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061547" y="3240592"/>
                  <a:ext cx="69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B91EC6AA-0463-46CC-A7BE-887AA2BDD3E3}"/>
                    </a:ext>
                  </a:extLst>
                </p14:cNvPr>
                <p14:cNvContentPartPr/>
                <p14:nvPr/>
              </p14:nvContentPartPr>
              <p14:xfrm>
                <a:off x="10075947" y="3322672"/>
                <a:ext cx="143640" cy="1620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B91EC6AA-0463-46CC-A7BE-887AA2BDD3E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066947" y="3313672"/>
                  <a:ext cx="161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0F5BD1BF-87AD-4EE8-9064-993E98D5F7EC}"/>
                    </a:ext>
                  </a:extLst>
                </p14:cNvPr>
                <p14:cNvContentPartPr/>
                <p14:nvPr/>
              </p14:nvContentPartPr>
              <p14:xfrm>
                <a:off x="10234707" y="3266512"/>
                <a:ext cx="115560" cy="14400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0F5BD1BF-87AD-4EE8-9064-993E98D5F7E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225707" y="3257872"/>
                  <a:ext cx="1332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7B326118-768C-455F-B02D-8E12A2F403B4}"/>
                    </a:ext>
                  </a:extLst>
                </p14:cNvPr>
                <p14:cNvContentPartPr/>
                <p14:nvPr/>
              </p14:nvContentPartPr>
              <p14:xfrm>
                <a:off x="10452147" y="3361912"/>
                <a:ext cx="360" cy="36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7B326118-768C-455F-B02D-8E12A2F403B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43147" y="33532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0" name="Group 569">
            <a:extLst>
              <a:ext uri="{FF2B5EF4-FFF2-40B4-BE49-F238E27FC236}">
                <a16:creationId xmlns:a16="http://schemas.microsoft.com/office/drawing/2014/main" id="{68666DB7-3DE2-4107-AD7F-0EFD1D46117C}"/>
              </a:ext>
            </a:extLst>
          </p:cNvPr>
          <p:cNvGrpSpPr/>
          <p:nvPr/>
        </p:nvGrpSpPr>
        <p:grpSpPr>
          <a:xfrm>
            <a:off x="7886787" y="3699592"/>
            <a:ext cx="1377000" cy="524160"/>
            <a:chOff x="7886787" y="3699592"/>
            <a:chExt cx="1377000" cy="52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79C948C1-082B-45FB-9A7B-10772D6EB4D9}"/>
                    </a:ext>
                  </a:extLst>
                </p14:cNvPr>
                <p14:cNvContentPartPr/>
                <p14:nvPr/>
              </p14:nvContentPartPr>
              <p14:xfrm>
                <a:off x="7927107" y="3878512"/>
                <a:ext cx="12600" cy="360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79C948C1-082B-45FB-9A7B-10772D6EB4D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918107" y="3869512"/>
                  <a:ext cx="30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E35CD0C5-4C33-4B5B-A972-7AC03ED00D5B}"/>
                    </a:ext>
                  </a:extLst>
                </p14:cNvPr>
                <p14:cNvContentPartPr/>
                <p14:nvPr/>
              </p14:nvContentPartPr>
              <p14:xfrm>
                <a:off x="7886787" y="3951952"/>
                <a:ext cx="133560" cy="612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E35CD0C5-4C33-4B5B-A972-7AC03ED00D5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878147" y="3943312"/>
                  <a:ext cx="151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AD1BE0C5-BD9C-459C-96B2-9B0D50A66BE2}"/>
                    </a:ext>
                  </a:extLst>
                </p14:cNvPr>
                <p14:cNvContentPartPr/>
                <p14:nvPr/>
              </p14:nvContentPartPr>
              <p14:xfrm>
                <a:off x="8114307" y="3866632"/>
                <a:ext cx="165240" cy="14544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AD1BE0C5-BD9C-459C-96B2-9B0D50A66BE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05307" y="3857632"/>
                  <a:ext cx="182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69356063-5FB3-421D-B90E-41C7302CBCA2}"/>
                    </a:ext>
                  </a:extLst>
                </p14:cNvPr>
                <p14:cNvContentPartPr/>
                <p14:nvPr/>
              </p14:nvContentPartPr>
              <p14:xfrm>
                <a:off x="8274507" y="3910552"/>
                <a:ext cx="59040" cy="8136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69356063-5FB3-421D-B90E-41C7302CBCA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265507" y="3901552"/>
                  <a:ext cx="76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8BE18D22-89BE-4A7C-8BD2-72BD47F73083}"/>
                    </a:ext>
                  </a:extLst>
                </p14:cNvPr>
                <p14:cNvContentPartPr/>
                <p14:nvPr/>
              </p14:nvContentPartPr>
              <p14:xfrm>
                <a:off x="8375667" y="3894352"/>
                <a:ext cx="48960" cy="10440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8BE18D22-89BE-4A7C-8BD2-72BD47F7308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366667" y="3885352"/>
                  <a:ext cx="66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F30E913-545B-4A81-B26F-46B88ABA4843}"/>
                    </a:ext>
                  </a:extLst>
                </p14:cNvPr>
                <p14:cNvContentPartPr/>
                <p14:nvPr/>
              </p14:nvContentPartPr>
              <p14:xfrm>
                <a:off x="8498427" y="3863752"/>
                <a:ext cx="199440" cy="15408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F30E913-545B-4A81-B26F-46B88ABA484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489427" y="3854752"/>
                  <a:ext cx="217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38C62DED-62C4-4587-B309-49157E9C40D4}"/>
                    </a:ext>
                  </a:extLst>
                </p14:cNvPr>
                <p14:cNvContentPartPr/>
                <p14:nvPr/>
              </p14:nvContentPartPr>
              <p14:xfrm>
                <a:off x="8762307" y="3913432"/>
                <a:ext cx="147600" cy="1368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38C62DED-62C4-4587-B309-49157E9C40D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753667" y="3904792"/>
                  <a:ext cx="165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B98FD4FD-9480-4934-A3F8-3A103718CB13}"/>
                    </a:ext>
                  </a:extLst>
                </p14:cNvPr>
                <p14:cNvContentPartPr/>
                <p14:nvPr/>
              </p14:nvContentPartPr>
              <p14:xfrm>
                <a:off x="8775627" y="3979672"/>
                <a:ext cx="135360" cy="720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B98FD4FD-9480-4934-A3F8-3A103718CB1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766627" y="3971032"/>
                  <a:ext cx="153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CE24C30E-FD5F-4DDD-8D3F-63962E419DBD}"/>
                    </a:ext>
                  </a:extLst>
                </p14:cNvPr>
                <p14:cNvContentPartPr/>
                <p14:nvPr/>
              </p14:nvContentPartPr>
              <p14:xfrm>
                <a:off x="9029787" y="3699592"/>
                <a:ext cx="146880" cy="16632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CE24C30E-FD5F-4DDD-8D3F-63962E419DB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020787" y="3690952"/>
                  <a:ext cx="1645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7A3EB69F-7BAB-4203-9E66-B0F6B5054F44}"/>
                    </a:ext>
                  </a:extLst>
                </p14:cNvPr>
                <p14:cNvContentPartPr/>
                <p14:nvPr/>
              </p14:nvContentPartPr>
              <p14:xfrm>
                <a:off x="8990547" y="3934312"/>
                <a:ext cx="273240" cy="2052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7A3EB69F-7BAB-4203-9E66-B0F6B5054F4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981547" y="3925672"/>
                  <a:ext cx="290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19F0AE4D-A8AE-4FC6-B92A-3638E61BA38E}"/>
                    </a:ext>
                  </a:extLst>
                </p14:cNvPr>
                <p14:cNvContentPartPr/>
                <p14:nvPr/>
              </p14:nvContentPartPr>
              <p14:xfrm>
                <a:off x="9064347" y="4005232"/>
                <a:ext cx="117360" cy="8136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19F0AE4D-A8AE-4FC6-B92A-3638E61BA38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055707" y="3996592"/>
                  <a:ext cx="135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A2293580-C0E8-404A-A360-ED3745463F05}"/>
                    </a:ext>
                  </a:extLst>
                </p14:cNvPr>
                <p14:cNvContentPartPr/>
                <p14:nvPr/>
              </p14:nvContentPartPr>
              <p14:xfrm>
                <a:off x="9087747" y="4009912"/>
                <a:ext cx="152640" cy="21384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A2293580-C0E8-404A-A360-ED3745463F0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079107" y="4000912"/>
                  <a:ext cx="17028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E3B02082-C1FA-46F2-A8BC-115B62049F58}"/>
              </a:ext>
            </a:extLst>
          </p:cNvPr>
          <p:cNvGrpSpPr/>
          <p:nvPr/>
        </p:nvGrpSpPr>
        <p:grpSpPr>
          <a:xfrm>
            <a:off x="9774987" y="3836392"/>
            <a:ext cx="125280" cy="86760"/>
            <a:chOff x="9774987" y="3836392"/>
            <a:chExt cx="125280" cy="8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8BDBA231-D011-4DA0-AD08-73CB45BC4460}"/>
                    </a:ext>
                  </a:extLst>
                </p14:cNvPr>
                <p14:cNvContentPartPr/>
                <p14:nvPr/>
              </p14:nvContentPartPr>
              <p14:xfrm>
                <a:off x="9841227" y="3836392"/>
                <a:ext cx="28440" cy="1872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8BDBA231-D011-4DA0-AD08-73CB45BC446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832227" y="3827752"/>
                  <a:ext cx="46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3DFB49FF-C80F-4CD2-8E70-173D15CD4C7E}"/>
                    </a:ext>
                  </a:extLst>
                </p14:cNvPr>
                <p14:cNvContentPartPr/>
                <p14:nvPr/>
              </p14:nvContentPartPr>
              <p14:xfrm>
                <a:off x="9774987" y="3914512"/>
                <a:ext cx="125280" cy="864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3DFB49FF-C80F-4CD2-8E70-173D15CD4C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765987" y="3905512"/>
                  <a:ext cx="14292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66DCE2BC-2E26-4CE7-B2CF-505589870219}"/>
              </a:ext>
            </a:extLst>
          </p:cNvPr>
          <p:cNvGrpSpPr/>
          <p:nvPr/>
        </p:nvGrpSpPr>
        <p:grpSpPr>
          <a:xfrm>
            <a:off x="10050747" y="3673672"/>
            <a:ext cx="655560" cy="420480"/>
            <a:chOff x="10050747" y="3673672"/>
            <a:chExt cx="65556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4E2B7183-6DC9-4AC2-BBEA-750A71D19D3C}"/>
                    </a:ext>
                  </a:extLst>
                </p14:cNvPr>
                <p14:cNvContentPartPr/>
                <p14:nvPr/>
              </p14:nvContentPartPr>
              <p14:xfrm>
                <a:off x="10050747" y="3779512"/>
                <a:ext cx="168120" cy="19584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4E2B7183-6DC9-4AC2-BBEA-750A71D19D3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041747" y="3770512"/>
                  <a:ext cx="185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5472D30D-89BF-4B46-B08E-98C83A1F95B6}"/>
                    </a:ext>
                  </a:extLst>
                </p14:cNvPr>
                <p14:cNvContentPartPr/>
                <p14:nvPr/>
              </p14:nvContentPartPr>
              <p14:xfrm>
                <a:off x="10343427" y="3843952"/>
                <a:ext cx="116640" cy="216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5472D30D-89BF-4B46-B08E-98C83A1F95B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334427" y="3835312"/>
                  <a:ext cx="1342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ADD9C747-80C7-40D0-AF4A-DBB719C8964C}"/>
                    </a:ext>
                  </a:extLst>
                </p14:cNvPr>
                <p14:cNvContentPartPr/>
                <p14:nvPr/>
              </p14:nvContentPartPr>
              <p14:xfrm>
                <a:off x="10332987" y="3881752"/>
                <a:ext cx="123480" cy="648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ADD9C747-80C7-40D0-AF4A-DBB719C8964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323987" y="3872752"/>
                  <a:ext cx="141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B78DC149-056C-4B62-BE6E-FFA8D9CAE0EF}"/>
                    </a:ext>
                  </a:extLst>
                </p14:cNvPr>
                <p14:cNvContentPartPr/>
                <p14:nvPr/>
              </p14:nvContentPartPr>
              <p14:xfrm>
                <a:off x="10590387" y="3673672"/>
                <a:ext cx="11880" cy="13716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B78DC149-056C-4B62-BE6E-FFA8D9CAE0E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81387" y="3665032"/>
                  <a:ext cx="29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0D2ED681-0C20-48B3-8BE4-D16E15947BFD}"/>
                    </a:ext>
                  </a:extLst>
                </p14:cNvPr>
                <p14:cNvContentPartPr/>
                <p14:nvPr/>
              </p14:nvContentPartPr>
              <p14:xfrm>
                <a:off x="10506867" y="3881752"/>
                <a:ext cx="194760" cy="1620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0D2ED681-0C20-48B3-8BE4-D16E15947BF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498227" y="3872752"/>
                  <a:ext cx="212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C9D8941F-CD69-42D9-89F0-77E66777BA4B}"/>
                    </a:ext>
                  </a:extLst>
                </p14:cNvPr>
                <p14:cNvContentPartPr/>
                <p14:nvPr/>
              </p14:nvContentPartPr>
              <p14:xfrm>
                <a:off x="10552227" y="3947992"/>
                <a:ext cx="79920" cy="13392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C9D8941F-CD69-42D9-89F0-77E66777BA4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543587" y="3939352"/>
                  <a:ext cx="97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081AAADF-5F1E-4C66-81D7-E45D1728DB84}"/>
                    </a:ext>
                  </a:extLst>
                </p14:cNvPr>
                <p14:cNvContentPartPr/>
                <p14:nvPr/>
              </p14:nvContentPartPr>
              <p14:xfrm>
                <a:off x="10563747" y="3994792"/>
                <a:ext cx="142560" cy="9936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081AAADF-5F1E-4C66-81D7-E45D1728DB8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554747" y="3986152"/>
                  <a:ext cx="16020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A63CEAD2-267A-4AB7-BF2D-E22CE2647C0D}"/>
              </a:ext>
            </a:extLst>
          </p:cNvPr>
          <p:cNvGrpSpPr/>
          <p:nvPr/>
        </p:nvGrpSpPr>
        <p:grpSpPr>
          <a:xfrm>
            <a:off x="9876507" y="4281712"/>
            <a:ext cx="418320" cy="271800"/>
            <a:chOff x="9876507" y="4281712"/>
            <a:chExt cx="41832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04CBA912-92D9-485C-BCF5-9A2E9D440FB9}"/>
                    </a:ext>
                  </a:extLst>
                </p14:cNvPr>
                <p14:cNvContentPartPr/>
                <p14:nvPr/>
              </p14:nvContentPartPr>
              <p14:xfrm>
                <a:off x="9905307" y="4318432"/>
                <a:ext cx="1440" cy="720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04CBA912-92D9-485C-BCF5-9A2E9D440FB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896667" y="4309792"/>
                  <a:ext cx="19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8DB9B36D-5FEB-4235-9BCB-0AE792564351}"/>
                    </a:ext>
                  </a:extLst>
                </p14:cNvPr>
                <p14:cNvContentPartPr/>
                <p14:nvPr/>
              </p14:nvContentPartPr>
              <p14:xfrm>
                <a:off x="9876507" y="4390432"/>
                <a:ext cx="136440" cy="2376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8DB9B36D-5FEB-4235-9BCB-0AE79256435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67507" y="4381792"/>
                  <a:ext cx="154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4B7E5165-7F83-48ED-A7D2-B06962F46951}"/>
                    </a:ext>
                  </a:extLst>
                </p14:cNvPr>
                <p14:cNvContentPartPr/>
                <p14:nvPr/>
              </p14:nvContentPartPr>
              <p14:xfrm>
                <a:off x="10109427" y="4284952"/>
                <a:ext cx="129960" cy="9324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4B7E5165-7F83-48ED-A7D2-B06962F4695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00427" y="4275952"/>
                  <a:ext cx="147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01DA3B09-D0B0-4077-9EB4-9404A47A3996}"/>
                    </a:ext>
                  </a:extLst>
                </p14:cNvPr>
                <p14:cNvContentPartPr/>
                <p14:nvPr/>
              </p14:nvContentPartPr>
              <p14:xfrm>
                <a:off x="10197627" y="4281712"/>
                <a:ext cx="97200" cy="9252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01DA3B09-D0B0-4077-9EB4-9404A47A399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188987" y="4272712"/>
                  <a:ext cx="1148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31F4ABAE-76CC-4ED5-8CF8-C9E9AC11B9A6}"/>
                    </a:ext>
                  </a:extLst>
                </p14:cNvPr>
                <p14:cNvContentPartPr/>
                <p14:nvPr/>
              </p14:nvContentPartPr>
              <p14:xfrm>
                <a:off x="10208067" y="4372072"/>
                <a:ext cx="19800" cy="18144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31F4ABAE-76CC-4ED5-8CF8-C9E9AC11B9A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199427" y="4363432"/>
                  <a:ext cx="374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037B2624-55FA-4CB4-8DFE-1B6ABDDC9DD4}"/>
              </a:ext>
            </a:extLst>
          </p:cNvPr>
          <p:cNvGrpSpPr/>
          <p:nvPr/>
        </p:nvGrpSpPr>
        <p:grpSpPr>
          <a:xfrm>
            <a:off x="10471587" y="4238512"/>
            <a:ext cx="338760" cy="430920"/>
            <a:chOff x="10471587" y="4238512"/>
            <a:chExt cx="338760" cy="4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AAFC634A-B093-4CE7-95CD-159F718B578E}"/>
                    </a:ext>
                  </a:extLst>
                </p14:cNvPr>
                <p14:cNvContentPartPr/>
                <p14:nvPr/>
              </p14:nvContentPartPr>
              <p14:xfrm>
                <a:off x="10487067" y="4408072"/>
                <a:ext cx="119160" cy="612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AAFC634A-B093-4CE7-95CD-159F718B578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478067" y="4399432"/>
                  <a:ext cx="136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4C7E58B5-01D1-40D6-B832-C4779333D447}"/>
                    </a:ext>
                  </a:extLst>
                </p14:cNvPr>
                <p14:cNvContentPartPr/>
                <p14:nvPr/>
              </p14:nvContentPartPr>
              <p14:xfrm>
                <a:off x="10471587" y="4459192"/>
                <a:ext cx="116280" cy="900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4C7E58B5-01D1-40D6-B832-C4779333D44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462947" y="4450552"/>
                  <a:ext cx="133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7773DAB0-8395-4A92-BCAF-6B8B682359D9}"/>
                    </a:ext>
                  </a:extLst>
                </p14:cNvPr>
                <p14:cNvContentPartPr/>
                <p14:nvPr/>
              </p14:nvContentPartPr>
              <p14:xfrm>
                <a:off x="10772187" y="4238512"/>
                <a:ext cx="21240" cy="12888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7773DAB0-8395-4A92-BCAF-6B8B682359D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763187" y="4229512"/>
                  <a:ext cx="38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D9442F74-9403-41A6-8BAD-003928015861}"/>
                    </a:ext>
                  </a:extLst>
                </p14:cNvPr>
                <p14:cNvContentPartPr/>
                <p14:nvPr/>
              </p14:nvContentPartPr>
              <p14:xfrm>
                <a:off x="10685067" y="4454152"/>
                <a:ext cx="125280" cy="1296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D9442F74-9403-41A6-8BAD-00392801586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676067" y="4445512"/>
                  <a:ext cx="142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20AF7A66-E9E8-4137-A7FB-05F774E76938}"/>
                    </a:ext>
                  </a:extLst>
                </p14:cNvPr>
                <p14:cNvContentPartPr/>
                <p14:nvPr/>
              </p14:nvContentPartPr>
              <p14:xfrm>
                <a:off x="10694067" y="4522192"/>
                <a:ext cx="82440" cy="14724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20AF7A66-E9E8-4137-A7FB-05F774E7693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685427" y="4513192"/>
                  <a:ext cx="100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1D866488-F180-41D0-B52C-0D63B83D1EB3}"/>
                    </a:ext>
                  </a:extLst>
                </p14:cNvPr>
                <p14:cNvContentPartPr/>
                <p14:nvPr/>
              </p14:nvContentPartPr>
              <p14:xfrm>
                <a:off x="10696947" y="4601752"/>
                <a:ext cx="76680" cy="360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1D866488-F180-41D0-B52C-0D63B83D1EB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688307" y="4593112"/>
                  <a:ext cx="9432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ABF9A166-A007-4150-A50F-6184E897521F}"/>
              </a:ext>
            </a:extLst>
          </p:cNvPr>
          <p:cNvGrpSpPr/>
          <p:nvPr/>
        </p:nvGrpSpPr>
        <p:grpSpPr>
          <a:xfrm>
            <a:off x="7803267" y="4303672"/>
            <a:ext cx="1610640" cy="415080"/>
            <a:chOff x="7803267" y="4303672"/>
            <a:chExt cx="1610640" cy="4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DADA3B51-A581-4D58-8FB4-C197D451A361}"/>
                    </a:ext>
                  </a:extLst>
                </p14:cNvPr>
                <p14:cNvContentPartPr/>
                <p14:nvPr/>
              </p14:nvContentPartPr>
              <p14:xfrm>
                <a:off x="7803267" y="4469992"/>
                <a:ext cx="88920" cy="540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DADA3B51-A581-4D58-8FB4-C197D451A36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794267" y="4461352"/>
                  <a:ext cx="106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AE79E8DA-2C59-4609-A015-A773F878F6BA}"/>
                    </a:ext>
                  </a:extLst>
                </p14:cNvPr>
                <p14:cNvContentPartPr/>
                <p14:nvPr/>
              </p14:nvContentPartPr>
              <p14:xfrm>
                <a:off x="7816947" y="4504552"/>
                <a:ext cx="101880" cy="360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AE79E8DA-2C59-4609-A015-A773F878F6B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808307" y="4495552"/>
                  <a:ext cx="119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C6C6E273-3609-46B7-9B4F-5965E7EBAB41}"/>
                    </a:ext>
                  </a:extLst>
                </p14:cNvPr>
                <p14:cNvContentPartPr/>
                <p14:nvPr/>
              </p14:nvContentPartPr>
              <p14:xfrm>
                <a:off x="7913067" y="4386472"/>
                <a:ext cx="62640" cy="19728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C6C6E273-3609-46B7-9B4F-5965E7EBAB4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904067" y="4377472"/>
                  <a:ext cx="80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54A7F957-4AC0-4972-95A6-B7F08147C4E6}"/>
                    </a:ext>
                  </a:extLst>
                </p14:cNvPr>
                <p14:cNvContentPartPr/>
                <p14:nvPr/>
              </p14:nvContentPartPr>
              <p14:xfrm>
                <a:off x="8058147" y="4459552"/>
                <a:ext cx="131760" cy="16632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54A7F957-4AC0-4972-95A6-B7F08147C4E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049507" y="4450552"/>
                  <a:ext cx="149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6D2FFE28-A6AD-4C76-BC83-256C012C5C0B}"/>
                    </a:ext>
                  </a:extLst>
                </p14:cNvPr>
                <p14:cNvContentPartPr/>
                <p14:nvPr/>
              </p14:nvContentPartPr>
              <p14:xfrm>
                <a:off x="8353707" y="4541272"/>
                <a:ext cx="51480" cy="1620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6D2FFE28-A6AD-4C76-BC83-256C012C5C0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344707" y="4532632"/>
                  <a:ext cx="69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49645BC3-D35E-4F22-A863-E7F013E395C8}"/>
                    </a:ext>
                  </a:extLst>
                </p14:cNvPr>
                <p14:cNvContentPartPr/>
                <p14:nvPr/>
              </p14:nvContentPartPr>
              <p14:xfrm>
                <a:off x="8327427" y="4541272"/>
                <a:ext cx="105480" cy="5220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49645BC3-D35E-4F22-A863-E7F013E395C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318787" y="4532632"/>
                  <a:ext cx="123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BC20D06D-6650-4D20-BD78-3E8BAAD56751}"/>
                    </a:ext>
                  </a:extLst>
                </p14:cNvPr>
                <p14:cNvContentPartPr/>
                <p14:nvPr/>
              </p14:nvContentPartPr>
              <p14:xfrm>
                <a:off x="8513187" y="4499512"/>
                <a:ext cx="115560" cy="10944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BC20D06D-6650-4D20-BD78-3E8BAAD5675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504187" y="4490512"/>
                  <a:ext cx="133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6627800F-5A6D-4D58-AC86-A9585DD1ACFE}"/>
                    </a:ext>
                  </a:extLst>
                </p14:cNvPr>
                <p14:cNvContentPartPr/>
                <p14:nvPr/>
              </p14:nvContentPartPr>
              <p14:xfrm>
                <a:off x="8624067" y="4532992"/>
                <a:ext cx="50400" cy="8208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6627800F-5A6D-4D58-AC86-A9585DD1ACF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615427" y="4523992"/>
                  <a:ext cx="68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AE92C90D-BAB4-4521-BFD3-5DA56F891171}"/>
                    </a:ext>
                  </a:extLst>
                </p14:cNvPr>
                <p14:cNvContentPartPr/>
                <p14:nvPr/>
              </p14:nvContentPartPr>
              <p14:xfrm>
                <a:off x="8701827" y="4371352"/>
                <a:ext cx="150480" cy="25848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AE92C90D-BAB4-4521-BFD3-5DA56F89117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693187" y="4362352"/>
                  <a:ext cx="168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4201E3EB-DC8D-4C4B-A66A-B57E03C41CB5}"/>
                    </a:ext>
                  </a:extLst>
                </p14:cNvPr>
                <p14:cNvContentPartPr/>
                <p14:nvPr/>
              </p14:nvContentPartPr>
              <p14:xfrm>
                <a:off x="8929347" y="4379632"/>
                <a:ext cx="102600" cy="33912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4201E3EB-DC8D-4C4B-A66A-B57E03C41CB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920707" y="4370992"/>
                  <a:ext cx="1202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C8D3397F-30DB-428E-8604-9CD6CB5CE44C}"/>
                    </a:ext>
                  </a:extLst>
                </p14:cNvPr>
                <p14:cNvContentPartPr/>
                <p14:nvPr/>
              </p14:nvContentPartPr>
              <p14:xfrm>
                <a:off x="9103227" y="4303672"/>
                <a:ext cx="121320" cy="16092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C8D3397F-30DB-428E-8604-9CD6CB5CE44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094587" y="4295032"/>
                  <a:ext cx="138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FAE79188-C3CE-4F02-ABA1-B4464513114F}"/>
                    </a:ext>
                  </a:extLst>
                </p14:cNvPr>
                <p14:cNvContentPartPr/>
                <p14:nvPr/>
              </p14:nvContentPartPr>
              <p14:xfrm>
                <a:off x="9061467" y="4512832"/>
                <a:ext cx="178200" cy="612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FAE79188-C3CE-4F02-ABA1-B4464513114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052467" y="4504192"/>
                  <a:ext cx="195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0EF7DBEE-6FF2-4344-9F94-268D0302E71F}"/>
                    </a:ext>
                  </a:extLst>
                </p14:cNvPr>
                <p14:cNvContentPartPr/>
                <p14:nvPr/>
              </p14:nvContentPartPr>
              <p14:xfrm>
                <a:off x="9115467" y="4553152"/>
                <a:ext cx="111960" cy="12528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0EF7DBEE-6FF2-4344-9F94-268D0302E71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106827" y="4544152"/>
                  <a:ext cx="129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DF5F1D85-258E-4C9D-B2E9-FD5C57110FB1}"/>
                    </a:ext>
                  </a:extLst>
                </p14:cNvPr>
                <p14:cNvContentPartPr/>
                <p14:nvPr/>
              </p14:nvContentPartPr>
              <p14:xfrm>
                <a:off x="9307347" y="4342912"/>
                <a:ext cx="106560" cy="31212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DF5F1D85-258E-4C9D-B2E9-FD5C57110FB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298707" y="4333912"/>
                  <a:ext cx="12420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422090-E60D-42D9-88FF-08ED289EB583}"/>
              </a:ext>
            </a:extLst>
          </p:cNvPr>
          <p:cNvGrpSpPr/>
          <p:nvPr/>
        </p:nvGrpSpPr>
        <p:grpSpPr>
          <a:xfrm>
            <a:off x="8417067" y="4946272"/>
            <a:ext cx="94320" cy="65520"/>
            <a:chOff x="8417067" y="4946272"/>
            <a:chExt cx="94320" cy="6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BC6060C4-6476-4565-AE25-A3F6600ECD40}"/>
                    </a:ext>
                  </a:extLst>
                </p14:cNvPr>
                <p14:cNvContentPartPr/>
                <p14:nvPr/>
              </p14:nvContentPartPr>
              <p14:xfrm>
                <a:off x="8424267" y="4946272"/>
                <a:ext cx="87120" cy="5400"/>
              </p14:xfrm>
            </p:contentPart>
          </mc:Choice>
          <mc:Fallback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BC6060C4-6476-4565-AE25-A3F6600ECD4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415627" y="4937632"/>
                  <a:ext cx="104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70693411-3DF7-4327-A2FB-EBF30CF1671D}"/>
                    </a:ext>
                  </a:extLst>
                </p14:cNvPr>
                <p14:cNvContentPartPr/>
                <p14:nvPr/>
              </p14:nvContentPartPr>
              <p14:xfrm>
                <a:off x="8417067" y="5010712"/>
                <a:ext cx="88920" cy="108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70693411-3DF7-4327-A2FB-EBF30CF1671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408067" y="5002072"/>
                  <a:ext cx="10656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C53098FA-57FC-4CA5-904F-CC8D9DBD25A8}"/>
                  </a:ext>
                </a:extLst>
              </p14:cNvPr>
              <p14:cNvContentPartPr/>
              <p14:nvPr/>
            </p14:nvContentPartPr>
            <p14:xfrm>
              <a:off x="4934427" y="1593952"/>
              <a:ext cx="936360" cy="76680"/>
            </p14:xfrm>
          </p:contentPart>
        </mc:Choice>
        <mc:Fallback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C53098FA-57FC-4CA5-904F-CC8D9DBD25A8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4925427" y="1585312"/>
                <a:ext cx="95400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23" name="Group 622">
            <a:extLst>
              <a:ext uri="{FF2B5EF4-FFF2-40B4-BE49-F238E27FC236}">
                <a16:creationId xmlns:a16="http://schemas.microsoft.com/office/drawing/2014/main" id="{1F79B408-B25F-427B-8307-65F6C7770AF9}"/>
              </a:ext>
            </a:extLst>
          </p:cNvPr>
          <p:cNvGrpSpPr/>
          <p:nvPr/>
        </p:nvGrpSpPr>
        <p:grpSpPr>
          <a:xfrm>
            <a:off x="530547" y="1852792"/>
            <a:ext cx="669600" cy="98640"/>
            <a:chOff x="530547" y="1852792"/>
            <a:chExt cx="669600" cy="9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3A33B167-0BC2-425F-ABEB-32E5D86D656E}"/>
                    </a:ext>
                  </a:extLst>
                </p14:cNvPr>
                <p14:cNvContentPartPr/>
                <p14:nvPr/>
              </p14:nvContentPartPr>
              <p14:xfrm>
                <a:off x="553587" y="1852792"/>
                <a:ext cx="598320" cy="4860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3A33B167-0BC2-425F-ABEB-32E5D86D656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44947" y="1843792"/>
                  <a:ext cx="615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29BD55AF-6188-4C24-9336-9901685DB005}"/>
                    </a:ext>
                  </a:extLst>
                </p14:cNvPr>
                <p14:cNvContentPartPr/>
                <p14:nvPr/>
              </p14:nvContentPartPr>
              <p14:xfrm>
                <a:off x="530547" y="1930192"/>
                <a:ext cx="669600" cy="2124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29BD55AF-6188-4C24-9336-9901685DB00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21907" y="1921552"/>
                  <a:ext cx="68724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8657BD73-2DC7-40EF-9402-EBA5DC73372A}"/>
              </a:ext>
            </a:extLst>
          </p:cNvPr>
          <p:cNvGrpSpPr/>
          <p:nvPr/>
        </p:nvGrpSpPr>
        <p:grpSpPr>
          <a:xfrm>
            <a:off x="573387" y="4852312"/>
            <a:ext cx="1195560" cy="1279080"/>
            <a:chOff x="573387" y="4852312"/>
            <a:chExt cx="1195560" cy="12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BC65A6BD-669D-4A69-9E52-4A0EFF62E21C}"/>
                    </a:ext>
                  </a:extLst>
                </p14:cNvPr>
                <p14:cNvContentPartPr/>
                <p14:nvPr/>
              </p14:nvContentPartPr>
              <p14:xfrm>
                <a:off x="585267" y="5552512"/>
                <a:ext cx="843480" cy="26280"/>
              </p14:xfrm>
            </p:contentPart>
          </mc:Choice>
          <mc:Fallback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BC65A6BD-669D-4A69-9E52-4A0EFF62E21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76627" y="5543512"/>
                  <a:ext cx="861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3C0563B1-0B9E-459B-8E33-A3C37B159A9A}"/>
                    </a:ext>
                  </a:extLst>
                </p14:cNvPr>
                <p14:cNvContentPartPr/>
                <p14:nvPr/>
              </p14:nvContentPartPr>
              <p14:xfrm>
                <a:off x="1365027" y="5518672"/>
                <a:ext cx="46080" cy="6696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3C0563B1-0B9E-459B-8E33-A3C37B159A9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356387" y="5510032"/>
                  <a:ext cx="637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D9490A38-FC91-442F-AB74-4B34DF72B570}"/>
                    </a:ext>
                  </a:extLst>
                </p14:cNvPr>
                <p14:cNvContentPartPr/>
                <p14:nvPr/>
              </p14:nvContentPartPr>
              <p14:xfrm>
                <a:off x="573387" y="5696872"/>
                <a:ext cx="121320" cy="122040"/>
              </p14:xfrm>
            </p:contentPart>
          </mc:Choice>
          <mc:Fallback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D9490A38-FC91-442F-AB74-4B34DF72B57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64747" y="5688232"/>
                  <a:ext cx="138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C9D630A4-8617-4DA8-817B-20A18964C086}"/>
                    </a:ext>
                  </a:extLst>
                </p14:cNvPr>
                <p14:cNvContentPartPr/>
                <p14:nvPr/>
              </p14:nvContentPartPr>
              <p14:xfrm>
                <a:off x="708387" y="5775712"/>
                <a:ext cx="127800" cy="114480"/>
              </p14:xfrm>
            </p:contentPart>
          </mc:Choice>
          <mc:Fallback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C9D630A4-8617-4DA8-817B-20A18964C086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99747" y="5767072"/>
                  <a:ext cx="145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B120434D-CCA3-4053-9BC3-70A1AFEF26AF}"/>
                    </a:ext>
                  </a:extLst>
                </p14:cNvPr>
                <p14:cNvContentPartPr/>
                <p14:nvPr/>
              </p14:nvContentPartPr>
              <p14:xfrm>
                <a:off x="906027" y="5828272"/>
                <a:ext cx="360" cy="360"/>
              </p14:xfrm>
            </p:contentPart>
          </mc:Choice>
          <mc:Fallback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B120434D-CCA3-4053-9BC3-70A1AFEF26A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7027" y="58192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9D21627D-8692-449B-924A-A7925F8BD79B}"/>
                    </a:ext>
                  </a:extLst>
                </p14:cNvPr>
                <p14:cNvContentPartPr/>
                <p14:nvPr/>
              </p14:nvContentPartPr>
              <p14:xfrm>
                <a:off x="1433067" y="4976512"/>
                <a:ext cx="19800" cy="574560"/>
              </p14:xfrm>
            </p:contentPart>
          </mc:Choice>
          <mc:Fallback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9D21627D-8692-449B-924A-A7925F8BD79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424427" y="4967512"/>
                  <a:ext cx="3744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4722001A-FB42-48C6-A1E5-58F282A0FA33}"/>
                    </a:ext>
                  </a:extLst>
                </p14:cNvPr>
                <p14:cNvContentPartPr/>
                <p14:nvPr/>
              </p14:nvContentPartPr>
              <p14:xfrm>
                <a:off x="1389507" y="4958872"/>
                <a:ext cx="57240" cy="63000"/>
              </p14:xfrm>
            </p:contentPart>
          </mc:Choice>
          <mc:Fallback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4722001A-FB42-48C6-A1E5-58F282A0FA3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380507" y="4949872"/>
                  <a:ext cx="74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61685226-217A-40BD-B678-2386D4B6C2ED}"/>
                    </a:ext>
                  </a:extLst>
                </p14:cNvPr>
                <p14:cNvContentPartPr/>
                <p14:nvPr/>
              </p14:nvContentPartPr>
              <p14:xfrm>
                <a:off x="1434147" y="4950592"/>
                <a:ext cx="46080" cy="54000"/>
              </p14:xfrm>
            </p:contentPart>
          </mc:Choice>
          <mc:Fallback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61685226-217A-40BD-B678-2386D4B6C2E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425147" y="4941592"/>
                  <a:ext cx="63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2528FD10-9260-4C62-90CE-CC29C03F0420}"/>
                    </a:ext>
                  </a:extLst>
                </p14:cNvPr>
                <p14:cNvContentPartPr/>
                <p14:nvPr/>
              </p14:nvContentPartPr>
              <p14:xfrm>
                <a:off x="1501467" y="4852312"/>
                <a:ext cx="109080" cy="11808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2528FD10-9260-4C62-90CE-CC29C03F042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492827" y="4843312"/>
                  <a:ext cx="126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E6B322AA-CFE3-4C62-A80E-2929A8106B7D}"/>
                    </a:ext>
                  </a:extLst>
                </p14:cNvPr>
                <p14:cNvContentPartPr/>
                <p14:nvPr/>
              </p14:nvContentPartPr>
              <p14:xfrm>
                <a:off x="1626747" y="4948072"/>
                <a:ext cx="97560" cy="100800"/>
              </p14:xfrm>
            </p:contentPart>
          </mc:Choice>
          <mc:Fallback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E6B322AA-CFE3-4C62-A80E-2929A8106B7D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618107" y="4939072"/>
                  <a:ext cx="115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7D090819-7B0E-488B-A5B6-DE7D14BB0A7E}"/>
                    </a:ext>
                  </a:extLst>
                </p14:cNvPr>
                <p14:cNvContentPartPr/>
                <p14:nvPr/>
              </p14:nvContentPartPr>
              <p14:xfrm>
                <a:off x="1419027" y="5547112"/>
                <a:ext cx="8280" cy="429840"/>
              </p14:xfrm>
            </p:contentPart>
          </mc:Choice>
          <mc:Fallback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7D090819-7B0E-488B-A5B6-DE7D14BB0A7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410387" y="5538112"/>
                  <a:ext cx="259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072AE7F5-943A-4F99-9918-ABB4B10E12CD}"/>
                    </a:ext>
                  </a:extLst>
                </p14:cNvPr>
                <p14:cNvContentPartPr/>
                <p14:nvPr/>
              </p14:nvContentPartPr>
              <p14:xfrm>
                <a:off x="1385187" y="5942032"/>
                <a:ext cx="71640" cy="36360"/>
              </p14:xfrm>
            </p:contentPart>
          </mc:Choice>
          <mc:Fallback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072AE7F5-943A-4F99-9918-ABB4B10E12CD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376187" y="5933392"/>
                  <a:ext cx="89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D6E2D130-AA94-4DD2-AC93-D2C0A920C2C2}"/>
                    </a:ext>
                  </a:extLst>
                </p14:cNvPr>
                <p14:cNvContentPartPr/>
                <p14:nvPr/>
              </p14:nvContentPartPr>
              <p14:xfrm>
                <a:off x="1519107" y="5977672"/>
                <a:ext cx="106200" cy="114120"/>
              </p14:xfrm>
            </p:contentPart>
          </mc:Choice>
          <mc:Fallback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D6E2D130-AA94-4DD2-AC93-D2C0A920C2C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510467" y="5969032"/>
                  <a:ext cx="123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AAC32368-4F59-4D5B-8A41-2AA846230EEE}"/>
                    </a:ext>
                  </a:extLst>
                </p14:cNvPr>
                <p14:cNvContentPartPr/>
                <p14:nvPr/>
              </p14:nvContentPartPr>
              <p14:xfrm>
                <a:off x="1618827" y="6080992"/>
                <a:ext cx="83160" cy="50400"/>
              </p14:xfrm>
            </p:contentPart>
          </mc:Choice>
          <mc:Fallback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AAC32368-4F59-4D5B-8A41-2AA846230EE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609827" y="6071992"/>
                  <a:ext cx="100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F9353F35-6376-4E6C-84A3-FA3F67166AAA}"/>
                    </a:ext>
                  </a:extLst>
                </p14:cNvPr>
                <p14:cNvContentPartPr/>
                <p14:nvPr/>
              </p14:nvContentPartPr>
              <p14:xfrm>
                <a:off x="1768587" y="6076312"/>
                <a:ext cx="360" cy="360"/>
              </p14:xfrm>
            </p:contentPart>
          </mc:Choice>
          <mc:Fallback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F9353F35-6376-4E6C-84A3-FA3F67166AA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59587" y="606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647" name="Ink 646">
                <a:extLst>
                  <a:ext uri="{FF2B5EF4-FFF2-40B4-BE49-F238E27FC236}">
                    <a16:creationId xmlns:a16="http://schemas.microsoft.com/office/drawing/2014/main" id="{232DCA62-6B26-43C8-861C-E7850B15E190}"/>
                  </a:ext>
                </a:extLst>
              </p14:cNvPr>
              <p14:cNvContentPartPr/>
              <p14:nvPr/>
            </p14:nvContentPartPr>
            <p14:xfrm>
              <a:off x="3622947" y="5063632"/>
              <a:ext cx="21960" cy="597600"/>
            </p14:xfrm>
          </p:contentPart>
        </mc:Choice>
        <mc:Fallback>
          <p:pic>
            <p:nvPicPr>
              <p:cNvPr id="647" name="Ink 646">
                <a:extLst>
                  <a:ext uri="{FF2B5EF4-FFF2-40B4-BE49-F238E27FC236}">
                    <a16:creationId xmlns:a16="http://schemas.microsoft.com/office/drawing/2014/main" id="{232DCA62-6B26-43C8-861C-E7850B15E190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613947" y="5054992"/>
                <a:ext cx="3960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648" name="Ink 647">
                <a:extLst>
                  <a:ext uri="{FF2B5EF4-FFF2-40B4-BE49-F238E27FC236}">
                    <a16:creationId xmlns:a16="http://schemas.microsoft.com/office/drawing/2014/main" id="{310BF084-9DEA-4734-A793-8B067E487BE3}"/>
                  </a:ext>
                </a:extLst>
              </p14:cNvPr>
              <p14:cNvContentPartPr/>
              <p14:nvPr/>
            </p14:nvContentPartPr>
            <p14:xfrm>
              <a:off x="3586587" y="5048872"/>
              <a:ext cx="33840" cy="66960"/>
            </p14:xfrm>
          </p:contentPart>
        </mc:Choice>
        <mc:Fallback>
          <p:pic>
            <p:nvPicPr>
              <p:cNvPr id="648" name="Ink 647">
                <a:extLst>
                  <a:ext uri="{FF2B5EF4-FFF2-40B4-BE49-F238E27FC236}">
                    <a16:creationId xmlns:a16="http://schemas.microsoft.com/office/drawing/2014/main" id="{310BF084-9DEA-4734-A793-8B067E487BE3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3577947" y="5039872"/>
                <a:ext cx="514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649" name="Ink 648">
                <a:extLst>
                  <a:ext uri="{FF2B5EF4-FFF2-40B4-BE49-F238E27FC236}">
                    <a16:creationId xmlns:a16="http://schemas.microsoft.com/office/drawing/2014/main" id="{5E149E71-B92F-4669-B25B-FA13942FA64D}"/>
                  </a:ext>
                </a:extLst>
              </p14:cNvPr>
              <p14:cNvContentPartPr/>
              <p14:nvPr/>
            </p14:nvContentPartPr>
            <p14:xfrm>
              <a:off x="3605307" y="5064352"/>
              <a:ext cx="55440" cy="31320"/>
            </p14:xfrm>
          </p:contentPart>
        </mc:Choice>
        <mc:Fallback>
          <p:pic>
            <p:nvPicPr>
              <p:cNvPr id="649" name="Ink 648">
                <a:extLst>
                  <a:ext uri="{FF2B5EF4-FFF2-40B4-BE49-F238E27FC236}">
                    <a16:creationId xmlns:a16="http://schemas.microsoft.com/office/drawing/2014/main" id="{5E149E71-B92F-4669-B25B-FA13942FA64D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3596307" y="5055712"/>
                <a:ext cx="730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0D2296F5-4CB6-4E6F-B1EB-C5A769D888F2}"/>
                  </a:ext>
                </a:extLst>
              </p14:cNvPr>
              <p14:cNvContentPartPr/>
              <p14:nvPr/>
            </p14:nvContentPartPr>
            <p14:xfrm>
              <a:off x="3759027" y="4883272"/>
              <a:ext cx="7920" cy="173160"/>
            </p14:xfrm>
          </p:contentPart>
        </mc:Choice>
        <mc:Fallback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0D2296F5-4CB6-4E6F-B1EB-C5A769D888F2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3750027" y="4874632"/>
                <a:ext cx="255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B2BDE704-0D58-4349-A662-F71BCE139B53}"/>
                  </a:ext>
                </a:extLst>
              </p14:cNvPr>
              <p14:cNvContentPartPr/>
              <p14:nvPr/>
            </p14:nvContentPartPr>
            <p14:xfrm>
              <a:off x="3792507" y="5023312"/>
              <a:ext cx="127080" cy="72000"/>
            </p14:xfrm>
          </p:contentPart>
        </mc:Choice>
        <mc:Fallback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B2BDE704-0D58-4349-A662-F71BCE139B53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3783867" y="5014672"/>
                <a:ext cx="1447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90B40E8C-10C7-4E60-9FB3-CEE0DDA9964E}"/>
                  </a:ext>
                </a:extLst>
              </p14:cNvPr>
              <p14:cNvContentPartPr/>
              <p14:nvPr/>
            </p14:nvContentPartPr>
            <p14:xfrm>
              <a:off x="4065387" y="5107912"/>
              <a:ext cx="360" cy="360"/>
            </p14:xfrm>
          </p:contentPart>
        </mc:Choice>
        <mc:Fallback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90B40E8C-10C7-4E60-9FB3-CEE0DDA9964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56387" y="509927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7" name="Group 666">
            <a:extLst>
              <a:ext uri="{FF2B5EF4-FFF2-40B4-BE49-F238E27FC236}">
                <a16:creationId xmlns:a16="http://schemas.microsoft.com/office/drawing/2014/main" id="{6A2C8C88-153F-4D6B-8905-F7A5B4D83571}"/>
              </a:ext>
            </a:extLst>
          </p:cNvPr>
          <p:cNvGrpSpPr/>
          <p:nvPr/>
        </p:nvGrpSpPr>
        <p:grpSpPr>
          <a:xfrm>
            <a:off x="3937947" y="4884352"/>
            <a:ext cx="852120" cy="124560"/>
            <a:chOff x="3937947" y="4884352"/>
            <a:chExt cx="852120" cy="12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FE2791C2-7A95-413C-8442-773EE6D4B846}"/>
                    </a:ext>
                  </a:extLst>
                </p14:cNvPr>
                <p14:cNvContentPartPr/>
                <p14:nvPr/>
              </p14:nvContentPartPr>
              <p14:xfrm>
                <a:off x="3944427" y="4937992"/>
                <a:ext cx="118440" cy="2880"/>
              </p14:xfrm>
            </p:contentPart>
          </mc:Choice>
          <mc:Fallback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FE2791C2-7A95-413C-8442-773EE6D4B846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3935787" y="4928992"/>
                  <a:ext cx="136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B508C58B-DEA9-4759-93BC-22F187A2402D}"/>
                    </a:ext>
                  </a:extLst>
                </p14:cNvPr>
                <p14:cNvContentPartPr/>
                <p14:nvPr/>
              </p14:nvContentPartPr>
              <p14:xfrm>
                <a:off x="3937947" y="4986592"/>
                <a:ext cx="144360" cy="8640"/>
              </p14:xfrm>
            </p:contentPart>
          </mc:Choice>
          <mc:Fallback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B508C58B-DEA9-4759-93BC-22F187A2402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929307" y="4977592"/>
                  <a:ext cx="162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2F362A25-6A89-4F56-91CF-33C85AFF46EF}"/>
                    </a:ext>
                  </a:extLst>
                </p14:cNvPr>
                <p14:cNvContentPartPr/>
                <p14:nvPr/>
              </p14:nvContentPartPr>
              <p14:xfrm>
                <a:off x="4183467" y="4905952"/>
                <a:ext cx="65880" cy="97200"/>
              </p14:xfrm>
            </p:contentPart>
          </mc:Choice>
          <mc:Fallback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2F362A25-6A89-4F56-91CF-33C85AFF46E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174827" y="4897312"/>
                  <a:ext cx="83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D8AE060B-6BEE-42D1-B263-133646542263}"/>
                    </a:ext>
                  </a:extLst>
                </p14:cNvPr>
                <p14:cNvContentPartPr/>
                <p14:nvPr/>
              </p14:nvContentPartPr>
              <p14:xfrm>
                <a:off x="4299027" y="4951312"/>
                <a:ext cx="22680" cy="13680"/>
              </p14:xfrm>
            </p:contentPart>
          </mc:Choice>
          <mc:Fallback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D8AE060B-6BEE-42D1-B263-133646542263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4290387" y="4942672"/>
                  <a:ext cx="40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F471F279-7E99-4EA6-84CD-4DD8F6BBBFDB}"/>
                    </a:ext>
                  </a:extLst>
                </p14:cNvPr>
                <p14:cNvContentPartPr/>
                <p14:nvPr/>
              </p14:nvContentPartPr>
              <p14:xfrm>
                <a:off x="4386867" y="4884352"/>
                <a:ext cx="19800" cy="113040"/>
              </p14:xfrm>
            </p:contentPart>
          </mc:Choice>
          <mc:Fallback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F471F279-7E99-4EA6-84CD-4DD8F6BBBFDB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377867" y="4875712"/>
                  <a:ext cx="37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D90B478B-5104-4D2E-8442-5642923E9945}"/>
                    </a:ext>
                  </a:extLst>
                </p14:cNvPr>
                <p14:cNvContentPartPr/>
                <p14:nvPr/>
              </p14:nvContentPartPr>
              <p14:xfrm>
                <a:off x="4438707" y="4885792"/>
                <a:ext cx="55800" cy="123120"/>
              </p14:xfrm>
            </p:contentPart>
          </mc:Choice>
          <mc:Fallback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D90B478B-5104-4D2E-8442-5642923E994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430067" y="4877152"/>
                  <a:ext cx="73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42E38244-1222-428E-A208-15F2D8B5D196}"/>
                    </a:ext>
                  </a:extLst>
                </p14:cNvPr>
                <p14:cNvContentPartPr/>
                <p14:nvPr/>
              </p14:nvContentPartPr>
              <p14:xfrm>
                <a:off x="4547067" y="4907752"/>
                <a:ext cx="73080" cy="95040"/>
              </p14:xfrm>
            </p:contentPart>
          </mc:Choice>
          <mc:Fallback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42E38244-1222-428E-A208-15F2D8B5D196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4538067" y="4898752"/>
                  <a:ext cx="9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7467560B-186C-4420-B61B-78663FFEABA5}"/>
                    </a:ext>
                  </a:extLst>
                </p14:cNvPr>
                <p14:cNvContentPartPr/>
                <p14:nvPr/>
              </p14:nvContentPartPr>
              <p14:xfrm>
                <a:off x="4524387" y="4958152"/>
                <a:ext cx="265680" cy="19800"/>
              </p14:xfrm>
            </p:contentPart>
          </mc:Choice>
          <mc:Fallback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7467560B-186C-4420-B61B-78663FFEABA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4515747" y="4949152"/>
                  <a:ext cx="28332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82944AB5-FBD7-408B-BB5A-D6198FAA4C02}"/>
              </a:ext>
            </a:extLst>
          </p:cNvPr>
          <p:cNvGrpSpPr/>
          <p:nvPr/>
        </p:nvGrpSpPr>
        <p:grpSpPr>
          <a:xfrm>
            <a:off x="3545547" y="5636392"/>
            <a:ext cx="1069920" cy="666720"/>
            <a:chOff x="3545547" y="5636392"/>
            <a:chExt cx="1069920" cy="66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AE298B63-730F-4428-9D13-96D77B2D5A19}"/>
                    </a:ext>
                  </a:extLst>
                </p14:cNvPr>
                <p14:cNvContentPartPr/>
                <p14:nvPr/>
              </p14:nvContentPartPr>
              <p14:xfrm>
                <a:off x="3545547" y="5636392"/>
                <a:ext cx="125280" cy="509760"/>
              </p14:xfrm>
            </p:contentPart>
          </mc:Choice>
          <mc:Fallback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AE298B63-730F-4428-9D13-96D77B2D5A1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536907" y="5627752"/>
                  <a:ext cx="14292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613AAE35-78B2-40B0-8792-ADC50AE1E365}"/>
                    </a:ext>
                  </a:extLst>
                </p14:cNvPr>
                <p14:cNvContentPartPr/>
                <p14:nvPr/>
              </p14:nvContentPartPr>
              <p14:xfrm>
                <a:off x="3703227" y="6100792"/>
                <a:ext cx="14040" cy="158760"/>
              </p14:xfrm>
            </p:contentPart>
          </mc:Choice>
          <mc:Fallback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613AAE35-78B2-40B0-8792-ADC50AE1E36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694587" y="6091792"/>
                  <a:ext cx="31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27D6EE14-7371-4A5F-B715-2B94ABA96FDE}"/>
                    </a:ext>
                  </a:extLst>
                </p14:cNvPr>
                <p14:cNvContentPartPr/>
                <p14:nvPr/>
              </p14:nvContentPartPr>
              <p14:xfrm>
                <a:off x="3769107" y="6226072"/>
                <a:ext cx="42120" cy="77040"/>
              </p14:xfrm>
            </p:contentPart>
          </mc:Choice>
          <mc:Fallback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27D6EE14-7371-4A5F-B715-2B94ABA96FDE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760467" y="6217072"/>
                  <a:ext cx="59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A0F2E15F-83AD-49AB-8DE1-45BBFD76BF43}"/>
                    </a:ext>
                  </a:extLst>
                </p14:cNvPr>
                <p14:cNvContentPartPr/>
                <p14:nvPr/>
              </p14:nvContentPartPr>
              <p14:xfrm>
                <a:off x="3917427" y="6237232"/>
                <a:ext cx="6120" cy="3600"/>
              </p14:xfrm>
            </p:contentPart>
          </mc:Choice>
          <mc:Fallback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A0F2E15F-83AD-49AB-8DE1-45BBFD76BF43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908427" y="6228232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3310DCEA-0A7E-41F3-834D-FA1C675F49B7}"/>
                    </a:ext>
                  </a:extLst>
                </p14:cNvPr>
                <p14:cNvContentPartPr/>
                <p14:nvPr/>
              </p14:nvContentPartPr>
              <p14:xfrm>
                <a:off x="3931107" y="6227872"/>
                <a:ext cx="88200" cy="360"/>
              </p14:xfrm>
            </p:contentPart>
          </mc:Choice>
          <mc:Fallback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3310DCEA-0A7E-41F3-834D-FA1C675F49B7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922107" y="6219232"/>
                  <a:ext cx="105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9E650684-6B19-4519-93B8-99C1D06C0422}"/>
                    </a:ext>
                  </a:extLst>
                </p14:cNvPr>
                <p14:cNvContentPartPr/>
                <p14:nvPr/>
              </p14:nvContentPartPr>
              <p14:xfrm>
                <a:off x="3915267" y="6227872"/>
                <a:ext cx="99000" cy="52200"/>
              </p14:xfrm>
            </p:contentPart>
          </mc:Choice>
          <mc:Fallback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9E650684-6B19-4519-93B8-99C1D06C0422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906627" y="6219232"/>
                  <a:ext cx="116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9BAB6C05-6C1F-444C-B556-CA741FE4CF0E}"/>
                    </a:ext>
                  </a:extLst>
                </p14:cNvPr>
                <p14:cNvContentPartPr/>
                <p14:nvPr/>
              </p14:nvContentPartPr>
              <p14:xfrm>
                <a:off x="4119027" y="6178912"/>
                <a:ext cx="67320" cy="104760"/>
              </p14:xfrm>
            </p:contentPart>
          </mc:Choice>
          <mc:Fallback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9BAB6C05-6C1F-444C-B556-CA741FE4CF0E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110387" y="6169912"/>
                  <a:ext cx="84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AB257F66-A854-46A4-A451-9D07C79C313F}"/>
                    </a:ext>
                  </a:extLst>
                </p14:cNvPr>
                <p14:cNvContentPartPr/>
                <p14:nvPr/>
              </p14:nvContentPartPr>
              <p14:xfrm>
                <a:off x="4254387" y="6235432"/>
                <a:ext cx="3960" cy="9720"/>
              </p14:xfrm>
            </p:contentPart>
          </mc:Choice>
          <mc:Fallback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AB257F66-A854-46A4-A451-9D07C79C313F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245747" y="6226792"/>
                  <a:ext cx="21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7F6D832D-FFB1-4F47-9164-28550A944EDF}"/>
                    </a:ext>
                  </a:extLst>
                </p14:cNvPr>
                <p14:cNvContentPartPr/>
                <p14:nvPr/>
              </p14:nvContentPartPr>
              <p14:xfrm>
                <a:off x="4278507" y="6157672"/>
                <a:ext cx="94320" cy="118440"/>
              </p14:xfrm>
            </p:contentPart>
          </mc:Choice>
          <mc:Fallback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7F6D832D-FFB1-4F47-9164-28550A944EDF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269867" y="6148672"/>
                  <a:ext cx="111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38A100A1-0BD2-409B-85F0-D56976237EAF}"/>
                    </a:ext>
                  </a:extLst>
                </p14:cNvPr>
                <p14:cNvContentPartPr/>
                <p14:nvPr/>
              </p14:nvContentPartPr>
              <p14:xfrm>
                <a:off x="4409907" y="6150832"/>
                <a:ext cx="82440" cy="117000"/>
              </p14:xfrm>
            </p:contentPart>
          </mc:Choice>
          <mc:Fallback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38A100A1-0BD2-409B-85F0-D56976237EAF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4401267" y="6141832"/>
                  <a:ext cx="100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8D3C808A-33A1-4FCA-8B65-707D030C7F4F}"/>
                    </a:ext>
                  </a:extLst>
                </p14:cNvPr>
                <p14:cNvContentPartPr/>
                <p14:nvPr/>
              </p14:nvContentPartPr>
              <p14:xfrm>
                <a:off x="4395147" y="6177832"/>
                <a:ext cx="220320" cy="33840"/>
              </p14:xfrm>
            </p:contentPart>
          </mc:Choice>
          <mc:Fallback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8D3C808A-33A1-4FCA-8B65-707D030C7F4F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4386147" y="6168832"/>
                  <a:ext cx="23796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5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55602BD2-B0D8-401C-A302-68DF6F75F6C7}"/>
                  </a:ext>
                </a:extLst>
              </p14:cNvPr>
              <p14:cNvContentPartPr/>
              <p14:nvPr/>
            </p14:nvContentPartPr>
            <p14:xfrm>
              <a:off x="3561387" y="5905312"/>
              <a:ext cx="114120" cy="21240"/>
            </p14:xfrm>
          </p:contentPart>
        </mc:Choice>
        <mc:Fallback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55602BD2-B0D8-401C-A302-68DF6F75F6C7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3552747" y="5896312"/>
                <a:ext cx="13176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oup 691">
            <a:extLst>
              <a:ext uri="{FF2B5EF4-FFF2-40B4-BE49-F238E27FC236}">
                <a16:creationId xmlns:a16="http://schemas.microsoft.com/office/drawing/2014/main" id="{71C90FD9-5DBA-4852-A426-C3D49AF4CE05}"/>
              </a:ext>
            </a:extLst>
          </p:cNvPr>
          <p:cNvGrpSpPr/>
          <p:nvPr/>
        </p:nvGrpSpPr>
        <p:grpSpPr>
          <a:xfrm>
            <a:off x="3933267" y="5832232"/>
            <a:ext cx="1107000" cy="237960"/>
            <a:chOff x="3933267" y="5832232"/>
            <a:chExt cx="110700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4F1AC84B-9BE0-4A5D-B94A-309D67867C2E}"/>
                    </a:ext>
                  </a:extLst>
                </p14:cNvPr>
                <p14:cNvContentPartPr/>
                <p14:nvPr/>
              </p14:nvContentPartPr>
              <p14:xfrm>
                <a:off x="3942627" y="5832232"/>
                <a:ext cx="22320" cy="129600"/>
              </p14:xfrm>
            </p:contentPart>
          </mc:Choice>
          <mc:Fallback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4F1AC84B-9BE0-4A5D-B94A-309D67867C2E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3933987" y="5823232"/>
                  <a:ext cx="39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14FBB220-C8DC-4AD9-8EB6-E945587B6392}"/>
                    </a:ext>
                  </a:extLst>
                </p14:cNvPr>
                <p14:cNvContentPartPr/>
                <p14:nvPr/>
              </p14:nvContentPartPr>
              <p14:xfrm>
                <a:off x="4008507" y="5948872"/>
                <a:ext cx="39600" cy="66600"/>
              </p14:xfrm>
            </p:contentPart>
          </mc:Choice>
          <mc:Fallback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14FBB220-C8DC-4AD9-8EB6-E945587B6392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3999867" y="5939872"/>
                  <a:ext cx="57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1A967230-EB81-405B-9C09-544797E5E0DA}"/>
                    </a:ext>
                  </a:extLst>
                </p14:cNvPr>
                <p14:cNvContentPartPr/>
                <p14:nvPr/>
              </p14:nvContentPartPr>
              <p14:xfrm>
                <a:off x="4138467" y="5917912"/>
                <a:ext cx="76320" cy="360"/>
              </p14:xfrm>
            </p:contentPart>
          </mc:Choice>
          <mc:Fallback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1A967230-EB81-405B-9C09-544797E5E0DA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4129467" y="5908912"/>
                  <a:ext cx="93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3DEBC0F9-6651-4125-AC2D-11E0212B1EA7}"/>
                    </a:ext>
                  </a:extLst>
                </p14:cNvPr>
                <p14:cNvContentPartPr/>
                <p14:nvPr/>
              </p14:nvContentPartPr>
              <p14:xfrm>
                <a:off x="4139907" y="5917912"/>
                <a:ext cx="92520" cy="48960"/>
              </p14:xfrm>
            </p:contentPart>
          </mc:Choice>
          <mc:Fallback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3DEBC0F9-6651-4125-AC2D-11E0212B1EA7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4130907" y="5908912"/>
                  <a:ext cx="110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BBFE509F-D348-42EF-ACA8-77CE7AA4B7AF}"/>
                    </a:ext>
                  </a:extLst>
                </p14:cNvPr>
                <p14:cNvContentPartPr/>
                <p14:nvPr/>
              </p14:nvContentPartPr>
              <p14:xfrm>
                <a:off x="3995547" y="5899192"/>
                <a:ext cx="226440" cy="34920"/>
              </p14:xfrm>
            </p:contentPart>
          </mc:Choice>
          <mc:Fallback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BBFE509F-D348-42EF-ACA8-77CE7AA4B7AF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3986547" y="5890552"/>
                  <a:ext cx="2440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CD27F630-45AE-4D9E-B34A-A18DB516FA08}"/>
                    </a:ext>
                  </a:extLst>
                </p14:cNvPr>
                <p14:cNvContentPartPr/>
                <p14:nvPr/>
              </p14:nvContentPartPr>
              <p14:xfrm>
                <a:off x="3970347" y="5906752"/>
                <a:ext cx="253440" cy="41400"/>
              </p14:xfrm>
            </p:contentPart>
          </mc:Choice>
          <mc:Fallback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CD27F630-45AE-4D9E-B34A-A18DB516FA08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3961347" y="5898112"/>
                  <a:ext cx="271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C7258B68-C0B8-4F2B-8252-E33BBEB74FBC}"/>
                    </a:ext>
                  </a:extLst>
                </p14:cNvPr>
                <p14:cNvContentPartPr/>
                <p14:nvPr/>
              </p14:nvContentPartPr>
              <p14:xfrm>
                <a:off x="3933267" y="5962912"/>
                <a:ext cx="312480" cy="33840"/>
              </p14:xfrm>
            </p:contentPart>
          </mc:Choice>
          <mc:Fallback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C7258B68-C0B8-4F2B-8252-E33BBEB74FBC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3924267" y="5954272"/>
                  <a:ext cx="330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651905E0-BE66-431F-B408-188FC8978DFC}"/>
                    </a:ext>
                  </a:extLst>
                </p14:cNvPr>
                <p14:cNvContentPartPr/>
                <p14:nvPr/>
              </p14:nvContentPartPr>
              <p14:xfrm>
                <a:off x="4362387" y="5862832"/>
                <a:ext cx="27360" cy="132480"/>
              </p14:xfrm>
            </p:contentPart>
          </mc:Choice>
          <mc:Fallback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651905E0-BE66-431F-B408-188FC8978DFC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4353747" y="5853832"/>
                  <a:ext cx="45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014380C0-A48E-43F1-B7D2-9D9FD64D84EC}"/>
                    </a:ext>
                  </a:extLst>
                </p14:cNvPr>
                <p14:cNvContentPartPr/>
                <p14:nvPr/>
              </p14:nvContentPartPr>
              <p14:xfrm>
                <a:off x="4411347" y="5981632"/>
                <a:ext cx="78120" cy="70920"/>
              </p14:xfrm>
            </p:contentPart>
          </mc:Choice>
          <mc:Fallback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014380C0-A48E-43F1-B7D2-9D9FD64D84EC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4402347" y="5972632"/>
                  <a:ext cx="95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C2541689-EAC7-4FFF-A327-A3D01ECBC3B4}"/>
                    </a:ext>
                  </a:extLst>
                </p14:cNvPr>
                <p14:cNvContentPartPr/>
                <p14:nvPr/>
              </p14:nvContentPartPr>
              <p14:xfrm>
                <a:off x="4519707" y="5974792"/>
                <a:ext cx="97200" cy="8640"/>
              </p14:xfrm>
            </p:contentPart>
          </mc:Choice>
          <mc:Fallback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C2541689-EAC7-4FFF-A327-A3D01ECBC3B4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4511067" y="5966152"/>
                  <a:ext cx="114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FFABAE33-6B9B-4809-81F5-EB63D2B408CB}"/>
                    </a:ext>
                  </a:extLst>
                </p14:cNvPr>
                <p14:cNvContentPartPr/>
                <p14:nvPr/>
              </p14:nvContentPartPr>
              <p14:xfrm>
                <a:off x="4715547" y="5917912"/>
                <a:ext cx="7200" cy="115200"/>
              </p14:xfrm>
            </p:contentPart>
          </mc:Choice>
          <mc:Fallback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FFABAE33-6B9B-4809-81F5-EB63D2B408CB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4706547" y="5908912"/>
                  <a:ext cx="24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F6264085-560D-4211-A007-AFF98B3F8672}"/>
                    </a:ext>
                  </a:extLst>
                </p14:cNvPr>
                <p14:cNvContentPartPr/>
                <p14:nvPr/>
              </p14:nvContentPartPr>
              <p14:xfrm>
                <a:off x="4742187" y="6007552"/>
                <a:ext cx="92160" cy="62640"/>
              </p14:xfrm>
            </p:contentPart>
          </mc:Choice>
          <mc:Fallback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F6264085-560D-4211-A007-AFF98B3F8672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4733187" y="5998552"/>
                  <a:ext cx="109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FBFDED8D-AB04-43DF-B57D-F2A8FAB58525}"/>
                    </a:ext>
                  </a:extLst>
                </p14:cNvPr>
                <p14:cNvContentPartPr/>
                <p14:nvPr/>
              </p14:nvContentPartPr>
              <p14:xfrm>
                <a:off x="4950267" y="5962912"/>
                <a:ext cx="90000" cy="2160"/>
              </p14:xfrm>
            </p:contentPart>
          </mc:Choice>
          <mc:Fallback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FBFDED8D-AB04-43DF-B57D-F2A8FAB58525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4941267" y="5954272"/>
                  <a:ext cx="107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593BF1C5-5DDB-4A19-96C7-32495924B64E}"/>
                    </a:ext>
                  </a:extLst>
                </p14:cNvPr>
                <p14:cNvContentPartPr/>
                <p14:nvPr/>
              </p14:nvContentPartPr>
              <p14:xfrm>
                <a:off x="4939827" y="5962912"/>
                <a:ext cx="63720" cy="37080"/>
              </p14:xfrm>
            </p:contentPart>
          </mc:Choice>
          <mc:Fallback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593BF1C5-5DDB-4A19-96C7-32495924B64E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4931187" y="5954272"/>
                  <a:ext cx="8136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8" name="Group 697">
            <a:extLst>
              <a:ext uri="{FF2B5EF4-FFF2-40B4-BE49-F238E27FC236}">
                <a16:creationId xmlns:a16="http://schemas.microsoft.com/office/drawing/2014/main" id="{8E0CD554-ED96-4DFF-890B-B107F21B9184}"/>
              </a:ext>
            </a:extLst>
          </p:cNvPr>
          <p:cNvGrpSpPr/>
          <p:nvPr/>
        </p:nvGrpSpPr>
        <p:grpSpPr>
          <a:xfrm>
            <a:off x="5167347" y="5886952"/>
            <a:ext cx="599040" cy="186480"/>
            <a:chOff x="5167347" y="5886952"/>
            <a:chExt cx="59904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69E4657D-78B0-4E5C-80E5-0459B54EDFAA}"/>
                    </a:ext>
                  </a:extLst>
                </p14:cNvPr>
                <p14:cNvContentPartPr/>
                <p14:nvPr/>
              </p14:nvContentPartPr>
              <p14:xfrm>
                <a:off x="5167347" y="5903512"/>
                <a:ext cx="128160" cy="158400"/>
              </p14:xfrm>
            </p:contentPart>
          </mc:Choice>
          <mc:Fallback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69E4657D-78B0-4E5C-80E5-0459B54EDFAA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5158347" y="5894872"/>
                  <a:ext cx="145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234BD0A8-2E9B-4D71-98C9-A11A1914B040}"/>
                    </a:ext>
                  </a:extLst>
                </p14:cNvPr>
                <p14:cNvContentPartPr/>
                <p14:nvPr/>
              </p14:nvContentPartPr>
              <p14:xfrm>
                <a:off x="5372187" y="6016552"/>
                <a:ext cx="3240" cy="2880"/>
              </p14:xfrm>
            </p:contentPart>
          </mc:Choice>
          <mc:Fallback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234BD0A8-2E9B-4D71-98C9-A11A1914B04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5363187" y="6007912"/>
                  <a:ext cx="20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8A296E6C-CE70-499B-AB49-4241531C8782}"/>
                    </a:ext>
                  </a:extLst>
                </p14:cNvPr>
                <p14:cNvContentPartPr/>
                <p14:nvPr/>
              </p14:nvContentPartPr>
              <p14:xfrm>
                <a:off x="5418627" y="5899192"/>
                <a:ext cx="108360" cy="172440"/>
              </p14:xfrm>
            </p:contentPart>
          </mc:Choice>
          <mc:Fallback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8A296E6C-CE70-499B-AB49-4241531C8782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5409987" y="5890192"/>
                  <a:ext cx="126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D2F8C373-811B-4313-BCC5-F7F58E735595}"/>
                    </a:ext>
                  </a:extLst>
                </p14:cNvPr>
                <p14:cNvContentPartPr/>
                <p14:nvPr/>
              </p14:nvContentPartPr>
              <p14:xfrm>
                <a:off x="5560827" y="5886952"/>
                <a:ext cx="105840" cy="186480"/>
              </p14:xfrm>
            </p:contentPart>
          </mc:Choice>
          <mc:Fallback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D2F8C373-811B-4313-BCC5-F7F58E735595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5552187" y="5877952"/>
                  <a:ext cx="1234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165A7F36-473C-4A81-880E-ABF171944348}"/>
                    </a:ext>
                  </a:extLst>
                </p14:cNvPr>
                <p14:cNvContentPartPr/>
                <p14:nvPr/>
              </p14:nvContentPartPr>
              <p14:xfrm>
                <a:off x="5753067" y="5925472"/>
                <a:ext cx="13320" cy="10440"/>
              </p14:xfrm>
            </p:contentPart>
          </mc:Choice>
          <mc:Fallback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165A7F36-473C-4A81-880E-ABF171944348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5744427" y="5916472"/>
                  <a:ext cx="309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oup 700">
            <a:extLst>
              <a:ext uri="{FF2B5EF4-FFF2-40B4-BE49-F238E27FC236}">
                <a16:creationId xmlns:a16="http://schemas.microsoft.com/office/drawing/2014/main" id="{B3F90B5D-0759-4877-9028-AAA35881A891}"/>
              </a:ext>
            </a:extLst>
          </p:cNvPr>
          <p:cNvGrpSpPr/>
          <p:nvPr/>
        </p:nvGrpSpPr>
        <p:grpSpPr>
          <a:xfrm>
            <a:off x="2643027" y="5601472"/>
            <a:ext cx="964440" cy="341640"/>
            <a:chOff x="2643027" y="5601472"/>
            <a:chExt cx="96444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DAB53274-5F3E-4B03-B766-C0BE03C608AD}"/>
                    </a:ext>
                  </a:extLst>
                </p14:cNvPr>
                <p14:cNvContentPartPr/>
                <p14:nvPr/>
              </p14:nvContentPartPr>
              <p14:xfrm>
                <a:off x="2679387" y="5602552"/>
                <a:ext cx="928080" cy="74520"/>
              </p14:xfrm>
            </p:contentPart>
          </mc:Choice>
          <mc:Fallback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DAB53274-5F3E-4B03-B766-C0BE03C608AD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2670747" y="5593912"/>
                  <a:ext cx="9457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BADFB525-B469-4142-B9D8-23D94CB8D94E}"/>
                    </a:ext>
                  </a:extLst>
                </p14:cNvPr>
                <p14:cNvContentPartPr/>
                <p14:nvPr/>
              </p14:nvContentPartPr>
              <p14:xfrm>
                <a:off x="2666067" y="5736112"/>
                <a:ext cx="13680" cy="155880"/>
              </p14:xfrm>
            </p:contentPart>
          </mc:Choice>
          <mc:Fallback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BADFB525-B469-4142-B9D8-23D94CB8D94E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2657067" y="5727472"/>
                  <a:ext cx="313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3FA005C7-647F-4CE4-B1F7-D9F303F68615}"/>
                    </a:ext>
                  </a:extLst>
                </p14:cNvPr>
                <p14:cNvContentPartPr/>
                <p14:nvPr/>
              </p14:nvContentPartPr>
              <p14:xfrm>
                <a:off x="2713947" y="5846272"/>
                <a:ext cx="101880" cy="96840"/>
              </p14:xfrm>
            </p:contentPart>
          </mc:Choice>
          <mc:Fallback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3FA005C7-647F-4CE4-B1F7-D9F303F68615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2705307" y="5837272"/>
                  <a:ext cx="119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EAA1EADE-513D-47C1-807B-E33BB04F64A4}"/>
                    </a:ext>
                  </a:extLst>
                </p14:cNvPr>
                <p14:cNvContentPartPr/>
                <p14:nvPr/>
              </p14:nvContentPartPr>
              <p14:xfrm>
                <a:off x="2901147" y="5902792"/>
                <a:ext cx="360" cy="360"/>
              </p14:xfrm>
            </p:contentPart>
          </mc:Choice>
          <mc:Fallback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EAA1EADE-513D-47C1-807B-E33BB04F64A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892147" y="58937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A6CA636C-85AD-4776-8DB5-B6CF2D74CB3E}"/>
                    </a:ext>
                  </a:extLst>
                </p14:cNvPr>
                <p14:cNvContentPartPr/>
                <p14:nvPr/>
              </p14:nvContentPartPr>
              <p14:xfrm>
                <a:off x="2643027" y="5605432"/>
                <a:ext cx="960840" cy="311040"/>
              </p14:xfrm>
            </p:contentPart>
          </mc:Choice>
          <mc:Fallback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A6CA636C-85AD-4776-8DB5-B6CF2D74CB3E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634027" y="5596432"/>
                  <a:ext cx="9784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73D4B0A1-1203-49E3-9BD7-25576BAB588B}"/>
                    </a:ext>
                  </a:extLst>
                </p14:cNvPr>
                <p14:cNvContentPartPr/>
                <p14:nvPr/>
              </p14:nvContentPartPr>
              <p14:xfrm>
                <a:off x="2926347" y="5601472"/>
                <a:ext cx="21960" cy="150840"/>
              </p14:xfrm>
            </p:contentPart>
          </mc:Choice>
          <mc:Fallback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73D4B0A1-1203-49E3-9BD7-25576BAB588B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917347" y="5592832"/>
                  <a:ext cx="396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4" name="Group 703">
            <a:extLst>
              <a:ext uri="{FF2B5EF4-FFF2-40B4-BE49-F238E27FC236}">
                <a16:creationId xmlns:a16="http://schemas.microsoft.com/office/drawing/2014/main" id="{622214E8-AFBD-48A6-899B-ED8B08882167}"/>
              </a:ext>
            </a:extLst>
          </p:cNvPr>
          <p:cNvGrpSpPr/>
          <p:nvPr/>
        </p:nvGrpSpPr>
        <p:grpSpPr>
          <a:xfrm>
            <a:off x="8666907" y="4842592"/>
            <a:ext cx="585720" cy="337680"/>
            <a:chOff x="8666907" y="4842592"/>
            <a:chExt cx="58572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33CAEB69-F6E1-438C-BCE1-11AE9FFED7A2}"/>
                    </a:ext>
                  </a:extLst>
                </p14:cNvPr>
                <p14:cNvContentPartPr/>
                <p14:nvPr/>
              </p14:nvContentPartPr>
              <p14:xfrm>
                <a:off x="8670507" y="4897672"/>
                <a:ext cx="97920" cy="177480"/>
              </p14:xfrm>
            </p:contentPart>
          </mc:Choice>
          <mc:Fallback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33CAEB69-F6E1-438C-BCE1-11AE9FFED7A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661867" y="4888672"/>
                  <a:ext cx="1155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B75EF19F-D991-48F3-84CD-A6D334E5108D}"/>
                    </a:ext>
                  </a:extLst>
                </p14:cNvPr>
                <p14:cNvContentPartPr/>
                <p14:nvPr/>
              </p14:nvContentPartPr>
              <p14:xfrm>
                <a:off x="8673027" y="4999192"/>
                <a:ext cx="89640" cy="1080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B75EF19F-D991-48F3-84CD-A6D334E5108D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664387" y="4990192"/>
                  <a:ext cx="107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F8295E31-7371-435E-A704-3B01505DB930}"/>
                    </a:ext>
                  </a:extLst>
                </p14:cNvPr>
                <p14:cNvContentPartPr/>
                <p14:nvPr/>
              </p14:nvContentPartPr>
              <p14:xfrm>
                <a:off x="8833227" y="4913512"/>
                <a:ext cx="86040" cy="792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F8295E31-7371-435E-A704-3B01505DB93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824587" y="4904872"/>
                  <a:ext cx="103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DD98DDC9-5BAB-404B-BE9C-FEFDB734F95D}"/>
                    </a:ext>
                  </a:extLst>
                </p14:cNvPr>
                <p14:cNvContentPartPr/>
                <p14:nvPr/>
              </p14:nvContentPartPr>
              <p14:xfrm>
                <a:off x="8788587" y="4915312"/>
                <a:ext cx="164160" cy="11916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DD98DDC9-5BAB-404B-BE9C-FEFDB734F95D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779947" y="4906672"/>
                  <a:ext cx="181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1A5F477A-5B0C-4A81-A158-A5494B0DB71F}"/>
                    </a:ext>
                  </a:extLst>
                </p14:cNvPr>
                <p14:cNvContentPartPr/>
                <p14:nvPr/>
              </p14:nvContentPartPr>
              <p14:xfrm>
                <a:off x="9024747" y="4922152"/>
                <a:ext cx="97560" cy="14724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1A5F477A-5B0C-4A81-A158-A5494B0DB71F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016107" y="4913152"/>
                  <a:ext cx="115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416BB621-E634-4A14-9A03-2A88601EB261}"/>
                    </a:ext>
                  </a:extLst>
                </p14:cNvPr>
                <p14:cNvContentPartPr/>
                <p14:nvPr/>
              </p14:nvContentPartPr>
              <p14:xfrm>
                <a:off x="9152187" y="4842592"/>
                <a:ext cx="70560" cy="5688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416BB621-E634-4A14-9A03-2A88601EB261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143547" y="4833592"/>
                  <a:ext cx="88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4899F53A-2D96-4576-A56A-E01D79A3AC49}"/>
                    </a:ext>
                  </a:extLst>
                </p14:cNvPr>
                <p14:cNvContentPartPr/>
                <p14:nvPr/>
              </p14:nvContentPartPr>
              <p14:xfrm>
                <a:off x="8666907" y="5116912"/>
                <a:ext cx="547560" cy="27360"/>
              </p14:xfrm>
            </p:contentPart>
          </mc:Choice>
          <mc:Fallback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4899F53A-2D96-4576-A56A-E01D79A3AC49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658267" y="5108272"/>
                  <a:ext cx="565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6801BDC9-98BE-44A7-A295-F460FD79C08A}"/>
                    </a:ext>
                  </a:extLst>
                </p14:cNvPr>
                <p14:cNvContentPartPr/>
                <p14:nvPr/>
              </p14:nvContentPartPr>
              <p14:xfrm>
                <a:off x="8714067" y="5168392"/>
                <a:ext cx="538560" cy="11880"/>
              </p14:xfrm>
            </p:contentPart>
          </mc:Choice>
          <mc:Fallback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6801BDC9-98BE-44A7-A295-F460FD79C08A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705067" y="5159752"/>
                  <a:ext cx="5562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CFE77DA4-2CAF-464D-8B4C-45E46D53324F}"/>
              </a:ext>
            </a:extLst>
          </p:cNvPr>
          <p:cNvGrpSpPr/>
          <p:nvPr/>
        </p:nvGrpSpPr>
        <p:grpSpPr>
          <a:xfrm>
            <a:off x="3145947" y="5901712"/>
            <a:ext cx="187560" cy="171360"/>
            <a:chOff x="3145947" y="5901712"/>
            <a:chExt cx="18756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E91BC8E3-952A-4A2D-939C-BD3BF8C42B91}"/>
                    </a:ext>
                  </a:extLst>
                </p14:cNvPr>
                <p14:cNvContentPartPr/>
                <p14:nvPr/>
              </p14:nvContentPartPr>
              <p14:xfrm>
                <a:off x="3145947" y="5901712"/>
                <a:ext cx="23760" cy="129600"/>
              </p14:xfrm>
            </p:contentPart>
          </mc:Choice>
          <mc:Fallback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E91BC8E3-952A-4A2D-939C-BD3BF8C42B9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3137307" y="5893072"/>
                  <a:ext cx="41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CC2FABDA-CE9A-43CD-85A5-76BB6D8CD092}"/>
                    </a:ext>
                  </a:extLst>
                </p14:cNvPr>
                <p14:cNvContentPartPr/>
                <p14:nvPr/>
              </p14:nvContentPartPr>
              <p14:xfrm>
                <a:off x="3199947" y="5992792"/>
                <a:ext cx="63000" cy="80280"/>
              </p14:xfrm>
            </p:contentPart>
          </mc:Choice>
          <mc:Fallback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CC2FABDA-CE9A-43CD-85A5-76BB6D8CD09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3190947" y="5983792"/>
                  <a:ext cx="806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77725C9F-1575-4F66-A598-A03AEBF6F96A}"/>
                    </a:ext>
                  </a:extLst>
                </p14:cNvPr>
                <p14:cNvContentPartPr/>
                <p14:nvPr/>
              </p14:nvContentPartPr>
              <p14:xfrm>
                <a:off x="3333147" y="6020872"/>
                <a:ext cx="360" cy="360"/>
              </p14:xfrm>
            </p:contentPart>
          </mc:Choice>
          <mc:Fallback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77725C9F-1575-4F66-A598-A03AEBF6F96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324507" y="60122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CC917765-A87C-4AE6-BFA4-5449138E8244}"/>
              </a:ext>
            </a:extLst>
          </p:cNvPr>
          <p:cNvGrpSpPr/>
          <p:nvPr/>
        </p:nvGrpSpPr>
        <p:grpSpPr>
          <a:xfrm>
            <a:off x="6453627" y="5615872"/>
            <a:ext cx="661320" cy="375480"/>
            <a:chOff x="6453627" y="5615872"/>
            <a:chExt cx="661320" cy="37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8A769ECF-113A-48D4-83AF-EE234C350C12}"/>
                    </a:ext>
                  </a:extLst>
                </p14:cNvPr>
                <p14:cNvContentPartPr/>
                <p14:nvPr/>
              </p14:nvContentPartPr>
              <p14:xfrm>
                <a:off x="6469467" y="5776072"/>
                <a:ext cx="19800" cy="41400"/>
              </p14:xfrm>
            </p:contentPart>
          </mc:Choice>
          <mc:Fallback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8A769ECF-113A-48D4-83AF-EE234C350C12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460467" y="5767432"/>
                  <a:ext cx="37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CC85D755-3D8B-4502-BE20-B9265497ED61}"/>
                    </a:ext>
                  </a:extLst>
                </p14:cNvPr>
                <p14:cNvContentPartPr/>
                <p14:nvPr/>
              </p14:nvContentPartPr>
              <p14:xfrm>
                <a:off x="6453627" y="5865712"/>
                <a:ext cx="173520" cy="12240"/>
              </p14:xfrm>
            </p:contentPart>
          </mc:Choice>
          <mc:Fallback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CC85D755-3D8B-4502-BE20-B9265497ED6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6444627" y="5857072"/>
                  <a:ext cx="191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2AAE8EBA-23F7-4BFB-BD6B-54127975F4D8}"/>
                    </a:ext>
                  </a:extLst>
                </p14:cNvPr>
                <p14:cNvContentPartPr/>
                <p14:nvPr/>
              </p14:nvContentPartPr>
              <p14:xfrm>
                <a:off x="6694467" y="5731792"/>
                <a:ext cx="9000" cy="200160"/>
              </p14:xfrm>
            </p:contentPart>
          </mc:Choice>
          <mc:Fallback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2AAE8EBA-23F7-4BFB-BD6B-54127975F4D8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685827" y="5723152"/>
                  <a:ext cx="266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1A1CC53C-D0FD-4994-A4D1-16B746A04DFA}"/>
                    </a:ext>
                  </a:extLst>
                </p14:cNvPr>
                <p14:cNvContentPartPr/>
                <p14:nvPr/>
              </p14:nvContentPartPr>
              <p14:xfrm>
                <a:off x="6744867" y="5891992"/>
                <a:ext cx="77040" cy="99360"/>
              </p14:xfrm>
            </p:contentPart>
          </mc:Choice>
          <mc:Fallback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1A1CC53C-D0FD-4994-A4D1-16B746A04DFA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736227" y="5882992"/>
                  <a:ext cx="946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D7024661-980B-4F1F-ABE3-0011B7EA80F1}"/>
                    </a:ext>
                  </a:extLst>
                </p14:cNvPr>
                <p14:cNvContentPartPr/>
                <p14:nvPr/>
              </p14:nvContentPartPr>
              <p14:xfrm>
                <a:off x="6816867" y="5615872"/>
                <a:ext cx="87480" cy="127080"/>
              </p14:xfrm>
            </p:contentPart>
          </mc:Choice>
          <mc:Fallback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D7024661-980B-4F1F-ABE3-0011B7EA80F1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807867" y="5607232"/>
                  <a:ext cx="105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6BE7F750-E6AE-40E8-AE75-0E0A578BCC92}"/>
                    </a:ext>
                  </a:extLst>
                </p14:cNvPr>
                <p14:cNvContentPartPr/>
                <p14:nvPr/>
              </p14:nvContentPartPr>
              <p14:xfrm>
                <a:off x="7026387" y="5777872"/>
                <a:ext cx="80640" cy="26280"/>
              </p14:xfrm>
            </p:contentPart>
          </mc:Choice>
          <mc:Fallback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6BE7F750-E6AE-40E8-AE75-0E0A578BCC9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7017387" y="5768872"/>
                  <a:ext cx="98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B0857E4A-2422-45D2-AF24-EBC94690D2AD}"/>
                    </a:ext>
                  </a:extLst>
                </p14:cNvPr>
                <p14:cNvContentPartPr/>
                <p14:nvPr/>
              </p14:nvContentPartPr>
              <p14:xfrm>
                <a:off x="7018827" y="5837272"/>
                <a:ext cx="96120" cy="7200"/>
              </p14:xfrm>
            </p:contentPart>
          </mc:Choice>
          <mc:Fallback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B0857E4A-2422-45D2-AF24-EBC94690D2AD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7010187" y="5828632"/>
                  <a:ext cx="11376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DEFC0935-6919-4981-B9A3-21669075232A}"/>
              </a:ext>
            </a:extLst>
          </p:cNvPr>
          <p:cNvGrpSpPr/>
          <p:nvPr/>
        </p:nvGrpSpPr>
        <p:grpSpPr>
          <a:xfrm>
            <a:off x="7390347" y="5534872"/>
            <a:ext cx="1603440" cy="417600"/>
            <a:chOff x="7390347" y="5534872"/>
            <a:chExt cx="160344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CDBE4292-9375-4001-8E36-A459E55C2461}"/>
                    </a:ext>
                  </a:extLst>
                </p14:cNvPr>
                <p14:cNvContentPartPr/>
                <p14:nvPr/>
              </p14:nvContentPartPr>
              <p14:xfrm>
                <a:off x="7390347" y="5685712"/>
                <a:ext cx="14400" cy="150480"/>
              </p14:xfrm>
            </p:contentPart>
          </mc:Choice>
          <mc:Fallback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CDBE4292-9375-4001-8E36-A459E55C2461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7381707" y="5676712"/>
                  <a:ext cx="32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9D62D403-9AB4-4180-A992-7B3BBC3F927B}"/>
                    </a:ext>
                  </a:extLst>
                </p14:cNvPr>
                <p14:cNvContentPartPr/>
                <p14:nvPr/>
              </p14:nvContentPartPr>
              <p14:xfrm>
                <a:off x="7443627" y="5800552"/>
                <a:ext cx="139320" cy="105480"/>
              </p14:xfrm>
            </p:contentPart>
          </mc:Choice>
          <mc:Fallback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9D62D403-9AB4-4180-A992-7B3BBC3F927B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7434627" y="5791912"/>
                  <a:ext cx="156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E2AC4A37-E6A3-4528-9F75-39686867E8C5}"/>
                    </a:ext>
                  </a:extLst>
                </p14:cNvPr>
                <p14:cNvContentPartPr/>
                <p14:nvPr/>
              </p14:nvContentPartPr>
              <p14:xfrm>
                <a:off x="7510587" y="5640352"/>
                <a:ext cx="114120" cy="104400"/>
              </p14:xfrm>
            </p:contentPart>
          </mc:Choice>
          <mc:Fallback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E2AC4A37-E6A3-4528-9F75-39686867E8C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7501947" y="5631352"/>
                  <a:ext cx="131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9813CEF0-BA3C-4BD1-BCE0-55F07FBE932E}"/>
                    </a:ext>
                  </a:extLst>
                </p14:cNvPr>
                <p14:cNvContentPartPr/>
                <p14:nvPr/>
              </p14:nvContentPartPr>
              <p14:xfrm>
                <a:off x="7752867" y="5781112"/>
                <a:ext cx="107640" cy="4680"/>
              </p14:xfrm>
            </p:contentPart>
          </mc:Choice>
          <mc:Fallback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9813CEF0-BA3C-4BD1-BCE0-55F07FBE932E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7743867" y="5772472"/>
                  <a:ext cx="125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762FAD66-849F-4348-9B62-D764AFBCC617}"/>
                    </a:ext>
                  </a:extLst>
                </p14:cNvPr>
                <p14:cNvContentPartPr/>
                <p14:nvPr/>
              </p14:nvContentPartPr>
              <p14:xfrm>
                <a:off x="7799307" y="5723512"/>
                <a:ext cx="7920" cy="120960"/>
              </p14:xfrm>
            </p:contentPart>
          </mc:Choice>
          <mc:Fallback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762FAD66-849F-4348-9B62-D764AFBCC617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7790667" y="5714512"/>
                  <a:ext cx="25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C54E7750-38A9-43B4-A9BC-F6B6455A5DA9}"/>
                    </a:ext>
                  </a:extLst>
                </p14:cNvPr>
                <p14:cNvContentPartPr/>
                <p14:nvPr/>
              </p14:nvContentPartPr>
              <p14:xfrm>
                <a:off x="8139507" y="5656192"/>
                <a:ext cx="1440" cy="177480"/>
              </p14:xfrm>
            </p:contentPart>
          </mc:Choice>
          <mc:Fallback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C54E7750-38A9-43B4-A9BC-F6B6455A5DA9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8130507" y="5647552"/>
                  <a:ext cx="19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B7185CE8-67A7-4E77-A588-D53A60DA28C6}"/>
                    </a:ext>
                  </a:extLst>
                </p14:cNvPr>
                <p14:cNvContentPartPr/>
                <p14:nvPr/>
              </p14:nvContentPartPr>
              <p14:xfrm>
                <a:off x="8196027" y="5817112"/>
                <a:ext cx="83160" cy="64080"/>
              </p14:xfrm>
            </p:contentPart>
          </mc:Choice>
          <mc:Fallback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B7185CE8-67A7-4E77-A588-D53A60DA28C6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8187387" y="5808472"/>
                  <a:ext cx="100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0F392D63-2585-42E2-94AD-5DADC9D944A2}"/>
                    </a:ext>
                  </a:extLst>
                </p14:cNvPr>
                <p14:cNvContentPartPr/>
                <p14:nvPr/>
              </p14:nvContentPartPr>
              <p14:xfrm>
                <a:off x="8334987" y="5791192"/>
                <a:ext cx="84960" cy="6120"/>
              </p14:xfrm>
            </p:contentPart>
          </mc:Choice>
          <mc:Fallback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0F392D63-2585-42E2-94AD-5DADC9D944A2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8325987" y="5782552"/>
                  <a:ext cx="102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32C3BDD8-5AFD-4F5A-BC48-8AAF664949E5}"/>
                    </a:ext>
                  </a:extLst>
                </p14:cNvPr>
                <p14:cNvContentPartPr/>
                <p14:nvPr/>
              </p14:nvContentPartPr>
              <p14:xfrm>
                <a:off x="8516427" y="5692192"/>
                <a:ext cx="17640" cy="142200"/>
              </p14:xfrm>
            </p:contentPart>
          </mc:Choice>
          <mc:Fallback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32C3BDD8-5AFD-4F5A-BC48-8AAF664949E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8507787" y="5683552"/>
                  <a:ext cx="35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C82CB44F-9000-4FED-8766-5F61802A1EC3}"/>
                    </a:ext>
                  </a:extLst>
                </p14:cNvPr>
                <p14:cNvContentPartPr/>
                <p14:nvPr/>
              </p14:nvContentPartPr>
              <p14:xfrm>
                <a:off x="8583747" y="5812072"/>
                <a:ext cx="93600" cy="67680"/>
              </p14:xfrm>
            </p:contentPart>
          </mc:Choice>
          <mc:Fallback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C82CB44F-9000-4FED-8766-5F61802A1EC3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8574747" y="5803072"/>
                  <a:ext cx="1112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7EAA586D-8996-4F32-B7F9-C68529DD9B4F}"/>
                    </a:ext>
                  </a:extLst>
                </p14:cNvPr>
                <p14:cNvContentPartPr/>
                <p14:nvPr/>
              </p14:nvContentPartPr>
              <p14:xfrm>
                <a:off x="7972107" y="5610112"/>
                <a:ext cx="270000" cy="342360"/>
              </p14:xfrm>
            </p:contentPart>
          </mc:Choice>
          <mc:Fallback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7EAA586D-8996-4F32-B7F9-C68529DD9B4F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963107" y="5601472"/>
                  <a:ext cx="2876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E5483091-1056-4B8D-B3B7-041A48F4E49A}"/>
                    </a:ext>
                  </a:extLst>
                </p14:cNvPr>
                <p14:cNvContentPartPr/>
                <p14:nvPr/>
              </p14:nvContentPartPr>
              <p14:xfrm>
                <a:off x="8712987" y="5617672"/>
                <a:ext cx="143640" cy="310320"/>
              </p14:xfrm>
            </p:contentPart>
          </mc:Choice>
          <mc:Fallback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E5483091-1056-4B8D-B3B7-041A48F4E49A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8704347" y="5609032"/>
                  <a:ext cx="1612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599EFE99-59FD-4925-94C6-E431B540C95B}"/>
                    </a:ext>
                  </a:extLst>
                </p14:cNvPr>
                <p14:cNvContentPartPr/>
                <p14:nvPr/>
              </p14:nvContentPartPr>
              <p14:xfrm>
                <a:off x="8840787" y="5534872"/>
                <a:ext cx="153000" cy="137160"/>
              </p14:xfrm>
            </p:contentPart>
          </mc:Choice>
          <mc:Fallback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599EFE99-59FD-4925-94C6-E431B540C95B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8831787" y="5525872"/>
                  <a:ext cx="17064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E63A7B01-162A-474C-9EEB-0A452CADC524}"/>
              </a:ext>
            </a:extLst>
          </p:cNvPr>
          <p:cNvGrpSpPr/>
          <p:nvPr/>
        </p:nvGrpSpPr>
        <p:grpSpPr>
          <a:xfrm>
            <a:off x="6281187" y="6242992"/>
            <a:ext cx="172800" cy="175680"/>
            <a:chOff x="6281187" y="6242992"/>
            <a:chExt cx="17280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0BF4990E-0527-43D9-A2CC-8AF5EE86E087}"/>
                    </a:ext>
                  </a:extLst>
                </p14:cNvPr>
                <p14:cNvContentPartPr/>
                <p14:nvPr/>
              </p14:nvContentPartPr>
              <p14:xfrm>
                <a:off x="6281187" y="6278272"/>
                <a:ext cx="52560" cy="15480"/>
              </p14:xfrm>
            </p:contentPart>
          </mc:Choice>
          <mc:Fallback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0BF4990E-0527-43D9-A2CC-8AF5EE86E087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272547" y="6269272"/>
                  <a:ext cx="70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CED40C02-AF5F-439A-9F01-353B9D5C988D}"/>
                    </a:ext>
                  </a:extLst>
                </p14:cNvPr>
                <p14:cNvContentPartPr/>
                <p14:nvPr/>
              </p14:nvContentPartPr>
              <p14:xfrm>
                <a:off x="6281187" y="6242992"/>
                <a:ext cx="172800" cy="175680"/>
              </p14:xfrm>
            </p:contentPart>
          </mc:Choice>
          <mc:Fallback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CED40C02-AF5F-439A-9F01-353B9D5C988D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272547" y="6234352"/>
                  <a:ext cx="19044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6652289F-D927-4829-A5C7-AF889BEEA8F5}"/>
              </a:ext>
            </a:extLst>
          </p:cNvPr>
          <p:cNvGrpSpPr/>
          <p:nvPr/>
        </p:nvGrpSpPr>
        <p:grpSpPr>
          <a:xfrm>
            <a:off x="6618507" y="6174232"/>
            <a:ext cx="2084760" cy="401760"/>
            <a:chOff x="6618507" y="6174232"/>
            <a:chExt cx="2084760" cy="40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7A075DEE-0FF4-4F38-B2E1-B00AB54F1255}"/>
                    </a:ext>
                  </a:extLst>
                </p14:cNvPr>
                <p14:cNvContentPartPr/>
                <p14:nvPr/>
              </p14:nvContentPartPr>
              <p14:xfrm>
                <a:off x="6618507" y="6230752"/>
                <a:ext cx="24840" cy="225360"/>
              </p14:xfrm>
            </p:contentPart>
          </mc:Choice>
          <mc:Fallback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7A075DEE-0FF4-4F38-B2E1-B00AB54F1255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609507" y="6222112"/>
                  <a:ext cx="42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0383024D-3D05-4D58-A859-95D2DAC13AB1}"/>
                    </a:ext>
                  </a:extLst>
                </p14:cNvPr>
                <p14:cNvContentPartPr/>
                <p14:nvPr/>
              </p14:nvContentPartPr>
              <p14:xfrm>
                <a:off x="6650187" y="6408952"/>
                <a:ext cx="74520" cy="110520"/>
              </p14:xfrm>
            </p:contentPart>
          </mc:Choice>
          <mc:Fallback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0383024D-3D05-4D58-A859-95D2DAC13AB1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6641187" y="6400312"/>
                  <a:ext cx="92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69E1F6A6-F5B8-4D4C-8B5C-FEEB1758D21B}"/>
                    </a:ext>
                  </a:extLst>
                </p14:cNvPr>
                <p14:cNvContentPartPr/>
                <p14:nvPr/>
              </p14:nvContentPartPr>
              <p14:xfrm>
                <a:off x="6844587" y="6375472"/>
                <a:ext cx="133560" cy="64080"/>
              </p14:xfrm>
            </p:contentPart>
          </mc:Choice>
          <mc:Fallback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69E1F6A6-F5B8-4D4C-8B5C-FEEB1758D21B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6835947" y="6366832"/>
                  <a:ext cx="151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7D45382F-3D2D-4493-8469-808068EE966F}"/>
                    </a:ext>
                  </a:extLst>
                </p14:cNvPr>
                <p14:cNvContentPartPr/>
                <p14:nvPr/>
              </p14:nvContentPartPr>
              <p14:xfrm>
                <a:off x="7072827" y="6200512"/>
                <a:ext cx="110160" cy="319680"/>
              </p14:xfrm>
            </p:contentPart>
          </mc:Choice>
          <mc:Fallback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7D45382F-3D2D-4493-8469-808068EE966F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064187" y="6191872"/>
                  <a:ext cx="1278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0C04EF6D-BF71-46FF-9DC1-3211575CB0C0}"/>
                    </a:ext>
                  </a:extLst>
                </p14:cNvPr>
                <p14:cNvContentPartPr/>
                <p14:nvPr/>
              </p14:nvContentPartPr>
              <p14:xfrm>
                <a:off x="7104147" y="6174232"/>
                <a:ext cx="1380600" cy="18720"/>
              </p14:xfrm>
            </p:contentPart>
          </mc:Choice>
          <mc:Fallback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0C04EF6D-BF71-46FF-9DC1-3211575CB0C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095507" y="6165592"/>
                  <a:ext cx="1398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75677F83-7FC5-4988-9C7F-BE99D05F0C89}"/>
                    </a:ext>
                  </a:extLst>
                </p14:cNvPr>
                <p14:cNvContentPartPr/>
                <p14:nvPr/>
              </p14:nvContentPartPr>
              <p14:xfrm>
                <a:off x="7361547" y="6275752"/>
                <a:ext cx="18360" cy="234000"/>
              </p14:xfrm>
            </p:contentPart>
          </mc:Choice>
          <mc:Fallback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75677F83-7FC5-4988-9C7F-BE99D05F0C89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7352547" y="6266752"/>
                  <a:ext cx="36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33A77CC6-882F-4443-9948-D574C4A325C1}"/>
                    </a:ext>
                  </a:extLst>
                </p14:cNvPr>
                <p14:cNvContentPartPr/>
                <p14:nvPr/>
              </p14:nvContentPartPr>
              <p14:xfrm>
                <a:off x="7410867" y="6413632"/>
                <a:ext cx="140400" cy="117720"/>
              </p14:xfrm>
            </p:contentPart>
          </mc:Choice>
          <mc:Fallback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33A77CC6-882F-4443-9948-D574C4A325C1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7401867" y="6404632"/>
                  <a:ext cx="158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F1BA6F13-90E1-4FF2-B78A-CCBE3F4C04BD}"/>
                    </a:ext>
                  </a:extLst>
                </p14:cNvPr>
                <p14:cNvContentPartPr/>
                <p14:nvPr/>
              </p14:nvContentPartPr>
              <p14:xfrm>
                <a:off x="7499427" y="6255592"/>
                <a:ext cx="86040" cy="73440"/>
              </p14:xfrm>
            </p:contentPart>
          </mc:Choice>
          <mc:Fallback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F1BA6F13-90E1-4FF2-B78A-CCBE3F4C04BD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7490787" y="6246592"/>
                  <a:ext cx="103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CDB07750-FE30-486D-BAA1-38649818D3C7}"/>
                    </a:ext>
                  </a:extLst>
                </p14:cNvPr>
                <p14:cNvContentPartPr/>
                <p14:nvPr/>
              </p14:nvContentPartPr>
              <p14:xfrm>
                <a:off x="7700667" y="6360352"/>
                <a:ext cx="161640" cy="360"/>
              </p14:xfrm>
            </p:contentPart>
          </mc:Choice>
          <mc:Fallback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CDB07750-FE30-486D-BAA1-38649818D3C7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7692027" y="6351712"/>
                  <a:ext cx="179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7D032902-60CB-4B9D-99A9-0D59C0FA5455}"/>
                    </a:ext>
                  </a:extLst>
                </p14:cNvPr>
                <p14:cNvContentPartPr/>
                <p14:nvPr/>
              </p14:nvContentPartPr>
              <p14:xfrm>
                <a:off x="7770507" y="6272512"/>
                <a:ext cx="6840" cy="189000"/>
              </p14:xfrm>
            </p:contentPart>
          </mc:Choice>
          <mc:Fallback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7D032902-60CB-4B9D-99A9-0D59C0FA5455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7761867" y="6263512"/>
                  <a:ext cx="24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C11A1266-013C-4C7D-93F6-BECED832BCF9}"/>
                    </a:ext>
                  </a:extLst>
                </p14:cNvPr>
                <p14:cNvContentPartPr/>
                <p14:nvPr/>
              </p14:nvContentPartPr>
              <p14:xfrm>
                <a:off x="7950867" y="6261712"/>
                <a:ext cx="128520" cy="314280"/>
              </p14:xfrm>
            </p:contentPart>
          </mc:Choice>
          <mc:Fallback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C11A1266-013C-4C7D-93F6-BECED832BCF9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7941867" y="6253072"/>
                  <a:ext cx="1461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049AD53D-942E-488D-989C-34EDADCE44C8}"/>
                    </a:ext>
                  </a:extLst>
                </p14:cNvPr>
                <p14:cNvContentPartPr/>
                <p14:nvPr/>
              </p14:nvContentPartPr>
              <p14:xfrm>
                <a:off x="8077227" y="6293392"/>
                <a:ext cx="30600" cy="171720"/>
              </p14:xfrm>
            </p:contentPart>
          </mc:Choice>
          <mc:Fallback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049AD53D-942E-488D-989C-34EDADCE44C8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8068587" y="6284752"/>
                  <a:ext cx="48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A1DFDD5B-C10A-4DA5-9424-2003E899C3AE}"/>
                    </a:ext>
                  </a:extLst>
                </p14:cNvPr>
                <p14:cNvContentPartPr/>
                <p14:nvPr/>
              </p14:nvContentPartPr>
              <p14:xfrm>
                <a:off x="8135547" y="6412192"/>
                <a:ext cx="217440" cy="86760"/>
              </p14:xfrm>
            </p:contentPart>
          </mc:Choice>
          <mc:Fallback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A1DFDD5B-C10A-4DA5-9424-2003E899C3AE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8126547" y="6403552"/>
                  <a:ext cx="235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79688121-1C70-4568-8D11-C520632F0A9B}"/>
                    </a:ext>
                  </a:extLst>
                </p14:cNvPr>
                <p14:cNvContentPartPr/>
                <p14:nvPr/>
              </p14:nvContentPartPr>
              <p14:xfrm>
                <a:off x="8388987" y="6308512"/>
                <a:ext cx="21240" cy="163800"/>
              </p14:xfrm>
            </p:contentPart>
          </mc:Choice>
          <mc:Fallback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79688121-1C70-4568-8D11-C520632F0A9B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8379987" y="6299512"/>
                  <a:ext cx="38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93495498-E789-4273-9749-EF717D890BFA}"/>
                    </a:ext>
                  </a:extLst>
                </p14:cNvPr>
                <p14:cNvContentPartPr/>
                <p14:nvPr/>
              </p14:nvContentPartPr>
              <p14:xfrm>
                <a:off x="8457027" y="6433432"/>
                <a:ext cx="74160" cy="64800"/>
              </p14:xfrm>
            </p:contentPart>
          </mc:Choice>
          <mc:Fallback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93495498-E789-4273-9749-EF717D890BFA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8448027" y="6424432"/>
                  <a:ext cx="91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951A9F6C-0415-44B7-94DF-CE59A434EEF3}"/>
                    </a:ext>
                  </a:extLst>
                </p14:cNvPr>
                <p14:cNvContentPartPr/>
                <p14:nvPr/>
              </p14:nvContentPartPr>
              <p14:xfrm>
                <a:off x="8522187" y="6273232"/>
                <a:ext cx="83520" cy="250560"/>
              </p14:xfrm>
            </p:contentPart>
          </mc:Choice>
          <mc:Fallback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951A9F6C-0415-44B7-94DF-CE59A434EEF3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8513187" y="6264232"/>
                  <a:ext cx="1011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E36F4767-0834-477B-B50B-66023E061676}"/>
                    </a:ext>
                  </a:extLst>
                </p14:cNvPr>
                <p14:cNvContentPartPr/>
                <p14:nvPr/>
              </p14:nvContentPartPr>
              <p14:xfrm>
                <a:off x="8569707" y="6226432"/>
                <a:ext cx="133560" cy="110880"/>
              </p14:xfrm>
            </p:contentPart>
          </mc:Choice>
          <mc:Fallback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E36F4767-0834-477B-B50B-66023E061676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8560707" y="6217432"/>
                  <a:ext cx="15120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3E32CFCF-A27E-41F2-92FB-7BBB80529DC5}"/>
              </a:ext>
            </a:extLst>
          </p:cNvPr>
          <p:cNvGrpSpPr/>
          <p:nvPr/>
        </p:nvGrpSpPr>
        <p:grpSpPr>
          <a:xfrm>
            <a:off x="8868507" y="6297352"/>
            <a:ext cx="104760" cy="61560"/>
            <a:chOff x="8868507" y="6297352"/>
            <a:chExt cx="104760" cy="6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35CDAD33-3050-4EFD-BEBC-ED3CB7308FF1}"/>
                    </a:ext>
                  </a:extLst>
                </p14:cNvPr>
                <p14:cNvContentPartPr/>
                <p14:nvPr/>
              </p14:nvContentPartPr>
              <p14:xfrm>
                <a:off x="8868507" y="6297352"/>
                <a:ext cx="104760" cy="20520"/>
              </p14:xfrm>
            </p:contentPart>
          </mc:Choice>
          <mc:Fallback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35CDAD33-3050-4EFD-BEBC-ED3CB7308FF1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8859867" y="6288712"/>
                  <a:ext cx="122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9A969EAB-2C72-4DDF-B0D6-9932007D84B3}"/>
                    </a:ext>
                  </a:extLst>
                </p14:cNvPr>
                <p14:cNvContentPartPr/>
                <p14:nvPr/>
              </p14:nvContentPartPr>
              <p14:xfrm>
                <a:off x="8889027" y="6358552"/>
                <a:ext cx="76680" cy="360"/>
              </p14:xfrm>
            </p:contentPart>
          </mc:Choice>
          <mc:Fallback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9A969EAB-2C72-4DDF-B0D6-9932007D84B3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8880387" y="6349912"/>
                  <a:ext cx="943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E13503BC-03EB-4B61-ABA1-2002A8E23213}"/>
              </a:ext>
            </a:extLst>
          </p:cNvPr>
          <p:cNvGrpSpPr/>
          <p:nvPr/>
        </p:nvGrpSpPr>
        <p:grpSpPr>
          <a:xfrm>
            <a:off x="9143547" y="6179632"/>
            <a:ext cx="798120" cy="237960"/>
            <a:chOff x="9143547" y="6179632"/>
            <a:chExt cx="79812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6E1D797A-42CB-45EF-8D6F-E2D80EFC6648}"/>
                    </a:ext>
                  </a:extLst>
                </p14:cNvPr>
                <p14:cNvContentPartPr/>
                <p14:nvPr/>
              </p14:nvContentPartPr>
              <p14:xfrm>
                <a:off x="9143547" y="6231112"/>
                <a:ext cx="109800" cy="152280"/>
              </p14:xfrm>
            </p:contentPart>
          </mc:Choice>
          <mc:Fallback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6E1D797A-42CB-45EF-8D6F-E2D80EFC6648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9134547" y="6222112"/>
                  <a:ext cx="127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BEFD90F6-FC87-4E62-B5EF-21589D9D5262}"/>
                    </a:ext>
                  </a:extLst>
                </p14:cNvPr>
                <p14:cNvContentPartPr/>
                <p14:nvPr/>
              </p14:nvContentPartPr>
              <p14:xfrm>
                <a:off x="9295107" y="6340192"/>
                <a:ext cx="8640" cy="3600"/>
              </p14:xfrm>
            </p:contentPart>
          </mc:Choice>
          <mc:Fallback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BEFD90F6-FC87-4E62-B5EF-21589D9D5262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9286467" y="6331552"/>
                  <a:ext cx="26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D4E0793B-9190-4F68-B5A3-8CBA613526A4}"/>
                    </a:ext>
                  </a:extLst>
                </p14:cNvPr>
                <p14:cNvContentPartPr/>
                <p14:nvPr/>
              </p14:nvContentPartPr>
              <p14:xfrm>
                <a:off x="9341187" y="6207352"/>
                <a:ext cx="108720" cy="160560"/>
              </p14:xfrm>
            </p:contentPart>
          </mc:Choice>
          <mc:Fallback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D4E0793B-9190-4F68-B5A3-8CBA613526A4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9332547" y="6198712"/>
                  <a:ext cx="126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A1D89D80-4773-4AEB-A389-818E069847ED}"/>
                    </a:ext>
                  </a:extLst>
                </p14:cNvPr>
                <p14:cNvContentPartPr/>
                <p14:nvPr/>
              </p14:nvContentPartPr>
              <p14:xfrm>
                <a:off x="9500307" y="6190072"/>
                <a:ext cx="77040" cy="206640"/>
              </p14:xfrm>
            </p:contentPart>
          </mc:Choice>
          <mc:Fallback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A1D89D80-4773-4AEB-A389-818E069847ED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491307" y="6181432"/>
                  <a:ext cx="94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95E7DF4A-EFC9-47AA-9045-F43B563CCFF8}"/>
                    </a:ext>
                  </a:extLst>
                </p14:cNvPr>
                <p14:cNvContentPartPr/>
                <p14:nvPr/>
              </p14:nvContentPartPr>
              <p14:xfrm>
                <a:off x="9508587" y="6259912"/>
                <a:ext cx="240840" cy="39600"/>
              </p14:xfrm>
            </p:contentPart>
          </mc:Choice>
          <mc:Fallback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95E7DF4A-EFC9-47AA-9045-F43B563CCFF8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499587" y="6250912"/>
                  <a:ext cx="258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B66EA956-E3A3-45C4-91C6-CEA5DA7AAEAF}"/>
                    </a:ext>
                  </a:extLst>
                </p14:cNvPr>
                <p14:cNvContentPartPr/>
                <p14:nvPr/>
              </p14:nvContentPartPr>
              <p14:xfrm>
                <a:off x="9676347" y="6179632"/>
                <a:ext cx="133560" cy="237960"/>
              </p14:xfrm>
            </p:contentPart>
          </mc:Choice>
          <mc:Fallback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B66EA956-E3A3-45C4-91C6-CEA5DA7AAEAF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9667347" y="6170992"/>
                  <a:ext cx="151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F551408F-6407-472C-B1DB-C541801CA65C}"/>
                    </a:ext>
                  </a:extLst>
                </p14:cNvPr>
                <p14:cNvContentPartPr/>
                <p14:nvPr/>
              </p14:nvContentPartPr>
              <p14:xfrm>
                <a:off x="9888387" y="6302392"/>
                <a:ext cx="53280" cy="17280"/>
              </p14:xfrm>
            </p:contentPart>
          </mc:Choice>
          <mc:Fallback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F551408F-6407-472C-B1DB-C541801CA65C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879747" y="6293752"/>
                  <a:ext cx="709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F1D29EE9-D869-49A0-8AD1-94838B9F58E3}"/>
              </a:ext>
            </a:extLst>
          </p:cNvPr>
          <p:cNvGrpSpPr/>
          <p:nvPr/>
        </p:nvGrpSpPr>
        <p:grpSpPr>
          <a:xfrm>
            <a:off x="9708027" y="3508792"/>
            <a:ext cx="806040" cy="82440"/>
            <a:chOff x="9708027" y="3508792"/>
            <a:chExt cx="806040" cy="8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7BE65CD3-2B9D-40A0-AD37-19EB325A2EF2}"/>
                    </a:ext>
                  </a:extLst>
                </p14:cNvPr>
                <p14:cNvContentPartPr/>
                <p14:nvPr/>
              </p14:nvContentPartPr>
              <p14:xfrm>
                <a:off x="9725667" y="3508792"/>
                <a:ext cx="788400" cy="23760"/>
              </p14:xfrm>
            </p:contentPart>
          </mc:Choice>
          <mc:Fallback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7BE65CD3-2B9D-40A0-AD37-19EB325A2EF2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716667" y="3499792"/>
                  <a:ext cx="806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1884F428-0D76-441B-9621-D6A8BDB37F85}"/>
                    </a:ext>
                  </a:extLst>
                </p14:cNvPr>
                <p14:cNvContentPartPr/>
                <p14:nvPr/>
              </p14:nvContentPartPr>
              <p14:xfrm>
                <a:off x="9708027" y="3545512"/>
                <a:ext cx="691200" cy="45720"/>
              </p14:xfrm>
            </p:contentPart>
          </mc:Choice>
          <mc:Fallback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1884F428-0D76-441B-9621-D6A8BDB37F85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699027" y="3536512"/>
                  <a:ext cx="70884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8" name="Group 767">
            <a:extLst>
              <a:ext uri="{FF2B5EF4-FFF2-40B4-BE49-F238E27FC236}">
                <a16:creationId xmlns:a16="http://schemas.microsoft.com/office/drawing/2014/main" id="{7910C91B-B00E-42CC-961D-A737C6DD8784}"/>
              </a:ext>
            </a:extLst>
          </p:cNvPr>
          <p:cNvGrpSpPr/>
          <p:nvPr/>
        </p:nvGrpSpPr>
        <p:grpSpPr>
          <a:xfrm>
            <a:off x="9008547" y="6518392"/>
            <a:ext cx="829800" cy="70200"/>
            <a:chOff x="9008547" y="6518392"/>
            <a:chExt cx="829800" cy="7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1F67CB7E-25A2-41D2-95F0-2842D1E5AA53}"/>
                    </a:ext>
                  </a:extLst>
                </p14:cNvPr>
                <p14:cNvContentPartPr/>
                <p14:nvPr/>
              </p14:nvContentPartPr>
              <p14:xfrm>
                <a:off x="9127707" y="6518392"/>
                <a:ext cx="710640" cy="23400"/>
              </p14:xfrm>
            </p:contentPart>
          </mc:Choice>
          <mc:Fallback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1F67CB7E-25A2-41D2-95F0-2842D1E5AA53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118707" y="6509392"/>
                  <a:ext cx="728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1FA2FE41-29EC-447A-A158-A5FDB69192D4}"/>
                    </a:ext>
                  </a:extLst>
                </p14:cNvPr>
                <p14:cNvContentPartPr/>
                <p14:nvPr/>
              </p14:nvContentPartPr>
              <p14:xfrm>
                <a:off x="9008547" y="6576712"/>
                <a:ext cx="714600" cy="11880"/>
              </p14:xfrm>
            </p:contentPart>
          </mc:Choice>
          <mc:Fallback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1FA2FE41-29EC-447A-A158-A5FDB69192D4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8999547" y="6567712"/>
                  <a:ext cx="732240" cy="2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368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8" ma:contentTypeDescription="Create a new document." ma:contentTypeScope="" ma:versionID="8360d051fa9636a366ae1a5bb3584e2a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6aff501300417c268c769da446172998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BCED73-82DA-4E1E-A24F-A599AB64C1DE}"/>
</file>

<file path=customXml/itemProps2.xml><?xml version="1.0" encoding="utf-8"?>
<ds:datastoreItem xmlns:ds="http://schemas.openxmlformats.org/officeDocument/2006/customXml" ds:itemID="{826C4A4D-C036-4BA0-AAE4-9E939897C07C}"/>
</file>

<file path=customXml/itemProps3.xml><?xml version="1.0" encoding="utf-8"?>
<ds:datastoreItem xmlns:ds="http://schemas.openxmlformats.org/officeDocument/2006/customXml" ds:itemID="{341EE2FA-5FA1-4B85-AAB7-784BA37F7346}"/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109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Office Theme</vt:lpstr>
      <vt:lpstr>R L C series and parallel</vt:lpstr>
      <vt:lpstr>PowerPoint Presentation</vt:lpstr>
      <vt:lpstr>Series RLC Circuit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L C series and parallel</dc:title>
  <dc:creator>Abu Shatil</dc:creator>
  <cp:lastModifiedBy>Abu Hena Md. Shatil</cp:lastModifiedBy>
  <cp:revision>22</cp:revision>
  <dcterms:created xsi:type="dcterms:W3CDTF">2019-10-14T05:07:33Z</dcterms:created>
  <dcterms:modified xsi:type="dcterms:W3CDTF">2021-11-09T03:17:28Z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