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889.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041.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47" autoAdjust="0"/>
    <p:restoredTop sz="94660"/>
  </p:normalViewPr>
  <p:slideViewPr>
    <p:cSldViewPr snapToGrid="0">
      <p:cViewPr>
        <p:scale>
          <a:sx n="130" d="100"/>
          <a:sy n="130" d="100"/>
        </p:scale>
        <p:origin x="4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31.975"/>
    </inkml:context>
    <inkml:brush xml:id="br0">
      <inkml:brushProperty name="width" value="0.05" units="cm"/>
      <inkml:brushProperty name="height" value="0.05" units="cm"/>
      <inkml:brushProperty name="color" value="#E71224"/>
    </inkml:brush>
  </inkml:definitions>
  <inkml:trace contextRef="#ctx0" brushRef="#br0">1 107 5065,'0'0'10985,"8"-10"-9782,12-18 1092,21-41 0,-38 105-1061,-3 355 108,0-391-1353,0 1 1,0-1-1,0 0 1,0 1-1,0-1 1,0 0-1,0 1 1,0-1-1,0 1 0,0-1 1,0 0-1,0 1 1,0-1-1,0 0 1,0 1-1,0-1 1,0 0-1,-1 1 1,1-1-1,0 0 1,0 1-1,-1-1 1,1 0-1,0 0 1,0 1-1,-1-1 1,1 0-1,0 0 1,0 0-1,-1 1 1,1-1-1,0 0 1,-1 0-1,0 0 1,-13-3-1757,8 1 886,-17-7-4038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4.850"/>
    </inkml:context>
    <inkml:brush xml:id="br0">
      <inkml:brushProperty name="width" value="0.05" units="cm"/>
      <inkml:brushProperty name="height" value="0.05" units="cm"/>
      <inkml:brushProperty name="color" value="#E71224"/>
    </inkml:brush>
  </inkml:definitions>
  <inkml:trace contextRef="#ctx0" brushRef="#br0">1 170 7114,'0'0'10042,"14"4"-7849,-6-3-2129,-1 0-1,1-1 1,-1 0-1,1 0 1,-1-1-1,1 0 1,-1 0-1,0-1 1,1 0-1,-1 0 1,0-1-1,0 0 1,0 0-1,-1 0 1,1-1-1,-1 0 1,0 0-1,0-1 1,0 0-1,-1 0 1,1 0-1,-1-1 1,-1 0-1,1 0 1,-1 0-1,0 0 1,0-1-1,-1 1 1,1-1-1,-2 0 1,1 0-1,-1 0 1,0-1-1,0 1 0,-1 0 1,0-1-1,0-11 1,-5 18-57,0 0-1,0 1 1,1-1-1,-1 1 1,0 0-1,0 0 1,0 0-1,-7 2 1,6 0-13,-1 0 0,1 1 0,0-1 0,0 1 0,1 0 0,-1 0 0,0 1 1,1-1-1,0 1 0,0 0 0,0 1 0,0-1 0,1 0 0,0 1 0,0 0 0,-5 9 0,3-4-2,-1 1 0,2 0-1,0 0 1,0 0-1,1 0 1,0 1-1,-1 14 1,3-19 2,1-1 0,0 1-1,0 0 1,0 0 0,1 0 0,2 12 0,-2-17 2,0 0 0,0 0 0,0 0 0,0 0 0,1 0 0,-1 0-1,0 0 1,1 0 0,0-1 0,-1 1 0,1-1 0,0 1 0,0-1 0,0 0-1,0 1 1,0-1 0,0 0 0,0 0 0,0 0 0,0-1 0,0 1 0,1-1-1,2 1 1,10 3 6,0-2-1,1 0 0,-1-1 1,0 0-1,1-1 1,-1-1-1,1-1 1,-1 0-1,0-1 0,0 0 1,0-1-1,-1-1 1,1 0-1,-1-1 0,0-1 1,0 0-1,19-14 1,-15-1 168,-18 22-165,0-1 1,0 1-1,0 0 0,0-1 1,0 1-1,0-1 0,0 1 1,0 0-1,0-1 0,0 1 1,0-1-1,0 1 1,0-1-1,-1 1 0,1 0 1,0-1-1,0 1 0,0 0 1,-1-1-1,1 1 1,0-1-1,0 1 0,-1 0 1,1-1-1,0 1 0,-1 0 1,1 0-1,0-1 1,-1 1-1,1 0 0,0 0 1,-1 0-1,1-1 0,0 1 1,-1 0-1,1 0 1,-1 0-1,1 0 0,-1 0 1,1 0-1,0 0 0,-1 0 1,1 0-1,-1 0 0,1 0 1,0 0-1,-1 0 1,1 0-1,-1 0 0,1 0 1,-1 1-1,-5-1-440,-17 1 1067,18-4-2542,11-5-3660,12-3-331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2.162"/>
    </inkml:context>
    <inkml:brush xml:id="br0">
      <inkml:brushProperty name="width" value="0.05" units="cm"/>
      <inkml:brushProperty name="height" value="0.05" units="cm"/>
      <inkml:brushProperty name="color" value="#E71224"/>
    </inkml:brush>
  </inkml:definitions>
  <inkml:trace contextRef="#ctx0" brushRef="#br0">95 89 9738,'0'0'11419,"-7"-1"-11153,5 0-264,1 1-1,0-1 1,0 1-1,-1-1 1,1 1-1,0 0 1,-1 0-1,1 0 1,0 0-1,-1 0 1,1 0-1,0 0 1,-1 0-1,1 1 1,0-1-1,0 0 1,-1 1-1,1-1 1,0 1 0,0-1-1,-1 1 1,-1 1-1,1 2 0,0-1 0,1 0 1,-1 1-1,1-1 0,0 1 0,0-1 0,0 1 1,0 0-1,0 0 0,1 3 0,-14 201 487,10-202-94,-1-20-298,-1-25-99,6 12 9,1 1 0,2 0-1,10-50 1,-11 68-15,0-1 1,1 0-1,0 1 0,1 0 1,0 0-1,0 0 0,1 0 0,-1 0 1,2 1-1,-1 0 0,1 0 1,0 1-1,1-1 0,0 1 1,9-6-1,-13 10 3,-1 0 0,1 1 0,0-1 0,0 1-1,0 0 1,1 0 0,-1 0 0,0 0 0,0 1 0,0-1 0,1 1 0,-1 0 0,0 0-1,1 0 1,-1 0 0,0 0 0,1 1 0,-1 0 0,0-1 0,0 1 0,0 1-1,0-1 1,0 0 0,0 1 0,0-1 0,0 1 0,0 0 0,-1 0 0,1 0-1,-1 0 1,1 1 0,-1-1 0,0 0 0,0 1 0,0 0 0,0 0 0,-1-1-1,1 1 1,-1 0 0,3 6 0,-2-6 5,0 1 0,-1 0 0,1 1 0,0-1 0,-1 0 0,0 0 0,0 1 0,-1-1-1,1 0 1,-1 1 0,0-1 0,0 1 0,0-1 0,-1 0 0,1 1 0,-1-1 0,0 0 0,0 1 0,-1-1 0,0 0 0,1 0 0,-1 0 0,0 0 0,-1 0-1,1-1 1,-1 1 0,0-1 0,1 1 0,-1-1 0,-4 3 0,-10 3-4,1-1 1,-1 0-1,0-1 1,-1-1-1,-27 5 0,-27 10-7,72-21 9,0 0-1,-1 0 1,1 0-1,0 1 1,0-1-1,-1 0 1,1 0-1,0 0 1,0 0 0,0 1-1,-1-1 1,1 0-1,0 0 1,0 0-1,0 1 1,-1-1-1,1 0 1,0 0 0,0 1-1,0-1 1,0 0-1,0 0 1,0 1-1,0-1 1,0 0-1,0 0 1,0 1 0,0-1-1,0 0 1,0 1-1,0-1 1,0 0-1,0 0 1,0 1-1,0-1 1,0 0 0,0 1-1,0-1 1,0 0-1,0 0 1,0 1-1,1-1 1,-1 0-1,0 0 1,0 0 0,0 1-1,0-1 1,1 0-1,-1 0 1,0 0-1,0 1 1,1-1-1,-1 0 1,0 0 0,0 0-1,1 0 1,-1 0-1,0 0 1,0 1-1,1-1 1,-1 0-1,0 0 1,0 0 0,1 0-1,-1 0 1,0 0-1,1 0 1,-1 0-1,1 0 1,19 8-65,1-2 59,44 13-1,0 3 1,94 45-1,-173-93-4815,6 3 90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2.316"/>
    </inkml:context>
    <inkml:brush xml:id="br0">
      <inkml:brushProperty name="width" value="0.05" units="cm"/>
      <inkml:brushProperty name="height" value="0.05" units="cm"/>
      <inkml:brushProperty name="color" value="#E71224"/>
    </inkml:brush>
  </inkml:definitions>
  <inkml:trace contextRef="#ctx0" brushRef="#br0">142 17 1504,'0'0'15712,"0"-1"-15518,0 0-1,0 0 1,-1 0 0,1 0 0,0 0 0,-1 0 0,1 0 0,-1 0 0,1 0-1,-1 0 1,1 0 0,-1 0 0,0 0 0,0 0 0,0 0 0,-4 2-192,1 1-1,0 0 1,0 0 0,0 0 0,0 1 0,0-1 0,0 1 0,1 0 0,-1 0 0,1 0 0,0 1-1,0-1 1,0 1 0,-4 6 0,-6 6 0,6-8-5,2-4-1,0 1-1,0-1 1,0 1 0,1 1-1,0-1 1,0 0-1,1 1 1,0 0-1,0 0 1,0 0 0,0 0-1,1 0 1,0 1-1,-2 11 1,5-17 4,-1 0 0,1-1 0,-1 1 0,1-1 0,-1 1 0,1-1 0,-1 1 0,1-1 0,0 1 0,-1-1 0,1 1 0,0-1 0,0 0 0,-1 1 0,1-1 0,0 0 0,0 0 0,-1 0 0,1 0 0,0 1 0,0-1 0,0 0 0,-1 0 0,1-1 0,1 1 0,28 1 34,-24-2-23,14 1-6,-11-1 1,-1 1-1,1 0 1,-1 1 0,1 0-1,15 3 1,-23-3-8,1-1 1,0 1-1,0 0 0,0 0 0,-1 0 0,1 0 0,0 0 1,-1 1-1,1-1 0,-1 0 0,1 1 0,-1-1 0,0 1 1,0 0-1,1-1 0,-1 1 0,0 0 0,-1 0 0,1-1 1,0 1-1,0 0 0,-1 0 0,1 0 0,-1 0 0,0 0 1,1 0-1,-1 0 0,0 0 0,-1 3 0,1-1 4,-1-1-1,1 0 1,-1 1-1,0-1 0,-1 0 1,1 0-1,0 0 1,-1 0-1,0 0 0,0 0 1,0 0-1,0-1 1,0 1-1,0-1 0,-1 1 1,1-1-1,-1 0 1,0 0-1,1 0 0,-1 0 1,0-1-1,0 1 1,0-1-1,0 1 0,-1-1 1,-4 1-1,-5 2 3,0 0 1,0-1-1,0-1 0,-1 0 0,-20 0 0,40-12-1444,8-2-927,11-6-5611</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2.973"/>
    </inkml:context>
    <inkml:brush xml:id="br0">
      <inkml:brushProperty name="width" value="0.05" units="cm"/>
      <inkml:brushProperty name="height" value="0.05" units="cm"/>
      <inkml:brushProperty name="color" value="#E71224"/>
    </inkml:brush>
  </inkml:definitions>
  <inkml:trace contextRef="#ctx0" brushRef="#br0">42 5 6081,'0'0'8897,"-6"1"-7938,3-2-711,1 1-147,0-1 0,0 1 0,0 0 0,0 0 1,0 0-1,0 0 0,0 0 0,0 1 0,0-1 0,0 0 0,0 1 0,1-1 0,-1 1 0,-4 2 910,21-3 26,229-10 158,-244 10-1170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3.349"/>
    </inkml:context>
    <inkml:brush xml:id="br0">
      <inkml:brushProperty name="width" value="0.05" units="cm"/>
      <inkml:brushProperty name="height" value="0.05" units="cm"/>
      <inkml:brushProperty name="color" value="#E71224"/>
    </inkml:brush>
  </inkml:definitions>
  <inkml:trace contextRef="#ctx0" brushRef="#br0">1 0 8434,'0'0'8812,"62"3"-7093,-14-2-1472,14 1 15,-22-6-4263,-32 2-1854</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4.074"/>
    </inkml:context>
    <inkml:brush xml:id="br0">
      <inkml:brushProperty name="width" value="0.05" units="cm"/>
      <inkml:brushProperty name="height" value="0.05" units="cm"/>
      <inkml:brushProperty name="color" value="#E71224"/>
    </inkml:brush>
  </inkml:definitions>
  <inkml:trace contextRef="#ctx0" brushRef="#br0">34 7 1384,'0'0'10841,"-24"-7"-4673,19 31-3678,3 21-2638,-1 261 1528</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4.449"/>
    </inkml:context>
    <inkml:brush xml:id="br0">
      <inkml:brushProperty name="width" value="0.05" units="cm"/>
      <inkml:brushProperty name="height" value="0.05" units="cm"/>
      <inkml:brushProperty name="color" value="#E71224"/>
    </inkml:brush>
  </inkml:definitions>
  <inkml:trace contextRef="#ctx0" brushRef="#br0">1 1 4537,'0'0'11977,"0"0"-11948,0 0 0,0 0-1,0 0 1,0 0 0,0 0 0,0 0-1,0 0 1,0 0 0,0 1-1,1-1 1,-1 0 0,0 0 0,0 0-1,0 0 1,0 0 0,0 0-1,0 0 1,0 0 0,0 0 0,0 0-1,0 1 1,0-1 0,0 0-1,0 0 1,0 0 0,0 0 0,0 0-1,132-2 551,-131 2-623,-25 0-412,-16 0-2493,24 0-537</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4.806"/>
    </inkml:context>
    <inkml:brush xml:id="br0">
      <inkml:brushProperty name="width" value="0.05" units="cm"/>
      <inkml:brushProperty name="height" value="0.05" units="cm"/>
      <inkml:brushProperty name="color" value="#E71224"/>
    </inkml:brush>
  </inkml:definitions>
  <inkml:trace contextRef="#ctx0" brushRef="#br0">135 7 7818,'0'0'8561,"-28"-7"-8360,20 7-129,-2 0-64,-6 12 0,-5 0 56,3-1-64,0-1 0,5-1 0,11-7-256</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5.433"/>
    </inkml:context>
    <inkml:brush xml:id="br0">
      <inkml:brushProperty name="width" value="0.05" units="cm"/>
      <inkml:brushProperty name="height" value="0.05" units="cm"/>
      <inkml:brushProperty name="color" value="#E71224"/>
    </inkml:brush>
  </inkml:definitions>
  <inkml:trace contextRef="#ctx0" brushRef="#br0">16 35 4889,'0'0'7216,"-15"-35"-381,15 37-6752,0 96 2684,18 171-2592,-10-187-207,-6-89-54,2 1 0,-1-1 0,1 1 0,0 0 1,7-8-1,-3 3-408,12-20-2226,1 3-2849</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5.884"/>
    </inkml:context>
    <inkml:brush xml:id="br0">
      <inkml:brushProperty name="width" value="0.05" units="cm"/>
      <inkml:brushProperty name="height" value="0.05" units="cm"/>
      <inkml:brushProperty name="color" value="#E71224"/>
    </inkml:brush>
  </inkml:definitions>
  <inkml:trace contextRef="#ctx0" brushRef="#br0">32 49 1320,'0'0'11387,"-4"-5"-10026,-23-39 4723,27 54-5960,8 369 1106,3-393-2049,6-40-5437,-12 27-973</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6.241"/>
    </inkml:context>
    <inkml:brush xml:id="br0">
      <inkml:brushProperty name="width" value="0.05" units="cm"/>
      <inkml:brushProperty name="height" value="0.05" units="cm"/>
      <inkml:brushProperty name="color" value="#E71224"/>
    </inkml:brush>
  </inkml:definitions>
  <inkml:trace contextRef="#ctx0" brushRef="#br0">0 6 10682,'0'0'5712,"24"-1"-5578,77-4-90,-94 5-42,0 0 0,0 1 1,0 0-1,0 0 0,-1 0 1,1 1-1,0 0 1,-1 0-1,1 1 0,-1 0 1,0 0-1,0 0 1,0 1-1,0 0 0,-1 0 1,0 0-1,1 1 1,-2 0-1,1 0 0,0 0 1,-1 1-1,6 8 0,-5-4-4,-1-1-1,1 1 0,-2 0 0,1 1 0,-1-1 0,-1 0 0,0 1 0,-1 0 0,1-1 0,-2 1 0,0 0 0,-1 12 0,0-17 3,-1 0 1,0 0-1,0 0 1,0 0-1,-1-1 1,1 1 0,-1-1-1,-1 1 1,1-1-1,-1 0 1,0 0 0,0-1-1,0 1 1,-1-1-1,1 0 1,-1 0-1,0 0 1,-1-1 0,1 1-1,-7 2 1,-6 3 9,0-1 0,-1 0 1,1-2-1,-40 9 1,29-10 3,12-2-703,31-4-782,9-3-1120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6.974"/>
    </inkml:context>
    <inkml:brush xml:id="br0">
      <inkml:brushProperty name="width" value="0.05" units="cm"/>
      <inkml:brushProperty name="height" value="0.05" units="cm"/>
      <inkml:brushProperty name="color" value="#E71224"/>
    </inkml:brush>
  </inkml:definitions>
  <inkml:trace contextRef="#ctx0" brushRef="#br0">29 31 6809,'0'0'11503,"-5"-5"-10157,-13-16-410,13 16 159,5 19-842,1 2-216,0-1 0,2 0 0,0 0 0,0 0 0,2-1 0,0 1 0,8 16 0,54 97 216,-63-120-265,-2-6 14,1 5 2,1 1 0,1-1 0,-1 0-1,1-1 1,1 1 0,-1-1 0,1 0 0,9 7-1,-14-12 32,0-1 0,0 0-1,0 0 1,0 0 0,0 0-1,0 0 1,0 0 0,-1 0-1,1 0 1,0-1 0,0 1-1,0 0 1,0-1 0,0 1-1,0 0 1,0-1 0,0 1-1,0-1 1,-1 1-1,1-1 1,0 0 0,0 1-1,-1-1 1,1 0 0,0 1-1,-1-1 1,1 0 0,-1 0-1,1 0 1,-1 0 0,1 1-1,-1-1 1,1-2 0,16-37 86,-15 34-71,25-73-21,22-112 1,-47 184-30,-2 6-41,1 1 0,-1 0 0,0 0 0,1 0 0,-1 0 0,0 0 0,1-1 0,-1 1 1,0 0-1,1 0 0,-1 0 0,1 0 0,-1 0 0,0 0 0,1 0 0,-1 0 0,0 1 0,1-1 0,-1 0 0,0 0 1,1 0-1,-1 0 0,1 0 0,-1 0 0,0 1 0,0-1 0,1 0 0,-1 0 0,0 1 0,1-1 0,-1 0 1,0 0-1,0 1 0,1-1 0,-1 0 0,0 1 0,0-1 0,0 0 0,0 1 0,0-1 0,1 0 0,-1 1 0,10 13-2747,-4 0-3545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2.535"/>
    </inkml:context>
    <inkml:brush xml:id="br0">
      <inkml:brushProperty name="width" value="0.05" units="cm"/>
      <inkml:brushProperty name="height" value="0.05" units="cm"/>
      <inkml:brushProperty name="color" value="#E71224"/>
    </inkml:brush>
  </inkml:definitions>
  <inkml:trace contextRef="#ctx0" brushRef="#br0">0 15 1224,'0'0'15782,"18"-3"-15602,59-7-77,-74 10-103,0-1 0,0 1 1,0 0-1,-1 0 0,1 0 0,0 0 0,0 0 0,0 1 1,0-1-1,0 1 0,0 0 0,-1 0 0,1 0 1,0 0-1,-1 0 0,1 1 0,-1-1 0,1 1 0,-1-1 1,1 1-1,-1 0 0,0 0 0,0 0 0,0 0 1,0 1-1,-1-1 0,1 1 0,0-1 0,-1 1 0,0-1 1,0 1-1,1 0 0,0 5 0,-1-3 7,-1 0-1,1-1 1,-1 1-1,0 0 0,0 0 1,-1 0-1,1 0 1,-1 0-1,0-1 1,-1 1-1,1 0 1,-1-1-1,0 1 1,0-1-1,0 1 1,-6 6-1,0-1 8,6-8-8,-1 1 0,1 0 0,0-1-1,0 1 1,0 0 0,0 0 0,0 0-1,1 0 1,-1 1 0,1-1 0,0 0-1,0 1 1,-1 5 0,2-8 8,1-1 0,-1 1 0,1 0 0,-1-1 0,1 1-1,0-1 1,-1 1 0,1-1 0,0 0 0,0 1 0,-1-1 0,1 0 0,0 1 0,0-1 0,0 0 0,-1 0 0,1 0 0,0 1 0,0-1 0,0 0 0,-1 0 0,1 0 0,1-1 0,26 2 93,-24-1-73,100 0-418,-35 0-4685,-41 0-3053</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0.292"/>
    </inkml:context>
    <inkml:brush xml:id="br0">
      <inkml:brushProperty name="width" value="0.05" units="cm"/>
      <inkml:brushProperty name="height" value="0.05" units="cm"/>
      <inkml:brushProperty name="color" value="#E71224"/>
    </inkml:brush>
  </inkml:definitions>
  <inkml:trace contextRef="#ctx0" brushRef="#br0">143 133 6209,'0'0'6902,"3"-3"-6434,-1 1-67,-1-1 0,1 1-1,-1-1 1,0 0 0,1 1 0,-1-1 0,0 0 0,-1 0-1,1 0 1,0 0 0,-1 0 0,1 1 0,-1-1 0,0 0 0,0 0-1,-1-6 1,-2-19-208,3 23-25,-4-23 220,4 28-352,-1-1 1,1 0-1,0 0 1,0 1-1,0-1 1,-1 0 0,1 0-1,0 1 1,-1-1-1,1 0 1,0 1-1,-1-1 1,1 0-1,-1 1 1,1-1-1,-1 1 1,1-1-1,-1 1 1,0-1-1,1 1 1,-1-1 0,1 1-1,-1 0 1,0-1-1,0 1 1,1 0-1,-2-1 1,0 3-44,1-1 0,0 1 0,0-1 1,1 1-1,-1 0 0,0-1 1,0 1-1,1 0 0,-1 0 0,1-1 1,0 1-1,-1 0 0,1 0 0,0 0 1,0 1-1,0 0 4,-13 137-16,7 183 0,6-222 16,-7-100-463,0 0 0,0 0 1,-1-1-1,1 0 0,-8-1 1,-14-6-3460,1-6-911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0.650"/>
    </inkml:context>
    <inkml:brush xml:id="br0">
      <inkml:brushProperty name="width" value="0.05" units="cm"/>
      <inkml:brushProperty name="height" value="0.05" units="cm"/>
      <inkml:brushProperty name="color" value="#E71224"/>
    </inkml:brush>
  </inkml:definitions>
  <inkml:trace contextRef="#ctx0" brushRef="#br0">0 3 9994,'0'0'6081,"140"-2"-5921,-96 2-160,-8 0-488,-13 0-2680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1.084"/>
    </inkml:context>
    <inkml:brush xml:id="br0">
      <inkml:brushProperty name="width" value="0.05" units="cm"/>
      <inkml:brushProperty name="height" value="0.05" units="cm"/>
      <inkml:brushProperty name="color" value="#E71224"/>
    </inkml:brush>
  </inkml:definitions>
  <inkml:trace contextRef="#ctx0" brushRef="#br0">34 38 7938,'0'0'7772,"-6"0"-7213,-16 0-168,16 0 17,10 0 124,35-2 646,75-14 0,-72 8-1039,0 2-1,43 0 0,-88 7-285,0 0 0,0 0 1,-1 0-1,1 1 0,0-1 0,0 1 1,0 0-1,0 0 0,-4 3 0,-12 8-3802,4-6-2739</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1.413"/>
    </inkml:context>
    <inkml:brush xml:id="br0">
      <inkml:brushProperty name="width" value="0.05" units="cm"/>
      <inkml:brushProperty name="height" value="0.05" units="cm"/>
      <inkml:brushProperty name="color" value="#E71224"/>
    </inkml:brush>
  </inkml:definitions>
  <inkml:trace contextRef="#ctx0" brushRef="#br0">1 1 8370,'0'0'8576,"5"0"-7788,40 5-188,0-3-1,51-3 1,-19-1-482,-76 2-125,-2 1-68,0 0 0,0 1 0,0-1-1,0-1 1,0 1 0,-1 0 0,1 0 0,0 0-1,0-1 1,-1 1 0,1 0 0,0-1 0,-1 1-1,1-1 1,-1 0 0,-1 1 0,1-1-609,-4 1-3627</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4.527"/>
    </inkml:context>
    <inkml:brush xml:id="br0">
      <inkml:brushProperty name="width" value="0.05" units="cm"/>
      <inkml:brushProperty name="height" value="0.05" units="cm"/>
      <inkml:brushProperty name="color" value="#E71224"/>
    </inkml:brush>
  </inkml:definitions>
  <inkml:trace contextRef="#ctx0" brushRef="#br0">44 9 5777,'0'0'8726,"-43"0"-3756,285-9-4028,-241 9-1093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4.902"/>
    </inkml:context>
    <inkml:brush xml:id="br0">
      <inkml:brushProperty name="width" value="0.05" units="cm"/>
      <inkml:brushProperty name="height" value="0.05" units="cm"/>
      <inkml:brushProperty name="color" value="#E71224"/>
    </inkml:brush>
  </inkml:definitions>
  <inkml:trace contextRef="#ctx0" brushRef="#br0">0 0 5873</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5.228"/>
    </inkml:context>
    <inkml:brush xml:id="br0">
      <inkml:brushProperty name="width" value="0.05" units="cm"/>
      <inkml:brushProperty name="height" value="0.05" units="cm"/>
      <inkml:brushProperty name="color" value="#E71224"/>
    </inkml:brush>
  </inkml:definitions>
  <inkml:trace contextRef="#ctx0" brushRef="#br0">106 0 5873,'-1'1'185,"-36"13"3721,8-10 3608,26 20-6825,0-2-224,0 0 0,-9 24 0,7-28-228,1 0 0,1 0 0,-3 32 0,6-49-119,8-3 312,60-28-101,13-5-313,-74 33-18,0 0 0,1 0 0,-1 1 0,0 0-1,0 0 1,1 1 0,-1 0 0,0 0 0,14 3 0,-19-2-1,0 0 1,0 0 0,0 1-1,0-1 1,-1 1-1,1-1 1,0 1-1,-1 0 1,1 0-1,-1 0 1,0 0 0,1 0-1,-1 0 1,0 0-1,0 0 1,-1 0-1,1 0 1,0 1-1,-1-1 1,1 0-1,-1 0 1,0 1 0,0-1-1,1 0 1,-2 4-1,2 1-2,-1-1-1,0 1 1,0-1-1,-1 0 1,0 1-1,0-1 1,-1 0-1,-3 11 1,2-11 8,-1-1 1,0 0 0,0 0 0,0 0 0,-1-1 0,1 1 0,-1-1 0,0 0 0,0-1 0,-1 1-1,1-1 1,-1 0 0,0 0 0,0-1 0,0 0 0,-7 2 0,-4 1 14,-1-2 1,1 0-1,-1-1 1,-28 0-1,45-2-41,0 0-1,0 0 1,0 0-1,0-1 1,-1 1 0,1 0-1,0-1 1,0 1-1,0-1 1,0 1-1,0-1 1,0 1-1,0-1 1,0 0-1,0 0 1,0 0-1,0 1 1,1-1 0,-1 0-1,0 0 1,0 0-1,1 0 1,-1 0-1,1 0 1,-1 0-1,1 0 1,-1-1-1,1 1 1,0 0 0,-1 0-1,1 0 1,0 0-1,0-1 1,0 1-1,0 0 1,0 0-1,0 0 1,0-1-1,1 1 1,-1 0-1,0 0 1,1 0 0,-1 0-1,0 0 1,1-1-1,-1 1 1,1 0-1,0 0 1,-1 0-1,1 0 1,0 1-1,0-1 1,0 0 0,0 0-1,-1 0 1,1 1-1,0-1 1,0 0-1,0 1 1,2-1-1,22-10-2530,3 0-2997</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5.584"/>
    </inkml:context>
    <inkml:brush xml:id="br0">
      <inkml:brushProperty name="width" value="0.05" units="cm"/>
      <inkml:brushProperty name="height" value="0.05" units="cm"/>
      <inkml:brushProperty name="color" value="#E71224"/>
    </inkml:brush>
  </inkml:definitions>
  <inkml:trace contextRef="#ctx0" brushRef="#br0">0 56 5497,'0'0'8725,"2"-9"-7396,2 0-930,-3 5-181,1 1-1,-1-1 0,0 0 0,0 0 0,-1 1 0,1-1 1,-1-8 2277,2 23-2438,-1 0 0,0 0 1,-1-1-1,0 1 1,-2 13-1,0 14 103,0 57 255,-1-38-136,9 89 0,-6-146-285,0-1 0,0 1 0,0 0 0,1 0 0,-1 0 0,0-1 0,0 1 0,0 0 0,1 0 0,-1 0-1,0 0 1,0 0 0,1-1 0,-1 1 0,0 0 0,0 0 0,1 0 0,-1 0 0,0 0 0,0 0 0,1 0 0,-1 0 0,0 0 0,0 0 0,1 0-1,-1 0 1,0 0 0,0 0 0,1 0 0,-1 0 0,0 1 0,0-1 0,1 0 0,-1 0 0,0 0 0,0 0 0,1 0 0,-1 1 0,0-1 0,0 0-1,0 0 1,0 0 0,1 1 0,-1-1 0,0 0 0,0 0 0,0 0 0,0 1 0,0-1 0,1 0 0,-1 0 0,0 1 0,0-1 0,0 0-1,0 0 1,0 1 0,0-1 0,0 0 0,0 1 0,0-1 0,0 0 0,0 0 0,0 1 0,0-1 0,0 0 0,-1 0 0,1 1 0,0-1 0,0 0-1,11-17-1369,19-48-6119,-14 35-395</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5.926"/>
    </inkml:context>
    <inkml:brush xml:id="br0">
      <inkml:brushProperty name="width" value="0.05" units="cm"/>
      <inkml:brushProperty name="height" value="0.05" units="cm"/>
      <inkml:brushProperty name="color" value="#E71224"/>
    </inkml:brush>
  </inkml:definitions>
  <inkml:trace contextRef="#ctx0" brushRef="#br0">16 21 8618,'0'0'10453,"-2"-5"-10013,-10-10-310,10 29-61,13 53 44,-6-38 26,1 44 477,-3 102 1,-4-94-475,1-80-196,0-25-2876,0 6-1341,0-1-2089</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6.317"/>
    </inkml:context>
    <inkml:brush xml:id="br0">
      <inkml:brushProperty name="width" value="0.05" units="cm"/>
      <inkml:brushProperty name="height" value="0.05" units="cm"/>
      <inkml:brushProperty name="color" value="#E71224"/>
    </inkml:brush>
  </inkml:definitions>
  <inkml:trace contextRef="#ctx0" brushRef="#br0">1 19 9946,'0'0'7394,"155"-9"-7394,-106 4-2793,-7 0-11026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2.923"/>
    </inkml:context>
    <inkml:brush xml:id="br0">
      <inkml:brushProperty name="width" value="0.05" units="cm"/>
      <inkml:brushProperty name="height" value="0.05" units="cm"/>
      <inkml:brushProperty name="color" value="#E71224"/>
    </inkml:brush>
  </inkml:definitions>
  <inkml:trace contextRef="#ctx0" brushRef="#br0">1 15 11210,'0'0'8290,"160"0"-7754,-108 0-176,-6 0-216,-12 0-136,-8 0-8,-11 0 0,-7 0 0,-5 0-352,-3-5-2224,0 0-185,-11 1-2376</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6.657"/>
    </inkml:context>
    <inkml:brush xml:id="br0">
      <inkml:brushProperty name="width" value="0.05" units="cm"/>
      <inkml:brushProperty name="height" value="0.05" units="cm"/>
      <inkml:brushProperty name="color" value="#E71224"/>
    </inkml:brush>
  </inkml:definitions>
  <inkml:trace contextRef="#ctx0" brushRef="#br0">25 82 8042,'0'0'10370,"-5"-7"-9691,-14-23-187,19 30-478,0-1-1,0 0 1,0 0 0,-1 0 0,1 1-1,0-1 1,0 0 0,0 0-1,0 0 1,0 0 0,0 1 0,1-1-1,-1 0 1,0 0 0,0 0 0,1 1-1,-1-1 1,0 0 0,1 0 0,-1 1-1,0-1 1,1 0 0,-1 1 0,1-1-1,-1 0 1,1 1 0,0-1-1,-1 1 1,1-1 0,0 1 0,-1-1-1,1 1 1,0 0 0,0-1 0,-1 1-1,1 0 1,0-1 0,0 1 0,1 0-1,36-11 95,-34 10-89,15-3-2,-1 2-1,1 1 1,26 0-1,-31 1-15,-13 1-2,0-1-1,0 1 1,0 0 0,0 0 0,0-1 0,0 1 0,-1 0 0,1 0-1,0 0 1,-1 0 0,1 0 0,0 0 0,-1 0 0,1 0-1,-1 0 1,0 0 0,1 0 0,-1 0 0,0 0 0,0 0 0,1 0-1,-1 1 1,0-1 0,0 0 0,0 0 0,-1 0 0,1 2 0,-2 40 3,2-40 0,-1 2-3,0 0 0,0 1 1,-1-1-1,0 0 1,0 0-1,0 0 0,0 0 1,-1-1-1,0 1 1,-6 8-1,-45 44 12,18-19-3,31-32-6,0 0 1,0 0 0,1 0-1,0 0 1,0 1 0,0 0-1,1-1 1,0 1 0,0 1-1,1-1 1,0 0 0,0 1-1,1-1 1,0 1 0,-1 8-1,3-15-1,-1 0 0,1 1 0,-1-1 0,1 0 0,-1 0 0,1 0 0,-1 0-1,1 0 1,0 0 0,0 0 0,0 0 0,-1 0 0,1 0 0,0-1 0,0 1-1,0 0 1,0-1 0,1 1 0,-1 0 0,0-1 0,0 1 0,0-1 0,0 0 0,0 1-1,1-1 1,-1 0 0,0 0 0,2 0 0,37 5 17,102-5-985,-145-23-4848,-4 12 1163</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57"/>
    </inkml:context>
    <inkml:brush xml:id="br0">
      <inkml:brushProperty name="width" value="0.05" units="cm"/>
      <inkml:brushProperty name="height" value="0.05" units="cm"/>
      <inkml:brushProperty name="color" value="#E71224"/>
    </inkml:brush>
  </inkml:definitions>
  <inkml:trace contextRef="#ctx0" brushRef="#br0">13 24 8226,'0'0'11442,"-13"-5"-11138,42 0-176,7 3-128,10-3-264,-7 1-1512,-13 1-3809</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18.559"/>
    </inkml:context>
    <inkml:brush xml:id="br0">
      <inkml:brushProperty name="width" value="0.05" units="cm"/>
      <inkml:brushProperty name="height" value="0.05" units="cm"/>
      <inkml:brushProperty name="color" value="#E71224"/>
    </inkml:brush>
  </inkml:definitions>
  <inkml:trace contextRef="#ctx0" brushRef="#br0">1 9 4913,'0'0'7644,"21"-6"-3170,-15 3-8705</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0.119"/>
    </inkml:context>
    <inkml:brush xml:id="br0">
      <inkml:brushProperty name="width" value="0.05" units="cm"/>
      <inkml:brushProperty name="height" value="0.05" units="cm"/>
      <inkml:brushProperty name="color" value="#E71224"/>
    </inkml:brush>
  </inkml:definitions>
  <inkml:trace contextRef="#ctx0" brushRef="#br0">201 91 5673,'0'0'6943,"0"-4"-5769,0-13-73,0 13-187,-5-29 2693,5 1-2447,0 53-743,0 54-402,18 401 543,-20-403-527,-2 0 0,-19 91 0,14-96 52,-1 110 0,9-117-17,-2 0 0,-18 88 0,6-75-10,2 1-1,4 0 0,0 82 1,10 48 71,-5 333 150,-38-175-58,25-255-166,7-8 95,7 188 0,5-144-84,3-22-30,-1 42 61,-5-139-84,-1-1 1,-1 1-1,-2-1 1,-10 37 0,11-46-1,7-15 56,14-23-733,-8 10-900,4-7-2380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2.433"/>
    </inkml:context>
    <inkml:brush xml:id="br0">
      <inkml:brushProperty name="width" value="0.05" units="cm"/>
      <inkml:brushProperty name="height" value="0.05" units="cm"/>
      <inkml:brushProperty name="color" value="#E71224"/>
    </inkml:brush>
  </inkml:definitions>
  <inkml:trace contextRef="#ctx0" brushRef="#br0">197 0 7922,'0'0'9835,"-8"3"-9508,-3 3-264,1 0 1,0 1-1,1 0 1,0 1-1,0 0 1,0 0-1,1 1 1,1 0-1,-1 0 1,-5 11-1,5-10-21,-12 14 78,12-15-106,1-1 0,-1 1 0,2 1 0,-1 0 0,1 0 0,1 0 0,-5 13 0,10-23-72,1 1 0,-1-1 0,1 0 0,-1 1 1,1-1-1,-1 0 0,1 0 0,-1 0 0,1 0 0,0 1 0,-1-1 0,1 0 0,-1 0 0,1 0 1,0 0-1,-1 0 0,1 0 0,-1 0 0,1-1 0,0 1 0,-1 0 0,1 0 0,-1 0 1,1 0-1,-1-1 0,1 1 0,-1 0 0,1-1 0,23-15-2787,0-7-2621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2.821"/>
    </inkml:context>
    <inkml:brush xml:id="br0">
      <inkml:brushProperty name="width" value="0.05" units="cm"/>
      <inkml:brushProperty name="height" value="0.05" units="cm"/>
      <inkml:brushProperty name="color" value="#E71224"/>
    </inkml:brush>
  </inkml:definitions>
  <inkml:trace contextRef="#ctx0" brushRef="#br0">1 31 3409,'88'-30'7505,"-83"37"-6392,5 12 391,6 4-56,7 2-488,8 3-383,18 3-265,-7-10-312,-11-7-2665</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3.332"/>
    </inkml:context>
    <inkml:brush xml:id="br0">
      <inkml:brushProperty name="width" value="0.05" units="cm"/>
      <inkml:brushProperty name="height" value="0.05" units="cm"/>
      <inkml:brushProperty name="color" value="#E71224"/>
    </inkml:brush>
  </inkml:definitions>
  <inkml:trace contextRef="#ctx0" brushRef="#br0">52 85 3385,'0'0'15447,"-8"-14"-14475,-27-42-300,27 42-276,8 31-280,2 18-15,2 0 0,12 55 0,3 10 121,-8 56 128,2 10-154,-13-166-219,0 0-1,0 0 0,0 0 1,0-1-1,0 1 0,0 0 1,0 0-1,1 0 0,-1 0 1,0 0-1,0 0 0,0 0 1,0 0-1,0 0 0,0 0 1,0-1-1,1 1 0,-1 0 1,0 0-1,0 0 0,0 0 1,0 0-1,0 0 0,1 0 1,-1 0-1,0 0 0,0 0 1,0 0-1,0 0 0,0 0 1,0 0-1,1 0 0,-1 0 1,0 0-1,0 0 0,0 1 1,0-1-1,0 0 0,0 0 1,1 0-1,-1 0 0,0 0 1,0 0-1,0 0 0,6-19-612,4-37-2042,-4 14-2147,0-8-5165</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3.675"/>
    </inkml:context>
    <inkml:brush xml:id="br0">
      <inkml:brushProperty name="width" value="0.05" units="cm"/>
      <inkml:brushProperty name="height" value="0.05" units="cm"/>
      <inkml:brushProperty name="color" value="#E71224"/>
    </inkml:brush>
  </inkml:definitions>
  <inkml:trace contextRef="#ctx0" brushRef="#br0">0 70 11867,'0'0'6657,"148"-69"-6649,-99 69-8,-5 0-376,-10 34-1465,-11-1-2367,-15 0-1826</inkml:trace>
  <inkml:trace contextRef="#ctx0" brushRef="#br0" timeOffset="1">44 438 2481,'0'0'16035,"163"14"-16035,-114-9-904,-23 0-7674</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7.565"/>
    </inkml:context>
    <inkml:brush xml:id="br0">
      <inkml:brushProperty name="width" value="0.05" units="cm"/>
      <inkml:brushProperty name="height" value="0.05" units="cm"/>
      <inkml:brushProperty name="color" value="#E71224"/>
    </inkml:brush>
  </inkml:definitions>
  <inkml:trace contextRef="#ctx0" brushRef="#br0">28 3134 5353,'0'0'6458,"-27"17"1282,68-17-7609,-9 1 18,-1-1 1,0-2-1,1-1 0,45-10 0,-60 8-108,0-2-1,0 0 0,0-1 1,-1-1-1,-1 0 1,1-1-1,-1-1 0,-1 0 1,0-1-1,-1-1 0,0 0 1,18-24-1,7-17 85,-2-1-1,35-73 1,-17 28 283,3-2-207,-4-3 1,-4-1-1,-6-3 0,31-118 0,-22-52-117,-26 122-47,-8 55 11,18-91 72,6-66 30,-16 115-110,-16 74-12,3 1-1,41-121 0,-28 123-57,2 2 0,66-110 0,-81 156 22,0 1 0,2 0 0,0 1 0,1 0 1,1 2-1,1 0 0,0 0 0,0 2 0,2 0 1,-1 2-1,2 0 0,-1 1 0,44-14 0,-41 20-16,-1 1 0,1 1 0,0 1-1,27 3 1,-5-1-23,-38 2 36,0 0 0,-1 0 0,1 1 0,-1 0 0,0 1 0,0-1-1,0 1 1,-1 0 0,10 12 0,-8-10-11,6 7 22,-2-1 0,0 1 0,0 1 0,-1 0 0,-1 0-1,-1 1 1,0 0 0,-1 1 0,8 28 0,-2 9-45,12 98-1,-18-101-26,16 72 167,3 20-102,-12 30 2,-7-76 0,26 136-1,-20-175 2,3 8-21,13 125 1,-24-151 18,2 1 1,2-2-1,2 1 1,20 51 0,14 47 37,-28-85 29,41 89 0,-16-44-14,28 44 1,-6-17-9,-46-89-34,2-1 1,1 0 0,2-2-1,1-1 1,38 40-1,-50-60 0,1 0 1,0-1-1,1-1 0,0 0 0,29 15 1,83 30 43,-46-22-35,-55-22-1,2-1 1,37 10-1,-60-20-201,-15-5-847,5 2-445,-19-10-3859</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9.353"/>
    </inkml:context>
    <inkml:brush xml:id="br0">
      <inkml:brushProperty name="width" value="0.05" units="cm"/>
      <inkml:brushProperty name="height" value="0.05" units="cm"/>
      <inkml:brushProperty name="color" value="#E71224"/>
    </inkml:brush>
  </inkml:definitions>
  <inkml:trace contextRef="#ctx0" brushRef="#br0">6 49 5513,'0'0'12139,"-3"-49"-11227,0 49 96,3 12-1008,0 16 24,0 12 24,11 32 8,12-7-56,-8-9-2504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3.279"/>
    </inkml:context>
    <inkml:brush xml:id="br0">
      <inkml:brushProperty name="width" value="0.05" units="cm"/>
      <inkml:brushProperty name="height" value="0.05" units="cm"/>
      <inkml:brushProperty name="color" value="#E71224"/>
    </inkml:brush>
  </inkml:definitions>
  <inkml:trace contextRef="#ctx0" brushRef="#br0">29 0 9178,'0'0'11955,"-28"7"-11955,28 35 0,0 7 48,0 2 40,0 3 56,7-8-88,6-4-48,16-14-8,-3-9-1409,-3-17-4280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0.178"/>
    </inkml:context>
    <inkml:brush xml:id="br0">
      <inkml:brushProperty name="width" value="0.05" units="cm"/>
      <inkml:brushProperty name="height" value="0.05" units="cm"/>
      <inkml:brushProperty name="color" value="#E71224"/>
    </inkml:brush>
  </inkml:definitions>
  <inkml:trace contextRef="#ctx0" brushRef="#br0">11 78 8554,'0'0'11778,"-11"-77"-11530,16 77-136,3 23-112,3 10 8,-4 6-8,-1 8 16,-4 2-16,-2 9-472,0-9-2384,-8-17-9347</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0.584"/>
    </inkml:context>
    <inkml:brush xml:id="br0">
      <inkml:brushProperty name="width" value="0.05" units="cm"/>
      <inkml:brushProperty name="height" value="0.05" units="cm"/>
      <inkml:brushProperty name="color" value="#E71224"/>
    </inkml:brush>
  </inkml:definitions>
  <inkml:trace contextRef="#ctx0" brushRef="#br0">215 21 8306,'0'0'10025,"-2"-4"-9124,2 3-877,-1 0-1,1 0 1,-1 0-1,1 0 1,-1 0 0,1 0-1,-1 1 1,0-1-1,1 0 1,-1 0 0,0 0-1,0 1 1,0-1-1,1 0 1,-1 1-1,0-1 1,0 1 0,0-1-1,0 1 1,0-1-1,0 1 1,0 0 0,0 0-1,0-1 1,0 1-1,0 0 1,0 0-1,0 0 1,0 0 0,0 0-1,-1 0 1,1 0-1,-2 1 1,-1 1-2,1 0 0,-1 0-1,0 0 1,1 0 0,-1 1 0,1-1 0,0 1-1,0 0 1,-4 5 0,-7 8 43,1 1 0,-20 36 0,20-28 61,1 1 1,2 0-1,0 0 0,2 1 1,1 0-1,-7 52 0,4 170-1111,10-225 573</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0.939"/>
    </inkml:context>
    <inkml:brush xml:id="br0">
      <inkml:brushProperty name="width" value="0.05" units="cm"/>
      <inkml:brushProperty name="height" value="0.05" units="cm"/>
      <inkml:brushProperty name="color" value="#E71224"/>
    </inkml:brush>
  </inkml:definitions>
  <inkml:trace contextRef="#ctx0" brushRef="#br0">1 8 11322,'0'0'5732,"21"-1"-5133,-5-1-517,13-1 80,1 2 1,-1 0-1,0 2 0,0 1 1,46 9-1,-59-6-157,0 0 0,-1 1 0,0 1 0,0 0 0,-1 1 0,0 0 0,0 1 0,24 21 0,-33-24-5,1-1 0,-1 1 0,1 1 1,-2-1-1,1 1 0,-1 0 0,0 0 1,0 0-1,-1 1 0,0-1 0,0 1 1,-1 0-1,0 0 0,0 0 0,-1 0 1,0 0-1,-1 0 0,1 0 0,-3 15 1,1-18 4,0 0-1,-1-1 1,0 1 0,0 0 0,0-1 0,-1 1 0,1-1 0,-1 0-1,0 0 1,0 0 0,0 0 0,-1 0 0,-6 5 0,8-7 10,0 0 0,-1 0 0,1-1 1,0 1-1,-1 0 0,1-1 0,-1 1 1,0-1-1,1 0 0,-1 0 1,0 0-1,0 0 0,1 0 0,-1-1 1,0 1-1,0-1 0,0 0 0,0 0 1,0 0-1,0 0 0,0-1 0,0 1 1,0-1-1,-5-1 0,7 0 14,0 1 0,0-1 1,0 1-1,0-1 0,1 0 0,-1 1 0,0-1 0,1 0 0,-1 0 1,1 1-1,0-1 0,-1 0 0,1 0 0,0 0 0,0 0 0,0 1 1,0-1-1,1-3 0,5-36 243,-1 28-206,0 1 0,1-1 0,0 1 0,1 0 0,1 0 0,0 1 0,0 0 1,14-14-1,0 3 35,0 0 1,43-31 0,-59 49-79,0 0 0,0 0 0,1 1 0,-1 0 0,1 0 0,0 0 0,-1 1 0,14-3 0,-16 5-34,-1-1-1,1 1 1,-1 0 0,1 0-1,-1 1 1,1-1 0,-1 1 0,1-1-1,-1 1 1,1 0 0,-1 0-1,0 1 1,0-1 0,1 1 0,-1 0-1,0 0 1,0 0 0,-1 0-1,5 4 1,-3-2-185,18 15-1021,-7-6-3110,3-3-8992</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1.298"/>
    </inkml:context>
    <inkml:brush xml:id="br0">
      <inkml:brushProperty name="width" value="0.05" units="cm"/>
      <inkml:brushProperty name="height" value="0.05" units="cm"/>
      <inkml:brushProperty name="color" value="#E71224"/>
    </inkml:brush>
  </inkml:definitions>
  <inkml:trace contextRef="#ctx0" brushRef="#br0">1 0 13035,'0'0'2080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2.077"/>
    </inkml:context>
    <inkml:brush xml:id="br0">
      <inkml:brushProperty name="width" value="0.05" units="cm"/>
      <inkml:brushProperty name="height" value="0.05" units="cm"/>
      <inkml:brushProperty name="color" value="#E71224"/>
    </inkml:brush>
  </inkml:definitions>
  <inkml:trace contextRef="#ctx0" brushRef="#br0">0 40 7562,'0'0'11882,"41"-10"-11762,11 6 160,5 1-168,5 3-56,0 0-56,-5 0-64,-5-7-176,-13 0-2736,-21-2-10859</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2.686"/>
    </inkml:context>
    <inkml:brush xml:id="br0">
      <inkml:brushProperty name="width" value="0.05" units="cm"/>
      <inkml:brushProperty name="height" value="0.05" units="cm"/>
      <inkml:brushProperty name="color" value="#E71224"/>
    </inkml:brush>
  </inkml:definitions>
  <inkml:trace contextRef="#ctx0" brushRef="#br0">0 60 8130,'0'0'10053,"0"-12"-9321,1-36-331,29 165-30,-20-29-237,-8-61-123,1 0 1,9 31-1,-12-57-55,0-1 1,0 1-1,0-1 1,0 1-1,0-1 1,1 1-1,-1-1 1,0 1-1,0-1 1,1 1-1,-1-1 0,0 1 1,1-1-1,-1 0 1,0 1-1,1-1 1,-1 0-1,1 1 1,-1-1-1,1 0 1,-1 1-1,1-1 0,-1 0 1,1 0-1,0 1 1,8-1-3668,-5 0 820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3.278"/>
    </inkml:context>
    <inkml:brush xml:id="br0">
      <inkml:brushProperty name="width" value="0.05" units="cm"/>
      <inkml:brushProperty name="height" value="0.05" units="cm"/>
      <inkml:brushProperty name="color" value="#E71224"/>
    </inkml:brush>
  </inkml:definitions>
  <inkml:trace contextRef="#ctx0" brushRef="#br0">0 46 9178,'0'0'9437,"3"-7"-8904,4 164-429,-7-157-93,0 0 0,0 1-1,0-1 1,0 0 0,0 0 0,0 0-1,0 1 1,0-1 0,0 0 0,0 0-1,0 1 1,0-1 0,1 0 0,-1 0 0,0 0-1,0 1 1,0-1 0,0 0 0,0 0-1,0 0 1,0 0 0,1 1 0,-1-1-1,0 0 1,0 0 0,0 0 0,0 0-1,1 0 1,-1 0 0,0 1 0,0-1-1,0 0 1,1 0 0,-1 0 0,0 0-1,0 0 1,0 0 0,1 0 0,-1 0-1,0 0 1,0 0 0,1 0 0,-1 0 0,9-8 418,6-13-81,18-29-225,-23 37-111,-1 0-1,-1 0 1,0-1 0,0-1 0,-2 1 0,9-27-1,-20 135-43,6-93 40,0 0 0,-1 0 0,1 0 0,0 0 0,0-1 0,0 1 0,0 0 0,0 0 0,0-1 0,0 1 0,0-1 0,0 1 0,0-1 0,0 1 0,0-1 0,0 1 0,0-1 0,0 0 0,0 0 0,1 0 0,-1 0 0,0 0 0,0 0 0,0 0 0,0 0 0,1 0 0,-1 0 0,2-1 0,38-5 175,-26-1-146,0-2 0,-1 0 0,0 0 0,0-2 0,-1 1 0,19-22 0,-34 34-37,1 0 1,0 0-1,-1 0 0,1 0 1,0 0-1,0 0 0,0 0 0,1 0 1,-1 1-1,1-1 0,-1 0 1,1 0-1,-1 1 0,1-1 1,0 0-1,0 0 0,0 1 1,1 2-1,0-3-8,0-1 0,-1 1-1,1-1 1,0 0 0,0 1 0,0-1 0,0 0-1,1 0 1,-1 1 0,0-1 0,0 0-1,1 0 1,-1 0 0,1 0 0,-1-1 0,1 1-1,-1 0 1,4 0 0,6 2-180,0 0 0,1-2-1,-1 1 1,1-1 0,15-1 0,-26 0 167,59-1-2444,-5-3-2461</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3.636"/>
    </inkml:context>
    <inkml:brush xml:id="br0">
      <inkml:brushProperty name="width" value="0.05" units="cm"/>
      <inkml:brushProperty name="height" value="0.05" units="cm"/>
      <inkml:brushProperty name="color" value="#E71224"/>
    </inkml:brush>
  </inkml:definitions>
  <inkml:trace contextRef="#ctx0" brushRef="#br0">155 1 8994,'0'0'7247,"-19"15"-6574,-59 50-146,73-62-478,0 1 1,1 0-1,-1 1 0,1-1 1,0 1-1,0 0 0,1 0 1,-1 0-1,1 0 1,0 1-1,1-1 0,-1 1 1,1-1-1,0 1 0,1 0 1,-1 0-1,0 8 0,2-14 89,4-1-42,0 1 1,0-2 0,0 1 0,0 0-1,0-1 1,-1 1 0,1-1 0,0 0 0,-1 0-1,0-1 1,1 1 0,2-4 0,41-38-88,-40 36 61,38-42 222,-31 75-206,-12-22-89,1 1 0,-1 0 0,1-1 0,0 1 0,0-1 1,0 0-1,1 0 0,-1 0 0,1-1 0,-1 1 0,1-1 0,0 0 1,0 0-1,0 0 0,0 0 0,0-1 0,6 2 0,5 0-493,0-1 0,0 0 0,25-1 0,-26-1-360,31 1-3631</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33.980"/>
    </inkml:context>
    <inkml:brush xml:id="br0">
      <inkml:brushProperty name="width" value="0.05" units="cm"/>
      <inkml:brushProperty name="height" value="0.05" units="cm"/>
      <inkml:brushProperty name="color" value="#E71224"/>
    </inkml:brush>
  </inkml:definitions>
  <inkml:trace contextRef="#ctx0" brushRef="#br0">210 17 9634,'0'0'7794,"57"21"-7666,-34-7-128,-5-3-200,-5-1-1129,-8-3-1175,-2-3-609</inkml:trace>
  <inkml:trace contextRef="#ctx0" brushRef="#br0" timeOffset="1">210 17 2777,'114'-12'7017,"-130"7"-4928,-4 5-105,-14 0-920,-7 24-328,-6 13-168,-5 9-223,1 24-345,14-11-72,11-15-7042</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43.965"/>
    </inkml:context>
    <inkml:brush xml:id="br0">
      <inkml:brushProperty name="width" value="0.05" units="cm"/>
      <inkml:brushProperty name="height" value="0.05" units="cm"/>
      <inkml:brushProperty name="color" value="#E71224"/>
    </inkml:brush>
  </inkml:definitions>
  <inkml:trace contextRef="#ctx0" brushRef="#br0">312 424 4241,'0'0'5196,"-7"2"-4638,-125 41 2694,-41 12-598,310-92-1254,629-189-575,19 37-822,-500 123 15,-255 60-66,-44 12-651,-48 12-4888,17-11-2697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3.623"/>
    </inkml:context>
    <inkml:brush xml:id="br0">
      <inkml:brushProperty name="width" value="0.05" units="cm"/>
      <inkml:brushProperty name="height" value="0.05" units="cm"/>
      <inkml:brushProperty name="color" value="#E71224"/>
    </inkml:brush>
  </inkml:definitions>
  <inkml:trace contextRef="#ctx0" brushRef="#br0">184 26 1464,'0'0'16531,"-6"-5"-15727,-20-14-319,25 19-475,0 0 0,0-1 0,0 1 0,0 0 0,0 0 0,0 0 0,0-1 0,0 1 0,1 0 0,-1 0 0,0 0 0,0 0 0,0 1 0,0-1 0,0 0 0,0 0 0,0 0 0,0 1 0,0-1 0,1 1 0,-1-1 0,0 1 0,0-1 0,0 1 0,1-1 0,-1 1 0,0-1 0,1 1 0,-1 0 0,0-1 0,0 3 0,-19 27 76,15-22 7,-9 16 82,0 1 0,1 0 0,2 2 0,0-1 0,2 1 0,-8 37-1,14-51-153,1 0-1,0-1 0,1 1 0,0 0 0,1 0 0,0 0 0,1 0 0,1 0 0,0-1 0,1 1 0,0 0 0,1-1 0,0 0 0,1 0 0,0 0 0,9 14 1,-1-10-5,0 0 1,1-1-1,1 0 1,0-1-1,1-1 1,0 0-1,1-1 1,29 15 0,-11-9 20,1-2 0,1-1 0,61 15 0,-101-30 612,-10-12-1163,4-18-1438,5 6-2760,1-6-6908</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45.268"/>
    </inkml:context>
    <inkml:brush xml:id="br0">
      <inkml:brushProperty name="width" value="0.05" units="cm"/>
      <inkml:brushProperty name="height" value="0.05" units="cm"/>
      <inkml:brushProperty name="color" value="#E71224"/>
    </inkml:brush>
  </inkml:definitions>
  <inkml:trace contextRef="#ctx0" brushRef="#br0">250 767 3569,'0'0'5562,"-15"6"-5156,-5 2-205,-26 8 751,0 3-1,-76 44 0,135-60 270,15-4-622,8-7 40,60-21-1,-50 14-456,1094-317 520,-440 134-671,-664 188 49,-6 2 372,45-18 1409,-134 18-2569,46 4 343,0-1 0,1 0-1,0-1 1,0-1-1,0 0 1,1 0 0,-20-17-1,-67-76 322,20 19 2326,77 81-2058,3 3-228,-1-1 1,1 1 0,0-1-1,0 1 1,0-1 0,1 0-1,-1 1 1,0-1 0,1 0-1,0-1 1,-1 1 0,1 0-1,5 1 1,-4 0 4,32 15 6,0-2 0,0-1 0,2-2 0,0-1 0,0-2-1,1-2 1,0-2 0,50 3 0,-85-9-20,9 1 394,-16 4 176,-10 9-707,-13 26 153,2 0 1,2 2-1,1 0 1,-26 80-1,47-122 46,0 1 0,0-1 1,0 1-1,0 0 0,0-1 0,-1 1 0,1-1 0,0 1 1,0-1-1,0 1 0,-1-1 0,1 1 0,0 0 0,0-1 1,-1 0-1,1 1 0,-1-1 0,1 1 0,0-1 0,-1 1 1,1-1-1,-1 0 0,1 1 0,-1-1 0,1 0 1,-2 1-1,-7-14 1533,5 4-2057,-23-47 655,2-1 0,-26-94-1,7 19 206,40 131-1544,-2 9 562,-5 18-822,8-19-149,-7 12-3801</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16.546"/>
    </inkml:context>
    <inkml:brush xml:id="br0">
      <inkml:brushProperty name="width" value="0.05" units="cm"/>
      <inkml:brushProperty name="height" value="0.05" units="cm"/>
      <inkml:brushProperty name="color" value="#E71224"/>
    </inkml:brush>
  </inkml:definitions>
  <inkml:trace contextRef="#ctx0" brushRef="#br0">42 70 4849,'0'0'5664,"-15"17"3092,14-23-8617,1 1 0,1-1 0,-1 0 0,1 1 0,0-1 0,1 0 0,-1 1-1,1-1 1,0 1 0,0 0 0,1 0 0,-1 0 0,1 0 0,4-5 0,-5 26-9,-2 66-217,-4 287-26,-3-250 130,-23 128 1,22-214 65,4-26-211,3-20-577,2-10-2258,8-4-3944</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17.396"/>
    </inkml:context>
    <inkml:brush xml:id="br0">
      <inkml:brushProperty name="width" value="0.05" units="cm"/>
      <inkml:brushProperty name="height" value="0.05" units="cm"/>
      <inkml:brushProperty name="color" value="#E71224"/>
    </inkml:brush>
  </inkml:definitions>
  <inkml:trace contextRef="#ctx0" brushRef="#br0">349 46 5025,'0'0'11568,"-18"-12"-9540,19-3-1070,-3-2 1157,1 16-2094,0 1 1,-1 0 0,1 0-1,0-1 1,0 1-1,-1 0 1,1 0 0,0 0-1,-1 0 1,1 1 0,0-1-1,0 0 1,-1 1 0,1-1-1,0 0 1,0 1-1,0-1 1,-2 2 0,-13 5-37,-1 1 1,1 1 0,0 1-1,1 0 1,0 1-1,1 0 1,-17 18 0,8-6-3,2 1 1,0 0 0,-22 37 0,34-47 17,2 0 1,0 0-1,1 0 1,0 1-1,1 0 1,1 0-1,0 0 1,1 1-1,-1 19 1,3-27 0,0 0 0,1 0-1,1 0 1,0 0 0,0 0 0,0 0-1,1 0 1,0 0 0,0-1 0,1 1-1,0-1 1,1 1 0,-1-1 0,1 0 0,1 0-1,-1-1 1,1 1 0,1-1 0,6 7-1,3-1 13,1-2 0,0 1-1,0-2 1,1 0-1,1-1 1,-1-1 0,1 0-1,0-1 1,1-1 0,24 3-1,-8-3 2,0-1-1,0-2 1,1-2 0,59-6-1,-87 5-14,1 0 0,0-1 0,0 0 0,-1 0 0,1-1 0,-1 0 0,0-1-1,0 1 1,0-2 0,-1 1 0,1-1 0,-1 0 0,0-1 0,0 1 0,-1-2 0,1 1 0,-2 0 0,1-1 0,-1 0 0,0-1-1,0 1 1,-1-1 0,0 0 0,0 0 0,-1 0 0,0-1 0,0 1 0,-1-1 0,0 1 0,-1-1 0,0 0 0,0 0 0,-1-10-1,0-1 10,-1 0 0,-1-1-1,0 1 1,-2 0-1,-1 1 1,0-1-1,-1 1 1,-1 0 0,-1 0-1,-1 1 1,0 0-1,-1 0 1,-1 1 0,-1 0-1,0 1 1,-2 1-1,1 0 1,-2 1-1,0 0 1,0 1 0,-2 1-1,-27-17 1,36 25-32,-1 0 1,0 1-1,0 0 1,0 0-1,0 1 1,-11-1-1,20 3-20,0-1 0,0 1 0,-1 0 0,1 0 0,0 0-1,-1-1 1,1 1 0,-1 0 0,1 0 0,0 0 0,-1 0 0,1 0-1,0 0 1,-1 0 0,1 0 0,-1 0 0,1 0 0,0 0-1,-1 0 1,1 0 0,-1 0 0,1 0 0,0 0 0,-1 0-1,1 0 1,0 1 0,-1-1 0,1 0 0,0 0 0,-1 0-1,1 1 1,0-1 0,-1 0 0,1 0 0,0 1 0,0-1 0,-1 0-1,1 1 1,0-1 0,0 0 0,0 1 0,-1-1 0,1 0-1,0 1 1,0-1 0,0 1 0,0-1 0,0 0 0,0 1-1,0-1 1,0 0 0,0 1 0,0-1 0,0 1 0,0-1 0,0 0-1,0 1 1,0 15-3958</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17.907"/>
    </inkml:context>
    <inkml:brush xml:id="br0">
      <inkml:brushProperty name="width" value="0.05" units="cm"/>
      <inkml:brushProperty name="height" value="0.05" units="cm"/>
      <inkml:brushProperty name="color" value="#E71224"/>
    </inkml:brush>
  </inkml:definitions>
  <inkml:trace contextRef="#ctx0" brushRef="#br0">1 104 8010,'0'0'10054,"6"-13"-9469,21-43-155,-26 54-397,0 0 0,0 0 0,0 0 0,0 0 0,0 1 0,0-1-1,0 0 1,1 0 0,-1 1 0,1-1 0,-1 1 0,1-1 0,0 1 0,0 0 0,-1-1 0,1 1 0,0 0 0,0 0 0,0 0 0,0 1 0,0-1 0,1 0 0,-1 1 0,0-1 0,0 1 0,0 0 0,0 0 0,1 0 0,-1 0 0,0 0 0,0 0 0,0 1-1,1-1 1,2 2 0,3 2-25,0 1-1,-1-1 1,1 2-1,-1-1 1,0 1-1,11 13 1,13 8 25,-17-20-10,0 0 1,1-1-1,0 0 1,0-1-1,1-1 1,-1-1-1,1 0 1,0-1-1,0 0 1,0-1-1,0-1 1,0-1 0,18-3-1,-30 4 1,1 0 0,-1-1 0,0 0 0,0 0 0,0 0 0,1 0 0,-1-1-1,0 1 1,0-1 0,-1 0 0,1 0 0,0-1 0,-1 1 0,1-1 0,-1 1 0,0-1 0,0 0 0,0-1 0,0 1 0,0 0-1,-1-1 1,0 0 0,1 1 0,-1-1 0,-1 0 0,1 0 0,0 0 0,-1 0 0,0 0 0,0-1 0,0-6 0,-10 87-3068,8-43-2626</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18.394"/>
    </inkml:context>
    <inkml:brush xml:id="br0">
      <inkml:brushProperty name="width" value="0.05" units="cm"/>
      <inkml:brushProperty name="height" value="0.05" units="cm"/>
      <inkml:brushProperty name="color" value="#E71224"/>
    </inkml:brush>
  </inkml:definitions>
  <inkml:trace contextRef="#ctx0" brushRef="#br0">124 4 8570,'0'0'10173,"-2"-4"-9700,2 5-470,0-1 0,0 0 0,-1 0 0,1 1 0,0-1 0,0 0 0,0 0 0,0 1 0,-1-1 0,1 0 0,0 0 0,0 0 0,0 0 0,-1 1 0,1-1 0,0 0 0,0 0 0,0 0 0,-1 0 0,1 0 0,0 0 0,0 1 0,-1-1 0,1 0 0,0 0 1,-1 0-1,1 0 0,0 0 0,0 0 0,-1 0 0,1 0 0,0 0 0,0 0 0,-1 0 0,1-1 0,0 1 0,-1 0 0,1 0 0,0 0 0,0 0 0,0 0 0,-1 0 0,1-1 0,0 1 0,0 0 0,-1 0 0,1 0 0,0 0 0,0-1 0,0 1 0,-1 47-15,2-20 26,7 397 455,-2 152 863,-14-472-1080,-5 0 1,-4-1 0,-32 103 0,11-47-162,49-213-1313,1 16-2019</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19.810"/>
    </inkml:context>
    <inkml:brush xml:id="br0">
      <inkml:brushProperty name="width" value="0.05" units="cm"/>
      <inkml:brushProperty name="height" value="0.05" units="cm"/>
      <inkml:brushProperty name="color" value="#E71224"/>
    </inkml:brush>
  </inkml:definitions>
  <inkml:trace contextRef="#ctx0" brushRef="#br0">53 68 6409,'0'0'7115,"-6"-10"-5849,-19-31-643,24 40-557,0 0 0,0-1 1,0 1-1,0 0 0,0 0 1,0 0-1,0 0 1,-1 0-1,1 0 0,0 0 1,-1 0-1,1 1 0,-1-1 1,1 0-1,-2 0 1,23 3 727,194-2-715,276-2 541,955 20-335,-1417-17-275,4 0-32,-53 2-108,-48 2-1396,23-1-3511,21-4-3430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0.211"/>
    </inkml:context>
    <inkml:brush xml:id="br0">
      <inkml:brushProperty name="width" value="0.05" units="cm"/>
      <inkml:brushProperty name="height" value="0.05" units="cm"/>
      <inkml:brushProperty name="color" value="#E71224"/>
    </inkml:brush>
  </inkml:definitions>
  <inkml:trace contextRef="#ctx0" brushRef="#br0">92 61 5473,'0'0'10342,"-9"-10"-9343,-26-32-153,35 41-825,0 1 1,0-1 0,0 1-1,-1-1 1,1 1-1,0 0 1,0-1 0,-1 1-1,1 0 1,0-1 0,-1 1-1,1 0 1,0-1-1,-1 1 1,1 0 0,-1-1-1,1 1 1,0 0 0,-1 0-1,1 0 1,-1-1-1,1 1 1,-1 0 0,1 0-1,-1 0 1,1 0 0,0 0-1,-1 0 1,1 0-1,-2 0 1,1 10-25,1-6 59,-34 1031 1533,34-988-1541,0-34-66,0-7-24,-1 0 0,1 0 0,0 0 0,1 0 1,-1 0-1,1 0 0,0 0 0,1-1 0,0 1 0,0 0 0,0 0 0,4 6 0,1-6-2210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1.813"/>
    </inkml:context>
    <inkml:brush xml:id="br0">
      <inkml:brushProperty name="width" value="0.05" units="cm"/>
      <inkml:brushProperty name="height" value="0.05" units="cm"/>
      <inkml:brushProperty name="color" value="#E71224"/>
    </inkml:brush>
  </inkml:definitions>
  <inkml:trace contextRef="#ctx0" brushRef="#br0">445 64 8282,'0'0'8138,"3"-11"-7693,0 0-333,-1 6-36,-1 1 0,0-1 0,0 1 0,0-1 0,0 1 0,-1-1 0,0-4 0,-8 9 310,-11 2-353,0 1 1,1 1 0,0 1-1,0 0 1,-29 14 0,5-3 40,-16 4 23,12-6 18,1 3 0,-64 33 0,98-40-96,17-4 28,23-3-21,155-5 163,-101-1-131,0 3 1,83 12-1,-164-12-62,0 0 0,0 0-1,0 0 1,0 1 0,0-1-1,-1 0 1,1 1 0,0 0 0,0-1-1,-1 1 1,1 0 0,0 0-1,-1 0 1,1 0 0,-1 0-1,1 0 1,2 2 0,-5-2-1,1 0 0,0-1 0,0 1 0,0 0 0,-1 0 0,1 0 0,0-1 0,-1 1 0,1 0 0,-1-1 0,1 1 0,-1 0 0,1-1 0,-1 1 0,1 0 0,-1-1 0,1 1 1,-1-1-1,0 1 0,1-1 0,-1 0 0,0 1 0,0-1 0,1 1 0,-3-1 0,-68 27 23,69-26 5,-165 44 28,-111 39 1,277-81-43,12-1-19,18 0-15,146-2 15,-79-2 57,153 16-1,-219-7-115,-22 1-10,-20 1 22,-58 15 57,0-4 0,-81 13 0,73-18-1,-128 43-1,187-47-18,19-11 18,-1 1 1,1-1 0,0 0 0,0 0 0,0 0 0,0 1 0,0-1 0,0 0 0,0 0 0,0 1 0,0-1 0,0 0-1,0 0 1,0 0 0,0 1 0,0-1 0,0 0 0,0 0 0,0 1 0,0-1 0,0 0 0,0 0 0,0 1 0,0-1-1,0 0 1,0 0 0,1 0 0,-1 1 0,0-1 0,0 0 0,0 0 0,0 0 0,0 0 0,1 1 0,-1-1 0,0 0-1,0 0 1,0 0 0,1 0 0,-1 0 0,0 1 0,38 7-69,132-2 69,-100-5-48,140 19 0,-197-14-149,-16 1-10,-19 5 128,-109 29 91,85-29-20,0 2 0,1 2 1,1 2-1,-83 46 1,122-60 8,-1 1 1,1-1 0,0 1 0,0 0-1,-8 10 1,12-14-5,0 0-1,1 0 0,-1 0 1,0 0-1,1 0 1,-1 0-1,0 0 0,1 0 1,-1 0-1,1 0 1,0 0-1,-1 1 1,1-1-1,0 0 0,0 0 1,0 0-1,-1 0 1,1 1-1,0-1 0,1 0 1,-1 0-1,0 0 1,0 1-1,1-1 0,-1 0 1,0 0-1,1 0 1,-1 0-1,1 0 0,-1 0 1,1 0-1,0 0 1,-1 0-1,1 0 1,0 0-1,0 0 0,0 0 1,0 0-1,0-1 1,0 1-1,0 0 0,0-1 1,1 1-1,8 4-65,1-1-1,0 0 1,0-1-1,1 0 1,-1-1-1,21 2 1,78-2-411,-81-2 326,3 2 55,-23-1 85,0 0 0,0-1 0,-1 0 0,1 0 0,0-1 0,13-3 1,-22 4 15,0 0 0,0-1 1,1 1-1,-1 0 0,0-1 0,0 1 1,0 0-1,1-1 0,-1 1 1,0-1-1,0 1 0,0-1 1,0 1-1,0 0 0,0-1 1,0 1-1,0-1 0,0 1 1,0 0-1,0-1 0,0 1 1,0-1-1,0 1 0,0-1 1,0 1-1,-1 0 0,1-1 1,0 1-1,0 0 0,0-1 0,-1 1 1,1-1-1,0 1 0,-1 0 1,1 0-1,0-1 0,0 1 1,-1 0-1,1-1 0,-1 1 1,1 0-1,0 0 0,-1 0 1,1-1-1,-1 1 0,-17-17-2,17 16 3,-1-1 27,0 0 1,1 0 0,-1 0-1,1 0 1,-1-1-1,1 1 1,0-1-1,0 1 1,0-1-1,0 1 1,0-1-1,1 0 1,-1-2-1,1 2 163,0 5-46,1 25-156,0 216-76,-6 345 239,-10-420-2,-44 198 0,49-312-150,8-43-173,0 2-79,10-10-4967</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2.328"/>
    </inkml:context>
    <inkml:brush xml:id="br0">
      <inkml:brushProperty name="width" value="0.05" units="cm"/>
      <inkml:brushProperty name="height" value="0.05" units="cm"/>
      <inkml:brushProperty name="color" value="#E71224"/>
    </inkml:brush>
  </inkml:definitions>
  <inkml:trace contextRef="#ctx0" brushRef="#br0">36 75 1800,'0'0'13463,"-6"-3"-12925,-18-6-236,18 7-104,16 3-162,-1 1 0,1-1 1,0-1-1,-1 1 0,1-2 0,11-1 1,26 0 101,2025 2 1744,-2074 0-1935,1 0 1,-1 0 0,1 0 0,-1 0 0,1 0-1,-1 0 1,1-1 0,-1 1 0,1 0 0,-1-1-1,1 1 1,0-1 0,-1 1 0,1-1 0,0 0 0,-1 0-1,1 0 1,0 1 0,0-1 0,0 0 0,0 0-1,-2-2 1,-4-24-4778,7 6-3385</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3.792"/>
    </inkml:context>
    <inkml:brush xml:id="br0">
      <inkml:brushProperty name="width" value="0.05" units="cm"/>
      <inkml:brushProperty name="height" value="0.05" units="cm"/>
      <inkml:brushProperty name="color" value="#E71224"/>
    </inkml:brush>
  </inkml:definitions>
  <inkml:trace contextRef="#ctx0" brushRef="#br0">33 82 4369,'0'0'7551,"-32"0"-2914,119-15-4481,0 4 0,128-1 0,-117 9-111,993-12-202,-1018 15 25,-157 0-67,87 8-2839,-1-7 3562,0-12 98,-5-13 1216,-2 31-440,-6 46-968,-22 239-6,8 423 0,25-708-436,-1-2-2,1 1 0,0-1 0,1 0 0,-1 0 0,1 0 0,0 0-1,0 0 1,0 0 0,1 0 0,0 0 0,0 0 0,0-1 0,3 6 0,-4-10-28,-1 1 0,0-1 0,0 0 0,1 1 0,-1-1 1,0 0-1,1 0 0,-1 1 0,0-1 0,1 0 0,-1 0 0,0 1 0,1-1 1,-1 0-1,1 0 0,-1 0 0,1 0 0,-1 0 0,0 0 0,1 0 1,-1 0-1,1 0 0,-1 0 0,0 0 0,1 0 0,-1 0 0,1 0 0,-1 0 1,1 0-1,-1 0 0,0 0 0,1-1 0,-1 1 0,1 0 0,-1 0 1,0 0-1,1-1 0,-1 1 0,0 0 0,1-1 0,-1 1 0,0 0 0,0-1 1,1 1-1,-1 0 0,0-1 0,0 1 0,1-1 0,7-19-3601,-8 20 3439,8-27-8955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3.968"/>
    </inkml:context>
    <inkml:brush xml:id="br0">
      <inkml:brushProperty name="width" value="0.05" units="cm"/>
      <inkml:brushProperty name="height" value="0.05" units="cm"/>
      <inkml:brushProperty name="color" value="#E71224"/>
    </inkml:brush>
  </inkml:definitions>
  <inkml:trace contextRef="#ctx0" brushRef="#br0">1 0 10722,'0'0'9658,"1"13"-9414,2 5-201,2 1-1,0-1 0,1 0 0,1-1 0,1 1 0,0-2 1,19 29-1,-2-3 54,81 126 27,-105-167-217,-1 0 1,1 0-1,-1 0 1,1 0-1,0 0 1,-1 0-1,1 0 1,0-1 0,0 1-1,0 0 1,0 0-1,0-1 1,-1 1-1,1-1 1,0 1 0,1-1-1,-1 1 1,0-1-1,0 1 1,0-1-1,0 0 1,0 0 0,0 1-1,0-1 1,1 0-1,-1 0 1,0 0-1,0 0 1,0-1-1,0 1 1,0 0 0,2-1-1,1-6-3448</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5.059"/>
    </inkml:context>
    <inkml:brush xml:id="br0">
      <inkml:brushProperty name="width" value="0.05" units="cm"/>
      <inkml:brushProperty name="height" value="0.05" units="cm"/>
      <inkml:brushProperty name="color" value="#E71224"/>
    </inkml:brush>
  </inkml:definitions>
  <inkml:trace contextRef="#ctx0" brushRef="#br0">22 115 7722,'0'0'8503,"6"-18"-8070,24-55-235,-28 71-190,-1 0 0,0 0 0,1 0 0,0 1 0,-1-1 0,1 1 0,0-1 0,0 1 0,0 0 1,0 0-1,0 0 0,0 0 0,0 0 0,1 0 0,-1 1 0,0-1 0,0 1 0,1-1 0,2 1 0,43 2 205,-34-1-175,-7 0-38,0 1 0,0 0 0,0 0 0,0 0 0,0 1 0,-1 0 0,1 0 0,-1 0 0,0 1 1,0 0-1,0 0 0,-1 1 0,1 0 0,-1 0 0,0 0 0,-1 1 0,1-1 0,-1 1 0,0 0 0,0 0 0,-1 1 1,0-1-1,4 13 0,-3-12 3,-1 1 1,-1 0 0,0 0 0,0 0-1,0 0 1,-1 0 0,0 0-1,-1 1 1,0-1 0,0 0 0,-1 0-1,0 1 1,0-1 0,-1 0-1,0 0 1,0 0 0,-1 0 0,0-1-1,0 1 1,-7 10 0,-1-6 3,1 0 1,-1-2-1,-1 1 0,0-1 1,0-1-1,-1 0 1,0-1-1,-1 0 0,1-1 1,-2-1-1,1 0 1,-1-1-1,0 0 0,0-1 1,0-1-1,0 0 1,-29 0-1,44-3-6,-1 0 0,0 0 0,1 0 0,-1 0 0,0 0 0,1 0 0,-1-1 0,0 1 0,1 0 0,-1 0 0,0-1 0,1 1 0,-1-1 0,1 1 0,-1 0 0,1-1-1,-1 1 1,1-1 0,-1 1 0,1-1 0,-1 1 0,1-1 0,0 1 0,-1-1 0,1 0 0,0 1 0,-1-1 0,1 0 0,0 1 0,0-1 0,0 0 0,0 1 0,-1-1 0,1 0 0,0 0 0,0-1-2,0 0 1,0-1-1,1 1 1,-1 0-1,0 0 0,1 0 1,-1 0-1,1-1 1,0 1-1,-1 0 1,3-2-1,2-3-1,0 1 0,0 0 0,1 0-1,-1 1 1,1-1 0,1 2 0,-1-1 0,1 0 0,0 1 0,13-6-1,-1 2-14,1 0 0,40-10 0,-49 15 9,-1 1 0,1 0 0,0 0-1,0 2 1,0-1 0,0 1 0,0 1-1,0 0 1,-1 0 0,22 7 0,-27-6-2,0 0 0,0 0 0,0 1 0,0 0 1,-1 0-1,1 1 0,-1-1 0,0 1 0,0 0 0,0 0 1,-1 0-1,1 0 0,-1 1 0,0 0 0,0-1 0,-1 1 1,0 0-1,1 0 0,-2 1 0,1-1 0,0 0 0,-1 1 0,1 6 1,1 2 7,-1-1 0,-1 1 0,0-1 0,0 1-1,-1 0 1,-1 0 0,0-1 0,-1 1 0,-1 0 0,0-1 0,-1 0 0,0 0 0,-1 0 0,0 0 0,-1-1 0,-1 0 0,0 0 0,-12 15 0,7-11 16,-2-1-1,1 0 1,-2-1-1,0-1 1,0 0-1,-2-1 1,1-1 0,-1 0-1,-1-1 1,-29 11-1,46-20-7,-1-1 1,1 1-1,-1-1 0,1 0 0,-1 1 0,0-1 0,1 0 0,-1 0 1,0 0-1,1 0 0,-1 0 0,1 0 0,-1-1 0,-2 0 0,4 1 1,-1 0 0,0-1-1,1 1 1,-1-1 0,1 1-1,-1-1 1,1 1 0,-1-1 0,1 1-1,-1-1 1,1 1 0,0-1-1,-1 1 1,1-1 0,0 0-1,-1 1 1,1-1 0,0 0-1,0 1 1,0-1 0,0 0-1,-1 1 1,1-2 0,1-2 0,-1 1 1,0-1 0,1 0 0,0 1-1,0-1 1,0 1 0,0-1 0,1 1-1,0 0 1,-1 0 0,4-5 0,5-4-21,0 1 1,0 0 0,1 1 0,0 0-1,0 1 1,2 0 0,-1 1 0,1 1-1,0-1 1,0 2 0,1 0 0,0 1-1,0 0 1,0 1 0,0 0-1,1 2 1,0-1 0,-1 2 0,20 0-1,-30 1 8,0 0-1,0 0 0,0 1 1,0 0-1,0-1 0,-1 1 1,1 1-1,0-1 0,0 1 1,-1-1-1,1 1 1,-1 0-1,1 0 0,-1 1 1,0-1-1,0 1 0,5 4 1,-4-2-3,0 1 0,0-1 0,-1 1 1,1-1-1,-2 1 0,1 0 1,0 0-1,-1 1 0,0-1 0,1 9 1,-1-7 0,-1 1 1,0 0 0,0 0 0,-1 0-1,0-1 1,-1 1 0,0 0-1,0 0 1,-1-1 0,0 1 0,0 0-1,-1-1 1,0 0 0,-1 0 0,1 0-1,-9 12 1,0-7 21,0 0 0,-1 0 0,0-2 0,-1 1-1,0-2 1,-1 0 0,0 0 0,-1-2 0,0 0 0,0-1 0,-1 0 0,0-1 0,0-1-1,0-1 1,-1 0 0,1-1 0,-31 0 0,47-3-13,1 0-1,-1 0 1,0 0 0,1 0 0,-1 0-1,1 0 1,-1 0 0,1 0 0,-1 0-1,1-1 1,-1 1 0,1 0 0,-1 0-1,1 0 1,-1-1 0,1 1-1,0 0 1,-1-1 0,1 1 0,-1 0-1,1-1 1,0 1 0,-1-1 0,1 1-1,0-1 1,0 1 0,-1-1 0,1 1-1,0 0 1,0-1 0,-1 0-1,3-21 56,0 18-50,-1 0 0,1 0 0,-1 0 0,1 0 0,1 0 0,-1 0 0,1 0 0,4-5 0,4 2-14,1 0 0,-1 0 0,1 2 0,1-1 0,-1 2 0,1-1 0,0 2 0,0 0 0,0 0 0,0 1 0,0 1 0,0 0 0,1 1 0,-1 0 0,0 1 0,19 4 0,-28-4-1,1 0 1,0 1-1,0 0 0,-1 0 0,1 0 1,-1 0-1,0 1 0,1 0 1,-1 0-1,0 0 0,-1 0 0,1 1 1,-1 0-1,1-1 0,-1 1 1,0 0-1,0 1 0,-1-1 0,1 0 1,-1 1-1,0-1 0,0 1 1,-1 0-1,1 0 0,-1 0 0,1 9 1,-1-7 1,0 1 1,-1-1 0,1 1 0,-2-1-1,1 1 1,-1-1 0,0 1 0,0-1-1,-1 0 1,0 1 0,-1-1 0,1 0 0,-1 0-1,-1 0 1,1-1 0,-1 1 0,-7 7-1,-4 2 15,-1-1 0,0-1 0,-1 0 0,0-1 0,-2-1 0,1-1 0,-1 0 0,-1-2 0,0 0-1,0-1 1,-1-1 0,0-1 0,0-1 0,0-1 0,-28 3 0,48-8-3,1 0 1,0 0-1,0 0 0,-1 0 0,1 0 1,0 0-1,0 0 0,0 1 0,0-1 1,1 0-1,-1 0 0,0 0 0,0 0 1,0 0-1,1 0 0,-1 0 1,0 1-1,1-1 0,0-1 0,3-4-12,1 1 0,-1 1 0,1-1 0,0 1-1,1 0 1,-1 0 0,1 0 0,8-4-1,58-26-46,-48 24-10,-1-1-4,-15 6 41,1 1-1,0 0 1,0 1-1,0-1 1,0 2 0,0-1-1,17-1 1,-26 4 18,0 0 1,1 1 0,-1-1 0,0 0 0,1 0-1,-1 1 1,0-1 0,1 0 0,-1 0 0,0 1-1,0-1 1,1 0 0,-1 1 0,0-1 0,0 1-1,0-1 1,1 0 0,-1 1 0,0-1 0,0 0 0,0 1-1,0-1 1,0 1 0,0-1 0,0 1 0,0-1-1,0 0 1,0 1 0,0-1 0,0 1 0,0-1-1,0 0 1,0 1 0,-1-1 0,1 1 0,0 4-46,-2 26 25,-2-1 1,-1 1-1,-12 40 1,-4 22 97,-10 138 784,-3 270 1,33-483-845,2-9 8,-2 1 0,1-1 0,-1 1 0,-1-1 0,-2 12 0,-22-15-85,20-5-980,17-1-1387,-3 0-1779</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5.540"/>
    </inkml:context>
    <inkml:brush xml:id="br0">
      <inkml:brushProperty name="width" value="0.05" units="cm"/>
      <inkml:brushProperty name="height" value="0.05" units="cm"/>
      <inkml:brushProperty name="color" value="#E71224"/>
    </inkml:brush>
  </inkml:definitions>
  <inkml:trace contextRef="#ctx0" brushRef="#br0">102 1 7378,'0'0'4036,"-17"1"-3731,-52 5-123,54-1-43,17-1-23,21 3 289,27 0 669,79-1 0,-97-5-901,1037 13 895,76 2-1047,-1100-13-1594,-144-3 304,37 0-602</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6.769"/>
    </inkml:context>
    <inkml:brush xml:id="br0">
      <inkml:brushProperty name="width" value="0.05" units="cm"/>
      <inkml:brushProperty name="height" value="0.05" units="cm"/>
      <inkml:brushProperty name="color" value="#E71224"/>
    </inkml:brush>
  </inkml:definitions>
  <inkml:trace contextRef="#ctx0" brushRef="#br0">81 72 4417,'0'0'5253,"4"-5"-4466,-4 5-775,1-1 0,-1 1 1,1 0-1,-1-1 0,1 1 1,-1-1-1,1 1 0,-1 0 0,0-1 1,1 1-1,-1-1 0,0 1 0,1-1 1,-1 1-1,0-1 0,0 0 1,1 1-1,-1-1 0,0 1 0,0-1 1,0 1-1,0-1 0,0 0 1,0 1-1,0-1 0,0 1 0,0-1 1,0 0-1,0 1 0,0-1 0,0 1 1,-1-1-1,1 1 0,0-1 1,0 0-1,-1 1 0,1-1 0,0 1 1,-1-1-1,1 1 0,0-1 0,-1 1 1,1 0-1,-1-1 0,1 1 1,-1 0-1,0-1 0,-38-1 416,15 3-49,3-1 3225,47-1-2360,146-15-1056,969-8-23,-820 25-235,-204-2 41,53 0-245,175 21 1,-374-19-416,-1 1 3210,25 26-2068,4-22-431,-22 783 88,23-654 34,0-101-114,2 1 0,1-1 0,1 0 0,2 0-1,15 51 1,-16-106-2562,-6-21-1676,-10 18-470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7.114"/>
    </inkml:context>
    <inkml:brush xml:id="br0">
      <inkml:brushProperty name="width" value="0.05" units="cm"/>
      <inkml:brushProperty name="height" value="0.05" units="cm"/>
      <inkml:brushProperty name="color" value="#E71224"/>
    </inkml:brush>
  </inkml:definitions>
  <inkml:trace contextRef="#ctx0" brushRef="#br0">0 21 4905,'0'0'10112,"26"-3"-9575,630-14 431,-455 18-836,-121-1-72,19-2-9,1 5 0,110 17 1,-180-10-139,-21-1-214,-9-8 280,0 0 0,-1-1-1,1 1 1,0 0 0,-1-1 0,1 1 0,0 0-1,-1-1 1,1 1 0,-1-1 0,1 1 0,-1-1 0,1 1-1,-1-1 1,1 1 0,-1-1 0,0 0 0,1 1-1,-1-1 1,1 0 0,-1 1 0,0-1 0,-1 0-1,-31 11-913,-43 9 1,52-15-20,-48 12-2912</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7.472"/>
    </inkml:context>
    <inkml:brush xml:id="br0">
      <inkml:brushProperty name="width" value="0.05" units="cm"/>
      <inkml:brushProperty name="height" value="0.05" units="cm"/>
      <inkml:brushProperty name="color" value="#E71224"/>
    </inkml:brush>
  </inkml:definitions>
  <inkml:trace contextRef="#ctx0" brushRef="#br0">1 206 7418,'0'0'9208,"17"-18"-8605,-10 10-546,4-4 17,1 0 0,0 1 0,1 0-1,0 0 1,1 2 0,0 0 0,0 0-1,1 1 1,26-10 0,13 1 23,1 2 0,0 3-1,1 2 1,0 2 0,0 3 0,1 2 0,57 5 0,-103-1-74,0 1-1,0 0 1,0 0 0,0 1 0,-1 0 0,0 1 0,1 0 0,-1 1 0,12 8 0,-18-11-46,-1 0 1,1 1-1,-1 0 1,0-1 0,1 1-1,-1 1 1,0-1 0,-1 0-1,1 1 1,-1-1 0,1 1-1,-1 0 1,0 0 0,-1 0-1,1 0 1,-1 0-1,1 0 1,-1 0 0,-1 0-1,1 1 1,0-1 0,-1 0-1,0 1 1,0-1 0,0 0-1,-2 6 1,2-8-268,-1 0 1,1 1 0,-1-1-1,0 0 1,0 0-1,0 0 1,0 0-1,0 0 1,0 0-1,-1-1 1,1 1-1,0 0 1,-1-1-1,0 1 1,1-1-1,-1 1 1,0-1 0,-2 2-1,-18 5-7721</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7.891"/>
    </inkml:context>
    <inkml:brush xml:id="br0">
      <inkml:brushProperty name="width" value="0.05" units="cm"/>
      <inkml:brushProperty name="height" value="0.05" units="cm"/>
      <inkml:brushProperty name="color" value="#E71224"/>
    </inkml:brush>
  </inkml:definitions>
  <inkml:trace contextRef="#ctx0" brushRef="#br0">1 0 9874,'0'0'8162,"5"37"-7809,92 478 293,-70-314-558,-1 404 1,-29-542-62,-3 0 1,-2 0-1,-3-1 0,-23 72 0,32-125-25,-1 0 0,0-1 0,0 1 0,-1-1 0,0 1 0,-1-1 0,0 0 0,0-1 0,-1 1 0,0-1 0,-12 11 0,17-15 714</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28.450"/>
    </inkml:context>
    <inkml:brush xml:id="br0">
      <inkml:brushProperty name="width" value="0.05" units="cm"/>
      <inkml:brushProperty name="height" value="0.05" units="cm"/>
      <inkml:brushProperty name="color" value="#E71224"/>
    </inkml:brush>
  </inkml:definitions>
  <inkml:trace contextRef="#ctx0" brushRef="#br0">213 235 4337,'0'0'3074,"-22"-13"-2290,-72-41-213,88 50-276,0 0 0,0 0 0,0 1 0,0 0 0,0 0 0,-1 1 0,1-1 0,-1 1 0,0 1 0,1-1 0,-1 1 0,-13 0 807,22 0-1022,0 1-1,1-1 1,-1 0 0,0 1-1,1 0 1,-1 0-1,0 0 1,1 0 0,-1 0-1,0 0 1,1 0-1,2 1 1,12 1 269,755-51 1269,-417 18-1578,932-24-379,-1285 55 523,-29 0 435,-116 5-1144,113-5-2221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3.734"/>
    </inkml:context>
    <inkml:brush xml:id="br0">
      <inkml:brushProperty name="width" value="0.05" units="cm"/>
      <inkml:brushProperty name="height" value="0.05" units="cm"/>
      <inkml:brushProperty name="color" value="#E71224"/>
    </inkml:brush>
  </inkml:definitions>
  <inkml:trace contextRef="#ctx0" brushRef="#br0">27 98 8410,'0'0'12170,"0"11"-11664,-13 150-374,0 1 321,13-161 374,0-39 605,2 19-1414,1 0-1,1 0 0,0 0 0,1 1 0,1-1 1,13-24-1,1 1-71,39-58 1,-51 87 10,1 0 1,0 1-1,15-16 1,-20 25-8,-1 0 1,0 0-1,1 0 1,0 1 0,0-1-1,0 1 1,0 0 0,0 0-1,0 1 1,0-1-1,0 1 1,1 0 0,-1 0-1,0 0 1,1 1 0,4-1-1,-7 2 25,-1-1 0,1 1 1,-1 0-1,1-1 0,-1 1 0,0 0 0,1 0 0,-1 0 0,0 0 0,0 0 0,0 1 0,0-1 1,0 0-1,0 0 0,0 1 0,0-1 0,0 1 0,-1-1 0,1 1 0,0-1 0,-1 1 0,1-1 1,-1 1-1,0-1 0,0 1 0,1 0 0,-1-1 0,0 1 0,-1 2 0,2 1 7,-1 0-1,1 0 0,-1 1 1,-1-1-1,1 0 0,-1 0 1,0 0-1,-3 10 0,0-9 16,-1 1 0,0-1-1,0 0 1,-1 0 0,0-1-1,0 0 1,0 0 0,0 0-1,-1 0 1,0-1 0,-11 5-1,2-1-1,-2-1 0,1 0-1,-34 8 1,32-12 126,21-3 64,1 0-189,0 0 0,0 1 0,0-1 1,0 0-1,-1 1 0,1 0 0,0 0 0,0 0 0,0 0 1,-1 0-1,4 2 0,21 18-9,-1 2 1,0 1-1,40 48 0,-11-11 3,-35-41-2,-10-11 3,0 0 0,-1 1 0,0 0-1,-1 0 1,0 1 0,-1 0 0,0 0-1,7 17 1,-13-27-31,-1-1 1,0 1-1,0-1 1,1 1-1,-1-1 0,0 1 1,0 0-1,0-1 1,0 1-1,0-1 0,0 1 1,0-1-1,0 1 0,0-1 1,0 1-1,0 0 1,0-1-1,0 1 0,-1-1 1,1 1-1,0-1 1,0 1-1,-1-1 0,1 1 1,0-1-1,0 1 1,-1-1-1,1 1 0,-1-1 1,1 0-1,0 1 0,-1-1 1,1 0-1,-1 1 1,1-1-1,-1 0 0,1 0 1,-1 1-1,1-1 1,-1 0-1,1 0 0,-1 0 1,1 1-1,-1-1 1,0 0-1,0 0 0,-22 1-2684</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4.405"/>
    </inkml:context>
    <inkml:brush xml:id="br0">
      <inkml:brushProperty name="width" value="0.05" units="cm"/>
      <inkml:brushProperty name="height" value="0.05" units="cm"/>
      <inkml:brushProperty name="color" value="#E71224"/>
    </inkml:brush>
  </inkml:definitions>
  <inkml:trace contextRef="#ctx0" brushRef="#br0">3 44 9074,'0'0'10705,"0"-9"-10104,0-21-365,0 26-222,0 26-114,-2 332 312,2-352-205,0 0 1,0 0-1,0 0 1,1 0-1,-1 0 1,1-1 0,0 1-1,-1 0 1,1 0-1,0 0 1,0-1-1,0 1 1,0 0-1,1-1 1,-1 1-1,0-1 1,1 0 0,-1 1-1,1-1 1,-1 0-1,1 0 1,-1 0-1,1 0 1,0 0-1,0 0 1,-1 0-1,1 0 1,0-1 0,0 1-1,0-1 1,0 0-1,4 1 1,8 1 109,0-1 1,1-1 0,23-2 0,-15 1-3,29-3 7,69-13 0,5-1-2683,-92 15-1792</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5.046"/>
    </inkml:context>
    <inkml:brush xml:id="br0">
      <inkml:brushProperty name="width" value="0.05" units="cm"/>
      <inkml:brushProperty name="height" value="0.05" units="cm"/>
      <inkml:brushProperty name="color" value="#E71224"/>
    </inkml:brush>
  </inkml:definitions>
  <inkml:trace contextRef="#ctx0" brushRef="#br0">214 60 8266,'0'0'11026,"-1"-9"-10140,-8-30-225,9 38-649,0 0 0,0 1-1,-1-1 1,1 0 0,0 1 0,-1-1 0,1 1-1,-1-1 1,1 1 0,-1-1 0,1 1-1,-1-1 1,1 1 0,-1-1 0,0 1 0,1 0-1,-1-1 1,1 1 0,-1 0 0,0-1-1,1 1 1,-1 0 0,0 0 0,0 0 0,1 0-1,-1 0 1,0 0 0,1 0 0,-1 0-1,0 0 1,0 0 0,1 0 0,-1 0 0,0 0-1,1 0 1,-1 1 0,0-1 0,1 0-1,-1 1 1,0-1 0,1 0 0,-1 1 0,1-1-1,-2 1 1,1 0 4,-14 8-3,1 0 0,0 1 0,1 1 0,0 0 0,0 1 0,1 0 0,1 1 0,0 0 1,1 1-1,0 0 0,-11 22 0,18-30-7,0-1 1,1 0-1,0 1 1,0 0 0,0-1-1,1 1 1,-1 0-1,1 0 1,1 0-1,-1 0 1,1 0-1,0 0 1,1 0-1,-1 0 1,1 0-1,0 0 1,0-1-1,1 1 1,0 0-1,0-1 1,0 1-1,1-1 1,0 1-1,0-1 1,0 0-1,1 0 1,-1-1-1,1 1 1,0-1-1,1 0 1,-1 0-1,1 0 1,0 0-1,7 4 1,14 7 8,0-1 0,0-1 0,1-2 0,1 0-1,46 10 1,-3-5-958,81 7 1,-31-16-3277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4.325"/>
    </inkml:context>
    <inkml:brush xml:id="br0">
      <inkml:brushProperty name="width" value="0.05" units="cm"/>
      <inkml:brushProperty name="height" value="0.05" units="cm"/>
      <inkml:brushProperty name="color" value="#E71224"/>
    </inkml:brush>
  </inkml:definitions>
  <inkml:trace contextRef="#ctx0" brushRef="#br0">314 0 11386,'0'0'7234,"-101"142"-6474,62-81-208,-2 4-176,-3 0-104,5-7-152,10-4-104,11-12-16,16-12-120,4-21-1664,27-9-2041,2 0-2496</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7.803"/>
    </inkml:context>
    <inkml:brush xml:id="br0">
      <inkml:brushProperty name="width" value="0.05" units="cm"/>
      <inkml:brushProperty name="height" value="0.05" units="cm"/>
      <inkml:brushProperty name="color" value="#E71224"/>
    </inkml:brush>
  </inkml:definitions>
  <inkml:trace contextRef="#ctx0" brushRef="#br0">0 31 8874,'0'0'8522,"7"1"-8089,-3-1-378,0 1-1,0 0 0,0 0 1,0 1-1,0-1 1,-1 1-1,1 0 0,0 0 1,-1 0-1,1 1 1,-1-1-1,0 1 0,3 3 1,2 2 42,0 1 1,-1 0-1,-1 0 1,10 16 0,3 14 160,24 70 1,-33-80-163,-9-28-62,-1 0-1,0-1 1,1 1-1,-1-1 0,1 1 1,-1 0-1,0-1 1,1 1-1,0-1 1,-1 1-1,1-1 1,-1 0-1,1 1 1,-1-1-1,1 1 1,0-1-1,-1 0 0,1 0 1,0 1-1,0-1 1,-1 0-1,1 0 1,0 0-1,-1 0 1,1 0-1,0 0 1,0 0-1,-1 0 0,1 0 1,0 0-1,-1 0 1,1-1-1,0 1 1,-1 0-1,1 0 1,0-1-1,-1 1 1,1 0-1,0-1 0,-1 1 1,1-1-1,-1 1 1,1 0-1,-1-1 1,1 0-1,-1 1 1,2-2-1,30-30 1070,-27 27-1155,94-111 352,16-16-263,-114 131-84,-1 0 0,1 0 0,0 0 0,0 0 0,0 0 0,-1 0 0,1 1 0,0-1 0,0 0 0,0 0 0,0 1 0,1-1 0,-1 1 0,0-1 0,0 1 1,0 0-1,0-1 0,0 1 0,1 0 0,-1 0 0,0 0 0,0 0 0,0 0 0,1 0 0,1 0 0,-2 1-15,0 0 0,0 0 0,1 0 0,-1 0 0,0 0 0,0 0 0,0 0 0,0 1 0,0-1 0,0 0 0,-1 1 0,1-1 0,0 1 0,-1-1 0,1 0 0,0 4 0,2 10-1048,0-1 0,-1 1 0,0 19 0,-2-26-371,1 33-5143</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8.146"/>
    </inkml:context>
    <inkml:brush xml:id="br0">
      <inkml:brushProperty name="width" value="0.05" units="cm"/>
      <inkml:brushProperty name="height" value="0.05" units="cm"/>
      <inkml:brushProperty name="color" value="#E71224"/>
    </inkml:brush>
  </inkml:definitions>
  <inkml:trace contextRef="#ctx0" brushRef="#br0">213 21 12307,'0'0'8923,"-12"-5"-8823,6 2-99,3 1-1,-1 1 0,1-1 1,0 1-1,0-1 0,-1 1 0,1 0 0,0 1 0,-1-1 1,1 0-1,-1 1 0,1 0 0,-1 0 0,1 0 0,-1 0 1,1 1-1,-1-1 0,1 1 0,-1 0 0,1 0 0,0 0 1,-1 0-1,1 1 0,0-1 0,-4 3 0,5-2 2,-45 37 3,44-36-9,1-1 0,0 1-1,0 0 1,0 0 0,0 0 0,1 0-1,-1 0 1,1 0 0,-1 1-1,1-1 1,0 0 0,0 1 0,1-1-1,-1 0 1,1 5 0,0-7 3,0 1-1,0-1 1,1 0 0,-1 1 0,0-1-1,1 0 1,0 0 0,-1 1 0,1-1 0,0 0-1,-1 0 1,1 0 0,0 0 0,0 0-1,0 0 1,0 0 0,0 0 0,0 0-1,0-1 1,0 1 0,0 0 0,1-1-1,-1 1 1,0 0 0,0-1 0,1 0-1,-1 1 1,0-1 0,1 0 0,-1 0 0,0 1-1,2-1 1,55 1 20,-41-2-13,33 0 73,-26-1-58,-1 2 0,43 5 1,-64-5-29,-1 1 0,0-1 0,1 1 0,-1-1 0,0 1 0,1 0 1,-1 0-1,0 0 0,0 0 0,0 0 0,0 0 0,0 0 0,0 0 1,0 0-1,0 0 0,0 1 0,-1-1 0,1 0 0,0 1 1,-1-1-1,1 0 0,-1 1 0,1-1 0,-1 1 0,0-1 0,0 1 1,1-1-1,-1 1 0,0-1 0,0 1 0,-1-1 0,1 1 0,0-1 1,0 0-1,-1 1 0,1-1 0,-2 3 0,1 1-6,0 0 1,-1 0-1,1-1 0,-1 1 0,0 0 1,0-1-1,-1 1 0,0-1 0,-6 8 0,-1-4-55,-1 1 0,0-2 0,0 1-1,-1-2 1,0 1 0,0-2 0,-1 0-1,1 0 1,-24 5 0,11-5-1407,0-2 0,-30 2 0,2-4-6268</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9.172"/>
    </inkml:context>
    <inkml:brush xml:id="br0">
      <inkml:brushProperty name="width" value="0.05" units="cm"/>
      <inkml:brushProperty name="height" value="0.05" units="cm"/>
      <inkml:brushProperty name="color" value="#E71224"/>
    </inkml:brush>
  </inkml:definitions>
  <inkml:trace contextRef="#ctx0" brushRef="#br0">303 43 8890,'0'0'10463,"-13"-10"-10153,5 4-290,5 2-15,-1 1-1,1 0 0,-1 1 1,0-1-1,0 1 0,0-1 1,-1 1-1,-4-1 0,7 2-2,1 1-1,-1 0 1,0 0-1,0 0 1,1 0-1,-1 0 1,0 0-1,0 1 1,1-1-1,-1 1 1,0-1 0,1 1-1,-1-1 1,0 1-1,1 0 1,-1 0-1,1 0 1,-1 0-1,1 0 1,0 0-1,-1 0 1,1 0-1,0 1 1,0-1-1,0 1 1,0-1-1,0 0 1,0 1 0,0 0-1,0 1 1,-13 23 25,2 0 0,0 1 0,2 0 0,1 1 0,1 0 1,2 0-1,1 1 0,1 0 0,1 0 0,1 31 0,6 37 120,25 158-1,-27-239-144,1 14 14,0 49 0,-3-78-31,0 1-1,-1 0 1,1-1-1,-1 1 1,1 0 0,-1-1-1,0 1 1,1-1-1,-1 1 1,0-1-1,0 1 1,0-1 0,0 0-1,0 1 1,0-1-1,-1 0 1,1 0 0,0 0-1,-1 0 1,1 0-1,-1 0 1,1 0-1,-1-1 1,1 1 0,-1 0-1,1-1 1,-1 1-1,0-1 1,1 0 0,-1 1-1,0-1 1,1 0-1,-1 0 1,0 0-1,0 0 1,1 0 0,-3-1-1,-4 1-508,1-1-1,-1 0 1,1 0 0,0-1-1,0 1 1,-1-2-1,-11-4 1,-15-15-5048</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39.530"/>
    </inkml:context>
    <inkml:brush xml:id="br0">
      <inkml:brushProperty name="width" value="0.05" units="cm"/>
      <inkml:brushProperty name="height" value="0.05" units="cm"/>
      <inkml:brushProperty name="color" value="#E71224"/>
    </inkml:brush>
  </inkml:definitions>
  <inkml:trace contextRef="#ctx0" brushRef="#br0">0 45 12307,'0'0'4809,"166"-10"-4121,-91 10-384,36 0-288,-12 0-16,-19-4-2393</inkml:trace>
  <inkml:trace contextRef="#ctx0" brushRef="#br0" timeOffset="1">792 1 14003,'0'0'5625</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58.543"/>
    </inkml:context>
    <inkml:brush xml:id="br0">
      <inkml:brushProperty name="width" value="0.05" units="cm"/>
      <inkml:brushProperty name="height" value="0.05" units="cm"/>
      <inkml:brushProperty name="color" value="#E71224"/>
    </inkml:brush>
  </inkml:definitions>
  <inkml:trace contextRef="#ctx0" brushRef="#br0">14 0 7058,'0'0'9547,"0"6"-6756,0 27-2910,-13 689 222,16-529 21,32 218 0,-17-239-89,-5 271 1,-48 174 85,6 44 534,29-620-651,-1 76 56,4-1 1,26 156-1,-22-246-51,2 14 42,2-54 724,10-37-4150,-15 23-4511</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7:59.565"/>
    </inkml:context>
    <inkml:brush xml:id="br0">
      <inkml:brushProperty name="width" value="0.05" units="cm"/>
      <inkml:brushProperty name="height" value="0.05" units="cm"/>
      <inkml:brushProperty name="color" value="#E71224"/>
    </inkml:brush>
  </inkml:definitions>
  <inkml:trace contextRef="#ctx0" brushRef="#br0">153 175 5921,'0'0'5533,"-22"-1"-4788,-98-1 195,109 4-167,12 1 607,27 1-430,209-4 626,23 0-1065,2560 23 503,-1342 1-1145,-1477-24 139,-1-1 0,1 1 1,0-1-1,-1 1 0,1-1 0,0 1 0,-1-1 0,1 1 1,-1-1-1,1 1 0,-1-1 0,1 0 0,-1 1 1,1-1-1,-1 0 0,1 0 0,-1 1 0,0-1 0,0 0 1,1 0-1,-1 0 0,0 1 0,0-1 0,0 0 0,0 0 1,0 0-1,0 0 0,0 1 0,0-1 0,0 0 0,0 0 1,-1 0-1,1 1 0,0-1 0,-1 0 0,1 0 0,0 1 1,-1-1-1,1 0 0,-1 1 0,1-1 0,-1 0 0,1 1 1,-1-1-1,1 1 0,-2-2 0,-31-14 18,-7-5 51,36-21-178,-36-73 289,43 143 19,4 20-293,-1-35 89,1 0 0,0-1-1,11 15 1,-12-19 16,-1 0-1,1 0 0,-1 0 1,-1 1-1,0-1 0,0 1 1,0 0-1,-1 0 0,2 15 1,-5-22-19,0-1 1,0 1 0,0 0 0,0 0 0,-1 0 0,1 0 0,-1 0 0,1 0-1,-1-1 1,0 1 0,0 0 0,0-1 0,0 1 0,0 0 0,0-1-1,0 1 1,0-1 0,-1 1 0,1-1 0,0 0 0,-1 0 0,0 0-1,1 0 1,-1 0 0,-2 1 0,-51 19-101,45-18 59,-118 26-2282,76-21-302</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0.167"/>
    </inkml:context>
    <inkml:brush xml:id="br0">
      <inkml:brushProperty name="width" value="0.05" units="cm"/>
      <inkml:brushProperty name="height" value="0.05" units="cm"/>
      <inkml:brushProperty name="color" value="#E71224"/>
    </inkml:brush>
  </inkml:definitions>
  <inkml:trace contextRef="#ctx0" brushRef="#br0">335 192 8146,'0'0'8019,"0"-21"-6560,1-13-957,0-1 469,-4-44 0,3 78-945,0 0-1,0 0 0,0 1 0,0-1 1,0 0-1,0 0 0,0 0 1,0 0-1,-1 0 0,1 0 0,0 1 1,-1-1-1,1 0 0,0 0 0,-1 1 1,1-1-1,-1 0 0,1 0 1,-1 1-1,0-1 0,1 1 0,-1-1 1,0 0-1,1 1 0,-1-1 1,0 1-1,0 0 0,0-1 0,1 1 1,-1-1-1,0 1 0,0 0 0,0 0 1,0 0-1,0-1 0,1 1 1,-1 0-1,0 0 0,0 0 0,0 0 1,0 1-1,-1-1 0,-1 1-16,0 0 0,0 0 0,0 0 0,0 0 0,0 0 0,0 1-1,0 0 1,0-1 0,1 1 0,-1 0 0,-2 3 0,-10 11-5,1 1 1,1 1-1,0-1 1,2 2-1,0 0 1,1 0-1,1 1 1,1 0-1,0 1 1,2 0-1,-6 31 1,2 9 158,2 1 1,1 109-1,10 26-247,-22-202-1402,-47-58-6221,32 27-541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0.524"/>
    </inkml:context>
    <inkml:brush xml:id="br0">
      <inkml:brushProperty name="width" value="0.05" units="cm"/>
      <inkml:brushProperty name="height" value="0.05" units="cm"/>
      <inkml:brushProperty name="color" value="#E71224"/>
    </inkml:brush>
  </inkml:definitions>
  <inkml:trace contextRef="#ctx0" brushRef="#br0">0 33 9674,'0'0'3737,"158"-17"-2497,-70 10-664,47 3-576,-27 1-936,-17 1-4625</inkml:trace>
  <inkml:trace contextRef="#ctx0" brushRef="#br0" timeOffset="1">645 56 12187,'0'0'3592</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1.337"/>
    </inkml:context>
    <inkml:brush xml:id="br0">
      <inkml:brushProperty name="width" value="0.05" units="cm"/>
      <inkml:brushProperty name="height" value="0.05" units="cm"/>
      <inkml:brushProperty name="color" value="#E71224"/>
    </inkml:brush>
  </inkml:definitions>
  <inkml:trace contextRef="#ctx0" brushRef="#br0">215 98 7682,'0'0'9830,"1"-16"-8961,6-66 194,-28 100-935,14-13-133,-184 150-542,187-151-1612,8-5 619,18-15-186,32-25 147,-37 26 1353,28-23-233,-42 36 602,0 0-1,0 0 1,0 0-1,0 1 1,0-1-1,0 1 1,1 0 0,-1 0-1,0 0 1,1 0-1,-1 1 1,1-1-1,4 1 1,-5 1-58,-1 0 0,1-1 1,-1 1-1,0 1 0,0-1 1,0 0-1,0 0 0,1 1 0,-2 0 1,1-1-1,0 1 0,0 0 0,0 0 1,2 3-1,25 38 290,-20-28-303,31 45-559,-31-39-2060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1.698"/>
    </inkml:context>
    <inkml:brush xml:id="br0">
      <inkml:brushProperty name="width" value="0.05" units="cm"/>
      <inkml:brushProperty name="height" value="0.05" units="cm"/>
      <inkml:brushProperty name="color" value="#E71224"/>
    </inkml:brush>
  </inkml:definitions>
  <inkml:trace contextRef="#ctx0" brushRef="#br0">0 0 9874,'0'0'9810,"18"75"-9810,-13-8 216,-2 8-144,-3 2 16,0-5-40,0-5-48,3-6-296,4-17-1160,1-18-4937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4.665"/>
    </inkml:context>
    <inkml:brush xml:id="br0">
      <inkml:brushProperty name="width" value="0.05" units="cm"/>
      <inkml:brushProperty name="height" value="0.05" units="cm"/>
      <inkml:brushProperty name="color" value="#E71224"/>
    </inkml:brush>
  </inkml:definitions>
  <inkml:trace contextRef="#ctx0" brushRef="#br0">40 0 9762,'0'0'11066,"-4"3"-10915,0 2-114,1-1 1,0 1-1,0 0 0,0 0 1,0 0-1,1 0 0,0 0 1,0 1-1,0-1 0,0 1 1,1 0-1,0-1 0,1 1 0,-1 7 1,-2 98 715,3-86-751,0-24 2,0 1-1,-1 0 1,1-1 0,0 1-1,0 0 1,1-1 0,-1 1-1,0 0 1,0-1 0,1 1-1,-1-1 1,1 1 0,0 0-1,-1-1 1,1 1 0,0-1-1,0 0 1,0 1 0,0-1-1,0 0 1,2 2 0,-1-2 10,1 0 1,-1 0-1,1-1 1,0 1-1,0-1 1,-1 1-1,1-1 0,0 0 1,0 0-1,4-1 1,12 0 86,-7 2-81,-1-2 0,0 1 0,1-2 0,-1 1 0,0-1 0,0-1-1,0 0 1,14-6 0,-24 8-74,-1-30-8735,0 13-701</inkml:trace>
  <inkml:trace contextRef="#ctx0" brushRef="#br0" timeOffset="1">40 0 10098</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4.260"/>
    </inkml:context>
    <inkml:brush xml:id="br0">
      <inkml:brushProperty name="width" value="0.05" units="cm"/>
      <inkml:brushProperty name="height" value="0.05" units="cm"/>
      <inkml:brushProperty name="color" value="#E71224"/>
    </inkml:brush>
  </inkml:definitions>
  <inkml:trace contextRef="#ctx0" brushRef="#br0">11 0 4889,'0'0'9495,"-10"8"-4187,10 57-5133,9 67 0,-4-104-117,0 0-1,2 0 1,0 0 0,22 49 0,3 4-6,41 165 0,-18-51 197,-49-175-171,24 75 69,4-2 0,62 122 0,-63-161-24,77 92-1,-64-90-45,1-1 58,70 63 1,-66-70-25,68 83 0,-104-113-72,2 0-1,0-2 1,1 0-1,0-1 1,1-1-1,1 0 1,0-2 0,1 0-1,1-2 1,-1 0-1,1-1 1,37 9-1,-54-17-22,61 20 152,0-2 0,1-4 0,131 13 1,-174-27-120,70 3 275,132-10 0,-157-5-184,1-3 0,-2-3 0,0-3 0,67-30 0,-95 32-2,-1-2 0,-1-1 0,-1-2 0,-1-2 0,-1-1 0,31-31 0,-3-4 15,108-136-1,-127 134 59,70-136-1,-43 69-79,415-835 295,-479 942-420,-7 19 20,1-1 0,0 1 0,1 0-1,-1 0 1,1-1 0,0 1 0,0 0-1,0 1 1,3-5 0,-4 7 12,-28 1-6358,2 0 2344</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5.491"/>
    </inkml:context>
    <inkml:brush xml:id="br0">
      <inkml:brushProperty name="width" value="0.05" units="cm"/>
      <inkml:brushProperty name="height" value="0.05" units="cm"/>
      <inkml:brushProperty name="color" value="#E71224"/>
    </inkml:brush>
  </inkml:definitions>
  <inkml:trace contextRef="#ctx0" brushRef="#br0">16 91 9090,'0'0'11650,"-16"-86"-10665,16 81 263,0 29-1368,0 8 64,0 12 48,0 26-272,0-12-1561,0-4-5104</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6.067"/>
    </inkml:context>
    <inkml:brush xml:id="br0">
      <inkml:brushProperty name="width" value="0.05" units="cm"/>
      <inkml:brushProperty name="height" value="0.05" units="cm"/>
      <inkml:brushProperty name="color" value="#E71224"/>
    </inkml:brush>
  </inkml:definitions>
  <inkml:trace contextRef="#ctx0" brushRef="#br0">117 138 9058,'0'0'9991,"-1"-21"-9052,-5-94 688,6 114-1173,0 3-330,-2 29-183,-9 53 1,0-6 83,-15 332 413,25-401-454,1-1-10,0 0 0,-1 0 0,0 1 0,0-1 0,-1 0 0,0 0 0,-1 0 0,1-1 0,-1 1 0,-1 0 0,-5 8 0,9-16-78,-1 1 0,0-1-1,0 1 1,1-1-1,-1 0 1,0 1 0,0-1-1,0 0 1,0 0-1,1 1 1,-1-1 0,0 0-1,0 0 1,0 0-1,0 0 1,0 0 0,0 0-1,0 0 1,0 0 0,1-1-1,-1 1 1,0 0-1,0-1 1,-1 1 0,-6-10-3623</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6.411"/>
    </inkml:context>
    <inkml:brush xml:id="br0">
      <inkml:brushProperty name="width" value="0.05" units="cm"/>
      <inkml:brushProperty name="height" value="0.05" units="cm"/>
      <inkml:brushProperty name="color" value="#E71224"/>
    </inkml:brush>
  </inkml:definitions>
  <inkml:trace contextRef="#ctx0" brushRef="#br0">1 1 9946,'0'0'9609,"25"0"-9266,3 0-274,21-1 6,71 8-1,-90-3-62,-1 2 0,0 0 0,29 12 0,-48-15-50,0 1 1,0 0-1,-1 1 0,0 0 0,0 0 1,0 1-1,-1 0 0,1 0 1,-1 1-1,-1 0 0,1 1 0,6 9 1,-12-15 28,0 1 0,-1-1 0,1 1 0,-1-1 0,1 1 0,-1-1 0,0 1 0,0 0 0,0-1 1,-1 1-1,1 0 0,-1 0 0,1 0 0,-1-1 0,0 1 0,0 0 0,0 0 0,0 0 0,-1 0 0,1-1 1,-1 1-1,0 0 0,0 0 0,0-1 0,0 1 0,-2 4 0,0-4 19,1-1-1,-1 1 1,0-1 0,1 1-1,-1-1 1,0 0 0,0 0-1,0 0 1,-1-1-1,1 1 1,0-1 0,-1 1-1,1-1 1,-1 0-1,1-1 1,-1 1 0,0-1-1,1 1 1,-7-1 0,9-1 16,0 1 0,0-1 1,0 1-1,0-1 0,1 1 1,-1-1-1,0 0 1,0 1-1,1-1 0,-1 0 1,0 0-1,1 1 0,-1-1 1,1 0-1,-1 0 1,1 0-1,-1 0 0,1 0 1,0 0-1,-1 0 1,1 0-1,0 0 0,0 0 1,0 0-1,0 0 0,0 0 1,0 0-1,0 0 1,0 0-1,0 0 0,0 0 1,1 0-1,-1 0 0,0 0 1,1-1-1,11-41 283,-1 28-285,1 0 0,0 1 0,1 0 0,0 0 0,2 2 0,-1 0 0,1 0 0,1 2-1,0 0 1,23-11 0,-37 20-64,1 0 0,0 0 0,-1 0 0,1 1 0,0-1 0,0 1 0,0-1 0,-1 1 0,1 0 0,0 0 0,0 1 1,0-1-1,-1 0 0,1 1 0,0 0 0,0-1 0,-1 1 0,1 0 0,0 1 0,-1-1 0,1 0 0,-1 1 0,0-1 0,1 1 0,-1 0 0,0 0 0,0 0 0,0 0 0,3 4 0,7 4-1164,6 5-4097</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6.786"/>
    </inkml:context>
    <inkml:brush xml:id="br0">
      <inkml:brushProperty name="width" value="0.05" units="cm"/>
      <inkml:brushProperty name="height" value="0.05" units="cm"/>
      <inkml:brushProperty name="color" value="#E71224"/>
    </inkml:brush>
  </inkml:definitions>
  <inkml:trace contextRef="#ctx0" brushRef="#br0">1 1 13827,'0'0'3929</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7.577"/>
    </inkml:context>
    <inkml:brush xml:id="br0">
      <inkml:brushProperty name="width" value="0.05" units="cm"/>
      <inkml:brushProperty name="height" value="0.05" units="cm"/>
      <inkml:brushProperty name="color" value="#E71224"/>
    </inkml:brush>
  </inkml:definitions>
  <inkml:trace contextRef="#ctx0" brushRef="#br0">121 0 6369,'0'0'6319,"-19"3"-5329,-6-2-691,9 0 105,1 1 0,-30 6 0,74-11 3656,35 6-3358,-5-1-519,168-2-19,-242 11-370,-43 4-1525,18-11-3650,18-4-1022</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07.916"/>
    </inkml:context>
    <inkml:brush xml:id="br0">
      <inkml:brushProperty name="width" value="0.05" units="cm"/>
      <inkml:brushProperty name="height" value="0.05" units="cm"/>
      <inkml:brushProperty name="color" value="#E71224"/>
    </inkml:brush>
  </inkml:definitions>
  <inkml:trace contextRef="#ctx0" brushRef="#br0">153 0 6145</inkml:trace>
  <inkml:trace contextRef="#ctx0" brushRef="#br0" timeOffset="1">153 0 6145,'-113'66'2441,"74"-51"4790,47-16-6287,473 1 1251,-475 1-2241,-11 2-51,-12 2-347,-8-5-1714,1 0-2963</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14.742"/>
    </inkml:context>
    <inkml:brush xml:id="br0">
      <inkml:brushProperty name="width" value="0.05" units="cm"/>
      <inkml:brushProperty name="height" value="0.05" units="cm"/>
      <inkml:brushProperty name="color" value="#E71224"/>
    </inkml:brush>
  </inkml:definitions>
  <inkml:trace contextRef="#ctx0" brushRef="#br0">135 95 5433,'0'0'11929,"-10"-14"-10487,-28-40-348,22 28 826,16 26-1848,0 0 0,-1 0 0,1 0 0,0 0 0,0 0 0,0 0 0,0 0 0,0 0 0,0 0 0,0 0 0,0 0 0,-1 0 0,1 0 0,0 0 0,0 0 0,0 0 0,0 0 0,0 0 0,0 0 0,0 0 0,0 0-1,-1 0 1,1 0 0,0 0 0,0 0 0,0 0 0,-1 21-367,-23 183 300,-19 302-804,43-506 715,1 0 1,-1 0 0,0 0 0,0 0 0,0 0-1,0 1 1,0-1 0,0 0 0,0 0 0,0 0-1,1 0 1,-1 0 0,0 0 0,0 0 0,0 0 0,0 0-1,0 0 1,0 0 0,1 0 0,-1 0 0,0 0-1,0 0 1,0 0 0,0 0 0,0 0 0,0 0-1,1 0 1,-1 0 0,0 0 0,0 0 0,0 0 0,0 0-1,0 0 1,1 0 0,-1 0 0,0 0 0,0 0-1,0 0 1,0 0 0,0 0 0,0 0 0,0 0-1,0-1 1,1 1 0,-1 0 0,0 0 0,0 0 0,0 0-1,0 0 1,0 0 0,0 0 0,0-1 0,0 1-1,0 0 1,0 0 0,0 0 0,0 0 0,0 0-1,0-1 1,0 1 0,0 0 0,0 0 0,0 0 0,0 0-1,0 0 1,0 0 0,0-1 0,0 1 0,7-20-8519</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15.493"/>
    </inkml:context>
    <inkml:brush xml:id="br0">
      <inkml:brushProperty name="width" value="0.05" units="cm"/>
      <inkml:brushProperty name="height" value="0.05" units="cm"/>
      <inkml:brushProperty name="color" value="#E71224"/>
    </inkml:brush>
  </inkml:definitions>
  <inkml:trace contextRef="#ctx0" brushRef="#br0">1 0 9178,'0'0'11124,"3"4"-11051,3 7-8,0 1 1,-1-1-1,0 1 0,0 0 1,-2 1-1,1-1 0,-1 1 1,-1-1-1,-1 1 0,1 22 1,1-1 198,-2-34-229,-1 0 0,0-1 0,0 1 0,0 0 0,0 0 0,1-1 0,-1 1 1,0 0-1,0 0 0,1 0 0,-1-1 0,0 1 0,1 0 0,-1 0 0,0 0 0,0 0 0,1-1 0,-1 1 1,0 0-1,1 0 0,-1 0 0,0 0 0,1 0 0,-1 0 0,0 0 0,1 0 0,-1 0 0,0 0 0,1 0 0,-1 0 1,0 0-1,1 0 0,-1 1 0,0-1 0,1 0 0,-1 0 0,0 0 0,0 0 0,1 1 0,-1-1 0,0 0 0,0 0 1,1 0-1,-1 1 0,0-1 0,0 0 0,1 0 0,-1 1 0,0-1 0,0 0 0,0 1 0,0-1 0,0 0 0,1 1 1,-1-1-1,0 0 0,0 1 0,0-1 0,0 0 0,0 1 0,0-1 0,0 1 0,15-26 733,18-53-475,-13 29-291,-14 37-154,-4 13-144,-1 16 269,0 0 0,0 0 0,5 19 0,-5-31 27,0-1-1,0 0 0,0 0 1,0 0-1,1 0 1,0 0-1,-1 0 0,1 0 1,1-1-1,-1 1 1,1 0-1,-1-1 0,1 0 1,0 0-1,0 0 1,0 0-1,1 0 0,4 2 1,-7-4 14,1 0 0,0-1 1,0 1-1,-1-1 0,1 0 1,0 1-1,0-1 0,0 0 0,0 0 1,-1 0-1,1 0 0,0-1 1,0 1-1,0 0 0,-1-1 0,1 1 1,0-1-1,0 0 0,2-1 1,1-1 8,-1 0 1,1-1-1,-1 1 0,0-1 1,0 1-1,6-9 1,0-3 35,1 0 1,14-33-1,2-14-7,-28 90-547,2-17 457,-1 4 29,1 0 0,1 0 0,3 16 1,-5-27 6,1 0 1,0 0-1,0-1 1,1 1 0,-1 0-1,1-1 1,-1 1-1,1-1 1,0 1 0,1-1-1,-1 0 1,0 0-1,1 0 1,0 0 0,-1 0-1,1-1 1,4 3 0,-4-4 15,0 0 1,-1-1 0,1 1 0,0-1 0,0 0 0,-1 0 0,1 0 0,0 0-1,0 0 1,-1-1 0,1 1 0,0-1 0,-1 0 0,1 0 0,-1 0 0,1 0-1,-1 0 1,1 0 0,-1-1 0,0 1 0,1-1 0,-1 0 0,0 0 0,0 0-1,0 0 1,2-2 0,5-6 26,0 0 0,-1 0 0,0-1 0,10-17 0,-19 32-97,0 0 0,1 1 0,-1-1 0,1 0 0,0 1-1,0-1 1,1 0 0,0 5 0,0 7 39,3 32 157,-4-47-270,-1 1 1,1-1-1,0 0 1,0 1-1,1-1 0,-1 0 1,0 1-1,0-1 1,1 0-1,-1 1 1,0-1-1,1 0 1,0 0-1,-1 1 0,1-1 1,0 0-1,-1 0 1,1 0-1,0 0 1,0 0-1,0 0 1,0 0-1,0 0 0,0 0 1,0 0-1,0-1 1,0 1-1,3 1 1,1-7-2393,-4-8-2219</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15.867"/>
    </inkml:context>
    <inkml:brush xml:id="br0">
      <inkml:brushProperty name="width" value="0.05" units="cm"/>
      <inkml:brushProperty name="height" value="0.05" units="cm"/>
      <inkml:brushProperty name="color" value="#E71224"/>
    </inkml:brush>
  </inkml:definitions>
  <inkml:trace contextRef="#ctx0" brushRef="#br0">0 1 10546,'0'0'7842,"187"27"-10619,-141-10-9009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5.023"/>
    </inkml:context>
    <inkml:brush xml:id="br0">
      <inkml:brushProperty name="width" value="0.05" units="cm"/>
      <inkml:brushProperty name="height" value="0.05" units="cm"/>
      <inkml:brushProperty name="color" value="#E71224"/>
    </inkml:brush>
  </inkml:definitions>
  <inkml:trace contextRef="#ctx0" brushRef="#br0">1 329 10098,'121'-83'3849,"-97"66"-2087,-16 15-1401,0 0 0,0 1 0,0-1 0,0 2 0,0-1-1,16 2 1,-1-1-161,-6 1-181,-12 0-69,0-1 0,-1 0 0,1 0 0,0 0 0,0-1 0,-1 1 0,1-1 0,0 0 0,-1 0 0,5-2 0,1-8-5709</inkml:trace>
  <inkml:trace contextRef="#ctx0" brushRef="#br0" timeOffset="1">523 1 9218,'0'0'11454,"8"20"-11178,23 52 47,54 93-1,-75-146-406,18 29 355,-27-47-343,1 1 0,-1 0 1,0 0-1,1 0 0,-1-1 0,1 1 1,-1-1-1,1 1 0,0-1 1,-1 0-1,1 1 0,0-1 1,0 0-1,0 0 0,0 0 1,0-1-1,0 1 0,3 0 1,0-3-2378,-2-8-1989</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16.239"/>
    </inkml:context>
    <inkml:brush xml:id="br0">
      <inkml:brushProperty name="width" value="0.05" units="cm"/>
      <inkml:brushProperty name="height" value="0.05" units="cm"/>
      <inkml:brushProperty name="color" value="#E71224"/>
    </inkml:brush>
  </inkml:definitions>
  <inkml:trace contextRef="#ctx0" brushRef="#br0">24 1 12219,'0'0'9830,"-4"10"-9732,-1 7-48,1 1-1,0 1 0,1-1 1,1 0-1,1 25 0,1-42-43,0 0-1,1-1 1,-1 1-1,1 0 1,-1-1-1,0 1 1,1 0-1,0-1 1,-1 1-1,1-1 1,-1 1-1,1 0 0,0-1 1,-1 0-1,1 1 1,0-1-1,-1 1 1,1-1-1,0 0 1,0 1-1,-1-1 1,1 0-1,0 0 0,0 0 1,0 0-1,-1 0 1,1 0-1,0 0 1,0 0-1,0 0 1,-1 0-1,1 0 1,0 0-1,0 0 1,0-1-1,35-5 197,-35 6-198,2-1 4,11-3 8,-1 1-1,1 1 1,-1 0-1,24 0 1,-33 3-20,0-1 0,0 1 0,0-1 0,-1 1 0,1 0 0,0 0 0,-1 1 0,1-1 0,-1 1 0,1 0 0,-1 0 0,0 0 0,0 0 0,0 0 0,0 1 0,0-1 0,0 1 0,-1 0 0,1 0 0,-1 0 0,4 6 0,17 31-48,-12-20-835,0 0 1,1-1-1,23 26 0,-13-22-4531</inkml:trace>
  <inkml:trace contextRef="#ctx0" brushRef="#br0" timeOffset="1">565 122 15715,'0'0'2681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1.106"/>
    </inkml:context>
    <inkml:brush xml:id="br0">
      <inkml:brushProperty name="width" value="0.05" units="cm"/>
      <inkml:brushProperty name="height" value="0.05" units="cm"/>
      <inkml:brushProperty name="color" value="#E71224"/>
    </inkml:brush>
  </inkml:definitions>
  <inkml:trace contextRef="#ctx0" brushRef="#br0">42 75 8730,'0'0'9989,"-7"-12"-8922,-20-38-289,20 38-261,18 32-289,130 268 0,-87-170-106,-54-116-79,1-1 0,0 1 0,-1-1 0,1 0 0,0 1 0,0-1 0,-1 0 0,1 0 0,0 1 0,0-1 0,1 0 0,-1 0 0,0 0 0,0 0 0,0 0 0,1-1 1,-1 1-1,0 0 0,2 0 0,-2-1 12,1 0 0,-1 0 1,0 0-1,0 0 0,0 0 1,0-1-1,0 1 0,0 0 0,0 0 1,0-1-1,0 1 0,1-1 1,-1 1-1,-1-1 0,1 0 1,0 1-1,0-1 0,0 0 1,1-1-1,5-6 216,0-1-1,-1 0 1,0 0-1,7-15 1,-4 7-535,32-57 359,41-102-1,-45 92-30,-38 89-237,0 0 0,0 1 0,1-1 1,0 1-1,0-1 0,0 0 0,2 8 0,0 14-715,-2 57-4184,0-52-2167</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1.500"/>
    </inkml:context>
    <inkml:brush xml:id="br0">
      <inkml:brushProperty name="width" value="0.05" units="cm"/>
      <inkml:brushProperty name="height" value="0.05" units="cm"/>
      <inkml:brushProperty name="color" value="#E71224"/>
    </inkml:brush>
  </inkml:definitions>
  <inkml:trace contextRef="#ctx0" brushRef="#br0">122 15 9338,'0'0'9645,"0"-1"-9628,0 1 1,0-1-1,-1 0 0,1 0 1,0 1-1,-1-1 1,1 0-1,0 1 1,-1-1-1,1 1 0,-1-1 1,1 1-1,-1-1 1,1 1-1,-1-1 0,1 1 1,-1-1-1,1 1 1,-1-1-1,0 1 1,1 0-1,-1-1 0,0 1 1,1 0-1,-1 0 1,0-1-1,1 1 1,-1 0-1,0 0 0,0 0 1,-7 4-17,1 0 1,-1 1-1,1 0 0,1 1 1,-1-1-1,1 1 0,0 0 1,0 1-1,1-1 0,0 1 1,0 0-1,0 1 0,1-1 1,0 1-1,1 0 0,0 0 1,0 0-1,0 0 0,-2 15 1,6-21-1,-1-1 0,1 1 1,-1-1-1,1 0 1,0 1-1,-1-1 0,1 0 1,0 0-1,0 0 1,0 1-1,0-1 0,0 0 1,0 0-1,0 0 1,0 0-1,1-1 0,-1 1 1,0 0-1,1 0 1,-1-1-1,0 1 0,1-1 1,-1 1-1,0-1 1,1 0-1,-1 1 0,3-1 1,50 8 97,-42-6-69,-9-2-26,9 1 0,0 1 1,0 0 0,-1 1-1,18 6 1,-28-8-6,1-1 0,-1 1 0,1-1 0,0 1 0,-1 0 1,0 0-1,1-1 0,-1 1 0,1 0 0,-1 0 0,0 1 0,0-1 0,0 0 1,1 0-1,-1 0 0,0 1 0,-1-1 0,1 1 0,0-1 0,0 1 0,-1-1 0,1 1 1,0-1-1,-1 1 0,0 0 0,1-1 0,-1 1 0,0-1 0,0 1 0,0 0 0,0-1 1,0 1-1,0 0 0,0-1 0,-1 1 0,1 0 0,-1-1 0,1 1 0,-1-1 1,0 1-1,1-1 0,-3 3 0,0 0 8,1-1 0,-1 0 1,-1 0-1,1 0 0,0 0 0,-1 0 1,1-1-1,-1 0 0,0 1 1,0-1-1,0-1 0,0 1 0,-5 1 1,-56 13-23,64-16-86,-7 0-499,7-6-2551,1-8-5021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2.010"/>
    </inkml:context>
    <inkml:brush xml:id="br0">
      <inkml:brushProperty name="width" value="0.05" units="cm"/>
      <inkml:brushProperty name="height" value="0.05" units="cm"/>
      <inkml:brushProperty name="color" value="#E71224"/>
    </inkml:brush>
  </inkml:definitions>
  <inkml:trace contextRef="#ctx0" brushRef="#br0">4 1 3289,'0'0'12033,"-3"1"-11104,2 2 1147,13 0-762,37 0-293,62-2-655,21-1-173,-132 0-188</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2.355"/>
    </inkml:context>
    <inkml:brush xml:id="br0">
      <inkml:brushProperty name="width" value="0.05" units="cm"/>
      <inkml:brushProperty name="height" value="0.05" units="cm"/>
      <inkml:brushProperty name="color" value="#E71224"/>
    </inkml:brush>
  </inkml:definitions>
  <inkml:trace contextRef="#ctx0" brushRef="#br0">5 0 3897,'0'0'11900,"0"0"-11874,0 0 0,-1 0 0,1 0 0,0 0 0,0 1 0,0-1 0,-1 0 0,1 0 1,0 0-1,0 0 0,0 0 0,0 0 0,-1 0 0,1 0 0,0 1 0,0-1 0,0 0 0,0 0 1,0 0-1,-1 0 0,1 1 0,0-1 0,0 0 0,0 0 0,0 0 0,0 1 0,0-1 0,0 0 0,0 0 1,0 0-1,0 1 0,0-1 0,0 0 0,0 0 0,0 0 0,0 1 0,0-1 0,0 0 0,0 0 1,0 1-1,0-1 0,0 0 0,0 0 0,0 0 0,0 0 0,0 1 0,0-1 0,1 0 0,-1 0 0,0 0 1,0 1-1,0-1 0,0 0 0,0 0 0,1 0 0,-1 0 0,0 0 0,0 0 0,0 1 0,0-1 0,1 0 1,-1 0-1,0 0 0,0 0 0,0 0 0,1 0 0,118 0 1646,-77-2-1446,70 6-1,-107-3-261,-4-1-39,0 1 0,0-1-1,0 0 1,-1 0 0,1 0-1,0 1 1,0-1 0,0 0 0,0 0-1,0-1 1,0 1 0,0 0-1,-1 0 1,1 0 0,0 0 0,0-1-1,0 1 1,0 0 0,-1-1-1,1 1 1,1-2 0,5-8-2658</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2.912"/>
    </inkml:context>
    <inkml:brush xml:id="br0">
      <inkml:brushProperty name="width" value="0.05" units="cm"/>
      <inkml:brushProperty name="height" value="0.05" units="cm"/>
      <inkml:brushProperty name="color" value="#E71224"/>
    </inkml:brush>
  </inkml:definitions>
  <inkml:trace contextRef="#ctx0" brushRef="#br0">55 50 4561,'0'0'10581,"-6"-10"-9412,-17-29-63,23 39-1078,0 0 1,0 0-1,0 0 0,0 0 0,0 0 0,0 0 1,0 0-1,0 0 0,0 0 0,0 0 1,0 0-1,-1 0 0,1 0 0,0 0 0,0 0 1,0-1-1,0 1 0,0 0 0,0 0 1,0 0-1,0 0 0,-1 0 0,1 0 1,0 0-1,0 0 0,0 0 0,0 0 0,0 1 1,0-1-1,0 0 0,-1 0 0,1 0 1,0 0-1,0 0 0,0 0 0,0 0 0,0 0 1,0 0-1,0 0 0,0 0 0,0 0 1,0 0-1,0 0 0,-1 0 0,1 1 1,0-1-1,0 0 0,0 0 0,0 0 0,0 0 1,0 0-1,0 0 0,0 0 0,0 0 1,0 1-1,0-1 0,0 0 0,0 0 0,0 0 1,0 0-1,0 0 0,0 0 0,0 0 1,0 0-1,0 1 0,0-1 0,0 0 1,-3 16 273,1 18-449,-5 125 770,-2 115 42,9-273-407</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3.333"/>
    </inkml:context>
    <inkml:brush xml:id="br0">
      <inkml:brushProperty name="width" value="0.05" units="cm"/>
      <inkml:brushProperty name="height" value="0.05" units="cm"/>
      <inkml:brushProperty name="color" value="#E71224"/>
    </inkml:brush>
  </inkml:definitions>
  <inkml:trace contextRef="#ctx0" brushRef="#br0">0 30 10186,'0'0'7890,"130"-11"-7794,-128 11-80,-33-3-2057,3-4-2520,2-2-3328</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3.659"/>
    </inkml:context>
    <inkml:brush xml:id="br0">
      <inkml:brushProperty name="width" value="0.05" units="cm"/>
      <inkml:brushProperty name="height" value="0.05" units="cm"/>
      <inkml:brushProperty name="color" value="#E71224"/>
    </inkml:brush>
  </inkml:definitions>
  <inkml:trace contextRef="#ctx0" brushRef="#br0">52 21 7378,'0'0'9922,"0"-20"-9802,-21 40-8,3 1-24,5 0-8,13-2-80,0-7-912,10-8-4402</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4.155"/>
    </inkml:context>
    <inkml:brush xml:id="br0">
      <inkml:brushProperty name="width" value="0.05" units="cm"/>
      <inkml:brushProperty name="height" value="0.05" units="cm"/>
      <inkml:brushProperty name="color" value="#E71224"/>
    </inkml:brush>
  </inkml:definitions>
  <inkml:trace contextRef="#ctx0" brushRef="#br0">78 71 1136,'0'0'9050,"-9"-1"-8091,-2 1-424,-12 0-139,1-7 4280,21 5-4507,-1 0 1,1 0-1,0 0 1,0 0-1,0 0 0,0-1 1,0 1-1,0-1 1,0 1-1,1 0 1,-1-1-1,1 1 1,0-1-1,0 1 1,0-1-1,0 1 1,0-1-1,0 1 1,2-5-1,-2-4 758,0 11-605,0 8-149,0 472 405,0-479-242,26-12-1614,-5-9-1740,-1-3-4521</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4.497"/>
    </inkml:context>
    <inkml:brush xml:id="br0">
      <inkml:brushProperty name="width" value="0.05" units="cm"/>
      <inkml:brushProperty name="height" value="0.05" units="cm"/>
      <inkml:brushProperty name="color" value="#E71224"/>
    </inkml:brush>
  </inkml:definitions>
  <inkml:trace contextRef="#ctx0" brushRef="#br0">60 10 8754,'0'0'11098,"0"-10"-10694,-13 292 1054,13-256-1392,0-4-6,0 0 0,-6 36 1,7-58-89,-1 0 0,0 1 1,0-1-1,0 0 0,0 1 1,0-1-1,0 0 0,0 0 1,0 1-1,0-1 0,0 0 1,0 1-1,-1-1 0,1 0 1,0 1-1,0-1 0,0 0 1,0 0-1,0 1 0,0-1 1,-1 0-1,1 0 0,0 1 1,0-1-1,0 0 0,-1 0 1,1 0-1,0 0 0,0 1 1,-1-1-1,1 0 0,0 0 1,0 0-1,-1 0 0,1 0 1,0 1-1,-1-1 0,1 0 1,-1 0-1,-6-11-1294,-2-18-1258,0-7-2639,-1 2-2465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5.349"/>
    </inkml:context>
    <inkml:brush xml:id="br0">
      <inkml:brushProperty name="width" value="0.05" units="cm"/>
      <inkml:brushProperty name="height" value="0.05" units="cm"/>
      <inkml:brushProperty name="color" value="#E71224"/>
    </inkml:brush>
  </inkml:definitions>
  <inkml:trace contextRef="#ctx0" brushRef="#br0">213 1 12739,'0'0'6161,"-60"137"-5353,40-88-272,-1-3-216,-5 1-192,0-3 8,0-7-56,6-6-80,7-10-216,13-17-1528</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4.870"/>
    </inkml:context>
    <inkml:brush xml:id="br0">
      <inkml:brushProperty name="width" value="0.05" units="cm"/>
      <inkml:brushProperty name="height" value="0.05" units="cm"/>
      <inkml:brushProperty name="color" value="#E71224"/>
    </inkml:brush>
  </inkml:definitions>
  <inkml:trace contextRef="#ctx0" brushRef="#br0">1 0 9234,'0'0'8831,"29"5"-8551,95 20-117,-115-23-159,1 0 0,-1 1 0,0 0-1,-1 0 1,1 1 0,-1 0 0,1 1 0,-1 0 0,0 0 0,-1 1 0,0 0-1,1 0 1,-2 0 0,1 1 0,-1 0 0,0 1 0,-1-1 0,1 1 0,-2 0-1,1 1 1,-1-1 0,0 1 0,-1-1 0,0 1 0,0 0 0,-1 1-1,0-1 1,-1 0 0,0 1 0,0 18 0,-1-24-2,-1 0 1,1 0-1,-1 0 0,1-1 0,-1 1 1,0 0-1,-1 0 0,1 0 0,-1-1 1,0 1-1,1-1 0,-2 1 1,1-1-1,0 0 0,-4 4 0,0-1 7,0 0 1,0-1-1,-1 0 0,0-1 0,0 1 0,0-1 0,-8 3 0,-7 2 20,0-2 0,0 0 1,-1-1-1,-31 3 0,48-8-63,-27 2 186,33-3-173,-1 0 1,1 0 0,-1 0-1,1 0 1,0 0 0,-1 0-1,1 0 1,-1 0 0,1 0-1,-1-1 1,1 1 0,0 0-1,-1 0 1,1 0 0,-1 0-1,1-1 1,0 1 0,-1 0-1,1 0 1,0-1-1,-1 1 1,1 0 0,0-1-1,0 1 1,-1 0 0,1-1-1,0 1 1,0 0 0,-1-1-1,1 1 1,0 0 0,0-1-1,0 1 1,0-1 0,0 1-1,0-1 1,-1 1 0,1 0-1,0-1 1,0 1-1,0-1 1,0 1 0,1-1-1,-1 1 1,0 0 0,0-1-1,0 1 1,0-1 0,0 1-1,0 0 1,1-1 0,-1 1-1,0-1 1,0 1 0,1 0-1,-1-1 1,0 1-1,1 0 1,-1-1 0,20-20-3698,6-4-5615</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5.305"/>
    </inkml:context>
    <inkml:brush xml:id="br0">
      <inkml:brushProperty name="width" value="0.05" units="cm"/>
      <inkml:brushProperty name="height" value="0.05" units="cm"/>
      <inkml:brushProperty name="color" value="#E71224"/>
    </inkml:brush>
  </inkml:definitions>
  <inkml:trace contextRef="#ctx0" brushRef="#br0">0 79 4481,'0'0'13866,"0"-12"-12844,0-52 429,1 64-1423,-1-1-1,1 1 0,-1 0 0,1 0 0,-1-1 0,1 1 0,-1 0 0,1 0 0,-1 0 0,0 0 0,1 0 0,-1 0 0,1-1 0,-1 1 0,1 0 1,-1 1-1,1-1 0,-1 0 0,1 0 0,-1 0 0,1 0 0,-1 0 0,1 0 0,-1 1 0,1-1 0,-1 0 0,1 0 0,-1 1 0,1-1 1,-1 0-1,0 1 0,1-1 0,-1 0 0,0 1 0,1-1 0,-1 1 0,14 14-20,0 0 0,-2 1 0,0 1 0,-1 0 0,18 35-1,-8-13 9,34 63 50,39 64 3,-93-165-60,-1 0 0,1 0 0,0 0 0,0 0 0,0 0 0,-1 0 0,1 0 0,0 0 0,0-1 0,0 1 0,1 0 0,-1-1 0,0 1 0,0 0 0,0-1 0,0 0 0,1 1 0,-1-1 0,0 0 0,0 1 0,1-1 0,-1 0 0,0 0 0,0 0 0,1 0 0,-1 0 0,0 0 0,0-1 0,1 1 0,-1 0 0,0-1 0,0 1 0,1-1 0,-1 1 0,0-1 0,0 1 0,0-1 0,2-1 0,3-3 57,1-1-1,-1 1 1,0-1-1,8-11 0,-9 12-80,23-33 90,-2 0-1,-1-2 1,-2-1 0,30-76-1,-30 66 91,-22 49-181,-1 1 1,1-1-1,0 1 1,-1-1-1,1 1 1,0-1-1,0 1 1,0 0-1,0 0 1,1 0-1,-1-1 1,0 1-1,0 0 1,1 0-1,-1 1 1,1-1-1,-1 0 1,0 0-1,1 1 1,0-1-1,-1 1 1,1-1-1,-1 1 1,1 0-1,1-1 1,26 9-3727,-10 5-4844</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5.650"/>
    </inkml:context>
    <inkml:brush xml:id="br0">
      <inkml:brushProperty name="width" value="0.05" units="cm"/>
      <inkml:brushProperty name="height" value="0.05" units="cm"/>
      <inkml:brushProperty name="color" value="#E71224"/>
    </inkml:brush>
  </inkml:definitions>
  <inkml:trace contextRef="#ctx0" brushRef="#br0">0 1 14603,'0'0'2489</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6.160"/>
    </inkml:context>
    <inkml:brush xml:id="br0">
      <inkml:brushProperty name="width" value="0.05" units="cm"/>
      <inkml:brushProperty name="height" value="0.05" units="cm"/>
      <inkml:brushProperty name="color" value="#E71224"/>
    </inkml:brush>
  </inkml:definitions>
  <inkml:trace contextRef="#ctx0" brushRef="#br0">17 99 6329,'0'0'13475,"-2"-20"-12768,1 11-582,-5-48 89,3 45-33,2 32 183,-2 592 734,3-612-1096,0 0 0,0 1 1,0-1-1,0 0 0,0 1 0,0-1 1,0 1-1,0-1 0,0 0 0,0 1 1,0-1-1,0 1 0,0-1 0,0 0 1,0 1-1,0-1 0,1 0 0,-1 1 1,0-1-1,0 0 0,0 1 0,1-1 1,-1 0-1,0 1 0,0-1 0,1 0 1,-1 0-1,0 1 0,1-1 0,-1 0 1,0 0-1,1 0 0,-1 1 1,0-1-1,1 0 0,-1 0 0,0 0 1,1 0-1,-1 0 0,1 0 0,-1 0 1,0 0-1,1 0 0,-1 0 0,0 0 1,1 0-1,-1 0 0,1 0 0,-1 0 1,0 0-1,1 0 0,-1 0 0,0 0 1,1-1-1,-1 1 0,0 0 0,1 0 1,-1 0-1,0-1 0,1 1 0,-1 0 1,0-1-1,0 1 0,1 0 0,-1 0 1,0-1-1,1 0 0,-1 1-15,14-10-697,0-1 0,-2 0 0,23-26 0,-11 11-1989,10-9-4833</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6.550"/>
    </inkml:context>
    <inkml:brush xml:id="br0">
      <inkml:brushProperty name="width" value="0.05" units="cm"/>
      <inkml:brushProperty name="height" value="0.05" units="cm"/>
      <inkml:brushProperty name="color" value="#E71224"/>
    </inkml:brush>
  </inkml:definitions>
  <inkml:trace contextRef="#ctx0" brushRef="#br0">89 1 11002,'0'0'8722,"-47"156"-8250,39-103-40,3-1-160,0-8-79,0-7-137,0-9 32,-1-7-88,1-12-257,3-6-623,2-8-376,0-18-1809,0-5-4328</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6.892"/>
    </inkml:context>
    <inkml:brush xml:id="br0">
      <inkml:brushProperty name="width" value="0.05" units="cm"/>
      <inkml:brushProperty name="height" value="0.05" units="cm"/>
      <inkml:brushProperty name="color" value="#E71224"/>
    </inkml:brush>
  </inkml:definitions>
  <inkml:trace contextRef="#ctx0" brushRef="#br0">46 1 9274,'0'0'6588,"25"7"-6188,82 29-218,-99-32-151,0 0 1,-1 1 0,1 0-1,-1 0 1,0 0 0,0 1-1,0 0 1,-1 1 0,0 0-1,-1 0 1,1 0 0,-1 0-1,0 1 1,-1 0 0,0 0-1,0 0 1,-1 0 0,0 1-1,0-1 1,-1 1 0,0 0-1,-1 0 1,0 0 0,0 0-1,-1 0 1,0 0 0,-3 16-1,2-18 10,-1 1 0,0-1 1,-1 0-1,0 0 0,0 0 0,-1 0 0,1 0 0,-2-1 0,1 1 0,-1-1 0,1 0 0,-2-1 0,1 1 0,-1-1 0,0 0 0,0 0 0,0-1 0,0 1 0,-9 3 0,-4 2 46,0 0 0,0-1-1,-1-1 1,0-1-1,-38 8 1,25-11-167,33-4 48,-1 0 0,1 0 0,0 1 1,-1-1-1,1 0 0,-1 0 1,1 0-1,0 0 0,-1 0 0,1 0 1,-1-1-1,1 1 0,0 0 1,-1 0-1,1 0 0,0 0 0,-1 0 1,1 0-1,0-1 0,-1 1 0,1 0 1,0 0-1,-1-1 0,1 1 1,0 0-1,-1 0 0,1-1 0,0 1 1,0 0-1,0-1 0,-1 1 0,1 0 1,0-1-1,0 1 0,0 0 1,0-1-1,0 1 0,-1-1 0,1 1 1,0 0-1,0-1 0,0 1 1,0-1-1,0 1 0,0 0 0,0-1 1,0 1-1,1 0 0,-1-1 0,0 1 1,0-1-1,0 1 0,0 0 1,0-1-1,1 1 0,0-4-635,3-18-4158</inkml:trace>
  <inkml:trace contextRef="#ctx0" brushRef="#br0" timeOffset="1">835 189 13275,'0'0'7609,"152"-7"-7609,-108 12-152,-10 9-560,-13 0-408,-21 7-1064,-13-2-2633,-21-5-3577</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7.267"/>
    </inkml:context>
    <inkml:brush xml:id="br0">
      <inkml:brushProperty name="width" value="0.05" units="cm"/>
      <inkml:brushProperty name="height" value="0.05" units="cm"/>
      <inkml:brushProperty name="color" value="#E71224"/>
    </inkml:brush>
  </inkml:definitions>
  <inkml:trace contextRef="#ctx0" brushRef="#br0">1 0 7346,'0'0'3032,"23"0"-2064,19 0 369,12 0-89,34 0-816,-10 0-432,-11 3-1144</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7.639"/>
    </inkml:context>
    <inkml:brush xml:id="br0">
      <inkml:brushProperty name="width" value="0.05" units="cm"/>
      <inkml:brushProperty name="height" value="0.05" units="cm"/>
      <inkml:brushProperty name="color" value="#E71224"/>
    </inkml:brush>
  </inkml:definitions>
  <inkml:trace contextRef="#ctx0" brushRef="#br0">43 0 8530,'0'0'10773,"-5"9"-10640,-2 5-104,2 0 0,0 0 0,0 1 0,1 0 0,1-1 0,1 1 0,-1 21 0,0 123 341,3-104-205,-1 15-34,3 83-70,-2-152-93,0 0-1,1 0 0,-1 1 1,0-1-1,0 0 1,1 0-1,-1 0 1,0 1-1,1-1 1,0 0-1,-1 0 1,1 0-1,-1 0 1,1 0-1,0 0 1,0 0-1,0 0 1,0 0-1,0-1 1,0 1-1,0 0 1,0 0-1,0-1 1,0 1-1,0-1 1,0 1-1,0-1 0,0 1 1,1-1-1,-1 0 1,2 1-1,42-3-3217,-39 2 2532,30-8-6306</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7.998"/>
    </inkml:context>
    <inkml:brush xml:id="br0">
      <inkml:brushProperty name="width" value="0.05" units="cm"/>
      <inkml:brushProperty name="height" value="0.05" units="cm"/>
      <inkml:brushProperty name="color" value="#E71224"/>
    </inkml:brush>
  </inkml:definitions>
  <inkml:trace contextRef="#ctx0" brushRef="#br0">272 24 1664,'0'0'17272,"-24"-6"-16897,2 0-323,0 2 1,-34-4-1,52 9-44,0-1 1,0 1-1,0 0 0,0 0 1,1 0-1,-1 1 0,0-1 0,1 1 1,-1 0-1,1 0 0,0 0 1,-1 0-1,1 1 0,0-1 0,0 1 1,1 0-1,-1-1 0,0 2 1,1-1-1,0 0 0,0 0 0,0 1 1,-3 5-1,-2 3 24,-1-2-1,1 1 0,0 1-1,1-1 1,0 1 0,1 0 0,0 1 0,1-1 0,0 1 0,1 0-1,0 0 1,1 0 0,1 0 0,0 0 0,1 18 0,1-29-26,-1-1 0,1 1 1,-1-1-1,1 1 0,0-1 1,0 0-1,0 1 0,0-1 1,0 0-1,0 0 0,0 1 1,1-1-1,-1 0 0,0 0 1,0 0-1,1-1 0,-1 1 1,1 0-1,-1 0 1,1-1-1,-1 1 0,1-1 1,-1 1-1,1-1 0,0 0 1,-1 1-1,1-1 0,0 0 1,-1 0-1,3-1 0,53-2 79,-49 2-77,0-1-1,0-1 0,-1 1 1,1-1-1,-1-1 1,1 1-1,-1-1 1,-1 0-1,1-1 1,0 0-1,-1 0 1,0 0-1,0-1 1,-1 0-1,1 0 1,-1 0-1,-1-1 1,1 0-1,3-7 0,0-1 66,-1 0 0,-1-1 0,0 0 0,-1 0 0,-1 0 0,0-1-1,2-26 1,-13 87-75,3-18 2,1-1 1,0 27-1,3-47 6,0 0 0,0 0 0,0 0 0,1 0 1,0-1-1,0 1 0,0 0 0,1 0 0,-1-1 0,1 1 0,0 0 0,1-1 0,-1 0 0,1 0 0,-1 0 0,7 7 1,-5-9 1,0 1 1,0-1 0,0 0 0,0 0-1,0 0 1,0 0 0,1-1 0,-1 0 0,1 0-1,-1 0 1,1 0 0,-1-1 0,1 0 0,-1 0-1,1 0 1,0 0 0,-1-1 0,1 0-1,-1 0 1,8-2 0,7-3-4,1-1 0,36-18 1,9-12-20,-43 24-5,0 1 0,1 0 0,0 2 0,25-8 0,-48 18 15,1 0 0,-1 0 0,0 0 1,1 0-1,-1 0 0,0 0 0,1 1 0,-1-1 0,0 0 1,1 0-1,-1 0 0,0 0 0,0 1 0,1-1 0,-1 0 1,0 0-1,0 0 0,1 1 0,-1-1 0,0 0 0,0 0 1,0 1-1,1-1 0,-1 0 0,0 1 0,0-1 0,0 0 1,0 1-1,0-1 0,0 0 0,0 1 0,0-1 0,0 0 1,0 1-1,0-1 0,0 0 0,0 1 0,0-1 0,0 0 1,0 1-1,0-1 0,0 1 0,-2 16 3,2-17 0,-3 11 0,-1 0-1,0 0 1,0 0 0,-1 0 0,-1-1-1,0 0 1,-10 15 0,0-4 32,-1 0 1,-24 21-1,38-38-46,1-2-6,0 0-1,0 0 1,0 0-1,0 0 0,0-1 1,-1 1-1,1 0 1,0-1-1,-1 0 0,1 1 1,-1-1-1,0 0 1,1 0-1,-4 0 0,16-26-2713,16-6-2628,7-4-4531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8.344"/>
    </inkml:context>
    <inkml:brush xml:id="br0">
      <inkml:brushProperty name="width" value="0.05" units="cm"/>
      <inkml:brushProperty name="height" value="0.05" units="cm"/>
      <inkml:brushProperty name="color" value="#E71224"/>
    </inkml:brush>
  </inkml:definitions>
  <inkml:trace contextRef="#ctx0" brushRef="#br0">114 1 13235,'0'0'4913,"0"123"-4169,0-62-144,0 6-152,0-1-160,0-4-216,0-8 32,0-7-104,-5-13-144,-13-13-464,2-11-1200,1-10-4273</inkml:trace>
  <inkml:trace contextRef="#ctx0" brushRef="#br0" timeOffset="1">0 287 6129,'0'0'9970,"153"-7"-9826,-96 7-144,-3 0-2504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5.226"/>
    </inkml:context>
    <inkml:brush xml:id="br0">
      <inkml:brushProperty name="width" value="0.05" units="cm"/>
      <inkml:brushProperty name="height" value="0.05" units="cm"/>
      <inkml:brushProperty name="color" value="#E71224"/>
    </inkml:brush>
  </inkml:definitions>
  <inkml:trace contextRef="#ctx0" brushRef="#br0">71 1 11963,'0'0'8135,"-8"2"-8085,5-2-50,0 0 0,0 1 0,0 0 0,1-1 0,-1 1 1,0 0-1,0 1 0,1-1 0,-1 0 0,0 1 0,1-1 0,0 1 0,-1 0 0,1 0 0,0 0 0,0 0 0,0 0 0,0 1 0,0-1 0,1 0 0,-1 1 0,1 0 0,-1-1 0,1 1 0,0 0 0,0-1 0,0 1 0,1 0 0,-1 0 0,0 0 0,1 0 0,0 0 0,0 0 1,0 0-1,0 0 0,1 5 0,0-6-3,0 0 1,0-1 0,0 1 0,0 0-1,1 0 1,-1-1 0,0 1 0,1-1-1,-1 1 1,1-1 0,0 1 0,-1-1-1,1 0 1,0 0 0,0 0 0,0 0-1,0 0 1,0 0 0,0-1 0,0 1 0,3 0-1,51 10 13,-45-9 11,-9-2-21,0 1 1,0-1-1,0 1 0,0-1 1,0 1-1,0 0 0,0 0 1,0 0-1,0 0 0,0 0 1,0 0-1,-1 0 0,1 1 1,0-1-1,-1 1 0,1-1 1,2 4-1,-4-3 0,1-1-1,-1 0 1,0 1-1,1-1 1,-1 1 0,0-1-1,0 0 1,0 1 0,0-1-1,0 1 1,0-1-1,0 0 1,0 1 0,-1-1-1,1 1 1,0-1 0,-1 0-1,1 1 1,-1-1-1,0 0 1,1 0 0,-1 0-1,0 1 1,0-1 0,0 0-1,0 0 1,0 0-1,0 0 1,-2 1 0,-11 10-126,-1 0 1,0-1 0,-1 0-1,-32 15 1,50-35-2474,11-7-1850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5.706"/>
    </inkml:context>
    <inkml:brush xml:id="br0">
      <inkml:brushProperty name="width" value="0.05" units="cm"/>
      <inkml:brushProperty name="height" value="0.05" units="cm"/>
      <inkml:brushProperty name="color" value="#E71224"/>
    </inkml:brush>
  </inkml:definitions>
  <inkml:trace contextRef="#ctx0" brushRef="#br0">121 0 9858,'0'0'10010,"-11"6"-9783,1-1-188,0 0 0,1 1 0,-1 0 1,1 1-1,-10 9 0,15-12-13,1 0 1,-1 0-1,0 0 0,1 0 1,0 1-1,0 0 0,1-1 1,-1 1-1,1 0 0,0 0 0,0 0 1,1 1-1,-1-1 0,1 0 1,0 9-1,0-11-24,1-1 1,-1 1-1,1-1 0,0 1 0,0-1 0,0 1 1,0 0-1,1-1 0,-1 1 0,1-1 1,-1 1-1,1-1 0,0 1 0,0-1 0,0 0 1,0 1-1,0-1 0,1 0 0,-1 0 1,1 0-1,-1 0 0,1 0 0,0 0 0,0 0 1,0-1-1,0 1 0,0-1 0,0 1 1,0-1-1,1 0 0,-1 0 0,0 0 0,1 0 1,-1 0-1,1 0 0,-1-1 0,1 1 1,-1-1-1,1 0 0,-1 1 0,5-2 0,10 3-555,0-1 0,0-1-1,26-3 1,-3-9-3531</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8.711"/>
    </inkml:context>
    <inkml:brush xml:id="br0">
      <inkml:brushProperty name="width" value="0.05" units="cm"/>
      <inkml:brushProperty name="height" value="0.05" units="cm"/>
      <inkml:brushProperty name="color" value="#E71224"/>
    </inkml:brush>
  </inkml:definitions>
  <inkml:trace contextRef="#ctx0" brushRef="#br0">4 127 8890,'0'0'8815,"-2"-4"-8329,2 3-466,0-1 0,-1 1 0,1 0 0,0 0 0,0-1 0,0 1 0,0 0 0,0 0 0,0-1 0,0 1 0,0 0 0,0 0 1,1-1-1,-1 1 0,0 0 0,1 0 0,-1 0 0,1-1 0,-1 1 0,1 0 0,0 0 0,-1 0 0,1 0 0,1-1 0,33-27 225,-14 17-132,43-16 0,-48 22-92,1 2 0,0 0 0,0 0 0,0 2 0,0 0 0,0 1 0,26 2 0,-40-1-21,-1 1 0,1-1 1,-1 1-1,0-1 0,1 1 0,-1 0 1,0-1-1,0 1 0,1 1 0,-1-1 1,0 0-1,0 0 0,0 1 0,0-1 1,-1 1-1,1 0 0,0-1 0,-1 1 1,1 0-1,-1 0 0,1 0 0,-1 0 1,0 0-1,0 0 0,0 0 0,0 1 0,0-1 1,-1 0-1,1 1 0,-1-1 0,1 0 1,-1 1-1,0-1 0,0 1 0,0-1 1,0 0-1,0 1 0,-1 2 0,0 2 1,1 1 0,-2-1-1,1 0 1,-1 1 0,0-1-1,0 0 1,-1 0 0,0-1-1,0 1 1,-1 0 0,-7 10-1,-14 8 34,0-1 1,-43 30-1,-7 7 22,74-60-53,0 0-1,-1 0 1,1 0 0,0 0 0,0 0-1,0 0 1,0 0 0,0 1 0,1-1-1,-1 0 1,0 1 0,0-1 0,1 0 0,-1 3-1,1-3-1,0-1 1,0 1-1,0-1 0,0 1 0,0-1 0,1 0 0,-1 1 0,0-1 0,0 1 1,1-1-1,-1 0 0,0 1 0,0-1 0,1 1 0,-1-1 0,0 0 0,1 0 1,-1 1-1,1-1 0,-1 0 0,0 0 0,1 1 0,-1-1 0,1 0 0,-1 0 1,1 0-1,-1 0 0,1 0 0,-1 0 0,1 1 0,51-1 50,-34-1-35,137-6-787,-55-11-5201,-56 6-2102</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9.367"/>
    </inkml:context>
    <inkml:brush xml:id="br0">
      <inkml:brushProperty name="width" value="0.05" units="cm"/>
      <inkml:brushProperty name="height" value="0.05" units="cm"/>
      <inkml:brushProperty name="color" value="#E71224"/>
    </inkml:brush>
  </inkml:definitions>
  <inkml:trace contextRef="#ctx0" brushRef="#br0">260 287 6553,'0'0'12632,"-16"-11"-12290,-51-33-187,65 43-150,-1 0 1,1 0 0,0 1-1,-1-1 1,1 0 0,-1 1-1,1 0 1,-1 0 0,1-1-1,-1 2 1,1-1 0,-1 0 0,1 0-1,-1 1 1,1-1 0,-1 1-1,1 0 1,0 0 0,-1 0-1,1 0 1,0 0 0,-4 2-1,0 2 11,-1 1 0,1-1 0,0 1-1,-9 12 1,8-10-7,0 0 1,-1 1-1,2 0 1,-1 1-1,1-1 1,1 1-1,-1 0 1,2 1-1,0-1 1,0 1-1,1 0 1,0 0-1,0 0 1,2 0-1,-1 1 1,1 12-1,1-24-7,0 1-1,0-1 1,1 1-1,-1-1 0,0 1 1,1-1-1,-1 0 1,0 1-1,0-1 1,1 0-1,-1 1 0,1-1 1,-1 0-1,0 1 1,1-1-1,-1 0 1,1 0-1,-1 1 0,1-1 1,-1 0-1,0 0 1,1 0-1,-1 0 1,1 1-1,-1-1 0,1 0 1,-1 0-1,1 0 1,-1 0-1,1 0 1,-1 0-1,1 0 0,-1-1 1,1 1-1,19-2-1,-14-1-3,1 0 1,-1 0-1,1-1 1,-1 0-1,0 0 1,-1 0-1,1-1 1,-1 1-1,1-1 1,-1-1-1,7-9 1,45-68-106,-38 44 139,-1 0 1,-2-1-1,-1-1 0,-3 0 0,9-48 0,-14 59 121,-4 26 127,-1 10-133,0 28-118,0 50-98,-3-44 71,0 1 9,8 68-1,-6-99-8,0 0 0,1 0 0,1 0 0,0 0 0,0 0-1,1-1 1,0 1 0,1-1 0,0 0 0,0 0 0,13 15-1,-15-21 2,0 0 0,0-1 0,0 0 0,0 1 0,0-1 0,0 0 0,0 0 0,1-1 0,-1 1 0,1-1 0,-1 0 0,1 1 0,0-2 0,-1 1-1,1 0 1,0-1 0,0 0 0,-1 1 0,1-2 0,0 1 0,0 0 0,-1-1 0,1 1 0,0-1 0,-1 0 0,1-1 0,0 1 0,-1 0 0,5-4-1,4-2-1,1 0 0,-1-1-1,-1-1 1,1 0-1,-2-1 1,12-12-1,84-111 539,-106 133-531,0 0 0,0 0 0,0 0 1,1 0-1,-1-1 0,0 1 0,0 0 1,0 0-1,0 0 0,0 0 0,0 0 1,1 0-1,-1 0 0,0 0 0,0 0 1,0-1-1,0 1 0,1 0 0,-1 0 1,0 0-1,0 0 0,0 0 0,0 0 1,0 0-1,1 0 0,-1 0 0,0 0 1,0 0-1,0 0 0,0 1 0,1-1 1,-1 0-1,0 0 0,0 0 0,0 0 1,0 0-1,0 0 0,1 0 0,-1 0 1,0 0-1,0 0 0,0 1 0,0-1 1,0 0-1,0 0 0,0 0 0,1 0 1,-1 0-1,0 1 0,0-1 0,0 0 1,0 0-1,0 0 0,0 0 0,0 1 1,3 15 74,-2 29-187,-1-39 147,-2 56-37,0-36-53,2-1 1,0 0 0,7 46 0,-7-71 3,0 0-1,0 0 1,0 0-1,1 0 1,-1 0 0,0 0-1,0-1 1,0 1 0,0 0-1,1 0 1,-1 0 0,0 0-1,0 0 1,0 0-1,1 0 1,-1 0 0,0 0-1,0 0 1,0 0 0,1 0-1,-1 0 1,0 0-1,0 0 1,0 0 0,1 0-1,-1 0 1,0 0 0,0 0-1,0 1 1,0-1 0,1 0-1,-1 0 1,0 0-1,0 0 1,0 0 0,0 0-1,1 1 1,-1-1 0,0 0-1,0 0 1,0 0-1,0 0 1,0 1 0,0-1-1,0 0 1,0 0 0,0 0-1,1 0 1,-1 1 0,0-1-1,5-18-2669,0-12-4561</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29.710"/>
    </inkml:context>
    <inkml:brush xml:id="br0">
      <inkml:brushProperty name="width" value="0.05" units="cm"/>
      <inkml:brushProperty name="height" value="0.05" units="cm"/>
      <inkml:brushProperty name="color" value="#E71224"/>
    </inkml:brush>
  </inkml:definitions>
  <inkml:trace contextRef="#ctx0" brushRef="#br0">1 1 10626,'0'0'7330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0.128"/>
    </inkml:context>
    <inkml:brush xml:id="br0">
      <inkml:brushProperty name="width" value="0.05" units="cm"/>
      <inkml:brushProperty name="height" value="0.05" units="cm"/>
      <inkml:brushProperty name="color" value="#E71224"/>
    </inkml:brush>
  </inkml:definitions>
  <inkml:trace contextRef="#ctx0" brushRef="#br0">260 20 12243,'0'0'5322,"-22"-1"-4574,-72 1-429,88 1-305,0 0-1,0 1 1,0 0-1,0 0 1,1 0 0,-1 0-1,1 1 1,0 0 0,-1 0-1,1 1 1,0 0 0,1-1-1,-1 2 1,-6 6-1,4-2 3,0 0 0,0 1 0,1 0-1,0 0 1,-7 17 0,2 15-12,11-41-3,0 0-1,0 0 0,0 0 1,0 0-1,0 0 0,0 0 1,1 0-1,-1 0 0,0 0 1,0 0-1,1 0 0,-1 0 1,0-1-1,1 1 0,-1 0 1,1 0-1,-1 0 0,1 0 1,0-1-1,-1 1 0,1 0 1,0 0-1,-1-1 0,1 1 1,0-1-1,0 1 0,0-1 1,0 1-1,-1-1 0,1 1 1,0-1-1,0 0 0,0 1 1,0-1-1,0 0 0,0 0 1,1 0-1,31 2-164,54-6 0,-6 0 36,-78 4 125,0 0 0,0 1 0,0-1 0,0 1 1,0 0-1,0 0 0,0 0 0,-1 0 0,1 0 0,0 1 0,-1-1 0,1 1 0,0 0 1,-1-1-1,0 1 0,1 0 0,-1 1 0,0-1 0,0 0 0,0 0 0,-1 1 0,1 0 1,-1-1-1,1 1 0,-1 0 0,0-1 0,0 1 0,0 0 0,0 0 0,0 0 1,0 5-1,2 11 22,-1 1 0,0 0 1,-3 36-1,1-29 21,2 64 116,0-50-24,-1 1 0,-2-1-1,-2 1 1,-16 80 0,1-89-59,18-32-67,0-1 0,0 1 1,-1-1-1,1 1 0,0-1 1,0 1-1,-1-1 0,1 1 1,-1-1-1,1 1 0,0-1 1,-1 1-1,1-1 0,-1 0 0,1 1 1,-1-1-1,1 0 0,-1 0 1,1 1-1,-1-1 0,1 0 1,-1 0-1,0 0 0,1 1 1,-1-1-1,1 0 0,-1 0 0,1 0 1,-1 0-1,0 0 0,1 0 1,-1 0-1,1-1 0,-1 1 1,0 0-1,1 0 0,-1 0 1,1 0-1,-1-1 0,1 1 0,-1 0 1,1-1-1,-1 1 0,1 0 1,-1-1-1,1 1 0,-1-1 1,1 1-1,0 0 0,-1-1 1,1 1-1,0-1 0,-1 1 0,1-1 1,0 1-1,0-1 0,0 0 1,-1 1-1,1-1 0,0 0 1,-5-17-6,1-1 0,0 1 1,2-1-1,0 0 1,1 0-1,1 0 1,3-26-1,-1 1 18,0 15-4,1-1-1,2 1 1,1 0-1,1 1 1,2-1-1,0 1 1,2 1-1,1 0 0,20-32 1,-17 32 0,2 0-1,2 2 1,0 0 0,1 1 0,1 2-1,2 0 1,0 1 0,43-30 0,-58 45-16,37-20-20,-43 25 18,1 0 0,0 0 0,-1 0 0,1 0 0,0 0 0,0 0 0,0 1 0,0-1 0,0 1 0,0 0 0,0 0 0,0 0 0,5 1 0,-6 28-92,-4 15 145,-12 64 0,7-65 4,-1 66 0,8-64 35,7-47-95,-3-4-404,1 0 1,-1 0-1,0 0 1,-1-1-1,0 0 1,0 0-1,0 0 1,-1 0-1,0 0 1,0 0-1,1-16 1,0 9-1736,6-36-7857</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0.454"/>
    </inkml:context>
    <inkml:brush xml:id="br0">
      <inkml:brushProperty name="width" value="0.05" units="cm"/>
      <inkml:brushProperty name="height" value="0.05" units="cm"/>
      <inkml:brushProperty name="color" value="#E71224"/>
    </inkml:brush>
  </inkml:definitions>
  <inkml:trace contextRef="#ctx0" brushRef="#br0">1 136 7890,'0'0'7001</inkml:trace>
  <inkml:trace contextRef="#ctx0" brushRef="#br0" timeOffset="1">404 1 12859,'0'0'6249,"-41"135"-5657,41-54-24,0 10-32,0 0-175,0-5-209,3-12-80,-3-11 24,0-11-96,0-15-152,0-12-449,-6-22-583,-1-3-1424</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0.797"/>
    </inkml:context>
    <inkml:brush xml:id="br0">
      <inkml:brushProperty name="width" value="0.05" units="cm"/>
      <inkml:brushProperty name="height" value="0.05" units="cm"/>
      <inkml:brushProperty name="color" value="#E71224"/>
    </inkml:brush>
  </inkml:definitions>
  <inkml:trace contextRef="#ctx0" brushRef="#br0">0 12 8666,'0'0'4225,"140"-12"-4225,-78 12-248,-2 0-4505</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1.185"/>
    </inkml:context>
    <inkml:brush xml:id="br0">
      <inkml:brushProperty name="width" value="0.05" units="cm"/>
      <inkml:brushProperty name="height" value="0.05" units="cm"/>
      <inkml:brushProperty name="color" value="#E71224"/>
    </inkml:brush>
  </inkml:definitions>
  <inkml:trace contextRef="#ctx0" brushRef="#br0">188 584 1224,'0'0'16192,"-25"10"-15924,-80 37-135,101-44-129,0-1 0,0 0 0,1 1 0,-1 0 0,0 0 0,1 0 0,0 0 0,0 1 0,0-1 0,0 1 0,1 0 0,-1 0 0,1 0-1,0 0 1,0 0 0,0 0 0,1 1 0,-1-1 0,1 0 0,0 1 0,0-1 0,1 1 0,0 0 0,-1-1 0,1 1 0,1-1 0,0 6 0,-1 2 24,0-11-29,1 1 1,-1 0 0,1 0-1,0 0 1,0-1 0,-1 1-1,1 0 1,0-1 0,0 1-1,0-1 1,1 1 0,-1-1-1,0 0 1,1 1 0,-1-1-1,0 0 1,1 0 0,0 0-1,-1 0 1,1 0 0,0 0-1,-1 0 1,1-1 0,0 1-1,0 0 1,-1-1 0,1 0-1,0 1 1,0-1 0,0 0-1,0 0 1,0 0 0,2-1-1,9 2-73,-1-1 0,1 0 0,22-4 0,-28 2 39,0 1 0,1-1 0,-1 0 0,-1-1 0,1 0 0,0 0 0,-1 0 0,1-1 1,-1 0-1,0 0 0,0 0 0,-1-1 0,1 0 0,-1 0 0,0 0 0,0-1 0,-1 0 0,0 0 0,0 0 1,0 0-1,-1-1 0,0 1 0,0-1 0,0 0 0,-1 0 0,0 0 0,2-12 0,-4 10 137,-1-1-1,1 1 1,-1 0-1,-1 0 1,1 0 0,-6-15-1,6 22-36,1-1 1,-1 1-1,0-1 0,0 1 0,-1-1 0,1 1 1,0 0-1,-1 0 0,0 0 0,1-1 0,-1 1 1,0 1-1,0-1 0,0 0 0,0 0 0,0 1 1,-1-1-1,1 1 0,0 0 0,-1 0 0,1 0 1,-1 0-1,1 0 0,-1 0 0,1 1 0,-1-1 1,-3 0-1,49 2-51,0-2-1,0-2 1,0-2 0,52-12 0,-83 13-26,1 1 0,-1-2 0,0 0-1,0 0 1,0-1 0,-1-1 0,0 1 0,0-2 0,-1 0 0,0 0 0,0-1-1,-1 0 1,0-1 0,0 0 0,-1 0 0,-1-1 0,0 1 0,10-21-1,-8 5 63,-1 0 0,-1-1 0,-1 1-1,-2-1 1,0 0 0,-2-1 0,-1 1-1,-1 0 1,-6-43 0,6 69-43,0 0 0,0 1 0,0-1 0,0 0 0,0 0 0,0 0 0,0 1 0,0-1 0,0 0 0,0 0 0,0 0 0,0 1 0,-1-1 0,1 0 0,0 0 0,-1 1 0,1-1 0,0 0 0,-1 1 0,1-1 0,-1 0 0,1 1 0,-1-1 0,0 1 0,1-1 0,-1 1 1,0-1-1,1 1 0,-1-1 0,0 1 0,1 0 0,-1-1 0,0 1 0,0 0 0,1 0 0,-1-1 0,0 1 0,0 0 0,0 0 0,1 0 0,-1 0 0,0 0 0,0 0 0,0 0 0,1 0 0,-1 0 0,0 1 0,-1-1 0,-1 2-4,-1 0 1,1 0-1,-1 1 1,1-1-1,0 1 0,0 0 1,0 0-1,0 0 1,1 0-1,-3 4 0,-12 19 0,1 0 1,1 2-1,2 0 0,-18 52 0,-25 129 41,53-196-40,-28 138 32,8 2-1,6 0 0,3 165 1,15-295-37,-1 1 0,-1 0 0,-2-1 0,0 0 0,-1 1 0,-1-1 0,-13 33 0,18-55-12,0-1 0,0 1 0,-1 0 0,1-1 0,0 1 0,-1 0 0,1-1 0,0 1 1,-1 0-1,1-1 0,-1 1 0,1 0 0,0-1 0,-1 1 0,0-1 0,1 1 0,-1-1 1,1 1-1,-1-1 0,0 0 0,1 1 0,-1-1 0,0 0 0,1 1 0,-1-1 0,-1 0 0,-6-15-1006,4-32-2521,4 2-1704</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1.529"/>
    </inkml:context>
    <inkml:brush xml:id="br0">
      <inkml:brushProperty name="width" value="0.05" units="cm"/>
      <inkml:brushProperty name="height" value="0.05" units="cm"/>
      <inkml:brushProperty name="color" value="#E71224"/>
    </inkml:brush>
  </inkml:definitions>
  <inkml:trace contextRef="#ctx0" brushRef="#br0">0 36 11242,'0'0'8306,"202"-21"-8306,-117 14-1208,-4 0-4409</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1.887"/>
    </inkml:context>
    <inkml:brush xml:id="br0">
      <inkml:brushProperty name="width" value="0.05" units="cm"/>
      <inkml:brushProperty name="height" value="0.05" units="cm"/>
      <inkml:brushProperty name="color" value="#E71224"/>
    </inkml:brush>
  </inkml:definitions>
  <inkml:trace contextRef="#ctx0" brushRef="#br0">54 2 9098,'0'0'10633,"-6"-1"-10522,5 1-108,0 0 0,0 0 1,0 0-1,0 0 0,0 0 1,0 0-1,0 0 0,0 0 1,0 0-1,0 0 0,0 1 1,0-1-1,0 0 0,0 1 1,0-1-1,0 1 0,0-1 1,0 1-1,0-1 0,0 1 1,1 0-1,-1-1 0,0 1 1,1 0-1,-2 1 0,0 0 8,1 1-1,-1 0 1,1 0-1,0 0 0,0 0 1,0 1-1,0-1 1,-1 6-1,0 14 68,1 0-1,2 24 1,0-14 39,-11 209 235,10-241-391,0 0-1,0 0 0,0-1 0,0 1 0,0 0 0,0 0 1,0 0-1,0-1 0,1 1 0,-1 0 0,0 0 0,0-1 1,1 1-1,-1 0 0,0 0 0,1-1 0,-1 1 0,1 0 0,-1-1 1,1 1-1,-1-1 0,1 1 0,-1 0 0,1-1 0,0 1 1,-1-1-1,1 0 0,0 1 0,0-1 0,-1 0 0,1 1 1,0-1-1,0 0 0,1 1 0,30-2-3832,-23 0 2026,27-5-9958</inkml:trace>
  <inkml:trace contextRef="#ctx0" brushRef="#br0" timeOffset="1">295 37 13219,'0'0'7001,"-21"163"-6705,21-107-80,0-2-96,0-8-48,0-6-64,0-10-8,0-9-288,0-19-664</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2.228"/>
    </inkml:context>
    <inkml:brush xml:id="br0">
      <inkml:brushProperty name="width" value="0.05" units="cm"/>
      <inkml:brushProperty name="height" value="0.05" units="cm"/>
      <inkml:brushProperty name="color" value="#E71224"/>
    </inkml:brush>
  </inkml:definitions>
  <inkml:trace contextRef="#ctx0" brushRef="#br0">47 24 10458,'0'0'8546,"23"-6"-7987,-7 2-477,-10 1-67,0 1 0,1 0 1,-1 0-1,0 1 0,1-1 0,-1 2 0,1-1 0,0 1 0,-1 0 0,1 0 0,-1 0 0,1 1 0,-1 0 0,1 1 0,-1-1 0,1 1 0,-1 1 0,0-1 0,0 1 0,0 0 0,8 5 0,-3 1-10,-1 1-1,0-1 0,0 1 1,-1 1-1,0 0 0,-1 0 1,-1 1-1,1 0 0,-2 0 1,0 1-1,0 0 0,-1 0 1,-1 0-1,0 0 0,-1 1 1,0 0-1,-1 0 0,0-1 1,-1 19-1,-2-28-3,1 1 1,-1-1 0,1 1-1,-1-1 1,-1 0-1,1 1 1,-1-1-1,1 0 1,-1 0-1,0 0 1,-1 0-1,1 0 1,-1 0 0,0 0-1,0-1 1,-3 4-1,-1-1 15,0 0 0,-1-1 0,1 0 0,-1 0 0,0 0 0,-1-1 0,-13 5 0,-2-2-160,0-1-1,0 0 0,0-2 1,-1-1-1,-27 0 0,6-3-2380,17 0-3177</inkml:trace>
  <inkml:trace contextRef="#ctx0" brushRef="#br0" timeOffset="1">505 466 14067,'0'0'4041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6.033"/>
    </inkml:context>
    <inkml:brush xml:id="br0">
      <inkml:brushProperty name="width" value="0.05" units="cm"/>
      <inkml:brushProperty name="height" value="0.05" units="cm"/>
      <inkml:brushProperty name="color" value="#E71224"/>
    </inkml:brush>
  </inkml:definitions>
  <inkml:trace contextRef="#ctx0" brushRef="#br0">0 0 12547,'0'0'5011,"25"22"-4589,76 74 103,-95-88-432,0-1 0,0 1 0,-1 0 0,-1 0 0,1 0 0,-1 0 0,-1 1-1,1 0 1,-2 0 0,1 0 0,-1 0 0,0 0 0,-1 1 0,0-1 0,-1 0 0,0 1-1,-2 14 1,2 6 186,0 3-106,-2 0-1,-1 0 1,-2 0-1,-1-1 1,-2 0 0,-1 0-1,-1-1 1,-2 0-1,-1-1 1,-31 53-1,23-54-154,21-29-36,0 0 0,-1 0-1,1 0 1,0 0 0,0 0 0,-1 0 0,1-1 0,0 1 0,0 0-1,0 0 1,-1 0 0,1 0 0,0-1 0,0 1 0,0 0 0,-1 0 0,1-1-1,0 1 1,0 0 0,0 0 0,0-1 0,0 1 0,-1 0 0,1 0 0,0-1-1,0 1 1,0 0 0,0-1 0,0 1 0,0 0 0,0 0 0,0-1-1,0 1 1,0 0 0,0-1 0,0 1 0,1 0 0,-1 0 0,0-1 0,0 1-1,0 0 1,0 0 0,0-1 0,0 1 0,1 0 0,-1 0 0,0-1-1,0 1 1,18-70-3840,-14 56 2431,10-39-5217</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5.808"/>
    </inkml:context>
    <inkml:brush xml:id="br0">
      <inkml:brushProperty name="width" value="0.05" units="cm"/>
      <inkml:brushProperty name="height" value="0.05" units="cm"/>
      <inkml:brushProperty name="color" value="#E71224"/>
    </inkml:brush>
  </inkml:definitions>
  <inkml:trace contextRef="#ctx0" brushRef="#br0">41 77 6553,'0'0'9345,"-1"-10"-8350,-5-56 1545,6 91-1896,0 52 90,-10 80 1,7-136-624,-7 52 181,-1 81 365,11-169-769,0 8-540,1 0 1,-1 0-1,1 0 0,1 0 1,2-11-1,6-7-6570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7.265"/>
    </inkml:context>
    <inkml:brush xml:id="br0">
      <inkml:brushProperty name="width" value="0.05" units="cm"/>
      <inkml:brushProperty name="height" value="0.05" units="cm"/>
      <inkml:brushProperty name="color" value="#E71224"/>
    </inkml:brush>
  </inkml:definitions>
  <inkml:trace contextRef="#ctx0" brushRef="#br0">27 8 1376,'0'0'4607,"-27"-7"6035,205 7-8343,-123 0-5544,-80 0-1280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7.624"/>
    </inkml:context>
    <inkml:brush xml:id="br0">
      <inkml:brushProperty name="width" value="0.05" units="cm"/>
      <inkml:brushProperty name="height" value="0.05" units="cm"/>
      <inkml:brushProperty name="color" value="#E71224"/>
    </inkml:brush>
  </inkml:definitions>
  <inkml:trace contextRef="#ctx0" brushRef="#br0">1 1 6849</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7.979"/>
    </inkml:context>
    <inkml:brush xml:id="br0">
      <inkml:brushProperty name="width" value="0.05" units="cm"/>
      <inkml:brushProperty name="height" value="0.05" units="cm"/>
      <inkml:brushProperty name="color" value="#E71224"/>
    </inkml:brush>
  </inkml:definitions>
  <inkml:trace contextRef="#ctx0" brushRef="#br0">46 36 6849,'3'-6'1100,"7"-13"-45,-10 19-919,1 0 1,-1-1-1,0 1 0,0 0 0,0-1 1,0 1-1,0 0 0,0-1 1,0 1-1,0 0 0,0 0 1,0-1-1,0 1 0,0 0 0,0-1 1,0 1-1,0 0 0,0-1 1,0 1-1,0 0 0,0 0 1,-1-1-1,1 1 0,0 0 0,0 0 1,0-1-1,-1 1 0,1 0 1,0 0-1,0-1 0,0 1 0,-1 0 1,1 0-1,0 0 0,0 0 1,-1-1-1,1 1 0,0 0 1,-1 0-1,1 0 0,0 0 0,0 0 1,-1 0-1,1 0 0,0 0 1,-1 0-1,1 0 0,0 0 1,-1 0-1,1 0 0,-1 0 0,-4 43 1854,-5 44-958,-24 103 1,34-189-1021,0-1 1,0 0-1,-1 1 1,1-1-1,0 1 1,0-1-1,0 1 1,0-1-1,0 1 1,0-1-1,0 1 1,0-1-1,0 1 1,0-1-1,0 1 1,0-1-1,1 1 1,-1-1-1,0 1 1,0-1-1,0 1 1,1-1-1,-1 1 1,0-1-1,0 0 1,1 1-1,-1-1 1,0 0-1,1 1 1,-1-1-1,1 0 1,-1 1-1,0-1 1,1 0-1,-1 1 1,2-1-1,22-2 304,38-25-12,-49 20-270,-2 2-26,1-1 0,0 1-1,0 1 1,0 1 0,1-1 0,-1 2 0,1 0 0,23-1 0,-35 3-11,0 0 0,0 1 0,0-1 1,0 0-1,0 1 0,0-1 0,0 1 0,0 0 1,0-1-1,0 1 0,0 0 0,0-1 1,0 1-1,0 0 0,0 0 0,-1 0 1,1 0-1,0 0 0,-1 0 0,1 0 0,-1 0 1,1 0-1,-1 0 0,1 0 0,-1 0 1,0 0-1,0 1 0,1-1 0,-1 0 1,0 2-1,1 42-15,-2-32 18,1-7-1,-1 0 1,0 0 0,-1-1-1,1 1 1,-1 0 0,0-1-1,0 1 1,-1-1 0,0 0 0,0 0-1,0 0 1,0 0 0,-1 0-1,0-1 1,-4 5 0,1-2 6,1-1 0,-1 0 0,-1 0 0,1-1 0,-1 0 0,0 0 0,0-1 0,0 0 0,-12 4 1,72-36-7214,-16 7-3334</inkml:trace>
  <inkml:trace contextRef="#ctx0" brushRef="#br0" timeOffset="1">540 350 9210,'0'0'9931,"14"0"-9740,240 20 225,-231-19-406,-22-1 56</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8.907"/>
    </inkml:context>
    <inkml:brush xml:id="br0">
      <inkml:brushProperty name="width" value="0.05" units="cm"/>
      <inkml:brushProperty name="height" value="0.05" units="cm"/>
      <inkml:brushProperty name="color" value="#E71224"/>
    </inkml:brush>
  </inkml:definitions>
  <inkml:trace contextRef="#ctx0" brushRef="#br0">81 98 7866,'0'0'5465,"-19"10"-4193,9-8 2952,11-6-4182,-1-1 0,1 1 0,0 0-1,0-1 1,0 1 0,1 0 0,0 0 0,-1 0 0,1 0 0,1 0 0,-1 0 0,1 1 0,-1-1 0,1 1 0,0 0 0,0-1 0,1 1 0,-1 1 0,0-1 0,1 0 0,6-2 0,-4 1-40,0 0 0,1 1 1,0 0-1,0 1 0,0-1 1,0 1-1,0 0 0,0 1 1,1 0-1,-1 0 0,0 1 1,12 0-1,-17 1-4,0-1-1,0 1 0,0 0 1,-1 0-1,1 0 0,0 0 1,-1 0-1,1 0 0,0 0 1,-1 0-1,0 1 0,1-1 1,-1 1-1,0-1 0,1 1 1,-1-1-1,0 1 1,0 0-1,0-1 0,-1 1 1,1 0-1,0 0 0,-1 0 1,1 0-1,-1-1 0,0 1 1,1 4-1,3 62-19,-5-56 24,1 2-2,-1 0 0,0 0 0,-1 0 0,-1 0 0,0-1 0,-1 1 0,-1-1 1,0 0-1,0 0 0,-1-1 0,-11 16 0,5-10 4,-2 0 1,0-2-1,-1 0 1,0 0-1,-1-1 0,-28 18 1,-19 12 33,63-44-15,83-2 293,150 6-200,-233-5-177,1 0 0,-1 1 0,1-1-1,-1 0 1,1 0 0,-1 0 0,1 0 0,-1 0 0,0 0-1,1 0 1,-1 0 0,1 0 0,-1 0 0,1 0 0,-1 0-1,1-1 1,-1 1 0,0 0 0,1 0 0,-1 0 0,1-1 0,-1 1-1,0 0 1,1 0 0,-1-1 0,0 1 0,1 0 0,-1-1-1,0 1 1,1 0 0,-1-1 0,0 1 0,0 0 0,1-1 0,-1 1-1,0-1 1,0 1 0,0 0 0,0-1 0,0 1 0,1-1-1,-1 1 1,0-1 0,0 1 0,0-1 0,0 1 0,0-1-1,0 1 1,-1 0 0,1-1 0,0 1 0,0-1 0,0 1 0,0-1-1,0 1 1,-1-1 0,0-8-1511,1-11-3891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39.410"/>
    </inkml:context>
    <inkml:brush xml:id="br0">
      <inkml:brushProperty name="width" value="0.05" units="cm"/>
      <inkml:brushProperty name="height" value="0.05" units="cm"/>
      <inkml:brushProperty name="color" value="#E71224"/>
    </inkml:brush>
  </inkml:definitions>
  <inkml:trace contextRef="#ctx0" brushRef="#br0">1 53 9706,'0'0'10044,"1"-8"-9824,0 6-217,-1 0 0,1 0 1,-1 0-1,1 0 1,0 1-1,-1-1 0,1 0 1,0 0-1,1 0 1,-1 1-1,0-1 0,0 1 1,1-1-1,-1 1 1,0-1-1,1 1 0,0 0 1,-1 0-1,1-1 1,0 1-1,0 0 0,-1 1 1,1-1-1,3-1 1,6 0 11,0 0 0,0 1 1,0 1-1,14 0 0,-24 0-12,13-1 16,-11 1-24,1 0 0,0 0-1,0 0 1,0 0 0,-1 1 0,1-1-1,0 1 1,4 1 0,-7-1 0,0 0-1,0 0 1,1 0 0,-1 0-1,0 0 1,0 0 0,0 0-1,0 0 1,-1 0 0,1 1-1,0-1 1,0 0-1,-1 0 1,1 1 0,-1-1-1,1 1 1,-1-1 0,1 0-1,-1 1 1,0-1 0,0 1-1,0-1 1,0 1 0,0-1-1,0 3 1,-1 1 4,1 1 1,-1-1 0,0 0-1,-1 0 1,1 0-1,-1 0 1,0 0-1,0 0 1,-1 0 0,1-1-1,-1 1 1,0-1-1,-1 0 1,1 0-1,-6 6 1,-10 7 3,0 0 0,-23 14 0,2-1 7,39-29-13,0 0 1,0 0-1,0-1 0,0 1 0,0 0 1,0 0-1,0 0 0,1 0 1,-1 0-1,0 0 0,1 0 0,-1 0 1,0 0-1,1 1 0,0-1 1,-1 2-1,1-2 3,0-1 0,0 1 0,0-1 0,0 1 0,1 0 0,-1-1 0,0 1 1,0-1-1,1 1 0,-1-1 0,0 0 0,1 1 0,-1-1 0,1 1 0,-1-1 0,0 0 0,1 1 0,-1-1 1,1 0-1,-1 1 0,1-1 0,-1 0 0,1 0 0,-1 1 0,2-1 0,46 7 54,-34-5-48,16 0 25,41 6-7,-66-7-29,-1 0 1,1 0-1,-1 1 1,1-1-1,-1 1 1,0 0 0,1 0-1,-1 0 1,0 1-1,0 0 1,6 5-1,-9-7 3,1 1 0,-1 0-1,1-1 1,-1 1 0,0 0 0,0 0-1,0 0 1,0 0 0,0 0-1,0 0 1,0 0 0,-1 1 0,1-1-1,-1 0 1,0 0 0,1 1 0,-1-1-1,0 0 1,0 0 0,-1 1-1,1-1 1,0 0 0,-1 0 0,1 1-1,-1-1 1,0 0 0,0 0-1,0 0 1,0 0 0,0 0 0,0 0-1,0 0 1,-1 0 0,1-1-1,-1 1 1,1 0 0,-1-1 0,1 1-1,-1-1 1,-4 2 0,-5 6 7,0-1-1,-1-1 1,0 0 0,0-1-1,-16 6 1,-21 5-44,40-16-381,31-11-527,17-10-2065,4-5-2675</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0.048"/>
    </inkml:context>
    <inkml:brush xml:id="br0">
      <inkml:brushProperty name="width" value="0.05" units="cm"/>
      <inkml:brushProperty name="height" value="0.05" units="cm"/>
      <inkml:brushProperty name="color" value="#E71224"/>
    </inkml:brush>
  </inkml:definitions>
  <inkml:trace contextRef="#ctx0" brushRef="#br0">116 17 7009,'0'0'8140,"2"-4"-7359,3-5-367,-3 5 511,-3 6 182,-13 36-54,-35 102-703,-9 33-102,55-142-221,3-30-21,1 0 1,-1 0 0,0 0 0,1 0-1,-1-1 1,0 1 0,1 0 0,-1 0-1,1 0 1,-1-1 0,1 1-1,0 0 1,-1-1 0,1 1 0,0 0-1,-1-1 1,1 1 0,0-1 0,0 1-1,0-1 1,4 1 11,0 0 1,-1 0-1,1-1 0,0 1 0,-1-1 1,1 0-1,0-1 0,-1 1 0,9-3 1,60-17 149,-58 15-656,0 1 0,0 0-1,0 1 1,0 0 0,20 0 0,-32-9-6364,-3-19 4890,0 26 1379,0-68 2429,0 25 7580,-2 163-9167,7 168 658,-5-278-923,1 1-1,-1 0 1,1-1-1,0 1 1,0-1-1,1 1 1,0-1-1,0 0 1,0 0-1,6 9 1,-7-12-152,1 0 0,0-1-1,1 1 1,-1-1 0,0 1 0,0-1 0,0 0 0,1 0-1,-1 0 1,1 0 0,-1-1 0,1 1 0,-1-1 0,1 1 0,-1-1-1,1 0 1,-1 0 0,1 0 0,0 0 0,-1 0 0,1-1-1,-1 1 1,1-1 0,-1 1 0,4-3 0,22-8-5645</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0.390"/>
    </inkml:context>
    <inkml:brush xml:id="br0">
      <inkml:brushProperty name="width" value="0.05" units="cm"/>
      <inkml:brushProperty name="height" value="0.05" units="cm"/>
      <inkml:brushProperty name="color" value="#E71224"/>
    </inkml:brush>
  </inkml:definitions>
  <inkml:trace contextRef="#ctx0" brushRef="#br0">1 21 10906,'0'0'9442,"65"-21"-9386,-27 21-56,-1 0-176,-6 0-360,-11 0-360,-4 0-856</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0.731"/>
    </inkml:context>
    <inkml:brush xml:id="br0">
      <inkml:brushProperty name="width" value="0.05" units="cm"/>
      <inkml:brushProperty name="height" value="0.05" units="cm"/>
      <inkml:brushProperty name="color" value="#E71224"/>
    </inkml:brush>
  </inkml:definitions>
  <inkml:trace contextRef="#ctx0" brushRef="#br0">78 55 8738,'12'-45'2423,"-12"45"-2366,0 0-1,0-1 1,0 1-1,0 0 1,0-1-1,0 1 1,0 0-1,0-1 1,0 1-1,0 0 1,0-1-1,-1 1 1,1 0-1,0-1 1,0 1-1,0 0 1,0-1-1,0 1 1,-1 0-1,1-1 1,0 1-1,0 0 1,-1 0-1,1-1 1,0 1-1,0 0 1,-1 0-1,1-1 1,0 1-1,-1 0 1,1 0-1,0 0 1,-1 0 0,1 0-1,0-1 1,-1 1-1,1 0 1,0 0-1,-1 0 1,1 0-1,0 0 1,-1 0-1,1 0 1,0 0-1,-1 0 1,1 0-1,0 0 1,-1 1-1,1-1 1,0 0-1,-1 0 1,1 0-1,0 0 1,-1 0-1,1 1 1,0-1-1,-1 1 1,-18 9 1009,12-2-791,1 0-1,0 1 1,0 0 0,1 0 0,0 0 0,1 1 0,-7 17 0,10-24-251,0 0 1,0 0-1,0 0 0,0 0 1,0 0-1,1 0 0,-1 0 1,1 1-1,0-1 0,0 0 0,0 0 1,1 0-1,-1 1 0,1-1 1,-1 0-1,1 0 0,0 0 1,0 0-1,1 0 0,-1 0 1,0 0-1,1-1 0,0 1 0,0 0 1,0-1-1,0 1 0,0-1 1,0 0-1,3 3 0,8 1 17,-1 0 0,1-1-1,0-1 1,0 0 0,0 0 0,1-1-1,21 1 1,-14-1-29,-1 1-1,26 7 0,-45-10-12,0-1-1,0 0 0,0 0 1,-1 1-1,1-1 0,0 1 1,0-1-1,-1 0 0,1 1 1,0-1-1,-1 1 0,1 0 1,0-1-1,-1 1 0,1 0 1,-1-1-1,1 1 0,-1 0 1,0-1-1,1 1 0,-1 0 1,1 0-1,-1 0 0,0-1 1,0 1-1,0 0 0,1 0 1,-1 0-1,0 0 0,0 0 1,0-1-1,0 1 1,-1 0-1,1 0 0,0 0 1,0 0-1,0-1 0,-1 1 1,1 0-1,0 0 0,-1 0 1,1-1-1,0 1 0,-1 0 1,1-1-1,-1 1 0,0 0 1,1-1-1,-1 1 0,1 0 1,-1-1-1,0 1 0,-35 31 5,8-14 9,0-2 0,-56 24 0,117-51-3243,-1-8-1168</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1.102"/>
    </inkml:context>
    <inkml:brush xml:id="br0">
      <inkml:brushProperty name="width" value="0.05" units="cm"/>
      <inkml:brushProperty name="height" value="0.05" units="cm"/>
      <inkml:brushProperty name="color" value="#E71224"/>
    </inkml:brush>
  </inkml:definitions>
  <inkml:trace contextRef="#ctx0" brushRef="#br0">135 1 9538,'0'0'9843,"-8"11"-9721,-7 9-92,2 1 0,0 0-1,2 1 1,0 1 0,1 0 0,-10 38 0,11-26 27,1 0 0,1 0-1,3 1 1,-1 50 0,5-81-51,0 1 0,0-1-1,0 1 1,1-1 0,0 1-1,0-1 1,1 0 0,-1 1-1,1-1 1,1 0 0,-1 0-1,0 0 1,1-1 0,0 1-1,0-1 1,1 1 0,-1-1-1,1 0 1,0 0 0,0-1-1,0 1 1,1-1 0,-1 0-1,1 0 1,0 0 0,0-1-1,0 1 1,0-1 0,0 0-1,0-1 1,0 1 0,1-1-1,-1 0 1,1-1 0,5 1-1,-1 0-19,-1 0 0,1-1 0,0-1 0,0 1 1,0-1-1,-1-1 0,1 0 0,11-4 0,-18 5 8,-1 0-1,0 0 1,1 0 0,-1 0 0,0 0 0,0-1 0,0 1 0,0-1-1,0 0 1,0 1 0,-1-1 0,1 0 0,0 0 0,-1 0-1,0 0 1,1 0 0,-1-1 0,0 1 0,0 0 0,0-1 0,0 1-1,-1 0 1,1-1 0,-1 1 0,1-1 0,-1 1 0,0-1 0,0 1-1,0-1 1,0 1 0,0-1 0,-1 1 0,1-1 0,-1 1 0,0-1-1,0 1 1,1 0 0,-3-3 0,2 2-4,0 1 1,-1 0 0,1-1-1,-1 1 1,1 0-1,-1-1 1,0 1 0,0 0-1,0 0 1,0 0-1,0 1 1,0-1 0,-1 1-1,1-1 1,-1 1-1,-3-2 1,-2 0 32,0 0 0,-1 0 0,1 1 0,-14-2 0,-24 0-204,36 4-199,13 0-289,41-1-1968,7-7-3276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6.389"/>
    </inkml:context>
    <inkml:brush xml:id="br0">
      <inkml:brushProperty name="width" value="0.05" units="cm"/>
      <inkml:brushProperty name="height" value="0.05" units="cm"/>
      <inkml:brushProperty name="color" value="#E71224"/>
    </inkml:brush>
  </inkml:definitions>
  <inkml:trace contextRef="#ctx0" brushRef="#br0">1 0 10818,'0'0'5915,"19"4"-5751,61 15-123,-78-18-39,1 0 0,-1 0 0,0 0 0,0 0 0,0 1 0,0-1 0,0 0-1,0 1 1,0 0 0,0-1 0,-1 1 0,1 0 0,-1 0 0,1 0 0,-1 0 0,0 0 0,1 0-1,-1 0 1,0 0 0,-1 1 0,2 3 0,0 1-3,-1 0 0,-1 0 1,0 0-1,0 0 0,-1 10 0,0 0-1,0-11 2,1 0 0,-1 0 0,-1 1 0,1-1-1,-1-1 1,0 1 0,-1 0 0,1 0 0,-1-1 0,0 1 0,-1-1 0,1 0 0,-1 0 0,0 0-1,-5 4 1,3-1 13,-1 0 0,1 0-1,1 1 1,-9 15-1,14-23-4,0-1-1,-1 1 0,1 0 0,0-1 0,-1 1 1,1 0-1,0 0 0,0-1 0,0 1 1,0 0-1,-1 0 0,1-1 0,0 1 0,0 0 1,0 0-1,1 0 0,-1-1 0,0 1 1,0 0-1,0 0 0,1-1 0,-1 1 0,0 0 1,1-1-1,-1 1 0,0 0 0,1-1 0,-1 1 1,1 0-1,-1-1 0,1 1 0,-1-1 1,1 1-1,0-1 0,-1 1 0,1-1 0,0 1 1,-1-1-1,1 0 0,0 1 0,-1-1 1,1 0-1,0 0 0,0 1 0,-1-1 0,1 0 1,1 0-1,46 1 679,-32-2-542,187-10 238,-143 6-364,-51 4-580,-11 1 72,-19 1-724,7-1-320,-16 0-3987</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1.430"/>
    </inkml:context>
    <inkml:brush xml:id="br0">
      <inkml:brushProperty name="width" value="0.05" units="cm"/>
      <inkml:brushProperty name="height" value="0.05" units="cm"/>
      <inkml:brushProperty name="color" value="#E71224"/>
    </inkml:brush>
  </inkml:definitions>
  <inkml:trace contextRef="#ctx0" brushRef="#br0">0 0 8978,'0'0'5377,"24"0"-4587,197 0 131,-118 7-829,-101-7 8,-40 0-2591</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1.801"/>
    </inkml:context>
    <inkml:brush xml:id="br0">
      <inkml:brushProperty name="width" value="0.05" units="cm"/>
      <inkml:brushProperty name="height" value="0.05" units="cm"/>
      <inkml:brushProperty name="color" value="#E71224"/>
    </inkml:brush>
  </inkml:definitions>
  <inkml:trace contextRef="#ctx0" brushRef="#br0">16 52 7394,'0'0'11111,"-3"-12"-10336,1 0-663,-5-15 175,4 30-188,2 24-66,1 43 94,5 169 1044,-2-195-960,3 0 1,1 0-1,19 60 0,-26-103-233,0-1 0,0 1 0,0-1 0,0 0 0,0 1 0,0-1 0,0 1 0,0-1 0,0 0 0,0 1 0,0-1 0,0 1 0,0-1 0,0 1 0,1-1 0,-1 0 0,0 1 0,0-1 1,1 0-1,-1 1 0,0-1 0,0 0 0,1 1 0,-1-1 0,0 0 0,1 0 0,-1 1 0,0-1 0,1 0 0,-1 0 0,1 1 0,-1-1 0,0 0 0,1 0 0,0 0 0,1-15-3288,-2-1-2949</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4.037"/>
    </inkml:context>
    <inkml:brush xml:id="br0">
      <inkml:brushProperty name="width" value="0.05" units="cm"/>
      <inkml:brushProperty name="height" value="0.05" units="cm"/>
      <inkml:brushProperty name="color" value="#E71224"/>
    </inkml:brush>
  </inkml:definitions>
  <inkml:trace contextRef="#ctx0" brushRef="#br0">4 0 4641,'-3'0'14820,"518"0"-14747,-536 0-11277</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4.644"/>
    </inkml:context>
    <inkml:brush xml:id="br0">
      <inkml:brushProperty name="width" value="0.05" units="cm"/>
      <inkml:brushProperty name="height" value="0.05" units="cm"/>
      <inkml:brushProperty name="color" value="#E71224"/>
    </inkml:brush>
  </inkml:definitions>
  <inkml:trace contextRef="#ctx0" brushRef="#br0">25 0 5473,'0'0'6435,"-24"7"-1789,453-7-3572,-428 0-876,4 19-404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5.143"/>
    </inkml:context>
    <inkml:brush xml:id="br0">
      <inkml:brushProperty name="width" value="0.05" units="cm"/>
      <inkml:brushProperty name="height" value="0.05" units="cm"/>
      <inkml:brushProperty name="color" value="#E71224"/>
    </inkml:brush>
  </inkml:definitions>
  <inkml:trace contextRef="#ctx0" brushRef="#br0">0 0 9554,'0'0'6193,"91"33"-7785,-53-22-7890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5.534"/>
    </inkml:context>
    <inkml:brush xml:id="br0">
      <inkml:brushProperty name="width" value="0.05" units="cm"/>
      <inkml:brushProperty name="height" value="0.05" units="cm"/>
      <inkml:brushProperty name="color" value="#E71224"/>
    </inkml:brush>
  </inkml:definitions>
  <inkml:trace contextRef="#ctx0" brushRef="#br0">54 1 10762,'0'0'5313,"-36"83"-5313,28-69-264,-2-4-2592</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5.875"/>
    </inkml:context>
    <inkml:brush xml:id="br0">
      <inkml:brushProperty name="width" value="0.05" units="cm"/>
      <inkml:brushProperty name="height" value="0.05" units="cm"/>
      <inkml:brushProperty name="color" value="#E71224"/>
    </inkml:brush>
  </inkml:definitions>
  <inkml:trace contextRef="#ctx0" brushRef="#br0">0 61 1840,'0'0'9813,"8"-26"-5732,-8 25-3925,6-24 1818,-1 17-874,0 16-100,3 42-922,-3 1 1,0 90-1,-3-18 101,-2-121-195,0-1-1,0 1 1,0-1 0,0 0 0,0 1 0,0-1 0,1 1 0,-1-1 0,0 0 0,1 1 0,-1-1-1,1 0 1,-1 0 0,1 1 0,0-1 0,0 0 0,-1 0 0,1 0 0,0 0 0,0 0-1,0 0 1,0 0 0,0 0 0,0 0 0,1 0 0,-1 0 0,0-1 0,2 2 0,0-2-177,0 0 0,1 0 1,-1 0-1,1 0 1,-1 0-1,1 0 0,-1-1 1,0 0-1,1 0 0,4-2 1,28-14-4142,1-5-3707</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6.265"/>
    </inkml:context>
    <inkml:brush xml:id="br0">
      <inkml:brushProperty name="width" value="0.05" units="cm"/>
      <inkml:brushProperty name="height" value="0.05" units="cm"/>
      <inkml:brushProperty name="color" value="#E71224"/>
    </inkml:brush>
  </inkml:definitions>
  <inkml:trace contextRef="#ctx0" brushRef="#br0">156 0 11827,'0'0'7689,"-3"25"-7403,-14 193 339,17-142 35,0-48-1591,0-39-5155,0-13-3055</inkml:trace>
  <inkml:trace contextRef="#ctx0" brushRef="#br0" timeOffset="1">1 24 11915,'0'0'6060,"22"3"-5955,-2 0-90,-3-1-6,-1 1 0,1 1-1,-1 0 1,0 1 0,0 0 0,0 2-1,16 9 1,-20-10-6,0 2 1,-1-1-1,0 2 0,0-1 0,-1 2 0,0-1 0,-1 1 0,14 19 1,-18-22-4,-1 0 1,0 0-1,-1 1 1,0 0 0,0-1-1,0 1 1,-1 0 0,0 0-1,-1 0 1,0 1 0,0-1-1,-1 0 1,0 0 0,0 1-1,-3 13 1,2-16 2,-1 0 0,-1-1-1,1 1 1,-1 0 0,0-1 0,0 0 0,0 0 0,-1 0 0,0 0 0,0 0-1,0-1 1,-1 1 0,1-1 0,-1-1 0,0 1 0,-8 4 0,0 0 5,0-1 1,0 0 0,-1-1 0,1-1-1,-26 7 1,39-12-39,0 0 0,0 0 0,0-1 0,0 1-1,0 0 1,0 0 0,0 0 0,0 0 0,0 0 0,0 0 0,0 0-1,0-1 1,0 1 0,-1 0 0,1 0 0,0 0 0,0 0-1,0 0 1,0 0 0,0 0 0,0 0 0,0-1 0,0 1 0,0 0-1,0 0 1,0 0 0,0 0 0,-1 0 0,1 0 0,0 0-1,0 0 1,0 0 0,0 0 0,0 0 0,0 0 0,0 0 0,-1 0-1,1 0 1,0 0 0,0 0 0,0 0 0,0 0 0,0 0 0,0 0-1,0 0 1,-1 0 0,14-10-1535,-9 7 392,24-20-7656</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6.716"/>
    </inkml:context>
    <inkml:brush xml:id="br0">
      <inkml:brushProperty name="width" value="0.05" units="cm"/>
      <inkml:brushProperty name="height" value="0.05" units="cm"/>
      <inkml:brushProperty name="color" value="#E71224"/>
    </inkml:brush>
  </inkml:definitions>
  <inkml:trace contextRef="#ctx0" brushRef="#br0">1 4 6913,'0'0'10971,"4"0"-10414,213-3 1120,-125 4-2160,-104 1-4799,-8 3 2315,-16-1-4674</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7.056"/>
    </inkml:context>
    <inkml:brush xml:id="br0">
      <inkml:brushProperty name="width" value="0.05" units="cm"/>
      <inkml:brushProperty name="height" value="0.05" units="cm"/>
      <inkml:brushProperty name="color" value="#E71224"/>
    </inkml:brush>
  </inkml:definitions>
  <inkml:trace contextRef="#ctx0" brushRef="#br0">1 1 9074,'31'105'2865,"-24"-105"-1153,14 0 144,5 2-503,2 0-433,3 1-456,0-1-256,3 0-208,15-2-48,-5 0-1648,-8 0-4234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6.837"/>
    </inkml:context>
    <inkml:brush xml:id="br0">
      <inkml:brushProperty name="width" value="0.05" units="cm"/>
      <inkml:brushProperty name="height" value="0.05" units="cm"/>
      <inkml:brushProperty name="color" value="#E71224"/>
    </inkml:brush>
  </inkml:definitions>
  <inkml:trace contextRef="#ctx0" brushRef="#br0">13 66 7498,'0'0'8968,"-4"-5"-8464,4 5-493,-1-1 0,0 1 0,1-1 0,-1 1 1,0-1-1,1 0 0,-1 1 0,1-1 0,-1 0 0,1 0 0,-1 1 0,1-1 0,0 0 0,-1 0 0,1 0 0,0 0 0,-1 0 0,1 1 0,0-1 0,0 0 0,0 0 0,0 0 0,0 0 0,0 0 0,0 0 0,1-1 1,1 0 12,0 1 1,0 0 0,1-1 0,-1 1 0,1 0 0,-1 0 0,1 1-1,-1-1 1,1 0 0,-1 1 0,1-1 0,3 1 0,126-15 23,257 4 1,-287 11-2947,-109 0-1435</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7.413"/>
    </inkml:context>
    <inkml:brush xml:id="br0">
      <inkml:brushProperty name="width" value="0.05" units="cm"/>
      <inkml:brushProperty name="height" value="0.05" units="cm"/>
      <inkml:brushProperty name="color" value="#E71224"/>
    </inkml:brush>
  </inkml:definitions>
  <inkml:trace contextRef="#ctx0" brushRef="#br0">10 40 6161,'0'0'11067,"0"-6"-10024,-1 0-960,-2-8 672,2 37-308,-1 3-955,-1-43-383,4 15 934,-1 1 0,1-1 0,-1 0 1,1 0-1,0 1 0,0-1 0,0 0 0,0 1 0,0-1 0,0 1 0,0 0 0,1-1 0,-1 1 0,0 0 0,1-1 0,-1 1 1,1 0-1,-1 0 0,1 0 0,0 1 0,-1-1 0,1 0 0,0 1 0,0-1 0,-1 1 0,1-1 0,0 1 0,0 0 1,2 0-1,68-7-186,-59 6 264,154-2-733,-193 3-1154,-6-2-2817</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7.757"/>
    </inkml:context>
    <inkml:brush xml:id="br0">
      <inkml:brushProperty name="width" value="0.05" units="cm"/>
      <inkml:brushProperty name="height" value="0.05" units="cm"/>
      <inkml:brushProperty name="color" value="#E71224"/>
    </inkml:brush>
  </inkml:definitions>
  <inkml:trace contextRef="#ctx0" brushRef="#br0">85 63 10058</inkml:trace>
  <inkml:trace contextRef="#ctx0" brushRef="#br0" timeOffset="1">85 63 10058,'-39'-55'4052,"39"55"-3989,0 0 0,-1-1 0,1 1 0,0-1 0,0 1 0,0 0 0,0-1 0,-1 1 0,1 0 0,0-1 0,0 1 1,-1 0-1,1 0 0,0-1 0,0 1 0,-1 0 0,1 0 0,0-1 0,-1 1 0,1 0 0,0 0 0,-1 0 0,1-1 0,0 1 0,-1 0 0,1 0 1,-1 0-1,1 0 0,0 0 0,-1 0 0,1 0 0,-1 0 0,1 0 0,0 0 0,-1 0 0,1 0 0,0 0 0,-1 0 0,1 1 0,-1-1 0,1 0 1,0 0-1,-1 0 0,1 0 0,0 1 0,-1-1 0,1 0 0,0 0 0,0 1 0,-1-1 0,1 0 0,0 1 0,0-1 0,-1 0 0,1 1 1,0-1-1,0 0 0,0 1 0,-1-1 0,1 0 0,0 1 0,0 0 0,-5 22 69,5-22 28,-9 64 681,3-32-534,-2 59 0,53-92-19,95-16-146,-139 16-144,-1 0 0,1 0-1,0 0 1,0 0 0,-1 1 0,1-1-1,0 0 1,-1 0 0,1 1 0,0-1-1,-1 0 1,1 1 0,0-1-1,-1 1 1,1-1 0,-1 1 0,1-1-1,-1 1 1,1-1 0,-1 1-1,1 0 1,-1-1 0,0 1 0,1-1-1,-1 1 1,0 0 0,0-1 0,1 1-1,-1 1 1,2 29-23,-2-21 23,-2-1 0,1 0 0,-1 0 0,-5 13 1,-5 2 1,8-19 1,1 2 0,0-1 0,0 0 0,1 1 0,-4 12 0,7-19-17,-1 1-1,1 0 0,-1-1 1,1 1-1,0-1 1,-1 1-1,1-1 0,0 1 1,-1-1-1,1 0 0,0 1 1,-1-1-1,1 0 0,0 1 1,0-1-1,0 0 1,-1 0-1,1 0 0,0 0 1,0 0-1,0 0 0,-1 0 1,1 0-1,0 0 0,0 0 1,-1 0-1,3-1 1,25-1-2017,10-10-2206</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8.142"/>
    </inkml:context>
    <inkml:brush xml:id="br0">
      <inkml:brushProperty name="width" value="0.05" units="cm"/>
      <inkml:brushProperty name="height" value="0.05" units="cm"/>
      <inkml:brushProperty name="color" value="#E71224"/>
    </inkml:brush>
  </inkml:definitions>
  <inkml:trace contextRef="#ctx0" brushRef="#br0">158 1 11002,'0'0'8690,"-15"22"-8562,-3 2-82,4-7-2,1 1-1,1 1 0,1 0 0,1 1 0,-13 31 1,15-27 4,0 0 1,1 1 0,1 0 0,1 0-1,2 0 1,-1 34 0,4-56-46,0 0 0,0 1 0,0-1 0,1 0-1,-1 0 1,1 1 0,0-1 0,0 0 0,1 0 0,-1 0 0,0 0-1,1 0 1,0 0 0,0 0 0,0-1 0,0 1 0,0 0 0,0-1 0,1 0-1,-1 0 1,1 0 0,0 0 0,-1 0 0,1 0 0,0 0 0,0-1-1,0 0 1,0 1 0,1-1 0,3 1 0,8 1-53,1-1 0,-1 0-1,1 0 1,-1-2 0,19-1 0,-30 1 10,-1 0 0,1 0 0,0 0-1,-1-1 1,1 0 0,-1 0 0,1 0 0,-1 0 0,1-1-1,-1 1 1,0-1 0,0 0 0,1 0 0,-1 0 0,-1 0-1,1 0 1,0-1 0,0 1 0,-1-1 0,4-5 0,-3 3-17,-1 1 1,0-1 0,0 1 0,0-1-1,-1 0 1,0 0 0,0 0 0,0 0-1,0 0 1,-1 0 0,0 0 0,0 0-1,0 0 1,-2-9 0,1 11 55,0 0 1,-1 0-1,1 0 1,-1 0-1,0 0 1,0 0-1,0 0 0,0 0 1,-1 1-1,1-1 1,0 1-1,-1 0 1,0 0-1,0 0 0,0 0 1,0 0-1,0 0 1,0 1-1,0-1 1,0 1-1,-1 0 0,1 0 1,0 0-1,-1 1 1,-3-1-1,-5-1 6,1 0 1,0 1-1,-1 0 0,1 1 0,0 0 0,-19 3 0,30-3-5,-1 0-1,1 0 1,-1 0-1,0 0 1,1 0-1,-1 0 1,1 0-1,-1 0 1,0 0-1,1 0 1,-1 0-1,1 1 1,-1-1-1,0 0 1,1 0-1,-1 0 1,1 1 0,-1-1-1,1 0 1,-1 1-1,1-1 1,-1 0-1,1 1 1,0-1-1,-1 1 1,1-1-1,-1 1 1,1-1-1,0 1 1,-1-1-1,1 1 1,0-1-1,0 1 1,0-1-1,-1 1 1,1 0-1,0-1 1,0 1-1,0-1 1,0 1-1,0 0 1,0-1-1,0 1 1,0-1-1,0 1 1,0-1-1,0 1 1,0 0-1,1-1 1,-1 2-1,2 0-44,-1 0 0,1-1-1,0 1 1,0 0 0,0-1-1,0 1 1,0-1-1,0 1 1,0-1 0,0 0-1,0 0 1,4 1 0,43 9-3299,7-5-5710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8.517"/>
    </inkml:context>
    <inkml:brush xml:id="br0">
      <inkml:brushProperty name="width" value="0.05" units="cm"/>
      <inkml:brushProperty name="height" value="0.05" units="cm"/>
      <inkml:brushProperty name="color" value="#E71224"/>
    </inkml:brush>
  </inkml:definitions>
  <inkml:trace contextRef="#ctx0" brushRef="#br0">0 0 13363,'0'0'5657</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49.696"/>
    </inkml:context>
    <inkml:brush xml:id="br0">
      <inkml:brushProperty name="width" value="0.05" units="cm"/>
      <inkml:brushProperty name="height" value="0.05" units="cm"/>
      <inkml:brushProperty name="color" value="#E71224"/>
    </inkml:brush>
  </inkml:definitions>
  <inkml:trace contextRef="#ctx0" brushRef="#br0">0 1 9634,'0'0'8034,"29"5"-8034,-19 18-208,-5-2-1849,-5-7-5184</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0.038"/>
    </inkml:context>
    <inkml:brush xml:id="br0">
      <inkml:brushProperty name="width" value="0.05" units="cm"/>
      <inkml:brushProperty name="height" value="0.05" units="cm"/>
      <inkml:brushProperty name="color" value="#E71224"/>
    </inkml:brush>
  </inkml:definitions>
  <inkml:trace contextRef="#ctx0" brushRef="#br0">101 1 10282,'0'0'6618,"-18"76"-6618,-15-59-64,4-6-2193,8-4-7633</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0.522"/>
    </inkml:context>
    <inkml:brush xml:id="br0">
      <inkml:brushProperty name="width" value="0.05" units="cm"/>
      <inkml:brushProperty name="height" value="0.05" units="cm"/>
      <inkml:brushProperty name="color" value="#E71224"/>
    </inkml:brush>
  </inkml:definitions>
  <inkml:trace contextRef="#ctx0" brushRef="#br0">6 64 7218,'0'0'11362,"-1"-15"-10791,-3-14-452,4 9 15,18 69-86,98 283 152,-116-331-178,0 0 0,0 0-1,1-1 1,-1 1 0,0 0-1,1 0 1,-1-1 0,1 1-1,-1 0 1,0 0 0,1-1-1,0 1 1,-1-1 0,1 1-1,-1 0 1,1-1 0,0 1-1,-1-1 1,1 0 0,0 1-1,0-1 1,-1 1 0,1-1-1,0 0 1,0 0 0,0 1-1,-1-1 1,1 0 0,0 0-1,0 0 1,0 0 0,0 0-1,-1 0 1,1 0 0,0 0-1,0 0 1,0-1 0,0 1-1,-1 0 1,1 0 0,0-1-1,0 1 1,-1-1 0,1 1-1,0 0 1,-1-1 0,1 1 0,0-1-1,-1 0 1,2 0 0,35-39 708,-29 30-791,15-17 105,-1-1 0,-1-1 1,24-43-1,-37 57-60,-1 0 1,0-1 0,-1 0 0,-1-1-1,-1 1 1,0-1 0,-1 0 0,-1 1-1,0-21 1,-3 55-762,0 1 1,-9 32-1,5-21-900,-4 19-3388</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0.873"/>
    </inkml:context>
    <inkml:brush xml:id="br0">
      <inkml:brushProperty name="width" value="0.05" units="cm"/>
      <inkml:brushProperty name="height" value="0.05" units="cm"/>
      <inkml:brushProperty name="color" value="#E71224"/>
    </inkml:brush>
  </inkml:definitions>
  <inkml:trace contextRef="#ctx0" brushRef="#br0">119 1 9394,'0'0'9497,"-13"3"-9356,-45 11-8,55-12-123,0 0 0,-1 0 0,1 0 0,1 0 0,-1 1 0,0-1 0,1 1 0,-1 0 0,1 0 0,0 0 0,-1 0 0,2 0 0,-1 0 0,0 0 0,1 1 0,-2 4 0,2-6-3,0-1 0,0 1 0,1 0 0,-1-1 0,1 1-1,-1 0 1,1 0 0,0-1 0,0 1 0,-1 0 0,1 0 0,1 0 0,-1-1 0,0 1 0,0 0 0,1 0 0,-1 0 0,1-1-1,-1 1 1,1 0 0,0-1 0,0 1 0,0 0 0,0-1 0,0 1 0,0-1 0,0 0 0,0 1 0,0-1 0,2 2 0,8 1 17,-1 0 1,1-1-1,0 0 1,0-1-1,0 0 1,15 0-1,50 11 26,-71-11-49,-1-1-1,0 1 0,1 0 1,-1 0-1,0 0 1,-1 0-1,1 1 1,0 0-1,-1-1 0,1 1 1,-1 1-1,0-1 1,0 0-1,3 5 1,-4-5-4,0 0 1,0 0-1,-1 0 1,1 0 0,-1 0-1,0 1 1,0-1-1,0 0 1,0 1 0,-1-1-1,1 1 1,-1-1-1,0 1 1,0-1 0,0 1-1,0-1 1,-1 0-1,-1 7 1,0-5 9,0 0 1,0 0-1,-1 0 0,1-1 0,-1 1 1,0-1-1,-1 0 0,1 0 1,-1 0-1,0 0 0,-5 4 0,-1-1-49,0 1-1,-1-1 0,0-1 1,-1 0-1,1-1 0,-1 0 0,0 0 1,0-1-1,-17 2 0,35-18-3115,14-5-2250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1.231"/>
    </inkml:context>
    <inkml:brush xml:id="br0">
      <inkml:brushProperty name="width" value="0.05" units="cm"/>
      <inkml:brushProperty name="height" value="0.05" units="cm"/>
      <inkml:brushProperty name="color" value="#E71224"/>
    </inkml:brush>
  </inkml:definitions>
  <inkml:trace contextRef="#ctx0" brushRef="#br0">0 3 7682,'0'0'10858,"86"-2"-10714,-47 6-48,-6 1-96,-4 4 0,-11-6-608,-16 8-656,-2-4-1337,0 0-1248</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1.575"/>
    </inkml:context>
    <inkml:brush xml:id="br0">
      <inkml:brushProperty name="width" value="0.05" units="cm"/>
      <inkml:brushProperty name="height" value="0.05" units="cm"/>
      <inkml:brushProperty name="color" value="#E71224"/>
    </inkml:brush>
  </inkml:definitions>
  <inkml:trace contextRef="#ctx0" brushRef="#br0">0 1 6689,'13'161'2665,"11"-161"-1673,2 0 328,5 0-503,-3 0-545,-7 0-272,-8 0-896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7.673"/>
    </inkml:context>
    <inkml:brush xml:id="br0">
      <inkml:brushProperty name="width" value="0.05" units="cm"/>
      <inkml:brushProperty name="height" value="0.05" units="cm"/>
      <inkml:brushProperty name="color" value="#E71224"/>
    </inkml:brush>
  </inkml:definitions>
  <inkml:trace contextRef="#ctx0" brushRef="#br0">26 1 5449,'0'0'7334,"-25"14"-2191,251-26-4570,-201 12-740,-16 0-3130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1.915"/>
    </inkml:context>
    <inkml:brush xml:id="br0">
      <inkml:brushProperty name="width" value="0.05" units="cm"/>
      <inkml:brushProperty name="height" value="0.05" units="cm"/>
      <inkml:brushProperty name="color" value="#E71224"/>
    </inkml:brush>
  </inkml:definitions>
  <inkml:trace contextRef="#ctx0" brushRef="#br0">73 74 4457,'0'0'11244,"-4"-13"-10008,-10-38-173,9 41-4,0 14-838,0 12-234,5-16 26,-17 102 501,5 1 1,1 195-1,30-318-1770,1-5-1287,1-2-2831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2.260"/>
    </inkml:context>
    <inkml:brush xml:id="br0">
      <inkml:brushProperty name="width" value="0.05" units="cm"/>
      <inkml:brushProperty name="height" value="0.05" units="cm"/>
      <inkml:brushProperty name="color" value="#E71224"/>
    </inkml:brush>
  </inkml:definitions>
  <inkml:trace contextRef="#ctx0" brushRef="#br0">1 17 9034,'0'0'10946,"54"-16"-10874,-10 16 32,0 0-88,-5 0-32,-5 0-144,-11 0-240,-5 0-296,-10 0-744,-32 0-9755</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2.618"/>
    </inkml:context>
    <inkml:brush xml:id="br0">
      <inkml:brushProperty name="width" value="0.05" units="cm"/>
      <inkml:brushProperty name="height" value="0.05" units="cm"/>
      <inkml:brushProperty name="color" value="#E71224"/>
    </inkml:brush>
  </inkml:definitions>
  <inkml:trace contextRef="#ctx0" brushRef="#br0">143 1 7842,'0'0'9280,"-18"20"-8613,-55 68-145,67-81-468,1 0 0,0 0-1,0 0 1,0 0 0,1 1 0,0 0 0,1 0 0,0 0 0,0 0 0,1 1 0,0-1 0,0 1 0,1-1 0,0 1 0,0 0 0,2 11 0,2-19-6,0 0-1,1 0 1,-1-1-1,1 1 1,-1-1 0,1 0-1,-1 0 1,7-1-1,-4 1-11,13-1 5,0-1 0,36-9 0,-35 7-43,-1 0 0,40-2 1,-59 6-2,1 0 1,0 0-1,-1 0 1,1 1-1,-1-1 1,1 0 0,-1 0-1,1 0 1,0 1-1,-1-1 1,1 0-1,-1 0 1,1 1 0,-1-1-1,1 1 1,-1-1-1,1 0 1,-1 1-1,0-1 1,1 1 0,-1-1-1,0 1 1,1-1-1,-1 1 1,0-1-1,1 1 1,-1 0 0,0-1-1,0 2 1,2 24-15,-3-19 21,0 0 0,0 0 0,-1 0 0,0 0 0,-4 9 0,-3-2-3,0 0 0,-22 24 0,0 0 23,47-38-1575,12-12-1330,4-6-2552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2.946"/>
    </inkml:context>
    <inkml:brush xml:id="br0">
      <inkml:brushProperty name="width" value="0.05" units="cm"/>
      <inkml:brushProperty name="height" value="0.05" units="cm"/>
      <inkml:brushProperty name="color" value="#E71224"/>
    </inkml:brush>
  </inkml:definitions>
  <inkml:trace contextRef="#ctx0" brushRef="#br0">150 44 4457,'0'0'13007,"-4"-7"-12242,-10-23-431,14 30-331,0 0 1,0-1-1,0 1 1,-1 0 0,1-1-1,0 1 1,0 0-1,0-1 1,0 1 0,0 0-1,-1-1 1,1 1-1,0 0 1,0 0-1,-1-1 1,1 1 0,0 0-1,0 0 1,-1-1-1,1 1 1,0 0 0,-1 0-1,1 0 1,0 0-1,0 0 1,-1-1 0,1 1-1,0 0 1,-1 0-1,1 0 1,-1 0 0,1 0-1,0 0 1,-1 0-1,1 0 1,0 0-1,-1 0 1,1 0 0,0 0-1,-1 0 1,1 1-1,0-1 1,-1 0 0,1 0-1,0 0 1,-1 1-1,-7 12-12,7-10 27,-10 18 89,-13 24 187,-28 74 0,47-106-267,1 0 0,0 1 0,1 0 0,0 0 0,1 0 0,1 0 0,0 0 0,1 0 0,1 1 0,3 21 0,-2-31-17,0 0 0,-1 0 0,2 0 0,-1-1 0,0 1 0,1-1-1,0 0 1,0 0 0,0 0 0,1 0 0,-1 0 0,1 0 0,0-1 0,0 0 0,0 0-1,0 0 1,1 0 0,-1-1 0,1 0 0,0 0 0,7 3 0,4 0 4,-1-1 0,0-1 0,1 0 0,-1-1 0,30 0 0,-43-2-21,0 0 0,1 0 0,-1 0 0,0 0 0,1-1 0,-1 1 0,0-1 1,1 1-1,-1-1 0,0 0 0,0 0 0,0 0 0,0 0 0,0 0 0,0 0 0,0-1 1,0 1-1,0-1 0,0 1 0,-1-1 0,3-2 0,-2 0 0,0 1 0,-1-1-1,1 0 1,-1 0 0,0 0-1,0 0 1,0 0 0,-1 0 0,1 0-1,-1 0 1,0-7 0,0 10 0,0-1 0,0 1 1,-1-1-1,1 1 0,0-1 1,-1 1-1,1-1 0,-1 1 1,0-1-1,1 1 0,-1 0 0,0-1 1,0 1-1,0 0 0,0 0 1,0 0-1,0-1 0,0 1 0,0 0 1,0 0-1,-2-1 0,-2 0-5,1 0-1,-1-1 1,1 1-1,-1 1 0,0-1 1,-9-1-1,-6 0-21,0 1 0,-30 1 0,45 1 22,-4 0-274,-20-1 751,28 1-616,0 0 1,1 0-1,-1 0 1,0 0-1,0 0 1,1 0-1,-1 0 1,0 0-1,1 0 0,-1 0 1,0 1-1,1-1 1,-1 0-1,0 0 1,1 1-1,-1-1 1,0 0-1,1 1 1,-1-1-1,1 1 1,-1-1-1,1 1 0,-1-1 1,1 1-1,-1-1 1,0 1-1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3.585"/>
    </inkml:context>
    <inkml:brush xml:id="br0">
      <inkml:brushProperty name="width" value="0.05" units="cm"/>
      <inkml:brushProperty name="height" value="0.05" units="cm"/>
      <inkml:brushProperty name="color" value="#E71224"/>
    </inkml:brush>
  </inkml:definitions>
  <inkml:trace contextRef="#ctx0" brushRef="#br0">45 56 5281,'0'0'10204,"-7"-9"-9041,-23-26-146,22 24 734,11 12-1355,9 13-460,22 43 196,55 84 150,-78-126-254,1 0 1,0-1-1,1 0 0,1-1 0,0 0 0,25 16 0,-37-28-2,0 0 0,0-1 0,0 1-1,0-1 1,0 1 0,0-1 0,0 1 0,0-1 0,0 0-1,0 0 1,0 0 0,0 0 0,1-1 0,-1 1 0,0 0 0,0-1-1,0 0 1,0 1 0,0-1 0,-1 0 0,1 0 0,0 0 0,0 0-1,0 0 1,-1 0 0,1-1 0,-1 1 0,1-1 0,-1 1-1,1-1 1,-1 1 0,0-1 0,0 0 0,2-3 0,6-9 4,0-1 1,0 0-1,6-19 1,-10 24-39,6-17 52,-2 0 0,12-53 0,-12 39 335,-9 41-378,0 0-1,0 0 1,0-1 0,0 1 0,0 0 0,0 0 0,0-1-1,0 1 1,0 0 0,0 0 0,0 0 0,0-1 0,0 1-1,0 0 1,0 0 0,0-1 0,1 1 0,-1 0 0,0 0-1,0 0 1,0 0 0,0-1 0,0 1 0,1 0 0,-1 0-1,0 0 1,0 0 0,0 0 0,1-1 0,-1 1 0,0 0-1,0 0 1,0 0 0,1 0 0,-1 0 0,0 0 0,0 0-1,1 0 1,-1 0 0,0 0 0,0 0 0,0 0 0,1 0-1,-1 0 1,0 0 0,0 0 0,1 0 0,-1 0 0,0 0-1,0 0 1,0 0 0,1 0 0,-1 1 0,0-1 0,0 0-1,1 0 1,10 13-244,-6-6 133,63 60-3815,-34-34-3299</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3.927"/>
    </inkml:context>
    <inkml:brush xml:id="br0">
      <inkml:brushProperty name="width" value="0.05" units="cm"/>
      <inkml:brushProperty name="height" value="0.05" units="cm"/>
      <inkml:brushProperty name="color" value="#E71224"/>
    </inkml:brush>
  </inkml:definitions>
  <inkml:trace contextRef="#ctx0" brushRef="#br0">1 1 10778,'0'0'6562</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8.277"/>
    </inkml:context>
    <inkml:brush xml:id="br0">
      <inkml:brushProperty name="width" value="0.05" units="cm"/>
      <inkml:brushProperty name="height" value="0.05" units="cm"/>
      <inkml:brushProperty name="color" value="#E71224"/>
    </inkml:brush>
  </inkml:definitions>
  <inkml:trace contextRef="#ctx0" brushRef="#br0">200 74 5169,'0'0'8969,"1"-14"-5373,2-16-2345,9 18-994,0 1-129,-12 11-110,0 0 1,0 0-1,0-1 1,0 1-1,0 0 1,0 0 0,0-1-1,0 1 1,0 0-1,0 0 1,0 0-1,0-1 1,0 1-1,0 0 1,0 0-1,0 0 1,-1-1 0,1 1-1,0 0 1,0 0-1,0 0 1,0-1-1,0 1 1,-1 0-1,1 0 1,0 0 0,0 0-1,0 0 1,0-1-1,-1 1 1,1 0-1,0 0 1,0 0-1,-1 0 1,1 0-1,0 0 1,0 0 0,0 0-1,-1 0 1,1 0-1,0 0 1,0 0-1,0 0 1,-1 0-1,1 0 1,0 0 0,0 0-1,-1 0 1,1 0-1,0 0 1,0 0-1,0 0 1,-1 0-1,1 1 1,0-1-1,0 0 1,-5 1-15,0 0 1,0 0-1,0 1 1,1-1-1,-1 1 1,1 0-1,-1 0 1,1 1-1,0-1 1,0 1-1,-7 6 0,-43 40-8,51-46 6,-7 6 2,1 1 1,0 1-1,0-1 1,1 2-1,1-1 1,-1 1 0,2 0-1,0 0 1,0 1-1,1 0 1,1 0-1,0 0 1,1 0-1,0 1 1,1-1 0,0 20-1,2-30 1,0 0-1,0 1 1,1-1-1,-1 0 1,1 0-1,0 0 1,-1 1-1,2-1 1,-1 0-1,0 0 1,1 0-1,-1 0 1,1-1-1,0 1 1,0 0-1,0-1 1,0 1-1,3 1 1,-1 0 5,1-1 0,0 1-1,0-1 1,0-1 0,0 1 0,0-1 0,1 0-1,-1 0 1,10 1 0,8 1 12,1-1 0,0-2 1,45-2-1,-67 1-23,5-1 5,0 0 0,0 0 0,0 0 0,-1-1 0,1 0 0,0-1 0,-1 1 0,1-1 0,-1 0 0,0-1 0,0 1 0,0-1-1,0-1 1,-1 1 0,1-1 0,5-7 0,-8 8 0,0 1 1,0-1-1,-1 1 0,0-1 0,0 0 0,0 0 0,0 0 1,-1-1-1,0 1 0,1 0 0,-2 0 0,1-1 1,0 1-1,-1-1 0,0 1 0,0 0 0,0-1 0,0 1 1,-1-1-1,0 1 0,0 0 0,0-1 0,0 1 0,-1 0 1,0 0-1,1 0 0,-6-7 0,-6-6 0,0 0-1,-2 1 0,0 1 1,-1 0-1,0 1 0,-1 0 1,-1 2-1,0 0 1,-1 1-1,0 1 0,0 1 1,-37-13-1,60 23-72,-1 0-1,1-1 1,-1 1-1,1-1 1,-1 0-1,1 0 1,0 0 0,3-1-1,13-1-305,45 2-1898,4 0-3466</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8:58.855"/>
    </inkml:context>
    <inkml:brush xml:id="br0">
      <inkml:brushProperty name="width" value="0.05" units="cm"/>
      <inkml:brushProperty name="height" value="0.05" units="cm"/>
      <inkml:brushProperty name="color" value="#E71224"/>
    </inkml:brush>
  </inkml:definitions>
  <inkml:trace contextRef="#ctx0" brushRef="#br0">31 127 4113,'0'0'6260,"0"-8"-5740,-2-25 658,-3 7 2658,4 24-3708,1-1-1,-1 1 1,1 0 0,0 0-1,0-1 1,0 1-1,0 0 1,0-1-1,0 1 1,0 0-1,1 0 1,-1-1-1,1 1 1,0 0-1,0 0 1,0 0-1,0 0 1,0 0 0,0 0-1,0 0 1,1 0-1,-1 0 1,1 1-1,-1-1 1,1 0-1,3-2 673,-8 48-374,4 80 0,1-42-34,-2 298 526,0-383-1157,-1-1 1,0 0 0,-1 1-1,1 0 1,-1-1 0,1 1-1,-1 0 1,0-1-1,0 1 1,0 0 0,-4-3-1,2 1-750,-14-18-5607</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0.631"/>
    </inkml:context>
    <inkml:brush xml:id="br0">
      <inkml:brushProperty name="width" value="0.05" units="cm"/>
      <inkml:brushProperty name="height" value="0.05" units="cm"/>
      <inkml:brushProperty name="color" value="#E71224"/>
    </inkml:brush>
  </inkml:definitions>
  <inkml:trace contextRef="#ctx0" brushRef="#br0">1 0 9826,'0'0'5089,"54"112"-5641,-38-82-2681</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0.976"/>
    </inkml:context>
    <inkml:brush xml:id="br0">
      <inkml:brushProperty name="width" value="0.05" units="cm"/>
      <inkml:brushProperty name="height" value="0.05" units="cm"/>
      <inkml:brushProperty name="color" value="#E71224"/>
    </inkml:brush>
  </inkml:definitions>
  <inkml:trace contextRef="#ctx0" brushRef="#br0">14 0 10122,'0'0'5593,"-5"112"-5521,-1-93-72,4-3-1424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2.248"/>
    </inkml:context>
    <inkml:brush xml:id="br0">
      <inkml:brushProperty name="width" value="0.05" units="cm"/>
      <inkml:brushProperty name="height" value="0.05" units="cm"/>
      <inkml:brushProperty name="color" value="#E71224"/>
    </inkml:brush>
  </inkml:definitions>
  <inkml:trace contextRef="#ctx0" brushRef="#br0">44 1 9434,'0'0'11867,"-18"7"-11595,18-5-176,0 1-96,-5-1-504,-3 2-1209,-5-1-3712</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1.304"/>
    </inkml:context>
    <inkml:brush xml:id="br0">
      <inkml:brushProperty name="width" value="0.05" units="cm"/>
      <inkml:brushProperty name="height" value="0.05" units="cm"/>
      <inkml:brushProperty name="color" value="#E71224"/>
    </inkml:brush>
  </inkml:definitions>
  <inkml:trace contextRef="#ctx0" brushRef="#br0">32 31 8618,'0'0'8866,"-5"-6"-8097,-16-19-283,20 27-446,0 0 0,0 0 0,1-1 1,-1 1-1,1 0 0,-1 0 0,1 0 0,0 0 1,-1 0-1,1 0 0,0 0 0,1 2 0,-1 362 1519,0-365-1611,-1 0-1,1 0 0,0 0 0,0 0 0,0 0 1,0 0-1,1 0 0,-1 0 0,0 0 0,0 0 1,1 0-1,-1 0 0,0 0 0,1 0 0,-1 0 1,1 0-1,-1 0 0,1-1 0,-1 1 1,1 0-1,0 0 0,0-1 0,-1 1 0,1 0 1,0-1-1,0 1 0,0 0 0,0-1 0,-1 1 1,1-1-1,0 0 0,0 1 0,0-1 0,0 0 1,0 0-1,0 1 0,0-1 0,0 0 0,0 0 1,0 0-1,0 0 0,0 0 0,0 0 0,2-1 1,0 0-483,1 1 1,-1-1-1,0-1 1,1 1 0,-1 0-1,0-1 1,0 1-1,0-1 1,0 0 0,0 0-1,4-5 1,12-17-9578</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1.665"/>
    </inkml:context>
    <inkml:brush xml:id="br0">
      <inkml:brushProperty name="width" value="0.05" units="cm"/>
      <inkml:brushProperty name="height" value="0.05" units="cm"/>
      <inkml:brushProperty name="color" value="#E71224"/>
    </inkml:brush>
  </inkml:definitions>
  <inkml:trace contextRef="#ctx0" brushRef="#br0">39 0 9450,'0'0'9034,"-39"147"-8610,39-101-248,0 1-168,0-12 0,0-3 40,0-6-48,0-10-160</inkml:trace>
  <inkml:trace contextRef="#ctx0" brushRef="#br0" timeOffset="1">5 47 8938,'0'0'5129,"140"95"-4697,-127-60-104,-8 2-144,-5-2-40,0 2-40,-13-6-24,-15-3-8,-1-3-24,3-6-48,8-12 0,8-7-1464</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2.006"/>
    </inkml:context>
    <inkml:brush xml:id="br0">
      <inkml:brushProperty name="width" value="0.05" units="cm"/>
      <inkml:brushProperty name="height" value="0.05" units="cm"/>
      <inkml:brushProperty name="color" value="#E71224"/>
    </inkml:brush>
  </inkml:definitions>
  <inkml:trace contextRef="#ctx0" brushRef="#br0">24 1 10362,'0'0'6810,"150"0"-7210,-116 18-1617,-14 1-1232,-12-3-3848</inkml:trace>
  <inkml:trace contextRef="#ctx0" brushRef="#br0" timeOffset="1">1 194 8794,'0'0'2913,"163"-10"-2273,-114 6-400,10-1-240,-15 3-648,-7-3-4362</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2.368"/>
    </inkml:context>
    <inkml:brush xml:id="br0">
      <inkml:brushProperty name="width" value="0.05" units="cm"/>
      <inkml:brushProperty name="height" value="0.05" units="cm"/>
      <inkml:brushProperty name="color" value="#E71224"/>
    </inkml:brush>
  </inkml:definitions>
  <inkml:trace contextRef="#ctx0" brushRef="#br0">6 0 9090,'0'0'10834,"-5"91"-10434,15-37-312,-2 2 64,-3 0-144,-5-5-8,0-5 0,0-8 0,0-10-184,0-19-760,0-4-1872</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2.699"/>
    </inkml:context>
    <inkml:brush xml:id="br0">
      <inkml:brushProperty name="width" value="0.05" units="cm"/>
      <inkml:brushProperty name="height" value="0.05" units="cm"/>
      <inkml:brushProperty name="color" value="#E71224"/>
    </inkml:brush>
  </inkml:definitions>
  <inkml:trace contextRef="#ctx0" brushRef="#br0">99 5 10426,'0'0'7479,"0"-1"-7472,0 1 0,0 0 1,-1-1-1,1 1 0,0 0 0,-1-1 0,1 1 0,-1 0 1,1 0-1,0 0 0,-1-1 0,1 1 0,-1 0 0,1 0 1,-1 0-1,1 0 0,-1 0 0,1 0 0,0 0 0,-1 0 1,1 0-1,-1 0 0,1 0 0,-1 0 0,1 0 0,-1 0 1,1 0-1,-1 0 0,1 0 0,0 1 0,-1-1 0,1 0 1,-1 0-1,0 1 0,-4 5 7,1 1 0,-1-1 0,1 1 0,0 0 0,0 0 0,1 0 0,0 0 0,-3 12 0,-2 2 16,-2 2-47,-11 44 1,19-60 24,1 0 0,-1-1 0,1 1 1,1 0-1,-1 1 0,1-1 0,1 0 0,-1 0 1,1 0-1,0 0 0,3 8 0,-3-13-3,0 0-1,0 0 1,1 0-1,-1-1 1,1 1 0,0 0-1,-1-1 1,1 1-1,0-1 1,0 1-1,0-1 1,0 0-1,0 1 1,0-1-1,0 0 1,0-1 0,1 1-1,-1 0 1,0-1-1,1 1 1,3-1-1,58 3 68,-47-3-74,-12-1-4,1 1-1,-1-1 1,0 0 0,1 0 0,-1 0 0,0-1 0,0 0 0,0 0-1,0 0 1,-1 0 0,1-1 0,-1 0 0,1 0 0,-1 0 0,0-1 0,0 1-1,0-1 1,-1 0 0,1 0 0,-1 0 0,0-1 0,0 1 0,0-1 0,-1 1-1,1-1 1,-1 0 0,-1 0 0,1 0 0,-1 0 0,1-1 0,-1 1 0,-1 0-1,1 0 1,-1-1 0,0 1 0,0 0 0,-1-1 0,1 1 0,-1 0-1,-1-1 1,1 1 0,0 0 0,-1 0 0,0 0 0,-1 0 0,-2-5 0,2 4 7,-1-1 1,1 1-1,-1 0 1,-1 0 0,1 1-1,-1-1 1,0 1 0,0 0-1,0 0 1,-1 0 0,0 1-1,0 0 1,0 0 0,0 1-1,-1-1 1,0 1-1,1 1 1,-1-1 0,0 1-1,0 0 1,0 1 0,0 0-1,-1 0 1,1 0 0,-10 1-1,16 0 0,0 0-1,1 0 0,-1 0 1,0 0-1,0 0 1,0 0-1,1 0 1,-1 1-1,0-1 0,0 0 1,1 0-1,-1 1 1,0-1-1,1 0 0,-1 1 1,0-1-1,1 1 1,-1-1-1,0 1 1,1-1-1,-1 1 0,1-1 1,-1 1-1,1-1 1,-1 1-1,1 0 0,0-1 1,-1 1-1,1 0 1,0 0-1,-1-1 0,1 1 1,0 0-1,0 0 1,0-1-1,-1 1 1,1 0-1,0 0 0,0-1 1,1 3-1,-1-1-8,1 0 0,0 0-1,-1 0 1,1 0 0,0 1 0,1-1-1,-1-1 1,0 1 0,0 0-1,1 0 1,-1 0 0,4 2 0,34 18-1247,9-7-3018</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3.045"/>
    </inkml:context>
    <inkml:brush xml:id="br0">
      <inkml:brushProperty name="width" value="0.05" units="cm"/>
      <inkml:brushProperty name="height" value="0.05" units="cm"/>
      <inkml:brushProperty name="color" value="#E71224"/>
    </inkml:brush>
  </inkml:definitions>
  <inkml:trace contextRef="#ctx0" brushRef="#br0">0 1 11642,'0'0'4858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4.182"/>
    </inkml:context>
    <inkml:brush xml:id="br0">
      <inkml:brushProperty name="width" value="0.05" units="cm"/>
      <inkml:brushProperty name="height" value="0.05" units="cm"/>
      <inkml:brushProperty name="color" value="#E71224"/>
    </inkml:brush>
  </inkml:definitions>
  <inkml:trace contextRef="#ctx0" brushRef="#br0">114 33 5697,'0'0'9208,"10"-33"-5600,-25 43-2248,-9 12-1462,15-13 109,1 1 1,0 0-1,1 1 1,0-1 0,0 1-1,1 0 1,0 1-1,1 0 1,1 0-1,0 0 1,0 0-1,1 0 1,1 1-1,0 0 1,1-1-1,0 18 1,1-28-7,0 1 1,1-1-1,-1 0 0,1 1 1,0-1-1,0 0 0,0 0 1,0 1-1,0-1 1,0 0-1,0 0 0,1 0 1,-1 0-1,1-1 0,0 1 1,-1 0-1,1 0 0,0-1 1,0 0-1,0 1 1,0-1-1,0 0 0,1 0 1,-1 0-1,0 0 0,0 0 1,1 0-1,-1-1 0,4 1 1,8 2 15,0-1 1,0-1-1,26 0 1,-30-1 18,-7-1-33,1 1 0,-1 0 0,1-1 0,-1 0 0,1 0 0,-1 0 0,1-1 0,-1 1 0,0-1 0,0 1 0,0-1 0,0 0 0,0 0 0,0-1 0,0 1 0,-1-1 0,1 1 0,-1-1 0,0 0 0,1 0 0,-1 0 0,-1 0 0,1 0 1,0 0-1,-1 0 0,0-1 0,1 1 0,-1-1 0,-1 1 0,1-1 0,0 1 0,-1-5 0,2 0-2,-1-1 0,-1 1 0,1-1-1,-2 0 1,1 1 0,-1-1 0,0 1 0,-1-1 0,0 1 0,0-1 0,-1 1 0,-5-12 0,1 7 1,-27-42 37,32 53-40,1 0 0,-1-1-1,0 1 1,0 0 0,0 0 0,0 0 0,0 0-1,0 0 1,-1 1 0,1-1 0,0 1 0,-1-1 0,0 1-1,1 0 1,-1 0 0,0 0 0,-5-1 0,8 2-69,4 4-188,6 2-957,0 1 0,0-2 0,20 9 0,7 2-7038</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4.578"/>
    </inkml:context>
    <inkml:brush xml:id="br0">
      <inkml:brushProperty name="width" value="0.05" units="cm"/>
      <inkml:brushProperty name="height" value="0.05" units="cm"/>
      <inkml:brushProperty name="color" value="#E71224"/>
    </inkml:brush>
  </inkml:definitions>
  <inkml:trace contextRef="#ctx0" brushRef="#br0">1 73 6969,'0'0'8178,"25"-12"-7811,79-36-126,-100 46-205,1 0 0,-1 0 0,1 1 0,-1-1-1,1 1 1,0 0 0,-1 1 0,1-1 0,0 1-1,0 0 1,0 0 0,0 0 0,7 2 0,-10-1-26,0 0 1,0-1 0,0 1 0,0 0 0,0 1 0,0-1-1,0 0 1,-1 1 0,1-1 0,0 1 0,-1-1 0,1 1-1,-1 0 1,1-1 0,-1 1 0,0 0 0,0 0-1,0 0 1,2 4 0,-2 0 8,0-1 0,0 1 0,0-1 0,0 1 0,-1 0 0,0-1 0,0 1 0,-1-1 0,0 1 0,1 0 0,-2-1 0,1 0 0,-1 1 0,0-1 0,0 0 0,-5 9 0,-4 2 3,-2-1 0,0 0 0,0-1 0,-2 0 0,0-2 0,0 1 0,-1-2 0,-28 16 0,30-17-4,14-10-17,0 0 1,0 1-1,0-1 0,-1 0 1,1 0-1,0 0 1,0 0-1,0 1 1,0-1-1,0 0 1,0 0-1,0 0 1,0 1-1,0-1 1,0 0-1,-1 0 0,1 0 1,0 1-1,0-1 1,0 0-1,0 0 1,1 0-1,-1 1 1,0-1-1,0 0 1,0 0-1,0 1 0,0-1 1,0 0-1,0 0 1,0 0-1,0 0 1,0 1-1,1-1 1,-1 0-1,0 0 1,0 0-1,0 0 1,0 1-1,0-1 0,1 0 1,-1 0-1,0 0 1,0 0-1,0 0 1,1 0-1,-1 0 1,0 0-1,0 1 1,0-1-1,1 0 1,-1 0-1,0 0 0,0 0 1,0 0-1,1 0 1,-1 0-1,0 0 1,0 0-1,13 0 26,-13 0-21,360 0 294,-383 7-1415,-2-2-1647</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5.161"/>
    </inkml:context>
    <inkml:brush xml:id="br0">
      <inkml:brushProperty name="width" value="0.05" units="cm"/>
      <inkml:brushProperty name="height" value="0.05" units="cm"/>
      <inkml:brushProperty name="color" value="#E71224"/>
    </inkml:brush>
  </inkml:definitions>
  <inkml:trace contextRef="#ctx0" brushRef="#br0">1 0 10578,'0'0'6322,"31"79"-9083</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5.494"/>
    </inkml:context>
    <inkml:brush xml:id="br0">
      <inkml:brushProperty name="width" value="0.05" units="cm"/>
      <inkml:brushProperty name="height" value="0.05" units="cm"/>
      <inkml:brushProperty name="color" value="#E71224"/>
    </inkml:brush>
  </inkml:definitions>
  <inkml:trace contextRef="#ctx0" brushRef="#br0">94 0 11306,'0'0'4433,"-44"126"-4433,18-103-216,3-11-4265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2.590"/>
    </inkml:context>
    <inkml:brush xml:id="br0">
      <inkml:brushProperty name="width" value="0.05" units="cm"/>
      <inkml:brushProperty name="height" value="0.05" units="cm"/>
      <inkml:brushProperty name="color" value="#E71224"/>
    </inkml:brush>
  </inkml:definitions>
  <inkml:trace contextRef="#ctx0" brushRef="#br0">1 1 11546,'0'0'5938</inkml:trace>
  <inkml:trace contextRef="#ctx0" brushRef="#br0" timeOffset="1">252 59 11779,'0'0'8409,"13"16"-9601,-6-16-2873</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6.472"/>
    </inkml:context>
    <inkml:brush xml:id="br0">
      <inkml:brushProperty name="width" value="0.05" units="cm"/>
      <inkml:brushProperty name="height" value="0.05" units="cm"/>
      <inkml:brushProperty name="color" value="#E71224"/>
    </inkml:brush>
  </inkml:definitions>
  <inkml:trace contextRef="#ctx0" brushRef="#br0">3 155 4041,'0'0'5968,"0"-10"-5276,-1-80 2879,0 44-340,0 38-1833,1 15-367,4 56-840,2 0 0,22 94 0,-18-103-110,-5-22-74,-4-24-1428,-1-31-1556,2 7-981,4 2-1942</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6.850"/>
    </inkml:context>
    <inkml:brush xml:id="br0">
      <inkml:brushProperty name="width" value="0.05" units="cm"/>
      <inkml:brushProperty name="height" value="0.05" units="cm"/>
      <inkml:brushProperty name="color" value="#E71224"/>
    </inkml:brush>
  </inkml:definitions>
  <inkml:trace contextRef="#ctx0" brushRef="#br0">3 0 9858,'0'0'8389,"-1"18"-7959,0 178 446,0-136-6819,1-80-1338</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7.197"/>
    </inkml:context>
    <inkml:brush xml:id="br0">
      <inkml:brushProperty name="width" value="0.05" units="cm"/>
      <inkml:brushProperty name="height" value="0.05" units="cm"/>
      <inkml:brushProperty name="color" value="#E71224"/>
    </inkml:brush>
  </inkml:definitions>
  <inkml:trace contextRef="#ctx0" brushRef="#br0">0 1 1144,'0'0'12719,"27"17"-12031,82 57-134,-103-69-484,0 0 1,0 0 0,-1 0 0,1 1 0,-1 0 0,-1 0 0,1 0 0,-1 1 0,0 0-1,0-1 1,-1 1 0,0 1 0,0-1 0,-1 0 0,1 1 0,-2-1 0,1 1 0,-1 0 0,0-1-1,-1 1 1,0 0 0,0 0 0,-3 15 0,3-14-24,0-6-38,-1-1 0,1 1 0,-1-1-1,0 1 1,1-1 0,-1 1 0,0-1 0,-1 0 0,1 1 0,0-1-1,0 0 1,-1 0 0,0 0 0,1 0 0,-1 0 0,0 0 0,0 0 0,0-1-1,0 1 1,0-1 0,-4 2 0,-1 1-7,1-1 1,-1 0-1,0 0 0,0-1 0,-1 0 0,-8 1 1,16-3-16,0 0-30,-1 0 1,1 0 0,0 1 0,-1-1-1,1 0 1,0 0 0,0 0-1,-1 0 1,1 0 0,0 0-1,-1 0 1,1 0 0,0 0 0,-1 0-1,1 0 1,0 0 0,-1 0-1,1 0 1,0 0 0,-1 0 0,1 0-1,0 0 1,0 0 0,-1 0-1,1-1 1,0 1 0,-1 0-1,1 0 1,0 0 0,0-1 0,-1 1-1,1 0 1,0 0 0,0 0-1,0-1 1,-1 1 0,1 0 0,0-1-1,0 1 1,0 0 0,0 0-1,0-1 1,-1 1 0,1 0-1,0-1 1,0 1 0,0-1 0,0-13-4025</inkml:trace>
  <inkml:trace contextRef="#ctx0" brushRef="#br0" timeOffset="1">792 180 11466,'0'0'6642,"153"0"-6642,-117 7-8,-10-2 8,-16 11-968,-7-7-1705,-3 3-1296</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7.526"/>
    </inkml:context>
    <inkml:brush xml:id="br0">
      <inkml:brushProperty name="width" value="0.05" units="cm"/>
      <inkml:brushProperty name="height" value="0.05" units="cm"/>
      <inkml:brushProperty name="color" value="#E71224"/>
    </inkml:brush>
  </inkml:definitions>
  <inkml:trace contextRef="#ctx0" brushRef="#br0">1 21 8386,'0'0'3697,"147"0"-3393,-108-4-168,-3-1-136,-10-2-993,-11 2-7072</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7.886"/>
    </inkml:context>
    <inkml:brush xml:id="br0">
      <inkml:brushProperty name="width" value="0.05" units="cm"/>
      <inkml:brushProperty name="height" value="0.05" units="cm"/>
      <inkml:brushProperty name="color" value="#E71224"/>
    </inkml:brush>
  </inkml:definitions>
  <inkml:trace contextRef="#ctx0" brushRef="#br0">25 112 9978,'0'0'6847,"0"-1"-6781,0 1 0,-1 0 1,1-1-1,0 1 0,0-1 0,0 1 1,-1 0-1,1-1 0,0 1 0,0-1 1,0 1-1,0-1 0,0 1 0,0 0 1,0-1-1,0 1 0,0-1 0,0 1 1,0-1-1,0 1 0,0-1 0,0 1 1,0 0-1,0-1 0,0 1 0,1-1 1,-1 1-1,0-1 0,0 1 0,1 0 1,-1-1-1,0 1 0,1-1 0,4-5-46,0 0 0,0 0-1,1 0 1,0 0-1,0 1 1,0 0-1,1 1 1,11-7 0,-1 1-11,1 2 1,26-11 0,-43 19-11,0-1 0,1 0-1,-1 1 1,0-1 0,0 1 0,0-1 0,0 1 0,0 0 0,1 0-1,-1-1 1,0 1 0,0 0 0,1 0 0,-1 0 0,0 0 0,0 0-1,1 0 1,-1 1 0,0-1 0,0 0 0,0 1 0,0-1 0,1 1-1,-1-1 1,0 1 0,0-1 0,0 1 0,0 0 0,0 0 0,0-1-1,0 1 1,1 1 0,-1 2-8,0 0 0,0-1 0,-1 1 0,1 0 0,-1-1 0,1 1 0,-1 0 0,-1 7 0,1 4 16,-1-7-7,0 0-1,0-1 1,0 1 0,-1 0 0,0-1 0,0 1-1,-1-1 1,0 0 0,-1 0 0,1 0 0,-1 0-1,-9 11 1,-7 5 4,0 0 1,-26 21-1,27-25 7,-1 0 1,-21 29-1,35-36 54,11-12-65,-4 0 8,71-2 66,101-17 0,-199 12-1356,6-3-2792,8 1-2396</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08.229"/>
    </inkml:context>
    <inkml:brush xml:id="br0">
      <inkml:brushProperty name="width" value="0.05" units="cm"/>
      <inkml:brushProperty name="height" value="0.05" units="cm"/>
      <inkml:brushProperty name="color" value="#E71224"/>
    </inkml:brush>
  </inkml:definitions>
  <inkml:trace contextRef="#ctx0" brushRef="#br0">223 0 8370,'0'0'9989,"-14"11"-9753,3-2-207,0 0 1,1 1 0,0 1-1,1-1 1,0 2 0,0-1-1,1 1 1,1 0 0,0 1-1,1 0 1,0 0 0,1 0-1,0 1 1,1-1 0,-3 22-1,5-24-18,2-1 0,-1 1-1,1 0 1,1-1 0,0 1-1,0 0 1,4 12 0,-4-20-10,0 1 0,0-1 0,1 0 0,-1 0 0,1-1 0,0 1 0,0 0 0,0 0 0,0-1 0,0 1 0,0-1 0,1 0 0,-1 0 0,1 0 0,0 0 0,0 0 0,0 0 0,0-1 0,0 1-1,0-1 1,0 0 0,0 0 0,0 0 0,0 0 0,1-1 0,4 1 0,-1 0-28,0 0-1,0-1 0,0 0 0,-1 0 1,1 0-1,0-1 0,0 0 0,0-1 1,-1 1-1,1-1 0,-1-1 0,1 1 1,-1-1-1,0 0 0,0 0 0,0-1 1,0 0-1,-1 0 0,0 0 0,1-1 1,-1 0-1,-1 0 0,1 0 0,-1 0 1,0-1-1,0 0 0,-1 1 0,1-1 1,-1-1-1,-1 1 0,1 0 0,-1-1 1,0 0-1,-1 1 0,1-1 0,-1-11 1,0 11 27,0-1 0,-1 0 1,0 0-1,-1 0 0,0 0 1,0 0-1,0 0 0,-1 0 1,0 1-1,-1-1 1,0 1-1,0-1 0,-6-9 1,5 13-7,0-1 0,0 0 0,0 1 0,-1 0 0,0 0 0,1 1 0,-1-1 0,-1 1 0,1 0 0,0 0 0,-1 1 0,1-1 0,-1 1 0,0 1 0,0-1 0,0 1 0,0 0 0,0 0 0,-8 0 0,-129 0-2081,79 3-2151</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37.565"/>
    </inkml:context>
    <inkml:brush xml:id="br0">
      <inkml:brushProperty name="width" value="0.05" units="cm"/>
      <inkml:brushProperty name="height" value="0.05" units="cm"/>
      <inkml:brushProperty name="color" value="#E71224"/>
    </inkml:brush>
  </inkml:definitions>
  <inkml:trace contextRef="#ctx0" brushRef="#br0">177 64 7682,'0'0'5015,"-2"0"-4533,1 0 0,-1 1 0,0-1 0,1 0 0,-1 0 0,0-1 0,1 1 0,-1 0 0,0 0 0,1-1-1,-1 1 1,1-1 0,-4-1 0,4-53 938,0 51-1104,0 6-92,-1 32-202,-19 470-29,16-302 69,5-201 262,0-5-185,-3-9-157,-2 14 0,0 0 0,-1 0 0,1 0 0,0 1 1,-1 0-1,1 0 0,0 0 0,0 1 0,1-1 0,-7 5 0,-44 36 28,66-41-109,10-5 133,-4-2-13,0-2 0,23-13 0,-1 1-19,-38 18-28,-23 5-1093,-28 10-2213,29-11-1159</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37.925"/>
    </inkml:context>
    <inkml:brush xml:id="br0">
      <inkml:brushProperty name="width" value="0.05" units="cm"/>
      <inkml:brushProperty name="height" value="0.05" units="cm"/>
      <inkml:brushProperty name="color" value="#E71224"/>
    </inkml:brush>
  </inkml:definitions>
  <inkml:trace contextRef="#ctx0" brushRef="#br0">259 13 104,'0'0'13971,"-17"-2"-13095,-52-8-318,66 10-514,-1 0 1,1 0 0,-1 0-1,0 1 1,1-1-1,-1 1 1,1 0 0,0 0-1,-1 0 1,1 0 0,0 1-1,-1-1 1,1 1 0,0 0-1,0 0 1,0 0 0,1 0-1,-1 0 1,0 1-1,1-1 1,0 1 0,-1 0-1,1 0 1,0 0 0,1 0-1,-4 5 1,-8 11 93,0-5-88,4-6-58,1 1 1,0-1-1,1 2 0,0-1 1,1 1-1,0 0 1,-6 13-1,12-22-256,-2 9-195,8-6-3156,14-4-1470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38.420"/>
    </inkml:context>
    <inkml:brush xml:id="br0">
      <inkml:brushProperty name="width" value="0.05" units="cm"/>
      <inkml:brushProperty name="height" value="0.05" units="cm"/>
      <inkml:brushProperty name="color" value="#E71224"/>
    </inkml:brush>
  </inkml:definitions>
  <inkml:trace contextRef="#ctx0" brushRef="#br0">1 36 4585,'140'43'2296,"-139"-43"-2224,0 1-1,0-1 1,0 0-1,0 1 0,0-1 1,0 0-1,0 1 1,0-1-1,0 0 0,0 0 1,0 0-1,0 0 1,1 0-1,-1 0 0,0 0 1,0-1-1,0 1 1,0 0-1,0 0 0,0-1 1,0 1-1,0-1 0,0 1 1,0-1-1,0 1 1,-1-1-1,1 0 0,1 0 1,-2-19 1402,-1 15-960,6-40 4180,-2 40-2233,-1 30-2167,3 639 73,-5-663 242,-2-1-608,1 0-1,0 0 1,0 0-1,-1 0 1,1-1-1,0 1 0,0 0 1,0-1-1,-1 1 1,1-1-1,0 1 0,0-1 1,0 0-1,0 1 1,-2-3-1,21-63-2343,-18 45-216,0 0-1373</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38.777"/>
    </inkml:context>
    <inkml:brush xml:id="br0">
      <inkml:brushProperty name="width" value="0.05" units="cm"/>
      <inkml:brushProperty name="height" value="0.05" units="cm"/>
      <inkml:brushProperty name="color" value="#E71224"/>
    </inkml:brush>
  </inkml:definitions>
  <inkml:trace contextRef="#ctx0" brushRef="#br0">225 1 9218,'0'0'6057,"-155"60"-6001,121-22-56,11 8-64,10-8-1480,13-13-1257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3.071"/>
    </inkml:context>
    <inkml:brush xml:id="br0">
      <inkml:brushProperty name="width" value="0.05" units="cm"/>
      <inkml:brushProperty name="height" value="0.05" units="cm"/>
      <inkml:brushProperty name="color" value="#E71224"/>
    </inkml:brush>
  </inkml:definitions>
  <inkml:trace contextRef="#ctx0" brushRef="#br0">29 26 7218,'0'0'11551,"-4"-4"-10474,-15-13-283,14 13-283,10 24-265,14 15-159,2-2 0,1 0 0,46 54 0,-23-31 51,-38-46-142,-5-7-9,0 1 1,0-1-1,1 1 1,0-1-1,-1 0 1,1 0-1,0 0 1,0 0-1,1 0 1,-1-1 0,0 1-1,7 2 1,-9-7-455,0 0 1,0 0-1,0-1 1,-1 1-1,1 0 1,-1-1-1,1 1 1,-1 0-1,0-1 1,0 1-1,0-1 1,-1-4-1,1 5-954,0-24-9209</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39.150"/>
    </inkml:context>
    <inkml:brush xml:id="br0">
      <inkml:brushProperty name="width" value="0.05" units="cm"/>
      <inkml:brushProperty name="height" value="0.05" units="cm"/>
      <inkml:brushProperty name="color" value="#E71224"/>
    </inkml:brush>
  </inkml:definitions>
  <inkml:trace contextRef="#ctx0" brushRef="#br0">293 91 8514,'0'0'9247,"-11"-15"-8556,-32-47-284,29 49-309,5 14-40,1 18-19,7-16-38,-194 498 155,184-472-136,11-28 50,2-14 204,61-110-142,-12 25-83,46-123-63,-96 220 12,-1 0 0,1-1 0,-1 1 0,1 0 1,-1 0-1,1 0 0,0 0 0,-1 0 0,1 0 1,0 0-1,0 0 0,0 0 0,0 0 0,0 0 1,0 1-1,0-1 0,0 0 0,0 1 1,2-2-1,-2 2-1,0 1 0,-1-1 0,1 0 0,0 1 1,-1-1-1,1 1 0,-1-1 0,1 1 0,-1-1 0,1 1 1,-1-1-1,1 1 0,-1 0 0,1-1 0,-1 1 0,0-1 0,1 1 1,-1 0-1,0 0 0,0-1 0,0 1 0,1 0 0,-1-1 1,0 2-1,8 64-99,-7-52 119,27 458-738,-44-474-1818,-5-14-760,-4-5 206</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39.834"/>
    </inkml:context>
    <inkml:brush xml:id="br0">
      <inkml:brushProperty name="width" value="0.05" units="cm"/>
      <inkml:brushProperty name="height" value="0.05" units="cm"/>
      <inkml:brushProperty name="color" value="#E71224"/>
    </inkml:brush>
  </inkml:definitions>
  <inkml:trace contextRef="#ctx0" brushRef="#br0">0 266 1616,'0'0'12770,"30"-8"-11765,4-1-781,156-35 519,50 17-527,-83 12-907,-156 15 693,0 0 0,0 0 0,0 0 0,0-1-1,0 1 1,0 0 0,0-1 0,0 1 0,0-1-1,0 1 1,0-1 0,0 1 0,0-1 0,-1 1-1,1-1 1,0 0 0,0 0 0,-1 1 0,1-1-1,0 0 1,-1 0 0,1 0 0,-1 0 0,1 0-1,-1 0 1,1 0 0,-1 0 0,1-1 0,-1-33 1289,-1 18 178,-1 15-485,-3 10-824,-4 12-245,-2 27 154,3 0-1,1 1 1,0 48 0,9-97 23,3-2-78,0-1 1,0 1-1,-1-1 1,1 0 0,-1-1-1,0 1 1,0-1-1,-1 1 1,1-1 0,-1 0-1,0-1 1,-1 1-1,1 0 1,-1-1-1,2-8 1,2-4-1,-1 0 0,-1-1 0,4-32 0,-5-104 55,-3 155-65,0-1-1,0 1 1,0 0-1,0 0 1,1-1-1,-1 1 1,0 0-1,0-1 0,0 1 1,0 0-1,0-1 1,0 1-1,0 0 1,0-1-1,0 1 1,0 0-1,-1-1 0,1 1 1,0 0-1,0-1 1,0 1-1,0 0 1,0-1-1,-1 1 1,1 0-1,0 0 1,0-1-1,0 1 0,-1 0 1,1 0-1,0-1 1,0 1-1,-1 0 1,1 0-1,0 0 1,-1-1-1,1 1 0,0 0 1,0 0-1,-1 0 1,1 0-1,0 0 1,-1 0-1,1 0 1,0 0-1,-1 0 0,1 0 1,0 0-1,-1 0 1,-12 15 18,9-5-21,1 0 1,0 0-1,0 1 0,1-1 1,0 1-1,1-1 0,1 1 1,-1 0-1,1-1 0,1 1 1,0 0-1,1-1 0,0 1 0,1-1 1,4 12-1,-5-15 4,1-1 0,0 1-1,0-1 1,1 0 0,0 0 0,0 0 0,1 0-1,-1-1 1,1 0 0,0 0 0,1 0 0,-1 0-1,1-1 1,0 0 0,0 0 0,0-1 0,1 0-1,-1 0 1,1 0 0,0-1 0,0 0 0,0 0-1,13 2 1,-12-4 4,0 1-1,0-1 1,0 0 0,0 0-1,0-1 1,0 0-1,0-1 1,0 0-1,0 0 1,0-1 0,-1 0-1,1 0 1,13-8-1,-12 4 4,0 0-1,0 0 0,0-1 1,-1 0-1,0-1 0,-1 0 1,0 0-1,0-1 0,6-12 0,-5 9 30,-1-1 0,-1 0 0,0-1 0,-1 1 0,-1-1 0,0 0-1,2-17 1,-8 64-40,-12 61 0,-1 3-1,11-17-1,4-50-174,-2 1 0,0-1 0,-10 39 0,11-64-89,0-1 0,0 0 0,0 0-1,0 0 1,-1 0 0,1 0 0,-1 0 0,0 0-1,0 0 1,0-1 0,0 1 0,0-1-1,0 1 1,-6 3 0,-10-1-4722</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40.435"/>
    </inkml:context>
    <inkml:brush xml:id="br0">
      <inkml:brushProperty name="width" value="0.05" units="cm"/>
      <inkml:brushProperty name="height" value="0.05" units="cm"/>
      <inkml:brushProperty name="color" value="#E71224"/>
    </inkml:brush>
  </inkml:definitions>
  <inkml:trace contextRef="#ctx0" brushRef="#br0">1978 441 7178,'0'0'4691,"-16"-20"-3619,-54-61-143,67 77-863,1 1 0,-1 1 0,0-1 0,0 0 0,0 1 0,0-1 1,0 1-1,-1 0 0,1 0 0,-1 0 0,1 0 0,-1 1 0,0-1 0,0 1 1,0 0-1,0 0 0,-5 0 0,-6-1 145,-59-9 633,0 3 0,-148 4-1,211 4-812,-90 5 124,0 4 0,1 5 0,0 4 0,1 4 0,1 5-1,-111 46 1,162-54-119,1 2 0,1 2-1,1 1 1,2 3 0,0 2-1,2 1 1,-51 49 0,69-56-22,0 1 1,2 1-1,0 1 0,2 0 1,1 2-1,2 0 0,0 0 1,2 2-1,1 0 0,1 0 1,2 1-1,-9 51 0,13-54-9,1 0-1,2 0 1,1 0-1,1 1 1,1-1-1,1 0 0,2 0 1,1 0-1,1-1 1,1 1-1,2-2 0,0 1 1,2-1-1,1 0 1,25 39-1,-2-17 12,3-2 0,1-2 1,3-1-1,1-3 0,2-1 0,69 46 0,-18-23 18,3-4-1,147 63 1,-147-81-29,1-4 0,1-5 0,2-4 0,144 18 0,-109-30-57,1-6 0,258-17 0,-296-2 34,1-4 0,-2-5 0,0-4 1,-2-4-1,178-75 0,-236 83 20,-1-2-1,-1-1 0,-1-1 1,-1-3-1,-1 0 1,-2-3-1,0-1 1,-2-1-1,-2-1 0,0-2 1,-3-1-1,-1-1 1,-1-1-1,27-60 0,-27 44 36,-2-2 0,-3 0 0,-3-1 0,14-78-1,-15 27 88,4-163-1,-17 196-36,-4-1 0,-3 0 0,-3 0 0,-32-134 0,33 185-51,-1 0 1,0 1-1,-2 1 1,-1-1-1,-1 2 0,0-1 1,-2 2-1,0 0 0,-1 0 1,-25-23-1,21 27 1,0 0-1,-2 2 0,0 0 1,0 1-1,-1 1 0,-1 1 1,0 1-1,0 1 0,-1 1 1,-27-5-1,-14-1-9,0 4 1,-90-4-1,-135 15 30,167 6-63,0 5-1,1 5 1,1 6 0,1 6-1,1 4 1,-134 58 0,205-70-53,1 2-1,-45 30 1,71-39-135,2 1 0,-1 0-1,2 1 1,0 1 0,-30 37 0,42-45-256,0 0 0,0-1 0,1 2 0,0-1 0,1 0 0,0 1 0,-3 11 0,5-11-1464,0 0 0,1 0 0,0 1 0,1 11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41.476"/>
    </inkml:context>
    <inkml:brush xml:id="br0">
      <inkml:brushProperty name="width" value="0.05" units="cm"/>
      <inkml:brushProperty name="height" value="0.05" units="cm"/>
      <inkml:brushProperty name="color" value="#E71224"/>
    </inkml:brush>
  </inkml:definitions>
  <inkml:trace contextRef="#ctx0" brushRef="#br0">222 68 368,'0'0'10540,"-24"-3"-9511,14 2-882,-177-14 3203,293 6-1114,787-26-1658,8 30-415,-834 5-139,-223 10-163,31-1-3807,31-7-3771</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9:41.834"/>
    </inkml:context>
    <inkml:brush xml:id="br0">
      <inkml:brushProperty name="width" value="0.05" units="cm"/>
      <inkml:brushProperty name="height" value="0.05" units="cm"/>
      <inkml:brushProperty name="color" value="#E71224"/>
    </inkml:brush>
  </inkml:definitions>
  <inkml:trace contextRef="#ctx0" brushRef="#br0">5 84 7922,'0'0'8716,"0"-8"-8257,-1 7-411,1 0-39,-1 0 0,1 0 0,-1 0 0,1 0 0,0 0 0,0 0 0,-1 0 0,1 0 0,0-1 1,0 1-1,0 0 0,0 0 0,0 0 0,0 0 0,0 0 0,0 0 0,1 0 0,-1 0 0,0 0 0,1 0 0,-1 0 0,0 0 0,1 0 0,0 0 0,-1 0 0,1 0 0,-1 0 0,1 0 0,0 1 0,0-1 0,-1 0 0,1 0 0,0 1 0,0-1 0,0 1 0,0-1 0,0 0 0,0 1 0,0 0 0,0-1 0,0 1 0,2-1 0,191 1 886,501-18 46,277-1-507,-643 19-788,-514 8-2573,103-2-2519,23-4-4174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3.398"/>
    </inkml:context>
    <inkml:brush xml:id="br0">
      <inkml:brushProperty name="width" value="0.05" units="cm"/>
      <inkml:brushProperty name="height" value="0.05" units="cm"/>
      <inkml:brushProperty name="color" value="#E71224"/>
    </inkml:brush>
  </inkml:definitions>
  <inkml:trace contextRef="#ctx0" brushRef="#br0">339 0 9938,'0'0'8214,"-13"14"-8003,-278 277 2700,287-286-2912,0-2 8,1 0-1,0 0 1,0 1-1,0 0 1,0 0 0,0-1-1,1 2 1,-4 7 0,9-12-467,0 1 0,-1-1 1,1-1-1,0 1 0,0 0 1,0-1-1,0 1 0,-1-1 1,1 0-1,0 0 0,4-2 1,17-10-6020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3.802"/>
    </inkml:context>
    <inkml:brush xml:id="br0">
      <inkml:brushProperty name="width" value="0.05" units="cm"/>
      <inkml:brushProperty name="height" value="0.05" units="cm"/>
      <inkml:brushProperty name="color" value="#E71224"/>
    </inkml:brush>
  </inkml:definitions>
  <inkml:trace contextRef="#ctx0" brushRef="#br0">36 0 7842,'0'0'10191,"-5"13"-9893,-1 5-21,0 0 0,2 1 0,0-1 0,1 1 0,0 22 1,1-1 163,1-27-381,0-1 0,1 1 0,0-1 0,5 23 0,-5-34-52,1 0-1,0 0 1,-1 0 0,1-1-1,0 1 1,0 0 0,0-1-1,0 1 1,-1-1 0,1 1 0,0-1-1,0 1 1,0-1 0,0 0-1,0 1 1,0-1 0,1 0-1,-1 0 1,0 0 0,0 0-1,0 0 1,0 0 0,0 0-1,2 0 1,29-3 156,36-14-32,-49 11-139,1 1 1,-1 0-1,1 2 0,28-1 1,-47 4-30,-22-4-4652,3-4-4977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5.554"/>
    </inkml:context>
    <inkml:brush xml:id="br0">
      <inkml:brushProperty name="width" value="0.05" units="cm"/>
      <inkml:brushProperty name="height" value="0.05" units="cm"/>
      <inkml:brushProperty name="color" value="#E71224"/>
    </inkml:brush>
  </inkml:definitions>
  <inkml:trace contextRef="#ctx0" brushRef="#br0">0 36 8362,'0'0'5585,"135"0"-4465,-104 0-72,-3 0-479,-2 0-273,-5-2-168,-8 2-88,-6 0-32,-4-3-16,-3-1-56,0-6-793,-8 1-2191,-7 2-3538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4.615"/>
    </inkml:context>
    <inkml:brush xml:id="br0">
      <inkml:brushProperty name="width" value="0.05" units="cm"/>
      <inkml:brushProperty name="height" value="0.05" units="cm"/>
      <inkml:brushProperty name="color" value="#E71224"/>
    </inkml:brush>
  </inkml:definitions>
  <inkml:trace contextRef="#ctx0" brushRef="#br0">18 0 1824,'0'0'14409,"10"5"-14162,54 32 463,101 79 1,-165-116-702,1 0-1,0 0 1,0 1 0,-1-1-1,1 0 1,0 1 0,-1-1-1,1 1 1,-1-1 0,1 1-1,0-1 1,-1 1-1,1-1 1,-1 1 0,1-1-1,-1 1 1,1 0 0,-1-1-1,0 1 1,1 0-1,-1 0 1,0-1 0,0 1-1,1 0 1,-1 0 0,0-1-1,0 1 1,0 0 0,0 0-1,0-1 1,0 1-1,0 0 1,0 0 0,0-1-1,0 1 1,-1 0 0,1 0-1,0-1 1,0 1 0,-1 0-1,1 0 1,0-1-1,-1 1 1,1 0 0,-1-1-1,1 1 1,-1-1 0,1 1-1,-2 0 1,-42 19 1201,21-12-858,11-2-214,-88 49 599,89-48-700,0 0-1,0 1 1,0 0-1,1 1 1,1 1-1,-12 12 1,43-22-708,5-14-1457,1-4-2816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4.988"/>
    </inkml:context>
    <inkml:brush xml:id="br0">
      <inkml:brushProperty name="width" value="0.05" units="cm"/>
      <inkml:brushProperty name="height" value="0.05" units="cm"/>
      <inkml:brushProperty name="color" value="#E71224"/>
    </inkml:brush>
  </inkml:definitions>
  <inkml:trace contextRef="#ctx0" brushRef="#br0">0 1 9706,'0'0'9025,"2"10"-8764,3 7-68,0 0-1,1-1 1,1 1 0,1-1-1,0-1 1,1 1-1,1-2 1,20 26 0,11 8 83,57 53 0,-96-100-291,3 4-79,0 0 1,1 0 0,0 0 0,0-1-1,10 6 1,-14-28-9912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5.361"/>
    </inkml:context>
    <inkml:brush xml:id="br0">
      <inkml:brushProperty name="width" value="0.05" units="cm"/>
      <inkml:brushProperty name="height" value="0.05" units="cm"/>
      <inkml:brushProperty name="color" value="#E71224"/>
    </inkml:brush>
  </inkml:definitions>
  <inkml:trace contextRef="#ctx0" brushRef="#br0">298 1 8002,'0'0'9842,"-127"119"-9266,91-73 80,-1 1-8,4-3-312,2-7-208,10-4-56,8-10-72,13-14-808,5-6-1512,16-3-3057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5.702"/>
    </inkml:context>
    <inkml:brush xml:id="br0">
      <inkml:brushProperty name="width" value="0.05" units="cm"/>
      <inkml:brushProperty name="height" value="0.05" units="cm"/>
      <inkml:brushProperty name="color" value="#E71224"/>
    </inkml:brush>
  </inkml:definitions>
  <inkml:trace contextRef="#ctx0" brushRef="#br0">163 1 8810,'0'0'10530,"-14"4"-10166,5-1-293,0 1 1,0-1-1,1 1 0,-1 1 0,1 0 1,0 0-1,0 1 0,0 0 0,1 0 1,0 0-1,0 1 0,1 0 1,-6 9-1,7-9 1,1 1 0,0 0 0,0 1-1,1-1 1,0 1 0,0-1 0,1 1 0,0 0 0,1 0 0,-1 13 0,2-17-65,0-1 0,0 0 0,0 0-1,1 0 1,0 0 0,-1 0 0,2 1 0,-1-2 0,0 1 0,1 0 0,0 0-1,0 0 1,0-1 0,0 1 0,0-1 0,1 1 0,0-1 0,-1 0-1,1 0 1,0 0 0,1-1 0,-1 1 0,0-1 0,6 3 0,10 2-22,0-1 0,0-1 1,0 0-1,1-2 0,-1 0 1,1-1-1,0-2 0,-1 0 1,36-4-1,-40-2-172,-15 6 101,1 0 1,-1 0-1,0-1 1,0 1-1,1 0 0,-1 0 1,0 0-1,0 0 1,0 0-1,1-1 1,-1 1-1,0 0 0,0 0 1,0-1-1,0 1 1,1 0-1,-1 0 1,0 0-1,0-1 0,0 1 1,0 0-1,0 0 1,0-1-1,0 1 1,0 0-1,0-1 1,0 1-1,0 0 0,0 0 1,0-1-1,0 1 1,0 0-1,0 0 1,0-1-1,0 1 0,0 0 1,0 0-1,0-1 1,0 1-1,-1 0 1,1 0-1,0-1 0,0 1 1,0 0-1,0 0 1,-1 0-1,1-1 1,0 1-1,0 0 0,0 0 1,-1 0-1,1 0 1,0-1-1,0 1 1,-1 0-1,1 0 0,0 0 1,0 0-1,-1 0 1,-12-5-7382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6.386"/>
    </inkml:context>
    <inkml:brush xml:id="br0">
      <inkml:brushProperty name="width" value="0.05" units="cm"/>
      <inkml:brushProperty name="height" value="0.05" units="cm"/>
      <inkml:brushProperty name="color" value="#E71224"/>
    </inkml:brush>
  </inkml:definitions>
  <inkml:trace contextRef="#ctx0" brushRef="#br0">68 1 5553,'0'0'6894,"-9"0"-6284,8 0-925,-46 0 2954,36 0 14,38 2-1698,200 2 567,296 16-1350,-514-21-363,-9-2-2005,-12-6-3964,6 5 4356,-9-5-8112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6.761"/>
    </inkml:context>
    <inkml:brush xml:id="br0">
      <inkml:brushProperty name="width" value="0.05" units="cm"/>
      <inkml:brushProperty name="height" value="0.05" units="cm"/>
      <inkml:brushProperty name="color" value="#E71224"/>
    </inkml:brush>
  </inkml:definitions>
  <inkml:trace contextRef="#ctx0" brushRef="#br0">0 1 7402,'0'0'9146,"65"39"-8922,-50-18-128,-7 0-88,-5 0 64,-3 0-64,0 0 8,-3-2 64,-10-3-56,-5-4-24,5-5-1289,6-5-3392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7.104"/>
    </inkml:context>
    <inkml:brush xml:id="br0">
      <inkml:brushProperty name="width" value="0.05" units="cm"/>
      <inkml:brushProperty name="height" value="0.05" units="cm"/>
      <inkml:brushProperty name="color" value="#E71224"/>
    </inkml:brush>
  </inkml:definitions>
  <inkml:trace contextRef="#ctx0" brushRef="#br0">70 93 5049,'0'0'10772,"-9"-16"-9213,-27-50-266,26 55 752,6 19-1506,4 27-980,0-28 647,-11 465 1159,11-472-1298,6-38-3920,-4 15-2089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7.560"/>
    </inkml:context>
    <inkml:brush xml:id="br0">
      <inkml:brushProperty name="width" value="0.05" units="cm"/>
      <inkml:brushProperty name="height" value="0.05" units="cm"/>
      <inkml:brushProperty name="color" value="#E71224"/>
    </inkml:brush>
  </inkml:definitions>
  <inkml:trace contextRef="#ctx0" brushRef="#br0">28 0 6057,'0'0'14085,"-4"7"-13920,-2 8 28,2 0-1,0 0 1,1 0 0,0 1 0,1-1-1,1 0 1,0 1 0,3 22 0,-2-27-104,0-10-55,-1 0 0,1 0-1,0 1 1,0-1 0,0 0-1,0 0 1,0 0-1,0 0 1,0 0 0,0 0-1,1 0 1,-1 0 0,0 1-1,0-1 1,1 0 0,-1 0-1,1 0 1,-1 0-1,1 0 1,0-1 0,-1 1-1,2 2 1,0-4 26,0 1-1,0-1 1,0 1-1,0-1 1,0 0 0,-1 0-1,1 0 1,0 0-1,-1 0 1,1 0 0,-1 0-1,3-3 1,14-10 1,-2-1 0,0 0 0,-1-1 0,0-1 0,-2-1 1,15-22-1,-26 44-83,0 0 1,0 0-1,0 0 1,0 0 0,-1 1-1,0-1 1,0 1-1,1 4 1,2 7 16,-2-8 5,1 0-1,0 0 0,1 0 0,-1 0 0,2 0 0,4 7 0,-7-13 5,0 0 0,0 1-1,0-1 1,1 0-1,-1 0 1,1 0-1,-1-1 1,1 1 0,-1 0-1,1-1 1,0 0-1,0 0 1,0 0-1,0 0 1,0 0 0,0 0-1,0-1 1,0 1-1,6-1 1,-4 0-121,1 0-1,-1-1 1,1 0 0,-1 1 0,1-2 0,-1 1 0,0-1-1,1 0 1,-1 0 0,0 0 0,0-1 0,0 0 0,-1 0-1,1 0 1,-1 0 0,0-1 0,0 0 0,0 0 0,0 0-1,3-5 1,22-19-3389,0 0-3261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8.447"/>
    </inkml:context>
    <inkml:brush xml:id="br0">
      <inkml:brushProperty name="width" value="0.05" units="cm"/>
      <inkml:brushProperty name="height" value="0.05" units="cm"/>
      <inkml:brushProperty name="color" value="#E71224"/>
    </inkml:brush>
  </inkml:definitions>
  <inkml:trace contextRef="#ctx0" brushRef="#br0">218 195 5129,'0'0'14146,"-10"-1"-13558,7 1-562,-3-1-4,0 0-1,0 1 0,0 0 0,0 0 0,0 1 0,0 0 1,0 0-1,0 0 0,0 0 0,0 1 0,0 0 0,1 1 1,-1-1-1,-4 4 0,6-3 12,-14 10 241,-33 31 0,47-41-255,1 1 1,-1-1-1,1 1 1,0 0-1,0 1 1,1-1 0,-1 0-1,1 1 1,0-1-1,0 1 1,0 0-1,1 0 1,-1-1-1,1 1 1,0 7-1,41-13 359,-31-1-362,1-1 1,0 0-1,-1-1 0,0 0 1,0 0-1,0-1 1,-1 0-1,1-1 0,-1 1 1,-1-2-1,10-8 1,-1 0-11,-1-1 1,-1-1 0,0 0 0,12-22 0,-16 20 65,0 0 0,-2-1 0,-1-1 0,0 1 0,-2-1 0,6-38 0,-13 86-114,-1 0 0,-10 43 1,-5 36 87,16-80-36,0-14-9,0-1-1,1 1 1,1 0 0,0 0-1,0-1 1,1 1 0,1 0-1,4 16 1,-4-25 3,-1-1 1,1 0-1,0 0 0,0 0 0,0-1 1,0 1-1,0 0 0,1-1 0,-1 1 1,0-1-1,1 0 0,-1 0 0,1 0 1,-1 0-1,1 0 0,0 0 0,-1-1 1,1 1-1,0-1 0,-1 0 0,1 0 1,0 0-1,0 0 0,-1 0 0,1-1 1,5 0-1,1-1 3,0 0 1,0 0-1,0-1 1,0 0-1,0 0 0,12-8 1,-7 3 0,-1-2 0,0 0-1,0 0 1,-1-1 0,0-1 0,10-13 0,-17 18 7,0 0 0,0 0 0,0-1-1,-1 1 1,0-1 0,-1 0 0,0 0 0,0-1-1,0 1 1,-1-1 0,-1 1 0,1-1 0,-1-11-1,-1 26-30,-1 0-1,-1-1 0,1 0 0,-1 1 0,0-1 0,0 0 0,-1 0 0,-3 6 0,-7 19 4,9-18 14,1-1-1,0 1 1,1 0-1,0 1 1,1-1 0,0 0-1,1 0 1,3 21-1,-2-32 4,0 1-1,0-1 0,0 0 0,0 0 0,1 0 0,-1 0 0,1 0 0,-1 0 0,1 0 0,-1 0 0,1 0 0,-1-1 0,1 1 1,-1-1-1,1 1 0,0-1 0,-1 0 0,1 0 0,0 1 0,0-1 0,-1 0 0,1-1 0,3 1 0,43-5 162,-39 2-153,0-1-1,-1 0 1,1 0 0,-1-1-1,1 0 1,-2 0-1,1-1 1,0 0 0,-1 0-1,0-1 1,8-10-1,-5 4 109,0 0-1,-1-1 0,-1 0 0,0 0 1,10-28-1,-19 51-150,0 1-1,1-1 1,-1 0 0,2 1-1,2 16 1,-2-15 26,0-3 9,0-1-1,0 0 1,1 0 0,0 0 0,0 0 0,6 10 0,-7-14-22,0-1 0,1 1 0,0-1 0,-1 1 0,1-1 0,0 1 0,0-1 0,0 0 0,0 0 0,0 0 0,1 0 0,-1-1 0,1 1 0,-1-1 0,1 1 0,0-1 1,-1 0-1,1 0 0,4 1 0,3 0-473,-1-2 1,0 1 0,0-1-1,0-1 1,14-1 0,6-10-5145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8.805"/>
    </inkml:context>
    <inkml:brush xml:id="br0">
      <inkml:brushProperty name="width" value="0.05" units="cm"/>
      <inkml:brushProperty name="height" value="0.05" units="cm"/>
      <inkml:brushProperty name="color" value="#E71224"/>
    </inkml:brush>
  </inkml:definitions>
  <inkml:trace contextRef="#ctx0" brushRef="#br0">91 0 10578,'0'0'11073,"-4"2"-10910,-2 1-160,1 0 1,0 1-1,0-1 0,0 1 1,0 0-1,0 0 0,1 1 1,0 0-1,0-1 0,0 1 1,1 1-1,0-1 0,-6 11 1,6-10 1,0 0 0,1 0-1,-1 0 1,1 0 0,0 0 0,1 0 0,-1 0 0,1 1 0,1-1 0,-1 1-1,1-1 1,0 0 0,1 1 0,1 10 0,-1-15-1,1 1 0,-1-1 0,1 1 0,0-1 0,0 0 0,0 0-1,0 0 1,0 0 0,0 0 0,0-1 0,1 1 0,-1-1 0,1 1 0,-1-1 0,1 0 0,-1 0 0,1 0-1,0 0 1,0 0 0,4 0 0,60 8 27,-62-9-36,17 2-44,-12-1-50,0 0 0,0 0 0,0-1 0,0-1 0,1 1-1,13-4 1,-22 2-113,0 1 0,-1-1-1,1 0 1,-1 1-1,0-1 1,1 0 0,-1 0-1,0 0 1,0 0 0,0 0-1,0 0 1,-1 0 0,1 0-1,0-1 1,0-3-1,1-3-2357,3-7-3855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5.913"/>
    </inkml:context>
    <inkml:brush xml:id="br0">
      <inkml:brushProperty name="width" value="0.05" units="cm"/>
      <inkml:brushProperty name="height" value="0.05" units="cm"/>
      <inkml:brushProperty name="color" value="#E71224"/>
    </inkml:brush>
  </inkml:definitions>
  <inkml:trace contextRef="#ctx0" brushRef="#br0">18 0 10666,'0'0'8778,"-18"135"-8370,18-72 64,0 0-232,0-5-120,13-7-120,3-13-416,-3-17-2040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9.133"/>
    </inkml:context>
    <inkml:brush xml:id="br0">
      <inkml:brushProperty name="width" value="0.05" units="cm"/>
      <inkml:brushProperty name="height" value="0.05" units="cm"/>
      <inkml:brushProperty name="color" value="#E71224"/>
    </inkml:brush>
  </inkml:definitions>
  <inkml:trace contextRef="#ctx0" brushRef="#br0">30 1 9762,'0'0'9865,"-5"21"-9570,0-1-202,-1-2 6,2 0 0,0 0 0,2 1 0,0-1-1,0 1 1,3 23 0,12 69 389,-5-55-362,0 68 0,-9-161-8882,-6 13 5315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9.472"/>
    </inkml:context>
    <inkml:brush xml:id="br0">
      <inkml:brushProperty name="width" value="0.05" units="cm"/>
      <inkml:brushProperty name="height" value="0.05" units="cm"/>
      <inkml:brushProperty name="color" value="#E71224"/>
    </inkml:brush>
  </inkml:definitions>
  <inkml:trace contextRef="#ctx0" brushRef="#br0">1 35 8314,'0'0'7193,"30"-1"-6959,3 0-198,182-11 45,-160 3-184,-40 5 1010,1 1-1,29-2 1,-45 28-386,4 26 11,15 76-1,-18-124-585,0-1-1,-1 1 1,1-1-1,0 0 1,0 1-1,-1-1 1,1 0 0,0 1-1,0-1 1,0 0-1,0 0 1,-1 0-1,1 0 1,0 0 0,0 0-1,0 0 1,0 0-1,-1 0 1,1 0 0,0 0-1,0-1 1,0 1-1,-1 0 1,1 0-1,1-2 1,4-9-2315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29.829"/>
    </inkml:context>
    <inkml:brush xml:id="br0">
      <inkml:brushProperty name="width" value="0.05" units="cm"/>
      <inkml:brushProperty name="height" value="0.05" units="cm"/>
      <inkml:brushProperty name="color" value="#E71224"/>
    </inkml:brush>
  </inkml:definitions>
  <inkml:trace contextRef="#ctx0" brushRef="#br0">1 1 11931,'0'0'7017,"121"60"-9353,-79-36-10371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0.171"/>
    </inkml:context>
    <inkml:brush xml:id="br0">
      <inkml:brushProperty name="width" value="0.05" units="cm"/>
      <inkml:brushProperty name="height" value="0.05" units="cm"/>
      <inkml:brushProperty name="color" value="#E71224"/>
    </inkml:brush>
  </inkml:definitions>
  <inkml:trace contextRef="#ctx0" brushRef="#br0">1 1 13419,'0'0'6552,"16"23"-6383,1 0-126,99 146 317,-104-147-248,-10-16-80,2 0-1,-1 0 0,1 0 0,0 0 0,0-1 1,6 6-1,-10-11 38,1 1 0,-1-1 0,1 0 0,-1 0 0,1 0 1,-1 0-1,1 0 0,-1 0 0,1-1 0,-1 1 0,1 0 0,-1 0 0,1 0 1,-1 0-1,1-1 0,-1 1 0,0 0 0,1 0 0,-1-1 0,1 1 0,-1 0 0,1-1 1,-1 1-1,0 0 0,1-1 0,-1 1 0,0 0 0,0-1 0,1 1 0,-1-1 1,0 1-1,0-1 0,1 1 0,-1-1 0,0 1 0,0-1 0,0 1 0,0-1 1,0 0-1,10-27-209,-9 25 277,13-58-92,-12 49-78,0-1 0,1 1 0,0 0-1,1 1 1,1-1 0,10-20 0,-14 30-74,1 0 1,0 0-1,0 0 1,-1 0-1,1 1 1,0-1-1,0 1 0,0 0 1,1-1-1,-1 1 1,0 0-1,0 0 1,1 0-1,-1 1 0,1-1 1,-1 0-1,5 0 1,25 0-5060,-31 1 4827,24 0-8405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0.527"/>
    </inkml:context>
    <inkml:brush xml:id="br0">
      <inkml:brushProperty name="width" value="0.05" units="cm"/>
      <inkml:brushProperty name="height" value="0.05" units="cm"/>
      <inkml:brushProperty name="color" value="#E71224"/>
    </inkml:brush>
  </inkml:definitions>
  <inkml:trace contextRef="#ctx0" brushRef="#br0">24 221 8938,'0'0'9879,"15"-13"-9641,47-45-42,-57 54-148,-1 0 0,0 0 0,0-1 0,0 1 0,0-1 1,-1 0-1,0-1 0,0 1 0,0 0 0,-1-1 0,1 0 0,-1 1 0,-1-1 0,1 0 1,-1 0-1,0 0 0,-1 0 0,1 0 0,-1 0 0,0 0 0,-1-1 0,1 1 1,-3-6-1,3 11-27,-1 0 1,1 0-1,-1 0 1,0 1-1,1-1 1,-1 0-1,0 0 1,0 1-1,0-1 1,0 1-1,0-1 1,1 1-1,-1-1 1,0 1-1,0-1 1,0 1-1,0 0 1,0-1 0,0 1-1,0 0 1,0 0-1,-1 0 1,1 0-1,0 0 1,0 0-1,-2 0 1,-30 4-39,28-2 14,0 0 0,1 1-1,-1-1 1,1 1 0,0 0 0,-1 0 0,1 1 0,1-1 0,-1 1 0,0 0-1,1-1 1,0 2 0,0-1 0,0 0 0,-4 8 0,4-4 9,-1 0 0,1 0 0,0 0 0,1 1 0,0-1 0,0 1 0,1-1 0,-1 16 0,3-22-6,-1 0 1,1 0-1,0 0 0,0 0 1,-1 0-1,1 0 1,0 0-1,1 0 0,-1 0 1,0-1-1,1 1 0,-1 0 1,1-1-1,-1 1 1,1-1-1,0 1 0,-1-1 1,1 0-1,0 0 1,0 0-1,0 0 0,0 0 1,0 0-1,0 0 0,0-1 1,1 1-1,-1-1 1,0 1-1,4-1 0,10 3 10,1-2 0,26 1 0,-42-2-10,35 1-3,39-2-963,-96 16-6089,1-9-2991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1.181"/>
    </inkml:context>
    <inkml:brush xml:id="br0">
      <inkml:brushProperty name="width" value="0.05" units="cm"/>
      <inkml:brushProperty name="height" value="0.05" units="cm"/>
      <inkml:brushProperty name="color" value="#E71224"/>
    </inkml:brush>
  </inkml:definitions>
  <inkml:trace contextRef="#ctx0" brushRef="#br0">16 1 7210,'0'0'11418,"-10"0"-9890,10 0-1514,0 0-1,0 0 1,0 0 0,-1 0-1,1 0 1,0 0-1,0 0 1,0 0 0,0 0-1,-1 0 1,1 0-1,0 0 1,0 0 0,0 0-1,-1 0 1,1 0-1,0 0 1,0 0-1,0 0 1,0 0 0,0 0-1,-1 0 1,1 0-1,0 0 1,0 0 0,0 0-1,0 0 1,0 1-1,-1-1 1,1 0 0,0 0-1,0 0 1,0 0-1,0 0 1,0 1 0,0-1-1,0 0 1,0 0-1,0 0 1,-1 0-1,1 1 1,0-1 0,0 0-1,0 0 1,0 0-1,0 0 1,0 1 0,0-1-1,0 0 1,0 0-1,0 0 1,0 0 0,0 1-1,1-1 1,-1 0-1,0 0 1,0 0 0,0 0-1,0 0 1,0 1-1,0-1 1,0 0-1,115 160 659,22 26-275,-137-185-515,18 17 505,-9-15-1567,-4-11-3684,-5-8-664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1.505"/>
    </inkml:context>
    <inkml:brush xml:id="br0">
      <inkml:brushProperty name="width" value="0.05" units="cm"/>
      <inkml:brushProperty name="height" value="0.05" units="cm"/>
      <inkml:brushProperty name="color" value="#E71224"/>
    </inkml:brush>
  </inkml:definitions>
  <inkml:trace contextRef="#ctx0" brushRef="#br0">334 0 9210,'0'0'8310,"-10"15"-7989,-222 288 2552,144-209-2641,85-90-279,29-9-1691,2-10-1221,0-3-2713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1.847"/>
    </inkml:context>
    <inkml:brush xml:id="br0">
      <inkml:brushProperty name="width" value="0.05" units="cm"/>
      <inkml:brushProperty name="height" value="0.05" units="cm"/>
      <inkml:brushProperty name="color" value="#E71224"/>
    </inkml:brush>
  </inkml:definitions>
  <inkml:trace contextRef="#ctx0" brushRef="#br0">100 12 6025,'0'0'10740,"1"-4"-10156,-2 4-576,1 0 0,0 0 1,0 0-1,0 0 0,-1 0 0,1 0 0,0 0 1,0 1-1,-1-1 0,1 0 0,0 0 0,0 0 1,0 0-1,-1 0 0,1 0 0,0 0 0,0 0 1,-1 0-1,1-1 0,0 1 0,0 0 0,0 0 0,-1 0 1,1 0-1,0 0 0,0 0 0,0 0 0,-1 0 1,1-1-1,0 1 0,0 0 0,0 0 0,0 0 1,-1 0-1,1-1 0,0 1 0,0 0 0,0 0 1,0 0-1,0-1 0,0 1 0,0 0 0,0 0 1,-1 0-1,1-1 0,0 1 0,0 0 0,0 0 1,0-1-1,0 1 0,0 0 0,0 0 0,0 0 0,0-1 1,1 1-1,-1 0 0,0 0 0,0-1 0,0 1 1,0 0-1,0 0 0,-25 25 404,-25 47 218,47-68-612,1 0-1,0 1 1,0-1 0,0 1 0,1-1 0,0 1 0,-1-1-1,2 1 1,-1 0 0,0 0 0,1-1 0,0 1 0,0 0-1,0 0 1,1-1 0,0 1 0,0 0 0,1 4 0,0-5-12,1 0 0,-1 0 0,1-1 0,-1 0 0,1 1 0,0-1 0,0 0 0,0 0 0,1 0 0,-1-1 0,1 1 0,-1-1 0,1 0 0,0 0 1,0 0-1,0-1 0,0 1 0,0-1 0,8 2 0,23 3-109,0-2 1,-1 0 0,1-3-1,59-4 1,-93 3 59,0 0 0,0 0 1,0 0-1,0 0 0,1 0 1,-1 0-1,0-1 1,0 1-1,0 0 0,0-1 1,0 1-1,0-1 0,0 1 1,0-1-1,0 1 0,0-1 1,0 0-1,1-1 1,2-13-3327,-4 8 327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2.284"/>
    </inkml:context>
    <inkml:brush xml:id="br0">
      <inkml:brushProperty name="width" value="0.05" units="cm"/>
      <inkml:brushProperty name="height" value="0.05" units="cm"/>
      <inkml:brushProperty name="color" value="#E71224"/>
    </inkml:brush>
  </inkml:definitions>
  <inkml:trace contextRef="#ctx0" brushRef="#br0">7 1 8210,'0'0'8506,"9"5"-8205,46 23-48,0-3 1,93 29-1,-147-54-248,-1 0 0,0 0 0,1 1-1,-1-1 1,0 0 0,1 0 0,-1 1 0,0-1-1,0 0 1,1 1 0,-1-1 0,0 0 0,0 1-1,0-1 1,1 0 0,-1 1 0,0-1 0,0 1 0,0-1-1,0 0 1,0 1 0,0-1 0,0 1 0,0-1-1,0 0 1,0 1 0,0-1 0,0 1 0,0-1-1,0 0 1,0 1 0,0-1 0,0 0 0,-1 1-1,1-1 1,0 1 0,0-1 0,0 0 0,-1 1 0,1-1-1,0 0 1,0 0 0,-1 1 0,1-1 0,0 0-1,-1 1 1,1-1 0,0 0 0,-1 0 0,1 0-1,-1 0 1,1 1 0,0-1 0,-1 0 0,-19 16 185,20-16-187,-40 28 227,3 1 1,0 2 0,2 2-1,2 1 1,-37 47 0,70-81-257,0 1 0,1-1-1,-1 0 1,0 0 0,0 1 0,0-1 0,1 0 0,-1 1 0,0-1-1,0 0 1,1 0 0,-1 0 0,0 1 0,0-1 0,1 0-1,-1 0 1,0 0 0,1 0 0,-1 1 0,0-1 0,1 0 0,-1 0-1,0 0 1,1 0 0,-1 0 0,0 0 0,1 0 0,-1 0 0,0 0-1,1 0 1,-1 0 0,0 0 0,1 0 0,-1-1 0,0 1 0,1 0-1,-1 0 1,0 0 0,0 0 0,1-1 0,19-2-932,15-13-3994,1-2-6765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2.656"/>
    </inkml:context>
    <inkml:brush xml:id="br0">
      <inkml:brushProperty name="width" value="0.05" units="cm"/>
      <inkml:brushProperty name="height" value="0.05" units="cm"/>
      <inkml:brushProperty name="color" value="#E71224"/>
    </inkml:brush>
  </inkml:definitions>
  <inkml:trace contextRef="#ctx0" brushRef="#br0">0 0 10306,'0'0'8121,"8"22"-7543,-1 0-403,3 11 115,2-1 1,22 41-1,-18-40-120,1 0 1,2-2-1,1 0 1,2-1-1,30 32 1,-33-48-306,-18-14 0,-1 0 1,0 1 0,1-1-1,-1 0 1,1 1 0,0-1-1,-1 0 1,1 0 0,-1 0-1,1 1 1,-1-1 0,1 0-1,-1 0 1,1 0 0,0 0 0,-1 0-1,1 0 1,-1 0 0,1 0-1,0 0 1,-1-1 0,1 1-1,-1 0 1,1 0 0,-1 0-1,1-1 1,-1 1 0,1 0-1,-1 0 1,1-1 0,-1 1-1,1-1 1,-1 1 0,1 0-1,-1-1 1,1 0 0,2-11-5033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6.537"/>
    </inkml:context>
    <inkml:brush xml:id="br0">
      <inkml:brushProperty name="width" value="0.05" units="cm"/>
      <inkml:brushProperty name="height" value="0.05" units="cm"/>
      <inkml:brushProperty name="color" value="#E71224"/>
    </inkml:brush>
  </inkml:definitions>
  <inkml:trace contextRef="#ctx0" brushRef="#br0">98 145 9914,'0'0'7092,"-6"21"-6753,-30 167 1020,34-161-1073,2-21-220,0 1 0,0-1 1,0 1-1,-1-1 0,0 0 1,0 1-1,-1-1 1,0 0-1,0 0 0,-1 0 1,1 0-1,-1 0 1,-4 5-1,7-11-37,0 0 0,-1 0 0,1 1 0,0-1 1,-1 0-1,1 0 0,0 0 0,-1 0 0,1 0 0,0 0 0,-1 0 0,1 0 0,0 0 1,-1 0-1,1 0 0,0 0 0,-1 0 0,1 0 0,0 0 0,-1 0 0,1-1 0,0 1 1,0 0-1,-1 0 0,1 0 0,0 0 0,-1-1 0,1 1 0,0 0 0,0 0 1,-1-1-1,1 1 0,0 0 0,0 0 0,0-1 0,-1 1 0,1 0 0,0-1 0,0 1 1,0 0-1,0-1 0,0 1 0,0 0 0,0-1 0,-6-15 53,1-12-83,1-1 0,2 0 1,1 0-1,1-1 0,5-38 0,-3 51-9,1 0 0,1 0 0,0 0 0,2 0 0,0 1 0,0 0 0,1 0 0,13-19 0,-16 29-3,0 0 1,0 0-1,1 1 0,0 0 1,0-1-1,0 2 1,1-1-1,0 0 0,0 1 1,7-4-1,-9 6 4,0 1 1,1-1-1,-1 1 1,0 0-1,1 0 0,-1 0 1,0 1-1,1-1 0,-1 1 1,1 0-1,-1 0 1,1 1-1,-1-1 0,1 1 1,-1 0-1,0 0 0,8 4 1,-9-3 5,1 0-1,-1 0 1,0 0 0,0 1 0,-1-1 0,1 1-1,0 0 1,-1 0 0,0 0 0,0 0 0,0 0-1,0 0 1,0 1 0,0-1 0,-1 0 0,0 1-1,0 0 1,0-1 0,0 1 0,0 0 0,0 5-1,-1-5 5,1 0-1,-1 0 0,1-1 0,-1 1 0,-1 0 0,1 0 0,0 0 0,-1-1 0,0 1 1,0 0-1,0 0 0,0-1 0,-1 1 0,1-1 0,-1 1 0,0-1 0,0 0 0,0 1 1,0-1-1,-5 4 0,-2-1-12,-1 0 1,-1-1-1,1 0 1,-1 0-1,1-1 0,-1-1 1,-1 0-1,1 0 1,0-1-1,-1-1 1,-20 1-1,32-3-94,0-1 0,0 1-1,1-1 1,-1 1 0,0 0 0,0-1-1,1 1 1,-1-1 0,1 1 0,-1 0-1,1 0 1,0-1 0,0 1 0,1-1-1,25-21-2225,8 2-2214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2.997"/>
    </inkml:context>
    <inkml:brush xml:id="br0">
      <inkml:brushProperty name="width" value="0.05" units="cm"/>
      <inkml:brushProperty name="height" value="0.05" units="cm"/>
      <inkml:brushProperty name="color" value="#E71224"/>
    </inkml:brush>
  </inkml:definitions>
  <inkml:trace contextRef="#ctx0" brushRef="#br0">274 0 9450,'0'0'8154,"-126"128"-7442,92-76-120,0 3-168,1-3-152,4-6-56,11-11-200,18-5-16,8-11-1152,18-12-3681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3.335"/>
    </inkml:context>
    <inkml:brush xml:id="br0">
      <inkml:brushProperty name="width" value="0.05" units="cm"/>
      <inkml:brushProperty name="height" value="0.05" units="cm"/>
      <inkml:brushProperty name="color" value="#E71224"/>
    </inkml:brush>
  </inkml:definitions>
  <inkml:trace contextRef="#ctx0" brushRef="#br0">26 0 5569,'0'0'14822,"-3"4"-14675,0 0-115,0-1 0,1 1 1,0 0-1,0 0 1,0 0-1,0 0 0,1 0 1,0 0-1,0 0 1,0 0-1,0 1 0,0-1 1,1 7-1,1 71 546,0-41-534,-1-39-42,0 0 0,0-1-1,0 1 1,1-1 0,-1 1 0,0 0 0,1-1 0,-1 1 0,1-1 0,-1 1 0,1-1 0,0 0 0,0 1 0,0-1 0,0 0 0,0 1 0,0-1 0,0 0 0,0 0 0,0 0 0,0 0 0,1 0 0,-1 0-1,2 1 1,1 0 20,0-1-1,1 1 0,-1-1 0,0 0 0,1 0 0,-1 0 0,1-1 0,7 0 0,8 0-104,-1-2 0,0-1 0,21-5 0,-28 3-1029,-10 1-2345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3.958"/>
    </inkml:context>
    <inkml:brush xml:id="br0">
      <inkml:brushProperty name="width" value="0.05" units="cm"/>
      <inkml:brushProperty name="height" value="0.05" units="cm"/>
      <inkml:brushProperty name="color" value="#E71224"/>
    </inkml:brush>
  </inkml:definitions>
  <inkml:trace contextRef="#ctx0" brushRef="#br0">5 113 7218,'0'0'9678,"-4"1"-9096,223 5 1630,438-6-1494,-661-1-1562,-1 0-1,1 0 1,0 0-1,0-1 0,0 1 1,0-1-1,0 0 1,1 0-1,-1 0 1,0-1-1,-5-4 0,-33-35-4916,40 40 6138,1 0 1,-1 0-1,1 0 1,-1 0 0,1 0-1,0 0 1,0 0-1,0-1 1,0 1 0,0 0-1,0-1 1,1 1-1,-1-1 1,1 1 0,0-1-1,-1 1 1,1-1 0,0 1-1,1 0 1,-1-4-1,2 5-260,0 1-1,0 0 0,0 0 0,0-1 0,0 1 1,0 0-1,0 1 0,1-1 0,-1 0 0,0 1 1,-1-1-1,1 1 0,3 0 0,-2 2-76,-1 0 1,1 0-1,0 0 0,-1 0 0,0 1 0,0-1 0,0 1 1,0-1-1,0 1 0,-1 0 0,1-1 0,-1 1 0,0 0 1,0 0-1,-1 0 0,1 0 0,-1 0 0,0 0 0,0 6 0,0-5-1,0 1-1,0-1 0,-1 1 1,1-1-1,-1 1 0,-1-1 0,1 0 1,-1 1-1,0-1 0,0 0 0,0 0 1,-1 0-1,-5 7 0,-22 13-496,-3-7-1936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6.914"/>
    </inkml:context>
    <inkml:brush xml:id="br0">
      <inkml:brushProperty name="width" value="0.05" units="cm"/>
      <inkml:brushProperty name="height" value="0.05" units="cm"/>
      <inkml:brushProperty name="color" value="#E71224"/>
    </inkml:brush>
  </inkml:definitions>
  <inkml:trace contextRef="#ctx0" brushRef="#br0">215 101 9658,'0'0'9853,"-2"-37"-8118,14-26-1512,-34 64-26,13 2-196,0 0 0,0 0 1,0 1-1,1 0 0,-1 0 0,1 1 1,0 0-1,1 0 0,-1 1 0,-11 12 1,6-5-4,2-1-1,-1 2 1,2 0 0,0 0 0,-9 17 0,15-24-2,1 0 0,-1 1-1,1 0 1,1 0 0,-1 0-1,2 0 1,-1 0 0,1 0-1,0 0 1,0 0-1,2 17 1,0-21 3,0 0 1,0 0-1,0 1 0,0-1 0,1 0 0,-1 0 1,1 0-1,0-1 0,1 1 0,-1 0 1,0-1-1,1 1 0,0-1 0,0 0 1,0 0-1,0 0 0,1 0 0,-1-1 0,1 1 1,-1-1-1,1 0 0,0 0 0,8 3 1,16 2 2,0-1 0,0-1 0,1-2 0,0-1 0,-1-1 0,1-1 0,32-5 0,-8-7-114,-52 11 104,-23 5-830,13-3-2183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7.536"/>
    </inkml:context>
    <inkml:brush xml:id="br0">
      <inkml:brushProperty name="width" value="0.05" units="cm"/>
      <inkml:brushProperty name="height" value="0.05" units="cm"/>
      <inkml:brushProperty name="color" value="#E71224"/>
    </inkml:brush>
  </inkml:definitions>
  <inkml:trace contextRef="#ctx0" brushRef="#br0">159 41 10362,'0'0'8501,"-12"-1"-8304,4-1-180,5 2-15,1-1 0,-1 0 0,0 1 0,0-1 0,0 1 0,0 0 1,0 0-1,0 0 0,0 0 0,0 1 0,0-1 0,1 1 0,-1-1 1,0 1-1,0 0 0,0 0 0,1 1 0,-1-1 0,1 0 0,-1 1 0,1 0 1,-1-1-1,1 1 0,0 0 0,-3 4 0,-6 8 50,1 1 0,1 0 0,-12 26 1,19-36-48,-1 0 1,1 1-1,0-1 0,1 1 1,0-1-1,0 1 1,0 0-1,0 0 1,1 0-1,0-1 1,0 1-1,1 0 1,-1 0-1,1 0 1,2 5-1,-1-8 0,0-1-1,-1 0 0,1 0 1,0-1-1,0 1 0,0 0 1,1-1-1,-1 1 0,0-1 1,0 0-1,1 1 1,-1-1-1,1 0 0,-1-1 1,1 1-1,0 0 0,-1-1 1,1 1-1,0-1 0,-1 0 1,1 0-1,0 0 1,-1 0-1,4-1 0,3 1-12,0-1-1,0 0 0,0 0 0,0-1 1,-1 0-1,12-5 0,-13 4-8,0-1 1,-1 0-1,1 0 0,-1 0 1,0-1-1,0 0 0,-1-1 1,1 1-1,-1-1 0,0 0 0,-1 0 1,1 0-1,-1-1 0,6-12 1,-6 6 92,1 1 1,-2-1-1,0 0 1,0 0-1,-1 0 1,-1 0-1,0-21 1,-3 88-257,0-36 177,1 0 1,1 0-1,0 0 1,5 25 0,-5-41 5,1 1 0,0-1 0,0 0 0,0 1 0,0-1 0,1 0 0,-1 0 0,1 0 0,-1 0 0,1 0 0,0-1 0,-1 1 0,1 0 1,0-1-1,0 1 0,0-1 0,0 1 0,1-1 0,-1 0 0,0 0 0,0 0 0,1 0 0,-1-1 0,1 1 0,-1-1 0,1 1 0,-1-1 0,1 0 1,-1 0-1,1 0 0,-1 0 0,0 0 0,1-1 0,-1 1 0,5-2 0,2 0-45,0 0 0,0 0 0,0-1 0,-1 0 0,1-1 1,-1 0-1,0 0 0,12-9 0,7-11-110,-1-1 0,-2-1 0,39-55 0,-25 32 186,-38 49-29,0 0 0,0 0 0,0 0 0,1-1 0,-1 1-1,0 0 1,0 0 0,0 0 0,0 0 0,0 0 0,0-1 0,0 1-1,1 0 1,-1 0 0,0 0 0,0 0 0,0 0 0,0 0 0,1 0-1,-1-1 1,0 1 0,0 0 0,0 0 0,1 0 0,-1 0 0,0 0-1,0 0 1,0 0 0,0 0 0,1 0 0,-1 0 0,0 0 0,0 0-1,0 0 1,1 0 0,-1 0 0,0 0 0,0 1 0,0-1 0,1 0-1,-1 0 1,0 0 0,0 0 0,0 0 0,0 0 0,0 0 0,1 1-1,-1-1 1,0 0 0,0 0 0,0 0 0,0 0 0,0 0 0,0 1-1,0-1 1,1 0 0,-1 0 0,0 0 0,0 1 0,0-1 0,0 0-1,4 24 34,-3 40-140,-1-52 157,0 56 102,3 0 0,3 0 1,28 129-1,-1-44-2241,-40-177-967,-5-5-1562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7.892"/>
    </inkml:context>
    <inkml:brush xml:id="br0">
      <inkml:brushProperty name="width" value="0.05" units="cm"/>
      <inkml:brushProperty name="height" value="0.05" units="cm"/>
      <inkml:brushProperty name="color" value="#E71224"/>
    </inkml:brush>
  </inkml:definitions>
  <inkml:trace contextRef="#ctx0" brushRef="#br0">1 8 5033,'0'0'7078,"22"-2"-6502,71-3-174,-88 4-363,0 1 0,1 1-1,-1-1 1,0 1-1,1-1 1,-1 2-1,0-1 1,0 0-1,0 1 1,0 0-1,0 0 1,6 4-1,-9-5-27,-1 1 0,1-1-1,-1 0 1,0 0 0,1 0-1,-1 1 1,0-1 0,0 0-1,0 1 1,0 0 0,0-1-1,0 1 1,0-1-1,-1 1 1,1 0 0,-1-1-1,1 1 1,-1 0 0,1 0-1,-1 0 1,0-1 0,0 1-1,0 0 1,0 0-1,0 0 1,0-1 0,-1 1-1,1 0 1,-1 2 0,-1-2 58,1 0 0,-1 0 0,1 0 1,-1 0-1,0 0 0,1-1 0,-1 1 1,0 0-1,0-1 0,0 0 0,0 1 1,0-1-1,-1 0 0,1 0 0,0 0 1,-4 0-1,-46 14 422,40-12-454,-75 13-181,83-15-640,7-2-762,7-3-1321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8.234"/>
    </inkml:context>
    <inkml:brush xml:id="br0">
      <inkml:brushProperty name="width" value="0.05" units="cm"/>
      <inkml:brushProperty name="height" value="0.05" units="cm"/>
      <inkml:brushProperty name="color" value="#E71224"/>
    </inkml:brush>
  </inkml:definitions>
  <inkml:trace contextRef="#ctx0" brushRef="#br0">200 1 9762,'0'0'9974,"-21"0"-9546,0-1-345,0 2 1,-27 4-1,45-4-59,0 0-1,0 1 1,0-1 0,0 1 0,0-1 0,0 1 0,0 0 0,0 0 0,1 0-1,-1 0 1,1 0 0,-1 1 0,1-1 0,0 1 0,0 0 0,-3 5 0,-17 47 287,18-43-252,1-4-25,0 0-1,1 0 1,0 1 0,0-1 0,1 1-1,0-1 1,1 1 0,0-1 0,1 16-1,1-23-14,1 0 0,-1 1 0,1-1 0,-1-1 0,1 1-1,-1 0 1,1-1 0,0 1 0,-1-1 0,1 0 0,0 0 0,-1 0-1,1 0 1,-1 0 0,1 0 0,3-1 0,1 0 39,5 0-40,-1-1 0,0 0 0,0-1 0,0 0 0,0-1 0,-1 0 0,1-1 0,-1 0 0,0 0-1,-1-1 1,1 0 0,-1-1 0,12-12 0,23-13 28,-42 34-60,0 0 0,-1 1-1,1-1 1,0 0 0,-1 0-1,1 1 1,-1-1 0,0 1-1,1-1 1,-1 1 0,1 3 0,9 16-75,-8-19-123,-1-1-1,2 1 1,-1-1-1,0 0 1,0 0 0,1 0-1,-1-1 1,1 1-1,-1-1 1,1 0-1,0 0 1,-1 0-1,1 0 1,0-1-1,0 0 1,-1 0-1,1 0 1,4 0 0,-2 0-655,23 1-5291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8.593"/>
    </inkml:context>
    <inkml:brush xml:id="br0">
      <inkml:brushProperty name="width" value="0.05" units="cm"/>
      <inkml:brushProperty name="height" value="0.05" units="cm"/>
      <inkml:brushProperty name="color" value="#E71224"/>
    </inkml:brush>
  </inkml:definitions>
  <inkml:trace contextRef="#ctx0" brushRef="#br0">80 0 8954,'0'0'7606,"-11"20"-6809,-37 64-167,45-78-567,0 0 1,0 0 0,0 0 0,1 1-1,0-1 1,1 1 0,-1 0 0,1 0 0,1-1-1,-1 1 1,1 0 0,0 0 0,3 13 0,-2-9-17,-1-8-39,1-1 1,-1 0 0,1 1 0,0-1-1,0 0 1,0 1 0,0-1-1,0 0 1,0 0 0,1 0 0,-1 0-1,1 0 1,-1-1 0,1 1-1,0 0 1,0-1 0,0 1 0,0-1-1,0 0 1,0 1 0,0-1-1,0 0 1,0 0 0,1 0 0,-1-1-1,0 1 1,1-1 0,2 1-1,9 2 4,0-1 0,0-1 0,23-1 0,-24 0-39,-5-1-51,0 1-1,0-1 1,1-1 0,-1 0-1,0 0 1,-1 0-1,1-1 1,0 0 0,-1-1-1,1 0 1,-1 0-1,0 0 1,0-1 0,-1 0-1,0 0 1,1-1 0,-2 0-1,1 0 1,-1 0-1,0-1 1,6-9 0,-3 3 222,-1 0 0,-1 0 0,0 0 0,0-1 0,-2 0 1,1 0-1,-2 0 0,0 0 0,-1-1 0,1-25 0,-3 81-192,2 75 35,-1-103 22,0 0 0,1-1 1,1 1-1,0 0 0,1-1 0,8 20 0,-12-31-86,1-1 1,-1 1-1,0-1 0,0 1 0,0-1 1,1 1-1,-1-1 0,0 1 1,1-1-1,-1 1 0,0-1 0,1 1 1,-1-1-1,0 0 0,1 1 1,-1-1-1,1 0 0,-1 1 0,1-1 1,-1 0-1,1 1 0,-1-1 1,1 0-1,-1 0 0,1 0 0,0 0 1,-1 1-1,1-1 0,-1 0 1,1 0-1,-1 0 0,1 0 0,0 0 1,-1 0-1,1 0 0,-1-1 1,1 1-1,-1 0 0,1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8.933"/>
    </inkml:context>
    <inkml:brush xml:id="br0">
      <inkml:brushProperty name="width" value="0.05" units="cm"/>
      <inkml:brushProperty name="height" value="0.05" units="cm"/>
      <inkml:brushProperty name="color" value="#E71224"/>
    </inkml:brush>
  </inkml:definitions>
  <inkml:trace contextRef="#ctx0" brushRef="#br0">0 0 12659,'0'0'2848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9.273"/>
    </inkml:context>
    <inkml:brush xml:id="br0">
      <inkml:brushProperty name="width" value="0.05" units="cm"/>
      <inkml:brushProperty name="height" value="0.05" units="cm"/>
      <inkml:brushProperty name="color" value="#E71224"/>
    </inkml:brush>
  </inkml:definitions>
  <inkml:trace contextRef="#ctx0" brushRef="#br0">28 1 8970,'0'0'9666,"-4"6"-9517,0-1-87,1 1-1,0 0 0,1 0 1,-1 1-1,1-1 1,1 0-1,-1 1 0,1-1 1,0 1-1,0 8 1,1 80 841,1-48-575,-1-5-160,2-1 0,1 1 1,2-1-1,14 51 0,-14-86-1065,0-17-1007,0-15-1203,-5-7-1441,0 0-2240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7.222"/>
    </inkml:context>
    <inkml:brush xml:id="br0">
      <inkml:brushProperty name="width" value="0.05" units="cm"/>
      <inkml:brushProperty name="height" value="0.05" units="cm"/>
      <inkml:brushProperty name="color" value="#E71224"/>
    </inkml:brush>
  </inkml:definitions>
  <inkml:trace contextRef="#ctx0" brushRef="#br0">240 0 12019,'0'0'6937,"-24"2"-6286,-75 11-178,93-12-448,1 1 0,-1 0 1,0 0-1,1 0 0,-1 0 0,1 1 0,0 0 0,0 0 0,0 1 0,0 0 0,1-1 1,-1 2-1,1-1 0,0 0 0,0 1 0,0 0 0,1-1 0,0 2 0,0-1 0,0 0 0,1 0 1,-1 1-1,-2 10 0,5-16-25,-2 4 3,0 1 0,1-1 0,-1 1 0,1-1 0,0 1-1,0 0 1,1 0 0,-1-1 0,1 1 0,0 0 0,1-1 0,-1 1 0,2 7 0,-1-10 0,0 0-1,0 0 1,0 0 0,0 0 0,1 0 0,-1 0 0,0-1-1,1 1 1,0 0 0,-1-1 0,1 1 0,0-1 0,0 0-1,-1 1 1,1-1 0,0 0 0,0 0 0,1 0 0,-1-1-1,0 1 1,0 0 0,0-1 0,1 1 0,-1-1 0,0 0-1,0 0 1,5 0 0,4 0 17,0 0 0,0 0 0,0-1 0,0-1 0,0 0-1,0 0 1,-1-1 0,1-1 0,-1 1 0,0-2 0,13-7 0,-15 8 55,-2-1 0,1 0 0,0-1-1,-1 1 1,0-1 0,-1-1 0,1 1 0,-1-1 0,0 0 0,-1 0 0,0 0 0,0-1 0,0 1 0,-1-1 0,4-13 0,-6 18 187,-1 9-281,-1 0 0,1 0-1,0 0 1,0 0 0,2 10-1,-1-13 14,0 3 0,0 0 1,1-1 0,0 1-1,0 0 1,1-1 0,0 1-1,0-1 1,0 0 0,0 0-1,1 0 1,0-1 0,0 1-1,0-1 1,0 0 0,1 0-1,0 0 1,0-1 0,0 1-1,0-1 1,0-1 0,1 1-1,-1-1 1,1 0 0,0 0-1,-1 0 1,1-1 0,0 0-1,0 0 1,0 0 0,0-1-1,0 0 1,11-1 0,-16 0-7,1 1 0,0-1 0,0 0-1,0 0 1,-1 0 0,1 0 0,0 0 0,-1 0 0,1 0 0,-1 0 0,1-1 0,-1 1 0,0-1 0,0 1 0,1-1 0,-1 1 0,0-1 0,0 0 0,-1 0 0,1 1-1,0-1 1,0 0 0,-1 0 0,1 0 0,-1 0 0,1-3 0,6-63-96,-6 52 55,0 13 47,0 0 0,0 1-1,0-1 1,0 0 0,1 1 0,-1-1 0,1 1-1,0-1 1,0 1 0,0 0 0,0 0 0,0 0-1,0 0 1,0 0 0,1 0 0,-1 0 0,1 1-1,-1 0 1,1-1 0,0 1 0,0 0 0,-1 0-1,1 0 1,0 1 0,4-1 0,16-5-27,-1 2 0,29-2 0,-30 4 30,-10 0 14,-3 1-21,-1 0-1,1 0 1,-1 1-1,16 1 1,-22-1 5,1 0 1,-1 1-1,1-1 1,-1 1-1,0-1 1,1 1-1,-1-1 1,0 1-1,0-1 1,1 1-1,-1 0 0,0 0 1,0 0-1,0 0 1,0 0-1,0 0 1,0 0-1,0 0 1,0 0-1,0 1 1,-1-1-1,1 0 0,0 0 1,-1 1-1,1-1 1,-1 0-1,1 1 1,-1-1-1,0 1 1,0-1-1,1 2 1,1 162 165,-4-90 31,3-75-193,-1 1 0,0-1 1,0 1-1,0-1 0,1 1 0,-1-1 0,0 0 1,1 1-1,-1-1 0,0 0 0,1 1 0,-1-1 1,0 0-1,1 0 0,-1 1 0,1-1 1,-1 0-1,1 0 0,-1 0 0,1 1 0,-1-1 1,0 0-1,1 0 0,-1 0 0,1 0 0,-1 0 1,1 0-1,-1 0 0,1 0 0,-1 0 0,1 0 1,-1 0-1,1 0 0,0-1 0,22-3-316,31-21-2192,-18 2-2379,5-7-6479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9.617"/>
    </inkml:context>
    <inkml:brush xml:id="br0">
      <inkml:brushProperty name="width" value="0.05" units="cm"/>
      <inkml:brushProperty name="height" value="0.05" units="cm"/>
      <inkml:brushProperty name="color" value="#E71224"/>
    </inkml:brush>
  </inkml:definitions>
  <inkml:trace contextRef="#ctx0" brushRef="#br0">1 252 8570,'0'0'5230,"26"-2"-4899,-2 1-284,180-17 59,-183 15-52,-16 3 14,-1 0 0,1-1 0,0 1 0,0-1-1,0 0 1,-1-1 0,1 1 0,0-1 0,-1 0 0,0 0 0,6-4 2104,-15 103-258,1-68-1614,3-1 0,0 1 1,5 46-1,-4-75-331,0 1-1,0 0 0,0-1 1,0 1-1,0 0 0,1 0 0,-1-1 1,0 1-1,0 0 0,0-1 1,1 1-1,-1 0 0,0-1 0,1 1 1,-1 0-1,0-1 0,1 1 1,-1-1-1,1 1 0,-1-1 0,1 1 1,-1-1-1,1 1 0,0-1 1,-1 1-1,1-1 0,0 0 1,-1 1-1,1-1 0,0 0 0,-1 0 1,1 1-1,0-1 0,-1 0 1,1 0-1,0 0 0,0 0 0,-1 0 1,1 0-1,0 0 0,0 0 1,-1 0-1,1 0 0,0 0 0,-1-1 1,1 1-1,0 0 0,-1-1 1,1 1-1,0 0 0,-1-1 1,1 1-1,-1 0 0,1-1 0,0 1 1,-1-1-1,1 1 0,-1-1 1,1 0-1,-1 1 0,0-1 0,1 1 1,-1-1-1,0 0 0,1 1 1,-1-2-1,10-15-4661</inkml:trace>
  <inkml:trace contextRef="#ctx0" brushRef="#br0" timeOffset="1">301 0 10490,'0'0'3001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39.973"/>
    </inkml:context>
    <inkml:brush xml:id="br0">
      <inkml:brushProperty name="width" value="0.05" units="cm"/>
      <inkml:brushProperty name="height" value="0.05" units="cm"/>
      <inkml:brushProperty name="color" value="#E71224"/>
    </inkml:brush>
  </inkml:definitions>
  <inkml:trace contextRef="#ctx0" brushRef="#br0">0 0 11442,'0'0'10156,"3"21"-10041,3 9-85,0 1-1,2-1 1,2 0 0,14 32 0,-14-40-25,-7-13 2,1 0-1,0-1 1,1 0 0,8 11 0,-12-18 9,-1-1 1,1 0 0,0 1 0,0-1 0,0 0 0,0 1-1,0-1 1,0 0 0,0 0 0,0 0 0,0 0-1,0 0 1,0 0 0,0 0 0,0 0 0,0 0 0,0 0-1,0-1 1,-1 1 0,1 0 0,0-1 0,0 1-1,0 0 1,0-1 0,0 1 0,0-1 0,-1 0 0,1 1-1,0-1 1,-1 0 0,1 1 0,0-1 0,-1 0-1,1 0 1,-1 1 0,1-1 0,0-1 0,25-33 149,-25 34-178,9-16 47,-2 0 0,0-1-1,8-26 1,-11 29-115,1-1 0,0 1 0,1 1 0,17-28 0,-21 39-296,0 0 0,0-1 1,0 1-1,1 0 0,-1 0 1,1 1-1,0-1 0,-1 1 1,7-3-1,5 1-5585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40.320"/>
    </inkml:context>
    <inkml:brush xml:id="br0">
      <inkml:brushProperty name="width" value="0.05" units="cm"/>
      <inkml:brushProperty name="height" value="0.05" units="cm"/>
      <inkml:brushProperty name="color" value="#E71224"/>
    </inkml:brush>
  </inkml:definitions>
  <inkml:trace contextRef="#ctx0" brushRef="#br0">1 266 10578,'0'0'6738,"21"-22"-6596,10-7-110,-1-1 2,37-45-1,-61 68-19,-1 0-1,0 0 1,-1-1 0,7-14-1,-10 19 18,1 0 1,-1 0-1,0-1 0,0 1 1,0-1-1,-1 1 0,1-1 0,-1 1 1,0-1-1,0 0 0,0 1 1,0-1-1,-1 1 0,-1-6 1,-1 9 10,0-1 1,-1 1 0,1 0 0,-1 0 0,1 0 0,-1 0 0,1 1 0,0-1-1,-1 1 1,1 0 0,0 0 0,-6 3 0,-1 2-37,0 1-1,1 0 1,0 1 0,0-1 0,0 2-1,1 0 1,1 0 0,-1 0-1,1 1 1,-6 12 0,9-16-1,0 0 0,1 1 0,0-1 0,0 1 0,0 0 0,1 0 0,0 0 0,0 0 0,1 0 0,0 0 0,0 0 0,1 0 0,0 1 0,0-1 0,1 0 0,-1 0 0,5 14 0,-3-17 5,-1-1-1,1 0 0,1 0 0,-1 0 0,0-1 0,1 1 1,-1-1-1,1 1 0,0-1 0,0 0 0,0 0 0,0 0 0,0 0 1,0 0-1,1-1 0,-1 0 0,1 1 0,-1-1 0,1-1 1,5 2-1,9 1 15,-1-1 1,33-1-1,-47-1-24,8 1-16,0-1 0,0 0 1,0 0-1,0-1 0,0-1 1,0 0-1,0-1 0,-1 0 0,1 0 1,-1-1-1,0 0 0,0-1 1,-1 0-1,1-1 0,-1 0 0,0 0 1,9-10-1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40.692"/>
    </inkml:context>
    <inkml:brush xml:id="br0">
      <inkml:brushProperty name="width" value="0.05" units="cm"/>
      <inkml:brushProperty name="height" value="0.05" units="cm"/>
      <inkml:brushProperty name="color" value="#E71224"/>
    </inkml:brush>
  </inkml:definitions>
  <inkml:trace contextRef="#ctx0" brushRef="#br0">0 0 10354,'0'0'7410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49.290"/>
    </inkml:context>
    <inkml:brush xml:id="br0">
      <inkml:brushProperty name="width" value="0.05" units="cm"/>
      <inkml:brushProperty name="height" value="0.05" units="cm"/>
      <inkml:brushProperty name="color" value="#E71224"/>
    </inkml:brush>
  </inkml:definitions>
  <inkml:trace contextRef="#ctx0" brushRef="#br0">1 17 13691,'0'0'6497,"0"-16"-6497</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49.646"/>
    </inkml:context>
    <inkml:brush xml:id="br0">
      <inkml:brushProperty name="width" value="0.05" units="cm"/>
      <inkml:brushProperty name="height" value="0.05" units="cm"/>
      <inkml:brushProperty name="color" value="#E71224"/>
    </inkml:brush>
  </inkml:definitions>
  <inkml:trace contextRef="#ctx0" brushRef="#br0">58 0 7418,'-13'0'3264,"-3"0"-1879,3 0 463,3 0 144,5 0-743,23 0-2874,3 0-3456</inkml:trace>
  <inkml:trace contextRef="#ctx0" brushRef="#br0" timeOffset="1">319 68 10506,'0'0'10699,"-31"-2"-10699,44 2-2017,2-3-3488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0.411"/>
    </inkml:context>
    <inkml:brush xml:id="br0">
      <inkml:brushProperty name="width" value="0.05" units="cm"/>
      <inkml:brushProperty name="height" value="0.05" units="cm"/>
      <inkml:brushProperty name="color" value="#E71224"/>
    </inkml:brush>
  </inkml:definitions>
  <inkml:trace contextRef="#ctx0" brushRef="#br0">4 62 8386,'0'0'10478,"0"-14"-9354,-2-5-966,1-10 723,9 33-500,9 21-268,126 230 1038,-70-122-833,-73-151-5041,-5 0-1269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0.772"/>
    </inkml:context>
    <inkml:brush xml:id="br0">
      <inkml:brushProperty name="width" value="0.05" units="cm"/>
      <inkml:brushProperty name="height" value="0.05" units="cm"/>
      <inkml:brushProperty name="color" value="#E71224"/>
    </inkml:brush>
  </inkml:definitions>
  <inkml:trace contextRef="#ctx0" brushRef="#br0">364 1 9522,'0'0'9919,"-14"6"-9550,3-1-275,1 0 0,0 0 0,0 1 0,0 0 0,1 1 0,0 0 1,0 1-1,0 0 0,-10 14 0,-51 63 593,29-36-415,3 1 0,-52 86 0,86-117-278,14-12-459,27-12-2253,-1-11-2448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1.116"/>
    </inkml:context>
    <inkml:brush xml:id="br0">
      <inkml:brushProperty name="width" value="0.05" units="cm"/>
      <inkml:brushProperty name="height" value="0.05" units="cm"/>
      <inkml:brushProperty name="color" value="#E71224"/>
    </inkml:brush>
  </inkml:definitions>
  <inkml:trace contextRef="#ctx0" brushRef="#br0">174 28 10114,'0'0'9601,"-7"-5"-9028,-22-16-306,28 21-263,0 0 0,0-1 0,-1 1-1,1 0 1,0-1 0,0 1 0,0 0 0,0 0-1,-1 0 1,1 0 0,0 0 0,0 0 0,0 1-1,0-1 1,-1 0 0,1 0 0,0 1 0,0-1 0,0 1-1,0-1 1,0 1 0,0 0 0,0-1 0,0 1-1,0 0 1,-1 1 0,-22 24 46,19-21-11,-6 8 67,0 1-1,1 0 1,-16 29-1,23-37-86,0-1 0,0 1 0,1 0 0,0 0 0,0 0 0,1 1 0,0-1 0,0 0 0,0 1 0,1-1 0,0 0 0,0 1 0,2 11 0,0-14-12,-1 0 1,1 0-1,0-1 0,0 1 0,1-1 0,-1 1 0,1-1 1,-1 0-1,1 0 0,0 0 0,0-1 0,0 1 0,1-1 0,-1 1 1,1-1-1,-1 0 0,1 0 0,0-1 0,0 1 0,-1-1 1,6 1-1,12 4 18,-1-1-1,37 3 1,-54-7-23,157 3 156,-124-4-4232,-47-6-428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1.492"/>
    </inkml:context>
    <inkml:brush xml:id="br0">
      <inkml:brushProperty name="width" value="0.05" units="cm"/>
      <inkml:brushProperty name="height" value="0.05" units="cm"/>
      <inkml:brushProperty name="color" value="#E71224"/>
    </inkml:brush>
  </inkml:definitions>
  <inkml:trace contextRef="#ctx0" brushRef="#br0">23 38 4913,'0'0'10094,"-22"-16"-5689,26 14-4348,1 0 0,0 0 1,-1 1-1,1-1 0,0 2 0,0-1 0,-1 0 0,1 1 1,0 0-1,6 0 0,9-1 18,288-8 115,-234 9-205,-155 12-3850,50-5-1063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8.576"/>
    </inkml:context>
    <inkml:brush xml:id="br0">
      <inkml:brushProperty name="width" value="0.05" units="cm"/>
      <inkml:brushProperty name="height" value="0.05" units="cm"/>
      <inkml:brushProperty name="color" value="#E71224"/>
    </inkml:brush>
  </inkml:definitions>
  <inkml:trace contextRef="#ctx0" brushRef="#br0">254 211 10626,'0'0'9386,"-24"-2"-8868,-77-1-308,98 3-206,-1 0 0,1 1 0,-1-1-1,1 1 1,0 0 0,-1 0 0,1 0-1,0 0 1,-1 1 0,1-1-1,0 1 1,0 0 0,0 0 0,1 0-1,-1 0 1,0 1 0,1-1-1,-1 1 1,1-1 0,0 1 0,0 0-1,0 0 1,0 0 0,0 0 0,-1 5-1,-5 6 4,2-6-2,0 1 0,1 0-1,0 0 1,1 1 0,0-1-1,0 1 1,1 0 0,0 0-1,1 0 1,0 1 0,-1 17-1,4-27 1,-1 0-1,1-1 1,0 1-1,-1 0 0,1-1 1,0 1-1,0-1 0,0 1 1,-1-1-1,1 0 0,0 1 1,0-1-1,0 0 0,0 0 1,0 1-1,0-1 0,0 0 1,0 0-1,0 0 0,-1 0 1,1 0-1,0 0 0,0 0 1,0-1-1,0 1 1,1-1-1,29-4 153,-10-5-131,0-1-1,0-1 1,-2-1-1,1-1 1,-2-1-1,0 0 1,32-36-1,-50 51-24,1-1 0,-1 1 0,1-1 0,-1 1 0,1-1 0,0 1 0,-1-1 1,1 1-1,0 0 0,-1-1 0,1 1 0,0 0 0,-1 0 0,1 0 0,0-1 0,-1 1 0,1 0 0,0 0 0,0 0 0,-1 0 0,1 0 0,0 0 0,0 0 0,-1 0 0,1 1 0,0-1 0,-1 0 0,1 0 0,0 1 0,-1-1 0,1 0 0,0 1 0,-1-1 0,1 0 0,-1 1 0,1-1 0,1 2 1,22 29-15,-1-3-42,-19-25 52,-1-1 0,1 0 0,0 0 0,0-1 0,0 1-1,0-1 1,0 0 0,0 0 0,0 0 0,1 0 0,-1-1 0,0 0 0,0 1-1,1-2 1,-1 1 0,8-2 0,-5 0-7,0 0 1,-1-1-1,1 1 1,-1-1-1,1-1 0,-1 1 1,0-1-1,-1-1 0,9-6 1,-2 0-6,-1-1 0,0-1 0,-1 0 1,0 0-1,-1-1 0,-1 0 0,0 0 0,7-18 1,-10 12 103,0 0 0,-1 0 1,0 0-1,-2-1 0,0-30 1,-18 241-170,16-168 67,-1-8 15,1 1 0,0 0 1,1-1-1,4 20 0,-4-32-17,0 1 0,-1 0 0,1 0 0,0 0 1,1 0-1,-1-1 0,0 1 0,1 0 0,-1-1 0,1 1 0,0-1 0,0 0 0,0 0 0,0 1 1,0-1-1,1-1 0,-1 1 0,0 0 0,1 0 0,-1-1 0,1 0 0,0 1 0,0-1 0,-1 0 1,1 0-1,0 0 0,4 0 0,1 0-4,1-1 0,0 1 1,0-2-1,0 1 0,0-1 0,0-1 1,0 1-1,0-1 0,0-1 0,-1 0 1,0 0-1,1-1 0,-1 0 0,0 0 1,-1-1-1,1 0 0,-1 0 0,0-1 1,0 0-1,-1 0 0,1 0 0,-1-1 1,-1 0-1,1 0 0,-1-1 1,6-13-1,0 1 93,-1 0 0,-2-1 0,0 0 1,-1-1-1,-1 0 0,-1 0 0,-1 0 0,-1-1 1,1-35-1,-4 51 114,-12 18-253,5-1 66,0 0-1,1 0 1,0 0 0,1 1 0,0 0 0,1 0 0,0 0 0,1 1 0,-4 18 0,2 4-17,2 0 1,2 38-1,0-69 17,1 0 1,0 0-1,1 0 0,-1 0 0,0 0 1,1-1-1,0 1 0,0 0 0,-1 0 0,2 0 1,-1-1-1,0 1 0,0-1 0,1 1 1,0-1-1,-1 1 0,1-1 0,0 0 0,0 0 1,0 0-1,0 0 0,1 0 0,-1-1 1,0 1-1,1 0 0,-1-1 0,1 0 0,0 0 1,5 2-1,4 0 3,1-1 0,0 0 0,1-1 0,-1 0 0,18-2 0,-11 1-9,-7 0-10,0-1 0,0-1 0,0 0 0,-1-1 0,1 0 0,-1-1 0,1 0-1,-1-1 1,17-9 0,-24 11 12,1 0 0,-1 0 0,0-1-1,-1 1 1,1-1 0,-1 0 0,1 0-1,-1-1 1,0 1 0,-1-1 0,1 0-1,-1 0 1,0 0 0,0 0 0,-1-1 0,1 1-1,-1-1 1,0 0 0,-1 1 0,0-1-1,1 0 1,-1-9 0,-1 12 11,0 1 0,1 0 0,-2 0 0,1 0 0,0-1 0,0 1 0,-1 0 0,1 0 0,-1 0 0,0 0 0,1-1 0,-1 1 0,0 0 0,0 1 0,-1-1 0,1 0 0,0 0 0,-1 0 0,1 1 0,-1-1 0,-2-2 1,2 3-11,-1 0 1,1 0 0,-1 1 0,1-1-1,-1 0 1,0 1 0,0 0 0,1-1 0,-1 1-1,0 0 1,1 0 0,-1 1 0,0-1-1,0 1 1,1-1 0,-1 1 0,1 0-1,-4 1 1,2 0-4,-1 1 0,1-1 0,0 1 1,0 0-1,0 0 0,0 1 0,0-1 0,1 1 0,-1-1 0,1 1 0,0 0 0,0 1 0,1-1 0,-1 0 0,1 1 0,0 0 0,0-1 1,-2 10-1,2-6 8,-1 1-1,1-1 1,1 1 0,0-1 0,0 1 0,1-1 0,0 1 0,0-1 0,1 1 0,2 12 0,-1-17-1,0-1-1,0 1 1,0 0-1,0-1 1,1 0 0,-1 1-1,1-1 1,0 0-1,0 0 1,0-1 0,0 1-1,0 0 1,1-1 0,-1 0-1,1 0 1,0 0-1,-1 0 1,1-1 0,0 1-1,0-1 1,0 0-1,0 0 1,6 0 0,13 2-2,0 0 1,44-2-1,-51-1-3,6 0-68,1-2-1,-1 0 1,1-1-1,-1-1 0,0-2 1,-1 0-1,25-10 1,-39 13 30,1 0 0,-1-1 0,0 1 0,0-2 0,0 1 1,0-1-1,-1 0 0,0 0 0,0-1 0,0 1 0,0-1 0,-1-1 0,0 1 0,-1-1 1,1 0-1,-1 0 0,-1 0 0,1 0 0,-1-1 0,-1 0 0,1 1 0,-1-1 0,1-9 1,-1 3 131,-1-1 0,0 1 1,-1 0-1,0-1 1,-2 1-1,1 0 0,-2 0 1,0 0-1,0 0 1,-2 0-1,1 1 0,-8-15 1,13 32-94,-1 1 0,1-1 0,-1 0 0,0 0 0,0 0 0,0 0 0,0 0 1,-3 8-1,1 7 3,-1 62 8,2 177-25,2-252 17,0-1 0,0 1 0,1-1 0,0 0 0,0 0 0,0 0 0,1 0-1,-1 0 1,1 0 0,0-1 0,1 1 0,-1-1 0,1 0 0,0 0 0,0 0 0,0 0 0,0-1 0,1 0 0,-1 0-1,1 0 1,0 0 0,0-1 0,0 0 0,0 0 0,1 0 0,-1 0 0,0-1 0,1 0 0,-1 0 0,11 0 0,-10 0-187,0-1 1,1 1-1,-1-1 1,0-1 0,1 1-1,-1-1 1,0 0-1,0 0 1,1-1 0,-1 1-1,0-1 1,-1-1 0,1 1-1,0-1 1,-1 0-1,1-1 1,-1 1 0,0-1-1,0 0 1,0 0-1,-1 0 1,1-1 0,-1 0-1,0 0 1,-1 0 0,7-11-1,-8-1-4291,-2 12 246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1.833"/>
    </inkml:context>
    <inkml:brush xml:id="br0">
      <inkml:brushProperty name="width" value="0.05" units="cm"/>
      <inkml:brushProperty name="height" value="0.05" units="cm"/>
      <inkml:brushProperty name="color" value="#E71224"/>
    </inkml:brush>
  </inkml:definitions>
  <inkml:trace contextRef="#ctx0" brushRef="#br0">0 3 9130,'0'0'9767,"28"0"-9033,220 0 122,-205-1-794,15-1 40,-58 2-104,0 0 0,0 1 0,0-1 0,0 0 0,0 0 0,0 0 0,0 0 0,0 0 0,0 0 0,0 0 0,0 1 0,0-1 0,0 0 0,0 0 0,0 0 0,0 0 0,0 0 0,0 0 0,0 0 0,0 1 0,0-1 0,0 0 0,1 0 0,-1 0 0,0 0 0,0 0 0,0 0 0,0 0 0,0 0 0,0 0 0,0 0 0,0 0 0,0 1 0,0-1 0,0 0 0,1 0 0,-1 0 0,0 0 0,0 0 0,0 0 0,0 0 0,0 0 0,0 0 1,0 0-1,1 0 0,-1 0 0,0 0 0,0 0 0,0 0 0,-29 9-292,-8 0-1685,3-2-2489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2.176"/>
    </inkml:context>
    <inkml:brush xml:id="br0">
      <inkml:brushProperty name="width" value="0.05" units="cm"/>
      <inkml:brushProperty name="height" value="0.05" units="cm"/>
      <inkml:brushProperty name="color" value="#E71224"/>
    </inkml:brush>
  </inkml:definitions>
  <inkml:trace contextRef="#ctx0" brushRef="#br0">0 55 1408,'0'0'17416,"0"-9"-16400,2-29-445,-2 38-565,0 0-1,0-1 1,0 1 0,0 0-1,0-1 1,0 1-1,1 0 1,-1-1 0,0 1-1,0 0 1,0-1 0,0 1-1,0 0 1,1 0 0,-1-1-1,0 1 1,0 0-1,1-1 1,-1 1 0,0 0-1,0 0 1,1 0 0,-1-1-1,0 1 1,1 0 0,-1 0-1,0 0 1,0 0-1,1 0 1,-1 0 0,0-1-1,1 1 1,-1 0 0,0 0-1,1 0 1,-1 0 0,0 0-1,1 0 1,-1 0-1,1 0 1,-1 1 0,0-1-1,1 0 1,-1 0 0,0 0-1,0 0 1,1 0 0,-1 1-1,16 10 51,-13-9-23,170 149 824,-30-23-520,-92-85-648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2.522"/>
    </inkml:context>
    <inkml:brush xml:id="br0">
      <inkml:brushProperty name="width" value="0.05" units="cm"/>
      <inkml:brushProperty name="height" value="0.05" units="cm"/>
      <inkml:brushProperty name="color" value="#E71224"/>
    </inkml:brush>
  </inkml:definitions>
  <inkml:trace contextRef="#ctx0" brushRef="#br0">263 1 9914,'0'0'7994,"-6"5"-7685,-18 21 616,-34 51 0,-14 17-108,42-63-664,20-22-127,1 0 0,0 0 0,1 1-1,0 0 1,0 1 0,1-1-1,-6 13 1,13-22-46,0-1 0,0 1-1,0 0 1,0-1 0,0 1 0,0-1-1,0 1 1,0-1 0,0 1-1,0-1 1,0 1 0,0-1 0,0 1-1,0-1 1,1 1 0,-1-1 0,0 1-1,0-1 1,1 1 0,-1-1 0,0 1-1,1-1 1,-1 0 0,0 1-1,1-1 1,-1 1 0,1-1 0,-1 0-1,0 0 1,1 1 0,-1-1 0,1 0-1,-1 0 1,1 1 0,-1-1-1,1 0 1,-1 0 0,1 0 0,0 0-1,-1 0 1,1 0 0,-1 0 0,1 0-1,-1 0 1,2 0 0,33 0-2796,-26-1 1246,36-1-7842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52.849"/>
    </inkml:context>
    <inkml:brush xml:id="br0">
      <inkml:brushProperty name="width" value="0.05" units="cm"/>
      <inkml:brushProperty name="height" value="0.05" units="cm"/>
      <inkml:brushProperty name="color" value="#E71224"/>
    </inkml:brush>
  </inkml:definitions>
  <inkml:trace contextRef="#ctx0" brushRef="#br0">1 33 8794,'0'0'9124,"1"-5"-8134,4-17-236,-4 17-237,-4 54 135,1 0 1,6 50-1,0 7-463,-4-105-187,0 0-1,0 0 1,0-1 0,0 1 0,1 0 0,-1 0-1,0-1 1,0 1 0,1 0 0,-1-1 0,0 1-1,1 0 1,-1-1 0,1 1 0,-1 0 0,1-1-1,-1 1 1,1-1 0,0 1 0,-1-1 0,1 1 0,-1-1-1,1 0 1,0 1 0,-1-1 0,1 0 0,0 1-1,0-1 1,-1 0 0,2 0 0,34 1 130,32-15 22,-31 4-322,1 1 0,-1 2 0,48-2 0,-104 9-2991,-1 0-4907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3.619"/>
    </inkml:context>
    <inkml:brush xml:id="br0">
      <inkml:brushProperty name="width" value="0.05" units="cm"/>
      <inkml:brushProperty name="height" value="0.05" units="cm"/>
      <inkml:brushProperty name="color" value="#E71224"/>
    </inkml:brush>
  </inkml:definitions>
  <inkml:trace contextRef="#ctx0" brushRef="#br0">73 1 6129,'0'0'6623,"-6"0"-5351,-21 0 290,-13 0 4835,49 0-5959,159 0 119,484 11-87,-646-10-1242,-8 0-38,-20 0-1089,-33-1-4177,26 0 1707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3.973"/>
    </inkml:context>
    <inkml:brush xml:id="br0">
      <inkml:brushProperty name="width" value="0.05" units="cm"/>
      <inkml:brushProperty name="height" value="0.05" units="cm"/>
      <inkml:brushProperty name="color" value="#E71224"/>
    </inkml:brush>
  </inkml:definitions>
  <inkml:trace contextRef="#ctx0" brushRef="#br0">0 2 8410,'0'0'9432,"9"-2"-9139,3 2-207,0 0 1,-1 1 0,1 0 0,-1 1 0,1 0 0,-1 1 0,0 0 0,0 0 0,0 1 0,0 1 0,20 11-1,-6 6 55,-25-22-119,0 1-1,0 0 0,1-1 1,-1 1-1,0 0 1,0 0-1,0-1 0,0 1 1,0 0-1,0-1 0,0 1 1,0 0-1,-1-1 1,1 1-1,0 0 0,0-1 1,0 1-1,-1 0 1,1-1-1,0 1 0,-1-1 1,1 1-1,-1 0 0,1-1 1,-1 1-1,1-1 1,-1 1-1,1-1 0,-1 0 1,1 1-1,-1-1 0,1 1 1,-1-1-1,0 0 1,1 0-1,-1 1 0,0-1 1,1 0-1,-1 0 0,0 0 1,1 0-1,-1 0 1,-1 0-1,-160 44 1706,156-40-2293,17-3-1495,9-1-2143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5.321"/>
    </inkml:context>
    <inkml:brush xml:id="br0">
      <inkml:brushProperty name="width" value="0.05" units="cm"/>
      <inkml:brushProperty name="height" value="0.05" units="cm"/>
      <inkml:brushProperty name="color" value="#E71224"/>
    </inkml:brush>
  </inkml:definitions>
  <inkml:trace contextRef="#ctx0" brushRef="#br0">44 89 7770,'0'0'12513,"-2"-15"-11701,-7-44-208,7 44-197,2 41-320,-24 289 257,18-257-323,6-67-1042,1-7-879,0 0 1,1 0-1,4-19 1,7-6-6503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5.680"/>
    </inkml:context>
    <inkml:brush xml:id="br0">
      <inkml:brushProperty name="width" value="0.05" units="cm"/>
      <inkml:brushProperty name="height" value="0.05" units="cm"/>
      <inkml:brushProperty name="color" value="#E71224"/>
    </inkml:brush>
  </inkml:definitions>
  <inkml:trace contextRef="#ctx0" brushRef="#br0">21 113 11586</inkml:trace>
  <inkml:trace contextRef="#ctx0" brushRef="#br0" timeOffset="1">21 113 11586,'-19'-90'3563,"19"89"-3432,-1 1 0,1-1 0,0 0 0,0 0 1,-1 0-1,1 0 0,0 1 0,0-1 0,0 0 0,0 0 1,0 0-1,1 0 0,-1 0 0,0 0 0,0 1 1,1-1-1,-1 0 0,0 0 0,1 0 0,-1 1 1,1-2-1,0 1-136,0 1 0,0 0 0,0-1 0,-1 1 0,1 0 1,0 0-1,0-1 0,0 1 0,0 0 0,0 0 0,0 0 0,0 0 0,0 0 1,-1 0-1,1 1 0,0-1 0,0 0 0,2 1 0,0 0 291,55-3 111,46 1-199,-93 1-203,0 1 1,0 1 0,0 0-1,-1 0 1,1 1-1,19 9 1,-28-12 4,0 0 1,-1 1-1,1-1 1,-1 1-1,1 0 1,-1 0-1,1-1 1,-1 1-1,0 0 1,1 0-1,-1 0 1,0 1-1,0-1 0,0 0 1,0 0-1,0 1 1,0-1-1,0 0 1,0 1-1,0-1 1,-1 1-1,1-1 1,-1 1-1,1-1 1,-1 1-1,1 0 0,-1-1 1,0 1-1,0-1 1,0 1-1,0 0 1,0-1-1,0 1 1,0 0-1,-1-1 1,1 1-1,-1 2 1,-2 0 4,1 0 1,-1-1 0,1 1-1,-1-1 1,0 0 0,0 0 0,0 0-1,-1 0 1,1-1 0,-1 1 0,0-1-1,-6 4 1,-30 12 63,0-2-1,-1-2 1,-51 11 0,116-28-2543,-5-7-2088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6.020"/>
    </inkml:context>
    <inkml:brush xml:id="br0">
      <inkml:brushProperty name="width" value="0.05" units="cm"/>
      <inkml:brushProperty name="height" value="0.05" units="cm"/>
      <inkml:brushProperty name="color" value="#E71224"/>
    </inkml:brush>
  </inkml:definitions>
  <inkml:trace contextRef="#ctx0" brushRef="#br0">1 1 8530,'0'0'10709,"20"22"-9916,152 157 326,-143-146-1064,-21-23-60,-1-1 1,1-1 0,0 0 0,13 10 0,-21-18-119,1 0 1,-1 0 0,1 0-1,-1 0 1,0-1 0,1 1-1,-1 0 1,0 0 0,1 0 0,-1 0-1,0-1 1,1 1 0,-1 0-1,0-1 1,1 1 0,-1 0-1,0 0 1,0-1 0,0 1 0,1 0-1,-1-1 1,0 1 0,0 0-1,0-1 1,0 1 0,1-1-1,-1 1 1,0 0 0,0-1-1,0 1 1,0 0 0,0-1 0,0 1-1,0-1 1,0 1 0,0 0-1,0-1 1,-1 1 0,1-1-1,0 1 1,0 0 0,0-1 0,0 1-1,-1-1 1,1 0-987,0-18-8462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6.379"/>
    </inkml:context>
    <inkml:brush xml:id="br0">
      <inkml:brushProperty name="width" value="0.05" units="cm"/>
      <inkml:brushProperty name="height" value="0.05" units="cm"/>
      <inkml:brushProperty name="color" value="#E71224"/>
    </inkml:brush>
  </inkml:definitions>
  <inkml:trace contextRef="#ctx0" brushRef="#br0">14 233 8410,'0'0'9442,"12"-6"-9221,10-4-166,0-1 1,0-2-1,24-18 0,-39 27-42,-1-1 0,0 0 0,0-1 0,0 1 0,-1-1 0,0 0 0,0 0 0,0-1 0,-1 1 0,0-1 0,0 0 0,-1 0 0,0 0 0,0-1 0,-1 1 0,4-16 0,-6 22 14,0-1 0,1 1 0,-1 0 0,0-1 1,0 1-1,0 0 0,0-1 0,0 1 0,0 0 1,-1 0-1,1-1 0,0 1 0,-1 0 0,1-1 1,-1 1-1,1 0 0,-1 0 0,0 0 0,1 0 1,-1 0-1,0-1 0,0 1 0,0 1 0,0-1 1,0 0-1,0 0 0,0 0 0,0 0 0,0 1 1,0-1-1,0 0 0,-2 0 0,-3 0 11,0 0-1,1 1 1,-1 0 0,0 0-1,0 0 1,-9 2 0,10-2-72,-2 2 46,0-1 1,0 1 0,0 0-1,0 0 1,0 1 0,1 0-1,-1 0 1,1 1 0,0 0-1,-1 0 1,2 0 0,-1 1 0,1 0-1,-1 0 1,1 0 0,1 1-1,-1-1 1,1 1 0,0 1-1,0-1 1,1 0 0,-1 1-1,1 0 1,1-1 0,0 1 0,0 0-1,0 0 1,-1 14 0,3-18-10,0-1 0,0 0 0,1 1 1,-1-1-1,1 1 0,0-1 0,-1 0 1,1 1-1,0-1 0,0 0 1,0 0-1,1 0 0,-1 0 0,1 0 1,-1 0-1,1 0 0,-1 0 0,4 2 1,0 0 10,0-1 1,1 1 0,-1-1 0,1-1 0,0 1 0,-1-1 0,8 3-1,11 0 60,0 0 0,44 3 0,-63-7-67,148 2-211,-155-3-650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4.456"/>
    </inkml:context>
    <inkml:brush xml:id="br0">
      <inkml:brushProperty name="width" value="0.05" units="cm"/>
      <inkml:brushProperty name="height" value="0.05" units="cm"/>
      <inkml:brushProperty name="color" value="#E71224"/>
    </inkml:brush>
  </inkml:definitions>
  <inkml:trace contextRef="#ctx0" brushRef="#br0">0 1 15131,'0'0'6922,"3"7"-8011,-3 4-2855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6.907"/>
    </inkml:context>
    <inkml:brush xml:id="br0">
      <inkml:brushProperty name="width" value="0.05" units="cm"/>
      <inkml:brushProperty name="height" value="0.05" units="cm"/>
      <inkml:brushProperty name="color" value="#E71224"/>
    </inkml:brush>
  </inkml:definitions>
  <inkml:trace contextRef="#ctx0" brushRef="#br0">138 0 11322,'0'0'8270,"-22"8"-7938,-66 29-166,86-36-164,0 0 1,1 0 0,-1 0 0,0 0 0,1 0-1,-1 0 1,1 1 0,-1-1 0,1 1-1,0-1 1,-1 1 0,1-1 0,0 1 0,0 0-1,0 0 1,0-1 0,0 1 0,1 0-1,-1 0 1,1 0 0,-1 0 0,1 0 0,-1 0-1,1 0 1,0 0 0,0 0 0,0 0-1,0 0 1,1 3 0,0-2 3,0 0 0,0 0 0,0 1 0,0-1 0,0 0-1,1 0 1,0 0 0,-1-1 0,1 1 0,0 0 0,0 0 0,3 2 0,4 1 26,1 0 1,-1 0-1,1 0 1,21 7-1,-21-9-22,0 0 0,-1 1-1,1 0 1,-1 0-1,15 12 1,-23-16-12,0 0 0,1 0 1,-1 0-1,0 1 1,0-1-1,0 0 0,0 0 1,-1 1-1,1-1 0,0 1 1,-1-1-1,1 1 1,0-1-1,-1 1 0,0-1 1,1 1-1,-1 0 0,0-1 1,0 1-1,0-1 1,0 1-1,0 0 0,0-1 1,-1 1-1,1-1 1,0 1-1,-1 0 0,1-1 1,-1 1-1,0-1 0,1 1 1,-1-1-1,0 0 1,0 1-1,0-1 0,0 0 1,0 0-1,0 1 0,0-1 1,0 0-1,-1 0 1,-1 1-1,-1 1 5,-1 1 0,1-1 1,0-1-1,-1 1 0,0-1 0,0 1 0,1-1 1,-1-1-1,-1 1 0,1-1 0,0 0 0,-9 1 1,20-9 65,34-28-246,51-37 1,-56 48 147,-2-3 1,0-1 0,39-43-1,-66 203 1643,-3-82-1508,10 63 0,-13-113-134,0 0 0,0 0 0,0 0 0,0 0 0,0 0 0,0 0 0,0-1 0,0 1 0,1 0 0,-1 0 0,0 0 0,0 0 0,0 0-1,0 0 1,0 0 0,0 0 0,0 0 0,1 0 0,-1-1 0,0 1 0,0 0 0,0 0 0,0 0 0,0 0 0,0 0 0,1 0 0,-1 0 0,0 0 0,0 0 0,0 0 0,0 0 0,0 0 0,0 0 0,1 0 0,-1 0 0,0 0 0,0 0 0,0 1 0,0-1-1,0 0 1,0 0 0,1 0 0,-1 0 0,0 0 0,0 0 0,0 0 0,0 0 0,0 0 0,0 0 0,0 1 0,0-1 0,1 0 0,3-13-2428,-2-9-3958</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7.377"/>
    </inkml:context>
    <inkml:brush xml:id="br0">
      <inkml:brushProperty name="width" value="0.05" units="cm"/>
      <inkml:brushProperty name="height" value="0.05" units="cm"/>
      <inkml:brushProperty name="color" value="#E71224"/>
    </inkml:brush>
  </inkml:definitions>
  <inkml:trace contextRef="#ctx0" brushRef="#br0">0 17 11210,'0'0'7650,"135"-16"-13915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7.719"/>
    </inkml:context>
    <inkml:brush xml:id="br0">
      <inkml:brushProperty name="width" value="0.05" units="cm"/>
      <inkml:brushProperty name="height" value="0.05" units="cm"/>
      <inkml:brushProperty name="color" value="#E71224"/>
    </inkml:brush>
  </inkml:definitions>
  <inkml:trace contextRef="#ctx0" brushRef="#br0">60 1 9058,'0'0'8965,"-31"14"-6025,28-11-2941,0-1 1,1 1-1,-1 0 0,1 0 1,0 0-1,0 0 0,0 0 0,0 1 1,0-1-1,1 1 0,0-1 1,-2 6-1,3-7 0,-1-1-1,1 1 1,0-1 0,0 1 0,0-1-1,0 1 1,1-1 0,-1 1 0,0-1-1,1 0 1,-1 1 0,1-1 0,-1 1-1,1-1 1,0 0 0,-1 0 0,1 1-1,0-1 1,0 0 0,0 0-1,0 0 1,0 0 0,0 0 0,0 0-1,0 0 1,1 0 0,-1 0 0,0-1-1,0 1 1,1 0 0,-1-1 0,1 1-1,2 0 1,74 14 63,-64-13-57,0 0 0,1 1 0,-1 0 0,-1 1 0,17 7 0,-29-11-5,0 0 0,1 0 0,-1 1 0,0-1 0,0 1 0,0-1 0,0 1 0,0-1 0,0 1 0,0-1 0,0 1 0,0 0 0,-1-1 1,1 1-1,0 0 0,0 0 0,-1 0 0,1 0 0,0 0 0,-1 0 0,1 0 0,-1 0 0,1 0 0,-1 0 0,1 0 0,-1 0 0,0 0 0,0 0 0,1 1 0,-1-1 0,0 0 0,0 0 0,0 0 0,0 0 0,-1 0 0,1 0 0,0 1 0,0-1 0,-1 0 0,1 0 0,0 0 0,-1 0 0,1 0 0,-1 0 0,0 0 0,1 0 0,-1 0 0,0 1 0,-3 2 1,0 0 0,0-1 0,-1 1 0,1-1 0,-1 0 0,1 0 0,-1 0 0,-6 2-1,-5 2 3,0-1-1,0-1 0,-1 0 1,1-1-1,-1-1 0,0-1 1,-22 1-1,42-10-427,51-45-3631,-16 23-611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8.076"/>
    </inkml:context>
    <inkml:brush xml:id="br0">
      <inkml:brushProperty name="width" value="0.05" units="cm"/>
      <inkml:brushProperty name="height" value="0.05" units="cm"/>
      <inkml:brushProperty name="color" value="#E71224"/>
    </inkml:brush>
  </inkml:definitions>
  <inkml:trace contextRef="#ctx0" brushRef="#br0">29 0 1768,'0'0'16837,"-1"24"-16065,-3 87 39,-17 199 452,21-308-2993,-1-5 255,0-18-962,1-29-2146,0 17-514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8.416"/>
    </inkml:context>
    <inkml:brush xml:id="br0">
      <inkml:brushProperty name="width" value="0.05" units="cm"/>
      <inkml:brushProperty name="height" value="0.05" units="cm"/>
      <inkml:brushProperty name="color" value="#E71224"/>
    </inkml:brush>
  </inkml:definitions>
  <inkml:trace contextRef="#ctx0" brushRef="#br0">0 212 7074,'0'0'9065,"18"0"-8474,279 0 1383,-296 22-963,1 193 655,0-213-2352,3-10-263,2-9-1865,-3-8-4100</inkml:trace>
  <inkml:trace contextRef="#ctx0" brushRef="#br0" timeOffset="1">246 0 10938,'0'0'8610,"165"75"-10082,-108-49-5002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8.794"/>
    </inkml:context>
    <inkml:brush xml:id="br0">
      <inkml:brushProperty name="width" value="0.05" units="cm"/>
      <inkml:brushProperty name="height" value="0.05" units="cm"/>
      <inkml:brushProperty name="color" value="#E71224"/>
    </inkml:brush>
  </inkml:definitions>
  <inkml:trace contextRef="#ctx0" brushRef="#br0">1 83 14779,'0'0'7043,"5"19"-6888,-1 0-124,-1-2-12,1-1 1,0 0-1,2 0 1,-1 0-1,15 27 1,-19-42-12,0-1 1,0 1 0,0 0-1,0 0 1,0-1 0,1 1 0,-1 0-1,0-1 1,0 1 0,0-1-1,1 0 1,-1 1 0,0-1-1,0 0 1,1 0 0,-1 0-1,0 1 1,1-2 0,-1 1-1,0 0 1,1 0 0,-1 0-1,0 0 1,0-1 0,1 1 0,-1-1-1,0 1 1,0-1 0,0 1-1,0-1 1,1 0 0,-1 0-1,1-1 1,37-26 130,-23 11-134,-1 0 0,0-1 0,-1-1 0,0 0-1,15-32 1,5-6 2,-33 56-43,0-1-1,0 1 0,0-1 0,0 1 0,1 0 1,-1 0-1,1 0 0,-1 0 0,1 0 0,-1 0 0,1 0 1,-1 0-1,1 0 0,0 1 0,0-1 0,-1 1 0,1-1 1,2 1-1,20 2-3328,-11 6-1395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9.151"/>
    </inkml:context>
    <inkml:brush xml:id="br0">
      <inkml:brushProperty name="width" value="0.05" units="cm"/>
      <inkml:brushProperty name="height" value="0.05" units="cm"/>
      <inkml:brushProperty name="color" value="#E71224"/>
    </inkml:brush>
  </inkml:definitions>
  <inkml:trace contextRef="#ctx0" brushRef="#br0">5 166 6185,'0'0'12578,"12"-7"-12125,11-5-226,-3 2-175,0-1 0,31-23 0,-47 31 37,0 0 0,0 0-1,0-1 1,0 0 0,-1 1-1,0-1 1,1 0-1,-1-1 1,-1 1 0,1-1-1,-1 1 1,1-1-1,-1 0 1,-1 0 0,1 0-1,-1 0 1,1 0 0,-1-8-1,-5 12-58,-1 0 1,0 1-1,0-1 0,1 1 0,-1 0 0,0 0 0,-6 2 1,3 0-32,0 0 1,1 1-1,0 0 1,-1 0-1,1 0 0,0 1 1,1 0-1,-1 1 1,1 0-1,0 0 1,0 0-1,0 0 1,-6 9-1,8-10 1,0 0 0,1 0-1,0 0 1,0 0 0,0 1-1,0-1 1,1 1 0,-1 0-1,1 0 1,1 0 0,-1 0-1,1 0 1,-1 0 0,2 0-1,-1 1 1,0-1 0,1 0-1,0 1 1,0-1 0,1 0-1,0 6 1,1-9 0,-1 1 0,1 0 0,0-1 0,-1 0-1,1 1 1,0-1 0,1 0 0,-1 0 0,0 0 0,1 0 0,-1-1 0,1 1 0,-1-1 0,1 1 0,0-1-1,-1 0 1,1 0 0,0 0 0,0 0 0,0-1 0,4 1 0,69 6-68,-68-7 46,13 1-112,56-1-412,-72 0 419,-1 0-1,0-1 1,0 0 0,1 0 0,-1 0 0,0 0 0,0-1 0,0 1 0,0-1-1,-1 0 1,1 0 0,0 0 0,-1-1 0,5-3 0,-8 6 113,0 0 0,0 0 0,0-1 0,-1 1 0,1 0 0,0 0 0,0 0 1,0 0-1,0 0 0,0 0 0,-1 0 0,1 0 0,0 0 0,0 0 0,0 0 0,0 0 0,0-1 1,0 1-1,0 0 0,-1 0 0,1 0 0,0 0 0,0 0 0,0 0 0,0-1 0,0 1 1,0 0-1,0 0 0,0 0 0,0 0 0,0 0 0,0-1 0,0 1 0,0 0 0,0 0 0,0 0 1,0 0-1,0-1 0,0 1 0,0 0 0,0 0 0,0 0 0,0 0 0,0 0 0,0-1 0,0 1 1,0 0-1,0 0 0,0 0 0,1 0 0,-1 0 0,0 0 0,0-1 0,0 1 0,0 0 1,0 0-1,0 0 0,0 0 0,1 0 0,-1 0 0,0 0 0,0 0 0,0 0 0,0 0 0,0 0 1,1 0-1,-1-1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19.509"/>
    </inkml:context>
    <inkml:brush xml:id="br0">
      <inkml:brushProperty name="width" value="0.05" units="cm"/>
      <inkml:brushProperty name="height" value="0.05" units="cm"/>
      <inkml:brushProperty name="color" value="#E71224"/>
    </inkml:brush>
  </inkml:definitions>
  <inkml:trace contextRef="#ctx0" brushRef="#br0">130 26 8090,'0'0'10694,"-3"-1"-9680,-10-7-216,13 8-767,-1 0-1,1 0 1,-1-1-1,1 1 1,0 0-1,-1 0 1,1-1 0,0 1-1,-1 0 1,1-1-1,0 1 1,-1 0-1,1-1 1,0 1-1,0 0 1,-1-1-1,1 1 1,0-1-1,0 1 1,0-1-1,-1 1 1,1 0-1,0-1 1,0 1-1,0-1 1,0 1-1,0-1 1,0 1-1,0-1 1,0 1-1,0-1 1,0 1-1,1 0 1,-1-1-1,0 1 1,0-1-1,0 1 1,0-1-1,1 1 1,-1 0 0,1-1-1,-2 0-31,0 1 0,0 0 0,0 0 0,0 0 0,0 0 0,0 0 0,0 0 0,1 1 1,-1-1-1,0 0 0,0 0 0,0 1 0,0-1 0,1 0 0,-1 1 0,0-1 0,0 1 0,0-1 0,1 1 0,-1-1 0,0 1 0,1-1 0,-1 1 0,1 0 0,-1 0 1,0 0-1,-19 20-16,20-20 18,-7 6-4,0 1 1,1 0-1,0 1 0,0 0 1,1 0-1,0 0 1,0 0-1,1 1 0,1-1 1,0 1-1,0 0 1,1 0-1,0 1 1,-1 17-1,3-26 1,1 0 1,-1 0-1,1 1 1,-1-1-1,1 0 0,0 0 1,0 0-1,0 0 1,0-1-1,0 1 0,0 0 1,1 0-1,-1-1 1,1 1-1,-1 0 0,1-1 1,-1 0-1,1 1 1,0-1-1,0 0 1,0 0-1,0 0 0,-1 0 1,2 0-1,-1 0 1,0-1-1,0 1 0,0-1 1,0 1-1,0-1 1,4 0-1,10 2-1,2 0 1,33-2-1,-34 0-19,1 0-47,43-2-187,-58 1 245,1 0 1,-1 1-1,0-1 1,0 0-1,0 0 0,0-1 1,0 1-1,0-1 0,0 1 1,-1-1-1,1 0 0,0 0 1,-1 0-1,0 0 0,4-5 1,-6 7 11,1-1 0,-1 1-1,0 0 1,1-1 0,-1 1 0,0-1 0,0 1 0,0-1 0,0 1 0,0-1-1,1 1 1,-1-1 0,0 1 0,0-1 0,0 1 0,0-1 0,-1 1-1,1-1 1,0 1 0,0-1 0,0 1 0,0-1 0,0 1 0,-1-1-1,1 1 1,0-1 0,0 1 0,-1-1 0,1 1 0,0 0 0,-1-1 0,1 1-1,0-1 1,-1 1 0,1 0 0,0-1 0,-1 1 0,1 0 0,-1 0-1,1-1 1,-1 1 0,1 0 0,-1 0 0,1 0 0,-1 0 0,1 0 0,-1-1-1,1 1 1,-1 0 0,1 0 0,-1 0 0,0 0 0,0 0-55,0 0 0,1 0 0,-1 0 0,0 0 0,0-1 0,0 1 0,1 0 0,-1-1 1,0 1-1,1 0 0,-1-1 0,0 1 0,1-1 0,-1 1 0,1-1 0,-1 0 0,1 1 1,-1-1-1,1 1 0,-1-1 0,1 0 0,-1 1 0,1-1 0,-1-1 0,2-7-2152,1-3-2017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20.059"/>
    </inkml:context>
    <inkml:brush xml:id="br0">
      <inkml:brushProperty name="width" value="0.05" units="cm"/>
      <inkml:brushProperty name="height" value="0.05" units="cm"/>
      <inkml:brushProperty name="color" value="#E71224"/>
    </inkml:brush>
  </inkml:definitions>
  <inkml:trace contextRef="#ctx0" brushRef="#br0">0 1 10386,'0'0'10755,"0"2"-10675,3 378 1089,1-361-1048,4-25-2,12-32-76,-17 31-110,22-44-104,3 1 0,1 1-1,3 2 1,43-49 0,-74 94 112,-3 6 48,1-1 0,-1-1-1,0 1 1,0 0 0,0 0-1,0-1 1,0 1-1,0-1 1,-1 0 0,1 1-1,-6 2 1,1 1 6,-39 31 9,33-27-3,0-1 0,1 2 0,0 0 1,0 0-1,1 1 0,1 1 0,0 0 0,-9 15 1,18-27-2,0 1-1,0-1 1,1 1 0,-1 0 0,0-1 0,1 1 0,-1 0 0,1 0 0,0-1 0,0 1 0,-1 0 0,1 0 0,0-1 0,1 1 0,-1 0 0,0 0 0,0 0 0,1-1 0,-1 1-1,1 0 1,-1-1 0,1 1 0,0 0 0,0-1 0,0 1 0,0-1 0,0 1 0,0-1 0,0 0 0,0 1 0,0-1 0,1 0 0,-1 0 0,1 0 0,-1 0 0,1 0 0,-1 0-1,1 0 1,1 0 0,8 4-1,0-1 0,0-1-1,1 0 1,22 3 0,-14-3-2,20 4-11,-24-6 15,0 1 0,0 1-1,-1 1 1,0 0 0,0 1 0,0 1 0,20 10 0,-33-9-1122,-4-19-1834,6-8-2592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20.418"/>
    </inkml:context>
    <inkml:brush xml:id="br0">
      <inkml:brushProperty name="width" value="0.05" units="cm"/>
      <inkml:brushProperty name="height" value="0.05" units="cm"/>
      <inkml:brushProperty name="color" value="#E71224"/>
    </inkml:brush>
  </inkml:definitions>
  <inkml:trace contextRef="#ctx0" brushRef="#br0">28 0 11602,'0'0'6449,"-4"27"-5540,-1 3-644,-3 26 307,-3 65 1,13 314 908,0-412-1691,1-37-1330,0-38-3626,-3 15 657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4.850"/>
    </inkml:context>
    <inkml:brush xml:id="br0">
      <inkml:brushProperty name="width" value="0.05" units="cm"/>
      <inkml:brushProperty name="height" value="0.05" units="cm"/>
      <inkml:brushProperty name="color" value="#E71224"/>
    </inkml:brush>
  </inkml:definitions>
  <inkml:trace contextRef="#ctx0" brushRef="#br0">5 1 10354,'0'0'9674,"-5"11"-9754,10-11-1488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20.791"/>
    </inkml:context>
    <inkml:brush xml:id="br0">
      <inkml:brushProperty name="width" value="0.05" units="cm"/>
      <inkml:brushProperty name="height" value="0.05" units="cm"/>
      <inkml:brushProperty name="color" value="#E71224"/>
    </inkml:brush>
  </inkml:definitions>
  <inkml:trace contextRef="#ctx0" brushRef="#br0">1 1 10594,'0'0'8946,"171"0"-8162,-109 0-280,-8 0-247,-10 0-137,-16 0-72,-9 4-40,-12 6-8,-7-3-192,0 2-857,0-4-535</inkml:trace>
  <inkml:trace contextRef="#ctx0" brushRef="#br0" timeOffset="1">870 61 8618,'0'0'11426,"-44"5"-15827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23.002"/>
    </inkml:context>
    <inkml:brush xml:id="br0">
      <inkml:brushProperty name="width" value="0.05" units="cm"/>
      <inkml:brushProperty name="height" value="0.05" units="cm"/>
      <inkml:brushProperty name="color" value="#E71224"/>
    </inkml:brush>
  </inkml:definitions>
  <inkml:trace contextRef="#ctx0" brushRef="#br0">46 548 7162,'0'0'9055,"-19"12"-7650,2 7-1329,7-8 1687,39-19-556,496-199-488,588-153-1179,-1072 347 495,-40 12 312,-24 1-170,21 0-391,-17 2 654,14 8-3573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23.809"/>
    </inkml:context>
    <inkml:brush xml:id="br0">
      <inkml:brushProperty name="width" value="0.05" units="cm"/>
      <inkml:brushProperty name="height" value="0.05" units="cm"/>
      <inkml:brushProperty name="color" value="#E71224"/>
    </inkml:brush>
  </inkml:definitions>
  <inkml:trace contextRef="#ctx0" brushRef="#br0">38 66 6209,'0'0'6832,"-4"-1"-6490,-29-10 2967,33 11-3268,0 0 1,0 0-1,1 0 1,-1 0-1,0 0 1,0 0 0,0-1-1,0 1 1,0 0-1,0 0 1,0 0-1,0 0 1,0 0-1,1 0 1,-1 0 0,0 0-1,0 0 1,0 0-1,0 0 1,0-1-1,0 1 1,0 0 0,0 0-1,0 0 1,0 0-1,0 0 1,0 0-1,0 0 1,0 0 0,0-1-1,0 1 1,0 0-1,0 0 1,0 0-1,0 0 1,0 0 0,0 0-1,0 0 1,0 0-1,0-1 1,0 1-1,0 0 1,0 0 0,0 0-1,0 0 1,0 0-1,-1 0 1,1 0-1,0 0 1,0 0-1,0 0 1,0-1 0,0 1-1,0 0 1,0 0-1,0 0 1,0 0-1,0 0 1,-1 0 0,1 0-1,0 0 1,0 0-1,0 0 1,0 0-1,0 0 1,0 0 0,0 0-1,-1 0 1,1 0-1,24-2 84,38 5-27,101 18 1,2 1-75,-154-20 158,-19 1 218,-15 6-230,7 5-110,0 1-1,1 0 1,1 2-1,0-1 1,2 2 0,0-1-1,1 2 1,0 0-1,2 0 1,0 1-1,-11 35 1,20-52 869,1-6-375,3-13-210,4-28-193,-9 33-123,0-1 1,-1 1-1,0 0 1,-1 0-1,0 0 1,0 1-1,-1-1 1,-1 1-1,-9-17 1,-7-8-11,-36-42 1,24 32-9,24 36-298,20 33 186,26 49-263,-32-64 144,17 35-1973,-12-9-3893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4.129"/>
    </inkml:context>
    <inkml:brush xml:id="br0">
      <inkml:brushProperty name="width" value="0.05" units="cm"/>
      <inkml:brushProperty name="height" value="0.05" units="cm"/>
      <inkml:brushProperty name="color" value="#E71224"/>
    </inkml:brush>
  </inkml:definitions>
  <inkml:trace contextRef="#ctx0" brushRef="#br0">166 0 6177,'0'0'3898,"-11"3"-2832,-26 5-505,8-3 3747,-59 5 781,111-10-4558,387-12 699,-391 11-1235,-13 1-80,-9 1-106,-28 9-698,-26 12-3443,29-12-919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4.470"/>
    </inkml:context>
    <inkml:brush xml:id="br0">
      <inkml:brushProperty name="width" value="0.05" units="cm"/>
      <inkml:brushProperty name="height" value="0.05" units="cm"/>
      <inkml:brushProperty name="color" value="#E71224"/>
    </inkml:brush>
  </inkml:definitions>
  <inkml:trace contextRef="#ctx0" brushRef="#br0">35 52 968,'-8'1'6985,"-10"0"-2718,9 1-1795,19-1 1940,297-1-1743,-307 0-2661,15-9-1091,-8 2 308,15-15-5696,-11 4-1404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4.830"/>
    </inkml:context>
    <inkml:brush xml:id="br0">
      <inkml:brushProperty name="width" value="0.05" units="cm"/>
      <inkml:brushProperty name="height" value="0.05" units="cm"/>
      <inkml:brushProperty name="color" value="#E71224"/>
    </inkml:brush>
  </inkml:definitions>
  <inkml:trace contextRef="#ctx0" brushRef="#br0">1 0 9210,'0'0'10134,"6"3"-9874,23 16 194,0 1 0,34 32 0,-33-26-268,2-1 0,35 21 1,-40-33-167,-19-10-14,-1 1 0,1 0 0,-1 0 0,11 8 0,-61 12 513,2 0-522,1 1-1,2 3 1,0 1-1,-35 36 1,72-65-371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5.251"/>
    </inkml:context>
    <inkml:brush xml:id="br0">
      <inkml:brushProperty name="width" value="0.05" units="cm"/>
      <inkml:brushProperty name="height" value="0.05" units="cm"/>
      <inkml:brushProperty name="color" value="#E71224"/>
    </inkml:brush>
  </inkml:definitions>
  <inkml:trace contextRef="#ctx0" brushRef="#br0">1 1 9090,'0'0'11513,"19"24"-11068,15 14-369,36 40 391,72 104 0,-132-165-728,-20-27-3140,-4-10-3080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5.770"/>
    </inkml:context>
    <inkml:brush xml:id="br0">
      <inkml:brushProperty name="width" value="0.05" units="cm"/>
      <inkml:brushProperty name="height" value="0.05" units="cm"/>
      <inkml:brushProperty name="color" value="#E71224"/>
    </inkml:brush>
  </inkml:definitions>
  <inkml:trace contextRef="#ctx0" brushRef="#br0">223 0 6833,'0'0'12954,"-5"11"-12714,-12 27 294,-2-1 1,-44 65-1,17-50-355,27-33-122,-28 40 0,47-58-71,-1 0 0,0-1 0,1 1 0,-1 0-1,1 0 1,-1 0 0,1 0 0,-1 0 0,1 0-1,0 0 1,-1 0 0,1 0 0,0 0 0,0 0-1,0 0 1,-1 0 0,1 0 0,0 0 0,0 0-1,1 0 1,-1 0 0,0 1 0,1-1-63,-1-1 0,1 1 1,0-1-1,-1 1 0,1-1 0,0 0 1,-1 1-1,1-1 0,0 1 0,0-1 0,0 0 1,-1 0-1,1 1 0,0-1 0,0 0 1,0 0-1,-1 0 0,1 0 0,0 0 1,1 0-1,48-11-5953,-12-3-3444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6.123"/>
    </inkml:context>
    <inkml:brush xml:id="br0">
      <inkml:brushProperty name="width" value="0.05" units="cm"/>
      <inkml:brushProperty name="height" value="0.05" units="cm"/>
      <inkml:brushProperty name="color" value="#E71224"/>
    </inkml:brush>
  </inkml:definitions>
  <inkml:trace contextRef="#ctx0" brushRef="#br0">135 6 8850,'0'0'10945,"-1"0"-10907,0-1-1,1 0 1,-1 1-1,0-1 1,1 1 0,-1 0-1,0-1 1,0 1-1,1 0 1,-1-1 0,0 1-1,0 0 1,0 0-1,1 0 1,-1-1 0,0 1-1,0 0 1,0 0-1,-1 1 1,-8 6 23,0 0 1,1 1-1,0 0 0,0 0 1,1 1-1,0 0 0,0 1 1,1 0-1,1 0 1,-9 16-1,13-21-47,-1 0 0,0 1 0,1-1 0,0 1 1,0-1-1,1 1 0,0 0 0,0 0 0,0-1 0,0 1 0,1 0 0,1 7 1,-1-10-12,1-1 0,-1 1 0,1-1 0,0 1 1,0-1-1,0 0 0,0 1 0,1-1 1,-1 0-1,1 0 0,-1 0 0,1 0 1,0 0-1,-1 0 0,1-1 0,0 1 0,0 0 1,0-1-1,1 0 0,-1 1 0,0-1 1,0 0-1,1 0 0,-1 0 0,1-1 1,-1 1-1,1 0 0,4-1 0,20 3 44,0-1 1,37-2-1,-20-1-82,-36-11-2807,-5 5-1103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6.452"/>
    </inkml:context>
    <inkml:brush xml:id="br0">
      <inkml:brushProperty name="width" value="0.05" units="cm"/>
      <inkml:brushProperty name="height" value="0.05" units="cm"/>
      <inkml:brushProperty name="color" value="#E71224"/>
    </inkml:brush>
  </inkml:definitions>
  <inkml:trace contextRef="#ctx0" brushRef="#br0">16 7 7682,'0'0'10381,"-15"0"-9257,150-3-142,15-1-3059,-143 4-3108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8.235"/>
    </inkml:context>
    <inkml:brush xml:id="br0">
      <inkml:brushProperty name="width" value="0.05" units="cm"/>
      <inkml:brushProperty name="height" value="0.05" units="cm"/>
      <inkml:brushProperty name="color" value="#E71224"/>
    </inkml:brush>
  </inkml:definitions>
  <inkml:trace contextRef="#ctx0" brushRef="#br0">1 31 8186,'0'0'11314,"0"-3"-10203,5-19 375,1 17-162,14 28 125,-3 2-1816,53 65 412,121 166 35,-189-263-2605,-6-11 1512,-13-16-2963,-4-3-2096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6.809"/>
    </inkml:context>
    <inkml:brush xml:id="br0">
      <inkml:brushProperty name="width" value="0.05" units="cm"/>
      <inkml:brushProperty name="height" value="0.05" units="cm"/>
      <inkml:brushProperty name="color" value="#E71224"/>
    </inkml:brush>
  </inkml:definitions>
  <inkml:trace contextRef="#ctx0" brushRef="#br0">3 0 11106,'0'0'10225,"-3"0"-10026,5 8-160,20 21 157,1-2 0,0-1 0,2-1 1,48 38-1,-42-37-50,67 53-110,-97-78-774,-10-9-5222,-5-7-4265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7.151"/>
    </inkml:context>
    <inkml:brush xml:id="br0">
      <inkml:brushProperty name="width" value="0.05" units="cm"/>
      <inkml:brushProperty name="height" value="0.05" units="cm"/>
      <inkml:brushProperty name="color" value="#E71224"/>
    </inkml:brush>
  </inkml:definitions>
  <inkml:trace contextRef="#ctx0" brushRef="#br0">304 1 9690,'0'0'10718,"-12"12"-10494,-225 263 1701,227-264-1892,5-6-35,-1 1 0,1-1 0,1 1 0,-1 0 0,1 1 0,0-1 0,0 1 0,-4 11-1,9-18-54,-1 1-1,0 0 1,0-1-1,1 1 1,-1 0-1,0-1 0,1 1 1,-1 0-1,1-1 1,-1 1-1,0-1 0,1 1 1,0-1-1,-1 1 1,1-1-1,-1 1 0,1-1 1,-1 0-1,1 1 1,0-1-1,-1 0 0,1 0 1,0 1-1,-1-1 1,1 0-1,0 0 0,0 0 1,-1 0-1,1 0 1,0 0-1,-1 0 0,1 0 1,0 0-1,0 0 1,-1 0-1,1 0 0,1-1 1,33-1-3812,-34 2 3536,40-8-10191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7.508"/>
    </inkml:context>
    <inkml:brush xml:id="br0">
      <inkml:brushProperty name="width" value="0.05" units="cm"/>
      <inkml:brushProperty name="height" value="0.05" units="cm"/>
      <inkml:brushProperty name="color" value="#E71224"/>
    </inkml:brush>
  </inkml:definitions>
  <inkml:trace contextRef="#ctx0" brushRef="#br0">15 10 10626,'0'0'11701,"-5"-8"-11242,5 8-459,0 0 0,0 0 0,0 0 0,-1 0 1,1 0-1,0 1 0,0-1 0,0 0 0,0 0 0,0 0 0,0 0 0,0 0 0,0 0 0,0 0 0,-1 0 0,1 0 0,0 0 0,0 0 0,0 0 1,0 0-1,0 0 0,0 0 0,0 0 0,-1 0 0,1 0 0,0 0 0,0 0 0,0 0 0,0 0 0,0 0 0,0 0 0,-1 0 0,1 0 0,0 0 1,0 0-1,0 0 0,0 0 0,0 0 0,0 0 0,0 0 0,0 0 0,-1 0 0,1 0 0,0-1 0,0 1 0,0 0 0,0 0 0,0 0 0,0 0 1,0 0-1,0 0 0,0 0 0,0 0 0,0-1 0,0 1 0,0 0 0,0 0 0,0 0 0,0 0 0,0 0 0,-2 62 220,0-35-138,1 0 1,1 0-1,2 0 1,7 37-1,-9-60-75,1 0-1,1 0 0,-1 0 1,1 0-1,-1-1 1,1 1-1,0-1 0,0 1 1,1-1-1,-1 1 1,1-1-1,-1 0 0,1 0 1,0-1-1,0 1 0,1 0 1,-1-1-1,0 0 1,1 0-1,-1 0 0,1 0 1,0 0-1,0-1 0,0 0 1,0 0-1,0 0 1,0 0-1,0 0 0,0-1 1,0 0-1,0 0 1,0 0-1,8-1 0,11-3 3,0-1 0,0 0 0,0-2 0,37-16 0,-26 10-97,-20 10 156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8.099"/>
    </inkml:context>
    <inkml:brush xml:id="br0">
      <inkml:brushProperty name="width" value="0.05" units="cm"/>
      <inkml:brushProperty name="height" value="0.05" units="cm"/>
      <inkml:brushProperty name="color" value="#E71224"/>
    </inkml:brush>
  </inkml:definitions>
  <inkml:trace contextRef="#ctx0" brushRef="#br0">1 15 6857,'0'0'11207,"-1"-2"-10084,13-2-889,37-1 319,0 1-1,57 5 0,-46-1-363,54 2-1265,-174 15-4960,31-8 1483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8.458"/>
    </inkml:context>
    <inkml:brush xml:id="br0">
      <inkml:brushProperty name="width" value="0.05" units="cm"/>
      <inkml:brushProperty name="height" value="0.05" units="cm"/>
      <inkml:brushProperty name="color" value="#E71224"/>
    </inkml:brush>
  </inkml:definitions>
  <inkml:trace contextRef="#ctx0" brushRef="#br0">1 16 9314,'0'0'10266,"23"0"-9620,313-7 793,-335 7-1370,13-1-4009,5-7-1643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8.786"/>
    </inkml:context>
    <inkml:brush xml:id="br0">
      <inkml:brushProperty name="width" value="0.05" units="cm"/>
      <inkml:brushProperty name="height" value="0.05" units="cm"/>
      <inkml:brushProperty name="color" value="#E71224"/>
    </inkml:brush>
  </inkml:definitions>
  <inkml:trace contextRef="#ctx0" brushRef="#br0">103 38 8810,'0'0'10114,"0"-6"-9123,0-26 572,-16 44-1262,6-2-295,0 2 0,1-1-1,1 1 1,0 1 0,0-1 0,-6 16-1,11-22-4,0 1 0,0 0 0,1 0 0,0 0 0,0 0 0,1 0 0,-1 0 0,2 0 0,-1 1 0,1-1 0,0 0 0,0 0 0,1 1 0,2 8 0,-2-14 1,0 1 0,1-1 1,0 0-1,-1 1 0,1-1 0,0 0 1,0 0-1,0 0 0,0 0 0,0-1 0,1 1 1,-1 0-1,1-1 0,-1 0 0,1 0 0,-1 1 1,1-1-1,0-1 0,-1 1 0,1 0 1,5 0-1,63 4 39,-66-5-40,7 0-20,1 0 0,-1-1 0,1 0 1,-1-1-1,16-4 0,-25 5 13,0 0-1,0 0 1,0 0-1,0-1 1,-1 1-1,1-1 1,-1 1-1,1-1 1,-1 0-1,0 0 1,1 0 0,-1-1-1,0 1 1,0 0-1,0-1 1,-1 1-1,1-1 1,-1 0-1,1 0 1,-1 1-1,0-1 1,0 0 0,0 0-1,-1 0 1,1 0-1,-1 0 1,1-5-1,-1 3-16,0 1-1,0-1 1,-1 1-1,0-1 1,0 1-1,0-1 0,0 1 1,-1 0-1,1 0 1,-1-1-1,0 1 1,0 0-1,-1 1 1,1-1-1,-1 0 0,0 1 1,0-1-1,0 1 1,0 0-1,-1 0 1,1 0-1,-1 1 1,0-1-1,0 1 1,0 0-1,0 0 0,0 0 1,0 0-1,-1 1 1,-4-1-1,-8-3-300,1 1 0,-1 1 0,0 1 0,0 0 0,0 1 0,-33 3 0,26 2-4242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9.580"/>
    </inkml:context>
    <inkml:brush xml:id="br0">
      <inkml:brushProperty name="width" value="0.05" units="cm"/>
      <inkml:brushProperty name="height" value="0.05" units="cm"/>
      <inkml:brushProperty name="color" value="#E71224"/>
    </inkml:brush>
  </inkml:definitions>
  <inkml:trace contextRef="#ctx0" brushRef="#br0">0 45 9138,'0'0'11218,"93"-14"-10834,-41 5-63,2 2-241,-4 0 48,-6 2-128,-13 3-8,-11 2 8,-9 0-144,-14 0-1761,-23 14-2128,-7-3-5233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49.921"/>
    </inkml:context>
    <inkml:brush xml:id="br0">
      <inkml:brushProperty name="width" value="0.05" units="cm"/>
      <inkml:brushProperty name="height" value="0.05" units="cm"/>
      <inkml:brushProperty name="color" value="#E71224"/>
    </inkml:brush>
  </inkml:definitions>
  <inkml:trace contextRef="#ctx0" brushRef="#br0">1 16 9658,'0'0'8658,"166"0"-8154,-128 0-248,1 0-168,-3 0-88,8 0-448,-7-7-2361,-14-2-6417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0.291"/>
    </inkml:context>
    <inkml:brush xml:id="br0">
      <inkml:brushProperty name="width" value="0.05" units="cm"/>
      <inkml:brushProperty name="height" value="0.05" units="cm"/>
      <inkml:brushProperty name="color" value="#E71224"/>
    </inkml:brush>
  </inkml:definitions>
  <inkml:trace contextRef="#ctx0" brushRef="#br0">1 0 13275,'0'0'4585,"160"21"-3785,-121 7-208,-5 5-248,-8 4-152,-14 3-184,-6 1 40,-6 4 72,-11-3-56,-15-3 0,-5-6-64,5-5-96,8-12-1384,13-11-2521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0.617"/>
    </inkml:context>
    <inkml:brush xml:id="br0">
      <inkml:brushProperty name="width" value="0.05" units="cm"/>
      <inkml:brushProperty name="height" value="0.05" units="cm"/>
      <inkml:brushProperty name="color" value="#E71224"/>
    </inkml:brush>
  </inkml:definitions>
  <inkml:trace contextRef="#ctx0" brushRef="#br0">46 10 5961,'0'0'10700,"-9"-2"-9358,-27-6-29,43 16 1767,38 33-3062,69 46 209,-69-55-181,-2 2 0,57 57 1,-99-91-75,11 17-226,-12-16 162,0-1 1,1 0 0,-1 1-1,0-1 1,0 0-1,0 1 1,0-1 0,0 0-1,0 1 1,0-1 0,0 1-1,1-1 1,-1 0-1,0 1 1,-1-1 0,1 0-1,0 1 1,0-1 0,0 1-1,0-1 1,0 0 0,0 1-1,0-1 1,-1 0-1,1 1 1,0-1 0,0 0-1,0 1 1,-1-1 0,1 0-1,0 0 1,0 1-1,-1-1 1,1 0 0,0 0-1,-1 1 1,1-1 0,0 0-1,-1 0 1,1 0-1,0 0 1,-1 0 0,1 1-1,0-1 1,-1 0 0,1 0-1,-1 0 1,1 0 0,0 0-1,-1 0 1,1 0-1,-21 0-6516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1.410"/>
    </inkml:context>
    <inkml:brush xml:id="br0">
      <inkml:brushProperty name="width" value="0.05" units="cm"/>
      <inkml:brushProperty name="height" value="0.05" units="cm"/>
      <inkml:brushProperty name="color" value="#E71224"/>
    </inkml:brush>
  </inkml:definitions>
  <inkml:trace contextRef="#ctx0" brushRef="#br0">39 1 8058,'0'0'5570,"-7"0"-4343,-21 0-291,28 0-895,0 0-1,0 0 1,1 1-1,-1-1 1,0 0-1,0 0 1,0 1-1,0-1 1,1 0-1,-1 0 1,0 0-1,0 1 1,0-1-1,0 0 1,0 0-1,0 1 1,0-1-1,0 0 1,0 1-1,0-1 1,0 0-1,0 0 1,0 1-1,0-1 1,0 0-1,0 0 1,0 1-1,0-1 0,0 0 1,0 0-1,0 1 1,-1-1-1,1 0 1,0 0-1,0 0 1,0 1-1,0-1 1,-1 0-1,1 0 1,0 0-1,0 1 1,0-1-1,-1 0 1,1 0-1,0 0 1,0 0-1,0 0 1,-1 0-1,1 1 1,0-1-1,0 0 1,-1 0-1,22 4 328,0-1 0,0-1 1,36 0-1,-39-3-331,1 2 0,0 0-1,-1 1 1,1 1 0,-1 0 0,21 7 0,-38-9-36,0-1 0,0 0 1,1 0-1,-1 1 0,0-1 0,0 0 0,0 1 0,0-1 0,0 1 1,0 0-1,0-1 0,0 1 0,0 0 0,0-1 0,0 1 0,0 0 1,0 0-1,0 0 0,-1 0 0,1 0 0,0 0 0,-1 0 0,1 0 1,-1 0-1,1 0 0,-1 1 0,1-1 0,-1 0 0,0 0 0,0 0 1,1 1-1,-1-1 0,0 0 0,0 0 0,0 0 0,0 1 0,-1-1 0,1 0 1,0 0-1,0 0 0,-1 1 0,1-1 0,-1 0 0,1 0 0,-1 0 1,1 0-1,-1 0 0,0 0 0,0 0 0,1 0 0,-1 0 0,0 0 1,0 0-1,0-1 0,0 1 0,0 0 0,-1 0 0,-8 7 36,1 0 0,-2-1-1,1 0 1,-12 6 0,-26 10 224,0-1 0,-72 21 1,119-43 515,37-18-3992,-22 11 172,-2 2-1152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8.606"/>
    </inkml:context>
    <inkml:brush xml:id="br0">
      <inkml:brushProperty name="width" value="0.05" units="cm"/>
      <inkml:brushProperty name="height" value="0.05" units="cm"/>
      <inkml:brushProperty name="color" value="#E71224"/>
    </inkml:brush>
  </inkml:definitions>
  <inkml:trace contextRef="#ctx0" brushRef="#br0">352 0 10018,'0'0'9223,"-3"8"-9025,-6 10 21,0 1-1,0-1 1,-2-1 0,0 0 0,-24 27 0,-82 75 539,76-82-721,-65 82-1,125-149-3592,2 5-684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0.991"/>
    </inkml:context>
    <inkml:brush xml:id="br0">
      <inkml:brushProperty name="width" value="0.05" units="cm"/>
      <inkml:brushProperty name="height" value="0.05" units="cm"/>
      <inkml:brushProperty name="color" value="#E71224"/>
    </inkml:brush>
  </inkml:definitions>
  <inkml:trace contextRef="#ctx0" brushRef="#br0">302 0 10282,'0'0'8633,"-2"3"-8383,-22 29 206,-1-1-1,-2-1 1,-59 51 0,45-43-377,-40 46 1,80-83-137,0 0-1,-1 0 1,1 1-1,0-1 1,0 0 0,0 1-1,0-1 1,0 1-1,0-1 1,0 1-1,1-1 1,-1 1-1,0-1 1,1 1 0,0 0-1,-1-1 1,1 1-1,0 0 1,0 2-1,1-3-283,0 0-1,0 0 1,1 0 0,-1-1-1,0 1 1,1-1-1,-1 1 1,0-1-1,1 1 1,-1-1 0,1 0-1,-1 1 1,1-1-1,-1 0 1,1 0-1,-1 0 1,1 0-1,-1-1 1,1 1 0,2-1-1,27-3-9573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1.322"/>
    </inkml:context>
    <inkml:brush xml:id="br0">
      <inkml:brushProperty name="width" value="0.05" units="cm"/>
      <inkml:brushProperty name="height" value="0.05" units="cm"/>
      <inkml:brushProperty name="color" value="#E71224"/>
    </inkml:brush>
  </inkml:definitions>
  <inkml:trace contextRef="#ctx0" brushRef="#br0">1 0 11811,'0'0'9908,"0"4"-9836,-1 68 111,3 91 325,-2-162-506,0 0 1,1 0-1,-1 0 0,1 0 1,-1 1-1,1-1 0,0 0 1,-1 0-1,1 0 0,0 0 1,0-1-1,0 1 0,-1 0 1,1 0-1,0 0 0,0-1 1,0 1-1,0 0 0,1-1 1,-1 1-1,0-1 0,0 1 1,0-1-1,0 0 0,0 1 1,1-1-1,-1 0 0,0 0 1,0 0-1,3 0 0,45-1 195,-37 0-156,12-3-21,1 0 1,-1-1-1,35-13 1,-27 8 21,-29 9 64,-6 2-1014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1.677"/>
    </inkml:context>
    <inkml:brush xml:id="br0">
      <inkml:brushProperty name="width" value="0.05" units="cm"/>
      <inkml:brushProperty name="height" value="0.05" units="cm"/>
      <inkml:brushProperty name="color" value="#E71224"/>
    </inkml:brush>
  </inkml:definitions>
  <inkml:trace contextRef="#ctx0" brushRef="#br0">0 1 10282,'0'0'9236,"3"0"-8620,355 0 29,-361 0-1109,-6-1-1350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2.022"/>
    </inkml:context>
    <inkml:brush xml:id="br0">
      <inkml:brushProperty name="width" value="0.05" units="cm"/>
      <inkml:brushProperty name="height" value="0.05" units="cm"/>
      <inkml:brushProperty name="color" value="#E71224"/>
    </inkml:brush>
  </inkml:definitions>
  <inkml:trace contextRef="#ctx0" brushRef="#br0">1 40 11330,'0'0'9724,"11"-4"-9519,-7 3-195,-1 0 1,0-1 0,1 1-1,-1 0 1,0 1 0,1-1 0,-1 0 0,0 1-1,1 0 1,-1 0 0,1 0 0,-1 0 0,1 0 0,-1 1-1,0-1 1,1 1 0,-1 0 0,0 0 0,0 1-1,1-1 1,-1 0 0,0 1 0,0 0 0,0 0-1,-1 0 1,6 4 0,46 48 293,-1 2-1,55 78 1,-94-112-447,-13-21-798,-12-1-7353</inkml:trace>
  <inkml:trace contextRef="#ctx0" brushRef="#br0" timeOffset="1">283 0 10426,'0'0'9458,"-88"77"-9090,59-40 56,-2 3-136,0-3-232,0 3 9,5-5-65,11-5 0,15-7-1009,13-11-1951,13-8-4666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2.391"/>
    </inkml:context>
    <inkml:brush xml:id="br0">
      <inkml:brushProperty name="width" value="0.05" units="cm"/>
      <inkml:brushProperty name="height" value="0.05" units="cm"/>
      <inkml:brushProperty name="color" value="#E71224"/>
    </inkml:brush>
  </inkml:definitions>
  <inkml:trace contextRef="#ctx0" brushRef="#br0">142 27 10114,'0'0'9910,"-1"-5"-9392,1 4-510,0 0 0,0 1-1,0-1 1,0 0 0,0 0 0,0 1 0,0-1 0,0 0 0,0 1 0,0-1 0,0 0 0,0 0-1,-1 1 1,1-1 0,0 0 0,-1 1 0,1-1 0,0 0 0,-1 1 0,1-1 0,-1 1-1,1-1 1,-1 1 0,1-1 0,-1 1 0,1-1 0,-1 1 0,0-1 0,1 1 0,-1 0 0,1-1-1,-1 1 1,0 0 0,0 0 0,1-1 0,-1 1 0,0 0 0,1 0 0,-1 0 0,0 0 0,0 0-1,1 0 1,-1 0 0,0 0 0,0 0 0,-1 1 0,-2 1 10,-1 1 1,1 0-1,0 0 1,0 0-1,0 1 1,1-1-1,-6 7 1,-1 2 37,-1 1 1,2 0 0,0 0 0,-14 28 0,20-34-44,0 0 0,0 0 0,1 0 0,-1 1 0,2-1 0,-1 0 0,1 1 1,0-1-1,1 1 0,0 0 0,0-1 0,2 14 0,-1-19-6,0 0 0,0 0 0,0-1 0,0 1 1,1 0-1,-1-1 0,0 1 0,1-1 0,-1 1 0,1-1 0,-1 0 0,1 0 0,0 1 0,-1-1 0,1 0 0,0 0 0,0-1 0,0 1 0,0 0 0,0-1 0,0 1 0,0-1 1,0 0-1,0 1 0,4-1 0,65 0 116,-50-1-110,-20 1-98,0 0 0,0 0 0,0 0 0,0 0 0,0 0-1,0 0 1,0 0 0,0-1 0,0 1 0,-1 0 0,1-1-1,0 1 1,0-1 0,0 1 0,0-1 0,-1 1 0,1-1 0,0 1-1,0-1 1,-1 0 0,1 0 0,0 1 0,-1-1 0,1 0-1,-1 0 1,1 0 0,-1 0 0,0 1 0,1-1 0,-1-2 0,4-4-1763,3-6-3233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2.737"/>
    </inkml:context>
    <inkml:brush xml:id="br0">
      <inkml:brushProperty name="width" value="0.05" units="cm"/>
      <inkml:brushProperty name="height" value="0.05" units="cm"/>
      <inkml:brushProperty name="color" value="#E71224"/>
    </inkml:brush>
  </inkml:definitions>
  <inkml:trace contextRef="#ctx0" brushRef="#br0">0 12 14011,'0'0'6993,"166"-11"-6568,-119 11-105,-6 0-248,-7 0-64,-8 0 0,-8 2 0,-8 3 112,-5-3-120,-5 3-368,0-3-1665,-15 0-3280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3.066"/>
    </inkml:context>
    <inkml:brush xml:id="br0">
      <inkml:brushProperty name="width" value="0.05" units="cm"/>
      <inkml:brushProperty name="height" value="0.05" units="cm"/>
      <inkml:brushProperty name="color" value="#E71224"/>
    </inkml:brush>
  </inkml:definitions>
  <inkml:trace contextRef="#ctx0" brushRef="#br0">1 24 10418,'0'0'11547,"142"-2"-11091,-114 2-264,-2 0-96,0 0-48,-3 0-48,-4 0 0,-1-3-8,0-1-840,-3-3-1697,-4 0-6009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8:53.441"/>
    </inkml:context>
    <inkml:brush xml:id="br0">
      <inkml:brushProperty name="width" value="0.05" units="cm"/>
      <inkml:brushProperty name="height" value="0.05" units="cm"/>
      <inkml:brushProperty name="color" value="#E71224"/>
    </inkml:brush>
  </inkml:definitions>
  <inkml:trace contextRef="#ctx0" brushRef="#br0">187 23 5817,'0'0'13016,"5"-4"-12033,-4 3-983,16-13 821,-23 10-276,-15 5-308,12 0-228,1 1 1,0 0-1,0 0 0,1 1 0,-1 0 0,0 1 0,1-1 1,0 2-1,0-1 0,0 1 0,0 0 0,1 0 0,0 1 1,0-1-1,0 2 0,1-1 0,-5 8 0,3-5-2,1 0-1,0 1 1,1 0 0,0 0-1,0 0 1,1 1-1,1 0 1,0-1 0,0 1-1,1 0 1,0 1-1,0 11 1,2-21-4,0 0 1,1 1-1,-1-1 0,0 0 0,1 0 1,-1 1-1,1-1 0,0 0 1,0 0-1,0 0 0,0 0 1,0 0-1,0 0 0,1 0 0,-1 0 1,1 0-1,-1 0 0,1-1 1,3 3-1,-1 0 7,1-2 1,0 1-1,0-1 1,0 1-1,0-1 0,0-1 1,0 1-1,8 1 1,2-1 17,0 0 1,0-1 0,0-1 0,0 0-1,24-5 1,-32 4-29,0-1 0,0 0 0,-1-1 0,1 1 0,-1-1 0,0-1 0,0 1 0,0-1 0,0 0 0,-1 0 0,0-1 1,1 0-1,-2 0 0,1 0 0,7-11 0,-8 11-10,-1 0 0,0 0 0,0 0 0,-1 0 1,0-1-1,1 1 0,-2-1 0,1 1 0,-1-1 0,0 0 1,0 1-1,0-1 0,-1 0 0,0 0 0,0 0 0,-1 1 1,1-1-1,-1 0 0,-3-9 0,2 11-5,0 1 0,-1-1 0,1 0 1,-1 1-1,0-1 0,0 1 0,0 0 0,0 0 0,0 0 0,-1 1 1,1-1-1,-1 1 0,0 0 0,0 0 0,0 0 0,0 0 0,0 1 1,0-1-1,0 1 0,-1 0 0,1 0 0,-6 0 0,-11-1-291,0 0 0,0 1-1,-23 2 1,-1 4-2592,11 3-3993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7.396"/>
    </inkml:context>
    <inkml:brush xml:id="br0">
      <inkml:brushProperty name="width" value="0.05" units="cm"/>
      <inkml:brushProperty name="height" value="0.05" units="cm"/>
      <inkml:brushProperty name="color" value="#E71224"/>
    </inkml:brush>
  </inkml:definitions>
  <inkml:trace contextRef="#ctx0" brushRef="#br0">21 5 10202,'0'0'10578,"-13"-4"-10578,6 4-5489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7.773"/>
    </inkml:context>
    <inkml:brush xml:id="br0">
      <inkml:brushProperty name="width" value="0.05" units="cm"/>
      <inkml:brushProperty name="height" value="0.05" units="cm"/>
      <inkml:brushProperty name="color" value="#E71224"/>
    </inkml:brush>
  </inkml:definitions>
  <inkml:trace contextRef="#ctx0" brushRef="#br0">1 12 12427,'0'0'4425,"150"-7"-4697,-98 3-5394</inkml:trace>
  <inkml:trace contextRef="#ctx0" brushRef="#br0" timeOffset="1">464 70 2905,'0'0'18188,"15"0"-20693,6 0-3824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8.968"/>
    </inkml:context>
    <inkml:brush xml:id="br0">
      <inkml:brushProperty name="width" value="0.05" units="cm"/>
      <inkml:brushProperty name="height" value="0.05" units="cm"/>
      <inkml:brushProperty name="color" value="#E71224"/>
    </inkml:brush>
  </inkml:definitions>
  <inkml:trace contextRef="#ctx0" brushRef="#br0">52 1 8770,'0'0'11580,"0"6"-11067,-1 8-359,-1 0 0,-1 1 0,0-1 0,-9 21 0,-8 41 378,15-44-365,-1 57 0,39-86 72,-28-3-184,24-2 140,53-9 0,-52 6-153,57-3 1,-86 8-57,-45-18-6363,21 6-2250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8.386"/>
    </inkml:context>
    <inkml:brush xml:id="br0">
      <inkml:brushProperty name="width" value="0.05" units="cm"/>
      <inkml:brushProperty name="height" value="0.05" units="cm"/>
      <inkml:brushProperty name="color" value="#E71224"/>
    </inkml:brush>
  </inkml:definitions>
  <inkml:trace contextRef="#ctx0" brushRef="#br0">34 48 7818,'0'0'11954,"-6"-1"-11008,4 1-831,-1 0 0,1 0 1,-1-1-1,1 1 1,-1-1-1,1 1 0,-1-1 1,1 0-1,-4-1 0,9 0-54,0 0 0,0 0 0,1 0 0,-1 1 0,0 0 0,1 0 0,-1 0 0,0 0 0,1 0 0,-1 0 0,1 1 0,3 0 0,0-1-9,69-10-45,1 3 0,82 3 0,-158 5-11,0 0 1,-1 0-1,1 0 0,0 0 1,-1 0-1,1 0 1,0 0-1,0 0 0,-1 0 1,1 0-1,0 0 1,0 0-1,-1 0 0,1 1 1,0-1-1,-1 0 1,1 1-1,0-1 0,-1 0 1,1 1-1,-1-1 1,1 1-1,0-1 0,-1 1 1,1-1-1,-1 1 1,1-1-1,-1 1 0,0 0 1,1-1-1,-1 1 1,0 0-1,1-1 0,-1 1 1,0 0-1,0-1 1,1 1-1,-1 0 0,0-1 1,0 1-1,0 0 1,0 0-1,0-1 0,0 1 1,0 0-1,0 0 1,-1-1-1,1 1 0,0 0 1,0-1-1,0 1 1,-1 1-1,-1 1 3,1 0 0,-1 0 0,1 0 0,-1-1 0,0 1-1,0 0 1,0-1 0,0 1 0,0-1 0,-1 0 0,-2 2 0,-11 8 194,1 1 0,0 1-1,1 0 1,-21 28 0,3-5-102,10-14-47,1 1 0,1 0 0,1 2 0,2 0 0,-26 51 0,41-74-44,1-1 1,1 0-1,-1 1 1,0-1-1,1 1 1,-1-1-1,1 1 1,-1-1-1,1 1 1,0 0-1,0-1 1,1 1 0,0 3-1,-1-4 2,1-1-1,-1 0 1,1 0 0,-1 0 0,1 0-1,0 0 1,0 1 0,0-1 0,0-1-1,0 1 1,0 0 0,0 0-1,0 0 1,0 0 0,0-1 0,0 1-1,0 0 1,0-1 0,2 1 0,5 1 10,1 0 1,-1-1 0,1 0 0,-1-1-1,1 0 1,13-1 0,2 0 6,141-1-2160,-168 0 1603,1 1 0,-1-1 0,1 0 0,0 0 1,-1 0-1,1-1 0,0 1 0,0 0 0,0-1 1,-2-5-1,-7-12-5701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8.719"/>
    </inkml:context>
    <inkml:brush xml:id="br0">
      <inkml:brushProperty name="width" value="0.05" units="cm"/>
      <inkml:brushProperty name="height" value="0.05" units="cm"/>
      <inkml:brushProperty name="color" value="#E71224"/>
    </inkml:brush>
  </inkml:definitions>
  <inkml:trace contextRef="#ctx0" brushRef="#br0">1 3 9458,'0'0'10842,"95"-2"-10746,-53 2-88,-3 0-8,-1 0-248,-12 0-1768,-5 0-4009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9.051"/>
    </inkml:context>
    <inkml:brush xml:id="br0">
      <inkml:brushProperty name="width" value="0.05" units="cm"/>
      <inkml:brushProperty name="height" value="0.05" units="cm"/>
      <inkml:brushProperty name="color" value="#E71224"/>
    </inkml:brush>
  </inkml:definitions>
  <inkml:trace contextRef="#ctx0" brushRef="#br0">1 1 10578,'0'0'10154,"103"5"-9898,-64-3 1,-3 0-249,-2 1 88,-6-1-96,-5 3 0,-4-1-56,-12 3-745,-4 0-1783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9.386"/>
    </inkml:context>
    <inkml:brush xml:id="br0">
      <inkml:brushProperty name="width" value="0.05" units="cm"/>
      <inkml:brushProperty name="height" value="0.05" units="cm"/>
      <inkml:brushProperty name="color" value="#E71224"/>
    </inkml:brush>
  </inkml:definitions>
  <inkml:trace contextRef="#ctx0" brushRef="#br0">1 1 10058,'0'0'8370,"142"0"-8114,-106 0-168,21 4-88,-8 1-1056,-7 0-4601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09.715"/>
    </inkml:context>
    <inkml:brush xml:id="br0">
      <inkml:brushProperty name="width" value="0.05" units="cm"/>
      <inkml:brushProperty name="height" value="0.05" units="cm"/>
      <inkml:brushProperty name="color" value="#E71224"/>
    </inkml:brush>
  </inkml:definitions>
  <inkml:trace contextRef="#ctx0" brushRef="#br0">0 733 10058,'0'0'10180,"3"21"-9663,1 4-404,1-1 0,1 0 1,1 0-1,1-1 0,16 33 0,-18-43-92,11 22 14,-16-34-32,-1 0 0,1 0 0,0 1-1,0-1 1,-1 0 0,1 0 0,0 0 0,0 0-1,0 0 1,0 0 0,0 0 0,0 0 0,1-1-1,-1 1 1,0 0 0,0-1 0,1 1-1,1 0 1,-1-2 67,0 0 0,0 0 0,-1 0 0,1 0 0,0-1 0,-1 1 0,1-1 0,-1 1 0,0-1 0,1 0 0,-1 1 0,0-1 0,0 0 0,0 0 0,0 0 0,-1 0 0,1 0 0,0-3 0,3-3-50,13-32 12,-1-1 0,-3 0 0,-1-1 0,12-79 0,-1-174 67,-19 204 73,-2 39-85,2 0 0,3 1 1,15-61-1,-22 111-89,1 0 0,-1 0 0,0 0 0,0 0-1,1 0 1,-1 0 0,1 0 0,-1 1 0,1-1 0,-1 0 0,1 0 0,-1 0-1,1 1 1,-1-1 0,1 0 0,0 1 0,0-1 0,-1 1 0,3-2 0,10 8-142,10 28-233,-19-28 304,22 38-1567,-3-4-2473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0.072"/>
    </inkml:context>
    <inkml:brush xml:id="br0">
      <inkml:brushProperty name="width" value="0.05" units="cm"/>
      <inkml:brushProperty name="height" value="0.05" units="cm"/>
      <inkml:brushProperty name="color" value="#E71224"/>
    </inkml:brush>
  </inkml:definitions>
  <inkml:trace contextRef="#ctx0" brushRef="#br0">118 105 6689,'0'0'9691,"-20"-8"-8805,-60-27-141,62 25 780,19 5-1037,25 3-611,-18 2 320,243-9 132,532 0 56,428-10-67,-623 12-440,-665 21-483,-63 2-2665,73-11-2148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0.940"/>
    </inkml:context>
    <inkml:brush xml:id="br0">
      <inkml:brushProperty name="width" value="0.05" units="cm"/>
      <inkml:brushProperty name="height" value="0.05" units="cm"/>
      <inkml:brushProperty name="color" value="#E71224"/>
    </inkml:brush>
  </inkml:definitions>
  <inkml:trace contextRef="#ctx0" brushRef="#br0">26 140 1320,'0'0'19492,"-4"-9"-18983,1 0-446,-8-15 21,7 26-81,3 19-29,-2 233 466,3-254-340,0-35 381,1 16-476,1 1-1,0-1 0,1 1 1,2 0-1,0 0 0,0 0 1,2 1-1,12-25 1,-13 30-16,0 0 0,1 1 1,0 0-1,1 0 0,1 0 1,0 1-1,0 0 1,1 1-1,0 0 0,0 1 1,1 0-1,16-9 0,-24 15-1,0 0 0,0 1-1,1-1 1,-1 1 0,1-1-1,-1 1 1,1 0 0,-1 1-1,1-1 1,-1 1 0,1-1-1,0 1 1,0 0-1,-1 0 1,1 1 0,0-1-1,-1 1 1,5 1 0,-6-1-2,0 1 1,0 0 0,0 0 0,0-1 0,-1 1 0,1 0-1,-1 1 1,1-1 0,-1 0 0,0 0 0,0 1 0,0-1-1,0 0 1,0 1 0,0-1 0,-1 1 0,1-1-1,-1 1 1,0-1 0,0 1 0,0-1 0,0 1 0,0 0-1,-1-1 1,0 4 0,0-3-3,0 0-1,0 0 1,0 0-1,0-1 1,-1 1-1,1-1 1,-1 1-1,0-1 1,0 1 0,0-1-1,0 0 1,0 0-1,0 0 1,-1 0-1,1 0 1,-1 0-1,1-1 1,-1 1-1,-4 1 1,-63 26-109,58-25 107,-25 9 9,21-9 10,1 2-1,0-1 1,-16 10-1,31-14-4,-1-1-1,0 0 1,1 1-1,-1-1 1,0 1-1,1-1 1,-1 1-1,1-1 1,-1 1-1,1 0 1,0-1-1,-1 1 1,1 0-1,-1-1 1,1 1-1,0 0 1,0-1-1,-1 1 1,1 0-1,0 0 1,0-1-1,0 1 1,0 0 0,0 0-1,0-1 1,0 1-1,0 0 1,0 0-1,0-1 1,0 1-1,1 0 1,-1 0-1,0-1 1,0 1-1,1 0 1,-1-1-1,1 1 1,-1 0-1,0-1 1,1 1-1,-1-1 1,1 1-1,-1 0 1,1-1-1,0 1 1,-1-1-1,1 0 1,0 1-1,32 22 83,-33-23-77,262 148 171,-259-147-192,-4-46-6803,-3 18-2339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1.287"/>
    </inkml:context>
    <inkml:brush xml:id="br0">
      <inkml:brushProperty name="width" value="0.05" units="cm"/>
      <inkml:brushProperty name="height" value="0.05" units="cm"/>
      <inkml:brushProperty name="color" value="#E71224"/>
    </inkml:brush>
  </inkml:definitions>
  <inkml:trace contextRef="#ctx0" brushRef="#br0">0 1 11058,'0'0'5583,"23"0"-5444,71 1-45,-91-1-92,-1 1-1,0-1 0,0 0 1,1 1-1,-1 0 0,0-1 1,0 1-1,0 0 0,0 0 1,0 0-1,0 1 1,0-1-1,0 0 0,0 1 1,0-1-1,-1 1 0,1 0 1,-1 0-1,1-1 0,-1 1 1,0 0-1,1 0 0,-1 0 1,0 0-1,0 1 1,-1-1-1,1 0 0,0 0 1,0 3-1,0 0 1,-1 1 0,1-1 0,-1 0 0,0 0 0,0 0 0,-1 0 0,0 0 1,0 1-1,-2 5 0,0-5 51,-1-1 1,0 1 0,0-1-1,0 0 1,-1 0 0,1-1 0,-1 1-1,-1-1 1,1 0 0,0 0-1,-1-1 1,0 0 0,0 0 0,-10 4-1,-31 20 745,47-27-784,-1 0 0,1 0 0,0 0 1,-1 0-1,1 0 0,-1 1 1,1-1-1,0 0 0,-1 0 0,1 1 1,0-1-1,-1 0 0,1 0 0,0 1 1,-1-1-1,1 0 0,0 1 1,-1-1-1,1 0 0,0 1 0,0-1 1,0 0-1,-1 1 0,1-1 0,0 1 1,0-1-1,0 0 0,0 1 0,0-1 1,0 1-1,0-1 0,0 1 1,0-1-1,0 0 0,0 1 0,0-1 1,0 1-1,0-1 0,0 1 0,0-1 1,1 0-1,-1 1 0,0-1 1,0 0-1,0 1 0,1-1 0,-1 0 1,0 1-1,0-1 0,1 0 0,-1 1 1,0-1-1,1 0 0,-1 1 1,0-1-1,1 0 0,-1 0 0,1 0 1,-1 1-1,0-1 0,1 0 0,-1 0 1,1 0-1,-1 0 0,0 0 1,1 0-1,-1 0 0,1 0 0,34 4 687,-32-4-721,24 1-222,44 2 799,-24-2-6477,-32-1-1686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1.616"/>
    </inkml:context>
    <inkml:brush xml:id="br0">
      <inkml:brushProperty name="width" value="0.05" units="cm"/>
      <inkml:brushProperty name="height" value="0.05" units="cm"/>
      <inkml:brushProperty name="color" value="#E71224"/>
    </inkml:brush>
  </inkml:definitions>
  <inkml:trace contextRef="#ctx0" brushRef="#br0">1 8 11442,'0'0'9194,"155"-5"-8802,-98 3-319,-3 2-25,-10 0 40,-10 0-80,-11 0-8,-13 0-8,-4 0 8,-17 0-8754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1.976"/>
    </inkml:context>
    <inkml:brush xml:id="br0">
      <inkml:brushProperty name="width" value="0.05" units="cm"/>
      <inkml:brushProperty name="height" value="0.05" units="cm"/>
      <inkml:brushProperty name="color" value="#E71224"/>
    </inkml:brush>
  </inkml:definitions>
  <inkml:trace contextRef="#ctx0" brushRef="#br0">16 0 11522,'0'0'9579,"-16"102"-9251,16-50 112,8 1-80,-3-4-88,1-5-168,-1-6-104,-3-10 88,1-7-88,7-14-496,1-5-913,-1-2-3824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9.447"/>
    </inkml:context>
    <inkml:brush xml:id="br0">
      <inkml:brushProperty name="width" value="0.05" units="cm"/>
      <inkml:brushProperty name="height" value="0.05" units="cm"/>
      <inkml:brushProperty name="color" value="#E71224"/>
    </inkml:brush>
  </inkml:definitions>
  <inkml:trace contextRef="#ctx0" brushRef="#br0">27 3 1064,'0'0'15298,"-6"0"-14136,-9 0-700,10 0 26,8 0 1194,66-1-1164,-21-1-396,0 2-1,0 3 0,64 11 0,-110-12-101,-8 2-135,-11 1-610,-23-4-6187,21-1-1434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2.868"/>
    </inkml:context>
    <inkml:brush xml:id="br0">
      <inkml:brushProperty name="width" value="0.05" units="cm"/>
      <inkml:brushProperty name="height" value="0.05" units="cm"/>
      <inkml:brushProperty name="color" value="#E71224"/>
    </inkml:brush>
  </inkml:definitions>
  <inkml:trace contextRef="#ctx0" brushRef="#br0">258 59 7114,'0'0'7785,"1"-10"-6746,5-38 885,-9 48-1666,-1 0 0,0 0-1,0 0 1,0 1-1,1-1 1,-1 1-1,0 0 1,1 0-1,-6 3 1,-3 4-216,1 1 0,1 0 0,-1 1 0,1 0 0,1 0 0,-11 17 0,-46 76 308,55-80-288,0-1-1,1 2 1,1-1 0,1 2 0,1-1 0,1 1 0,-2 25-1,7-39-47,0 0-1,0 0 0,1 0 0,0 0 0,1 0 1,1 1-1,-1-2 0,2 1 0,0 0 0,0 0 1,1-1-1,0 1 0,0-1 0,1 0 0,1-1 1,0 1-1,0-1 0,10 11 0,-5-9 13,1-1 0,1 0-1,0 0 1,0-1-1,1-1 1,0 0-1,0-1 1,1 0 0,-1-1-1,2-1 1,-1-1-1,0 0 1,1-1 0,0 0-1,28 0 1,-45-3-69,0 0 1,0 0-1,0 0 0,0 0 1,0 0-1,0-1 1,1 1-1,-1 0 1,0 0-1,0-1 0,0 1 1,0-1-1,1 1 1,-1-1-1,0 1 1,0-1-1,1 1 0,-1-1 1,1 0-1,-1 1 1,0-1-1,1 0 0,-1 0 1,1 1-1,-1-1 1,1 0-1,0 0 1,-1 0-1,1 0 0,0 0 1,-1 0-1,-1-32-4057,3 25 1504,-1-15-7333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3.222"/>
    </inkml:context>
    <inkml:brush xml:id="br0">
      <inkml:brushProperty name="width" value="0.05" units="cm"/>
      <inkml:brushProperty name="height" value="0.05" units="cm"/>
      <inkml:brushProperty name="color" value="#E71224"/>
    </inkml:brush>
  </inkml:definitions>
  <inkml:trace contextRef="#ctx0" brushRef="#br0">41 20 8858,'0'0'11204,"-7"-5"-10586,-22-9-307,29 14-308,-1 0 1,1 0-1,0 0 1,0 0-1,0 0 0,-1 0 1,1 0-1,0 0 1,0 0-1,0 0 0,0 0 1,-1 0-1,1 1 1,0-1-1,0 0 0,0 0 1,0 0-1,-1 0 1,1 0-1,0 0 1,0 1-1,0-1 0,0 0 1,0 0-1,0 0 1,0 1-1,0-1 0,0 0 1,-1 0-1,1 0 1,0 0-1,0 1 0,0-1 1,0 0-1,0 0 1,0 0-1,0 1 1,0-1-1,0 0 0,0 0 1,0 0-1,1 1 1,-1-1-1,0 0 0,0 0 1,0 0-1,0 1 1,13 24 156,50 72 436,75 125-144,-136-221-1903,-2-7-645,0 3 1485,0-14-4647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3.594"/>
    </inkml:context>
    <inkml:brush xml:id="br0">
      <inkml:brushProperty name="width" value="0.05" units="cm"/>
      <inkml:brushProperty name="height" value="0.05" units="cm"/>
      <inkml:brushProperty name="color" value="#E71224"/>
    </inkml:brush>
  </inkml:definitions>
  <inkml:trace contextRef="#ctx0" brushRef="#br0">316 0 2785,'0'0'14699,"-41"58"-13811,12-18-200,-7 6-112,-8 1-136,-3 0-200,3-1-144,3-6-24,13-8-72,22-6-872,6-10-1352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3.953"/>
    </inkml:context>
    <inkml:brush xml:id="br0">
      <inkml:brushProperty name="width" value="0.05" units="cm"/>
      <inkml:brushProperty name="height" value="0.05" units="cm"/>
      <inkml:brushProperty name="color" value="#E71224"/>
    </inkml:brush>
  </inkml:definitions>
  <inkml:trace contextRef="#ctx0" brushRef="#br0">27 5 7706,'0'0'11800,"-3"-2"-11268,2 1-527,1 1 0,-1 0 1,1 0-1,0-1 0,-1 1 1,1 0-1,-1 0 0,1 0 1,0 0-1,-1-1 0,1 1 1,-1 0-1,1 0 0,-1 0 1,1 0-1,-1 0 0,1 0 1,0 0-1,-1 0 0,1 0 1,-1 0-1,1 1 0,-1-1 1,1 0-1,0 0 0,-1 0 1,1 0-1,-1 1 0,1-1 1,0 0-1,-1 0 0,1 1 1,0-1-1,-1 0 0,1 1 1,0-1-1,-1 0 0,1 1 1,0 0-1,-7 26 411,7 54 438,1-53-708,-1 97 110,0-124-252,0 0-1,1-1 0,-1 1 0,0 0 0,1-1 0,-1 1 0,1 0 1,-1-1-1,1 1 0,-1-1 0,1 1 0,0-1 0,-1 1 0,1-1 1,0 1-1,-1-1 0,1 0 0,0 1 0,-1-1 0,1 0 1,0 0-1,0 0 0,0 1 0,-1-1 0,1 0 0,0 0 0,0 0 1,-1 0-1,1 0 0,1-1 0,33 1 124,-28-1-120,2 0-4,0 0 0,0-1-1,0 0 1,0-1 0,13-5-1,-13 4-4,0 0-1,0 1 1,0 1 0,0 0-1,1 0 1,17-1-1,-26 3-142,-19 0-4612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4.326"/>
    </inkml:context>
    <inkml:brush xml:id="br0">
      <inkml:brushProperty name="width" value="0.05" units="cm"/>
      <inkml:brushProperty name="height" value="0.05" units="cm"/>
      <inkml:brushProperty name="color" value="#E71224"/>
    </inkml:brush>
  </inkml:definitions>
  <inkml:trace contextRef="#ctx0" brushRef="#br0">1 3 10114,'0'0'8459,"11"0"-7979,244 0 275,-255 0-935,-10-3-6973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4.704"/>
    </inkml:context>
    <inkml:brush xml:id="br0">
      <inkml:brushProperty name="width" value="0.05" units="cm"/>
      <inkml:brushProperty name="height" value="0.05" units="cm"/>
      <inkml:brushProperty name="color" value="#E71224"/>
    </inkml:brush>
  </inkml:definitions>
  <inkml:trace contextRef="#ctx0" brushRef="#br0">50 19 10386,'0'0'10241,"7"10"-10106,218 288 802,-224-296-1102,13 15 561,-14-17-509,0 1-1,0-1 0,1 1 1,-1-1-1,1 0 0,-1 1 1,0-1-1,1 0 0,-1 1 1,1-1-1,-1 0 0,1 0 1,-1 0-1,1 1 0,-1-1 1,1 0-1,-1 0 0,1 0 1,-1 0-1,1 0 0,-1 0 1,1 0-1,-1 0 0,1 0 1,-1 0-1,1 0 0,-1 0 1,1 0-1,-1-1 0,1 1 1,-1 0-1,1 0 0,-1 0 1,1-1-1,2-5-4931</inkml:trace>
  <inkml:trace contextRef="#ctx0" brushRef="#br0" timeOffset="1">262 1 10746,'0'0'9370,"-93"130"-8786,62-83-304,-3-1 1,-2-4-233,5-2 56,5-8-104,15-6-176,11-14-1241,26-8-2336,8-4-3072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5.073"/>
    </inkml:context>
    <inkml:brush xml:id="br0">
      <inkml:brushProperty name="width" value="0.05" units="cm"/>
      <inkml:brushProperty name="height" value="0.05" units="cm"/>
      <inkml:brushProperty name="color" value="#E71224"/>
    </inkml:brush>
  </inkml:definitions>
  <inkml:trace contextRef="#ctx0" brushRef="#br0">39 1 8794,'0'0'9802,"-31"16"-9674,26 9 304,2 6 48,3-1-96,0-2-192,0-5-120,5-2 8,13-7-80,21-12-312,-3-2-1176,-2 0-3505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5.432"/>
    </inkml:context>
    <inkml:brush xml:id="br0">
      <inkml:brushProperty name="width" value="0.05" units="cm"/>
      <inkml:brushProperty name="height" value="0.05" units="cm"/>
      <inkml:brushProperty name="color" value="#E71224"/>
    </inkml:brush>
  </inkml:definitions>
  <inkml:trace contextRef="#ctx0" brushRef="#br0">0 0 11618,'0'0'6558,"23"16"-5995,73 55-69,-91-66-427,1 0 0,-1 1-1,0 0 1,0 0-1,-1 0 1,0 0 0,0 1-1,0-1 1,-1 1-1,0 0 1,0 0-1,3 14 1,-3-5 130,-1 1 0,-1-1 1,-1 32-1,0-20-3,-1-9-125,0 0-1,-1-1 1,0 1 0,-2-1 0,0 1 0,-1-1 0,-1 0-1,0-1 1,-2 1 0,0-1 0,-1-1 0,0 0-1,-2 0 1,-14 17 0,25-32-184,16-21-2005,6-7-3099,-1-3-4072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5.790"/>
    </inkml:context>
    <inkml:brush xml:id="br0">
      <inkml:brushProperty name="width" value="0.05" units="cm"/>
      <inkml:brushProperty name="height" value="0.05" units="cm"/>
      <inkml:brushProperty name="color" value="#E71224"/>
    </inkml:brush>
  </inkml:definitions>
  <inkml:trace contextRef="#ctx0" brushRef="#br0">1 1 4369,'0'0'12749,"12"7"-12546,39 26-124,-48-30-78,0-1 1,0 1 0,0 0 0,0 0 0,0 0-1,0 0 1,-1 1 0,0-1 0,1 1-1,-1 0 1,0-1 0,-1 1 0,1 0 0,-1 0-1,0 0 1,0 0 0,0 0 0,0 1-1,-1-1 1,0 0 0,0 0 0,0 0 0,0 5-1,-2 2 3,0 0-1,-1-1 1,0 1-1,-1-1 1,0 1-1,-8 14 0,11-24 0,0 1 1,0 0-1,0 0 0,0-1 0,1 1 0,-1 0 0,0 0 0,1 0 0,0 0 0,-1 0 0,1 0 0,0 0 0,0 0 0,0 0 1,0 0-1,0 0 0,1 0 0,0 2 0,-1-3 11,1 1 1,0-1-1,0 0 1,0 0-1,0 1 0,0-1 1,0 0-1,0 0 1,1 0-1,-1 0 0,0-1 1,0 1-1,1 0 1,-1 0-1,1-1 1,-1 1-1,1-1 0,1 1 1,9 1 101,1 0 0,-1-1 0,0-1 0,24-2 0,-11 1-86,6 1-7,-14-1-16,-1 1 0,1 0 0,30 6 0,-46-6-54,0 1 0,0-1 0,-1 1 0,1-1-1,0 1 1,-1-1 0,1 1 0,0-1 0,-1 1 0,1-1 0,-1 1 0,1 0 0,-1-1-1,1 1 1,-1 0 0,1 0 0,-1-1 0,0 1 0,1 0 0,-1 0 0,0-1 0,0 1 0,0 0-1,0 0 1,1 0 0,-1 0 0,0-1 0,0 1 0,-1 0 0,1 0 0,0 0 0,0-1-1,0 1 1,0 0 0,-1 0 0,1 0 0,0-1 0,-1 1 0,1 0 0,-1-1 0,1 1-1,-1 0 1,1-1 0,-1 1 0,1 0 0,-1-1 0,0 1 0,1-1 0,-1 1 0,0-1 0,1 1-1,-1-1 1,0 0 0,0 1 0,-1-1 0,-15 6-3972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6.408"/>
    </inkml:context>
    <inkml:brush xml:id="br0">
      <inkml:brushProperty name="width" value="0.05" units="cm"/>
      <inkml:brushProperty name="height" value="0.05" units="cm"/>
      <inkml:brushProperty name="color" value="#E71224"/>
    </inkml:brush>
  </inkml:definitions>
  <inkml:trace contextRef="#ctx0" brushRef="#br0">22 94 5513,'0'0'5741,"-5"0"-5210,-11 0 1142,29-1 1411,37-3-1833,1046-75 692,-892 71-1875,-187 7-210,-17 1 188,-6 0-288,-1 1 0,1 0 1,-1 0-1,1 0 0,0 1 1,-10 4-1,7 2-3403,-1-5-3757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59.791"/>
    </inkml:context>
    <inkml:brush xml:id="br0">
      <inkml:brushProperty name="width" value="0.05" units="cm"/>
      <inkml:brushProperty name="height" value="0.05" units="cm"/>
      <inkml:brushProperty name="color" value="#E71224"/>
    </inkml:brush>
  </inkml:definitions>
  <inkml:trace contextRef="#ctx0" brushRef="#br0">1 1 9074,'0'0'8046,"22"5"-6759,-2 0-1005,6 1 80,1-1 1,0 0-1,42 0 1,111-3 502,-171 0-854,-12 3-197,-14 2-1394,9-7-925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8.569"/>
    </inkml:context>
    <inkml:brush xml:id="br0">
      <inkml:brushProperty name="width" value="0.05" units="cm"/>
      <inkml:brushProperty name="height" value="0.05" units="cm"/>
      <inkml:brushProperty name="color" value="#E71224"/>
    </inkml:brush>
  </inkml:definitions>
  <inkml:trace contextRef="#ctx0" brushRef="#br0">47 31 7434,'0'0'9336,"-6"-5"-8384,-34-21 2756,56 36-3628,65 35 357,120 48 1,96 19 92,-244-93-513,-42-13-103,-16-4-476,-13-4-268,10-2 554,-1 0 1,1-1-1,1 0 0,-1 0 1,1-1-1,0 1 0,0-2 1,0 1-1,1-1 0,0 0 1,1 0-1,-7-11 0,8 12 471,1 1 0,0-1 0,0-1 0,0 1-1,1 0 1,0-1 0,0 1 0,0-1 0,1 0 0,-1-9 0,5 15-152,0 0 0,-1 1 1,1-1-1,0 1 1,0 0-1,0 0 1,0 0-1,0 0 0,-1 0 1,1 1-1,0-1 1,0 1-1,0 0 1,-1 0-1,6 2 0,-1 3-29,-1 1-1,1 0 0,-1 0 0,0 0 0,-1 1 1,0 0-1,0 0 0,0 0 0,-1 0 0,-1 1 1,1 0-1,-1 0 0,-1 0 0,0 0 0,0 0 1,-1 0-1,0 1 0,0-1 0,-2 14 0,1-21-9,-1 0 0,1 1-1,-1-1 1,0 0-1,0 0 1,0 1-1,0-1 1,0 0-1,0 0 1,0 0-1,-1 0 1,1-1-1,-1 1 1,0 0-1,1-1 1,-1 1 0,0-1-1,-3 3 1,-38 21 145,34-19-548,36-10-1506,4-8-2721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9.224"/>
    </inkml:context>
    <inkml:brush xml:id="br0">
      <inkml:brushProperty name="width" value="0.05" units="cm"/>
      <inkml:brushProperty name="height" value="0.05" units="cm"/>
      <inkml:brushProperty name="color" value="#E71224"/>
    </inkml:brush>
  </inkml:definitions>
  <inkml:trace contextRef="#ctx0" brushRef="#br0">158 21 488,'0'0'15119,"-31"-21"-9763,26 22-5345,0 0 1,0 0-1,0 0 0,0 0 0,0 1 0,1 0 0,-1 0 1,1 0-1,-1 0 0,1 1 0,0 0 0,0 0 1,0 0-1,0 0 0,0 1 0,1-1 0,0 1 0,-1 0 1,2 0-1,-1 0 0,0 0 0,1 1 0,-1-1 0,1 1 1,1 0-1,-2 4 0,-3 6 3,1 1 0,1-1 0,1 1 0,0 0 0,1 0 0,0 31 0,2-42-9,1 0 0,0 0 0,0 0-1,0 0 1,1 0 0,0 0 0,0-1-1,0 1 1,0 0 0,1-1 0,0 0-1,0 1 1,0-1 0,0 0 0,1 0-1,-1-1 1,1 1 0,0-1 0,0 0 0,0 0-1,1 0 1,-1-1 0,1 1 0,0-1-1,-1 0 1,1 0 0,8 1 0,7 2-10,-1 0 1,1-2 0,0 0 0,0-1-1,36-1 1,-52-2-7,-1 1-1,0 0 0,0-1 1,0 0-1,-1 1 1,1-1-1,0-1 0,0 1 1,0 0-1,-1-1 1,1 1-1,-1-1 1,1 0-1,-1 0 0,1 0 1,-1 0-1,0 0 1,0 0-1,0-1 0,0 1 1,-1 0-1,1-1 1,-1 0-1,1 1 0,-1-1 1,0 0-1,0 0 1,0 0-1,0 0 0,-1 0 1,1-4-1,0 0-20,0 0 0,-1-1 0,1 1 0,-2 0 0,1-1 0,-1 1 0,0 0 0,-1 0-1,1-1 1,-1 1 0,-1 0 0,-4-9 0,-7-6 27,-1 0 0,-1 2 1,0 0-1,-2 0 0,0 2 0,-2 0 0,-23-17 0,43 35 1,0 0-1,0 0 0,0 0 1,0 0-1,0 0 0,-1 0 1,1 0-1,0-1 0,0 1 0,0 0 1,0 0-1,0 0 0,0 0 1,0 0-1,0 0 0,0-1 0,0 1 1,0 0-1,0 0 0,0 0 1,0 0-1,0 0 0,0-1 1,0 1-1,0 0 0,0 0 0,0 0 1,0 0-1,0 0 0,0-1 1,0 1-1,0 0 0,0 0 1,0 0-1,0 0 0,0 0 0,0-1 1,1 1-1,-1 0 0,0 0 1,0 0-1,0 0 0,0 0 1,0 0-1,0 0 0,0 0 0,1 0 1,-1 0-1,0-1 0,0 1 1,0 0-1,0 0 0,0 0 1,1 0-1,-1 0 0,0 0 0,0 0 1,0 0-1,0 0 0,0 0 1,1 0-1,-1 0 0,0 0 1,0 0-1,0 0 0,0 0 0,1 1 1,22-4-342,46 2-2328,-49 1 532,49 0-10044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19.582"/>
    </inkml:context>
    <inkml:brush xml:id="br0">
      <inkml:brushProperty name="width" value="0.05" units="cm"/>
      <inkml:brushProperty name="height" value="0.05" units="cm"/>
      <inkml:brushProperty name="color" value="#E71224"/>
    </inkml:brush>
  </inkml:definitions>
  <inkml:trace contextRef="#ctx0" brushRef="#br0">1 1 14299,'0'0'3889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0.126"/>
    </inkml:context>
    <inkml:brush xml:id="br0">
      <inkml:brushProperty name="width" value="0.05" units="cm"/>
      <inkml:brushProperty name="height" value="0.05" units="cm"/>
      <inkml:brushProperty name="color" value="#E71224"/>
    </inkml:brush>
  </inkml:definitions>
  <inkml:trace contextRef="#ctx0" brushRef="#br0">57 15 10082,'0'0'10690,"-28"-14"-10786,15 28-1656,-3-3-4073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0.472"/>
    </inkml:context>
    <inkml:brush xml:id="br0">
      <inkml:brushProperty name="width" value="0.05" units="cm"/>
      <inkml:brushProperty name="height" value="0.05" units="cm"/>
      <inkml:brushProperty name="color" value="#E71224"/>
    </inkml:brush>
  </inkml:definitions>
  <inkml:trace contextRef="#ctx0" brushRef="#br0">1 1 304,'0'0'15627</inkml:trace>
  <inkml:trace contextRef="#ctx0" brushRef="#br0" timeOffset="1">410 20 14067,'0'0'7834,"26"0"-8979,-3 0-3800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1.001"/>
    </inkml:context>
    <inkml:brush xml:id="br0">
      <inkml:brushProperty name="width" value="0.05" units="cm"/>
      <inkml:brushProperty name="height" value="0.05" units="cm"/>
      <inkml:brushProperty name="color" value="#E71224"/>
    </inkml:brush>
  </inkml:definitions>
  <inkml:trace contextRef="#ctx0" brushRef="#br0">1 57 8906,'0'0'11042,"1"-7"-10447,-1 6-582,1-1 0,-1 1 0,1-1 0,-1 0 0,1 1 0,-1-1 0,1 1 0,0-1 0,0 1 0,0-1 0,0 1 0,0 0 0,0 0 0,0-1 0,0 1 0,1 0 0,-1 0 0,0 0 0,1 0 0,-1 0 0,1 1 0,1-2 0,47-8 151,-47 10-153,35-5 6,0 2 0,0 1 1,60 6-1,-96-4-17,-1 1 0,0 0 0,0-1 0,0 1-1,0 0 1,0-1 0,0 1 0,0 0 0,-1 0 0,1 0 0,0 0 0,0 0 0,-1 0 0,1 0 0,0 0 0,-1 0 0,1 0-1,-1 0 1,0 1 0,1-1 0,-1 0 0,0 0 0,0 0 0,1 1 0,-1-1 0,0 0 0,0 0 0,0 1 0,-1-1-1,1 2 1,-1 3 9,1-1-1,-1 0 0,0 0 0,0 0 0,0 0 0,-4 8 1,-9 10 42,-1-1 0,-1 0 0,-20 22 1,-12 14-17,21-23-8,6-9 4,-26 44 1,43-63-31,0 0 0,0 0 0,1 1 1,0-1-1,1 1 0,-1 0 0,1-1 0,1 1 0,0 0 0,0 0 0,0 13 1,1-19-2,1-1 0,-1 0 0,1 0 0,-1 0 1,0 0-1,1-1 0,0 1 0,-1 0 1,1 0-1,-1 0 0,1 0 0,0-1 0,0 1 1,0 0-1,-1 0 0,1-1 0,0 1 0,0-1 1,0 1-1,0-1 0,0 1 0,0-1 1,0 0-1,0 1 0,0-1 0,0 0 0,2 0 1,33 4 74,-29-4-50,190 3 77,-196-3-136,-30 0-104,19 0 1,-23-4-1425,31 4 1236,1-1-1,0 1 0,0-1 1,0 1-1,0-1 0,0 0 1,0 0-1,1 0 1,-1 0-1,0 1 0,0-1 1,0 0-1,1 0 1,-1 0-1,1 0 0,-2-3 1,-3-14-7007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1.376"/>
    </inkml:context>
    <inkml:brush xml:id="br0">
      <inkml:brushProperty name="width" value="0.05" units="cm"/>
      <inkml:brushProperty name="height" value="0.05" units="cm"/>
      <inkml:brushProperty name="color" value="#E71224"/>
    </inkml:brush>
  </inkml:definitions>
  <inkml:trace contextRef="#ctx0" brushRef="#br0">9 9 5473,'0'0'14702,"-9"-4"-13698,24 2-911,0 0-1,0 1 0,0 1 1,28 3-1,4-1-82,-18-2-1150,-11 0-2899,-10 0-1863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1.721"/>
    </inkml:context>
    <inkml:brush xml:id="br0">
      <inkml:brushProperty name="width" value="0.05" units="cm"/>
      <inkml:brushProperty name="height" value="0.05" units="cm"/>
      <inkml:brushProperty name="color" value="#E71224"/>
    </inkml:brush>
  </inkml:definitions>
  <inkml:trace contextRef="#ctx0" brushRef="#br0">1 1 11442,'0'0'7298,"152"0"-6738,-108 0-168,-5 0-216,-5 0-80,-8 2-80,-8 0-8,-10-2-8,-3 3 8,-5 1-8,0 1-664,-11 4-656,-9 1-1649,-1-3-1680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2.109"/>
    </inkml:context>
    <inkml:brush xml:id="br0">
      <inkml:brushProperty name="width" value="0.05" units="cm"/>
      <inkml:brushProperty name="height" value="0.05" units="cm"/>
      <inkml:brushProperty name="color" value="#E71224"/>
    </inkml:brush>
  </inkml:definitions>
  <inkml:trace contextRef="#ctx0" brushRef="#br0">1 7 9130,'0'0'8058,"134"-5"-7058,-105 3-160,-9 2-400,-4 0-288,-6 0-88,-5 0-64,-2 0 0,-3 5-64,0-1-1424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2.452"/>
    </inkml:context>
    <inkml:brush xml:id="br0">
      <inkml:brushProperty name="width" value="0.05" units="cm"/>
      <inkml:brushProperty name="height" value="0.05" units="cm"/>
      <inkml:brushProperty name="color" value="#E71224"/>
    </inkml:brush>
  </inkml:definitions>
  <inkml:trace contextRef="#ctx0" brushRef="#br0">1 184 9978,'0'0'10913,"3"10"-10806,4 12-33,-2 1 1,0-1-1,2 46 0,-3 82 204,-7-140-171,-4-19 56,-3-23-37,7 13-147,2 0 0,0-1 0,1 1 0,2-1 0,-1 1 0,2-1 0,1 1 0,0 0 0,2 0 0,0 1 0,1-1 0,0 1 0,2 1 0,0 0 0,1 0 0,1 1 0,0 0 0,1 0 0,1 2 0,0-1 0,1 2 0,16-13 0,-24 22 13,0 0 1,1 0-1,-1 1 1,1 0-1,-1 0 1,1 1-1,0-1 0,0 1 1,0 1-1,11-2 1,-16 3 3,0 0 1,0 0 0,0 0 0,0 0-1,0 0 1,0 1 0,0-1 0,0 1-1,0-1 1,0 1 0,0 0 0,0-1-1,0 1 1,0 0 0,-1 0 0,1 0-1,0 1 1,-1-1 0,1 0 0,-1 1-1,1-1 1,-1 1 0,1-1 0,-1 1-1,0 0 1,0-1 0,0 1 0,0 0-1,0 0 1,-1 0 0,1 0 0,0 0-1,-1 0 1,1 0 0,-1 0 0,0 0-1,0 0 1,0 0 0,0 2 0,1 2 2,-1 0 1,0 0-1,0 0 1,-1 0-1,1 0 1,-1 0-1,-1 0 1,1 0 0,-1 0-1,0 0 1,0-1-1,-1 1 1,0-1-1,0 0 1,0 1-1,0-1 1,-1-1 0,0 1-1,0 0 1,0-1-1,0 0 1,-1 0-1,0 0 1,0-1-1,0 0 1,-8 4 0,-3 4-41,-1-1 0,0-1 0,-1 0 0,0-1 0,-1-1 1,1-1-1,-1-1 0,-1-1 0,-34 4 0,73-5 28,1 0 0,-1 1-1,0 1 1,0 1 0,-1 1-1,1 0 1,-2 2 0,24 13-1,-34-18 14,105 61-14,-98-56 12,-1 0 1,0 2-1,-1-1 1,0 1-1,18 22 0,-26-25-5488,-4-19-262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0.307"/>
    </inkml:context>
    <inkml:brush xml:id="br0">
      <inkml:brushProperty name="width" value="0.05" units="cm"/>
      <inkml:brushProperty name="height" value="0.05" units="cm"/>
      <inkml:brushProperty name="color" value="#E71224"/>
    </inkml:brush>
  </inkml:definitions>
  <inkml:trace contextRef="#ctx0" brushRef="#br0">16 137 8330,'0'0'8062,"-15"-4"-5631,16-1-2362,0 0 0,0 1 0,1-1 1,-1 0-1,1 0 0,0 1 0,1-1 1,-1 1-1,1 0 0,0-1 0,0 1 1,0 1-1,1-1 0,-1 0 0,1 1 1,0 0-1,0 0 0,0 0 0,0 0 1,1 0-1,-1 1 0,7-2 0,4-4-51,0 1 0,0 1 0,1 1 0,0 0 0,29-4 0,-44 8-16,0 1-1,0 0 1,1-1-1,-1 1 1,0 0-1,1 0 1,-1 0-1,0 0 1,1 0-1,-1 0 0,1 0 1,-1 0-1,0 1 1,1-1-1,-1 0 1,0 1-1,0-1 1,1 1-1,-1 0 1,0-1-1,0 1 1,0 0-1,0 0 1,0 0-1,0-1 1,0 1-1,0 0 1,0 0-1,1 3 1,-1 0-3,0 0 0,0 0 0,-1 0 0,0 0 0,0 0 0,0 0 0,0 1 0,0-1 0,-2 5 0,0 0 6,0 1 0,-1-1 0,-1 0 0,1 1 0,-1-2 0,-1 1 0,1 0 1,-2-1-1,-6 10 0,-64 70 74,44-54-67,12-14-10,15-16-1,0 1 0,1-1 0,-1 1-1,1 0 1,0 0 0,0 0 0,1 0 0,-1 1-1,1-1 1,-4 12 0,7-17-1,1 1 0,-1 0 0,0-1 0,1 1 0,-1-1 0,0 1 0,1-1 0,-1 0 0,1 1 0,-1-1 0,1 1 0,-1-1 0,1 0 0,-1 1 0,1-1 0,-1 0 0,1 0 0,0 1 1,-1-1-1,1 0 0,-1 0 0,1 0 0,0 0 0,-1 0 0,1 0 0,-1 0 0,1 0 0,0 0 0,-1 0 0,2 0 0,27 0 2,-24 0-1,273-11-53,-253 12 9,-22 0-235,-8-3-382,0 0 242,-3-5-2152,5-1-2131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9:22.810"/>
    </inkml:context>
    <inkml:brush xml:id="br0">
      <inkml:brushProperty name="width" value="0.05" units="cm"/>
      <inkml:brushProperty name="height" value="0.05" units="cm"/>
      <inkml:brushProperty name="color" value="#E71224"/>
    </inkml:brush>
  </inkml:definitions>
  <inkml:trace contextRef="#ctx0" brushRef="#br0">0 0 12587,'0'0'8361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0.933"/>
    </inkml:context>
    <inkml:brush xml:id="br0">
      <inkml:brushProperty name="width" value="0.05" units="cm"/>
      <inkml:brushProperty name="height" value="0.05" units="cm"/>
      <inkml:brushProperty name="color" value="#E71224"/>
    </inkml:brush>
  </inkml:definitions>
  <inkml:trace contextRef="#ctx0" brushRef="#br0">13 9 11058,'0'0'8442,"-7"-9"-7594,7 16-2832,-6 2-2681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1.276"/>
    </inkml:context>
    <inkml:brush xml:id="br0">
      <inkml:brushProperty name="width" value="0.05" units="cm"/>
      <inkml:brushProperty name="height" value="0.05" units="cm"/>
      <inkml:brushProperty name="color" value="#E71224"/>
    </inkml:brush>
  </inkml:definitions>
  <inkml:trace contextRef="#ctx0" brushRef="#br0">1 0 360,'0'0'12955</inkml:trace>
  <inkml:trace contextRef="#ctx0" brushRef="#br0" timeOffset="1">257 77 11018,'0'0'9074,"26"0"-9922,-11 0-3065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2.182"/>
    </inkml:context>
    <inkml:brush xml:id="br0">
      <inkml:brushProperty name="width" value="0.05" units="cm"/>
      <inkml:brushProperty name="height" value="0.05" units="cm"/>
      <inkml:brushProperty name="color" value="#E71224"/>
    </inkml:brush>
  </inkml:definitions>
  <inkml:trace contextRef="#ctx0" brushRef="#br0">23 99 7706,'0'0'11998,"-4"-9"-11222,-13-16-361,17 25-409,0 0 0,0 0 0,0 0-1,0 0 1,0 0 0,0 0 0,0 1 0,0-1 0,0 0 0,0 0 0,0 0 0,0 0 0,0 0 0,0 0-1,0 0 1,0 0 0,0 0 0,0 0 0,0 0 0,0 0 0,0 0 0,0 0 0,-1 0 0,1 0 0,0 0 0,0 0-1,0 0 1,0 0 0,0 0 0,0 0 0,0 0 0,11 23 124,52 90 809,94 129 1,-156-240-906,0-1 1,0 1-1,0 0 1,1-1-1,-1 1 1,0-1-1,1 0 0,-1 0 1,1 1-1,-1-1 1,1 0-1,0 0 1,0 0-1,-1 0 1,1-1-1,0 1 0,3 1 1,-3-3 34,-1 1 1,1 0 0,-1-1-1,1 1 1,-1-1 0,1 0-1,-1 1 1,0-1 0,1 0-1,-1 0 1,0 0 0,0 0-1,0 0 1,1 0 0,-1 0-1,0 0 1,0 0-1,0-1 1,-1 1 0,1 0-1,0-1 1,0-1 0,37-61 223,35-85 0,-59 115-260,-1-1-1,-2 1 0,-2-2 1,8-55-1,-13 137-5119,1-27 747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2.746"/>
    </inkml:context>
    <inkml:brush xml:id="br0">
      <inkml:brushProperty name="width" value="0.05" units="cm"/>
      <inkml:brushProperty name="height" value="0.05" units="cm"/>
      <inkml:brushProperty name="color" value="#E71224"/>
    </inkml:brush>
  </inkml:definitions>
  <inkml:trace contextRef="#ctx0" brushRef="#br0">39 17 5641,'0'0'10005,"-7"-3"-9095,-5-1-1078,-7-2 2959,37 2-923,262 4-1085,-279 0-595,-22 12-4822,8-7-1484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3.107"/>
    </inkml:context>
    <inkml:brush xml:id="br0">
      <inkml:brushProperty name="width" value="0.05" units="cm"/>
      <inkml:brushProperty name="height" value="0.05" units="cm"/>
      <inkml:brushProperty name="color" value="#E71224"/>
    </inkml:brush>
  </inkml:definitions>
  <inkml:trace contextRef="#ctx0" brushRef="#br0">8 0 2881,'0'0'15351,"-5"1"-15042,2-1 437,15 1-233,40 1-13,72-1-377,-115-1-127,22 3 61,-30-3-58,0 1 0,0-1 0,-1 1 0,1-1 0,0 1 1,0 0-1,0-1 0,-1 1 0,1 0 0,0 0 0,-1 0 1,1-1-1,-1 1 0,1 0 0,-1 0 0,0 0 0,1 0 1,-1 0-1,0 0 0,1 0 0,-1 0 0,0 0 1,0 0-1,0 0 0,0 0 0,0 0 0,0 1 0,18 1-1538,-15-3 839,15 0-4126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3.763"/>
    </inkml:context>
    <inkml:brush xml:id="br0">
      <inkml:brushProperty name="width" value="0.05" units="cm"/>
      <inkml:brushProperty name="height" value="0.05" units="cm"/>
      <inkml:brushProperty name="color" value="#E71224"/>
    </inkml:brush>
  </inkml:definitions>
  <inkml:trace contextRef="#ctx0" brushRef="#br0">95 59 4521,'0'0'9366,"-11"-2"-7979,-32-7-264,44 9-1086,-1 0-1,0 0 1,0-1-1,1 1 1,-1 0 0,0 0-1,0 0 1,1-1 0,-1 1-1,0 0 1,0 0 0,0-1-1,1 1 1,-1 0 0,0 0-1,0-1 1,0 1 0,0 0-1,0-1 1,0 1 0,0 0-1,0-1 1,0 1 0,0 0-1,0-1 1,0 1 0,0 0-1,0-1 1,0 1 0,0 0-1,0-1 1,0 1 0,0 0-1,0 0 1,0-1 0,-1 1-1,1 0 1,0-1 0,0 1-1,0 0 1,0 0 0,-1-1-1,1 1 1,0 0 0,0 0-1,-1 0 1,1-1 0,0 1-1,0 0 1,-1 0 0,1 0-1,0 0 1,-1 0 0,1 0-1,0-1 1,-1 1 0,1 0-1,0 0 1,0 0-1,-1 0 1,1 0 0,0 0-1,-1 0 1,19-8-5,17 0 153,1 1 0,0 2 0,0 2 0,50 0 0,-86 3-13,-1 6-103,-1-1 1,1 0-1,-1 0 0,0 0 0,-1-1 1,1 1-1,-1 0 0,0-1 0,0 0 1,-7 7-1,-2 6 136,-45 67 387,-97 153-129,131-189-450,22-45-9,0 0 0,0 0 0,0 0 0,1 0 0,-1 0 0,1 0 0,-1 0 0,1 0 0,0 0 0,0 0 0,1 0 0,-1 0 0,1 0 0,1 6 0,-1-8 1,0 0 0,0 1 0,0-1-1,0 0 1,1 0 0,-1 0 0,0 0-1,1 0 1,-1 0 0,1 0 0,-1 0 0,1-1-1,-1 1 1,1-1 0,0 1 0,-1-1-1,1 1 1,0-1 0,2 0 0,38 3 121,-33-3-93,188 0 190,-197 0-233,0 0 0,0 0 0,-1 0 0,1 0 0,0 0 0,0 1 1,0-1-1,0 0 0,0 0 0,0 0 0,0 0 0,0 0 0,0 0 0,0 0 1,0 0-1,0 0 0,0 1 0,0-1 0,0 0 0,0 0 0,0 0 0,0 0 0,0 0 1,0 0-1,0 0 0,0 0 0,0 1 0,0-1 0,0 0 0,0 0 0,0 0 0,0 0 1,0 0-1,0 0 0,0 0 0,0 0 0,0 1 0,0-1 0,0 0 0,0 0 1,0 0-1,1 0 0,-1 0 0,0 0 0,0 0 0,0 0 0,0 0 0,0 0 0,0 0 1,-15 2-1264,13-3 984,1 0 1,-1 0-1,1 1 1,0-1-1,-1 0 1,1-1-1,0 1 0,0 0 1,0 0-1,0 0 1,0-1-1,0 1 1,0-1-1,0 1 1,0-1-1,-1-2 1,-7-16-5699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4.121"/>
    </inkml:context>
    <inkml:brush xml:id="br0">
      <inkml:brushProperty name="width" value="0.05" units="cm"/>
      <inkml:brushProperty name="height" value="0.05" units="cm"/>
      <inkml:brushProperty name="color" value="#E71224"/>
    </inkml:brush>
  </inkml:definitions>
  <inkml:trace contextRef="#ctx0" brushRef="#br0">1 40 8514,'0'0'9957,"8"-3"-9787,23-3 62,0 0 0,1 2-1,51 0 1,-82 4-145,16-1-195,39-8-2843,-26 3-1890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4.450"/>
    </inkml:context>
    <inkml:brush xml:id="br0">
      <inkml:brushProperty name="width" value="0.05" units="cm"/>
      <inkml:brushProperty name="height" value="0.05" units="cm"/>
      <inkml:brushProperty name="color" value="#E71224"/>
    </inkml:brush>
  </inkml:definitions>
  <inkml:trace contextRef="#ctx0" brushRef="#br0">1 43 7258,'0'0'10071,"0"-9"-9028,0-2-1007,0-11 1284,3 40-540,3 23-413,2 25 133,2-1-1,28 93 1,-29-144-97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5.102"/>
    </inkml:context>
    <inkml:brush xml:id="br0">
      <inkml:brushProperty name="width" value="0.05" units="cm"/>
      <inkml:brushProperty name="height" value="0.05" units="cm"/>
      <inkml:brushProperty name="color" value="#E71224"/>
    </inkml:brush>
  </inkml:definitions>
  <inkml:trace contextRef="#ctx0" brushRef="#br0">47 1 4137,'0'0'14072,"-10"0"-13117,-22 0-292,27 0-135,28 0-156,295 0-435,-365 9-8596,12-2 391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0.758"/>
    </inkml:context>
    <inkml:brush xml:id="br0">
      <inkml:brushProperty name="width" value="0.05" units="cm"/>
      <inkml:brushProperty name="height" value="0.05" units="cm"/>
      <inkml:brushProperty name="color" value="#E71224"/>
    </inkml:brush>
  </inkml:definitions>
  <inkml:trace contextRef="#ctx0" brushRef="#br0">148 1 9914,'0'0'9898,"-3"3"-9744,-12 15-91,0 0 1,2 1 0,1 1 0,0 0 0,1 1 0,-10 29 0,-5 5 283,14-33-394,4-7 967,25-30-283,22-27-555,-25 25-75,1 1 0,0 0 0,1 1 0,1 1 0,31-20 0,-47 33-8,0 1 0,0-1 1,0 1-1,0-1 0,0 1 0,0-1 0,0 1 0,0 0 1,0-1-1,0 1 0,0 0 0,0 0 0,0 0 0,0 0 1,1 0-1,-1 0 0,0 0 0,0 0 0,0 1 0,0-1 1,0 0-1,0 1 0,0-1 0,0 1 0,0-1 0,0 1 0,0-1 1,0 1-1,0 0 0,0-1 0,0 1 0,-1 0 0,1 0 1,1 1-1,15 39-26,-12-26 31,11 36-13,-9-30-20,0 1 1,1-1-1,1-1 1,15 27-1,-17-40-759,-4-10-855,-2-14-1428,-3-6-3167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5.445"/>
    </inkml:context>
    <inkml:brush xml:id="br0">
      <inkml:brushProperty name="width" value="0.05" units="cm"/>
      <inkml:brushProperty name="height" value="0.05" units="cm"/>
      <inkml:brushProperty name="color" value="#E71224"/>
    </inkml:brush>
  </inkml:definitions>
  <inkml:trace contextRef="#ctx0" brushRef="#br0">34 1 9522,'-34'121'6201,"45"-119"-4656,15 0-561,7 1-424,9-1-280,2 0-168,-3 1-32,-2-1-32,-8 0-40,-11-2-8,-1 0-576,-12 0-1096,-1 0-1537,-6-11-4393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5.788"/>
    </inkml:context>
    <inkml:brush xml:id="br0">
      <inkml:brushProperty name="width" value="0.05" units="cm"/>
      <inkml:brushProperty name="height" value="0.05" units="cm"/>
      <inkml:brushProperty name="color" value="#E71224"/>
    </inkml:brush>
  </inkml:definitions>
  <inkml:trace contextRef="#ctx0" brushRef="#br0">0 0 9602,'0'0'8199,"26"9"-7727,80 30-116,-102-37-334,1 0 0,-1 1 0,0-1 0,1 1 0,-1 0 0,0 1 0,-1-1 0,1 1 0,-1-1 0,1 1 0,-1 0 0,0 0 0,0 1 0,-1-1 0,0 0 0,1 1 0,-1 0 0,-1-1 0,3 10 0,-2-6-5,-1 0 1,0 0-1,-1 0 1,0 0-1,0 0 1,-1 0 0,1 0-1,-2 1 1,-2 9-1,1-11-6,-1 1 0,1-1 1,-1 0-1,-1 0 0,1 0 0,-1-1 0,0 1 0,-1-1 0,0 0 1,0-1-1,-8 7 0,-12 7-231,-38 22-1,62-39-1094,20-16-10506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6.117"/>
    </inkml:context>
    <inkml:brush xml:id="br0">
      <inkml:brushProperty name="width" value="0.05" units="cm"/>
      <inkml:brushProperty name="height" value="0.05" units="cm"/>
      <inkml:brushProperty name="color" value="#E71224"/>
    </inkml:brush>
  </inkml:definitions>
  <inkml:trace contextRef="#ctx0" brushRef="#br0">28 51 4257,'0'0'12328,"0"-12"-11041,0-26-83,0 78-77,-2 48-133,-24 145-1,43-265-5410,-3 11-633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6.472"/>
    </inkml:context>
    <inkml:brush xml:id="br0">
      <inkml:brushProperty name="width" value="0.05" units="cm"/>
      <inkml:brushProperty name="height" value="0.05" units="cm"/>
      <inkml:brushProperty name="color" value="#E71224"/>
    </inkml:brush>
  </inkml:definitions>
  <inkml:trace contextRef="#ctx0" brushRef="#br0">122 56 9538,'0'0'9842,"36"-56"-9826,-18 56-8,0 0 0,0 12-8,-2 4-64,2 10-1296,-5-3-1705,-8-2-3392</inkml:trace>
  <inkml:trace contextRef="#ctx0" brushRef="#br0" timeOffset="1">0 457 8042,'0'0'8442,"168"0"-8442,-136 0-1249,-9 0-4848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6.801"/>
    </inkml:context>
    <inkml:brush xml:id="br0">
      <inkml:brushProperty name="width" value="0.05" units="cm"/>
      <inkml:brushProperty name="height" value="0.05" units="cm"/>
      <inkml:brushProperty name="color" value="#E71224"/>
    </inkml:brush>
  </inkml:definitions>
  <inkml:trace contextRef="#ctx0" brushRef="#br0">1 1 11058,'0'0'8106,"150"0"-8058,-119 0 8,-3 0-40,-5 4-16,-7 3-200,-11-2-1280,-5 4-1185,-18-2-1224,-8 0-5177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7.158"/>
    </inkml:context>
    <inkml:brush xml:id="br0">
      <inkml:brushProperty name="width" value="0.05" units="cm"/>
      <inkml:brushProperty name="height" value="0.05" units="cm"/>
      <inkml:brushProperty name="color" value="#E71224"/>
    </inkml:brush>
  </inkml:definitions>
  <inkml:trace contextRef="#ctx0" brushRef="#br0">1 1 1112,'5'121'9818,"13"-121"-7513,8 0-481,7 0-712,4 0-479,-1 0-353,16 0-280,-11 0 0,-7 0-2825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7.516"/>
    </inkml:context>
    <inkml:brush xml:id="br0">
      <inkml:brushProperty name="width" value="0.05" units="cm"/>
      <inkml:brushProperty name="height" value="0.05" units="cm"/>
      <inkml:brushProperty name="color" value="#E71224"/>
    </inkml:brush>
  </inkml:definitions>
  <inkml:trace contextRef="#ctx0" brushRef="#br0">23 83 5617,'0'0'13208,"-5"-4"-12664,5 4-537,-1-1 0,1 1 0,0-1-1,-1 1 1,1-1 0,-1 1 0,1 0-1,-1-1 1,0 1 0,1 0 0,-1-1-1,1 1 1,-1 0 0,0 0 0,1-1 0,-1 1-1,0 0 1,1 0 0,-1 0 0,0 0-1,1 0 1,-1 0 0,0 0 0,1 0-1,-1 0 1,0 0 0,1 0 0,-2 1-1,7 18 113,33 41 61,-32-51-128,32 51 172,-23-34-142,1 0 0,1-1 0,23 25 0,-39-50-58,-1 1-1,0-1 0,1 1 0,-1-1 1,1 1-1,-1-1 0,0 0 0,1 1 1,-1-1-1,1 0 0,0 1 0,-1-1 1,1 0-1,-1 1 0,1-1 1,-1 0-1,1 0 0,0 0 0,-1 0 1,1 0-1,-1 0 0,1 0 0,0 0 1,-1 0-1,1 0 0,-1 0 0,1 0 1,0 0-1,-1 0 0,1 0 0,-1-1 1,1 1-1,-1 0 0,1 0 0,0-1 1,-1 1-1,1 0 0,-1-1 0,0 1 1,1-1-1,-1 1 0,1 0 1,-1-1-1,1 1 0,-1-1 0,1 0 1,13-32 458,-11 23-511,13-33 51,-2-1 0,-2 0-1,-2-1 1,7-74-1,-17 118-32,1 1 0,-1-1 0,0 1 1,0 0-1,0-1 0,0 1 0,0 0 0,0-1 0,0 1 0,0 0 0,1-1 0,-1 1 0,0 0 0,0-1 0,0 1 0,1 0 0,-1-1 0,0 1 0,0 0 0,1 0 0,-1-1 0,0 1 0,1 0 0,-1 0 0,0 0 0,1 0 0,-1-1 0,0 1 0,1 0 0,-1 0 0,1 0 0,-1 0 0,0 0 0,1 0 0,-1 0 0,0 0 0,1 0 0,-1 0 0,1 0 0,-1 0 0,0 0 0,1 0 1,-1 0-1,0 0 0,1 1 0,-1-1 0,0 0 0,1 0 0,-1 0 0,0 1 0,1-1 0,-1 0 0,0 0 0,0 1 0,1-1 0,-1 0 0,18 16-1932,-7 0-2217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7.953"/>
    </inkml:context>
    <inkml:brush xml:id="br0">
      <inkml:brushProperty name="width" value="0.05" units="cm"/>
      <inkml:brushProperty name="height" value="0.05" units="cm"/>
      <inkml:brushProperty name="color" value="#E71224"/>
    </inkml:brush>
  </inkml:definitions>
  <inkml:trace contextRef="#ctx0" brushRef="#br0">4 0 6465,'0'0'9764,"-4"0"-9112,642 17 2270,-622-15-2943,-21 0 10,-33 3-989,23-3-367,-20 3-3690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8.526"/>
    </inkml:context>
    <inkml:brush xml:id="br0">
      <inkml:brushProperty name="width" value="0.05" units="cm"/>
      <inkml:brushProperty name="height" value="0.05" units="cm"/>
      <inkml:brushProperty name="color" value="#E71224"/>
    </inkml:brush>
  </inkml:definitions>
  <inkml:trace contextRef="#ctx0" brushRef="#br0">7 3 9114,'0'0'9641,"-6"0"-8833,275-3-371,-268 3-74,-2 4-354,-18 35 181,-3 0 0,0-2 0,-30 37 0,22-33-62,3 0 0,-24 48-1,49-85-117,0 1-1,1-1 1,-1 0-1,1 0 1,-1 1 0,1-1-1,1 0 1,-2 7-1,3-10-4,-1 0 0,0 0 0,0 0-1,0 0 1,1 0 0,-1 0 0,1 0 0,-1 0-1,1 0 1,-1 0 0,1 0 0,-1 0 0,1 0-1,0-1 1,0 1 0,-1 0 0,1 0 0,0-1-1,0 1 1,0 0 0,0-1 0,0 1 0,0-1-1,0 1 1,0-1 0,0 0 0,0 1 0,0-1-1,0 0 1,0 0 0,0 0 0,0 0 0,0 0-1,0 0 1,2 0 0,70 2 148,-48-2-136,0 1 1,-1 1-1,39 7 1,-60-7-815,-11-3-113,-17-8-1714,7-9-2954,0-5-4782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18.867"/>
    </inkml:context>
    <inkml:brush xml:id="br0">
      <inkml:brushProperty name="width" value="0.05" units="cm"/>
      <inkml:brushProperty name="height" value="0.05" units="cm"/>
      <inkml:brushProperty name="color" value="#E71224"/>
    </inkml:brush>
  </inkml:definitions>
  <inkml:trace contextRef="#ctx0" brushRef="#br0">1 5 11899,'0'0'7497,"155"-5"-7497,-122 5 0,-9 0-192,-14 0-1432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1.097"/>
    </inkml:context>
    <inkml:brush xml:id="br0">
      <inkml:brushProperty name="width" value="0.05" units="cm"/>
      <inkml:brushProperty name="height" value="0.05" units="cm"/>
      <inkml:brushProperty name="color" value="#E71224"/>
    </inkml:brush>
  </inkml:definitions>
  <inkml:trace contextRef="#ctx0" brushRef="#br0">1 0 10442,'0'0'8954,"134"7"-8306,-64-7-488,31 0-160,-18 0-1480,-16-4-4265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20.629"/>
    </inkml:context>
    <inkml:brush xml:id="br0">
      <inkml:brushProperty name="width" value="0.05" units="cm"/>
      <inkml:brushProperty name="height" value="0.05" units="cm"/>
      <inkml:brushProperty name="color" value="#E71224"/>
    </inkml:brush>
  </inkml:definitions>
  <inkml:trace contextRef="#ctx0" brushRef="#br0">34 14 7826,'0'0'10338,"-3"-14"-10338,-7 19-1064,2 4-1369,-5 0-4488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20.968"/>
    </inkml:context>
    <inkml:brush xml:id="br0">
      <inkml:brushProperty name="width" value="0.05" units="cm"/>
      <inkml:brushProperty name="height" value="0.05" units="cm"/>
      <inkml:brushProperty name="color" value="#E71224"/>
    </inkml:brush>
  </inkml:definitions>
  <inkml:trace contextRef="#ctx0" brushRef="#br0">146 0 9434,'-145'149'3785,"173"-151"-3785,1-3-1488,-1-2-7778</inkml:trace>
  <inkml:trace contextRef="#ctx0" brushRef="#br0" timeOffset="1">389 184 10746,'0'0'9306,"-3"0"-10266,11-5-5641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23.512"/>
    </inkml:context>
    <inkml:brush xml:id="br0">
      <inkml:brushProperty name="width" value="0.05" units="cm"/>
      <inkml:brushProperty name="height" value="0.05" units="cm"/>
      <inkml:brushProperty name="color" value="#E71224"/>
    </inkml:brush>
  </inkml:definitions>
  <inkml:trace contextRef="#ctx0" brushRef="#br0">90 15 7682,'0'0'5661,"-10"8"-5398,-30 26-166,41-34-25,-1 0 0,0-1-1,0 1 1,0 0 0,0 0 0,0-1 0,0 1 0,0 0-1,0-1 1,0 1 0,0 0 0,0-1 0,0 1-1,0 0 1,0 0 0,0-1 0,0 1 0,0 0 0,0-1-1,0 1 1,0 0 0,0-1 0,-1 1 0,1 0 0,0 0-1,0-1 1,0 1 0,-1 0 0,1 0 0,0 0 0,0-1-1,0 1 1,-1 0 0,1 0 0,0 0 0,0 0-1,-1-1 1,1 1 0,0 0 0,-1 0 0,1 0 0,0 0-1,-1 0 1,1 0 0,0 0 0,0 0 0,-1 0 0,1 0-1,0 0 1,-1 0 0,1 0 0,0 0 0,-1 0 0,1 0-1,0 0 1,0 0 0,-1 0 0,1 1 0,0-1-1,-1 0 1,1 0 0,0 0 0,0 0 0,-1 1 0,1-1-1,0 0 1,4-22 194,2 15 435,-11 19-568,-14 21 2,5-20 357,17-20 429,21-24-454,-17 24-462,-5 4-22,0 0 0,0 0 0,1 0 0,0 0 0,-1 1 0,1-1 0,0 1 0,0 0 0,1 0 0,-1 0 0,6-2 0,-11 14-1371,-2-3 428,0-1-1,0 1 1,-1-1-1,1 0 1,-11 9-1,-9 7-6510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23.884"/>
    </inkml:context>
    <inkml:brush xml:id="br0">
      <inkml:brushProperty name="width" value="0.05" units="cm"/>
      <inkml:brushProperty name="height" value="0.05" units="cm"/>
      <inkml:brushProperty name="color" value="#E71224"/>
    </inkml:brush>
  </inkml:definitions>
  <inkml:trace contextRef="#ctx0" brushRef="#br0">0 1 9274,'0'0'7778,"0"5"-7250,0 34 1716,3-41-2263,1-1-1,-1 1 1,1 0-1,0 0 1,0 0 0,-1 0-1,1 1 1,0 0-1,0 0 1,1 0-1,3 0 1,71-5-4674,-45 4-1099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24.211"/>
    </inkml:context>
    <inkml:brush xml:id="br0">
      <inkml:brushProperty name="width" value="0.05" units="cm"/>
      <inkml:brushProperty name="height" value="0.05" units="cm"/>
      <inkml:brushProperty name="color" value="#E71224"/>
    </inkml:brush>
  </inkml:definitions>
  <inkml:trace contextRef="#ctx0" brushRef="#br0">21 0 9706,'0'0'7690,"-16"5"-7426,14-5-80,-1 0 1144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0.203"/>
    </inkml:context>
    <inkml:brush xml:id="br0">
      <inkml:brushProperty name="width" value="0.05" units="cm"/>
      <inkml:brushProperty name="height" value="0.05" units="cm"/>
      <inkml:brushProperty name="color" value="#E71224"/>
    </inkml:brush>
  </inkml:definitions>
  <inkml:trace contextRef="#ctx0" brushRef="#br0">21 47 56,'0'0'9931,"-13"7"-6959,6-6 3050,7-3-5926,0-1 0,0 0 0,0 1 0,1-1 0,0 0-1,-1 1 1,1-1 0,0 1 0,0-1 0,0 1-1,1-1 1,-1 1 0,3-4 0,5-9 650,-8 15-377,1 490 147,-2-489-200,0-32-848,-3-36-2975,-1 32-1825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0.590"/>
    </inkml:context>
    <inkml:brush xml:id="br0">
      <inkml:brushProperty name="width" value="0.05" units="cm"/>
      <inkml:brushProperty name="height" value="0.05" units="cm"/>
      <inkml:brushProperty name="color" value="#E71224"/>
    </inkml:brush>
  </inkml:definitions>
  <inkml:trace contextRef="#ctx0" brushRef="#br0">0 43 9162,'0'0'9162,"106"-42"-9162,-72 42 0,-6 0-72,-7 0-464,-5 0-616,-16 18-905,0 1-575,-11 2-1793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0.932"/>
    </inkml:context>
    <inkml:brush xml:id="br0">
      <inkml:brushProperty name="width" value="0.05" units="cm"/>
      <inkml:brushProperty name="height" value="0.05" units="cm"/>
      <inkml:brushProperty name="color" value="#E71224"/>
    </inkml:brush>
  </inkml:definitions>
  <inkml:trace contextRef="#ctx0" brushRef="#br0">1 0 720,'0'0'13987,"170"2"-13611,-131-2-176,-8 0-88,-5 0-96,-13 0-16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1.272"/>
    </inkml:context>
    <inkml:brush xml:id="br0">
      <inkml:brushProperty name="width" value="0.05" units="cm"/>
      <inkml:brushProperty name="height" value="0.05" units="cm"/>
      <inkml:brushProperty name="color" value="#E71224"/>
    </inkml:brush>
  </inkml:definitions>
  <inkml:trace contextRef="#ctx0" brushRef="#br0">402 9 8378,'0'0'9388,"-3"-3"-8939,2 3-443,0-1 1,1 1 0,-1-1 0,0 1 0,0-1 0,0 1 0,0-1 0,0 1 0,0 0 0,0-1-1,0 1 1,0 0 0,0 0 0,0 0 0,0 0 0,0 0 0,0 0 0,0 0 0,0 0 0,0 0-1,0 1 1,0-1 0,0 0 0,0 1 0,0-1 0,0 0 0,0 1 0,1-1 0,-1 1 0,0-1-1,0 1 1,0 0 0,1-1 0,-1 1 0,-1 1 0,-35 39-38,16-17 58,-10 8 93,-1-2 0,-1-2 0,-2-1 1,-1-1-1,-56 29 0,91-54-81,-1 0 0,0 0 0,0 0 0,1 0 0,-1-1-1,0 1 1,0-1 0,0 0 0,0 1 0,0-1 0,0 0 0,0 0 0,0 0 0,-3-1 0,4 1-5,0-1 0,0 1 0,0 0 1,0-1-1,1 0 0,-1 1 0,0-1 1,0 1-1,1-1 0,-1 0 0,0 0 1,1 1-1,-1-1 0,0 0 0,1 0 0,0 0 1,-1 0-1,1 1 0,-1-1 0,1 0 1,-1-1-1,0-5 16,1 1 0,-1 0 0,1-1 0,0 1 0,1-1 0,-1 1 0,4-12-1,-2 13-41,-1 1 0,1-1 0,1 0-1,-1 1 1,1 0 0,-1-1-1,1 1 1,0 0 0,1 1 0,-1-1-1,1 0 1,0 1 0,0 0-1,0 0 1,0 0 0,0 0-1,1 1 1,-1 0 0,1 0 0,-1 0-1,1 0 1,0 1 0,0-1-1,0 1 1,8 0 0,-5-1-13,0 1 1,0 0 0,0 1-1,0 0 1,1 0 0,-1 1-1,0-1 1,0 2 0,0-1-1,0 1 1,0 1 0,0 0-1,0 0 1,-1 0 0,8 5-1,-2 3 3,-1 0 0,0 2 0,0-1 0,-1 1-1,-1 1 1,0 0 0,-1 0 0,-1 1 0,0 0 0,-1 1-1,0 0 1,7 29 0,-14-45-24,0 0-1,0 0 1,0 0-1,0-1 0,0 1 1,0 0-1,0 0 1,0 0-1,1 0 1,-1 0-1,0-1 1,0 1-1,0 0 1,0 0-1,0 0 1,1 0-1,-1 0 1,0 0-1,0 0 1,0-1-1,0 1 0,1 0 1,-1 0-1,0 0 1,0 0-1,0 0 1,0 0-1,1 0 1,-1 0-1,0 0 1,0 0-1,0 0 1,0 0-1,1 0 1,-1 0-1,0 0 0,0 0 1,0 0-1,1 1 1,-1-1-1,0 0 1,0 0-1,0 0 1,0 0-1,0 0 1,1 0-1,-1 0 1,0 0-1,0 1 1,0-1-1,0 0 0,0 0 1,0 0-1,0 0 1,1 1-1,-1-1 1,0 0-1,4-16-3122,-1-6-5892</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1.740"/>
    </inkml:context>
    <inkml:brush xml:id="br0">
      <inkml:brushProperty name="width" value="0.05" units="cm"/>
      <inkml:brushProperty name="height" value="0.05" units="cm"/>
      <inkml:brushProperty name="color" value="#E71224"/>
    </inkml:brush>
  </inkml:definitions>
  <inkml:trace contextRef="#ctx0" brushRef="#br0">19 77 7058,'0'0'8860,"-3"-17"-7813,0-3-997,-5-19 1539,5 47-829,2 32-596,3 5 113,12 69 1,0-11 78,-13-40-309,-1-62-169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1.440"/>
    </inkml:context>
    <inkml:brush xml:id="br0">
      <inkml:brushProperty name="width" value="0.05" units="cm"/>
      <inkml:brushProperty name="height" value="0.05" units="cm"/>
      <inkml:brushProperty name="color" value="#E71224"/>
    </inkml:brush>
  </inkml:definitions>
  <inkml:trace contextRef="#ctx0" brushRef="#br0">99 77 8530,'0'0'9462,"0"-10"-8519,-2-1-587,1 7-240,0 1 0,1-1-1,-1 1 1,1-1 0,0 1 0,0-1 0,0 1 0,1-1-1,-1 1 1,1-1 0,0 1 0,0 0 0,0-1 0,2-2-1,-17 56 1619,3-18-1741,2 0 0,0 1 0,3 0 0,0 0 0,-1 52 0,6-15 75,13 113 0,-6-130-53,7 113-78,-13-165 34,0 0 1,0-1-1,0 1 1,0-1 0,0 1-1,0 0 1,0-1-1,0 1 1,-1-1 0,1 1-1,0-1 1,-1 1-1,1 0 1,0-1 0,-1 1-1,1-1 1,0 0-1,-1 1 1,1-1 0,-1 1-1,1-1 1,-1 0-1,1 1 1,-1-1 0,1 0-1,-1 1 1,0-1-1,1 0 1,-1 0 0,1 0-1,-1 1 1,0-1-1,1 0 1,-1 0 0,1 0-1,-1 0 1,0 0-1,1 0 1,-1 0 0,1 0-1,-1 0 1,-1-1-1,-27-11-3220,8-9-2885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2.085"/>
    </inkml:context>
    <inkml:brush xml:id="br0">
      <inkml:brushProperty name="width" value="0.05" units="cm"/>
      <inkml:brushProperty name="height" value="0.05" units="cm"/>
      <inkml:brushProperty name="color" value="#E71224"/>
    </inkml:brush>
  </inkml:definitions>
  <inkml:trace contextRef="#ctx0" brushRef="#br0">1 2 5825,'0'0'10991,"28"0"-10097,185 0 91,-120-1-619,107 2-18,-187 2-60,-13-3-355,0 0 0,0 0-1,1 0 1,-1 0 0,0 0-1,0 0 1,0 1 0,1-1-1,-1 0 1,0 0 0,0 0-1,0 0 1,1 0 0,-1 0-1,0 0 1,0 0 0,0 0-1,0 0 1,0 1 0,1-1-1,-1 0 1,0 0 0,0 0 0,0 0-1,0 1 1,0-1 0,0 0-1,0 0 1,1 0 0,-1 0-1,0 1 1,0-1 0,0 0-1,0 0 1,0 0 0,0 1-1,0-1 1,0 0 0,0 0-1,0 0 1,0 1 0,0-1-1,0 0 1,0 0 0,0 0 0,0 1-1,-1-1 1,1 0 0,0 0-1,0 0 1,0 0 0,0 1-1,0-1 1,0 0 0,-1 0-1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2.612"/>
    </inkml:context>
    <inkml:brush xml:id="br0">
      <inkml:brushProperty name="width" value="0.05" units="cm"/>
      <inkml:brushProperty name="height" value="0.05" units="cm"/>
      <inkml:brushProperty name="color" value="#E71224"/>
    </inkml:brush>
  </inkml:definitions>
  <inkml:trace contextRef="#ctx0" brushRef="#br0">0 3 5193,'0'0'12703,"17"0"-11564,203-2-379,-219 2-758,0 0 0,0 0 0,0 0 0,1 0 0,-1 0 0,0 0 0,0 1 0,0-1 0,0 0 0,0 1 0,0-1 0,0 1 0,0-1 0,0 1 0,0-1 0,0 1 0,0 0 0,0-1 0,0 1 0,0 0 0,-1 0 0,1 0 0,0 0 0,0 0 0,-1 0 0,1 0 0,-1 0 0,1 0 0,-1 0 0,1 0 0,-1 0 0,0 0 0,0 0 0,1 0 0,-1 0 0,0 1 0,0-1 0,0 0 0,0 0 0,0 0 0,0 0 0,-1 0 0,1 1 0,0-1 0,-1 0 0,1 0 0,0 0 0,-2 1-1,0 7 51,-1-1 0,-1 0 0,1 0 0,-1-1 0,-7 10 0,-50 67 199,-31 47-147,78-109-95,1 0 1,2 1-1,0 0 0,-7 26 1,16-46-4,1 1 0,0 0 0,0 0 0,0 0 0,1 0 0,-1-1 0,1 1 1,0 0-1,0 0 0,0 0 0,2 7 0,-1-9 3,0 0 0,0-1 1,0 1-1,0-1 0,0 1 0,0-1 0,0 1 0,1-1 1,-1 0-1,1 0 0,-1 0 0,1 0 0,-1 0 1,1 0-1,-1 0 0,1 0 0,0-1 0,0 1 1,-1 0-1,1-1 0,0 0 0,0 1 0,0-1 0,-1 0 1,4 0-1,155 3 466,-97-3-457,-63 0-24,-18 0-81,13 0 84,-34-5-1516,37 4 1180,1 0 0,-1 0 1,0 0-1,1 0 1,-1 0-1,1-1 1,0 1-1,-1-1 0,1 1 1,0-1-1,0 1 1,0-1-1,0 0 1,0 1-1,0-1 1,1 0-1,-1 0 0,0-3 1,-7-20-6392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2.986"/>
    </inkml:context>
    <inkml:brush xml:id="br0">
      <inkml:brushProperty name="width" value="0.05" units="cm"/>
      <inkml:brushProperty name="height" value="0.05" units="cm"/>
      <inkml:brushProperty name="color" value="#E71224"/>
    </inkml:brush>
  </inkml:definitions>
  <inkml:trace contextRef="#ctx0" brushRef="#br0">0 28 7634,'0'0'11330,"112"-7"-11330,-30 5-520,-12-5-1993,-15 2-5824</inkml:trace>
  <inkml:trace contextRef="#ctx0" brushRef="#br0" timeOffset="1">505 0 14403,'0'0'5945,"-47"7"-15883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4.928"/>
    </inkml:context>
    <inkml:brush xml:id="br0">
      <inkml:brushProperty name="width" value="0.05" units="cm"/>
      <inkml:brushProperty name="height" value="0.05" units="cm"/>
      <inkml:brushProperty name="color" value="#E71224"/>
    </inkml:brush>
  </inkml:definitions>
  <inkml:trace contextRef="#ctx0" brushRef="#br0">24 42 1360,'0'0'16269,"-5"-1"-15337,-14-7-438,31 3-144,48-3-99,-48 7-288,283-18 797,-300 50-784,-9-3 95,0-1 0,-2 0-1,-1-1 1,-24 27 0,5-5 31,-8 9-24,27-36-59,0 0 0,2 1 0,0 0-1,2 1 1,-17 38 0,29-58-17,0 0 1,0 0 0,0 0-1,0 0 1,1 0-1,-1 1 1,1-1 0,0 0-1,0 3 1,0-5-1,1 0 0,-1 0 1,0 0-1,1-1 0,-1 1 1,1 0-1,-1-1 0,1 1 0,-1 0 1,1-1-1,-1 1 0,1 0 0,0-1 1,-1 1-1,1-1 0,0 1 1,0-1-1,-1 1 0,1-1 0,0 0 1,0 0-1,0 1 0,-1-1 1,1 0-1,0 0 0,0 0 0,0 0 1,0 1-1,0-1 0,-1-1 1,1 1-1,2 0 0,31-1 158,51 1-13,-80 0-147,1 1 0,-1-1 0,0 1 0,1 1 0,-1-1 0,0 1 1,0 0-1,0 0 0,0 0 0,-1 0 0,1 1 0,5 4 0,-23-26-5025,0 2-407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5.269"/>
    </inkml:context>
    <inkml:brush xml:id="br0">
      <inkml:brushProperty name="width" value="0.05" units="cm"/>
      <inkml:brushProperty name="height" value="0.05" units="cm"/>
      <inkml:brushProperty name="color" value="#E71224"/>
    </inkml:brush>
  </inkml:definitions>
  <inkml:trace contextRef="#ctx0" brushRef="#br0">0 47 7434,'0'0'10578,"168"-42"-10578,-77 40-376,-16 0-2001,-16 2-2792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5.872"/>
    </inkml:context>
    <inkml:brush xml:id="br0">
      <inkml:brushProperty name="width" value="0.05" units="cm"/>
      <inkml:brushProperty name="height" value="0.05" units="cm"/>
      <inkml:brushProperty name="color" value="#E71224"/>
    </inkml:brush>
  </inkml:definitions>
  <inkml:trace contextRef="#ctx0" brushRef="#br0">20 0 832,'0'0'18023,"-4"7"-17795,1-1-174,1 0 0,-1 0 0,2 0 0,-1 1 0,0-1 0,1 0 0,1 1 0,-1 0 0,1-1 0,0 1 0,0-1 0,1 1 0,0-1 1,2 12-1,0 74 355,13-93 646,-8-9-960,-1-1 0,0 0-1,-1 0 1,7-15 0,6-11-54,19-23 33,-38 60-82,0 0 0,1 0 0,-1 0 0,0 0 0,1 0 0,-1 0 0,0 0 0,1 0 0,-1 0 0,0 0 0,0 1 0,1-1 0,-1 0 0,0 0 0,1 0 0,-1 0 0,0 0 0,0 1 0,1-1 0,-1 0 0,0 0 0,0 0 0,0 1 0,1-1 0,-1 0 0,0 0 0,0 1 0,0-1 0,0 0 0,1 0 0,-1 1 0,0-1 0,0 0 0,0 1 0,0-1 0,0 0 0,0 1 0,0-1 0,0 0 0,0 0 0,0 1 0,0-1 0,0 0 0,0 1 0,0-1 0,0 0 0,-1 1 0,5 18 25,-4-19-22,2 32 52,-2-22-44,0-1 1,1 0-1,0 1 0,1-1 0,0 0 0,6 16 1,-8-24 4,0-1 0,1 0 1,-1 0-1,1 0 1,-1 1-1,1-1 1,-1 0-1,0 0 1,1 0-1,-1 0 0,1 0 1,-1 0-1,1 0 1,-1 0-1,1 0 1,-1 0-1,1 0 0,-1 0 1,1 0-1,-1 0 1,1 0-1,-1 0 1,0 0-1,1-1 0,-1 1 1,1 0-1,-1 0 1,0-1-1,1 1 1,-1 0-1,1-1 1,-1 1-1,0 0 0,1-1 1,-1 1-1,0 0 1,0-1-1,1 1 1,-1-1-1,15-15 253,-15 15-259,12-14 83,-1 2-42,0 0 1,-1-1-1,-1 0 1,14-29-1,-22 42-83,-1 36-197,0-27 228,0 0 0,0 0 0,1 0 0,0 0 0,0 0 0,4 12 0,-4-18 13,0 0 0,0 0 1,1 0-1,-1 0 1,0 0-1,1 0 1,-1-1-1,1 1 1,-1 0-1,1-1 1,0 0-1,0 1 1,0-1-1,0 0 0,0 0 1,0 0-1,0 0 1,0 0-1,0 0 1,0 0-1,0-1 1,1 1-1,-1-1 1,0 0-1,1 0 0,-1 0 1,4 0-1,2 0 11,-1-1-1,1 0 0,0 0 0,-1-1 1,1 0-1,-1 0 0,1 0 0,-1-1 1,0-1-1,0 1 0,0-1 1,10-7-1,3-5 13,-1-1 0,26-30 0,9-8 33,-51 108-297,-3 83 75,13-154-4243,-2-3-1446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6.197"/>
    </inkml:context>
    <inkml:brush xml:id="br0">
      <inkml:brushProperty name="width" value="0.05" units="cm"/>
      <inkml:brushProperty name="height" value="0.05" units="cm"/>
      <inkml:brushProperty name="color" value="#E71224"/>
    </inkml:brush>
  </inkml:definitions>
  <inkml:trace contextRef="#ctx0" brushRef="#br0">1 0 11498,'0'0'7498,"54"31"-7570,1-8-1688,-9-9-4418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6.556"/>
    </inkml:context>
    <inkml:brush xml:id="br0">
      <inkml:brushProperty name="width" value="0.05" units="cm"/>
      <inkml:brushProperty name="height" value="0.05" units="cm"/>
      <inkml:brushProperty name="color" value="#E71224"/>
    </inkml:brush>
  </inkml:definitions>
  <inkml:trace contextRef="#ctx0" brushRef="#br0">91 0 11042,'0'0'9028,"-14"17"-8518,-44 50-199,56-65-289,0 1 1,0-1-1,1 1 0,-1-1 1,0 1-1,1 0 0,0-1 0,-1 1 1,1 0-1,-1 6 0,2-9-13,0 0 0,0 1 0,0-1 0,0 1 0,0-1-1,0 1 1,1-1 0,-1 0 0,0 1 0,0-1 0,0 1 0,1-1 0,-1 0 0,0 1-1,0-1 1,1 0 0,-1 1 0,0-1 0,1 0 0,-1 0 0,0 1 0,1-1 0,-1 0-1,0 0 1,1 0 0,-1 1 0,1-1 0,-1 0 0,1 0 0,-1 0 0,0 0 0,1 0-1,-1 0 1,1 0 0,-1 0 0,1 0 0,-1 0 0,1 0 0,6-1 52,0 0 0,-1 0 0,1-1 0,-1 0 0,8-3 0,-12 4-91,9-3 49,0 0 0,0 1 0,1 0 0,12-1 0,-22 4-20,0-1 1,1 1-1,-1 0 1,0 0-1,0 0 1,0 0-1,1 1 1,-1-1-1,0 0 1,0 1-1,0 0 1,0-1-1,0 1 1,0 0-1,0 0 1,0 0-1,0 0 1,0 1-1,0-1 1,-1 0-1,1 1 1,0-1-1,-1 1 1,1 0-1,-1-1 1,0 1-1,0 0 1,2 2-1,10 21-511,-4-10-4833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7.052"/>
    </inkml:context>
    <inkml:brush xml:id="br0">
      <inkml:brushProperty name="width" value="0.05" units="cm"/>
      <inkml:brushProperty name="height" value="0.05" units="cm"/>
      <inkml:brushProperty name="color" value="#E71224"/>
    </inkml:brush>
  </inkml:definitions>
  <inkml:trace contextRef="#ctx0" brushRef="#br0">25 115 7330,'0'0'9716,"-6"0"-8870,-12 0 485,759 12-12,-547-13-1159,-212 2-149,9-1-3,0 0 1,0 0 0,0-1 0,1 0 0,-14-3 0,19 4-19,1-1 0,0 0 0,0 0 0,-1 0 0,1-1 0,0 1 0,0 0 0,0-1 0,0 1 1,1-1-1,-1 0 0,0 1 0,1-1 0,-1 0 0,1 0 0,-1 0 0,1 0 0,0-1 1,0 1-1,0 0 0,0 0 0,1-1 0,-1 1 0,0 0 0,0-4 0,0-10-135,2 12 129,-1 0-1,0 0 1,-1 0 0,1 0 0,-1 0 0,0 1 0,1-1 0,-2 0 0,1 0 0,0 1 0,-1-1 0,0 1 0,-2-4 0,4 7-30,7 37-191,17 8 321,-20-40-77,-1 1-1,1 0 1,-1 0 0,0 0 0,0 1 0,-1-1 0,0 1 0,0-1 0,-1 1-1,1 0 1,-1 0 0,-1 0 0,1 8 0,-2-12-3,1-1 0,-1 0 0,0 1 1,0-1-1,0 0 0,0 0 0,0 1 0,0-1 0,-1 0 1,1 0-1,-1-1 0,1 1 0,-1 0 0,0 0 0,0-1 1,0 1-1,0-1 0,-2 2 0,-20 10-1817,3-6-5532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7.507"/>
    </inkml:context>
    <inkml:brush xml:id="br0">
      <inkml:brushProperty name="width" value="0.05" units="cm"/>
      <inkml:brushProperty name="height" value="0.05" units="cm"/>
      <inkml:brushProperty name="color" value="#E71224"/>
    </inkml:brush>
  </inkml:definitions>
  <inkml:trace contextRef="#ctx0" brushRef="#br0">37 90 3849,'0'0'7435,"6"-7"-6044,17-22-54,-22 27-1195,-1 0-1,1 0 1,-1 1-1,0-1 0,0 0 1,0 1-1,0-1 1,0 0-1,0 0 1,-1 1-1,1-1 1,0 0-1,-1 1 0,1-1 1,-1 0-1,0 1 1,0-1-1,1 1 1,-1-1-1,0 1 0,-2-2 1,-9-10 1328,12 13-1439,0 0 0,0-1-1,0 1 1,0 0 0,0 0-1,0 0 1,0 0 0,0 0-1,0 0 1,-1 0-1,1 0 1,0-1 0,0 1-1,0 0 1,0 0 0,0 0-1,0 0 1,-1 0-1,1 0 1,0 0 0,0 0-1,0 0 1,0 0 0,0 0-1,-1 0 1,1 0 0,0 0-1,0 0 1,0 0-1,0 0 1,0 0 0,0 0-1,-1 0 1,1 0 0,0 0-1,0 0 1,0 0-1,0 0 1,0 0 0,0 0-1,-1 1 1,1-1 0,0 0-1,0 0 1,0 0 0,0 0-1,0 0 1,0 0-1,0 0 1,0 0 0,0 1-1,-1-1 1,1 0 0,0 0-1,0 0 1,0 0-1,0 0 1,0 1 0,0-1-1,-5 399 253,7-225-72,-2-183-695,-1 0 0,-1 0-1,0 0 1,0 0 0,-6-17 0,-3-6-3115,1-7-2621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1.783"/>
    </inkml:context>
    <inkml:brush xml:id="br0">
      <inkml:brushProperty name="width" value="0.05" units="cm"/>
      <inkml:brushProperty name="height" value="0.05" units="cm"/>
      <inkml:brushProperty name="color" value="#E71224"/>
    </inkml:brush>
  </inkml:definitions>
  <inkml:trace contextRef="#ctx0" brushRef="#br0">1 14 11979,'0'0'3928,"204"-2"-3928,-139-3-832,-14-2-3713</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7.864"/>
    </inkml:context>
    <inkml:brush xml:id="br0">
      <inkml:brushProperty name="width" value="0.05" units="cm"/>
      <inkml:brushProperty name="height" value="0.05" units="cm"/>
      <inkml:brushProperty name="color" value="#E71224"/>
    </inkml:brush>
  </inkml:definitions>
  <inkml:trace contextRef="#ctx0" brushRef="#br0">11 61 8306,'0'0'10170,"78"-61"-10162,-50 87-8,-4 9-368,-6 23-944,-5-12-1897,-11 1-3833</inkml:trace>
  <inkml:trace contextRef="#ctx0" brushRef="#br0" timeOffset="1">1 454 10850,'0'0'7114,"142"0"-7114,-75 0-2385,-7-4-8161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8.735"/>
    </inkml:context>
    <inkml:brush xml:id="br0">
      <inkml:brushProperty name="width" value="0.05" units="cm"/>
      <inkml:brushProperty name="height" value="0.05" units="cm"/>
      <inkml:brushProperty name="color" value="#E71224"/>
    </inkml:brush>
  </inkml:definitions>
  <inkml:trace contextRef="#ctx0" brushRef="#br0">30 17 8650,'0'0'10965,"-4"6"-10830,0-1-105,1 1 0,0 0 1,0 0-1,1 0 1,0 0-1,0 1 1,0-1-1,1 0 1,0 1-1,-1 9 1,2 80 355,1-50 225,1-56-538,1 0-1,-1 0 1,2 0 0,0 0 0,0 1-1,0-1 1,1 1 0,11-14 0,7-17-8,13-29 540,-33 67-526,-3 35-232,0-21 132,-1-7 18,0 0 1,1 0-1,0 0 1,0 0-1,1 0 0,-1 0 1,1 0-1,0 0 1,0-1-1,0 1 0,1 0 1,3 7-1,-4-11 28,0-1 0,0 1 1,0-1-1,0 0 0,0 0 0,0 1 0,0-1 0,0 0 0,0 0 1,1 0-1,-1 0 0,0 0 0,0 0 0,0 0 0,0 0 0,0 0 1,0-1-1,0 1 0,0 0 0,0-1 0,0 1 0,0-1 0,0 1 1,0-1-1,-1 1 0,1-1 0,0 0 0,0 1 0,0-1 0,-1 0 0,2-1 1,23-25 145,-25 27-172,64-78 104,-63 78-111,-1 0 0,1 0-1,-1 0 1,1 0 0,-1 0 0,1 0 0,0 0 0,-1 0 0,1 0 0,-1 0 0,1 1 0,-1-1 0,1 0 0,-1 0 0,1 0 0,-1 1-1,1-1 1,-1 0 0,1 1 0,-1-1 0,0 0 0,1 1 0,-1-1 0,0 1 0,1-1 0,-1 1 0,0-1 0,1 1 0,-1-1 0,0 1-1,0-1 1,0 1 0,1-1 0,-1 1 0,0-1 0,0 1 0,16 31-51,-11-21 5,-2-5-94,0-1 1,1-1 0,0 1 0,0 0-1,0-1 1,0 0 0,1 0 0,0 0 0,0 0-1,0-1 1,0 0 0,0 0 0,1 0-1,-1 0 1,1-1 0,8 2 0,2 0-1219,1-2-1,-1 0 1,0-1 0,32-1 0,-45 0 1322,0 0 0,1 0 1,-1-1-1,0 1 0,0-1 1,0 0-1,0 1 0,0-1 1,0-1-1,0 1 0,0 0 0,0-1 1,-1 1-1,1-1 0,0 0 1,-1 0-1,0 0 0,1 0 1,-1-1-1,0 1 0,0 0 1,0-1-1,0 0 0,-1 1 1,1-1-1,-1 0 0,1 0 1,0-3-1,1-7 1204,0 1 0,-1-1-1,-1 0 1,0 0 0,-1-20 0,0 28-788,0 5-340,0-1 0,0 1 0,-1-1 0,1 1 1,0-1-1,0 1 0,-1-1 0,1 1 0,0-1 1,-1 1-1,1 0 0,-1-1 0,1 1 0,-1-1 1,1 1-1,0 0 0,-1 0 0,1-1 0,-1 1 1,0 0-1,1 0 0,-1-1 0,1 1 0,-1 0 1,1 0-1,-1 0 0,1 0 0,-1 0 1,0 0-1,1 0 0,-1 0 0,1 0 0,-1 0 1,1 0-1,-1 0 0,1 1 0,-1-1 0,0 0 1,-26 8 23,16-1-19,0 1 0,1-1 1,-1 2-1,1-1 0,1 1 0,-17 21 1,21-24-4,0 1 1,0 0-1,1 0 0,0 0 1,0 0-1,1 1 1,-1-1-1,2 1 0,-1 0 1,1 0-1,1 0 1,-2 13-1,3-20-23,1 0-1,-1-1 1,1 1 0,-1 0-1,1-1 1,-1 1-1,1-1 1,-1 1 0,1-1-1,0 1 1,-1-1 0,1 1-1,0-1 1,0 0 0,-1 1-1,1-1 1,0 0-1,0 0 1,-1 1 0,1-1-1,0 0 1,0 0 0,0 0-1,0 0 1,-1 0 0,1 0-1,0 0 1,0 0-1,0-1 1,-1 1 0,2 0-1,30-6 142,-16-2-127,0 0 0,0-1 1,0-1-1,-1-1 0,-1 0 0,0-1 1,0 0-1,-1-1 0,12-15 0,-23 36-149,-2-4 102,1 0 0,0 0 0,0 0-1,0 0 1,0 0 0,1 0 0,-1 0 0,1 0 0,0-1-1,1 1 1,-1 0 0,0-1 0,1 0 0,0 0 0,3 4-1,3-3-330,0-1 0,1 0 1,-1-1-1,0 1 0,1-2 0,-1 1 0,1-2 0,0 1 0,-1-1 0,15-2 0,7 2-2225,26 0-6128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9.109"/>
    </inkml:context>
    <inkml:brush xml:id="br0">
      <inkml:brushProperty name="width" value="0.05" units="cm"/>
      <inkml:brushProperty name="height" value="0.05" units="cm"/>
      <inkml:brushProperty name="color" value="#E71224"/>
    </inkml:brush>
  </inkml:definitions>
  <inkml:trace contextRef="#ctx0" brushRef="#br0">89 52 10178,'0'0'9874,"23"77"-9730,8-40-72,0-4-64,0-8-8,-5-4-368,0-14-904,-8-5-1521,-7-2-4216</inkml:trace>
  <inkml:trace contextRef="#ctx0" brushRef="#br0" timeOffset="1">265 1 7842,'0'0'10714,"-155"81"-9826,118-34-296,9-1-376,5-4 0,10 0-216,8-5-368,2-11-1840,3-12-4754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6:59.453"/>
    </inkml:context>
    <inkml:brush xml:id="br0">
      <inkml:brushProperty name="width" value="0.05" units="cm"/>
      <inkml:brushProperty name="height" value="0.05" units="cm"/>
      <inkml:brushProperty name="color" value="#E71224"/>
    </inkml:brush>
  </inkml:definitions>
  <inkml:trace contextRef="#ctx0" brushRef="#br0">1 1 14755,'0'0'4353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1.006"/>
    </inkml:context>
    <inkml:brush xml:id="br0">
      <inkml:brushProperty name="width" value="0.05" units="cm"/>
      <inkml:brushProperty name="height" value="0.05" units="cm"/>
      <inkml:brushProperty name="color" value="#E71224"/>
    </inkml:brush>
  </inkml:definitions>
  <inkml:trace contextRef="#ctx0" brushRef="#br0">5 40 9250,'0'0'7759,"0"-5"-6144,-5-30 2642,11 42-3984,30 50-122,-3 0 0,-3 2-1,25 66 1,-50-117-2105,-3-16 367,-2-35-1893,-1 12-1141,3 1-1885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1.350"/>
    </inkml:context>
    <inkml:brush xml:id="br0">
      <inkml:brushProperty name="width" value="0.05" units="cm"/>
      <inkml:brushProperty name="height" value="0.05" units="cm"/>
      <inkml:brushProperty name="color" value="#E71224"/>
    </inkml:brush>
  </inkml:definitions>
  <inkml:trace contextRef="#ctx0" brushRef="#br0">368 33 6481,'0'0'10872,"0"-6"-9632,0-15-299,0 15 803,-11 11-1297,-59 58-303,18-14 130,9-13 11,10-10-180,2 1 0,0 1 1,2 1-1,-36 48 0,63-73-114,1-3-4,37-1-6118,-15 0 580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1.852"/>
    </inkml:context>
    <inkml:brush xml:id="br0">
      <inkml:brushProperty name="width" value="0.05" units="cm"/>
      <inkml:brushProperty name="height" value="0.05" units="cm"/>
      <inkml:brushProperty name="color" value="#E71224"/>
    </inkml:brush>
  </inkml:definitions>
  <inkml:trace contextRef="#ctx0" brushRef="#br0">11 3 4065,'0'0'13109,"-1"0"-12954,1 0-1,0-1 0,0 1 0,-1 0 0,1 0 1,0-1-1,-1 1 0,1 0 0,0 0 0,-1 0 1,1 0-1,-1-1 0,1 1 0,0 0 0,-1 0 1,1 0-1,0 0 0,-1 0 0,1 0 0,-1 0 1,1 0-1,0 0 0,-1 0 0,1 0 0,-1 0 1,0 1-1,1 255 1296,37-256-441,68 0-1010,-104 0-253,-1-11-6615,0-4-3315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2.396"/>
    </inkml:context>
    <inkml:brush xml:id="br0">
      <inkml:brushProperty name="width" value="0.05" units="cm"/>
      <inkml:brushProperty name="height" value="0.05" units="cm"/>
      <inkml:brushProperty name="color" value="#E71224"/>
    </inkml:brush>
  </inkml:definitions>
  <inkml:trace contextRef="#ctx0" brushRef="#br0">27 24 5977,'0'0'7445,"-5"-1"-6481,-17-6 2546,53 3 358,-5 2-4776,245-8 1304,-234 10-331,-36 0-68,-20 10-958,7-3-6304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2.739"/>
    </inkml:context>
    <inkml:brush xml:id="br0">
      <inkml:brushProperty name="width" value="0.05" units="cm"/>
      <inkml:brushProperty name="height" value="0.05" units="cm"/>
      <inkml:brushProperty name="color" value="#E71224"/>
    </inkml:brush>
  </inkml:definitions>
  <inkml:trace contextRef="#ctx0" brushRef="#br0">1 0 6689,'0'0'10780,"5"2"-9520,31 3-599,1-1-1,60-1 0,45 4-388,-139-6-288,-2-1 9,-1 0-1,1-1 0,-1 1 0,1 0 0,0 0 0,-1 0 0,1 0 0,-1 0 1,1 0-1,-1 0 0,1 1 0,-1-1 0,1 0 0,-1 0 0,1 0 0,-1 0 1,1 1-1,-1-1 0,1 0 0,-1 0 0,1 1 0,-1-1 0,0 0 0,1 1 1,-1-1-1,1 1 0,-1-1 0,0 0 0,1 1 0,-1-1 0,0 1 0,0-1 1,1 1-1,-1-1 0,0 1 0,0-1 0,0 1 0,0-1 0,0 1 0,0-1 1,1 1-1,-1 0 0,0-1 0,0 1 0,-1-1 0,1 1 0,0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3.235"/>
    </inkml:context>
    <inkml:brush xml:id="br0">
      <inkml:brushProperty name="width" value="0.05" units="cm"/>
      <inkml:brushProperty name="height" value="0.05" units="cm"/>
      <inkml:brushProperty name="color" value="#E71224"/>
    </inkml:brush>
  </inkml:definitions>
  <inkml:trace contextRef="#ctx0" brushRef="#br0">16 12 6345,'0'0'12096,"-4"-3"-11006,-7-5-471,18 9-219,31 20-192,2 18 44,-1 1 0,-2 3 0,-2 1 0,52 85 0,-78-114 283,2 1-2732,-22-35-5310,-2-1-997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2.143"/>
    </inkml:context>
    <inkml:brush xml:id="br0">
      <inkml:brushProperty name="width" value="0.05" units="cm"/>
      <inkml:brushProperty name="height" value="0.05" units="cm"/>
      <inkml:brushProperty name="color" value="#E71224"/>
    </inkml:brush>
  </inkml:definitions>
  <inkml:trace contextRef="#ctx0" brushRef="#br0">40 2 8938,'0'0'9898,"-1"0"-9815,0-1 0,0 1 0,1 0 0,-1 0 0,0 0 0,0 0 0,0 0 0,0 0 0,0 0 0,0 0 0,0 0 0,0 0 0,1 0 1,-1 1-1,0-1 0,0 0 0,0 1 0,-1 0 0,-7 87 573,1 107 1,5-58-246,1-125-388,2 10 130,0-21-146,1-1 1,-1 1-1,0-1 0,0 1 0,1-1 0,-1 1 1,0-1-1,1 1 0,-1-1 0,1 1 1,-1-1-1,1 1 0,-1-1 0,1 0 1,-1 1-1,1-1 0,-1 0 0,1 0 1,-1 1-1,1-1 0,-1 0 0,1 0 0,0 0 1,-1 0-1,1 0 0,-1 1 0,1-1 1,0 0-1,-1 0 0,1-1 0,-1 1 1,2 0-1,23-3 205,0-1 1,-1-2-1,29-9 1,-25 7-205,0 0 0,35-3 1,-38 8-136,-30 2-434,-42 4-2347,36-2 1569,-32 1-6496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3.609"/>
    </inkml:context>
    <inkml:brush xml:id="br0">
      <inkml:brushProperty name="width" value="0.05" units="cm"/>
      <inkml:brushProperty name="height" value="0.05" units="cm"/>
      <inkml:brushProperty name="color" value="#E71224"/>
    </inkml:brush>
  </inkml:definitions>
  <inkml:trace contextRef="#ctx0" brushRef="#br0">301 1 7218,'0'0'12361,"-3"1"-12118,-1 2-200,0 1 1,0 1-1,0-1 1,0 0-1,1 1 1,-1 0 0,1 0-1,0 0 1,1 0-1,-1 1 1,-2 9 0,-7 12 118,-18 19 254,-1 0-1,-67 73 1,18-25-77,77-89-331,2-4 12,21-4-638,58-22-3343,-38 13-1226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3.935"/>
    </inkml:context>
    <inkml:brush xml:id="br0">
      <inkml:brushProperty name="width" value="0.05" units="cm"/>
      <inkml:brushProperty name="height" value="0.05" units="cm"/>
      <inkml:brushProperty name="color" value="#E71224"/>
    </inkml:brush>
  </inkml:definitions>
  <inkml:trace contextRef="#ctx0" brushRef="#br0">127 11 10018,'0'0'10556,"-3"-2"-10024,1 0-520,0 1 0,0 0 0,0 0 0,0 1 1,0-1-1,0 0 0,0 1 0,0-1 0,0 1 0,0 0 0,0-1 1,0 1-1,0 0 0,-1 0 0,1 1 0,0-1 0,0 0 0,0 1 1,0-1-1,0 1 0,0 0 0,-3 1 0,0 0-2,1 1 1,0 0-1,0 0 0,0 0 0,0 0 1,1 1-1,-1 0 0,1 0 0,-6 8 1,6-7-3,-1 1 0,1-1 1,0 1-1,0 0 0,0 0 1,1 1-1,0-1 1,0 0-1,1 1 0,-1-1 1,2 1-1,-1 0 0,1-1 1,0 1-1,0 0 1,2 9-1,-1-13-3,1 0 1,0 0-1,0 0 1,0-1-1,0 1 1,0 0-1,1-1 1,-1 0-1,1 0 1,-1 0-1,1 0 1,0 0-1,0 0 1,0-1-1,0 1 1,0-1-1,0 0 1,0 0-1,1 0 1,-1-1-1,0 1 1,5 0-1,12 1 0,1 0 0,28-1 0,-36-1-51,103 0-1061,-107-10-5923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4.389"/>
    </inkml:context>
    <inkml:brush xml:id="br0">
      <inkml:brushProperty name="width" value="0.05" units="cm"/>
      <inkml:brushProperty name="height" value="0.05" units="cm"/>
      <inkml:brushProperty name="color" value="#E71224"/>
    </inkml:brush>
  </inkml:definitions>
  <inkml:trace contextRef="#ctx0" brushRef="#br0">1 0 11570,'0'0'9458,"13"2"-9618,5 15-1024,-3-3-4841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4.717"/>
    </inkml:context>
    <inkml:brush xml:id="br0">
      <inkml:brushProperty name="width" value="0.05" units="cm"/>
      <inkml:brushProperty name="height" value="0.05" units="cm"/>
      <inkml:brushProperty name="color" value="#E71224"/>
    </inkml:brush>
  </inkml:definitions>
  <inkml:trace contextRef="#ctx0" brushRef="#br0">213 0 5129,'0'0'12211,"-153"70"-13099,94-60-9747</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5.341"/>
    </inkml:context>
    <inkml:brush xml:id="br0">
      <inkml:brushProperty name="width" value="0.05" units="cm"/>
      <inkml:brushProperty name="height" value="0.05" units="cm"/>
      <inkml:brushProperty name="color" value="#E71224"/>
    </inkml:brush>
  </inkml:definitions>
  <inkml:trace contextRef="#ctx0" brushRef="#br0">45 98 9058,'0'0'10650,"-8"-5"-9946,-25-17-348,29 24-290,6 8-47,7 12-4,17 26 185,3-1-1,2-1 1,1-1-1,62 64 1,-92-107-173,0 0 1,0 0-1,0 0 0,1 0 1,-1 0-1,1 0 1,-1-1-1,1 1 0,0-1 1,-1 0-1,1 0 0,0 0 1,0 0-1,0 0 0,0-1 1,0 1-1,0-1 1,0 0-1,0 0 0,0 0 1,0 0-1,0 0 0,0-1 1,0 1-1,0-1 0,0 0 1,0 0-1,0 0 1,-1 0-1,1 0 0,0-1 1,-1 1-1,1-1 0,-1 0 1,1 0-1,-1 0 0,3-4 1,8-7 81,0 0 0,-2-2 0,0 1 1,18-31-1,-7 3 37,-1-1 1,-2-1 0,-2 0-1,19-83 1,-37 138-403,0-1 0,0 0-1,1 1 1,1-1 0,-1 1 0,5 18 0,19 67-3913,-8-46-1851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5.791"/>
    </inkml:context>
    <inkml:brush xml:id="br0">
      <inkml:brushProperty name="width" value="0.05" units="cm"/>
      <inkml:brushProperty name="height" value="0.05" units="cm"/>
      <inkml:brushProperty name="color" value="#E71224"/>
    </inkml:brush>
  </inkml:definitions>
  <inkml:trace contextRef="#ctx0" brushRef="#br0">29 6 1216,'0'0'17560,"-4"-2"-16558,4 2-969,-1-1 0,1 1 0,-1 0 1,1 0-1,-1-1 0,1 1 0,-1 0 1,1 0-1,-1-1 0,1 1 0,-1 0 1,1 0-1,-1 0 0,0 0 0,1 0 1,-1 0-1,1 0 0,-1 0 0,1 0 1,-1 0-1,0 0 0,1 0 0,-1 1 1,1-1-1,-1 0 0,1 0 0,-1 0 1,1 1-1,-1-1 0,1 0 1,-1 1-1,1-1 0,0 0 0,-1 1 1,1-1-1,-1 1 0,1-1 0,0 1 1,-1 0-1,-3 28 273,4-25-371,-1 160 666,33-163-321,194-8-189,-248 9-3885,3-2-1418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6.311"/>
    </inkml:context>
    <inkml:brush xml:id="br0">
      <inkml:brushProperty name="width" value="0.05" units="cm"/>
      <inkml:brushProperty name="height" value="0.05" units="cm"/>
      <inkml:brushProperty name="color" value="#E71224"/>
    </inkml:brush>
  </inkml:definitions>
  <inkml:trace contextRef="#ctx0" brushRef="#br0">1 0 3745,'0'0'9543,"4"0"-7952,347 10 1701,-351-10-3295,0 0 0,0 0 1,0 0-1,0 0 0,0 0 1,0 0-1,0 0 0,0 0 1,0 0-1,0 0 0,0 0 1,0 0-1,0 0 0,0 0 1,0 0-1,0 1 0,0-1 1,0 0-1,0 0 0,0 0 1,0 0-1,0 0 0,0 0 1,0 0-1,0 0 0,0 0 1,0 0-1,0 0 0,0 0 1,0 0-1,1 0 0,-1 0 1,0 0-1,0 0 0,0 0 1,0 0-1,0 0 0,0 0 1,-12 5-461,-16 2-2330,9-4-1160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6.654"/>
    </inkml:context>
    <inkml:brush xml:id="br0">
      <inkml:brushProperty name="width" value="0.05" units="cm"/>
      <inkml:brushProperty name="height" value="0.05" units="cm"/>
      <inkml:brushProperty name="color" value="#E71224"/>
    </inkml:brush>
  </inkml:definitions>
  <inkml:trace contextRef="#ctx0" brushRef="#br0">0 3 5937,'0'0'11336,"17"3"-10413,231 13 536,-237-16-2124,-9 0 199,1 1 1,-1-1-1,0 0 0,0-1 1,0 1-1,1 0 1,-1-1-1,0 1 1,0-1-1,0 1 1,0-1-1,0 0 1,0 0-1,3-2 1,15-10-8645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7.088"/>
    </inkml:context>
    <inkml:brush xml:id="br0">
      <inkml:brushProperty name="width" value="0.05" units="cm"/>
      <inkml:brushProperty name="height" value="0.05" units="cm"/>
      <inkml:brushProperty name="color" value="#E71224"/>
    </inkml:brush>
  </inkml:definitions>
  <inkml:trace contextRef="#ctx0" brushRef="#br0">18 8 9842,'0'0'12172,"-5"-3"-11592,5 3-576,0 0 0,0-1 0,0 1 0,0 0 0,-1-1 0,1 1 0,0 0-1,0 0 1,0 0 0,0-1 0,-1 1 0,1 0 0,0 0 0,0 0 0,-1-1 0,1 1 0,0 0 0,-1 0 0,1 0-1,0 0 1,0 0 0,-1 0 0,1 0 0,0-1 0,-1 1 0,1 0 0,0 0 0,0 0 0,-1 0 0,1 0 0,0 0-1,-1 1 1,1-1 0,0 0 0,-1 0 0,1 0 0,0 0 0,0 0 0,-1 0 0,1 0 0,0 1 0,0-1 0,-1 0-1,1 0 1,0 0 0,0 1 0,-1-1 0,1 0 0,0 0 0,0 0 0,0 1 0,9 20 23,41 49-131,-27-40 173,152 251 41,-175-281-89,1 0 1,-1 1 0,0-1 0,1 0 0,-1 0 0,0 1-1,1-1 1,-1 0 0,0 0 0,1 0 0,-1 1-1,0-1 1,1 0 0,-1 0 0,0 0 0,1 0 0,-1 0-1,1 0 1,-1 0 0,0 0 0,1 0 0,-1 0 0,1 0-1,-1 0 1,0 0 0,1 0 0,-1 0 0,1 0-1,-1 0 1,0 0 0,1-1 0,-1 1 0,0 0 0,1 0-1,-1 0 1,0-1 0,1 1 0,-1 0 0,0 0 0,1-1-1,-1 1 1,0 0 0,0-1 0,1 1 0,-1 0 0,0-1-1,0 1 1,0 0 0,0-1 0,1 1 0,-1-1-1,0 1 1,0-1 0,13-27 156,-11 23-142,27-62 10,5-15 23,47-78 0,-81 159-89,1 0 0,-1 0 1,1 0-1,-1 0 0,1 0 0,0 0 0,-1 0 1,1 1-1,0-1 0,0 0 0,0 1 0,0-1 1,-1 0-1,1 1 0,0-1 0,0 1 0,0 0 1,0-1-1,0 1 0,0 0 0,0-1 1,0 1-1,1 0 0,-1 0 0,0 0 0,0 0 1,0 0-1,0 0 0,0 0 0,0 0 0,0 0 1,0 1-1,0-1 0,0 0 0,0 1 1,0-1-1,0 1 0,0-1 0,0 1 0,0 0 1,0-1-1,1 2 0,35 38-1839,-29-31 1149,18 22-3993,-4-3-3424</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0:57.509"/>
    </inkml:context>
    <inkml:brush xml:id="br0">
      <inkml:brushProperty name="width" value="0.05" units="cm"/>
      <inkml:brushProperty name="height" value="0.05" units="cm"/>
      <inkml:brushProperty name="color" value="#E71224"/>
    </inkml:brush>
  </inkml:definitions>
  <inkml:trace contextRef="#ctx0" brushRef="#br0">135 3 8282,'0'0'11022,"-30"-2"-7892,26 2-3137,0 1 0,0 0 0,0 0 0,0 0 0,0 0-1,0 1 1,0-1 0,0 1 0,1 0 0,-1 0 0,1 0 0,-1 1 0,1-1 0,0 1 0,0 0-1,0 0 1,0 0 0,1 0 0,-1 1 0,-3 5 0,2-3-3,0 1 1,1 0 0,0 0-1,0 0 1,0 0-1,1 0 1,0 1-1,0-1 1,1 1-1,-1 11 1,3-16 10,-1-1 0,1 1 1,0 0-1,0-1 0,0 1 1,0-1-1,1 1 0,-1-1 1,1 0-1,-1 1 0,1-1 1,0 0-1,0 0 1,0 0-1,0 0 0,0-1 1,0 1-1,0 0 0,1-1 1,-1 0-1,1 0 0,-1 1 1,1-1-1,-1 0 0,1-1 1,0 1-1,-1-1 0,6 1 1,10 3-8,0-1 0,0-1-1,19 0 1,-7 0-22,-20-1 11,1 0 0,-1-1 0,1 0 0,-1 0 0,1-1 0,-1 0 0,1-1 0,-1 0 0,12-5 0,-16 3-9,-5 3-107,-24 1-3313,15 0-1679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1.750"/>
    </inkml:context>
    <inkml:brush xml:id="br0">
      <inkml:brushProperty name="width" value="0.05" units="cm"/>
      <inkml:brushProperty name="height" value="0.05" units="cm"/>
      <inkml:brushProperty name="color" value="#E71224"/>
    </inkml:brush>
  </inkml:definitions>
  <inkml:trace contextRef="#ctx0" brushRef="#br0">1 1 6705,'0'0'9529,"9"13"-8430,4 5-772,0-1-1,2-1 1,0-1-1,0 0 1,26 19-1,-23-22-135,-6-5-105,0 1 0,0 0-1,-1 1 1,-1 0 0,1 1 0,-2 0 0,17 21 0,-23-40-2244,-4-10-332,-3-1-1470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3.003"/>
    </inkml:context>
    <inkml:brush xml:id="br0">
      <inkml:brushProperty name="width" value="0.05" units="cm"/>
      <inkml:brushProperty name="height" value="0.05" units="cm"/>
      <inkml:brushProperty name="color" value="#E71224"/>
    </inkml:brush>
  </inkml:definitions>
  <inkml:trace contextRef="#ctx0" brushRef="#br0">27 14 9914,'0'0'11432,"-5"-4"-11067,4 3-362,1 0-1,-1 1 1,1-1 0,-1 0-1,0 1 1,1-1-1,-1 1 1,0-1-1,1 1 1,-1-1-1,0 1 1,0-1 0,0 1-1,1 0 1,-1-1-1,0 1 1,0 0-1,0 0 1,0 0-1,0 0 1,0 0 0,1 0-1,-1 0 1,0 0-1,-2 0 1,8 21 18,32 46 153,-36-65-158,129 179 845,-70-102-754,-56-73 10,1 2-974,-3-14-2647,-2-11-1950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2.224"/>
    </inkml:context>
    <inkml:brush xml:id="br0">
      <inkml:brushProperty name="width" value="0.05" units="cm"/>
      <inkml:brushProperty name="height" value="0.05" units="cm"/>
      <inkml:brushProperty name="color" value="#E71224"/>
    </inkml:brush>
  </inkml:definitions>
  <inkml:trace contextRef="#ctx0" brushRef="#br0">36 58 3489,'0'0'7852,"-2"0"-7152,0 0 0,-1 0 0,1 0 0,0 0 0,0-1 0,-1 1 0,1-1 0,0 0 0,-4-1 0,6-51 2742,14 60-3352,74 64-67,60 44 79,-148-115-58,1 1-1,0-1 1,-1 1 0,0 0 0,1-1-1,-1 1 1,1-1 0,-1 1-1,0 0 1,1-1 0,-1 1-1,0 0 1,0 0 0,1-1 0,-1 1-1,0 0 1,0-1 0,0 1-1,0 0 1,0 0 0,0-1 0,0 1-1,0 0 1,0 0 0,-1-1-1,1 1 1,0 0 0,0 0-1,-1-1 1,1 1 0,0 0 0,-1-1-1,1 1 1,-1-1 0,1 1-1,-1 0 1,1-1 0,-1 1-1,1-1 1,-1 1 0,1-1 0,-1 0-1,0 1 1,1-1 0,-2 1-1,-38 28-440,31-23 572,-28 18-246,-16 11 64,-62 54-1,127-115-6251,3 3-772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5.108"/>
    </inkml:context>
    <inkml:brush xml:id="br0">
      <inkml:brushProperty name="width" value="0.05" units="cm"/>
      <inkml:brushProperty name="height" value="0.05" units="cm"/>
      <inkml:brushProperty name="color" value="#E71224"/>
    </inkml:brush>
  </inkml:definitions>
  <inkml:trace contextRef="#ctx0" brushRef="#br0">1 1 12995,'0'0'8330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5.437"/>
    </inkml:context>
    <inkml:brush xml:id="br0">
      <inkml:brushProperty name="width" value="0.05" units="cm"/>
      <inkml:brushProperty name="height" value="0.05" units="cm"/>
      <inkml:brushProperty name="color" value="#E71224"/>
    </inkml:brush>
  </inkml:definitions>
  <inkml:trace contextRef="#ctx0" brushRef="#br0">1 14 5265,'0'0'14835,"18"-7"-17667,5 0-3874</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5.790"/>
    </inkml:context>
    <inkml:brush xml:id="br0">
      <inkml:brushProperty name="width" value="0.05" units="cm"/>
      <inkml:brushProperty name="height" value="0.05" units="cm"/>
      <inkml:brushProperty name="color" value="#E71224"/>
    </inkml:brush>
  </inkml:definitions>
  <inkml:trace contextRef="#ctx0" brushRef="#br0">1 3 11450,'0'0'9378,"13"0"-9866,-6-3-3312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6.989"/>
    </inkml:context>
    <inkml:brush xml:id="br0">
      <inkml:brushProperty name="width" value="0.05" units="cm"/>
      <inkml:brushProperty name="height" value="0.05" units="cm"/>
      <inkml:brushProperty name="color" value="#E71224"/>
    </inkml:brush>
  </inkml:definitions>
  <inkml:trace contextRef="#ctx0" brushRef="#br0">13 1 8770,'0'0'11534,"0"0"-11514,-1 0-1,1 0 1,-1 0-1,0 0 1,1 0-1,-1 0 1,1 0-1,-1 0 0,1 1 1,-1-1-1,1 0 1,-1 0-1,1 1 1,-1-1-1,1 0 1,-1 1-1,1-1 0,-1 1 1,1-1-1,0 0 1,-1 1-1,1-1 1,0 1-1,-1-1 1,1 1-1,0-1 1,0 1-1,-1 0 0,2 2-12,0 0-1,0 0 0,0 0 0,1 0 1,-1 0-1,1 0 0,0-1 1,-1 1-1,1-1 0,0 1 0,1-1 1,2 3-1,3 5 43,20 25 175,-2 1-1,-1 1 1,-3 2 0,0 0-1,-3 1 1,19 55 0,-35-87-467,-1-11-710,-1-15-1281,-1 15 1966,0-22-4716</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7.330"/>
    </inkml:context>
    <inkml:brush xml:id="br0">
      <inkml:brushProperty name="width" value="0.05" units="cm"/>
      <inkml:brushProperty name="height" value="0.05" units="cm"/>
      <inkml:brushProperty name="color" value="#E71224"/>
    </inkml:brush>
  </inkml:definitions>
  <inkml:trace contextRef="#ctx0" brushRef="#br0">313 1 10938,'0'0'9802,"-2"0"-9696,-3 3-93,0-1 1,1 1-1,0 0 1,-1 0-1,1 0 1,0 0-1,1 1 1,-1 0-1,0 0 1,1 0-1,0 0 1,-3 5-1,-12 13 131,-61 60 464,32-36-336,-54 70 0,89-92-411,12-24 119,0 0 0,0 1 0,0-1 0,0 1 0,0-1 0,0 0 0,1 1-1,-1-1 1,0 0 0,0 1 0,0-1 0,0 1 0,0-1 0,0 0 0,1 1 0,-1-1 0,0 0 0,0 1 0,1-1 0,-1 0 0,0 1 0,0-1 0,1 0-1,-1 0 1,0 1 0,1-1 0,-1 0 0,0 0 0,1 0 0,-1 0 0,1 1 0,3-1-100,0 1-1,0-1 1,1 0 0,-1 0 0,0 0-1,0-1 1,0 1 0,5-2 0,46-15-2430,-1-3-3023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7.691"/>
    </inkml:context>
    <inkml:brush xml:id="br0">
      <inkml:brushProperty name="width" value="0.05" units="cm"/>
      <inkml:brushProperty name="height" value="0.05" units="cm"/>
      <inkml:brushProperty name="color" value="#E71224"/>
    </inkml:brush>
  </inkml:definitions>
  <inkml:trace contextRef="#ctx0" brushRef="#br0">32 0 10234,'0'0'9289,"-3"6"-9049,-2 5-114,1-1-1,0 1 1,1 0 0,0 0 0,1 0-1,0 0 1,0 14 0,-1 92 916,3-86-1032,0-30-4,0 1 0,1-1 1,-1 0-1,0 0 0,1 0 1,-1 0-1,1 0 0,-1 0 1,1 0-1,-1 0 0,1 0 1,0 0-1,0 0 0,-1-1 1,1 1-1,0 0 0,0 0 1,0-1-1,0 1 0,0 0 1,0-1-1,0 1 0,0-1 1,0 1-1,0-1 0,0 0 1,0 1-1,0-1 0,0 0 1,0 0-1,0 0 0,1 0 1,0 0-1,50 0 201,-33-1-141,-8 0-40,0 0 1,1-1-1,19-6 1,-20 5-30,0 1 1,0-1 0,22 0 0,-33 3-61,8-15-4356,-3 4-2615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1.341"/>
    </inkml:context>
    <inkml:brush xml:id="br0">
      <inkml:brushProperty name="width" value="0.05" units="cm"/>
      <inkml:brushProperty name="height" value="0.05" units="cm"/>
      <inkml:brushProperty name="color" value="#E71224"/>
    </inkml:brush>
  </inkml:definitions>
  <inkml:trace contextRef="#ctx0" brushRef="#br0">94 5 1568,'0'0'12682,"-13"-5"-5311,-2 412-5938,12-224-758,2-187-865,0-1 0,-1 1 0,1 0 1,-1 0-1,0 1 0,0-1 0,0 0 0,-5-5 0,-1-3-791,-8-19-3418,-2-2-3927</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1.778"/>
    </inkml:context>
    <inkml:brush xml:id="br0">
      <inkml:brushProperty name="width" value="0.05" units="cm"/>
      <inkml:brushProperty name="height" value="0.05" units="cm"/>
      <inkml:brushProperty name="color" value="#E71224"/>
    </inkml:brush>
  </inkml:definitions>
  <inkml:trace contextRef="#ctx0" brushRef="#br0">2 1 200,'-2'0'19347,"8"0"-19243,132 0 25,-138 0-189,0 9-1657,0-8 1692,0 2-341,0 0 0,0 0 1,0 1-1,0-1 0,-1 0 0,0 0 1,0 0-1,0 1 0,-2 3 0,-10 12-3592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2.135"/>
    </inkml:context>
    <inkml:brush xml:id="br0">
      <inkml:brushProperty name="width" value="0.05" units="cm"/>
      <inkml:brushProperty name="height" value="0.05" units="cm"/>
      <inkml:brushProperty name="color" value="#E71224"/>
    </inkml:brush>
  </inkml:definitions>
  <inkml:trace contextRef="#ctx0" brushRef="#br0">13 1 4201,'0'0'7483,"-12"9"-2570,15-9-4776,127 0 3014,-41-2-5643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3.376"/>
    </inkml:context>
    <inkml:brush xml:id="br0">
      <inkml:brushProperty name="width" value="0.05" units="cm"/>
      <inkml:brushProperty name="height" value="0.05" units="cm"/>
      <inkml:brushProperty name="color" value="#E71224"/>
    </inkml:brush>
  </inkml:definitions>
  <inkml:trace contextRef="#ctx0" brushRef="#br0">330 8 8330,'0'0'9981,"0"-1"-9957,0 1 1,0-1-1,0 1 1,0 0-1,1-1 1,-1 1-1,0 0 1,0-1-1,0 1 1,1 0-1,-1-1 1,0 1-1,0 0 1,1-1-1,-1 1 1,0 0-1,1 0 1,-1-1-1,0 1 1,1 0-1,-1 0 1,1 0-1,-1 0 1,0-1-1,1 1 1,-1 0-1,0 0 1,1 0-1,0 1-15,-1 0-1,0 1 1,1-1-1,-1 0 1,0 0-1,0 0 1,0 1-1,0-1 1,0 0-1,0 0 1,0 0-1,-1 0 1,1 1-1,0-1 1,-1 0-1,1 0 1,-1 0-1,1 0 1,-1 0-1,0 1 1,-16 29 323,-34 43 236,-4-2 0,-2-3 1,-98 90-1,155-159-569,1 0-1,-1 0 1,0 0 0,0 0 0,0 0 0,0 0 0,0 0-1,0 0 1,0 0 0,1 0 0,-1 0 0,0 0 0,0 0 0,0 0-1,0 0 1,0 0 0,0 0 0,0 0 0,0 0 0,1 1 0,-1-1-1,0 0 1,0 0 0,0 0 0,0 0 0,0 0 0,0 0 0,0 0-1,0 0 1,0 0 0,0 0 0,0 1 0,0-1 0,0 0 0,0 0-1,1 0 1,-1 0 0,0 0 0,0 0 0,0 0 0,0 1 0,24-11-243,37-20-6112,-54 26 4044,15-7-9053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8.082"/>
    </inkml:context>
    <inkml:brush xml:id="br0">
      <inkml:brushProperty name="width" value="0.05" units="cm"/>
      <inkml:brushProperty name="height" value="0.05" units="cm"/>
      <inkml:brushProperty name="color" value="#E71224"/>
    </inkml:brush>
  </inkml:definitions>
  <inkml:trace contextRef="#ctx0" brushRef="#br0">24 9 7986,'0'0'10041,"-6"-1"-9176,-11-4-448,21 3 18,37 2 220,-13 1-586,180-1 541,-207 0-622,-20 7-12244</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8.419"/>
    </inkml:context>
    <inkml:brush xml:id="br0">
      <inkml:brushProperty name="width" value="0.05" units="cm"/>
      <inkml:brushProperty name="height" value="0.05" units="cm"/>
      <inkml:brushProperty name="color" value="#E71224"/>
    </inkml:brush>
  </inkml:definitions>
  <inkml:trace contextRef="#ctx0" brushRef="#br0">0 0 6785,'0'0'10724,"22"6"-9670,15 3-814,1-1 0,-1-2 1,53 2-1,-68-9-222,-17 0 1,0 0 1,0 1 0,0 0 0,0 0 0,0 0 0,0 1 0,-1-1-1,8 3 1,-16-1-869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8.750"/>
    </inkml:context>
    <inkml:brush xml:id="br0">
      <inkml:brushProperty name="width" value="0.05" units="cm"/>
      <inkml:brushProperty name="height" value="0.05" units="cm"/>
      <inkml:brushProperty name="color" value="#E71224"/>
    </inkml:brush>
  </inkml:definitions>
  <inkml:trace contextRef="#ctx0" brushRef="#br0">0 2 2681,'0'0'18920,"4"-1"-18699,-1 1-204,0 0 1,0 0-1,-1 1 0,1-1 1,0 1-1,0 0 0,-1 0 1,1 0-1,-1 0 1,1 0-1,-1 0 0,1 1 1,-1-1-1,0 1 0,0 0 1,0 0-1,0-1 0,0 1 1,3 5-1,42 53 227,-33-39-171,32 47 93,-29-41-78,1-1 1,1 0-1,40 40 0,-59-65-137,1-1 0,-1 0 0,0 0 0,1 0-1,-1 1 1,1-1 0,-1 0 0,0 0 0,1 0 0,-1 0 0,1 0 0,-1 0 0,1 0 0,-1 0 0,0 0 0,1 0-1,-1 0 1,1 0 0,-1 0 0,0 0 0,1 0 0,-1 0 0,1 0 0,-1-1 0,0 1 0,1 0 0,-1 0-1,1 0 1,-1-1 0,0 1 0,0 0 0,1-1 0,-1 1 0,0 0 0,1 0 0,-1-1 0,0 1 0,0-1 0,1 1-1,-1 0 1,0-1 0,0 1 0,0 0 0,0-1 0,0 1 0,1-1 0,-1 1 0,0-1 0,0 1 0,0 0 0,0-1-1,0 1 1,0-1 0,0 1 0,-1 0 0,1-1 0,0 0 0,3-31-5609,-2 29 5010,-1-24-5642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9.094"/>
    </inkml:context>
    <inkml:brush xml:id="br0">
      <inkml:brushProperty name="width" value="0.05" units="cm"/>
      <inkml:brushProperty name="height" value="0.05" units="cm"/>
      <inkml:brushProperty name="color" value="#E71224"/>
    </inkml:brush>
  </inkml:definitions>
  <inkml:trace contextRef="#ctx0" brushRef="#br0">241 0 10202,'0'0'9709,"-9"8"-9678,0-1-7,0 0 1,1 0-1,0 1 1,1 0-1,-1 1 1,2 0-1,-8 10 1,-3 8 115,-2 0 1,-22 23 0,22-28-91,2 0 0,-28 45 0,45-66-125,-1-1 0,1 1 0,-1 0 0,1-1 0,0 1 0,-1-1 0,1 1-1,0 0 1,-1-1 0,1 1 0,0 0 0,0 0 0,0-1 0,0 1 0,-1 0 0,1-1 0,0 1 0,0 0 0,0 0 0,1-1 0,-1 1 0,0 0 0,0-1 0,0 1 0,0 0 0,1 1 0,17 0-4212,-16-2 4020,26 0-5181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9.439"/>
    </inkml:context>
    <inkml:brush xml:id="br0">
      <inkml:brushProperty name="width" value="0.05" units="cm"/>
      <inkml:brushProperty name="height" value="0.05" units="cm"/>
      <inkml:brushProperty name="color" value="#E71224"/>
    </inkml:brush>
  </inkml:definitions>
  <inkml:trace contextRef="#ctx0" brushRef="#br0">133 0 10098,'0'0'9105,"-11"2"-8872,5 0-219,-1 0-1,1 0 1,-1 1-1,1-1 1,0 2-1,0-1 1,0 0-1,0 1 1,1 0 0,0 1-1,-1-1 1,2 1-1,-1 0 1,0 0-1,1 0 1,0 1-1,0 0 1,1 0-1,-1 0 1,1 0 0,1 0-1,-1 0 1,1 1-1,0 0 1,-1 7-1,2-10-9,1 0-1,-1 0 0,1 0 0,0 0 1,0 0-1,1 0 0,-1 0 1,1 0-1,0 0 0,0-1 1,0 1-1,0 0 0,1 0 1,-1-1-1,1 1 0,0 0 1,0-1-1,0 0 0,4 4 1,-1-3 11,-1 0 0,1-1 1,0 1-1,1-1 0,-1 0 1,1-1-1,-1 1 0,1-1 1,0 0-1,-1-1 1,13 2-1,7 1 0,0-1 0,0-1 0,0-1 0,0-1-1,43-6 1,-62 2-980,-17 0-77,-24-2-3320,32 6 3170,-30-5-9503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2.975"/>
    </inkml:context>
    <inkml:brush xml:id="br0">
      <inkml:brushProperty name="width" value="0.05" units="cm"/>
      <inkml:brushProperty name="height" value="0.05" units="cm"/>
      <inkml:brushProperty name="color" value="#E71224"/>
    </inkml:brush>
  </inkml:definitions>
  <inkml:trace contextRef="#ctx0" brushRef="#br0">25 5 1360,'0'0'14666,"-4"0"-13738,-12-4-318,13 4-215,3 3-185,-1 129 765,6 0-1,32 189 1,-34-295-831,-3-26-103,0-5-380,-3-94-4975,-2 59 243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3.315"/>
    </inkml:context>
    <inkml:brush xml:id="br0">
      <inkml:brushProperty name="width" value="0.05" units="cm"/>
      <inkml:brushProperty name="height" value="0.05" units="cm"/>
      <inkml:brushProperty name="color" value="#E71224"/>
    </inkml:brush>
  </inkml:definitions>
  <inkml:trace contextRef="#ctx0" brushRef="#br0">0 19 8602,'0'0'8738,"166"-19"-8450,-130 28-184,-7 5-88,-6 0-16,-10 3-56,-5-1-192,-8 7-825,-8-4-1839,-15-3-3810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3.672"/>
    </inkml:context>
    <inkml:brush xml:id="br0">
      <inkml:brushProperty name="width" value="0.05" units="cm"/>
      <inkml:brushProperty name="height" value="0.05" units="cm"/>
      <inkml:brushProperty name="color" value="#E71224"/>
    </inkml:brush>
  </inkml:definitions>
  <inkml:trace contextRef="#ctx0" brushRef="#br0">0 0 4281,'0'0'8690,"151"0"-8490,-123 0-200,-7 0-408,-16 0-4057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4.013"/>
    </inkml:context>
    <inkml:brush xml:id="br0">
      <inkml:brushProperty name="width" value="0.05" units="cm"/>
      <inkml:brushProperty name="height" value="0.05" units="cm"/>
      <inkml:brushProperty name="color" value="#E71224"/>
    </inkml:brush>
  </inkml:definitions>
  <inkml:trace contextRef="#ctx0" brushRef="#br0">85 0 3081,'0'0'14975,"-17"3"-13787,-50 8-406,172-6 1386,-59-7-2010,-26 1-348,0 0 1,39 5-1,-59-4 129,0 1 0,0-1-1,0 0 1,0 0 0,0 1-1,0-1 1,0 0 0,0 1-1,0-1 1,0 0 0,0 1 0,0-1-1,0 0 1,0 0 0,0 1-1,0-1 1,-1 0 0,1 0-1,0 1 1,0-1 0,0 0-1,0 0 1,-1 1 0,1-1-1,0 0 1,0 0 0,0 1 0,-1-1-1,1 0 1,0 0 0,0 0-1,-1 0 1,1 0 0,0 1-1,-1-1 1,1 0 0,0 0-1,0 0 1,-1 0 0,1 0-1,-1 0 1,-22 7-2602,-10 0-2488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4.359"/>
    </inkml:context>
    <inkml:brush xml:id="br0">
      <inkml:brushProperty name="width" value="0.05" units="cm"/>
      <inkml:brushProperty name="height" value="0.05" units="cm"/>
      <inkml:brushProperty name="color" value="#E71224"/>
    </inkml:brush>
  </inkml:definitions>
  <inkml:trace contextRef="#ctx0" brushRef="#br0">39 0 928,'-39'84'9306,"52"-84"-7441,2 0-545,6 0 280,0 0-760,2 0-87,0 0-377,3 0-200,0 0-176,0-2-1337,-3-8-2872,-10 1-5745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3.734"/>
    </inkml:context>
    <inkml:brush xml:id="br0">
      <inkml:brushProperty name="width" value="0.05" units="cm"/>
      <inkml:brushProperty name="height" value="0.05" units="cm"/>
      <inkml:brushProperty name="color" value="#E71224"/>
    </inkml:brush>
  </inkml:definitions>
  <inkml:trace contextRef="#ctx0" brushRef="#br0">140 0 8242,'0'0'11145,"-21"10"-8539,11-4-2602,0-1 0,1 1 0,0 0 1,0 1-1,1 0 0,0 1 1,0-1-1,-11 16 0,15-19-5,1 0 0,0 1 1,1-1-1,-1 1 0,1 0 0,0-1 0,0 1 1,0 0-1,1 0 0,0 1 0,0-1 0,0 0 1,0 0-1,1 1 0,0-1 0,0 0 0,1 0 0,-1 1 1,1-1-1,2 6 0,-1-7 1,0 0 0,0-1 0,0 1 0,1-1 0,0 1 0,-1-1 0,1 0 0,1 0 0,-1 0 0,0-1 0,1 1 0,-1-1 0,1 0 0,0 0 0,-1 0 0,1 0 0,0-1 0,6 2 0,6 2 11,1 0 1,0-2 0,20 3 0,3-2-15,1-2 1,55-5 0,-95 3-86,1-1 0,-1 1 0,1-1 0,-1 1 0,0-1 0,1 1 0,-1-1 0,0 0 0,0 0 0,1 0 0,-1 0 0,0 0 0,0 0 0,0 0 0,0 0 0,0 0 0,-1 0 0,2-2 0,5-6-3090,3-2-3120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4.700"/>
    </inkml:context>
    <inkml:brush xml:id="br0">
      <inkml:brushProperty name="width" value="0.05" units="cm"/>
      <inkml:brushProperty name="height" value="0.05" units="cm"/>
      <inkml:brushProperty name="color" value="#E71224"/>
    </inkml:brush>
  </inkml:definitions>
  <inkml:trace contextRef="#ctx0" brushRef="#br0">0 0 3929,'0'0'12773,"16"2"-12071,52 10-121,-65-11-527,1 1 0,-1 0-1,0-1 1,1 1 0,-1 0 0,0 0 0,0 1-1,0-1 1,-1 1 0,1-1 0,0 1-1,-1 0 1,0 0 0,0 0 0,0 0 0,0 1-1,0-1 1,-1 0 0,1 1 0,-1-1-1,2 8 1,0 2 87,-1 1 0,-1 0 0,0-1 0,0 15-1,-1-26-134,-1 3 45,1 0 0,-1 0 1,0 0-1,-1 0 1,1 0-1,-1 0 1,0 0-1,0 0 0,0 0 1,-1-1-1,-3 5 1,-18 16-941,22-24 456,0 1 0,0-1 0,0 0-1,0 0 1,0 0 0,-1-1 0,1 1 0,0 0 0,0-1 0,-1 0 0,-3 1-1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5.055"/>
    </inkml:context>
    <inkml:brush xml:id="br0">
      <inkml:brushProperty name="width" value="0.05" units="cm"/>
      <inkml:brushProperty name="height" value="0.05" units="cm"/>
      <inkml:brushProperty name="color" value="#E71224"/>
    </inkml:brush>
  </inkml:definitions>
  <inkml:trace contextRef="#ctx0" brushRef="#br0">8 1 11723,'0'0'9207,"0"0"-9200,0 0 0,-1 0 0,1 0 0,0 0 1,-1 0-1,1 0 0,0 0 0,0 0 0,-1 0 0,1 0 1,0 0-1,-1 0 0,1 0 0,0 1 0,0-1 0,-1 0 1,1 0-1,0 0 0,0 0 0,-1 1 0,1-1 0,0 0 1,0 0-1,0 1 0,-1-1 0,1 0 0,0 0 0,0 1 1,0-1-1,0 0 0,0 1 0,0-1 0,0 0 0,0 0 0,-1 1 1,1-1-1,0 0 0,0 1 0,0-1 0,0 0 0,0 1 1,1-1-1,-1 0 0,0 1 0,0-1 0,4 8 3,0 0-1,1-1 0,0 1 1,0-1-1,1 0 1,7 7-1,12 16 17,33 57 170,23 31 68,-81-117-248,1 0-1,-1-1 0,1 0 0,-1 1 1,1-1-1,-1 1 0,1-1 1,-1 1-1,1-1 0,-1 0 0,1 1 1,-1-1-1,1 0 0,-1 0 1,1 0-1,0 1 0,-1-1 0,1 0 1,0 0-1,-1 0 0,1 0 1,-1 0-1,1 0 0,0 0 0,-1 0 1,1 0-1,0 0 0,-1 0 1,1-1-1,-1 1 0,1 0 0,0 0 1,-1-1-1,1 1 0,-1 0 1,1-1-1,-1 1 0,1 0 0,-1-1 1,1 1-1,0-1 0,18-24 445,-14 19-479,9-18 56,-1 0 0,0-1 0,-2 0 0,-1-1 0,-1 0 0,10-48 0,-5 25 14,-11 47-1759,1 13 474,1 13-2322,-4-3-3524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5.386"/>
    </inkml:context>
    <inkml:brush xml:id="br0">
      <inkml:brushProperty name="width" value="0.05" units="cm"/>
      <inkml:brushProperty name="height" value="0.05" units="cm"/>
      <inkml:brushProperty name="color" value="#E71224"/>
    </inkml:brush>
  </inkml:definitions>
  <inkml:trace contextRef="#ctx0" brushRef="#br0">1 0 12963,'0'0'6893,"0"22"-6501,8 180 362,-8-199-745,0 0-1,0 1 1,1-1 0,-1 1 0,1-1-1,0 0 1,0 1 0,0-1 0,0 0-1,1 0 1,-1 0 0,5 6 0,-4-8 13,0 1 1,1-1 0,-1 1-1,1-1 1,-1 0-1,1 0 1,0 0 0,-1 0-1,1 0 1,0-1 0,0 1-1,0-1 1,-1 0 0,1 0-1,0 0 1,3 0 0,26-2 231,0-1 0,45-10 1,-39 5-244,-39-2-4826,1-1-2619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5.714"/>
    </inkml:context>
    <inkml:brush xml:id="br0">
      <inkml:brushProperty name="width" value="0.05" units="cm"/>
      <inkml:brushProperty name="height" value="0.05" units="cm"/>
      <inkml:brushProperty name="color" value="#E71224"/>
    </inkml:brush>
  </inkml:definitions>
  <inkml:trace contextRef="#ctx0" brushRef="#br0">0 1 7042,'0'0'12147,"13"2"-11344,45 8-416,90 3 0,-147-13-994,-16 0-7333</inkml:trace>
  <inkml:trace contextRef="#ctx0" brushRef="#br0" timeOffset="1">0 1 10234,'26'125'3169,"-21"-125"-1569,11 0 233,-1 0-617,4 0-160,-4 3-272,3 1-384,0-1-288,0-1-32,1-2-80,12 0-456,-6 0-1536,-4-5-3425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6.120"/>
    </inkml:context>
    <inkml:brush xml:id="br0">
      <inkml:brushProperty name="width" value="0.05" units="cm"/>
      <inkml:brushProperty name="height" value="0.05" units="cm"/>
      <inkml:brushProperty name="color" value="#E71224"/>
    </inkml:brush>
  </inkml:definitions>
  <inkml:trace contextRef="#ctx0" brushRef="#br0">0 0 12427,'0'0'8465,"7"13"-8353,173 265 637,-160-249-676,-19-28-42,-1 0-1,1 0 1,-1 0-1,1 0 1,0 0 0,0 0-1,-1 0 1,1-1-1,0 1 1,0 0 0,0-1-1,0 1 1,-1 0-1,1-1 1,0 1 0,0-1-1,0 1 1,0-1-1,1 0 1,-1 1 0,0-1-1,0 0 1,0 0-1,0 0 1,0 0 0,0 0-1,0 0 1,2 0-1,0-1 6,-1-1-1,0 1 0,0 0 0,1-1 0,-1 1 0,0-1 1,0 1-1,0-1 0,-1 0 0,1 0 0,0 0 0,1-2 1,6-11 32,0 0 0,13-31 0,-20 40-65,9-24 41,-1-1-1,11-60 0,-11 45 83,-10 45-199,0 1-1,0 0 1,1-1-1,-1 1 1,0 0-1,0 0 0,1-1 1,-1 1-1,0 0 1,0 0-1,1-1 1,-1 1-1,0 0 0,1 0 1,-1 0-1,0-1 1,0 1-1,1 0 1,-1 0-1,1 0 0,-1 0 1,0 0-1,1 0 1,-1 0-1,0 0 1,1 0-1,-1 0 0,0 0 1,1 0-1,-1 0 1,0 0-1,1 0 1,-1 0-1,0 0 0,1 0 1,-1 1-1,0-1 1,1 0-1,-1 0 1,0 0-1,1 1 0,-1-1 1,0 0-1,0 0 1,1 1-1,-1-1 1,0 1-1,14 11-4136,-5 1-2105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6.523"/>
    </inkml:context>
    <inkml:brush xml:id="br0">
      <inkml:brushProperty name="width" value="0.05" units="cm"/>
      <inkml:brushProperty name="height" value="0.05" units="cm"/>
      <inkml:brushProperty name="color" value="#E71224"/>
    </inkml:brush>
  </inkml:definitions>
  <inkml:trace contextRef="#ctx0" brushRef="#br0">163 15 7602,'0'0'11506,"0"-1"-11438,0 0-1,-1 1 1,1-1-1,0 0 1,-1 0 0,1 0-1,-1 1 1,1-1-1,-1 0 1,1 1 0,-1-1-1,0 0 1,1 1-1,-1-1 1,0 1 0,0-1-1,1 1 1,-1 0-1,0-1 1,0 1-1,-1-1 1,-4 1-62,-1 0-1,1 1 1,0-1-1,0 1 1,0 1-1,-1-1 1,1 1-1,1 0 1,-1 0-1,0 1 1,0 0-1,1 0 1,0 0 0,-1 1-1,1-1 1,0 1-1,1 1 1,-1-1-1,1 1 1,0-1-1,0 1 1,0 0-1,1 1 1,0-1-1,0 1 1,0-1-1,1 1 1,-1 0-1,1 0 1,1 0 0,-1 0-1,1 0 1,-1 11-1,2-14-1,0-1 0,1 1 0,-1 0 0,0-1 1,1 1-1,0-1 0,-1 1 0,1-1 0,0 1 0,1-1 0,-1 1 0,0-1 0,1 0 0,-1 0 0,1 0 1,-1 0-1,1 0 0,0 0 0,2 2 0,1-1 4,0 1 0,0-1 0,0-1 0,1 1 0,-1-1 0,1 1 0,-1-2 0,8 3 0,11 0 21,-1-1 0,1-1-1,29-1 1,-49-1-25,14 1 31,-3-1-23,1 0 0,27-4 0,-40 4-12,0 0 1,0-1-1,-1 1 1,1-1-1,0 0 0,-1 0 1,1 0-1,-1 0 1,1-1-1,-1 1 0,1-1 1,-1 1-1,0-1 1,0 0-1,0 0 1,0 0-1,0 0 0,0 0 1,0 0-1,-1 0 1,1-1-1,1-2 1,-6-9-3674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6.847"/>
    </inkml:context>
    <inkml:brush xml:id="br0">
      <inkml:brushProperty name="width" value="0.05" units="cm"/>
      <inkml:brushProperty name="height" value="0.05" units="cm"/>
      <inkml:brushProperty name="color" value="#E71224"/>
    </inkml:brush>
  </inkml:definitions>
  <inkml:trace contextRef="#ctx0" brushRef="#br0">0 1 13731,'0'0'5449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8.109"/>
    </inkml:context>
    <inkml:brush xml:id="br0">
      <inkml:brushProperty name="width" value="0.05" units="cm"/>
      <inkml:brushProperty name="height" value="0.05" units="cm"/>
      <inkml:brushProperty name="color" value="#E71224"/>
    </inkml:brush>
  </inkml:definitions>
  <inkml:trace contextRef="#ctx0" brushRef="#br0">21 1 5401,'0'0'7751,"-20"6"656,29-5-8292,503 94-112,-10 33 108,-383-96-93,314 90 57,-320-84-112,187 91 0,-362-153-6309,19 4-2338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28.863"/>
    </inkml:context>
    <inkml:brush xml:id="br0">
      <inkml:brushProperty name="width" value="0.05" units="cm"/>
      <inkml:brushProperty name="height" value="0.05" units="cm"/>
      <inkml:brushProperty name="color" value="#E71224"/>
    </inkml:brush>
  </inkml:definitions>
  <inkml:trace contextRef="#ctx0" brushRef="#br0">114 7 7058,'0'0'9475,"-12"-2"-8687,-38-2-279,50 4-503,-1 0 0,1-1-1,0 1 1,-1 0-1,1 0 1,-1 0 0,1 0-1,0 0 1,-1 0-1,1 0 1,0 0 0,-1 0-1,1 0 1,0 0-1,-1 1 1,1-1 0,0 0-1,-1 0 1,1 0-1,0 0 1,-1 0 0,1 1-1,0-1 1,-1 0-1,1 0 1,0 1 0,0-1-1,-1 0 1,1 0-1,0 1 1,0-1-1,-1 0 1,1 1 0,0-1-1,0 0 1,0 1-1,0-1 1,0 0 0,0 1-1,-1-1 1,1 0-1,0 1 1,0-1 0,0 0-1,0 1 1,0-1-1,0 1 1,0-1 0,0 0-1,1 1 1,-1-1-1,0 0 1,0 1 0,0-1-1,0 0 1,0 1-1,1-1 1,9 18 44,-10-18-27,17 21 105,1 0 1,2-1 0,0-1-1,0-1 1,29 18-1,-18-12-98,44 43 0,-74-67-17,-1 1 1,0-1-1,0 1 1,0-1 0,1 1-1,-1-1 1,0 1-1,0-1 1,0 1 0,0-1-1,0 1 1,0-1-1,0 1 1,0-1-1,0 1 1,0-1 0,0 1-1,-1-1 1,1 1-1,0-1 1,0 0 0,0 1-1,0-1 1,-1 1-1,1-1 1,0 1-1,-1-1 1,1 0 0,0 1-1,-1-1 1,1 0-1,0 1 1,-1-1-1,1 0 1,-1 1 0,1-1-1,-1 0 1,1 0-1,0 0 1,-1 1 0,1-1-1,-1 0 1,1 0-1,-1 0 1,1 0-1,-1 0 1,1 0 0,-2 0-1,-36 11 209,25-7-177,-31 12 179,-42 22 0,-20 7 36,103-44-235,3-1-202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3.031"/>
    </inkml:context>
    <inkml:brush xml:id="br0">
      <inkml:brushProperty name="width" value="0.05" units="cm"/>
      <inkml:brushProperty name="height" value="0.05" units="cm"/>
      <inkml:brushProperty name="color" value="#E71224"/>
    </inkml:brush>
  </inkml:definitions>
  <inkml:trace contextRef="#ctx0" brushRef="#br0">47 70 5249,'0'0'11520,"0"-10"-10204,5-50 2242,-5 75-3362,-3 50 53,-17 94-1,9-93 137,-2 99-1,8-267-6963,5 70 511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4.107"/>
    </inkml:context>
    <inkml:brush xml:id="br0">
      <inkml:brushProperty name="width" value="0.05" units="cm"/>
      <inkml:brushProperty name="height" value="0.05" units="cm"/>
      <inkml:brushProperty name="color" value="#E71224"/>
    </inkml:brush>
  </inkml:definitions>
  <inkml:trace contextRef="#ctx0" brushRef="#br0">18 5 4201,'0'0'13798,"-18"-5"-12421,451 5 1144,-432 0-2848,-27 0-4521,6 0-103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3.374"/>
    </inkml:context>
    <inkml:brush xml:id="br0">
      <inkml:brushProperty name="width" value="0.05" units="cm"/>
      <inkml:brushProperty name="height" value="0.05" units="cm"/>
      <inkml:brushProperty name="color" value="#E71224"/>
    </inkml:brush>
  </inkml:definitions>
  <inkml:trace contextRef="#ctx0" brushRef="#br0">1 100 7786,'0'0'9603,"6"-11"-9112,-4 5-431,0 1 0,1 1 0,0-1 0,0 0 0,0 1 0,0-1 0,1 1 0,-1 0 0,1 0 0,0 1 0,1-1 0,-1 1 0,1 0 0,-1 0 0,1 0 0,0 1 0,0-1 0,0 1 0,0 1 0,10-3 0,10-1 268,-1 2-1,44-1 1,-67 6-328,0-1 0,-1 1 1,1-1-1,0 1 0,-1 0 0,0-1 0,1 1 1,-1 0-1,0-1 0,0 1 0,0 0 0,0 0 1,0-1-1,0 1 0,-1 0 0,1-1 1,0 1-1,-2 3 0,-26 28-1125,12-16-1530,6-4-2298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3.729"/>
    </inkml:context>
    <inkml:brush xml:id="br0">
      <inkml:brushProperty name="width" value="0.05" units="cm"/>
      <inkml:brushProperty name="height" value="0.05" units="cm"/>
      <inkml:brushProperty name="color" value="#E71224"/>
    </inkml:brush>
  </inkml:definitions>
  <inkml:trace contextRef="#ctx0" brushRef="#br0">0 0 2985,'0'0'14772,"24"4"-13757,171 11 549,-127-17-1177,-67 2-462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14.068"/>
    </inkml:context>
    <inkml:brush xml:id="br0">
      <inkml:brushProperty name="width" value="0.05" units="cm"/>
      <inkml:brushProperty name="height" value="0.05" units="cm"/>
      <inkml:brushProperty name="color" value="#E71224"/>
    </inkml:brush>
  </inkml:definitions>
  <inkml:trace contextRef="#ctx0" brushRef="#br0">1 0 9418,'0'0'7858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43.696"/>
    </inkml:context>
    <inkml:brush xml:id="br0">
      <inkml:brushProperty name="width" value="0.05" units="cm"/>
      <inkml:brushProperty name="height" value="0.05" units="cm"/>
      <inkml:brushProperty name="color" value="#E71224"/>
    </inkml:brush>
  </inkml:definitions>
  <inkml:trace contextRef="#ctx0" brushRef="#br0">29 1 2801,'0'0'3431,"-29"14"10391,40-10-10865,20-4-3238,-23 0 533,67 0-173,103-1 96,329 39 1,-450-32-161,-1-2 0,90-6 0,-37-1 5,180 3-19,-296 0-389,0-1 0,0 0 0,0 0 0,0-1-1,0 0 1,1 0 0,-9-4 0,4 2-1588,-36-14-11572</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46.662"/>
    </inkml:context>
    <inkml:brush xml:id="br0">
      <inkml:brushProperty name="width" value="0.05" units="cm"/>
      <inkml:brushProperty name="height" value="0.05" units="cm"/>
      <inkml:brushProperty name="color" value="#E71224"/>
    </inkml:brush>
  </inkml:definitions>
  <inkml:trace contextRef="#ctx0" brushRef="#br0">12 334 5153,'0'0'6311,"-8"25"2523,8-25-8750,-1-1 1,1 0 0,-1 1-1,1-1 1,0 0 0,-1 1-1,1-1 1,0 0-1,0 1 1,0-1 0,-1 0-1,1 1 1,0-1 0,0 0-1,0 0 1,0 1 0,0-1-1,0 0 1,1 0-1,-1 1 1,0-1 0,0 0-1,0 1 1,1-1 0,-1 0-1,0 1 1,1-2 0,8-22-228,-7 19 145,11-22 10,1 0 1,1 1-1,1 0 1,1 2-1,1 0 1,40-41-1,-49 56-19,0 1 0,1 0 0,0 0 0,0 0 0,1 2 0,0-1 0,0 1 0,1 1 0,0 0 0,0 0 0,0 2 0,0-1 0,1 1 0,-1 1 0,1 0 0,22 1 0,-31 0-4,-1 1-1,1 1 0,0-1 0,-1 0 0,1 1 0,0 0 0,-1 0 0,1 0 0,-1 0 0,1 1 0,-1-1 1,0 1-1,0 0 0,1 0 0,-1 0 0,0 0 0,-1 0 0,1 1 0,0 0 0,-1-1 0,1 1 0,-1 0 0,0 0 1,0 0-1,0 0 0,2 6 0,6 6 25,-1 0-28,-1 1-1,0 0 0,-1 0 1,-1 0-1,-1 1 0,4 21 0,18 49 36,7 17 18,-28-78-3,1-1 0,2 0 0,18 38 0,-19-46-29,0 1 0,-2 1-1,0 0 1,4 23 0,-4-19 4,0 1 1,12 27-1,-16-45-3,2 1 0,-1-1 0,1 1 0,0-1 0,0 0 0,1-1 0,-1 1 0,1-1 0,1 0 0,-1 0 0,11 7 0,-9-8 81,0 0 0,1-1 0,0 0 0,0 0-1,0-1 1,0 0 0,0 0 0,1-1-1,-1 0 1,1 0 0,-1-1 0,16-1-1,-7 1-57,-12 0 30,1 0-1,-1-1 0,0 0 1,0 0-1,1 0 0,-1 0 1,0-1-1,0 0 0,0 0 0,-1 0 1,1 0-1,0-1 0,-1 0 1,0 0-1,8-6 0,-6 2-16,0 0 0,0 0 0,0-1 0,-1 0 0,0 0 0,-1 0 0,0 0 0,5-12 0,0-10 16,-1-1 1,-1 1-1,-2-1 0,2-40 1,-6-46 124,-1 117-196,-9-1-2657,-1-7-1197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47.953"/>
    </inkml:context>
    <inkml:brush xml:id="br0">
      <inkml:brushProperty name="width" value="0.05" units="cm"/>
      <inkml:brushProperty name="height" value="0.05" units="cm"/>
      <inkml:brushProperty name="color" value="#E71224"/>
    </inkml:brush>
  </inkml:definitions>
  <inkml:trace contextRef="#ctx0" brushRef="#br0">41 8 3513,'0'0'8264,"-6"-1"-7562,-18-2 1601,13 2 2838,37 1-4453,163-2 248,203 4-494,297 10-367,-577-12-130,-164 0-1134,15 0-1283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1:50.803"/>
    </inkml:context>
    <inkml:brush xml:id="br0">
      <inkml:brushProperty name="width" value="0.05" units="cm"/>
      <inkml:brushProperty name="height" value="0.05" units="cm"/>
      <inkml:brushProperty name="color" value="#E71224"/>
    </inkml:brush>
  </inkml:definitions>
  <inkml:trace contextRef="#ctx0" brushRef="#br0">26 322 576,'0'0'7690,"-26"5"6234,28 2-13903,0 0 1,0-1-1,1 1 0,0-1 0,0 1 1,5 7-1,-5-10-10,10 21 27,-1 1 0,-1 0 1,-1 0-1,9 41 0,-17-61-21,0 0 0,0-1 0,1 1 1,0 0-1,0-1 0,0 0 0,1 0 0,-1 0 1,1 0-1,0 0 0,1-1 0,-1 1 1,1-1-1,0 0 0,0-1 0,0 1 0,0-1 1,1 0-1,-1 0 0,1-1 0,0 0 0,8 2 1,1 1 33,0-2 1,0 0 0,1 0-1,-1-2 1,1 0 0,0 0 0,28-4-1,-39 1-18,1 1-1,-1-1 0,0 0 1,1-1-1,-1 1 1,0-1-1,0 0 0,-1 0 1,1-1-1,-1 1 0,1-1 1,4-5-1,44-55 197,-35 37-102,-2-2 1,0 1 0,21-60-1,0 2 72,-15 36-151,29-100 0,-49 145-52,0 0-1,0 1 0,1 0 1,-1-1-1,1 1 0,0 0 1,0 0-1,1 1 1,-1-1-1,1 1 0,5-5 1,1 1-11,-1 0 1,2 1-1,17-9 1,-14 10-14,1 1 0,-1 1 0,1 1 0,0 0 0,0 1 0,0 0 0,0 1 0,22 3 0,-32-2 22,0 0 0,0 1 1,-1-1-1,1 1 0,0 0 0,-1 0 1,1 0-1,-1 1 0,0 0 1,0-1-1,0 2 0,0-1 0,0 0 1,-1 1-1,1 0 0,4 6 0,2 5-47,-1 0-1,-1 1 1,9 23-1,-1-5 112,-8-16-54,-1-1 0,0 1 0,-1 0 0,-1 1 0,-1-1-1,3 32 1,-7-50-21,0 1 0,0-1-1,0 0 1,-1 1 0,1-1-1,0 1 1,0-1 0,0 0-1,-1 1 1,1-1 0,0 0 0,0 1-1,-1-1 1,1 0 0,0 0-1,-1 1 1,1-1 0,0 0-1,-1 0 1,1 1 0,0-1 0,-1 0-1,1 0 1,-1 0 0,1 0-1,0 0 1,-1 0 0,1 1-1,-1-1 1,1 0 0,0 0 0,-1 0-1,1 0 1,-1 0 0,1-1-1,-1 1 1,1 0 0,0 0-1,-1 0 1,0 0 0,-4 0-585,-20 0-3208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2:11.348"/>
    </inkml:context>
    <inkml:brush xml:id="br0">
      <inkml:brushProperty name="width" value="0.05" units="cm"/>
      <inkml:brushProperty name="height" value="0.05" units="cm"/>
      <inkml:brushProperty name="color" value="#E71224"/>
    </inkml:brush>
  </inkml:definitions>
  <inkml:trace contextRef="#ctx0" brushRef="#br0">6 944 7162,'-5'6'12033,"9"-14"-11968,0 0 0,1 1 0,0-1 0,0 1 0,1 1 0,0-1 0,0 1 1,0 0-1,12-9 0,4-6 153,39-33 59,1 1-1,100-62 1,-85 62-167,97-84 0,-109 78-75,2 3 0,2 3-1,100-57 1,-126 86-19,2 2 0,0 2 0,1 2-1,1 2 1,1 2 0,0 2-1,67-7 1,520 4-51,-581 16 57,812 68 14,-814-64-33,465 83-31,-195-14 31,-247-53 117,0 4 0,84 40 1,-105-35 0,-2 2 0,96 77 1,-27-18 108,-89-67 891,-32-52-943,1 17-169,0 0 1,-1-1-1,-1 1 1,0 0 0,0 0-1,-1 0 1,-1 0-1,-6-19 1,8 40-51,1-1 0,1 0 0,-1 0 0,2 0 0,-1 0 0,1 0 0,5 16 0,0-13 47,1 0 1,0 0-1,0 0 0,1-1 1,11 10-1,-71-3 106,-5 4-150,28-11 45,-54 16 0,81-31 207,0 1-1,1-1 1,-1 1-1,1-1 1,0 1 0,-1-1-1,1 1 1,1-7-1,16-89-144,-5 38 38,-12 62-131,0-1 0,0 0 0,0 0 0,0 0 0,0 0-1,0 0 1,0 0 0,0 0 0,0 1 0,0-1 0,1 0 0,-1 0-1,0 0 1,0 0 0,0 0 0,0 0 0,0 0 0,0 0 0,0 0 0,0 1-1,1-1 1,-1 0 0,0 0 0,0 0 0,0 0 0,0 0 0,0 0 0,0 0-1,1 0 1,-1 0 0,0 0 0,0 0 0,0 0 0,0 0 0,0 0 0,1 0-1,-1 0 1,0 0 0,0 0 0,0 0 0,0-1 0,0 1 0,0 0 0,1 0-1,-1 0 1,0 0 0,0 0 0,0 0 0,0 0 0,6 18-1915,-4-14 921,5 12-4144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2:41.909"/>
    </inkml:context>
    <inkml:brush xml:id="br0">
      <inkml:brushProperty name="width" value="0.05" units="cm"/>
      <inkml:brushProperty name="height" value="0.05" units="cm"/>
      <inkml:brushProperty name="color" value="#E71224"/>
    </inkml:brush>
  </inkml:definitions>
  <inkml:trace contextRef="#ctx0" brushRef="#br0">59 135 7034,'0'0'8457,"-7"0"-7247,-32 0 7,26 0 3002,755-7-3314,-742 6-896,0 0 0,0 1 0,0-1 0,0 0 0,0 0 0,0 1 0,0-1 0,-1 0 0,1 0 0,0 1 0,0-1 0,-1 0 0,1 1 0,-1-1 0,1 0 0,0 1 0,-1-1 0,0 1 0,1-1 0,-1 1 0,1-1 0,-1 1 0,0-1 0,-16-7-16,0-1-1,1-1 0,0 0 1,0-1-1,1 0 0,1-2 1,-26-27-1,65 68-231,54 47-1,-68-64 826,-11-9-599,-1 0-1,1 0 1,-1-1 0,0 1 0,0 0 0,0-1 0,0 1 0,0 0 0,0-1 0,-1 1-1,-1 1 1,-28 24-62,22-21 69,1 1 0,-1 1 1,1-1-1,1 1 0,-1 1 1,1-1-1,1 1 0,-9 15 1,15-22 522,0-28 958,5-194-1194,-5 220-337,10 0-5043,-4 0 1220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2:43.543"/>
    </inkml:context>
    <inkml:brush xml:id="br0">
      <inkml:brushProperty name="width" value="0.05" units="cm"/>
      <inkml:brushProperty name="height" value="0.05" units="cm"/>
      <inkml:brushProperty name="color" value="#E71224"/>
    </inkml:brush>
  </inkml:definitions>
  <inkml:trace contextRef="#ctx0" brushRef="#br0">75 122 6225,'0'0'7259,"-9"0"-6337,-27 0-197,6 0 3319,33 0-3767,887 0 971,-895 0-1234,0 0-1,0-1 1,0 1-1,1-1 0,-1 0 1,0 0-1,0 0 1,1-1-1,-1 0 0,1 0 1,-1 0-1,-6-5 0,5 2-21,-1-1-1,1 0 0,0 0 0,1 0 0,0-1 0,-8-12 0,-18-27 128,30 46 188,3 3-315,0 0 0,0 0-1,-1 0 1,2-1 0,-1 1 0,0 0 0,0-1 0,1 1-1,0-1 1,-1 0 0,1 0 0,0 0 0,0 0-1,4 2 1,1 1 2,11 7 24,1-1 0,0-1 1,40 15-1,-65-25 74,0 0 0,-1 0 0,1 0 0,0 1 1,-1-1-1,1 1 0,0 1 0,0-1 0,0 1 0,0 0 0,0 0 1,-7 4-1,-2 1-110,0 1 1,0 0 0,1 1-1,-14 12 881,27-48-46,2-99-651,8 162-5103,-9-17-1375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4.497"/>
    </inkml:context>
    <inkml:brush xml:id="br0">
      <inkml:brushProperty name="width" value="0.05" units="cm"/>
      <inkml:brushProperty name="height" value="0.05" units="cm"/>
      <inkml:brushProperty name="color" value="#E71224"/>
    </inkml:brush>
  </inkml:definitions>
  <inkml:trace contextRef="#ctx0" brushRef="#br0">0 1 8634,'0'0'10330,"176"14"-9794,-119-14-320,-10 0-136,-8 0-32,-16 0-48,-8 0 0,-12 0-224,-13 0-1600,-8 0-3201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05.746"/>
    </inkml:context>
    <inkml:brush xml:id="br0">
      <inkml:brushProperty name="width" value="0.05" units="cm"/>
      <inkml:brushProperty name="height" value="0.05" units="cm"/>
      <inkml:brushProperty name="color" value="#E71224"/>
    </inkml:brush>
  </inkml:definitions>
  <inkml:trace contextRef="#ctx0" brushRef="#br0">91 184 5513,'0'0'9330,"0"-12"-8410,0-86 1297,0 24 2285,1 77-4364,139 227-210,-119-200 130,1-1 0,2-1 0,1-1 0,1-1 0,40 31 0,-65-57-47,-1 0 1,0 1-1,1-1 1,-1 0-1,0 0 1,1 0 0,-1 1-1,0-1 1,1 0-1,-1 0 1,1 0-1,-1 0 1,0 0 0,1 0-1,-1 0 1,1 0-1,-1 0 1,0 0 0,1 0-1,-1 0 1,0 0-1,1 0 1,-1 0-1,1 0 1,-1 0 0,0-1-1,1 1 1,-1 0-1,0 0 1,1 0-1,-1-1 1,0 1 0,1 0-1,-1 0 1,0-1-1,0 1 1,1 0 0,-1-1-1,0 1 1,0 0-1,0-1 1,1 1-1,-1 0 1,0-1 0,0 1-1,0 0 1,0-1-1,0 1 1,0-1-1,0 1 1,0 0 0,0-1-1,4-39 115,-12-45-144,-38-114 166,46 199-153,-1-1-1,1 1 1,0-1 0,-1 1 0,1 0-1,-1-1 1,1 1 0,0 0-1,-1 0 1,1-1 0,-1 1 0,1 0-1,-1 0 1,1 0 0,-1 0-1,1-1 1,-1 1 0,1 0-1,-1 0 1,1 0 0,-1 0 0,1 0-1,-1 0 1,1 0 0,-1 0-1,1 1 1,-1-1 0,1 0 0,-1 0-1,1 0 1,-1 1 0,1-1-1,-1 0 1,1 0 0,-1 1-1,1-1 1,0 0 0,-1 1 0,1-1-1,0 0 1,-1 1 0,1-1-1,0 1 1,-1-1 0,1 1 0,-20 18-315,20-19 315,-226 207-17,112-108 68,113-99 25,5-5-282,0-1 1,0 0-1,0 1 1,1-1 0,0 1-1,0 1 1,0-1-1,7-4 1,10-10-1513,9-11-2725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06.753"/>
    </inkml:context>
    <inkml:brush xml:id="br0">
      <inkml:brushProperty name="width" value="0.05" units="cm"/>
      <inkml:brushProperty name="height" value="0.05" units="cm"/>
      <inkml:brushProperty name="color" value="#E71224"/>
    </inkml:brush>
  </inkml:definitions>
  <inkml:trace contextRef="#ctx0" brushRef="#br0">101 31 4033,'0'0'14240,"-6"-7"-13741,3 5-461,-16-15 97,14 17-100,9 16-20,18 23 132,2 0 0,1-2-1,3-1 1,0-1 0,34 32 0,-19-20-23,-14-15-61,60 62 102,-89-94-41,0-28 915,-4-42-897,-15-91 1,8 87-120,8 50-12,3 16 9,-1-1 0,0 0-1,0 1 1,-1-1 0,0 1-1,-1 0 1,0-1 0,-4-7-1,7 16-18,0-1 0,-1 1-1,1-1 1,-1 1 0,0-1-1,1 1 1,-1-1 0,1 1-1,-1 0 1,0-1 0,1 1-1,-1 0 1,0 0 0,1 0-1,-1-1 1,0 1 0,1 0-1,-1 0 1,0 0 0,1 0-1,-1 0 1,0 0-1,1 0 1,-1 0 0,0 0-1,0 1 1,1-1 0,-1 0-1,0 0 1,1 1 0,-1-1-1,1 0 1,-1 1 0,0-1-1,1 0 1,-1 1 0,1-1-1,-1 1 1,0 0 0,-22 22-180,22-21 179,-5 5-5,-152 191-9,121-148 17,3 2 1,-30 60-1,53-84 71,6-15-1792,5-29-2237,4-12-5387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16.221"/>
    </inkml:context>
    <inkml:brush xml:id="br0">
      <inkml:brushProperty name="width" value="0.05" units="cm"/>
      <inkml:brushProperty name="height" value="0.05" units="cm"/>
      <inkml:brushProperty name="color" value="#E71224"/>
    </inkml:brush>
  </inkml:definitions>
  <inkml:trace contextRef="#ctx0" brushRef="#br0">16 58 6569,'0'0'9238,"-16"3"-3471,29-5-5709,1 0 0,-1 0 0,0-1 0,0-1 1,14-5-1,39-11-56,-8 12 0,0 2 1,59 1 0,-115 5-18,-4 33-138,-3-21 164,-2 0 0,1 0 1,-2-1-1,1 0 0,-2-1 0,1 0 1,-12 11-1,5-5 24,-31 34 56,17-21-58,2 2 1,1 0 0,1 2-1,-24 42 1,47-71-35,0 0-1,0 1 1,1-1 0,-1 0 0,1 0 0,0 1 0,0-1-1,0 1 1,1-1 0,0 1 0,0-1 0,0 7 0,1-9 5,-1 0 1,1 0-1,0 1 1,-1-1-1,1 0 1,0 0-1,0 0 1,1 0-1,-1 0 1,0 0-1,1 0 1,-1-1-1,1 1 1,-1 0-1,1-1 1,0 1-1,0-1 1,0 0-1,0 1 1,0-1-1,0 0 1,0 0-1,0 0 1,3 0-1,22 6 188,0-1 0,1-1 0,50 2 0,-48-5-142,0 1-1,-1 1 0,33 9 1,-59-12-60,-3-1-164,-14-21-1813,8 15 1209,-15-24-3786,0-2-4037</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17.135"/>
    </inkml:context>
    <inkml:brush xml:id="br0">
      <inkml:brushProperty name="width" value="0.05" units="cm"/>
      <inkml:brushProperty name="height" value="0.05" units="cm"/>
      <inkml:brushProperty name="color" value="#E71224"/>
    </inkml:brush>
  </inkml:definitions>
  <inkml:trace contextRef="#ctx0" brushRef="#br0">1 8 10666,'0'0'7879,"27"-1"-7315,186-5-177,-153 7-1011,66 9 0,-92-4-2894,47 21 6657,-84-5-976,1 34-3080,2-38 1761,-19 172 379,19-189-820,0-12 1196,1-1-1457,0 1 0,1 0 1,0 0-1,1 0 0,0 0 1,1 0-1,9-17 0,43-72-181,-43 78 160,-13 21-130,0 1 1,0 0-1,0-1 0,1 1 0,-1-1 1,0 1-1,0-1 0,0 1 1,1 0-1,-1-1 0,0 1 1,0 0-1,1-1 0,-1 1 1,0 0-1,1-1 0,-1 1 1,0 0-1,1 0 0,-1-1 1,0 1-1,1 0 0,-1 0 1,1-1-1,-1 1 0,1 0 1,-1 0-1,0 0 0,1 0 0,-1 0 1,1 0-1,-1 0 0,1 0 1,-1 0-1,1 0 0,-1 0 1,0 0-1,1 0 0,-1 0 1,1 0-1,-1 1 0,1-1 1,-1 0-1,1 0 0,11 25-160,1 44 142,-12-63 24,3 36 9,-3-27-5,0 0-1,2 0 1,6 27-1,-8-42 5,-1 1 0,0-1 0,0 0 0,0 0-1,1 0 1,-1 1 0,0-1 0,1 0 0,-1 0 0,0 0-1,0 0 1,1 0 0,-1 1 0,0-1 0,1 0-1,-1 0 1,0 0 0,1 0 0,-1 0 0,0 0-1,0 0 1,1 0 0,-1 0 0,0 0 0,1 0-1,-1 0 1,0-1 0,1 1 0,-1 0 0,0 0 0,1 0-1,-1 0 1,0 0 0,0-1 0,1 1 0,-1 0-1,0 0 1,0 0 0,0-1 0,1 1 0,-1 0-1,0 0 1,0-1 0,0 1 0,1-1 0,10-11 144,9-15-90,-1-1 1,-2-1-1,0-1 0,17-46 0,-35 87-151,0 0-1,0 0 1,1 0-1,2 15 0,0 8 75,-3-22 18,1 23-11,0-35 11,0 1 1,0 0 0,0 0 0,0 0 0,0-1 0,0 1-1,0 0 1,0 0 0,0-1 0,1 1 0,-1 0-1,0-1 1,1 1 0,-1 0 0,0-1 0,1 1-1,-1 0 1,1-1 0,-1 1 0,0-1 0,1 1-1,0 0 1,-1-1 0,1 0 0,-1 1 0,1-1-1,0 1 1,-1-1 0,1 0 0,0 1 0,1-1-1,4 0 27,0-1-1,0 0 0,0 0 0,0-1 0,0 1 1,0-1-1,0-1 0,0 1 0,0-1 0,-1 0 1,0 0-1,1-1 0,-1 0 0,5-5 0,10-10-1,0 0 0,17-25 0,20-19 73,-53 118-586,-6 6 473,0-39 9,1 0 1,1 0-1,1 0 0,1 1 1,1-1-1,8 32 0,-8-55-2052,1-14 518,-1-18-2319,-2-4-3023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17.483"/>
    </inkml:context>
    <inkml:brush xml:id="br0">
      <inkml:brushProperty name="width" value="0.05" units="cm"/>
      <inkml:brushProperty name="height" value="0.05" units="cm"/>
      <inkml:brushProperty name="color" value="#E71224"/>
    </inkml:brush>
  </inkml:definitions>
  <inkml:trace contextRef="#ctx0" brushRef="#br0">0 0 10818,'0'0'6706,"155"131"-9163,-103-103-10105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17.855"/>
    </inkml:context>
    <inkml:brush xml:id="br0">
      <inkml:brushProperty name="width" value="0.05" units="cm"/>
      <inkml:brushProperty name="height" value="0.05" units="cm"/>
      <inkml:brushProperty name="color" value="#E71224"/>
    </inkml:brush>
  </inkml:definitions>
  <inkml:trace contextRef="#ctx0" brushRef="#br0">50 0 14427,'0'0'7674,"-7"21"-7153,2-3-445,-4 5 75,2 0 1,1 1-1,0 0 1,2 0-1,-1 29 0,22-64 523,8-6-287,32-18-107,-53 33-286,0 1 0,0-1-1,0 1 1,0-1 0,0 1 0,0 0 0,1 1 0,-1-1-1,0 1 1,1 0 0,-1 0 0,7 1 0,-8 0-4,-1 0 0,1 0 0,-1 0 0,1 1 0,-1 0 0,0-1 0,0 1 0,0 0 0,0 0 0,0 0 0,0 0 0,0 0 0,-1 1 0,1-1 0,-1 0 0,0 1 0,2 4 0,22 55-18,-17-37 0,-4-17-14,6 18 12,1 0 0,18 29 1,-25-48-313,1 0 1,0 0-1,1 0 1,-1-1-1,1 0 1,0 0-1,1 0 1,0-1-1,-1 0 1,2 0-1,12 6 1,12 0-4130</inkml:trace>
  <inkml:trace contextRef="#ctx0" brushRef="#br0" timeOffset="1">767 247 14803,'0'0'5081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26.288"/>
    </inkml:context>
    <inkml:brush xml:id="br0">
      <inkml:brushProperty name="width" value="0.05" units="cm"/>
      <inkml:brushProperty name="height" value="0.05" units="cm"/>
      <inkml:brushProperty name="color" value="#E71224"/>
    </inkml:brush>
  </inkml:definitions>
  <inkml:trace contextRef="#ctx0" brushRef="#br0">314 15 4425,'0'0'7994,"-11"18"693,12-42-7961,0 16-292,0 15 166,-5 55-461,-3-1 1,-3 1-1,-18 61 0,1 0 103,-49 211 451,47-213-242,29-120-423,0-1 0,0 1 0,0-1-1,0 1 1,0-1 0,0 1-1,0 0 1,0-1 0,0 1 0,-1-1-1,1 1 1,0-1 0,0 1 0,0-1-1,-1 1 1,1-1 0,0 1 0,-1-1-1,1 1 1,-1-1 0,1 0 0,0 1-1,-1-1 1,1 1 0,-1-1 0,1 0-1,-1 1 1,-10-14 694,8 8-948,-12-17-921,1 0 1,1 0 0,1-1 0,2-1 0,0 0 0,-8-30 0,6 1-5038</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26.961"/>
    </inkml:context>
    <inkml:brush xml:id="br0">
      <inkml:brushProperty name="width" value="0.05" units="cm"/>
      <inkml:brushProperty name="height" value="0.05" units="cm"/>
      <inkml:brushProperty name="color" value="#E71224"/>
    </inkml:brush>
  </inkml:definitions>
  <inkml:trace contextRef="#ctx0" brushRef="#br0">245 48 4545,'0'0'8755,"0"-1"-8622,0 1 0,0-1 1,0 1-1,0-1 0,1 1 0,-2-1 0,1 1 0,0-1 0,0 1 0,0-1 0,0 1 1,0-1-1,0 1 0,0-1 0,-1 1 0,1-1 0,0 1 0,0-1 0,-1 1 0,1 0 1,0-1-1,0 1 0,-1-1 0,1 1 0,-1 0 0,1-1 0,0 1 0,-1 0 0,1-1 1,-1 1-1,0 0 0,-6 0 10,1 1 0,-1 0 0,0 1 1,1-1-1,-1 1 0,1 1 0,-1-1 1,1 1-1,0 0 0,0 1 0,-5 4 1,-66 53 632,45-34-501,-15 14-50,118-87-180,-61 38-146,-1-1 1,0 1-1,-1-2 0,0 1 0,0-1 0,-1 0 0,0-1 0,-1 0 0,-1 0 0,1 0 0,5-20 0,-11 31 112,0-1-1,1 1 0,-1-1 1,0 1-1,0-1 0,1 1 1,-1 0-1,1-1 0,-1 1 1,0-1-1,1 1 0,-1 0 1,1-1-1,-1 1 0,1 0 1,-1 0-1,1-1 0,-1 1 1,1 0-1,-1 0 0,1 0 0,-1-1 1,1 1-1,-1 0 0,1 0 1,0 0-1,-1 0 0,1 0 1,-1 0-1,1 0 0,-1 0 1,1 1-1,-1-1 0,1 0 1,-1 0-1,1 0 0,-1 1 1,1-1-1,-1 0 0,1 0 1,-1 1-1,1-1 0,-1 0 0,1 1 1,-1-1-1,0 1 0,1-1 1,-1 0-1,0 1 0,1-1 1,-1 1-1,1 0 0,26 29 58,-23-25 30,42 51 354,49 77 0,-92-126-422,-3-5-218,-9-3-682,-1 1-1,1-2 1,-1 0-1,1 0 1,0 0-1,0-1 0,0 0 1,-9-6-1,-16-4-1978,-11-4-3170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27.302"/>
    </inkml:context>
    <inkml:brush xml:id="br0">
      <inkml:brushProperty name="width" value="0.05" units="cm"/>
      <inkml:brushProperty name="height" value="0.05" units="cm"/>
      <inkml:brushProperty name="color" value="#E71224"/>
    </inkml:brush>
  </inkml:definitions>
  <inkml:trace contextRef="#ctx0" brushRef="#br0">0 163 7090,'0'0'10034,"137"0"-9018,-87 0-328,-1 0-112,-8 0-376,-5 0-40,-7 0-160,-6 0-568,-10-2-1576,-5-3-3922</inkml:trace>
  <inkml:trace contextRef="#ctx0" brushRef="#br0" timeOffset="1">727 0 12099,'0'0'2424</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0.082"/>
    </inkml:context>
    <inkml:brush xml:id="br0">
      <inkml:brushProperty name="width" value="0.05" units="cm"/>
      <inkml:brushProperty name="height" value="0.05" units="cm"/>
      <inkml:brushProperty name="color" value="#E71224"/>
    </inkml:brush>
  </inkml:definitions>
  <inkml:trace contextRef="#ctx0" brushRef="#br0">75 22 4601,'0'0'4738,"-9"2"-4395,-1 1-197,-25 4 694,20 3 5575,15-10-6375,0 0 0,0 0 0,-1 1 0,1-1 0,0 0 0,-1 0 0,1 0 0,0 0 0,0 0 0,0 0 0,-1 1 0,1-1 0,0 0 0,0 0 0,0 0 0,-1 1 0,1-1 0,0 0 0,0 0 0,0 1 0,0-1 0,-1 0 0,1 0 0,0 1 0,0-1 0,0 0 0,0 0 0,0 1 0,0-1 0,0 0 0,0 1 1,0-1-1,0 0 0,0 0 0,0 1 0,0-1 0,0 0 0,0 0 0,0 1 0,0-1 0,1 0 0,-1 1 0,0-1 0,0 0 0,0 0 0,0 0 0,0 1 0,1-1 0,-1 0 0,0 0 0,0 0 0,0 1 0,1-1 0,-1 0 0,0 0 0,0 0 0,1 0 0,-1 1 0,0-1 0,0 0 0,1 0 0,434 35 1332,-291-28-1274,-114-3 655,-31-8-738,0-1-1,0 1 0,-1-1 1,0 1-1,0 0 1,0 0-1,0 0 0,-1 0 1,1 0-1,-1 0 0,0 1 1,0-1-1,-6-5 0,-16-22 103,28 36-124,2-1 0,-1 0 1,0 0-1,1-1 0,-1 1 1,1-1-1,0 0 0,0 0 0,0-1 1,1 0-1,8 3 0,-3 0 29,1-2-1,-1 0 1,1 0-1,-1-1 0,16 1 810,-28 0-834,-1 0 0,0 0 0,-1 0 0,1 0 0,0-1 0,-1 1-1,1-1 1,-1 0 0,0 1 0,0-1 0,0 0 0,0-1 0,0 1 0,0 0 0,-6 1-1,-5 4 8,-54 42 30,65-98 1783,3 38-1758,1 0 0,0 0 0,0 0 0,1 0 0,0 0 0,1 0 0,0 0 1,7-15-1,-9 24-50,-1 2-94,1 0-95,0 1 0,0-1 0,0 0 0,0 1-1,0-1 1,0 1 0,0-1 0,0 1 0,0 0 0,0 0 0,0-1 0,0 1 0,-1 0 0,1 0 0,0 0 0,0 0 0,-1 0 0,2 1 0,3 5-1958,3 0-3115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4.900"/>
    </inkml:context>
    <inkml:brush xml:id="br0">
      <inkml:brushProperty name="width" value="0.05" units="cm"/>
      <inkml:brushProperty name="height" value="0.05" units="cm"/>
      <inkml:brushProperty name="color" value="#E71224"/>
    </inkml:brush>
  </inkml:definitions>
  <inkml:trace contextRef="#ctx0" brushRef="#br0">98 91 5905,'0'0'11655,"-5"-17"-10367,-18-50-177,23 67-1086,0 0 0,1 0 0,-1-1 0,0 1 0,0 0 0,0 0 0,0 0 0,0-1 0,0 1 0,0 0 0,0 0 0,0 0 0,0-1 0,0 1 0,0 0 0,0 0 0,0 0 0,-1-1 0,1 1-1,0 0 1,0 0 0,0 0 0,0 0 0,0-1 0,0 1 0,0 0 0,0 0 0,-1 0 0,1 0 0,0 0 0,0-1 0,0 1 0,0 0 0,-1 0 0,1 0 0,0 0 0,0 0 0,0 0 0,-1 0 0,1 0 0,0 0 0,0 0 0,0 0 0,0 0 0,-1 0 0,1 0 0,0 0 0,0 0 0,0 0 0,-1 0 0,1 0 0,0 0 0,-1 0 0,-3 14 176,1 22-353,-7 98 150,-3 127 160,13-260-218,0-1 0,0 0 0,0 1 0,0-1 0,0 0 0,0 1 0,0-1 0,0 1 0,0-1 1,0 0-1,0 1 0,0-1 0,0 0 0,0 1 0,0-1 0,0 0 0,0 1 0,0-1 0,0 0 1,0 1-1,-1-1 0,1 0 0,0 1 0,0-1 0,0 0 0,-1 0 0,1 1 0,0-1 0,0 0 1,-1 0-1,1 1 0,0-1 0,0 0 0,-1 0 0,1 0 0,0 0 0,-1 1 0,1-1 0,0 0 0,-1 0 1,1 0-1,0 0 0,-1 0 0,1 0 0,0 0 0,-1 0 0,1 0 0,-1 0 0,-14-11-6546,5 0-988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4.808"/>
    </inkml:context>
    <inkml:brush xml:id="br0">
      <inkml:brushProperty name="width" value="0.05" units="cm"/>
      <inkml:brushProperty name="height" value="0.05" units="cm"/>
      <inkml:brushProperty name="color" value="#E71224"/>
    </inkml:brush>
  </inkml:definitions>
  <inkml:trace contextRef="#ctx0" brushRef="#br0">1 42 5129,'0'0'8661,"0"-9"-1995,0-24-3416,19 45-3007,38 48-149,58 81-1,1 1 62,-134-224-7196,8 54 1562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5.178"/>
    </inkml:context>
    <inkml:brush xml:id="br0">
      <inkml:brushProperty name="width" value="0.05" units="cm"/>
      <inkml:brushProperty name="height" value="0.05" units="cm"/>
      <inkml:brushProperty name="color" value="#E71224"/>
    </inkml:brush>
  </inkml:definitions>
  <inkml:trace contextRef="#ctx0" brushRef="#br0">327 33 5449,'0'0'11843,"0"-5"-10732,0-17-199,0 17 796,-2 7-1630,-168 193 449,33-42 106,120-129-548,17-23 223,10-2-1703,11-2-1201,2-7-3576</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5.786"/>
    </inkml:context>
    <inkml:brush xml:id="br0">
      <inkml:brushProperty name="width" value="0.05" units="cm"/>
      <inkml:brushProperty name="height" value="0.05" units="cm"/>
      <inkml:brushProperty name="color" value="#E71224"/>
    </inkml:brush>
  </inkml:definitions>
  <inkml:trace contextRef="#ctx0" brushRef="#br0">31 44 5673,'0'0'9212,"-5"-3"-8072,3 1-913,0 0-22,0 1 0,1 0-1,-1-1 1,0 1 0,1-1 0,-1 1 0,1-1 0,0 0-1,-1 1 1,1-1 0,0 0 0,0 0 0,0 0-1,0 0 1,1 0 0,-1 0 0,0 0 0,1-1 0,-1-1-1,1 3 83,0 19-204,5 250 716,27-267 361,171-6-1799,-202-2-3859</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7.994"/>
    </inkml:context>
    <inkml:brush xml:id="br0">
      <inkml:brushProperty name="width" value="0.05" units="cm"/>
      <inkml:brushProperty name="height" value="0.05" units="cm"/>
      <inkml:brushProperty name="color" value="#E71224"/>
    </inkml:brush>
  </inkml:definitions>
  <inkml:trace contextRef="#ctx0" brushRef="#br0">0 7 7314,'0'0'9047,"4"-1"-8355,71-3 54,1 3 0,0 3 0,95 15 1,-165-16-760,-5-1 7,0 0 0,0 0 0,0-1-1,0 1 1,0 0 0,0 0 0,0 1-1,-1-1 1,1 0 0,0 0 0,0 0-1,0 1 1,0-1 0,0 0 0,0 1-1,-1-1 1,1 1 0,0-1 0,0 1-1,0-1 1,-1 1 0,1-1 0,0 1-1,-1 0 1,1 0 0,-1-1 0,1 1-1,0 1 1,-22 1-7845,11-3-1165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8.380"/>
    </inkml:context>
    <inkml:brush xml:id="br0">
      <inkml:brushProperty name="width" value="0.05" units="cm"/>
      <inkml:brushProperty name="height" value="0.05" units="cm"/>
      <inkml:brushProperty name="color" value="#E71224"/>
    </inkml:brush>
  </inkml:definitions>
  <inkml:trace contextRef="#ctx0" brushRef="#br0">20 1 6785,'0'0'8336,"-20"7"-6561,28-5-1653,0 0 1,0 0 0,1-1-1,-1-1 1,0 1 0,16-2-1,6 1 79,34 2 46,-31-2-160,0 2-1,0 1 0,38 8 1,-71-11-91,1 0-1,-1 0 1,0 0 0,0 0-1,1 0 1,-1 0 0,0 0-1,0 0 1,1 0 0,-1 0-1,0 0 1,1 1 0,-1-1 0,0 0-1,0 0 1,1 0 0,-1 0-1,0 0 1,0 0 0,0 1-1,1-1 1,-1 0 0,0 0-1,0 0 1,0 0 0,1 1-1,-1-1 1,0 0 0,0 0-1,0 1 1,0-1 0,0 0-1,0 0 1,0 1 0,1-1 0,-1 0-1,0 0 1,0 1 0,0-1-1,0 0 1,0 0 0,0 1-1,0-1 1,0 0 0,0 1-1,0-1 1,-1 0 0,1 0-42,0 1 0,0-1 0,0 0 0,0 0 0,0 0 0,0 0 0,0 0 0,0 1 1,0-1-1,0 0 0,0 0 0,0 0 0,0 0 0,0 0 0,0 1 0,0-1 0,0 0 0,0 0 1,0 0-1,1 0 0,-1 0 0,0 0 0,0 1 0,0-1 0,0 0 0,0 0 0,0 0 0,0 0 1,0 0-1,0 0 0,1 0 0,-1 0 0,0 1 0,0-1 0,0 0 0,0 0 0,0 0 0,0 0 1,1 0-1,-1 0 0,0 0 0,0 0 0,0 0 0,0 0 0,0 0 0,1 0 0,-1 0 0,0 0 0,0 0 1,0 0-1,0 0 0,0 0 0,1 0 0,-1 0 0,0 0 0,0 0 0,0-1 0,0 1 0,0 0 1,1 0-1,8 0-5205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8.970"/>
    </inkml:context>
    <inkml:brush xml:id="br0">
      <inkml:brushProperty name="width" value="0.05" units="cm"/>
      <inkml:brushProperty name="height" value="0.05" units="cm"/>
      <inkml:brushProperty name="color" value="#E71224"/>
    </inkml:brush>
  </inkml:definitions>
  <inkml:trace contextRef="#ctx0" brushRef="#br0">18 133 9498,'0'0'7099,"-1"0"-6921,0 0 1,0 0-1,0 0 1,0 0-1,1 0 1,-1-1-1,0 1 1,0 0-1,0-1 1,0 1-1,0 0 1,0-1-1,1 1 1,-1-1-1,0 1 1,0-1-1,1 0 1,-1 1-1,-1-2 1,3-3-165,0 0 1,1 0-1,0 0 1,-1 0-1,2 1 1,-1-1-1,0 1 1,1-1-1,0 1 1,0 0-1,0 0 1,1 0-1,-1 0 1,1 1-1,0 0 1,0-1-1,5-2 1,-1 0 3,1 0 0,0 0 0,0 1 0,0 0 0,0 1 0,1 0 0,17-5 0,-26 9-19,-1 0 1,1 0-1,0 0 0,0 0 0,-1 0 0,1 0 0,0 0 0,0 0 0,-1 0 0,1 0 0,0 0 0,-1 0 1,1 1-1,0-1 0,-1 0 0,1 1 0,0-1 0,-1 0 0,1 1 0,-1-1 0,1 1 0,-1-1 0,1 1 1,-1-1-1,1 1 0,-1-1 0,1 1 0,-1 0 0,1-1 0,-1 1 0,0 0 0,5 30-62,-5-22 50,-1-1 0,-1 0 1,1 0-1,-1 1 0,0-1 1,-4 8-1,-4 2 23,-2 0-1,-19 25 1,20-30-2,1 0 0,1 1 0,0 0 0,1 0 0,-9 22 0,17-35-8,-1 0 0,1 0 0,0 0 0,0 0 0,-1 0 0,1 0 0,0 0 0,0 0 0,0 0 0,0 0 0,0 0-1,0 0 1,0 0 0,1 0 0,-1 0 0,0 0 0,0 0 0,1-1 0,-1 1 0,1 0 0,-1 0 0,1 0 0,-1 0 0,1 0-1,1 1 1,0-1 2,0 1 0,0-1 0,0 0 0,0 0 0,0 0-1,0 0 1,1 0 0,-1 0 0,0 0 0,5 0 0,9 1 17,1-1 1,29-2 0,-27 1-7,102 0 24,-120 0-90,-1-19-5744,0 3 533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9.453"/>
    </inkml:context>
    <inkml:brush xml:id="br0">
      <inkml:brushProperty name="width" value="0.05" units="cm"/>
      <inkml:brushProperty name="height" value="0.05" units="cm"/>
      <inkml:brushProperty name="color" value="#E71224"/>
    </inkml:brush>
  </inkml:definitions>
  <inkml:trace contextRef="#ctx0" brushRef="#br0">158 24 7242,'0'0'10372,"1"-6"-9670,-1-12-492,-5 19-120,-16 35-79,9-15 7,-19 32 56,7-13 161,1 0 1,-19 51-1,41-90 408,3-19 351,15-24-894,1 0-1,2 1 1,29-43 0,-49 83-105,1-1 0,0 1 0,0-1 1,-1 1-1,1-1 0,0 1 1,0 0-1,0-1 0,1 1 0,-1 0 1,0 0-1,0 0 0,1 0 0,-1 0 1,0 0-1,1 0 0,-1 0 1,1 1-1,-1-1 0,1 0 0,0 1 1,-1 0-1,1-1 0,0 1 1,-1 0-1,3 0 0,-2 0-4,0 1 0,0 1-1,0-1 1,0 0 0,0 1 0,0-1 0,0 1-1,0-1 1,0 1 0,-1 0 0,1 0-1,-1 0 1,1 0 0,-1 0 0,0 0 0,0 0-1,2 3 1,27 51-5,45 89-256,-84-146-3298,-5-8 1478,-6-9-3749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39.823"/>
    </inkml:context>
    <inkml:brush xml:id="br0">
      <inkml:brushProperty name="width" value="0.05" units="cm"/>
      <inkml:brushProperty name="height" value="0.05" units="cm"/>
      <inkml:brushProperty name="color" value="#E71224"/>
    </inkml:brush>
  </inkml:definitions>
  <inkml:trace contextRef="#ctx0" brushRef="#br0">0 7 10722,'0'0'8194,"155"-7"-8194,-98 7-880,-13 0-1609,-15 0-4096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0.148"/>
    </inkml:context>
    <inkml:brush xml:id="br0">
      <inkml:brushProperty name="width" value="0.05" units="cm"/>
      <inkml:brushProperty name="height" value="0.05" units="cm"/>
      <inkml:brushProperty name="color" value="#E71224"/>
    </inkml:brush>
  </inkml:definitions>
  <inkml:trace contextRef="#ctx0" brushRef="#br0">173 77 7738,'0'0'11085,"3"-11"-10165,1-2-668,-2 8-144,0 1 1,0-1-1,-1 0 1,0 0 0,0 1-1,0-1 1,-1 0 0,1-7-1,-6 11-38,1 0 0,0 1-1,-1-1 1,1 1 0,-1 0-1,1 0 1,-1 1-1,1-1 1,-9 3 0,6 1-80,-1 1 1,1 0 0,0 1-1,0-1 1,1 1-1,0 0 1,0 1 0,0-1-1,1 1 1,0 1 0,0-1-1,1 1 1,0-1 0,0 1-1,-3 10 1,-2 6-19,2 0 0,0 1 0,2 0 0,-3 27 0,2 38 62,4 1-1,14 124 0,-11-203-934,-2-26-1584,1-8-2965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0.508"/>
    </inkml:context>
    <inkml:brush xml:id="br0">
      <inkml:brushProperty name="width" value="0.05" units="cm"/>
      <inkml:brushProperty name="height" value="0.05" units="cm"/>
      <inkml:brushProperty name="color" value="#E71224"/>
    </inkml:brush>
  </inkml:definitions>
  <inkml:trace contextRef="#ctx0" brushRef="#br0">0 61 11282,'0'0'5081,"155"-40"-5081,-95 31-272,-11 2-2432,-10 2-5274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5.273"/>
    </inkml:context>
    <inkml:brush xml:id="br0">
      <inkml:brushProperty name="width" value="0.05" units="cm"/>
      <inkml:brushProperty name="height" value="0.05" units="cm"/>
      <inkml:brushProperty name="color" value="#E71224"/>
    </inkml:brush>
  </inkml:definitions>
  <inkml:trace contextRef="#ctx0" brushRef="#br0">23 1 7826,'0'0'9476,"-6"3"-8857,5-3-600,0 0-1,0 0 1,0 0-1,0 0 1,1 1-1,-1-1 0,0 0 1,0 0-1,1 1 1,-1-1-1,0 1 1,0-1-1,1 1 1,-1-1-1,1 1 1,-1-1-1,0 1 1,1 0-1,-1-1 1,1 1-1,-1 0 1,1-1-1,-1 2 0,4 0 48,1-1-1,-1 0 0,0 0 0,1-1 0,-1 1 0,1-1 1,-1 1-1,0-1 0,6-1 0,579 18 2552,-95-4-1867,-313-7-577,208 12 92,-372-13-323,-19 1-113,-35 5-500,-112 9-4606,73-13-2165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0.850"/>
    </inkml:context>
    <inkml:brush xml:id="br0">
      <inkml:brushProperty name="width" value="0.05" units="cm"/>
      <inkml:brushProperty name="height" value="0.05" units="cm"/>
      <inkml:brushProperty name="color" value="#E71224"/>
    </inkml:brush>
  </inkml:definitions>
  <inkml:trace contextRef="#ctx0" brushRef="#br0">29 17 8602,'0'0'10663,"-1"-5"-10278,-4-7-342,1 15-11,-3 31 20,-1 56 121,7-75-139,-1 13 24,1 1-1,2-1 0,3 31 1,-3-57-53,-1 0 1,1 0-1,-1 0 0,1 0 1,0 0-1,0 0 1,0 0-1,0 0 1,1 0-1,-1 0 0,0-1 1,1 1-1,-1 0 1,1-1-1,0 1 0,-1-1 1,1 0-1,0 1 1,2 0-1,1 0 28,0 0 0,0 0-1,0 0 1,0-1 0,0 0 0,0 0 0,0 0-1,6-1 1,1 0 36,0 0-1,-1-1 1,1 0-1,-1-1 1,1-1-1,19-6 1,-10 1-42,-15 6-89,0 0 0,0 0 0,0 0 1,-1-1-1,1 0 0,-1 0 0,6-5 1,-22 5-3829,-8 1-2560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5.119"/>
    </inkml:context>
    <inkml:brush xml:id="br0">
      <inkml:brushProperty name="width" value="0.05" units="cm"/>
      <inkml:brushProperty name="height" value="0.05" units="cm"/>
      <inkml:brushProperty name="color" value="#E71224"/>
    </inkml:brush>
  </inkml:definitions>
  <inkml:trace contextRef="#ctx0" brushRef="#br0">55 19 7402,'0'0'10156,"-9"-3"-9022,-27-9-199,27 8 265,9 14-1173,0-3-26,1 0-1,1 0 1,-1-1 0,1 1 0,0 0 0,1-1-1,0 1 1,5 8 0,35 55 157,-28-47-95,85 119 189,-100-142-300,0 0 0,0 1-1,0-1 1,0 0 0,0 0 0,1 0 0,-1 0 0,0 1 0,0-1-1,0 0 1,0 0 0,0 0 0,1 0 0,-1 0 0,0 1 0,0-1-1,0 0 1,0 0 0,1 0 0,-1 0 0,0 0 0,0 0-1,0 0 1,1 0 0,-1 0 0,0 0 0,0 0 0,0 0 0,1 0-1,-1 0 1,0 0 0,0 0 0,1 0 0,-1 0 0,0 0 0,0 0-1,0 0 1,1 0 0,-1 0 0,0 0 0,0 0 0,0-1-1,0 1 1,1 0 0,-1 0 0,0 0 0,0 0 0,0-1 0,7-13-1557,-1-21-4336,-6 9-2855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5.489"/>
    </inkml:context>
    <inkml:brush xml:id="br0">
      <inkml:brushProperty name="width" value="0.05" units="cm"/>
      <inkml:brushProperty name="height" value="0.05" units="cm"/>
      <inkml:brushProperty name="color" value="#E71224"/>
    </inkml:brush>
  </inkml:definitions>
  <inkml:trace contextRef="#ctx0" brushRef="#br0">298 1 7818,'0'0'8096,"-5"4"-7913,-121 104 2408,33-27-1641,76-68-822,8-6-90,0 0-1,1 1 1,0 0 0,-13 15 0,20-20-46,8-3-173,8-1-531,0-1 0,0-1 0,21-6 0,5-5-3531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5.852"/>
    </inkml:context>
    <inkml:brush xml:id="br0">
      <inkml:brushProperty name="width" value="0.05" units="cm"/>
      <inkml:brushProperty name="height" value="0.05" units="cm"/>
      <inkml:brushProperty name="color" value="#E71224"/>
    </inkml:brush>
  </inkml:definitions>
  <inkml:trace contextRef="#ctx0" brushRef="#br0">164 0 3809,'0'0'12552,"-29"7"-11012,16 2-1289,0 0 1,1 2-1,0-1 0,1 2 0,-18 21 1,24-26-209,0 0 0,0 0 0,1 0 0,0 1 0,0 0 1,1 0-1,0 0 0,0 0 0,1 0 0,0 0 0,0 1 0,0 11 1,2-17-38,1 0 1,-1-1-1,1 1 1,0-1-1,0 1 1,0-1-1,0 1 1,0-1-1,1 0 1,-1 1-1,1-1 1,0 0-1,-1 0 0,1 0 1,0 0-1,0 0 1,0-1-1,0 1 1,1-1-1,-1 1 1,0-1-1,1 0 1,-1 0-1,1 0 1,-1 0-1,1 0 1,-1 0-1,5 0 1,9 3 35,1-1-1,-1-1 1,20 1-1,114-3-323</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6.299"/>
    </inkml:context>
    <inkml:brush xml:id="br0">
      <inkml:brushProperty name="width" value="0.05" units="cm"/>
      <inkml:brushProperty name="height" value="0.05" units="cm"/>
      <inkml:brushProperty name="color" value="#E71224"/>
    </inkml:brush>
  </inkml:definitions>
  <inkml:trace contextRef="#ctx0" brushRef="#br0">37 7 5401,'0'0'9908,"-6"-1"-8789,-18-3-473,18 2-260,390 2 751,-471 3-9469,56-1 548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6.669"/>
    </inkml:context>
    <inkml:brush xml:id="br0">
      <inkml:brushProperty name="width" value="0.05" units="cm"/>
      <inkml:brushProperty name="height" value="0.05" units="cm"/>
      <inkml:brushProperty name="color" value="#E71224"/>
    </inkml:brush>
  </inkml:definitions>
  <inkml:trace contextRef="#ctx0" brushRef="#br0">1 1 6849,'0'0'8842,"144"0"-7985,-92 0-185,-5 0-128,-3 0-72,-8 0-208,-10 2-128,-11 3-120,-9-1-16,-4 1-8,-2 2-208,0-5-240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7.417"/>
    </inkml:context>
    <inkml:brush xml:id="br0">
      <inkml:brushProperty name="width" value="0.05" units="cm"/>
      <inkml:brushProperty name="height" value="0.05" units="cm"/>
      <inkml:brushProperty name="color" value="#E71224"/>
    </inkml:brush>
  </inkml:definitions>
  <inkml:trace contextRef="#ctx0" brushRef="#br0">8 4 3241,'0'0'11382,"0"-1"-11249,0 1 0,0 0 0,0 0 0,-1 0 0,1-1 1,0 1-1,0 0 0,0 0 0,0 0 0,0 0 0,-1-1 0,1 1 0,0 0 0,0 0 0,0 0 0,-1 0 0,1 0 0,0 0 0,0 0 1,0 0-1,-1 0 0,1 0 0,0-1 0,0 1 0,0 0 0,-1 0 0,1 0 0,0 0 0,0 0 0,0 1 0,-1-1 0,1 0 0,0 0 0,0 0 1,-1 0-1,1 0 0,0 0 0,0 0 0,0 0 0,-1 1 0,1 231-145,10-255-8300,-7 9 118</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7.806"/>
    </inkml:context>
    <inkml:brush xml:id="br0">
      <inkml:brushProperty name="width" value="0.05" units="cm"/>
      <inkml:brushProperty name="height" value="0.05" units="cm"/>
      <inkml:brushProperty name="color" value="#E71224"/>
    </inkml:brush>
  </inkml:definitions>
  <inkml:trace contextRef="#ctx0" brushRef="#br0">10 0 7562,'0'0'8639,"-9"4"-7431,13-3-1148,1 0 1,-1 0-1,1-1 0,-1 0 1,1 0-1,-1 0 0,9-1 1,9 0 84,996 1 1902,-1002-1-2042,-13 1-7,0-1-1,1 1 1,-1 0-1,1 0 1,-1 0-1,1 0 1,-1 1 0,0-1-1,1 1 1,-1 0-1,0 0 1,4 1 0,-9 0-20,0-1 1,0 0 0,0 0 0,0 0-1,0 0 1,0-1 0,0 1 0,0-1 0,0 1-1,0-1 1,-5 1 0,-82 8-3193,45-4-1436</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8.462"/>
    </inkml:context>
    <inkml:brush xml:id="br0">
      <inkml:brushProperty name="width" value="0.05" units="cm"/>
      <inkml:brushProperty name="height" value="0.05" units="cm"/>
      <inkml:brushProperty name="color" value="#E71224"/>
    </inkml:brush>
  </inkml:definitions>
  <inkml:trace contextRef="#ctx0" brushRef="#br0">59 25 8410,'0'0'9044,"-1"1"-8951,0-1 0,1 0 0,-1 0-1,0 0 1,0 0 0,1 0-1,-1-1 1,0 1 0,0 0 0,1 0-1,-1 0 1,0-1 0,0 1-1,1 0 1,-1-1 0,0 1 0,1 0-1,-1-1 1,1 1 0,-2-2-1,7 0-83,0-1-1,0 0 1,0 1-1,1 0 1,-1 0 0,1 1-1,-1 0 1,1 0-1,-1 0 1,9 0-1,65 1-30,-44 1 24,-33-1-8,1 0 0,0 0 1,-1 0-1,1 0 0,0 0 1,-1 1-1,1-1 0,0 1 0,-1 0 1,1 0-1,-1 0 0,1 0 1,-1 0-1,1 0 0,-1 1 0,0-1 1,0 1-1,0 0 0,0-1 1,3 4-1,-4-2 0,1 0 1,-1 0 0,0 0-1,0 0 1,0 0 0,-1 0-1,1 0 1,-1 1 0,1-1-1,-1 0 1,0 0 0,0 0-1,-1 1 1,1-1 0,-1 0-1,0 0 1,-1 5 0,0-3 5,0 0 0,0 0 0,-1 0 0,0-1 0,0 1 0,0-1 0,-1 1 0,1-1 0,-1 0 0,0 0 0,0-1 0,-9 7 0,-63 37 53,59-37-49,-122 63 32,171-74-102,-17 2 71,72 1 29,-38 1-271,90-8 0,-137 4-35,0 1 1,1-1 0,-1 1-1,0-1 1,0 0-1,-1 0 1,1 1 0,0-2-1,0 1 1,0 0-1,3-3 1,7-9-4153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8.932"/>
    </inkml:context>
    <inkml:brush xml:id="br0">
      <inkml:brushProperty name="width" value="0.05" units="cm"/>
      <inkml:brushProperty name="height" value="0.05" units="cm"/>
      <inkml:brushProperty name="color" value="#E71224"/>
    </inkml:brush>
  </inkml:definitions>
  <inkml:trace contextRef="#ctx0" brushRef="#br0">99 0 8634,'0'0'7693,"-5"5"-7424,-1 3-83,0 1 1,0-1 0,0 1-1,2 1 1,-1-1 0,1 1-1,0-1 1,1 1 0,-3 13 0,3-10-77,-1 1 0,-1-1 0,-1 1 0,0-1 0,-13 22 0,25-70 1043,4 16-1137,1 0 0,16-19 0,-23 32-24,0 1 1,1 0 0,-1 0 0,1 1-1,0-1 1,0 1 0,0 0-1,0 0 1,1 1 0,0 0 0,9-4-1,-13 6 3,0 1-1,0 0 1,0 0-1,1 0 0,-1 0 1,0 0-1,0 1 1,0-1-1,0 1 0,0-1 1,0 1-1,0 0 1,0 0-1,0 0 0,0 0 1,0 0-1,0 0 1,-1 0-1,1 0 0,0 1 1,-1-1-1,1 1 1,-1 0-1,0-1 0,1 1 1,-1 0-1,0 0 0,1 2 1,5 9-7,0 0 0,-1 0 0,5 16 0,-4-10 0,19 47 4,-23-75-4608,-3-6-252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5.892"/>
    </inkml:context>
    <inkml:brush xml:id="br0">
      <inkml:brushProperty name="width" value="0.05" units="cm"/>
      <inkml:brushProperty name="height" value="0.05" units="cm"/>
      <inkml:brushProperty name="color" value="#E71224"/>
    </inkml:brush>
  </inkml:definitions>
  <inkml:trace contextRef="#ctx0" brushRef="#br0">128 57 5921,'0'0'9476,"-5"2"-8052,0 1-1006,3-2-246,1 0 1,-1 0-1,0 0 0,1 0 0,-1 0 0,0-1 0,0 1 1,1 0-1,-1-1 0,0 0 0,0 1 0,-3-1 0,5-2-113,0 0 0,0-1 0,0 1 0,0 0 0,1 0 0,-1 0 0,0 0 0,1 0-1,0 0 1,0-1 0,-1 1 0,3-2 0,2-1-63,1 1-1,-1 0 1,1 0-1,0 1 1,0-1 0,0 1-1,1 1 1,-1-1-1,1 1 1,0 0 0,-1 1-1,1-1 1,0 1 0,0 1-1,0-1 1,13 2-1,-19-1 1,0 0-1,0 0 0,0 1 0,0-1 1,0 0-1,0 0 0,0 1 0,0-1 1,0 1-1,0-1 0,-1 1 0,1-1 1,0 1-1,0-1 0,0 1 0,-1 0 1,1-1-1,0 1 0,-1 0 1,1 0-1,0-1 0,-1 1 0,1 0 1,0 2-1,6 31-20,-6-26 34,-1 1 1,0-1-1,-1 1 1,0-1-1,-1 1 0,-2 8 1,-1-5-2,-2-1 1,1 1-1,-2-1 0,1-1 0,-1 0 1,-1 0-1,0 0 0,0-1 1,-1 0-1,-12 8 0,-17 11 28,-55 31 0,94-59-39,-1 0 1,1 0 0,0 0 0,0 0-1,-1 0 1,1 0 0,0 0 0,-1 0-1,1 0 1,0 0 0,0 0 0,-1 0-1,1 0 1,0 1 0,0-1 0,-1 0-1,1 0 1,0 0 0,0 0-1,-1 1 1,1-1 0,0 0 0,0 0-1,0 0 1,0 1 0,-1-1 0,1 0-1,0 0 1,0 1 0,0-1 0,0 0-1,0 0 1,0 1 0,0-1 0,0 0-1,0 1 1,-1-1 0,1 0 0,0 0-1,0 1 1,1-1 0,-1 0-1,0 1 1,0-1 0,0 0 0,0 0-1,0 1 1,0-1 0,0 0 0,0 0-1,0 1 1,1-1 0,-1 0 0,0 0-1,0 1 1,0-1 0,1 0 0,25 6-33,51-5 56,-63-2-36,128 1-388,-139-7-4251,-3-4-3157</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9.290"/>
    </inkml:context>
    <inkml:brush xml:id="br0">
      <inkml:brushProperty name="width" value="0.05" units="cm"/>
      <inkml:brushProperty name="height" value="0.05" units="cm"/>
      <inkml:brushProperty name="color" value="#E71224"/>
    </inkml:brush>
  </inkml:definitions>
  <inkml:trace contextRef="#ctx0" brushRef="#br0">1 5 9618,'0'0'7250,"160"0"-7250,-98 0-376,-12-2-2049,-12 0-1856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9.646"/>
    </inkml:context>
    <inkml:brush xml:id="br0">
      <inkml:brushProperty name="width" value="0.05" units="cm"/>
      <inkml:brushProperty name="height" value="0.05" units="cm"/>
      <inkml:brushProperty name="color" value="#E71224"/>
    </inkml:brush>
  </inkml:definitions>
  <inkml:trace contextRef="#ctx0" brushRef="#br0">200 52 1360,'0'0'12656,"-3"-8"-11103,-10-25-410,12 32-1091,0 0 0,1 1 0,-1-1 0,0 0 0,0 0 1,0 1-1,1-1 0,-1 1 0,0-1 0,0 0 1,0 1-1,0 0 0,0-1 0,0 1 0,0 0 0,0-1 1,0 1-1,0 0 0,0 0 0,0 0 0,0 0 1,0 0-1,0 0 0,0 0 0,0 0 0,-2 1 0,-22 7 381,20-4-377,-1 0 0,1 1 0,0 0-1,1 1 1,-1-1 0,1 1 0,0-1-1,0 1 1,1 0 0,0 1 0,0-1-1,0 1 1,-2 8 0,0 2 32,1 1 0,0 0 1,-3 35-1,6 32 193,11 118 1,-9-202-328,-1-1 0,0 1 1,0-1-1,1 1 1,-1-1-1,0 1 0,0-1 1,0 1-1,0-1 1,0 1-1,0-1 0,0 1 1,0-1-1,0 1 1,0-1-1,0 1 0,0-1 1,0 1-1,0-1 1,-1 1-1,1-1 0,0 1 1,0-1-1,-1 1 1,1-1-1,0 1 0,0-1 1,-1 1-1,1-1 1,-1 0-1,1 1 0,0-1 1,-1 0-1,1 1 1,-1-1-1,1 0 0,-1 0 1,1 1-1,0-1 0,-1 0 1,1 0-1,-1 0 1,0 0-1,1 1 0,-1-1 1,-23-14-5470,6-4 440</inkml:trace>
  <inkml:trace contextRef="#ctx0" brushRef="#br0" timeOffset="1">1 213 8066,'0'0'6073,"137"-21"-5641,-88 16-280,18 3-152,-10-1-1368,-10 3-1801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9.988"/>
    </inkml:context>
    <inkml:brush xml:id="br0">
      <inkml:brushProperty name="width" value="0.05" units="cm"/>
      <inkml:brushProperty name="height" value="0.05" units="cm"/>
      <inkml:brushProperty name="color" value="#E71224"/>
    </inkml:brush>
  </inkml:definitions>
  <inkml:trace contextRef="#ctx0" brushRef="#br0">173 29 8282,'0'0'8887,"-2"-5"-8256,2 4-614,-1-1 0,0 1 0,0-1 0,0 1 0,-1-1 0,1 1 0,0-1 0,0 1 1,-1 0-1,1 0 0,-1 0 0,1 0 0,-1 0 0,0 0 0,1 0 0,-1 1 0,0-1 0,1 0 0,-1 1 1,0-1-1,0 1 0,0 0 0,0 0 0,1 0 0,-1 0 0,0 0 0,0 0 0,0 0 0,0 0 0,1 1 0,-1-1 1,0 1-1,0-1 0,1 1 0,-1 0 0,-3 2 0,-2 0 8,0 1 0,0 0 0,0 0 0,0 1 0,1 0 0,0 0 0,0 1 0,0-1 0,1 1 0,0 0 0,0 1 0,0-1 0,1 1 0,0 0 0,0 0 0,1 1 0,0-1 0,0 1 0,1 0 0,-1-1 0,2 1-1,-1 0 1,1 0 0,1 0 0,0 16 0,0-22-18,1 0-1,0 0 0,0 0 0,0 0 0,0 0 1,1 0-1,-1 0 0,0 0 0,1 0 0,-1-1 1,1 1-1,0-1 0,-1 1 0,1-1 0,0 0 1,0 1-1,0-1 0,0 0 0,0 0 0,0 0 1,0-1-1,1 1 0,-1 0 0,0-1 0,0 0 1,4 1-1,10 1 20,-1-1 1,29-1-1,-27 0 10,-5 0-61,-6 1-22,0-1 1,0 0-1,0 0 1,0 0 0,-1-1-1,1 0 1,0 0-1,0 0 1,0-1 0,0 0-1,-1 0 1,1 0-1,-1-1 1,8-4 0,-12 3-2588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1.225"/>
    </inkml:context>
    <inkml:brush xml:id="br0">
      <inkml:brushProperty name="width" value="0.05" units="cm"/>
      <inkml:brushProperty name="height" value="0.05" units="cm"/>
      <inkml:brushProperty name="color" value="#E71224"/>
    </inkml:brush>
  </inkml:definitions>
  <inkml:trace contextRef="#ctx0" brushRef="#br0">1 14 8514,'0'0'10114,"0"-14"-10114</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1.566"/>
    </inkml:context>
    <inkml:brush xml:id="br0">
      <inkml:brushProperty name="width" value="0.05" units="cm"/>
      <inkml:brushProperty name="height" value="0.05" units="cm"/>
      <inkml:brushProperty name="color" value="#E71224"/>
    </inkml:brush>
  </inkml:definitions>
  <inkml:trace contextRef="#ctx0" brushRef="#br0">130 0 10762,'-129'121'6306,"139"-121"-6386,11 2-1185,-3-2-3848</inkml:trace>
  <inkml:trace contextRef="#ctx0" brushRef="#br0" timeOffset="1">342 117 1120,'0'0'17980,"23"-5"-18700,1-2-1593,-4-5-7361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1.939"/>
    </inkml:context>
    <inkml:brush xml:id="br0">
      <inkml:brushProperty name="width" value="0.05" units="cm"/>
      <inkml:brushProperty name="height" value="0.05" units="cm"/>
      <inkml:brushProperty name="color" value="#E71224"/>
    </inkml:brush>
  </inkml:definitions>
  <inkml:trace contextRef="#ctx0" brushRef="#br0">9 1 4745,'0'0'15278,"-4"0"-14770,4 0-503,0 0 0,0 0 1,0 0-1,-1 0 0,1 0 0,0 0 1,0 0-1,0 0 0,-1 0 0,1 0 0,0 0 1,0 0-1,0 0 0,0 0 0,-1 0 0,1 1 1,0-1-1,0 0 0,0 0 0,0 0 1,-1 0-1,1 0 0,0 1 0,0-1 0,0 0 1,0 0-1,0 0 0,0 0 0,0 1 0,-1-1 1,1 0-1,0 0 0,0 0 0,0 0 1,0 1-1,0-1 0,0 0 0,0 0 0,0 0 1,0 1-1,0-1 0,0 0 0,0 0 1,0 0-1,0 1 0,0-1 0,1 0 0,-1 0 1,0 0-1,0 1 0,0-1 0,0 0 0,0 0 1,0 0-1,0 0 0,0 0 0,1 1 1,-1-1-1,0 0 0,0 0 0,1 0 0,15 24 200,40 39 69,-31-36-74,176 221-151,-201-248-109,0-1 1,0 1-1,0 0 1,0 0-1,0 0 1,0 0-1,0 0 1,0-1-1,0 1 1,0 0-1,0 0 1,0 0-1,0 0 1,0 0-1,1 0 1,-1-1-1,0 1 1,0 0-1,0 0 1,0 0-1,0 0 1,0 0-1,0 0 1,1 0-1,-1 0 1,0 0-1,0 0 1,0 0-1,0 0 1,0 0-1,0 0 1,1-1-1,-1 1 1,0 0-1,0 0 1,0 0-1,0 0 1,0 0-1,1 1 1,-1-1-1,0 0 1,0 0-1,0 0 1,0 0-1,0 0 1,1 0-1,-1 0 1,0 0-1,0 0 1,0 0-1,0 0 1,0 0-1,0 0 1,0 1-1,1-1 1,-1 0-1,0 0 1,0 0-1,0 0 1,0 0-1,0 1 1,0-19-2862,0 13 1532,0-22-5072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2.297"/>
    </inkml:context>
    <inkml:brush xml:id="br0">
      <inkml:brushProperty name="width" value="0.05" units="cm"/>
      <inkml:brushProperty name="height" value="0.05" units="cm"/>
      <inkml:brushProperty name="color" value="#E71224"/>
    </inkml:brush>
  </inkml:definitions>
  <inkml:trace contextRef="#ctx0" brushRef="#br0">310 19 936,'0'0'17659,"-6"-6"-17167,5 5-486,0 0 0,0 0 0,0 1 0,1-1 0,-1 0 0,0 0 0,0 0 0,0 0 0,0 1 0,0-1 0,0 1 0,-1-1 0,1 0 0,0 1 0,0 0 0,0-1 0,0 1-1,-1 0 1,1 0 0,0-1 0,0 1 0,-1 0 0,1 0 0,0 0 0,0 1 0,-2-1 0,0 3-1,0-1 1,0 1-1,1 0 0,-1 0 0,1 0 0,-1 1 0,1-1 0,-3 6 0,-4 5 9,-98 126 119,71-97-103,-42 65 1,62-71-471,16-37 351,0 1 0,0 0 0,0 0 0,0 0 0,0 0 0,0 0 0,0-1 0,0 1 0,0 0 0,0 0 0,0 0 0,1 0 0,-1-1 0,0 1 0,1 0 0,-1 0 0,0-1 0,1 1 0,-1 0 0,1 0 0,0-1 0,-1 1 0,1-1 0,-1 1 0,1-1 0,0 1 0,-1-1 0,1 1 0,0-1 0,0 1 0,-1-1 0,1 0 0,0 1-1,0-1 1,0 0 0,0 0 0,-1 0 0,1 1 0,0-1 0,0 0 0,1 0 0,29 1-3840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2.652"/>
    </inkml:context>
    <inkml:brush xml:id="br0">
      <inkml:brushProperty name="width" value="0.05" units="cm"/>
      <inkml:brushProperty name="height" value="0.05" units="cm"/>
      <inkml:brushProperty name="color" value="#E71224"/>
    </inkml:brush>
  </inkml:definitions>
  <inkml:trace contextRef="#ctx0" brushRef="#br0">28 0 1096,'0'0'18495,"-3"5"-18018,-1 1-435,0 1-1,1 0 0,1 0 1,-1 0-1,1 1 1,0-1-1,1 0 0,-1 1 1,1 0-1,1 7 0,1 92 143,1-51-113,-2-54-68,0-1 0,0 0 1,0 0-1,1 0 0,-1 1 0,0-1 1,0 0-1,1 0 0,-1 0 0,1 0 1,-1 0-1,1 0 0,0 0 0,-1 0 1,1 0-1,0 0 0,-1 0 0,1 0 1,0 0-1,0 0 0,0-1 0,0 1 1,0 0-1,0-1 0,2 2 0,0-1 17,1 0 0,-1 0 1,1 0-1,0 0 0,0-1 0,-1 1 0,1-1 0,6 0 0,5-1 38,0-1 0,-1-1 0,24-6 0,-17 3-72,1 1-1,1 1 0,-1 1 1,42 0-1,-64 3-201,0-19-6030,0 8-1613</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2.997"/>
    </inkml:context>
    <inkml:brush xml:id="br0">
      <inkml:brushProperty name="width" value="0.05" units="cm"/>
      <inkml:brushProperty name="height" value="0.05" units="cm"/>
      <inkml:brushProperty name="color" value="#E71224"/>
    </inkml:brush>
  </inkml:definitions>
  <inkml:trace contextRef="#ctx0" brushRef="#br0">360 16 4489,'0'0'12456,"0"-1"-12356,0 1 0,0-1 0,0 0 0,0 1 0,0-1 0,0 0 1,0 0-1,-1 1 0,1-1 0,0 0 0,0 0 0,0 1 0,-1-1 0,1 0 0,0 1 0,-1-1 0,1 0 0,-1 1 1,1-1-1,-1 1 0,0-2 0,-5 5-86,1 0 0,0 0 1,0 0-1,0 0 0,0 1 0,0 0 1,0 0-1,1 0 0,0 1 0,0 0 1,0-1-1,-4 9 0,-8 7 2,-6 5-27,1 0 79,-1 0 1,-1-1-1,-1-1 1,-1-1-1,-1-2 1,-36 23-1,60-42-48,1 0-1,-1 0 1,0 0-1,0 0 1,0 0-1,0-1 1,-1 1-1,1-1 1,0 0 0,0 1-1,0-1 1,-4 0-1,5-1 2,0 1 1,0 0-1,1-1 0,-1 1 0,0 0 1,1-1-1,-1 1 0,0-1 1,1 1-1,-1-1 0,0 1 0,1-1 1,-1 1-1,1-1 0,-1 0 0,1 1 1,-1-1-1,1 0 0,-1 1 0,1-1 1,0 0-1,-1-1 0,0-5 56,0 1 0,0-1-1,1 0 1,0 1 0,0-1 0,2-10-1,-2 13-98,1-1 29,0 0 1,1 0 0,-1-1-1,1 1 1,0 0-1,0 1 1,0-1 0,1 0-1,0 0 1,0 1-1,0 0 1,0-1 0,1 1-1,-1 1 1,1-1-1,0 0 1,1 1 0,-1 0-1,0 0 1,1 0-1,0 0 1,-1 1 0,1 0-1,0 0 1,0 0-1,1 1 1,-1 0 0,7-1-1,-5 0-12,1 1-1,-1 0 1,1 0 0,-1 1-1,1 0 1,-1 1 0,1-1-1,-1 1 1,1 1 0,-1-1-1,0 1 1,0 1 0,0-1-1,0 1 1,0 1 0,0-1-1,-1 1 1,1 0 0,8 8-1,1 4 0,-1 1 0,-1 1-1,-1 0 1,0 0 0,-1 1 0,-2 1-1,1 0 1,-2 1 0,7 24 0,-14-40-691,-4-21-629,1 7-158,-2-14-3251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3.522"/>
    </inkml:context>
    <inkml:brush xml:id="br0">
      <inkml:brushProperty name="width" value="0.05" units="cm"/>
      <inkml:brushProperty name="height" value="0.05" units="cm"/>
      <inkml:brushProperty name="color" value="#E71224"/>
    </inkml:brush>
  </inkml:definitions>
  <inkml:trace contextRef="#ctx0" brushRef="#br0">243 190 5753,'0'0'11420,"7"-14"-10577,-3 6-726,1-4 38,1 1 0,-2-1 0,1 0 0,-2 0 0,0 0 0,0 0 0,1-22 0,-3 32-140,-1 1-1,0-1 0,0 0 1,0 0-1,1 1 0,-2-1 0,1 0 1,0 0-1,0 1 0,-1-1 1,1 0-1,0 1 0,-1-1 0,0 0 1,1 1-1,-1-1 0,0 0 1,0 1-1,0 0 0,0-1 0,0 1 1,0-1-1,-1 1 0,1 0 1,0 0-1,-1 0 0,1 0 0,-1 0 1,1 0-1,-1 0 0,1 0 1,-1 1-1,1-1 0,-1 0 0,0 1 1,0 0-1,1-1 0,-1 1 1,0 0-1,0 0 0,1 0 0,-1 0 1,0 0-1,0 0 0,1 0 1,-1 1-1,0-1 0,1 1 0,-1-1 1,0 1-1,-2 1 0,-1 0-17,1 0 1,0 1-1,0 0 0,0-1 0,1 1 0,-1 0 1,1 1-1,0-1 0,-1 1 0,1-1 0,1 1 1,-1 0-1,0 0 0,1 0 0,0 0 0,-3 8 1,-3 9-1,0 1 1,-5 22 0,3 11 3,2 1 1,2 0-1,3 1 0,6 79 1,-4 86 0,0-218 4,1-1 0,-1 1 0,0 0 1,0-1-1,0 1 0,0 0 0,0-1 0,-1 1 0,0-1 0,0 0 1,0 0-1,0 0 0,0 0 0,0 0 0,-4 3 0,4-4-8,1-1 0,-1 0 0,0 1 0,0-1 0,0 0-1,0 0 1,0 0 0,-1 0 0,1 0 0,0-1 0,0 1 0,-1-1-1,1 1 1,0-1 0,-1 0 0,1 0 0,0 0 0,-1 0 0,1 0-1,0 0 1,-1-1 0,1 1 0,0-1 0,0 0 0,-3-1 0,3 1-200,0-1 0,0 1 0,0-1 0,1 0 0,-1 0 0,0 0 0,1 0 0,0 0 1,-1 0-1,1 0 0,0 0 0,0 0 0,0-1 0,0 1 0,1 0 0,-1-1 0,0-3 1,-5-26-4733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6.306"/>
    </inkml:context>
    <inkml:brush xml:id="br0">
      <inkml:brushProperty name="width" value="0.05" units="cm"/>
      <inkml:brushProperty name="height" value="0.05" units="cm"/>
      <inkml:brushProperty name="color" value="#E71224"/>
    </inkml:brush>
  </inkml:definitions>
  <inkml:trace contextRef="#ctx0" brushRef="#br0">148 1 10882,'0'0'8652,"-7"12"-8559,-43 76 185,23-36 216,-36 51-1,97-160 1092,-29 51-1586,42-42 14,-44 45-21,0 0 0,1 1 0,-1 0 1,1-1-1,0 1 0,-1 1 1,1-1-1,0 0 0,0 1 1,0 0-1,0 0 0,0 0 1,7 0-1,-9 1-1,-1 0 0,1 1 0,0-1 0,-1 1 0,1 0 0,0-1 0,-1 1 0,1 0 0,-1 0 0,1 0 0,-1 0 0,1 0 0,-1 0 0,0 1 0,0-1 0,1 0 0,-1 1 1,0-1-1,0 1 0,1 2 0,18 39-26,-14-30 32,8 22-31,-9-22-51,0 1 1,1-1 0,1 0 0,0 0 0,15 21-1,-16-31-673</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43.876"/>
    </inkml:context>
    <inkml:brush xml:id="br0">
      <inkml:brushProperty name="width" value="0.05" units="cm"/>
      <inkml:brushProperty name="height" value="0.05" units="cm"/>
      <inkml:brushProperty name="color" value="#E71224"/>
    </inkml:brush>
  </inkml:definitions>
  <inkml:trace contextRef="#ctx0" brushRef="#br0">0 27 9794,'0'0'7890,"184"-10"-7890,-137 3-1216,-11-2-7082</inkml:trace>
  <inkml:trace contextRef="#ctx0" brushRef="#br0" timeOffset="1">368 73 10306,'0'0'2281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0.520"/>
    </inkml:context>
    <inkml:brush xml:id="br0">
      <inkml:brushProperty name="width" value="0.05" units="cm"/>
      <inkml:brushProperty name="height" value="0.05" units="cm"/>
      <inkml:brushProperty name="color" value="#E71224"/>
    </inkml:brush>
  </inkml:definitions>
  <inkml:trace contextRef="#ctx0" brushRef="#br0">42 1 7466,'0'0'12730,"-21"0"-12730,18 0-96,-2 2-1376,-8 0-3297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0.907"/>
    </inkml:context>
    <inkml:brush xml:id="br0">
      <inkml:brushProperty name="width" value="0.05" units="cm"/>
      <inkml:brushProperty name="height" value="0.05" units="cm"/>
      <inkml:brushProperty name="color" value="#E71224"/>
    </inkml:brush>
  </inkml:definitions>
  <inkml:trace contextRef="#ctx0" brushRef="#br0">0 3 8858,'0'0'7009,"109"-3"-16907</inkml:trace>
  <inkml:trace contextRef="#ctx0" brushRef="#br0" timeOffset="1">391 26 960,'0'0'15091,"54"-23"-27013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1.392"/>
    </inkml:context>
    <inkml:brush xml:id="br0">
      <inkml:brushProperty name="width" value="0.05" units="cm"/>
      <inkml:brushProperty name="height" value="0.05" units="cm"/>
      <inkml:brushProperty name="color" value="#E71224"/>
    </inkml:brush>
  </inkml:definitions>
  <inkml:trace contextRef="#ctx0" brushRef="#br0">29 31 5945,'0'0'10856,"-5"-5"-9657,-14-16-387,14 16-283,17 32-230,10 10-160,2-2 0,1 0 1,2-2-1,2-1 0,62 55 0,-90-85-194,0-1 1,1 0-1,-1 0 0,1 0 1,-1 0-1,1 0 0,-1-1 1,1 1-1,-1 0 0,1-1 1,0 1-1,0-1 0,-1 1 1,1-1-1,0 0 1,0 0-1,-1 0 0,1 0 1,0 0-1,0 0 0,-1 0 1,1-1-1,0 1 0,-1-1 1,4 0-1,-3-1-548,1 1-1,-1-1 1,1 0 0,-1 0-1,1 0 1,-1-1-1,0 1 1,0 0 0,0-1-1,0 1 1,-1-1 0,3-5-1,7-15-8870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1.763"/>
    </inkml:context>
    <inkml:brush xml:id="br0">
      <inkml:brushProperty name="width" value="0.05" units="cm"/>
      <inkml:brushProperty name="height" value="0.05" units="cm"/>
      <inkml:brushProperty name="color" value="#E71224"/>
    </inkml:brush>
  </inkml:definitions>
  <inkml:trace contextRef="#ctx0" brushRef="#br0">322 1 9378,'0'0'7894,"-14"10"-7573,-233 198 1349,236-199-1724,6-6-9,1 0 1,-1 0-1,1 0 0,0 0 0,0 1 1,1 0-1,-1 0 0,1 0 0,-1 0 0,1 1 1,-3 6-1,15-12-5893,5-8 762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2.105"/>
    </inkml:context>
    <inkml:brush xml:id="br0">
      <inkml:brushProperty name="width" value="0.05" units="cm"/>
      <inkml:brushProperty name="height" value="0.05" units="cm"/>
      <inkml:brushProperty name="color" value="#E71224"/>
    </inkml:brush>
  </inkml:definitions>
  <inkml:trace contextRef="#ctx0" brushRef="#br0">187 1 1792,'0'0'14487,"-15"0"-13841,-49 1-163,59 0-447,0 0 1,-1 1 0,1-1-1,0 1 1,0 0-1,0 0 1,0 1-1,0-1 1,1 1 0,-1 0-1,1 1 1,0-1-1,-1 1 1,2-1 0,-1 1-1,0 0 1,1 1-1,0-1 1,0 1 0,0-1-1,0 1 1,1 0-1,0 0 1,0 0 0,0 0-1,1 1 1,-1-1-1,1 0 1,1 1 0,-1-1-1,1 0 1,0 1-1,0 5 1,0-9-31,1 0 1,-1 0-1,0 0 1,1-1-1,-1 1 1,1 0-1,0 0 1,-1-1-1,1 1 1,0-1-1,0 1 1,0 0-1,0-1 1,0 0-1,1 1 1,-1-1-1,0 0 1,1 1-1,2 0 1,0 1 3,0-1 0,1 1 0,-1-1 0,1-1 1,0 1-1,-1 0 0,8 0 0,9 1 16,0-1 0,35-1 0,-44-1-18,30 1 6,-28 1-111,-1-1-1,1-1 1,0 0 0,0-1 0,0-1 0,-1 0-1,27-8 1,-36 3-1118,-6 1-3016</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2.901"/>
    </inkml:context>
    <inkml:brush xml:id="br0">
      <inkml:brushProperty name="width" value="0.05" units="cm"/>
      <inkml:brushProperty name="height" value="0.05" units="cm"/>
      <inkml:brushProperty name="color" value="#E71224"/>
    </inkml:brush>
  </inkml:definitions>
  <inkml:trace contextRef="#ctx0" brushRef="#br0">412 6 7042,'0'0'8000,"0"0"-7981,0-1 1,-1 1-1,1-1 0,-1 1 1,1-1-1,-1 1 1,1 0-1,-1-1 0,0 1 1,1 0-1,-1 0 1,1-1-1,-1 1 0,0 0 1,1 0-1,-1 0 0,1 0 1,-1 0-1,0 0 1,1 0-1,-1 0 0,0 0 1,1 0-1,-1 0 1,-1 0-1,-3 3 0,-1 0 1,0 1-1,1-1 1,0 1-1,-1 0 1,1 1-1,1-1 1,-8 10-1,-6 3 77,-11 11 154,-1-1 1,-2-2 0,0-1 0,-2-2-1,0-1 1,-40 18 0,72-38-173,0 0 0,0 0 0,0 0 0,0-1 0,0 1 0,0 0 1,0-1-1,-1 1 0,1-1 0,0 0 0,0 0 0,-1 0 0,1 0 0,0 0 0,0 0 1,0 0-1,-1-1 0,1 1 0,-4-2 0,5 0-23,0 0 0,-1 0 0,1 0 0,0 0 0,0 0 0,0 0 0,0-1 0,1 1 0,-1 0 0,0 0 0,1-1 0,0 1 0,-1 0 0,1-1 0,0 1 0,0 0 0,1-5 0,-1 3-26,0 0 0,0 0 0,0 0 0,0 0 0,1-1 0,0 1 0,0 0 0,0 0 0,0 0 0,1 0 0,-1 1 0,1-1 0,0 0 0,5-6 0,-4 8-19,0-1-1,0 1 0,0-1 1,1 1-1,-1 1 1,1-1-1,-1 0 0,1 1 1,0-1-1,-1 1 1,1 0-1,0 1 0,0-1 1,0 1-1,0-1 1,6 1-1,1 0-8,1 1 0,-1-1 0,0 2-1,0 0 1,0 0 0,0 1 0,0 0 0,0 1 0,-1 0-1,11 6 1,8 7-7,0 1-1,27 23 1,-51-37 5,88 69-680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3.370"/>
    </inkml:context>
    <inkml:brush xml:id="br0">
      <inkml:brushProperty name="width" value="0.05" units="cm"/>
      <inkml:brushProperty name="height" value="0.05" units="cm"/>
      <inkml:brushProperty name="color" value="#E71224"/>
    </inkml:brush>
  </inkml:definitions>
  <inkml:trace contextRef="#ctx0" brushRef="#br0">26 84 6337,'0'0'8694,"-3"-15"-7360,-10-46-243,10 53 749,1 12-801,-1 27-595,2 43-707,1-66-118,5 27 1245,-5-34-1032,0-1 1,1 1-1,-1 0 0,0 0 0,1 0 0,-1 0 1,1 0-1,0-1 0,-1 1 0,1 0 0,-1 0 0,1-1 1,0 1-1,0 0 0,-1-1 0,1 1 0,0-1 1,0 1-1,0-1 0,0 0 0,0 1 0,0-1 0,-1 0 1,1 1-1,0-1 0,0 0 0,0 0 0,0 0 1,1 0-1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3.700"/>
    </inkml:context>
    <inkml:brush xml:id="br0">
      <inkml:brushProperty name="width" value="0.05" units="cm"/>
      <inkml:brushProperty name="height" value="0.05" units="cm"/>
      <inkml:brushProperty name="color" value="#E71224"/>
    </inkml:brush>
  </inkml:definitions>
  <inkml:trace contextRef="#ctx0" brushRef="#br0">0 1 6793,'0'0'9518,"4"0"-8676,399 9 2176,-26-2-2643,-377-7-381,0 0 1,0 0-1,0 0 0,0 0 1,0 0-1,0 1 1,0-1-1,0 0 1,0 0-1,0 0 1,0 0-1,0 0 1,0 1-1,0-1 0,0 0 1,0 0-1,0 0 1,0 0-1,0 0 1,0 1-1,0-1 1,0 0-1,0 0 0,0 0 1,0 0-1,0 0 1,0 0-1,0 1 1,0-1-1,1 0 1,-1 0-1,0 0 0,0 0 1,0 0-1,0 0 1,0 0-1,0 0 1,1 0-1,-1 0 1,0 0-1,0 1 0,0-1 1,0 0-1,0 0 1,1 0-1,-1 0 1,0 0-1,0 0 1,0 0-1,0 0 0,0 0 1,1 0-1,-1 0 1,0 0-1,0-1 1,0 1-1,0 0 1,0 0-1,0 0 0,1 0 1,-1 0-1,0 0 1,0 0-1,0 0 1,0 0-1,0 0 1,1-1-1,-16 7-521,-20 4-1123,-4-4-2521,0-1-1519</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4.168"/>
    </inkml:context>
    <inkml:brush xml:id="br0">
      <inkml:brushProperty name="width" value="0.05" units="cm"/>
      <inkml:brushProperty name="height" value="0.05" units="cm"/>
      <inkml:brushProperty name="color" value="#E71224"/>
    </inkml:brush>
  </inkml:definitions>
  <inkml:trace contextRef="#ctx0" brushRef="#br0">163 21 6905,'0'0'9100,"4"-2"-7993,0 1-811,-4 1-225,1-1 0,0 1 0,0 0 0,0 0 0,-1-1-1,1 1 1,0 0 0,0-1 0,-1 1 0,1-1 0,0 1-1,-1-1 1,1 1 0,0-1 0,-1 0 0,1 1 0,-1-1 0,1 0-1,-1 1 1,0-1 0,1 0 0,-1 1 0,1-1 0,-1 0-1,0 0 1,0 0 0,0 1 0,1-3 0,-23 8 773,17 1-846,0 0 0,0 0-1,0 0 1,1 1 0,0 0 0,1 0-1,-1 0 1,1 0 0,1 1 0,-1-1-1,1 1 1,1 0 0,-2 9 0,-1 17-6,1 58 1,3-83 6,13 207 80,-14-215-92,1 0 0,-1 0 0,0 0 0,0 0 0,1 0 0,-1 0 0,0-1 0,0 1 0,0 0 0,0 0-1,0-1 1,0 1 0,0-1 0,-1 1 0,1-1 0,0 1 0,0-1 0,0 0 0,0 0 0,-1 1 0,1-1 0,0 0 0,0 0 0,-1 0 0,1 0 0,0 0 0,-2-1 0,-38-3-2345,15-10-1436,2-4-1034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6.650"/>
    </inkml:context>
    <inkml:brush xml:id="br0">
      <inkml:brushProperty name="width" value="0.05" units="cm"/>
      <inkml:brushProperty name="height" value="0.05" units="cm"/>
      <inkml:brushProperty name="color" value="#E71224"/>
    </inkml:brush>
  </inkml:definitions>
  <inkml:trace contextRef="#ctx0" brushRef="#br0">1 10 10610,'0'0'3921,"140"-5"-3921,-81 1-1400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3:54.510"/>
    </inkml:context>
    <inkml:brush xml:id="br0">
      <inkml:brushProperty name="width" value="0.05" units="cm"/>
      <inkml:brushProperty name="height" value="0.05" units="cm"/>
      <inkml:brushProperty name="color" value="#E71224"/>
    </inkml:brush>
  </inkml:definitions>
  <inkml:trace contextRef="#ctx0" brushRef="#br0">1 14 5217,'0'0'11010,"140"-5"-10922,-91 3-88,-8 0-2400,-7-3-7802</inkml:trace>
  <inkml:trace contextRef="#ctx0" brushRef="#br0" timeOffset="1">508 61 4721,'0'0'11282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4:47.059"/>
    </inkml:context>
    <inkml:brush xml:id="br0">
      <inkml:brushProperty name="width" value="0.05" units="cm"/>
      <inkml:brushProperty name="height" value="0.05" units="cm"/>
      <inkml:brushProperty name="color" value="#E71224"/>
    </inkml:brush>
  </inkml:definitions>
  <inkml:trace contextRef="#ctx0" brushRef="#br0">132 1 7522,'0'0'2666,"30"7"102,-29-5-2655,0 1 0,0 0 1,-1 0-1,1 0 0,-1 0 0,0 0 0,0 0 0,0 0 1,0 0-1,0 0 0,-1 0 0,1 0 0,-1 0 0,0 0 1,0-1-1,0 1 0,0 0 0,-1 0 0,1-1 0,-1 1 0,1-1 1,-1 1-1,0-1 0,0 0 0,0 0 0,0 0 0,-1 0 1,1 0-1,-5 2 0,-1 0-51,0-1 1,-1-1-1,1 1 1,-1-2-1,0 1 1,0-1-1,1 0 1,-17-2-1,23 1-36,0 0 0,0-1 0,1 1 0,-1-1-1,0 1 1,0-1 0,1 0 0,-1 0 0,1 0 0,-1 0 0,1 0 0,-1 0 0,1 0 0,-1-1-1,1 1 1,0 0 0,0-1 0,0 1 0,0-1 0,0 1 0,0-1 0,0 0 0,0 1 0,1-1 0,-1 0-1,0 0 1,1 1 0,-1-3 0,1 2-2,-1 1 0,1 0 0,0-1 0,0 1 0,-1-1-1,1 1 1,0-1 0,0 1 0,0-1 0,0 1 0,1-1 0,-1 1 0,0-1-1,1 1 1,-1-1 0,1 1 0,-1 0 0,1-1 0,0 1 0,-1 0 0,1-1 0,0 1-1,0 0 1,0 0 0,0 0 0,0 0 0,0 0 0,0 0 0,1 0 0,-1 0-1,0 0 1,0 0 0,1 1 0,1-2 0,2 1-21,0 0 0,0 0 0,0 1 1,0-1-1,0 1 0,0 0 0,0 0 0,0 1 0,0-1 0,0 1 1,5 2-1,-8-3 3,-1 1 1,1 0 0,-1-1-1,0 1 1,1 0-1,-1 0 1,0 0 0,0 0-1,1 0 1,-1 0-1,0 0 1,0 0-1,0 0 1,0 1 0,0-1-1,-1 0 1,1 1-1,0-1 1,-1 0 0,1 1-1,-1-1 1,1 1-1,-1-1 1,0 1 0,1-1-1,-1 1 1,0 0-1,0-1 1,0 1-1,0-1 1,0 1 0,-1-1-1,1 1 1,0-1-1,-1 1 1,1-1 0,-1 1-1,0-1 1,0 2-1,-1-1 19,1 0-1,0-1 1,-1 1-1,0 0 0,1-1 1,-1 0-1,0 0 1,1 1-1,-1-1 1,0 0-1,0 0 0,0 0 1,0-1-1,0 1 1,0 0-1,0-1 0,-1 0 1,1 1-1,0-1 1,0 0-1,0 0 0,-3 0 1,2 0-6,1 0 0,0 0 0,-1 0 0,1 0 1,0 0-1,-1 0 0,1-1 0,0 1 0,0-1 0,-1 1 0,1-1 0,0 0 1,0 0-1,0 0 0,0 0 0,0-1 0,0 1 0,0 0 0,-3-3 1,4 1 7,0 0 1,0 0 0,0 0 0,0 0 0,0 0 0,0 0 0,1 0 0,-1 0 0,1 0 0,0-1-1,1-4 1,32 10-142,-30-1 117,-1 0 1,0 0 0,0 1-1,0-1 1,0 0 0,0 1 0,0-1-1,0 1 1,0 0 0,-1 0-1,1 0 1,0 0 0,-1 0 0,0 0-1,1 0 1,-1 0 0,0 0-1,0 0 1,0 1 0,-1-1 0,1 1-1,0-1 1,-1 0 0,0 1-1,1-1 1,-1 1 0,0 2 0,-2-4 1,1-1 0,0 0 0,0 0 0,0 0 0,0 0 0,0 0 0,0 0 0,0 0 0,0 0 0,0 0 0,0-1 0,0 1 1,0 0-1,0-1 0,0 1 0,0-1 0,0 1 0,0-1 0,0 1 0,0-1 0,0 0 0,1 1 0,-1-1 0,-1-1 0,3-13-113,6 22 77,-5-4 27,-1 0 0,1 0 0,-1 0 0,1 0 0,-1 0 0,0 0-1,0 1 1,0 4 0,-1-7 7,0-1 0,1 1 0,-1-1 0,0 1 0,-1 0 0,1-1-1,0 1 1,0-1 0,0 1 0,0-1 0,0 1 0,0 0 0,-1-1-1,1 1 1,0-1 0,-1 1 0,1-1 0,0 1 0,-1-1 0,1 0 0,0 1-1,-1-1 1,1 1 0,-1-1 0,1 0 0,-1 1 0,1-1 0,-1 0-1,1 1 1,-1-1 0,1 0 0,-1 0 0,1 0 0,-1 1 0,0-1 0,1 0-1,-1 0 1,1 0 0,-1 0 0,1 0 0,-1 0 0,0 0 0,1 0 0,-1 0-1,1-1 1,-1 1 0,1 0 0,-1 0 0,-1-1 0,1 1 1,-1-1 1,1 0 0,-1 1 0,1-1-1,-1 0 1,1 0 0,0 0-1,-1 0 1,1 0 0,0 0-1,0 0 1,0-1 0,-1 1 0,1 0-1,1-1 1,-1 1 0,-1-3-1,0-3-12,1 0 0,-1 0 0,2 0 0,-1-1-1,1-8 1,0 15 4,26 4-149,-21-1 157,0 1 0,0 0 0,0 0 0,-1 0 0,1 1 0,-1-1 0,0 1 0,0 0 0,6 8 0,-8-9-3,0 0 0,-1-1 1,1 1-1,0 0 1,-1 0-1,0 0 0,1 0 1,-1 0-1,0 0 1,-1 0-1,1 0 0,0 1 1,-1-1-1,0 0 1,0 0-1,0 1 0,0-1 1,-1 5-1,0-7 1,0 0 0,0 0 0,-1-1 0,1 1 0,0 0-1,0 0 1,-1-1 0,1 1 0,0 0 0,-1-1 0,1 1-1,0-1 1,-1 0 0,1 0 0,-1 1 0,1-1 0,-1 0-1,1 0 1,-1 0 0,1 0 0,-1-1 0,1 1 0,-3-1 0,2 1 6,-1 0 1,0 0 0,0-1 0,0 0-1,0 1 1,0-1 0,0 0 0,0 0-1,1-1 1,-1 1 0,-3-2 0,4 0-9,0-1 0,0 1 0,0 0 0,1 0 0,-1-1 1,1 1-1,0-1 0,0 0 0,0 1 0,0-1 0,0 0 0,1 1 0,0-1 1,0-7-1,0 9-3,0 1 0,1-1 0,-1 1 0,0-1 0,1 0 0,-1 1 0,1-1 0,-1 1 0,1 0 0,0-1 0,0 1 0,0-1 0,0 1 0,0 0 0,0 0 0,0-1 1,0 1-1,0 0 0,1 0 0,-1 0 0,0 0 0,1 1 0,-1-1 0,0 0 0,1 1 0,-1-1 0,1 0 0,-1 1 0,1 0 0,0-1 0,-1 1 0,1 0 0,-1 0 0,4 0 0,0-1-1,1 1-1,0 0 1,-1 1-1,1-1 0,0 1 1,-1 0-1,1 0 1,-1 1-1,0 0 1,7 2-1,-10-2 4,0 0 0,0 0 0,0 0 1,0 0-1,0 0 0,-1 1 0,1-1 0,-1 0 1,1 1-1,-1-1 0,0 1 0,0 0 0,0-1 0,-1 1 1,1 0-1,0 0 0,-1-1 0,0 1 0,0 0 0,0 0 1,0 0-1,0 3 0,-1-4 5,0-1 1,0 1-1,0 0 0,0-1 1,0 1-1,0-1 0,-1 1 1,1-1-1,0 0 0,-1 1 1,1-1-1,-1 0 0,0 0 1,1 0-1,-1 0 0,0 0 1,1-1-1,-1 1 0,0 0 1,0-1-1,0 1 0,0-1 1,0 0-1,1 0 0,-5 0 1,3 1-2,0 0 0,0-1 1,-1 1-1,1-1 1,0 0-1,0 0 0,0 0 1,-1-1-1,1 1 0,0-1 1,0 0-1,0 0 1,0 0-1,0 0 0,-5-3 1,6 0-1,-1 0 1,2-1-1,-1 0 1,0 1-1,1-1 0,0 0 1,0 0-1,1 0 1,-1 0-1,1 0 1,0 1-1,0-1 1,2-10-1,-1-4 10,-1 16-15,1 1 1,-1-1-1,1 1 0,0 0 1,0 0-1,0-1 0,0 1 1,0 0-1,0 0 1,0 0-1,1 0 0,-1 0 1,1 0-1,-1 1 0,1-1 1,0 0-1,0 1 0,0-1 1,0 1-1,0 0 0,0 0 1,0-1-1,0 1 0,0 1 1,1-1-1,-1 0 1,0 0-1,1 1 0,-1 0 1,0-1-1,5 1 0,-4-1-1,0 1 0,0 0-1,0-1 1,0 1 0,0 0-1,0 1 1,0-1 0,0 0-1,0 1 1,0 0 0,0 0-1,0 0 1,0 0 0,0 0-1,0 0 1,0 1 0,-1 0-1,1-1 1,-1 1 0,1 0-1,-1 0 1,0 0 0,0 0-1,4 5 1,-5-4 3,1 0 0,0 0-1,-1 0 1,1 0 0,-1 0 0,0 1-1,0-1 1,-1 0 0,1 1 0,-1-1 0,1 1-1,-1-1 1,0 1 0,0-1 0,-1 1 0,1-1-1,-1 1 1,1-1 0,-1 0 0,-3 7-1,2-8 6,0 1-1,0 0 0,-1-1 0,1 0 0,-1 1 0,1-1 0,-1 0 1,0-1-1,0 1 0,0 0 0,0-1 0,0 1 0,0-1 0,0 0 1,-1 0-1,1 0 0,0-1 0,-1 1 0,1-1 0,-1 0 1,-3 0-1,0 1 4,0 0 1,-1-1 0,1 0 0,0-1-1,0 1 1,-1-1 0,-6-3-1,11 3-8,1 0-1,0 0 0,0 0 0,0-1 0,1 1 1,-1-1-1,0 1 0,0-1 0,1 0 0,-1 0 0,1 1 1,0-1-1,-1 0 0,1-1 0,0 1 0,0 0 1,0 0-1,0 0 0,1-1 0,-1 1 0,1 0 0,-1 0 1,1-1-1,0-4 0,-1 3 5,0 0-1,1 0 1,0 1 0,-1-1 0,1 0-1,1 0 1,-1 0 0,0 0 0,1 0-1,0 0 1,0 0 0,0 0 0,1 1-1,-1-1 1,1 1 0,0-1-1,2-3 1,-1 5-7,0-1-1,0 1 0,0 0 1,0 0-1,1 0 0,-1 1 1,0-1-1,1 1 0,0 0 1,-1 0-1,1 0 0,0 0 1,-1 1-1,1-1 0,0 1 1,0 0-1,5 1 0,-7-2 2,0 1 0,0 0 0,0 0 0,0 1 0,0-1-1,0 0 1,0 0 0,0 1 0,0 0 0,0-1 0,0 1 0,0 0-1,0 0 1,-1 0 0,1 0 0,0 0 0,-1 0 0,1 0-1,0 1 1,-1-1 0,0 1 0,1-1 0,-1 1 0,0-1 0,1 3-1,0 1 3,0 0 0,-1 1 0,1-1 0,-1 0 0,0 1 0,-1-1 0,0 0 0,0 8 0,0-12 7,-1 0 0,1 0 0,-1 0 0,0 0 0,1 0 0,-1 0-1,0-1 1,1 1 0,-1 0 0,0 0 0,0-1 0,0 1 0,1-1-1,-1 1 1,0-1 0,0 1 0,0-1 0,0 1 0,0-1 0,0 0-1,0 0 1,0 1 0,0-1 0,0 0 0,-1 0 0,1 0 0,0 0-1,0 0 1,0 0 0,0-1 0,-1 1 0,0 0 18,-1 0 0,1 0 1,0 0-1,0-1 0,0 1 0,0 0 0,0-1 1,0 0-1,0 1 0,0-1 0,0 0 0,0 0 1,1 0-1,-1 0 0,-3-3 0,3 0-6,1 0 0,-1 0 0,1 0 0,0 0 0,1-1 1,-1 1-1,1 0 0,-1-1 0,2-4 0,-1 8-49,3 2 31,1 0 0,-1 0 0,1 1 0,-1-1-1,0 1 1,0-1 0,1 1 0,-1 0-1,0 0 1,-1 1 0,1-1 0,0 1 0,-1-1-1,1 1 1,-1 0 0,0 0 0,0 0-1,3 4 1,-6-7 8,0 0 0,0 0 0,0 0-1,0 0 1,1 0 0,-1-1 0,0 1 0,0 0-1,0 0 1,1-1 0,-1 1 0,0-1 0,1 1 0,-1-1-1,0 1 1,1-1 0,-1 1 0,1-1 0,-1 0-1,0 1 1,1-1 0,0 0 0,-1 0 0,1 1-1,-1-1 1,1 0 0,-1 0 0,2 0-137,-1 1-1,0 0 1,0-1 0,0 1 0,0 0-1,0 0 1,0-1 0,0 1 0,1 0-1,-1 0 1,0-1 0,0 1 0,0 0-1,0 0 1,1 0 0,-1-1 0,0 1-1,0 0 1,1 0 0,-1 0 0,0 0 0,0 0-1,1-1 1,-1 1 0,0 0 0,0 0-1,1 0 1,-1 0 0,0 0 0,1 0-1,-1 0 1,0 0 0,0 0 0,1 0-1,-1 0 1,0 0 0,1 0 0,-1 0-1,0 0 1,1 1 0,1-1-385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4:49.379"/>
    </inkml:context>
    <inkml:brush xml:id="br0">
      <inkml:brushProperty name="width" value="0.05" units="cm"/>
      <inkml:brushProperty name="height" value="0.05" units="cm"/>
      <inkml:brushProperty name="color" value="#E71224"/>
    </inkml:brush>
  </inkml:definitions>
  <inkml:trace contextRef="#ctx0" brushRef="#br0">108 56 5945,'0'0'8007,"-6"-1"-7134,-1 0-548,0 0 0,0-1 1,1 0-1,-1 0 1,1-1-1,-1 1 1,1-1-1,0-1 1,0 1-1,0-1 1,0 0-1,1 0 1,0-1-1,0 0 1,-5-5-1,54 88 866,5-12-827,2-2 0,4-2-1,69 61 1,-124-123-69,-4-12-43,-2 4-883,1 1-1,0-1 1,0 0-1,1-1 1,0 1 0,1-1-1,-1 0 1,2 1-1,-1-1 1,-1-16-1,1-3-4921,-2 6-4405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4:49.785"/>
    </inkml:context>
    <inkml:brush xml:id="br0">
      <inkml:brushProperty name="width" value="0.05" units="cm"/>
      <inkml:brushProperty name="height" value="0.05" units="cm"/>
      <inkml:brushProperty name="color" value="#E71224"/>
    </inkml:brush>
  </inkml:definitions>
  <inkml:trace contextRef="#ctx0" brushRef="#br0">334 35 1712,'4'-13'8175,"-3"12"-7947,0-1 0,0 1-1,0-1 1,0 1 0,0 0 0,0-1 0,0 1 0,1 0 0,-1 0 0,0-1-1,1 1 1,-1 0 0,1 1 0,-1-1 0,1 0 0,-1 0 0,1 1-1,2-2 3086,-21 19-2075,-331 339 2230,348-349-6087,0 2-2110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07.707"/>
    </inkml:context>
    <inkml:brush xml:id="br0">
      <inkml:brushProperty name="width" value="0.05" units="cm"/>
      <inkml:brushProperty name="height" value="0.05" units="cm"/>
      <inkml:brushProperty name="color" value="#E71224"/>
    </inkml:brush>
  </inkml:definitions>
  <inkml:trace contextRef="#ctx0" brushRef="#br0">34 174 4705,'0'0'5851,"-8"2"-4519,-17 3 295,33-7 1188,58-15-713,159-53-1048,61-22-870,-355 122-1368,-89 51 0,8-3-6808,110-60 3723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08.051"/>
    </inkml:context>
    <inkml:brush xml:id="br0">
      <inkml:brushProperty name="width" value="0.05" units="cm"/>
      <inkml:brushProperty name="height" value="0.05" units="cm"/>
      <inkml:brushProperty name="color" value="#E71224"/>
    </inkml:brush>
  </inkml:definitions>
  <inkml:trace contextRef="#ctx0" brushRef="#br0">60 98 880</inkml:trace>
  <inkml:trace contextRef="#ctx0" brushRef="#br0" timeOffset="1">60 98 880,'0'68'2987,"0"-66"-2795,-1-1-1,1 0 0,-1 0 0,0 0 0,0 1 0,1-1 1,-1 0-1,0 0 0,0 0 0,0 0 0,0 0 0,0 0 0,0-1 1,0 1-1,0 0 0,0 0 0,-1-1 0,1 1 0,0-1 1,0 1-1,-1-1 0,1 1 0,0-1 0,-3 0 0,-28 4 6045,47-5-3496,40-13-1643,96-37 0,-44 12-901,-26 11-32,-32 10-125,94-21 1,-161 45-861,9 1-3138</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08.384"/>
    </inkml:context>
    <inkml:brush xml:id="br0">
      <inkml:brushProperty name="width" value="0.05" units="cm"/>
      <inkml:brushProperty name="height" value="0.05" units="cm"/>
      <inkml:brushProperty name="color" value="#E71224"/>
    </inkml:brush>
  </inkml:definitions>
  <inkml:trace contextRef="#ctx0" brushRef="#br0">25 24 8674,'0'0'12133,"-6"-5"-11961,-13-13-117,28 23 43,51 40 134,-24-18-129,28 19 152,66 52 116,-119-86-818,-16-12-2798,-21-19-4170,8-2-1002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08.717"/>
    </inkml:context>
    <inkml:brush xml:id="br0">
      <inkml:brushProperty name="width" value="0.05" units="cm"/>
      <inkml:brushProperty name="height" value="0.05" units="cm"/>
      <inkml:brushProperty name="color" value="#E71224"/>
    </inkml:brush>
  </inkml:definitions>
  <inkml:trace contextRef="#ctx0" brushRef="#br0">215 1 7986,'0'0'10494,"-6"7"-10034,-11 38 202,-1 0-1,-45 77 0,25-68-503,25-39-185,1 2 1,1-1 0,1 1-1,-16 37 1,26-54-27,0 0 1,0 0-1,0 1 0,0-1 1,0 0-1,0 1 1,0-1-1,0 0 0,0 1 1,0-1-1,0 0 1,0 0-1,0 1 1,0-1-1,0 0 0,0 1 1,0-1-1,1 0 1,-1 0-1,0 1 0,0-1 1,0 0-1,0 0 1,1 1-1,-1-1 0,0 0 1,0 0-1,1 0 1,-1 1-1,0-1 1,0 0-1,1 0 0,-1 0 1,0 0-1,0 0 1,1 0-1,-1 0 0,0 1 1,1-1-1,-1 0 1,0 0-1,0 0 0,1 0 1,-1 0-1,0 0 1,1 0-1,-1 0 0,0-1 1,0 1-1,1 0 1,-1 0-1,0 0 1,1 0-1,-1 0 0,0 0 1,0-1-1,1 1 1,-1 0-1,0 0 0,0 0 1,0 0-1,1-1 1,19-8-3095,6-10-1853</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09.050"/>
    </inkml:context>
    <inkml:brush xml:id="br0">
      <inkml:brushProperty name="width" value="0.05" units="cm"/>
      <inkml:brushProperty name="height" value="0.05" units="cm"/>
      <inkml:brushProperty name="color" value="#E71224"/>
    </inkml:brush>
  </inkml:definitions>
  <inkml:trace contextRef="#ctx0" brushRef="#br0">115 11 8874,'0'0'9770,"-1"-1"-9714,0 0 0,0 0 0,0 0 1,0 1-1,-1-1 0,1 0 0,0 0 0,0 1 0,0-1 1,0 1-1,-1-1 0,1 1 0,0 0 0,-1-1 0,1 1 0,0 0 1,-1 0-1,-1 0 0,-4 5-27,0 1 0,0-1-1,1 1 1,-1 1 0,1-1 0,1 1 0,-1 0 0,1 1-1,1-1 1,-1 1 0,1 0 0,0 0 0,1 0 0,0 1-1,0-1 1,1 1 0,0 0 0,1-1 0,0 1 0,0 17-1,1-23-23,1-1 0,-1 1 0,1 0 0,0-1 0,0 1-1,0-1 1,0 0 0,0 1 0,0-1 0,1 0 0,-1 1 0,1-1-1,0 0 1,-1 0 0,1 0 0,0-1 0,0 1 0,0 0 0,1-1-1,-1 1 1,0-1 0,1 0 0,-1 0 0,0 0 0,1 0 0,-1 0-1,1 0 1,0-1 0,-1 1 0,5-1 0,11 3 11,0 0 0,0-2 0,22 0 0,-34-1-28,6 0-188,0-1 0,1 0 1,-1-1-1,1 0 0,13-5 0,29-18-5614,-23 2-3723</inkml:trace>
  <inkml:trace contextRef="#ctx0" brushRef="#br0" timeOffset="1">397 62 11690,'0'0'8074,"-11"54"-9746,6-43-7938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10.171"/>
    </inkml:context>
    <inkml:brush xml:id="br0">
      <inkml:brushProperty name="width" value="0.05" units="cm"/>
      <inkml:brushProperty name="height" value="0.05" units="cm"/>
      <inkml:brushProperty name="color" value="#E71224"/>
    </inkml:brush>
  </inkml:definitions>
  <inkml:trace contextRef="#ctx0" brushRef="#br0">14 168 7098,'0'0'11853,"-3"-6"-11511,-7-15-256,23 42 23,28 54 202,-25-33 12,-1 0 0,12 60-1,-15-53-149,-12-49-176,0 0 0,0 0 0,0 0 0,0 1 0,0-1 0,0 0 0,0 0 0,0 0-1,0 1 1,0-1 0,0 0 0,0 0 0,0 1 0,0-1 0,0 0 0,0 0 0,0 0-1,0 1 1,0-1 0,1 0 0,-1 0 0,0 0 0,0 0 0,0 1 0,0-1-1,0 0 1,1 0 0,-1 0 0,0 0 0,0 0 0,0 0 0,0 1 0,1-1 0,-1 0-1,0 0 1,0 0 0,0 0 0,1 0 0,-1 0 0,0 0 0,0 0 0,1 0 0,-1 0-1,0 0 1,0 0 0,0 0 0,1 0 0,-1 0 0,0 0 0,0 0 0,0 0-1,1 0 1,-1-1 0,10-13-530,6-30-1289,-15 41 1585,44-144-8881,-20 47 6067,-5 17 4179,-1-2 6678,-19 110-5618,0 22-657,11 83 1,-8-109-1506,2-1 1,0 1-1,2-1 1,0 0 0,1 0-1,15 24 1,-5-13-1860,-4-9-3857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2.201"/>
    </inkml:context>
    <inkml:brush xml:id="br0">
      <inkml:brushProperty name="width" value="0.05" units="cm"/>
      <inkml:brushProperty name="height" value="0.05" units="cm"/>
      <inkml:brushProperty name="color" value="#E71224"/>
    </inkml:brush>
  </inkml:definitions>
  <inkml:trace contextRef="#ctx0" brushRef="#br0">13 24 6793,'0'0'8882,"0"-24"-3138,-12 382-5805,12-357 82,1 0 0,0-1 0,0 1 1,0-1-1,0 1 0,0-1 0,0 1 0,0-1 0,0 0 1,0 1-1,0-1 0,0 0 0,0 0 0,0 0 0,0 0 1,0 0-1,0 0 0,0 0 0,0 0 0,0 0 0,1-1 1,45-2-111,-16 0 68,121 3-1413,-151 0 753,-1-23-5652,0 7 1589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7.007"/>
    </inkml:context>
    <inkml:brush xml:id="br0">
      <inkml:brushProperty name="width" value="0.05" units="cm"/>
      <inkml:brushProperty name="height" value="0.05" units="cm"/>
      <inkml:brushProperty name="color" value="#E71224"/>
    </inkml:brush>
  </inkml:definitions>
  <inkml:trace contextRef="#ctx0" brushRef="#br0">285 154 9298,'0'0'7087,"7"-21"-6040,21-67-43,-22 49 769,-6 38-1754,0 1 1,0 0-1,0 0 1,0-1-1,-1 1 0,1 0 1,0 0-1,0-1 0,0 1 1,0 0-1,-1 0 0,1 0 1,0-1-1,0 1 0,0 0 1,-1 0-1,1 0 1,0 0-1,0 0 0,-1-1 1,1 1-1,0 0 0,0 0 1,-1 0-1,1 0 0,0 0 1,0 0-1,-1 0 0,1 0 1,0 0-1,0 0 1,-1 0-1,1 0 0,0 0 1,-1 0-1,1 0 0,0 0 1,0 0-1,-1 0 0,1 1 1,0-1-1,0 0 0,-1 0 1,1 0-1,0 0 1,0 1-1,0-1 0,-1 0 1,1 0-1,0 0 0,0 1 1,0-1-1,-35 38 375,32-35-458,-10 14 97,1 0 1,1 1-1,0 1 0,1 0 1,1 0-1,1 1 1,1 0-1,-8 33 1,9-18 38,1 0 1,2 0 0,1 0-1,5 50 1,-1-61-47,2-1 0,1 0 0,11 34 0,-9-38-13,-1 1 1,-1 0-1,-1 0 0,2 40 0,-6-58-22,0 0 0,0 0 0,-1-1 0,1 1 0,0 0 0,-1 0 0,0-1 0,1 1 0,-1 0 1,0-1-1,0 1 0,0-1 0,0 1 0,0-1 0,0 1 0,0-1 0,0 1 0,-1-1 0,1 0 0,-1 0 0,1 0 0,-1 0 0,1 0 0,-1 0 0,1 0 0,-1-1 0,0 1 0,0 0 0,1-1 0,-1 1 0,0-1 0,0 0 0,0 0 0,1 0 0,-1 0 0,-2 0 0,-3 0-490,-1 0 1,1 0 0,-1-1-1,1 0 1,-1-1 0,1 1-1,-13-6 1,-14-12-5539</inkml:trace>
  <inkml:trace contextRef="#ctx0" brushRef="#br0" timeOffset="1">1 376 10538,'0'0'7690,"186"-5"-7474,-83-9-216,-17 2-1528,-14-2-13516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10.503"/>
    </inkml:context>
    <inkml:brush xml:id="br0">
      <inkml:brushProperty name="width" value="0.05" units="cm"/>
      <inkml:brushProperty name="height" value="0.05" units="cm"/>
      <inkml:brushProperty name="color" value="#E71224"/>
    </inkml:brush>
  </inkml:definitions>
  <inkml:trace contextRef="#ctx0" brushRef="#br0">1 1 8330,'0'0'10322,"132"44"-9578,-83-7-88,0 7-216,-2 1-144,-6-1-104,-10-9-95,-5-5 39,-8-7-128,-8-9-16,-2-2-337,-5-12-1519,-3-7-1977,0-14-3648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10.852"/>
    </inkml:context>
    <inkml:brush xml:id="br0">
      <inkml:brushProperty name="width" value="0.05" units="cm"/>
      <inkml:brushProperty name="height" value="0.05" units="cm"/>
      <inkml:brushProperty name="color" value="#E71224"/>
    </inkml:brush>
  </inkml:definitions>
  <inkml:trace contextRef="#ctx0" brushRef="#br0">241 1 12395,'0'0'6321,"-103"146"-5241,77-90-272,0 3-319,0-1-177,5-5-184,3-6-32,5-12-96,5-10-16,8-11-657,24-16-3431,4-17-1834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5:11.183"/>
    </inkml:context>
    <inkml:brush xml:id="br0">
      <inkml:brushProperty name="width" value="0.05" units="cm"/>
      <inkml:brushProperty name="height" value="0.05" units="cm"/>
      <inkml:brushProperty name="color" value="#E71224"/>
    </inkml:brush>
  </inkml:definitions>
  <inkml:trace contextRef="#ctx0" brushRef="#br0">14 16 11402,'0'0'9160,"-2"13"-8750,-3 12-192,2 0-1,1 0 0,1 35 0,0-51-190,2 0 0,-1 0 1,1-1-1,1 1 0,-1 0 0,2-1 1,-1 1-1,1-1 0,0 0 0,1 0 1,0 0-1,0 0 0,1-1 0,0 1 1,8 9-1,-10-15-19,0 0 1,-1-1 0,1 1 0,0 0-1,1-1 1,-1 0 0,0 1 0,0-1-1,1-1 1,-1 1 0,0 0 0,1-1-1,-1 0 1,1 1 0,-1-1-1,0-1 1,1 1 0,-1 0 0,1-1-1,-1 0 1,0 0 0,1 0 0,-1 0-1,6-3 1,6-3-9,-1-1 0,0 0-1,21-18 1,-33 25-7,86-68-4073,-77 61-668</inkml:trace>
  <inkml:trace contextRef="#ctx0" brushRef="#br0" timeOffset="1">628 0 432,'0'0'10330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07.469"/>
    </inkml:context>
    <inkml:brush xml:id="br0">
      <inkml:brushProperty name="width" value="0.05" units="cm"/>
      <inkml:brushProperty name="height" value="0.05" units="cm"/>
      <inkml:brushProperty name="color" value="#E71224"/>
    </inkml:brush>
  </inkml:definitions>
  <inkml:trace contextRef="#ctx0" brushRef="#br0">34 0 5297,'0'0'8350,"-5"0"-7038,-23 0 6598,61 36-7891,78 66 699,-69-66-372,0 2 0,65 80 0,-106-117 538,-2-4-948,1 0 0,-1 0 0,-1 0 0,1 0 0,0 0 0,-1 0 0,1 0 1,-1 0-1,0 1 0,0-1 0,-3-3 0,-11-17-1459,-6-33-2939,15 38 1184,-6-17-6915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07.818"/>
    </inkml:context>
    <inkml:brush xml:id="br0">
      <inkml:brushProperty name="width" value="0.05" units="cm"/>
      <inkml:brushProperty name="height" value="0.05" units="cm"/>
      <inkml:brushProperty name="color" value="#E71224"/>
    </inkml:brush>
  </inkml:definitions>
  <inkml:trace contextRef="#ctx0" brushRef="#br0">306 1 8754,'0'0'11176,"-3"4"-10555,-45 51 325,-67 59-1,6-7-539,101-98-516,-10 11 469,13-22-514,8-14-658,18-24-4242,-13 21-2577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09.769"/>
    </inkml:context>
    <inkml:brush xml:id="br0">
      <inkml:brushProperty name="width" value="0.05" units="cm"/>
      <inkml:brushProperty name="height" value="0.05" units="cm"/>
      <inkml:brushProperty name="color" value="#E71224"/>
    </inkml:brush>
  </inkml:definitions>
  <inkml:trace contextRef="#ctx0" brushRef="#br0">27 128 6633,'0'0'10592,"-15"-6"-9002,18 11-1549,-2-1 0,1 1 0,0 0 0,-1-1 0,0 1 0,0 0 0,0 0 0,-1 10 0,-9-36 190,7 13-172,1 0 1,0 0-1,1 0 1,0 0-1,0 1 0,3-17 1,-3 23-49,1-1 0,-1 0 1,1 0-1,-1 0 0,1 0 0,0 1 0,-1-1 1,1 0-1,0 1 0,0-1 0,1 0 0,-1 1 1,0-1-1,3-1 0,-3 2-12,0 1 0,0-1 1,0 1-1,0 0 0,1-1 0,-1 1 1,0 0-1,0 0 0,0 0 1,1 0-1,-1 0 0,0 0 0,0 0 1,0 0-1,1 0 0,-1 1 0,0-1 1,0 0-1,0 1 0,0-1 0,0 1 1,0 0-1,0-1 0,0 1 0,0 0 1,2 1-1,-1 0-2,0 0 0,0 0 0,0 0 0,0 1 0,0-1 0,0 1 0,0 0-1,-1-1 1,0 1 0,1 0 0,-1 0 0,0 0 0,0 0 0,-1 0 0,1 0 0,0 3 0,2 55 18,-3-54 6,0-7-14,-1 1 0,1 0 0,0 0 0,-1-1 0,1 1 0,-1 0 0,1 0 0,-1-1 0,0 1 0,1-1 0,-1 1 0,0 0 0,1-1 0,-1 0 0,0 1 0,0-1 0,1 1 0,-1-1 0,0 0 0,0 1 0,0-1 0,0 0 0,0 0 0,1 0 0,-1 0 0,0 0 0,0 0 0,0 0 0,0 0 0,0 0 0,1 0 0,-1 0 0,0 0 0,0-1 0,0 1 0,-1-1 0,0 1 8,0 0-1,0-1 0,0 1 0,0-1 0,0 0 0,-1 1 0,2-1 1,-1 0-1,0 0 0,0 0 0,0-1 0,0 1 0,1 0 1,-1-1-1,0 1 0,-1-3 0,0-3 28,0-1 0,1 1 0,0-1 0,1 0 0,-1 0 0,1 0 0,1 0 0,-1 1 0,1-1 0,2-13-1,-2 18-34,1 0-1,-1 1 0,0-1 0,1 0 0,0 1 0,-1-1 0,1 1 0,0-1 0,0 1 0,1-1 0,-1 1 0,0 0 1,1-1-1,-1 1 0,1 0 0,0 0 0,0 0 0,0 0 0,0 1 0,0-1 0,0 0 0,0 1 0,1-1 0,-1 1 0,1 0 1,-1 0-1,1 0 0,-1 0 0,1 0 0,-1 1 0,1-1 0,0 1 0,2-1 0,-3 2-11,1 0 0,-1-1 0,0 1 0,0 0-1,1 0 1,-1 0 0,0 1 0,0-1 0,0 1-1,0-1 1,0 1 0,-1-1 0,1 1 0,0 0 0,-1 0-1,0 0 1,1 0 0,-1 0 0,0 0 0,0 0 0,0 0-1,0 1 1,0-1 0,0 0 0,-1 1 0,1-1 0,-1 0-1,0 4 1,3 10 3,0 0 1,-2 0-1,0 16 0,-1-30 11,0 1-1,-1-1 1,1 1 0,-1-1-1,0 1 1,0-1 0,0 0-1,0 1 1,0-1 0,0 0 0,-1 0-1,1 0 1,-1 0 0,0 0-1,1 0 1,-1 0 0,0 0-1,0-1 1,0 1 0,0-1 0,0 1-1,-1-1 1,1 0 0,0 0-1,-1 0 1,1 0 0,-1-1-1,1 1 1,-1 0 0,1-1 0,-1 0-1,1 1 1,-1-1 0,1 0-1,-1-1 1,1 1 0,-1 0 0,1-1-1,-5 0 1,6 0-5,-1 0 0,1 1-1,0-1 1,-1 0 0,1 0 0,0 0 0,0 0-1,0 0 1,0 0 0,0 0 0,0 0 0,0 0 0,0-1-1,0 1 1,0 0 0,0 0 0,1-1 0,-1 1-1,1-1 1,-1 1 0,1-1 0,-1 1 0,1-1 0,0 1-1,0-4 1,-2-45 87,2 39-45,0 4-34,0-4 43,0 1 1,1 0-1,0 0 1,3-14-1,-4 23-58,0 0 0,0 0 0,0 0 0,1 0 0,-1 0 0,0-1 0,1 1 0,-1 0 0,1 0 0,-1 0 1,1 0-1,0 0 0,-1 0 0,1 0 0,0 1 0,0-1 0,0 0 0,0 0 0,-1 0 0,1 1 0,0-1 0,0 0 0,0 1 0,1-1 0,-1 1 0,0 0 0,0-1 0,0 1 0,0 0 0,0-1 0,0 1 0,1 0 0,-1 0 0,0 0 0,0 0 0,0 0 1,0 0-1,1 0 0,-1 1 0,0-1 0,0 0 0,0 1 0,0-1 0,0 1 0,0-1 0,0 1 0,0-1 0,2 2 0,1 2 0,-1-1 1,1 1-1,-1 0 0,0 0 1,1 0-1,-2 1 0,1-1 1,-1 1-1,1 0 0,-1 0 1,0 0-1,-1 0 0,1 0 1,-1 0-1,0 0 0,0 0 1,-1 0-1,0 1 0,0-1 1,0 6-1,-2-9 7,1-1-1,0 1 1,0-1 0,-1 1 0,1-1-1,-1 0 1,1 0 0,-1 0 0,0 0-1,1 0 1,-1 0 0,0 0 0,0-1-1,0 1 1,0-1 0,1 1 0,-1-1-1,0 0 1,0 1 0,0-1 0,0 0-1,-3-1 1,-3 2 9,1-1 0,0 0 0,0 0 0,0-1 0,-10-1 0,16 0-3,-1 1 0,0 0 0,1 0-1,0-1 1,-1 1 0,1-1 0,0 1 0,0-1 0,0 1 0,0-1 0,0 0-1,0 0 1,0 1 0,1-1 0,-1 0 0,0 0 0,1 0 0,0 0-1,-1 0 1,1 0 0,0 0 0,0 0 0,0 1 0,0-1 0,1 0-1,0-3 1,-1 1 1,0 0 1,1 0-1,-1 0 0,1 0 0,0 1 0,0-1 0,1 0 0,-1 1 0,1-1 0,0 1 1,0-1-1,2-3 0,-1 5-9,-1 1 1,1-1-1,0 0 1,0 1-1,0 0 1,0-1-1,0 1 1,0 0 0,0 0-1,0 1 1,0-1-1,4 0 1,-6 1-85,1 0 1,-1 0-1,0 0 1,1 0 0,-1 0-1,0 0 1,1 0 0,-1 0-1,0 1 1,1-1-1,-1 0 1,0 1 0,0-1-1,1 1 1,-1-1 0,0 1-1,0 0 1,0 0-1,0-1 1,0 1 0,0 0-1,0 0 1,0 0-1,0 0 1,0 0 0,-1 0-1,1 0 1,0 0 0,0 2-1,1 13-3871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11.958"/>
    </inkml:context>
    <inkml:brush xml:id="br0">
      <inkml:brushProperty name="width" value="0.05" units="cm"/>
      <inkml:brushProperty name="height" value="0.05" units="cm"/>
      <inkml:brushProperty name="color" value="#E71224"/>
    </inkml:brush>
  </inkml:definitions>
  <inkml:trace contextRef="#ctx0" brushRef="#br0">8 15 6673,'0'0'6127,"-7"-14"-578,21 23-2471,18 22-3149,-13-13 205,45 37-101,-23-21 48,47 51 0,-92-92-744,1-1 1,0 1 0,1-1 0,0 0 0,0 0 0,0 0 0,0-14 0,2-2-4212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12.312"/>
    </inkml:context>
    <inkml:brush xml:id="br0">
      <inkml:brushProperty name="width" value="0.05" units="cm"/>
      <inkml:brushProperty name="height" value="0.05" units="cm"/>
      <inkml:brushProperty name="color" value="#E71224"/>
    </inkml:brush>
  </inkml:definitions>
  <inkml:trace contextRef="#ctx0" brushRef="#br0">308 1 7138,'0'0'8489,"-2"0"-8321,0-1 0,0 1 0,0 0 0,0 0 0,0 0 0,0 0 0,0 1 0,0-1 0,0 0 0,1 1 0,-1-1 0,0 1 0,-3 1 0,-41 34 626,1 2 0,-42 46 0,-7 7-229,89-89-534,7-11-607,10-13-2109,-1 3-2136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12.685"/>
    </inkml:context>
    <inkml:brush xml:id="br0">
      <inkml:brushProperty name="width" value="0.05" units="cm"/>
      <inkml:brushProperty name="height" value="0.05" units="cm"/>
      <inkml:brushProperty name="color" value="#E71224"/>
    </inkml:brush>
  </inkml:definitions>
  <inkml:trace contextRef="#ctx0" brushRef="#br0">39 12 6969,'0'0'9237,"-6"-2"-8418,0-1-533,-20-4 1112,26 12-1347,0 0 0,0-1 0,1 1 0,0 0 0,-1-1-1,2 1 1,1 5 0,10 12 70,1 0 0,1-1 0,0 0 1,2-1-1,1-1 0,0 0 0,1-2 0,1 0 0,1-1 0,0-1 1,27 14-1,-45-27-115,11 4-72,-15-31-1823,-16-43-5378,10 35-422</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13.014"/>
    </inkml:context>
    <inkml:brush xml:id="br0">
      <inkml:brushProperty name="width" value="0.05" units="cm"/>
      <inkml:brushProperty name="height" value="0.05" units="cm"/>
      <inkml:brushProperty name="color" value="#E71224"/>
    </inkml:brush>
  </inkml:definitions>
  <inkml:trace contextRef="#ctx0" brushRef="#br0">347 1 8210,'0'0'8515,"-8"3"-8280,-19 11 186,0 0-1,2 2 1,0 1 0,-26 22 0,-92 92 625,139-127-1029,0-1-8,1 0-1,0 0 1,-1 0-1,1 1 1,0 0-1,0-1 1,1 1-1,-1 0 1,1 0 0,0 1-1,-3 7 1,25-26-2685,-4-1-2699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07.384"/>
    </inkml:context>
    <inkml:brush xml:id="br0">
      <inkml:brushProperty name="width" value="0.05" units="cm"/>
      <inkml:brushProperty name="height" value="0.05" units="cm"/>
      <inkml:brushProperty name="color" value="#E71224"/>
    </inkml:brush>
  </inkml:definitions>
  <inkml:trace contextRef="#ctx0" brushRef="#br0">253 24 10242,'0'0'8275,"-4"-4"-7612,-1 1-588,0 1 1,-1-1-1,1 1 1,0 0-1,-1 0 0,1 0 1,-1 1-1,1 0 1,-1 0-1,0 1 0,1-1 1,-1 1-1,0 0 1,0 1-1,1-1 0,-1 1 1,0 0-1,1 1 1,-1 0-1,1-1 1,0 2-1,-1-1 0,1 0 1,0 1-1,0 0 1,1 0-1,-7 6 0,3-4-61,1 1 1,0 0-1,0 0 0,0 1 0,1 0 0,0 0 0,1 1 0,-1-1 1,2 1-1,-1 0 0,1 0 0,0 1 0,0-1 0,1 1 0,1 0 1,-1 0-1,0 10 0,3-14-10,0-1 1,0 0-1,1 0 0,0 0 1,0 0-1,0 0 0,0 0 1,0 0-1,1-1 1,0 1-1,0 0 0,0-1 1,0 1-1,0-1 0,1 0 1,0 0-1,-1 0 1,1 0-1,0 0 0,1 0 1,-1-1-1,0 0 0,1 1 1,-1-1-1,1-1 0,0 1 1,0 0-1,6 1 1,9 4 21,2-2 1,-1 0 0,1 0-1,25 0 1,17 0 16,105-6-1,-152-2 229,-10 0-815,-21 0-7927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19.156"/>
    </inkml:context>
    <inkml:brush xml:id="br0">
      <inkml:brushProperty name="width" value="0.05" units="cm"/>
      <inkml:brushProperty name="height" value="0.05" units="cm"/>
      <inkml:brushProperty name="color" value="#E71224"/>
    </inkml:brush>
  </inkml:definitions>
  <inkml:trace contextRef="#ctx0" brushRef="#br0">0 80 6177,'0'0'7323,"7"-6"-6769,5-3-374,-3 3-20,0 0 1,-1-1-1,0 0 0,0 0 0,13-17 0,-4 18 4449,25 6-5028,-27 1 768,849 48 748,-861-48-1053,-1-1 0,0 0 0,0 0 0,1 0 0,-1 0 1,0-1-1,0 1 0,1 0 0,-1-1 0,0 0 0,0 1 0,0-1 0,3-2 0,19-19-4832,-24 21 4578,19-21-12967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19.796"/>
    </inkml:context>
    <inkml:brush xml:id="br0">
      <inkml:brushProperty name="width" value="0.05" units="cm"/>
      <inkml:brushProperty name="height" value="0.05" units="cm"/>
      <inkml:brushProperty name="color" value="#E71224"/>
    </inkml:brush>
  </inkml:definitions>
  <inkml:trace contextRef="#ctx0" brushRef="#br0">4 63 8210,'0'0'10450,"-2"-7"-9959,2 6-477,0 0 0,-1 0 0,1 0 0,0 0 0,0 0 0,-1-1 0,1 1 0,0 0 0,0 0 0,0 0 0,1-1 0,-1 1 1,0 0-1,0 0 0,1 0 0,-1 0 0,0-1 0,1 1 0,-1 0 0,1 0 0,0 0 0,-1 0 0,1 0 0,0 0 0,0 0 0,-1 1 0,2-2 0,3 0 14,0-1 0,0 2 0,0-1 0,0 1-1,0-1 1,1 1 0,5 0 0,58-6 235,116 2 0,-138 5-178,-46 6-60,0 0 0,0 0 1,-1 1-1,0-1 0,0 0 1,0 0-1,-2 8 0,-9 17 78,-2 0-1,-1-1 1,-1-1 0,-2 0-1,-1-1 1,-22 27-1,18-24-47,0-2-19,6-6-23,-28 47 0,41-64-7,0 0 0,0 1-1,1-1 1,-1 1 0,2-1 0,-1 1 0,1-1 0,0 1-1,0 0 1,1 0 0,0 0 0,0-1 0,2 10 0,-2-14 4,1 0 0,0 0 0,1 0 1,-1 0-1,0-1 0,1 1 0,-1 0 1,1-1-1,-1 1 0,1-1 0,0 0 0,-1 0 1,1 1-1,0-1 0,0 0 0,0 0 1,0-1-1,0 1 0,0 0 0,0-1 1,0 1-1,5 0 0,56 6 221,-51-6-180,121 6 148,-134-7-513,0 0 0,-1-1-1,1 1 1,-1-1 0,1 1 0,-1-1 0,1 0 0,0 1 0,0-1 0,-1 0 0,1 0-1,0 0 1,0 0 0,-2-2 0,-10-15-5537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20.154"/>
    </inkml:context>
    <inkml:brush xml:id="br0">
      <inkml:brushProperty name="width" value="0.05" units="cm"/>
      <inkml:brushProperty name="height" value="0.05" units="cm"/>
      <inkml:brushProperty name="color" value="#E71224"/>
    </inkml:brush>
  </inkml:definitions>
  <inkml:trace contextRef="#ctx0" brushRef="#br0">1 33 12947,'0'0'6289,"147"-26"-6289,-77 22-1088,-8 1-3505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20.776"/>
    </inkml:context>
    <inkml:brush xml:id="br0">
      <inkml:brushProperty name="width" value="0.05" units="cm"/>
      <inkml:brushProperty name="height" value="0.05" units="cm"/>
      <inkml:brushProperty name="color" value="#E71224"/>
    </inkml:brush>
  </inkml:definitions>
  <inkml:trace contextRef="#ctx0" brushRef="#br0">6 21 9154,'0'0'10442,"-1"7"-10256,-4 151 1694,9-182-369,2 7-1495,1 1 1,1-1-1,0 1 1,1 1-1,0 0 1,1 0-1,22-24 1,-31 39-28,-1 0-1,0-1 1,1 1 0,-1 0-1,0-1 1,1 1-1,-1 0 1,1 0 0,-1-1-1,0 1 1,1 0 0,-1 0-1,1 0 1,-1-1-1,1 1 1,-1 0 0,1 0-1,-1 0 1,1 0 0,-1 0-1,1 0 1,-1 0 0,1 0-1,-1 0 1,1 0-1,-1 1 1,1-1 0,-1 0-1,1 0 1,-1 0 0,1 1-1,-1-1 1,0 0 0,1 0-1,0 1 1,11 20-92,0 31 124,-11-50-31,0 21-2,-1-18 11,1 0 1,-1 1 0,1-1-1,0 0 1,0 0-1,2 8 1,-2-13 18,0 1 0,0-1 0,0 0 0,0 1 0,0-1 1,0 0-1,0 1 0,0-1 0,0 0 0,0 0 0,-1 0 0,1 0 0,0 0 0,0 0 1,0 0-1,0 0 0,0 0 0,0 0 0,0-1 0,0 1 0,0 0 0,0-1 0,0 1 1,0-1-1,0 1 0,0-1 0,-1 1 0,2-2 0,25-14 209,64-66-26,-36 30-99,-54 85-614,-3-5 501,1-21 13,0 1 1,0-1 0,1 1 0,0-1 0,1 1 0,-1-1-1,1 1 1,1-1 0,2 10 0,-2-15 4,0-1 1,-1 0-1,1 0 0,-1 0 1,1 0-1,0 0 0,0 0 1,0 0-1,0 0 0,0-1 0,0 1 1,-1-1-1,1 1 0,0-1 1,1 0-1,-1 0 0,0 0 1,0 0-1,3-1 0,0 1 34,0 0 0,0-1-1,1 0 1,-1 0-1,0 0 1,8-3 0,-5-1-19,0 0 1,-1-1 0,1 0-1,-1 0 1,0 0 0,0-1-1,10-14 1,37-63 615,-55 88-682,0 1 1,1 0 0,-1 0-1,1 0 1,0-1 0,0 1-1,1 0 1,0 5 0,1 9 8,-2-8 21,2 46 45,-2-54-31,1 0 0,-1 0 1,1 0-1,0 0 0,0-1 0,0 1 0,0 0 1,0-1-1,0 1 0,1 0 0,-1-1 0,1 0 1,0 1-1,0-1 0,0 0 0,3 3 0,-5-5-63,1 0 0,0 1 0,0-1-1,0 0 1,-1 0 0,1 0 0,0 0-1,0 1 1,0-1 0,0 0-1,-1-1 1,1 1 0,0 0 0,0 0-1,0 0 1,0 0 0,-1-1-1,1 1 1,0 0 0,0-1 0,-1 1-1,1-1 1,0 1 0,0-1-1,-1 1 1,1-1 0,-1 1 0,1-1-1,0 1 1,-1-1 0,1 0-1,0-1 1,14-21-2308,-6-2-1737</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21.132"/>
    </inkml:context>
    <inkml:brush xml:id="br0">
      <inkml:brushProperty name="width" value="0.05" units="cm"/>
      <inkml:brushProperty name="height" value="0.05" units="cm"/>
      <inkml:brushProperty name="color" value="#E71224"/>
    </inkml:brush>
  </inkml:definitions>
  <inkml:trace contextRef="#ctx0" brushRef="#br0">0 1 7034,'0'0'12258,"104"28"-12810,-52-14-4569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7:21.509"/>
    </inkml:context>
    <inkml:brush xml:id="br0">
      <inkml:brushProperty name="width" value="0.05" units="cm"/>
      <inkml:brushProperty name="height" value="0.05" units="cm"/>
      <inkml:brushProperty name="color" value="#E71224"/>
    </inkml:brush>
  </inkml:definitions>
  <inkml:trace contextRef="#ctx0" brushRef="#br0">19 0 12323,'0'0'8568,"-3"14"-8449,-3 22-27,1 1 1,1 41-1,4-78-85,0 1 0,0-1 0,0 0 0,0 0 0,0 0 0,0 0 0,0 1 0,0-1 0,0 0 0,0 0-1,0 0 1,0 0 0,0 1 0,0-1 0,0 0 0,0 0 0,0 0 0,0 0 0,1 0 0,-1 0 0,0 1 0,0-1 0,0 0 0,0 0 0,0 0-1,1 0 1,-1 0 0,0 0 0,0 0 0,0 0 0,0 0 0,0 0 0,1 0 0,-1 0 0,0 1 0,0-1 0,0 0 0,0 0 0,1 0 0,-1 0-1,0-1 1,0 1 0,0 0 0,0 0 0,1 0 0,-1 0 0,0 0 0,0 0 0,0 0 0,13-7 260,8-9 65,-2-5-110,-10 10-212,-1 0 0,2 1 1,0 0-1,0 1 0,1 0 1,0 1-1,0 0 0,18-9 0,-28 17-14,0 0 0,0 0 0,0 0 0,0 0 0,0 0-1,-1 0 1,1 0 0,0 0 0,0 0 0,0 1-1,0-1 1,0 0 0,0 1 0,0-1 0,-1 1-1,1-1 1,0 1 0,0-1 0,-1 1 0,1-1-1,0 1 1,-1 0 0,1 0 0,0-1 0,-1 1-1,1 0 1,-1 0 0,1 0 0,-1-1 0,0 1-1,1 0 1,-1 0 0,1 2 0,11 40-33,-9-29 50,-2-13-16,2 12 23,1 0-1,1 0 1,0 0-1,1-1 1,12 20-1,-16-29-32,0-1-1,1 1 0,-1 0 1,1-1-1,0 1 0,-1-1 1,1 0-1,0 0 0,1 0 1,-1 0-1,0-1 0,0 1 0,1-1 1,-1 0-1,1 0 0,-1 0 1,1 0-1,0-1 0,-1 1 1,1-1-1,-1 0 0,1 0 1,0 0-1,-1-1 0,1 1 1,4-2-1,-1 0-432,-1 0 1,0 0-1,0 0 1,1-1-1,-2 0 0,1-1 1,10-6-1,4-9-5296</inkml:trace>
  <inkml:trace contextRef="#ctx0" brushRef="#br0" timeOffset="1">451 222 11018,'0'0'10131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6.231"/>
    </inkml:context>
    <inkml:brush xml:id="br0">
      <inkml:brushProperty name="width" value="0.05" units="cm"/>
      <inkml:brushProperty name="height" value="0.05" units="cm"/>
      <inkml:brushProperty name="color" value="#E71224"/>
    </inkml:brush>
  </inkml:definitions>
  <inkml:trace contextRef="#ctx0" brushRef="#br0">196 105 6001,'0'0'8066,"2"-7"-6447,37-90 3782,-39 96-4837,-2 18-269,-6 7-319,-2 1 0,-1-1 1,-1-1-1,-1 0 0,-26 34 0,0 3 35,16-22 28,-54 98 61,77-136-89,0 0 0,0 0 0,0 0 0,0 0 0,0 0 1,0 0-1,0 0 0,0-1 0,0 1 0,0 0 0,0 0 1,0 0-1,0 0 0,0 0 0,0 0 0,0 0 0,0 0 0,0 0 1,0-1-1,0 1 0,0 0 0,-1 0 0,1 0 0,0 0 1,0 0-1,0 0 0,0 0 0,0 0 0,0 0 0,0 0 0,0 0 1,0 0-1,0-1 0,0 1 0,0 0 0,0 0 0,-1 0 1,1 0-1,0 0 0,0 0 0,0 0 0,0 0 0,0 0 0,0 0 1,0 0-1,0 0 0,-1 0 0,1 0 0,0 0 0,1-19 105,5-29-175,13-35-278,-12 44 160,2 1-1,2 0 1,1 1 0,26-55-1,-38 91 169,0 0-1,1 0 1,-1 0-1,1 0 1,0 0-1,-1 0 1,1 0-1,0 0 1,0 0-1,-1 0 1,1 0-1,0 0 1,0 1-1,0-1 0,0 0 1,0 1-1,0-1 1,0 0-1,0 1 1,1 0-1,-1-1 1,0 1-1,2-1 1,-2 2-1,0-1 0,0 0 0,0 1 0,0-1 0,0 1 0,0-1 0,0 1 0,0 0 0,0-1 0,0 1 0,0 0 0,0 0 0,0-1 0,-1 1 0,1 0 0,0 0 0,-1 0 0,2 2 0,3 7-29,0 1 1,-1-1 0,5 19 0,-8-27 41,34 135-122,23 183 1,-58-333-4885,-2-9-1098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7.415"/>
    </inkml:context>
    <inkml:brush xml:id="br0">
      <inkml:brushProperty name="width" value="0.05" units="cm"/>
      <inkml:brushProperty name="height" value="0.05" units="cm"/>
      <inkml:brushProperty name="color" value="#E71224"/>
    </inkml:brush>
  </inkml:definitions>
  <inkml:trace contextRef="#ctx0" brushRef="#br0">151 51 4369,'0'0'4009,"-1"-6"-3933,-1-25-96,2 18 3164,-2 23-2847,-1 1-1,0-1 1,0 1-1,-1-1 1,0 0-1,-1-1 1,-9 16-1,-3 6 330,-13 25-125,20-39-349,0 1 0,1 0-1,0 1 1,2 0 0,-10 36-1,55-95-6088,-17 11-576</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7.791"/>
    </inkml:context>
    <inkml:brush xml:id="br0">
      <inkml:brushProperty name="width" value="0.05" units="cm"/>
      <inkml:brushProperty name="height" value="0.05" units="cm"/>
      <inkml:brushProperty name="color" value="#E71224"/>
    </inkml:brush>
  </inkml:definitions>
  <inkml:trace contextRef="#ctx0" brushRef="#br0">73 31 6385,'25'-30'3529,"-25"48"-2673,0 10 521,-7 5 159,-6 7-560,-3 4-296,-2 2-352,0 1-160,5-8-72,3-4-96,7-11-504,3-10-776,3-14-504,12 0-361,1-19-4192</inkml:trace>
  <inkml:trace contextRef="#ctx0" brushRef="#br0" timeOffset="1">171 103 4537,'0'0'10178,"-16"128"-9546,3-88-304,-5 2-192,-2-5-136,1-7-96,4-9-1664,7-9-881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8.120"/>
    </inkml:context>
    <inkml:brush xml:id="br0">
      <inkml:brushProperty name="width" value="0.05" units="cm"/>
      <inkml:brushProperty name="height" value="0.05" units="cm"/>
      <inkml:brushProperty name="color" value="#E71224"/>
    </inkml:brush>
  </inkml:definitions>
  <inkml:trace contextRef="#ctx0" brushRef="#br0">52 1 5721,'0'0'6626,"-20"133"-5306,7-82-400,0-2-464,10 4-248,1-11-208,2-14-3232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12.862"/>
    </inkml:context>
    <inkml:brush xml:id="br0">
      <inkml:brushProperty name="width" value="0.05" units="cm"/>
      <inkml:brushProperty name="height" value="0.05" units="cm"/>
      <inkml:brushProperty name="color" value="#E71224"/>
    </inkml:brush>
  </inkml:definitions>
  <inkml:trace contextRef="#ctx0" brushRef="#br0">13 311 1584,'0'0'4696,"5"-2"-3456,-5 2-1038,2 0-46,-1 0 0,0 0-1,1-1 1,-1 1 0,0-1 0,1 1 0,-1-1 0,0 1 0,0-1 0,1 0 0,-1 0-1,0 1 1,0-1 0,0 0 0,0 0 0,0 0 0,0 0 0,1-2 0,-2 2-107,-1 1 0,1-1 0,0 1 0,-1 0 0,1-1 0,-1 1 0,1-1 0,-1 1 0,1-1 0,-1 1 0,1 0 0,-1-1 0,1 1 0,-1 0 0,1 0 0,-1-1 0,1 1 0,-1 0 0,1 0 0,-1 0 0,0 0 0,1 0 0,-1-1 0,1 1 0,-1 0 0,0 1 0,1-1 0,-2 0 0,-23 0 9978,34-1-9049,-2-1-1312,9 0 341,41-10 30,-54 12-22,0-1 1,0 0 0,0 0 0,0 0 0,-1-1 0,1 1-1,0 0 1,-1-1 0,1 0 0,-1 0 0,1 1-1,-1-2 1,0 1 0,3-3 0,-4 3 29,0 0-1,-1-1 1,1 1 0,0-1 0,-1 1 0,0 0-1,0-1 1,0 1 0,0-1 0,0 1 0,0-1-1,0 1 1,-1 0 0,1-1 0,-2-2-1,-15-39-121,10 28 147,3 5-79,1 0 0,-1-1-1,2 1 1,-1-1 0,2 0-1,-1 1 1,2-1 0,0 0-1,1-18 1,0 29 2,0 1 0,0-1 1,-1 0-1,1 0 0,0 0 0,0 1 0,0-1 1,0 1-1,0-1 0,0 0 0,0 1 0,0 0 0,0-1 1,0 1-1,0 0 0,0-1 0,0 1 0,0 0 1,1 0-1,-1 0 0,0 0 0,2 0 0,35 0-168,-27 1 151,28-3 7,45 2-78,-78 0 87,0 1-1,0 0 1,0 0-1,0 1 0,-1-1 1,1 1-1,0 0 1,-1 1-1,0-1 0,1 1 1,4 4-1,-8-5-7,0 1 0,0 0 0,0 0 0,0-1-1,-1 1 1,1 0 0,-1 0 0,0 1 0,0-1 0,0 0-1,0 0 1,-1 0 0,1 1 0,-1-1 0,0 0-1,0 1 1,0-1 0,0 0 0,-2 5 0,1 1 8,0 0 1,-1 0-1,0-1 1,0 1-1,-1-1 1,-4 9-1,-1-4 10,5-7-3,-1 0-1,1 0 1,0 1 0,1-1-1,-1 0 1,1 1-1,0 0 1,1-1 0,-2 12-1,3-17 0,1-1 0,-1 1-1,0 0 1,0-1 0,0 1-1,1 0 1,-1-1 0,0 1-1,1 0 1,-1-1 0,0 1-1,1-1 1,-1 1 0,1-1-1,-1 1 1,1-1 0,-1 1-1,1-1 1,-1 0 0,1 1-1,-1-1 1,1 0 0,0 1-1,-1-1 1,1 0 0,-1 0-1,1 1 1,0-1 0,-1 0-1,2 0 1,25 2 2,-21-2-5,251 1-237,-256-1 98,-12 0-4374,-2 2-1837</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8.493"/>
    </inkml:context>
    <inkml:brush xml:id="br0">
      <inkml:brushProperty name="width" value="0.05" units="cm"/>
      <inkml:brushProperty name="height" value="0.05" units="cm"/>
      <inkml:brushProperty name="color" value="#E71224"/>
    </inkml:brush>
  </inkml:definitions>
  <inkml:trace contextRef="#ctx0" brushRef="#br0">146 10 7634,'0'0'9318,"0"-1"-9236,0 1 1,0 0 0,0-1 0,0 1-1,0 0 1,0-1 0,0 1 0,0 0 0,0 0-1,0-1 1,0 1 0,0 0 0,0-1-1,0 1 1,0 0 0,0 0 0,0-1 0,0 1-1,0 0 1,-1-1 0,1 1 0,0 0-1,0 0 1,0-1 0,-1 1 0,1 0 0,0 0-1,0 0 1,0 0 0,-1-1 0,1 1-1,0 0 1,-1 0 0,1 0 0,0 0 0,0 0-1,-1-1 1,1 1 0,0 0 0,-1 0-1,1 0 1,0 0 0,-1 0 0,-12 12-87,0 0 1,1 0-1,0 1 1,1 1-1,1 0 1,0 1-1,1 0 1,1 0-1,0 0 1,1 1-1,0 1 1,-4 17-1,9-25 4,0-1-1,0 1 0,1-1 1,0 1-1,1 0 0,1 15 1,-1-22 0,0 0 0,1 0 0,-1 0 0,1 0 0,0 0 0,0 0 0,0 0 0,-1 0 0,2 0 0,-1 0-1,0 0 1,0 0 0,1-1 0,-1 1 0,1 0 0,-1-1 0,1 1 0,0-1 0,-1 0 0,1 0 0,0 1 0,0-1 0,0 0 0,0-1 0,0 1 0,0 0 0,0 0 0,0-1 0,1 0 0,3 1 0,2 0-13,-1 0 0,1-1 0,0 1 1,0-2-1,0 1 0,0-1 0,0-1 0,0 1 0,0-1 0,-1 0 0,1-1 1,9-4-1,-13 4 6,0 1-1,-1-1 1,1 0 0,-1 0 0,0 0 0,0 0 0,0-1 0,0 1-1,0-1 1,-1 0 0,1 1 0,-1-1 0,0 0 0,-1-1 0,1 1-1,-1 0 1,1 0 0,-1-1 0,0 1 0,-1-1 0,1 1 0,-1-1-1,0-6 1,0 1 9,-1 0 0,0 0 0,0 0 0,-1 0 0,0 0-1,-1 0 1,0 0 0,-7-14 0,7 18-1,0 1 1,0-1-1,-1 1 0,1 0 0,-1 1 1,-1-1-1,1 1 0,0-1 1,-1 1-1,0 1 0,0-1 0,0 1 1,-1 0-1,1 0 0,-9-3 1,6 3-4,-1 1 0,1 1 1,0-1-1,-1 1 0,1 1 1,-1 0-1,-11 1 0,7 3-12,16 3-71,25 4-557,18-7-1611,8-3-2666</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9.007"/>
    </inkml:context>
    <inkml:brush xml:id="br0">
      <inkml:brushProperty name="width" value="0.05" units="cm"/>
      <inkml:brushProperty name="height" value="0.05" units="cm"/>
      <inkml:brushProperty name="color" value="#E71224"/>
    </inkml:brush>
  </inkml:definitions>
  <inkml:trace contextRef="#ctx0" brushRef="#br0">9 10 12579,'0'0'8085,"-2"12"-8018,-1 19-29,0 0 0,3 33-1,0-50-24,1 0 1,1 0-1,0 0 0,1-1 0,0 1 1,1-1-1,1 1 0,7 14 0,-12-27-7,1 0-1,0 1 0,-1-1 1,1 0-1,0 0 0,-1 0 1,1 0-1,0 1 1,0-1-1,0 0 0,0-1 1,0 1-1,0 0 0,0 0 1,1 0-1,-1-1 1,0 1-1,0 0 0,1-1 1,-1 1-1,0-1 0,1 1 1,-1-1-1,0 0 1,1 0-1,-1 0 0,0 0 1,1 0-1,1 0 0,0-1 19,0 0 0,-1 0 0,1-1 0,0 1-1,-1-1 1,1 1 0,-1-1 0,1 0 0,-1 0-1,0 0 1,0 0 0,4-5 0,1-2 28,-1-1-1,1 0 1,-2 0 0,1 0 0,-1-1 0,4-14 0,-5 2 62,-1 10 167,2 31-318,-3-11 34,0 0-1,1 0 1,-1 0-1,1-1 1,1 0-1,-1 1 1,1-1 0,0 0-1,1-1 1,-1 1-1,1-1 1,9 9-1,-10-11 14,0 0-1,0 0 1,0-1-1,0 1 1,0-1-1,0 0 1,1 0-1,-1 0 1,1 0-1,-1-1 1,1 0-1,-1 0 1,1 0-1,0-1 1,0 1-1,0-1 1,-1 0 0,1-1-1,0 1 1,5-2-1,-7 1 0,-2 0 0,1 0 0,0 0 0,0 0 0,0-1 0,0 1 0,-1 0 0,1-1-1,-1 0 1,1 1 0,-1-1 0,0 0 0,1 0 0,-1 1 0,0-1 0,0 0 0,0 0 0,0 0 0,-1-1 0,1 1 0,-1 0 0,1 0-1,-1 0 1,0-3 0,3-61 50,-3 53-18,-1 2-36,0 1 0,-1 0 1,-1 0-1,1 0 0,-2 1 0,1-1 1,-1 1-1,-1-1 0,0 1 0,0 1 1,-1-1-1,0 1 0,-13-14 0,3 0-10,15 21-167,35 8-2966,-24-3 1959,21 6-4374</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9.536"/>
    </inkml:context>
    <inkml:brush xml:id="br0">
      <inkml:brushProperty name="width" value="0.05" units="cm"/>
      <inkml:brushProperty name="height" value="0.05" units="cm"/>
      <inkml:brushProperty name="color" value="#E71224"/>
    </inkml:brush>
  </inkml:definitions>
  <inkml:trace contextRef="#ctx0" brushRef="#br0">45 112 12659,'0'0'7345,"-6"25"-6899,2-7-371,-4 18 73,1 0-1,2 0 1,-1 42-1,5-31 51,0-36 99,0-32-33,-1-50-197,0 45-25,1-1 1,1 1 0,1-1-1,9-44 1,-10 70-37,0 0-1,0 0 1,0 0-1,1 0 1,-1 0-1,0-1 1,1 1-1,-1 0 1,0 0 0,1 0-1,0 1 1,-1-1-1,1 0 1,-1 0-1,1 0 1,0 0-1,0 0 1,0 1 0,-1-1-1,1 0 1,0 1-1,0-1 1,0 0-1,0 1 1,0 0-1,2-1 1,-2 1-8,1 0 0,-1 0 0,0 1 0,1-1 0,-1 1 0,1-1 0,-1 1-1,0 0 1,1-1 0,-1 1 0,0 0 0,0 0 0,1 0 0,-1 0 0,0 0 0,1 2 0,8 10-43,0-1 0,14 27 0,-19-29 85,24 41-43,-20-33 3,1 0 1,1 0-1,0-1 1,2 0-1,0-1 0,0 0 1,20 16-1,-32-31-1,0 0 0,-1 0 1,1-1-1,0 1 0,0 0 0,0-1 0,0 1 0,0-1 1,1 1-1,-1-1 0,0 1 0,0-1 0,0 0 0,0 1 1,1-1-1,-1 0 0,0 0 0,0 0 0,0 0 0,1 0 1,-1 0-1,0 0 0,0-1 0,0 1 0,0 0 0,1-1 1,-1 1-1,2-1 0,-2-1 4,1 0 1,-1 0 0,1 1-1,-1-1 1,1 0 0,-1-1-1,0 1 1,0 0-1,0 0 1,0 0 0,0-1-1,-1 1 1,2-4-1,0-11 15,1 0 1,-2-1-1,-1-18 0,0 30-30,0-38 28,-2 0 0,-3 0 0,-10-49 0,13 85 97,-2-25-799,4 32 540,0 1-1,0-1 0,1 1 1,-1-1-1,0 1 0,1-1 1,-1 1-1,1-1 1,-1 1-1,0-1 0,1 1 1,-1-1-1,1 1 0,-1 0 1,1-1-1,-1 1 0,1 0 1,0-1-1,-1 1 0,1 0 1,-1 0-1,1 0 0,0 0 1,-1-1-1,1 1 0,-1 0 1,1 0-1,0 0 0,-1 0 1,1 0-1,-1 0 0,1 1 1,0-1-1,-1 0 0,1 0 1,0 0-1,-1 0 0,1 1 1,-1-1-1,1 0 0,-1 1 1,1-1-1,0 1 0,20 9-12431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09.892"/>
    </inkml:context>
    <inkml:brush xml:id="br0">
      <inkml:brushProperty name="width" value="0.05" units="cm"/>
      <inkml:brushProperty name="height" value="0.05" units="cm"/>
      <inkml:brushProperty name="color" value="#E71224"/>
    </inkml:brush>
  </inkml:definitions>
  <inkml:trace contextRef="#ctx0" brushRef="#br0">0 17 10778,'0'0'6986,"140"-16"-6802,-83 16-128,0 0-56,-8 0-96,-8 0-776,-5 0-889,-10 0-1295,-13 0-2274</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0.266"/>
    </inkml:context>
    <inkml:brush xml:id="br0">
      <inkml:brushProperty name="width" value="0.05" units="cm"/>
      <inkml:brushProperty name="height" value="0.05" units="cm"/>
      <inkml:brushProperty name="color" value="#E71224"/>
    </inkml:brush>
  </inkml:definitions>
  <inkml:trace contextRef="#ctx0" brushRef="#br0">94 0 200,'0'0'18700,"-44"79"-18404,39-21-8,0 5 88,-1 5-56,-4-3-208,2-2-8,-2-5-24,5-11-80,5-10-592,0-16-1368,0-14-3417</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0.623"/>
    </inkml:context>
    <inkml:brush xml:id="br0">
      <inkml:brushProperty name="width" value="0.05" units="cm"/>
      <inkml:brushProperty name="height" value="0.05" units="cm"/>
      <inkml:brushProperty name="color" value="#E71224"/>
    </inkml:brush>
  </inkml:definitions>
  <inkml:trace contextRef="#ctx0" brushRef="#br0">153 0 10786,'0'0'8960,"-4"15"-8924,-4 10-15,-47 145 243,44-141-204,-1-1-1,-2 0 1,0 0 0,-20 25 0,34-52 26,16-51 1549,137-194-1344,-152 243-286,0-1 0,0 0-1,0 1 1,0-1 0,1 0-1,-1 1 1,0 0 0,1-1-1,-1 1 1,1 0 0,-1 0 0,1 0-1,-1 0 1,3-1 0,-3 1-8,0 1 1,0 0-1,-1 0 1,1 0-1,0 0 1,0 0-1,0 0 1,-1 0-1,1 0 0,0 1 1,0-1-1,-1 0 1,1 0-1,0 1 1,0-1-1,-1 0 1,1 1-1,0-1 1,-1 1-1,1-1 1,-1 1-1,1-1 1,-1 1-1,2 0 1,2 5-28,0 1 0,0 0 0,0 0 1,-1 0-1,5 13 0,1 1 68,-3-8-99,6 9-69,-1 0-1,-1 2 1,-1-1 0,-1 1 0,-1 0 0,-2 0 0,0 1 0,2 27-1,-7-51 34,0-1-1,0 1 1,0 0-1,1 0 1,-1-1-1,0 1 1,0 0-1,0-1 1,0 1-1,0 0 0,0 0 1,-1-1-1,1 1 1,0 0-1,0-1 1,0 1-1,-1 0 1,1-1-1,0 1 0,-1 0 1,1-1-1,0 1 1,-1-1-1,1 1 1,-1-1-1,1 1 1,-1-1-1,1 1 1,-1-1-1,1 1 0,-1-1 1,0 1-1,1-1 1,-1 0-1,0 1 1,1-1-1,-1 0 1,0 0-1,1 0 1,-2 1-1,-13-1-5160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1.385"/>
    </inkml:context>
    <inkml:brush xml:id="br0">
      <inkml:brushProperty name="width" value="0.05" units="cm"/>
      <inkml:brushProperty name="height" value="0.05" units="cm"/>
      <inkml:brushProperty name="color" value="#E71224"/>
    </inkml:brush>
  </inkml:definitions>
  <inkml:trace contextRef="#ctx0" brushRef="#br0">1 226 11266,'0'0'5743,"31"-4"-5384,191-22-83,-173 22-283,-28 3-134,0-1 0,0-1 0,1 0 0,-2-2 0,1 0 0,23-10 0,-43 15 155,0-1-1,0 1 1,0-1-1,0 0 1,0 1 0,0-1-1,0 0 1,0 0-1,0 0 1,0 1-1,0-1 1,0 0-1,-1 0 1,1 0 0,0-1-1,-1 1 1,1 0-1,-1 0 1,1 0-1,-1 0 1,0 0 0,1-1-1,-1 1 1,0 0-1,0 0 1,0-1-1,0-1 1,0 0 68,-1 1 0,0-1-1,1 1 1,-1-1 0,0 1 0,0 0 0,0-1 0,-1 1 0,1 0-1,-1 0 1,1 0 0,-1 0 0,-2-2 0,3 2-47,0 0 1,0 1 0,0-1-1,-1 1 1,1-1-1,-1 1 1,1 0-1,-1 0 1,0 0 0,0 0-1,1 0 1,-1 0-1,0 0 1,0 0 0,0 1-1,0-1 1,0 0-1,0 1 1,0 0-1,0 0 1,0-1 0,0 1-1,0 0 1,0 1-1,0-1 1,0 0-1,0 1 1,0-1 0,0 1-1,0-1 1,0 1-1,1 0 1,-1 0-1,0 0 1,0 0 0,-2 2-1,1 2-35,0 0 0,0 0 0,1 0 0,0 0 0,0 0 0,0 0 0,1 1 0,-1-1 0,1 1 0,1-1 0,-1 9 0,3 63 1,-1-71 4,0 0 0,1 0 0,0 0 0,1-1 0,-1 1-1,1-1 1,0 0 0,0 0 0,1 0 0,-1 0-1,1 0 1,0-1 0,1 1 0,-1-1 0,1 0-1,0-1 1,0 1 0,0-1 0,0 0 0,0 0 0,1-1-1,8 4 1,-14-6-4,0 0-1,0 0 0,0 0 1,0 1-1,1-1 1,-1 0-1,0 0 0,0 0 1,0 1-1,0-1 1,0 0-1,0 0 0,0 1 1,1-1-1,-1 0 1,0 0-1,0 1 0,0-1 1,0 0-1,0 1 0,0-1 1,0 0-1,0 0 1,-1 1-1,1-1 0,0 0 1,0 0-1,0 1 1,0-1-1,0 0 0,0 0 1,0 1-1,-1-1 1,1 0-1,0 0 0,0 0 1,0 1-1,0-1 1,-1 0-1,1 0 0,0 0 1,0 0-1,-1 1 1,-9 8-1,1-4 3,-2 2 2,0 0 1,-1-1-1,0 0 1,-21 6-1,86-54-61,-32 28-71,39-28-723,61-55-1,-104 81 927,0-1 0,-2 0-1,0-1 1,0-1-1,-2-1 1,0 0 0,16-35-1,-19 33 1421,-17 39-500,-3 9-1145,-6 20 254,2 1-1,2 0 0,3 1 0,1 0 0,2 1 1,2 55-1,4-104-48,2-1-30,0 0 1,1-1 0,-1 1-1,0-1 1,0 0-1,0 0 1,0 0-1,0 0 1,0 0 0,0 0-1,-1 0 1,3-4-1,2-2 14,92-134 73,14-17-54,-111 158-84,-11 16-260,-9 7 307,-40 32 1,44-41-19,0 0-1,1 1 1,0 0 0,1 1-1,1 0 1,-14 23-1,26-37-4,-1 0-1,0 0 1,0 0-1,1 0 1,-1 1-1,1-1 1,0 0-1,-1 0 1,1 1-1,0-1 1,-1 0-1,1 1 1,0-1-1,0 0 1,0 1-1,0-1 0,0 0 1,1 1-1,-1-1 1,0 0-1,1 0 1,-1 1-1,1-1 1,-1 0-1,1 0 1,-1 0-1,1 1 1,0-1-1,0 0 1,-1 0-1,1 0 1,0 0-1,0 0 1,0-1-1,0 1 1,0 0-1,0 0 1,1-1-1,-1 1 0,0 0 1,0-1-1,0 1 1,1-1-1,-1 0 1,0 1-1,1-1 1,-1 0-1,2 0 1,11 3 2,0-1-1,0-1 1,25-1 0,-19 1 5,21 1-262,0 2-1,0 3 1,53 14-1,-67-18-3014,-20-3-1407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1.758"/>
    </inkml:context>
    <inkml:brush xml:id="br0">
      <inkml:brushProperty name="width" value="0.05" units="cm"/>
      <inkml:brushProperty name="height" value="0.05" units="cm"/>
      <inkml:brushProperty name="color" value="#E71224"/>
    </inkml:brush>
  </inkml:definitions>
  <inkml:trace contextRef="#ctx0" brushRef="#br0">88 0 16163,'0'0'6546,"-51"5"-8395,14 2-3560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2.105"/>
    </inkml:context>
    <inkml:brush xml:id="br0">
      <inkml:brushProperty name="width" value="0.05" units="cm"/>
      <inkml:brushProperty name="height" value="0.05" units="cm"/>
      <inkml:brushProperty name="color" value="#E71224"/>
    </inkml:brush>
  </inkml:definitions>
  <inkml:trace contextRef="#ctx0" brushRef="#br0">60 78 1008,'0'0'13732,"-8"-8"-13114,-26-25-59,16 22 711,27 12-34,3161 1-1034,-2301-18-71,-621 9-60,-116 7 53,-411 0-103,-72 1-1655,114-3-3573,81-2-3459</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2.507"/>
    </inkml:context>
    <inkml:brush xml:id="br0">
      <inkml:brushProperty name="width" value="0.05" units="cm"/>
      <inkml:brushProperty name="height" value="0.05" units="cm"/>
      <inkml:brushProperty name="color" value="#E71224"/>
    </inkml:brush>
  </inkml:definitions>
  <inkml:trace contextRef="#ctx0" brushRef="#br0">2 0 4585,'0'0'10580,"-1"3"-10415,2 4-83,16 0 75,103 2 445,1507 39 1801,9-40-1874,-1591-7-502,-28 0-18,0 0 0,0-2 1,0 0-1,0 0 0,31-8 0,-48 8 5,1 1-1,-1 0 0,0 0 1,0 0-1,0 0 0,1 0 0,-1 0 1,0-1-1,0 1 0,0 0 1,0 0-1,0 0 0,1 0 0,-1-1 1,0 1-1,0 0 0,0 0 0,0 0 1,0-1-1,0 1 0,0 0 1,0 0-1,0 0 0,1-1 0,-1 1 1,0 0-1,0 0 0,0-1 1,0 1-1,0 0 0,-1 0 0,1 0 1,0-1-1,0 1 0,0 0 1,0 0-1,0-1 0,0 1 0,0 0 1,0 0-1,0 0 0,-1-1 1,1 1-1,0 0 0,0 0 0,0 0 1,0 0-1,-1-1 0,-8-9 1,7 9-22,1-1-233,-1 0 1,1 0-1,0-1 1,0 1-1,0 0 1,0-1-1,1 1 1,-1-1-1,0 1 1,1-1-1,-1-3 1,1-14-6218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14.161"/>
    </inkml:context>
    <inkml:brush xml:id="br0">
      <inkml:brushProperty name="width" value="0.05" units="cm"/>
      <inkml:brushProperty name="height" value="0.05" units="cm"/>
      <inkml:brushProperty name="color" value="#E71224"/>
    </inkml:brush>
  </inkml:definitions>
  <inkml:trace contextRef="#ctx0" brushRef="#br0">2 245 7786,'0'0'8200,"0"0"-8192,0 0 0,0 0 0,0 0 0,0 0 0,0 0 0,-1 0 0,1 1 0,0-1 0,0 0 0,0 0-1,0 0 1,0 0 0,0 0 0,0 1 0,0-1 0,0 0 0,0 0 0,0 0 0,0 0 0,0 1 0,0-1 0,0 0 0,0 0 0,0 0 0,0 0 0,0 1 0,0-1 0,0 0-1,0 0 1,0 0 0,1 0 0,-1 0 0,0 1 0,0-1 0,0 0 0,0 0 0,0 0 0,0 0 0,0 0 0,1 0 0,-1 0 0,0 1 0,0-1 0,0 0 0,0 0 0,0 0-1,1 0 1,-1 0 0,0 0 0,0 0 0,0 0 0,0 0 0,0 0 0,1 0 0,-1 0 0,0 0 0,0 0 0,0 0 0,0 0 0,1 0 0,-1 0 0,0 0 0,0 0-1,0 0 1,0 0 0,1 0 0,-1 0 0,0-1 0,23 4 399,0 0 1,1-2-1,44-4 0,-5 1 190,-62 0-490,1 1 0,-1 0 0,0-1 0,0 1 0,0-1 0,0 1 0,0-1-1,0 0 1,0 1 0,0-1 0,-1 0 0,1 1 0,-1-1 0,1 0 0,-1 0 0,0 0 0,0 1 0,0-1 0,0 0 0,0 0 0,0 0 0,0 0 0,-1-2-1,-2-51-307,-1 39 198,0 1 1,-1 0 0,-8-17 0,-11-37-13,26 69 1,-1-1 0,0 0 1,1 0-1,-1 1 0,1-1 1,-1 1-1,1-1 0,0 1 1,-1-1-1,1 1 1,-1 0-1,1 0 0,0 0 1,-1 0-1,1 0 0,0 0 1,2 1-1,0-1-10,244 0-48,-247 1 62,-1 0 0,1 0 0,-1-1 0,1 1 0,-1 0 0,1 0 0,-1 0 0,1 0 0,-1 0 0,0 0 0,0 0-1,1 0 1,-1 0 0,0 0 0,0 0 0,0 0 0,0-1 0,0 1 0,0 0 0,-1 0 0,1 0 0,0 0 0,0 0 0,-1 2 0,-6 26 9,-23 21-4,25-44 5,0 0 0,1 1 0,-1-1 0,2 1 0,-1 0 0,1 0 0,0 0 0,0 0 0,1 1 0,0-1 0,0 1 0,0 12 0,2-19 1,1 0 1,-1 0 0,1 0-1,-1 0 1,1 0-1,0-1 1,-1 1 0,1 0-1,0 0 1,0-1-1,0 1 1,0 0 0,-1-1-1,1 1 1,0 0-1,0-1 1,0 0 0,0 1-1,0-1 1,0 1 0,1-1-1,-1 0 1,0 0-1,0 0 1,0 0 0,0 0-1,0 0 1,0 0-1,2 0 1,45 0 66,-35 0-60,41-1 68,79-12 1,-131 14-446,-7 3 42,-9 4-2895,6-5-1844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12.849"/>
    </inkml:context>
    <inkml:brush xml:id="br0">
      <inkml:brushProperty name="width" value="0.05" units="cm"/>
      <inkml:brushProperty name="height" value="0.05" units="cm"/>
      <inkml:brushProperty name="color" value="#E71224"/>
    </inkml:brush>
  </inkml:definitions>
  <inkml:trace contextRef="#ctx0" brushRef="#br0">0 1 13835,'0'0'2224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24.931"/>
    </inkml:context>
    <inkml:brush xml:id="br0">
      <inkml:brushProperty name="width" value="0.05" units="cm"/>
      <inkml:brushProperty name="height" value="0.05" units="cm"/>
      <inkml:brushProperty name="color" value="#E71224"/>
    </inkml:brush>
  </inkml:definitions>
  <inkml:trace contextRef="#ctx0" brushRef="#br0">186 3 4521,'0'0'4934,"-36"0"1896,-1-1-6774,21 0 101,1 0 1,-1 2 0,0 0-1,1 0 1,-19 5-1,45-4 2771,53 1-2736,144-4 422,515 23-165,-711-21-446,-10-2-6,0 1 0,1 0 0,-1 1 0,0-1 1,0 0-1,0 1 0,0-1 0,0 1 0,0-1 1,0 1-1,4 2 853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28.881"/>
    </inkml:context>
    <inkml:brush xml:id="br0">
      <inkml:brushProperty name="width" value="0.05" units="cm"/>
      <inkml:brushProperty name="height" value="0.05" units="cm"/>
      <inkml:brushProperty name="color" value="#E71224"/>
    </inkml:brush>
  </inkml:definitions>
  <inkml:trace contextRef="#ctx0" brushRef="#br0">85 1 6345,'0'0'8145,"-44"8"-3875,43-7-4168,0 0 0,0 0 0,0 0-1,0-1 1,1 1 0,-1 0 0,0 0 0,1 0 0,-1 0-1,1 0 1,-1 0 0,1 1 0,-1-1 0,1 0 0,0 0-1,-1 0 1,1 0 0,0 0 0,0 2 0,0 3-158,0-16 326,2 8-564,2 8 220,1 10 83,-5 19 83,-6-40 259,-1-6-315,7-42 66,0 52-176,1 2-71,0 0 138,0 0-1,1 1 1,-1-1-1,0 0 0,0 1 1,0-1-1,-1 0 1,1 1-1,0-1 1,-1 1-1,1-1 0,0 1 1,-1-1-1,0 1 1,1 0-1,-1-1 1,0 1-1,0-1 1,0 1-1,0 0 0,0 1 1,0-1 11,0 0-1,0 0 1,1 0 0,-1-1-1,-1 1 1,1 0 0,0 0-1,0 0 1,-1-1 0,1 1-1,-1 0 1,1 0 0,-1-1-1,0 1 1,0 0 0,0-1-1,0 1 1,-1 1 0,1-3 4,0 1 1,1-1-1,-1 1 1,0-1-1,0 0 1,0 0-1,0 1 0,0-1 1,0 0-1,0 0 1,1 0-1,-1 0 1,0 0-1,0 0 1,0 0-1,0 0 1,0-1-1,0 1 0,0 0 1,0 0-1,1-1 1,-1 1-1,0-1 1,0 1-1,0-1 1,1 1-1,-1-1 1,0 1-1,1-1 0,-1 0 1,0 1-1,1-1 1,-1 0-1,1 1 1,-1-1-1,1 0 1,-1 0-1,1 0 1,0 0-1,-1-1 0,0-41 15,2 25-9,3 10-186,4 17 40,5 17 67,-11-19 74,-1 0 0,0 0-1,0 0 1,0 0 0,-1 0-1,0 0 1,-1 0-1,1 0 1,-1 0 0,-3 7-1,-5-7 269,4-19 29,4-23-20,1 31-345,0 1-25,3-26 308,-3 28-271,0 0 1,0 0-1,0 0 0,1 1 1,-1-1-1,0 0 0,0 0 1,1 1-1,-1-1 1,1 0-1,-1 1 0,1-1 1,-1 0-1,1 1 0,-1-1 1,1 1-1,-1-1 0,1 1 1,0-1-1,-1 1 0,1-1 1,0 1-1,0 0 1,-1-1-1,1 1 0,0 0 1,0 0-1,0-1 0,-1 1 1,3 0-1,0 9-7113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30.512"/>
    </inkml:context>
    <inkml:brush xml:id="br0">
      <inkml:brushProperty name="width" value="0.05" units="cm"/>
      <inkml:brushProperty name="height" value="0.05" units="cm"/>
      <inkml:brushProperty name="color" value="#E71224"/>
    </inkml:brush>
  </inkml:definitions>
  <inkml:trace contextRef="#ctx0" brushRef="#br0">73 1 3425,'0'0'8253,"-8"1"-7260,-7 2-605,-34 5 6215,1072-8-5862,-1001 0-589,18-2-91,-1 3 1,0 1-1,1 2 0,55 13 1,-90-16 121,0 0 1,0 0-1,0-1 1,0 0-1,0 0 0,0 0 1,5-2-1,-6 1-182,0 1-1,0-1 0,0 1 0,0 0 0,0 0 0,0 0 1,0 1-1,0-1 0,0 1 0,4 2 0,-7-2 0,-1 0-5,0 0 5,0 0 8</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2.327"/>
    </inkml:context>
    <inkml:brush xml:id="br0">
      <inkml:brushProperty name="width" value="0.05" units="cm"/>
      <inkml:brushProperty name="height" value="0.05" units="cm"/>
      <inkml:brushProperty name="color" value="#E71224"/>
    </inkml:brush>
  </inkml:definitions>
  <inkml:trace contextRef="#ctx0" brushRef="#br0">60 17 7482,'0'0'10719,"-2"-4"-9296,-6-9-686,5 15-192,2 28-54,2-7-579,-2 90 539,-4 0 1,-25 135 0,30-248-456,0 0 1,0 0-1,0-1 1,-1 1-1,1 0 1,0 0-1,0 0 1,0 0-1,0 0 1,0 0 0,0 0-1,-1 0 1,1 0-1,0 0 1,0 0-1,0 0 1,0 0-1,0 0 1,-1 0-1,1 0 1,0 0 0,0 0-1,0 0 1,0 0-1,-1 0 1,1 0-1,0 0 1,0 0-1,0 0 1,0 0-1,0 0 1,0 0 0,-1 0-1,1 0 1,0 0-1,0 0 1,0 0-1,0 1 1,0-1-1,0 0 1,0 0-1,-1 0 1,1 0 0,0 0-1,0 0 1,0 1-1,0-1 1,0 0-1,0 0 1,0 0-1,-4-18-988,3-60-3734,1 39-753</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2.840"/>
    </inkml:context>
    <inkml:brush xml:id="br0">
      <inkml:brushProperty name="width" value="0.05" units="cm"/>
      <inkml:brushProperty name="height" value="0.05" units="cm"/>
      <inkml:brushProperty name="color" value="#E71224"/>
    </inkml:brush>
  </inkml:definitions>
  <inkml:trace contextRef="#ctx0" brushRef="#br0">6 141 176,'0'0'16672,"7"-15"-16328,-3 3-280,-3 7-39,1 0 0,0 0-1,0 0 1,0 0 0,1 0 0,-1 0 0,1 1 0,0-1-1,0 1 1,1 0 0,-1 0 0,1 0 0,0 0 0,0 1-1,1 0 1,-1-1 0,0 2 0,6-4 0,4 0 38,0 1 1,0 0 0,0 1-1,0 1 1,1 0 0,0 1-1,-1 0 1,1 1 0,0 1-1,15 1 1,-28 0-64,0-1 0,0 1 0,0 0 0,0 0 0,0 0 0,0 0 0,0 0 0,-1 0 0,1 0 0,0 0 1,0 1-1,-1-1 0,1 1 0,-1-1 0,0 1 0,1 0 0,-1 0 0,0-1 0,0 1 0,0 0 0,0 0 0,0 0 0,-1 0 0,1 0 0,-1 0 0,1 0 0,-1 0 0,0 0 0,1 1 0,-1-1 1,0 0-1,0 0 0,-1 0 0,1 0 0,0 0 0,-2 3 0,1 2 3,0-1 1,0 1-1,-1-1 0,0 0 1,0 1-1,-1-1 0,0 0 1,0 0-1,0-1 0,-6 8 1,6-9-6,-4 4 10,0 0-1,0 0 0,0-1 1,-1 0-1,-1-1 1,1 1-1,-1-2 0,0 1 1,0-1-1,-15 6 1,24-11 0,0 0 1,0-1 0,-1 1 0,1 0 0,0 0 0,0 0 0,0-1-1,0 1 1,0 0 0,0 0 0,0-1 0,0 1 0,0 0-1,-1 0 1,1-1 0,0 1 0,0 0 0,0 0 0,0-1-1,1 1 1,-1 0 0,0 0 0,0-1 0,0 1 0,0 0 0,0 0-1,0 0 1,0-1 0,0 1 0,0 0 0,0 0 0,1 0-1,-1-1 1,0 1 0,0 0 0,0 0 0,0 0 0,1-1-1,-1 1 1,0 0 0,0 0 0,1 0 0,-1 0 0,0 0 0,0 0-1,0 0 1,1 0 0,-1-1 0,1 1 0,13-12 42,-11 10-50,0 1-1,0 0 1,0 0-1,0 0 1,0 0-1,0 1 1,0-1-1,0 1 1,0-1 0,1 1-1,-1 0 1,0 1-1,0-1 1,0 0-1,1 1 1,-1 0-1,0 0 1,0 0 0,0 0-1,0 0 1,0 1-1,-1-1 1,1 1-1,0-1 1,-1 1-1,1 0 1,-1 0-1,1 1 1,-1-1 0,0 0-1,0 1 1,0-1-1,0 1 1,-1 0-1,1 0 1,-1-1-1,1 1 1,-1 0 0,0 0-1,0 0 1,0 4-1,1-2 2,-1 1 0,0-1 0,-1 0-1,1 1 1,-1-1 0,0 0 0,0 1 0,-1-1-1,1 0 1,-1 0 0,-1 1 0,1-1 0,-1 0-1,1 0 1,-1 0 0,-1 0 0,1-1 0,-1 1-1,0-1 1,0 1 0,0-1 0,-1 0 0,1 0-1,-7 5 1,-2-1 19,-1-1 0,0 0 0,-1-1-1,1 0 1,-1-1 0,0-1 0,-1 0 0,1-1-1,-1-1 1,0 0 0,1 0 0,-1-2 0,0 0-1,-18-3 1,32 3-27,1 0 1,-1 0-1,1 0 0,-1 0 0,1 0 1,-1-1-1,1 1 0,-1 0 0,1 0 1,-1-1-1,1 1 0,0 0 0,-1 0 1,1-1-1,0 1 0,-1-1 0,1 1 1,0 0-1,-1-1 0,1 1 0,0-1 1,0 1-1,-1-1 0,1 1 0,0-1 1,0 1-1,0-1 0,0 1 0,0-1 1,-1 1-1,1-1 0,0 1 0,0-1 1,0 1-1,0-1 0,1 1 0,-1-1 1,0 1-1,0-1 0,0 1 0,0-1 1,0 1-1,1 0 0,-1-1 0,0 1 1,0-1-1,1 1 0,-1-1 0,0 1 1,1 0-1,-1-1 0,1 1 0,-1 0 1,0-1-1,1 1 0,-1 0 0,1 0 1,0-1-1,24-22-1010,19 2-1822,4 0-1995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3.213"/>
    </inkml:context>
    <inkml:brush xml:id="br0">
      <inkml:brushProperty name="width" value="0.05" units="cm"/>
      <inkml:brushProperty name="height" value="0.05" units="cm"/>
      <inkml:brushProperty name="color" value="#E71224"/>
    </inkml:brush>
  </inkml:definitions>
  <inkml:trace contextRef="#ctx0" brushRef="#br0">185 67 8186,'0'0'10893,"-13"-11"-10483,-37-34-199,49 44-208,0 0 1,0 0-1,-1 0 0,1 0 0,0 0 0,-1 1 0,1-1 1,0 0-1,-1 1 0,1-1 0,-1 1 0,1-1 0,-1 1 1,1 0-1,-1 0 0,1 0 0,-1 0 0,1 0 0,-1 0 1,1 0-1,-1 0 0,1 0 0,-1 1 0,1-1 1,-1 1-1,1-1 0,0 1 0,-1-1 0,1 1 0,0 0 1,-3 1-1,0 2-1,0 0 0,1 0 0,-1 0 1,1 0-1,0 1 0,-4 6 0,3-4 19,-2 2-10,1-1 1,0 1 0,0 0 0,1 1 0,1-1 0,-1 1 0,2 0 0,-1-1 0,1 1-1,1 0 1,-1 16 0,2-25-7,1 0 0,-1 0 0,1 0 0,-1 0 0,1 0 0,-1 0 0,1 0 0,0 0 0,0-1 0,-1 1 0,1 0 0,0 0 0,0-1 0,0 1 0,0-1 0,0 1 0,-1-1 0,1 1 0,0-1 0,0 1 0,1-1 0,-1 0 0,0 0 0,0 1 0,0-1 0,0 0 0,0 0 0,0 0 0,0 0 0,2-1 0,43 0 189,-40 0-175,1 0 10,0 0 0,0-1 1,1 0-1,-1 0 0,0-1 0,-1 0 0,1 0 0,0 0 0,-1-1 0,0 0 0,0 0 0,0-1 0,7-7 0,32-21 222,-43 32-217,2 25-278,-4-22 238,1 1 0,-1 0-1,1-1 1,0 1 0,0-1-1,0 1 1,0-1-1,1 1 1,-1-1 0,1 0-1,0 0 1,-1 0 0,1 0-1,0 0 1,0 0-1,0 0 1,0 0 0,3 1-1,-1-1-561,1-1-1,-1 1 0,1-1 0,0 0 0,-1 0 0,1 0 1,0-1-1,-1 0 0,7 0 0,5 0-5528</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3.571"/>
    </inkml:context>
    <inkml:brush xml:id="br0">
      <inkml:brushProperty name="width" value="0.05" units="cm"/>
      <inkml:brushProperty name="height" value="0.05" units="cm"/>
      <inkml:brushProperty name="color" value="#E71224"/>
    </inkml:brush>
  </inkml:definitions>
  <inkml:trace contextRef="#ctx0" brushRef="#br0">1 1 9130,'0'0'8431,"0"15"-7844,0 178 1333,2-192-1865,1-1 1,-1-1-1,1 1 0,0 0 0,-1-1 0,1 1 0,-1-1 0,1 0 0,-1 0 1,1 0-1,4-2 0,12-11 62,-1-1 0,25-25 0,4-3-99,-46 42-22,0-1 0,0 1-1,1 0 1,-1 0 0,1 0-1,-1 1 1,1-1 0,-1 0-1,1 1 1,-1-1 0,1 0-1,-1 1 1,1 0 0,2-1-1,-3 1 1,-1 0-1,1 0 1,0 1-1,0-1 1,-1 0-1,1 0 1,0 1-1,-1-1 0,1 0 1,0 1-1,-1-1 1,1 1-1,-1-1 1,1 1-1,0-1 1,-1 1-1,1-1 0,-1 1 1,0-1-1,1 1 1,-1 0-1,1 0 1,2 6-23,-1-1 1,-1 0-1,1 1 0,-1 0 1,1 12-1,2 6 61,-3-18-22,1 1 0,1-1-1,-1 1 1,1-1 0,5 9-1,-7-14-54,1 1-1,-1-1 1,1 0 0,0 0-1,0 0 1,0 0-1,0 0 1,0 0 0,0-1-1,0 1 1,1-1-1,-1 1 1,0-1 0,1 0-1,-1 0 1,1 0-1,0 0 1,-1-1 0,1 1-1,2 0 1,4-1-805,0 0-1,0 0 1,0 0-1,0-1 1,0 0 0,14-5-1,13-9-5365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4.022"/>
    </inkml:context>
    <inkml:brush xml:id="br0">
      <inkml:brushProperty name="width" value="0.05" units="cm"/>
      <inkml:brushProperty name="height" value="0.05" units="cm"/>
      <inkml:brushProperty name="color" value="#E71224"/>
    </inkml:brush>
  </inkml:definitions>
  <inkml:trace contextRef="#ctx0" brushRef="#br0">282 288 5761,'0'0'13574,"-8"-5"-13262,3 2-299,0 0 0,0 0-1,-1 1 1,1-1 0,-1 1 0,1 0 0,-1 1 0,0-1-1,0 1 1,1 1 0,-1-1 0,0 1 0,0 0 0,0 0-1,0 0 1,0 1 0,0 0 0,0 0 0,1 1 0,-1 0-1,0 0 1,1 0 0,-9 5 0,-2 4 12,0 1 0,1 1 0,-23 26 0,33-34-17,1 0-1,-1 1 1,1-1 0,0 1 0,1 0 0,0 1 0,0-1-1,0 0 1,1 1 0,-1 0 0,2-1 0,-1 1-1,-1 14 1,3-20-4,0 0 0,1 0-1,-1 0 1,0-1 0,0 1 0,0 0-1,1 0 1,-1 0 0,0 0-1,1 0 1,-1 0 0,1 0 0,-1-1-1,1 1 1,0 0 0,-1 0-1,1-1 1,0 1 0,-1 0 0,1-1-1,0 1 1,0-1 0,0 1-1,-1-1 1,1 1 0,2 0 0,33 4 101,-25-5-98,-1-1 0,1 0 0,-1-1 0,0 0 0,10-4 0,-11 2-46,0 0 0,0-1 0,-1 0 0,0-1 0,0 0 0,-1 0 0,1 0 0,-1-1 0,-1 0 0,1-1 0,-1 0 0,0 1 0,-1-2 0,0 1 0,-1-1 0,1 0 0,-1 0 0,-1 0 0,0 0 0,4-19 0,-2 0 10,-1 0 1,-2-1-1,-1 1 1,0 0-1,-3-1 1,-4-28-1,6 52 56,-1-1 90,1 0 0,-1 0-1,0 0 1,-1 0 0,1 0-1,-1 0 1,-1 0 0,1 1-1,-4-7 1,3 45 44,2 59-168,5 145 190,-4-232-184,0 0 0,1 0 0,-1 0 0,1-1-1,0 1 1,0 0 0,1-1 0,-1 1-1,1-1 1,0 1 0,3 4 0,-3-7-218,1 0 0,-1-1 1,0 1-1,1 0 0,-1-1 0,1 0 1,-1 1-1,1-1 0,0 0 1,-1 0-1,1-1 0,0 1 0,0 0 1,0-1-1,0 0 0,-1 0 1,1 0-1,6 0 0,19 0-6509</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4.659"/>
    </inkml:context>
    <inkml:brush xml:id="br0">
      <inkml:brushProperty name="width" value="0.05" units="cm"/>
      <inkml:brushProperty name="height" value="0.05" units="cm"/>
      <inkml:brushProperty name="color" value="#E71224"/>
    </inkml:brush>
  </inkml:definitions>
  <inkml:trace contextRef="#ctx0" brushRef="#br0">23 98 6313,'0'0'14118,"-20"14"-12855,18 18-1303,1 35 49,1-65-4,0 1-1,1 0 1,-1 0 0,1 0 0,-1 0-1,1-1 1,0 1 0,0 0 0,0-1 0,1 1-1,-1-1 1,1 1 0,-1-1 0,1 0-1,0 1 1,0-1 0,3 3 0,-2-3 11,0-1 0,0 1 0,0-1 0,0 0 0,1 0 0,-1 0 0,0-1 0,0 1 0,1-1 0,-1 0-1,0 1 1,1-2 0,-1 1 0,0 0 0,0-1 0,1 1 0,-1-1 0,0 0 0,0 0 0,5-2 0,-1 0 5,0-1 0,0 1 1,-1-1-1,1-1 0,-1 1 0,0-1 0,8-8 0,-7 6 4,-5 6-17,-1-1-1,1 1 0,0-1 1,0 0-1,-1 0 0,1 0 1,-1 1-1,0-2 1,0 1-1,1 0 0,-1 0 1,-1 0-1,1 0 0,0-1 1,0 1-1,0-4 0,-1 5-51,11 38-270,-8-34 325,1 1 1,-1-1 0,1 0-1,-1 0 1,1 0 0,0-1-1,1 1 1,-1-1 0,0 0-1,0 0 1,1 0-1,-1-1 1,1 0 0,0 0-1,-1 0 1,1 0 0,0-1-1,0 1 1,-1-1 0,1 0-1,0-1 1,0 1 0,-1-1-1,1 0 1,7-3-1,-10 3-7,0 0 0,0-1-1,-1 1 1,1-1-1,0 0 1,-1 1-1,1-1 1,-1 0-1,0 0 1,0 0-1,1 0 1,-1 0 0,0 0-1,-1 0 1,1 0-1,0-1 1,-1 1-1,1 0 1,-1 0-1,1-4 1,1-52-156,-2 44 117,-1 8 33,1-1-1,-1 1 0,0-1 0,-1 1 0,0-1 0,0 1 0,0 0 0,-1 0 0,0 0 0,0 0 0,0 0 0,-1 1 1,1-1-1,-2 1 0,1 0 0,0 0 0,-1 1 0,0-1 0,0 1 0,0 0 0,-11-6 0,4 8-96,13 9-190,0-5 230,0 0 1,0-1 0,1 1-1,-1-1 1,1 1 0,-1-1-1,1 0 1,-1 0 0,1 0-1,0 0 1,-1 0 0,3 1-1,16 4-1047,1-2 0,-1 0 0,23 1 0,7-2-5108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1.611"/>
    </inkml:context>
    <inkml:brush xml:id="br0">
      <inkml:brushProperty name="width" value="0.05" units="cm"/>
      <inkml:brushProperty name="height" value="0.05" units="cm"/>
      <inkml:brushProperty name="color" value="#E71224"/>
    </inkml:brush>
  </inkml:definitions>
  <inkml:trace contextRef="#ctx0" brushRef="#br0">21 4 6225,'0'0'8355,"-13"-3"-2423,13 11-5054,-5 339 1034,3-245-1708,1-88-1171,1-33-8241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5.001"/>
    </inkml:context>
    <inkml:brush xml:id="br0">
      <inkml:brushProperty name="width" value="0.05" units="cm"/>
      <inkml:brushProperty name="height" value="0.05" units="cm"/>
      <inkml:brushProperty name="color" value="#E71224"/>
    </inkml:brush>
  </inkml:definitions>
  <inkml:trace contextRef="#ctx0" brushRef="#br0">158 194 12363,'0'0'7889,"-29"114"-7665,27-72-104,-1-7-48,3-5-24,0-7-48,0-9-320</inkml:trace>
  <inkml:trace contextRef="#ctx0" brushRef="#br0" timeOffset="1">0 0 12659,'0'0'6593,"109"40"-9137,-68-26-10643</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5.526"/>
    </inkml:context>
    <inkml:brush xml:id="br0">
      <inkml:brushProperty name="width" value="0.05" units="cm"/>
      <inkml:brushProperty name="height" value="0.05" units="cm"/>
      <inkml:brushProperty name="color" value="#E71224"/>
    </inkml:brush>
  </inkml:definitions>
  <inkml:trace contextRef="#ctx0" brushRef="#br0">244 329 9034,'0'0'10139,"-10"-3"-9916,2 1-194,6 1-24,0 0-1,-1 0 1,1 0-1,-1 0 1,1 1-1,0-1 1,-1 1 0,1 0-1,-1-1 1,1 1-1,-1 0 1,1 0-1,-1 1 1,1-1-1,-1 1 1,1-1-1,-1 1 1,1 0 0,-1-1-1,1 1 1,0 1-1,0-1 1,0 0-1,-5 3 1,-14 14 82,1 1 0,1 0 0,0 2 0,1 0 0,2 1 0,-23 38 0,37-56-80,1-1-1,-1 1 1,1 0 0,0 0-1,0 0 1,0 0-1,1 0 1,-1 0-1,1 0 1,0 0-1,1 6 1,2-8 3,-1-1-1,1 0 1,0 0-1,0 0 1,-1-1-1,1 1 1,0-1-1,0 1 1,0-1-1,0 0 1,0 0-1,0 0 1,-1 0-1,6-2 1,0 2 6,0 0-31,0 0 0,0-1 0,0 0 0,0-1 0,0 0 0,0 0 0,0 0 0,-1-1 0,1 0 0,-1-1 0,0 0 0,0 0 1,0 0-1,-1-1 0,0 0 0,1 0 0,-2-1 0,1 1 0,-1-1 0,1 0 0,-2-1 0,1 0 0,4-8 0,0-2-1,-2 0 0,0 0 1,-1-1-1,-1 1 0,0-1 0,-1 0 0,-1-1 0,-1 1 0,0-22 0,0-36 532,-14-118 0,18 347-444,45 295 49,-52-448-142,1 1 0,0 0 0,0 0 0,0 0 0,0 0 1,0 0-1,0 0 0,0-1 0,1 1 0,-1 0 1,0 0-1,0 0 0,1 0 0,-1-1 0,0 1 1,1 0-1,-1 0 0,1-1 0,-1 1 0,1 0 1,0-1-1,-1 1 0,1 0 0,-1-1 0,1 1 1,0-1-1,0 1 0,-1-1 0,1 1 0,0-1 1,0 0-1,-1 1 0,1-1 0,0 0 0,0 0 0,0 0 1,0 1-1,0-1 0,-1 0 0,1 0 0,0 0 1,0 0-1,0-1 0,0 1 0,1 0 0,1-2-290,0 1 0,0-1 0,0 0 0,-1 0 0,1 0 0,0 0 0,-1 0 0,1-1 0,-1 1 0,3-4 0,16-22-6209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5.882"/>
    </inkml:context>
    <inkml:brush xml:id="br0">
      <inkml:brushProperty name="width" value="0.05" units="cm"/>
      <inkml:brushProperty name="height" value="0.05" units="cm"/>
      <inkml:brushProperty name="color" value="#E71224"/>
    </inkml:brush>
  </inkml:definitions>
  <inkml:trace contextRef="#ctx0" brushRef="#br0">58 0 5905,'0'0'15226,"-6"18"-14983,-2 5-161,2 0-1,1 0 1,0 0 0,2 1 0,-1 24 0,-13 385-101,16-423-3803,1-28 1000,0-2-1410,-2-8-3897</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6.241"/>
    </inkml:context>
    <inkml:brush xml:id="br0">
      <inkml:brushProperty name="width" value="0.05" units="cm"/>
      <inkml:brushProperty name="height" value="0.05" units="cm"/>
      <inkml:brushProperty name="color" value="#E71224"/>
    </inkml:brush>
  </inkml:definitions>
  <inkml:trace contextRef="#ctx0" brushRef="#br0">0 10 9314,'0'0'9186,"158"-5"-9186,-65 5-1280,-15 0-1561,-18-4-1584</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46.583"/>
    </inkml:context>
    <inkml:brush xml:id="br0">
      <inkml:brushProperty name="width" value="0.05" units="cm"/>
      <inkml:brushProperty name="height" value="0.05" units="cm"/>
      <inkml:brushProperty name="color" value="#E71224"/>
    </inkml:brush>
  </inkml:definitions>
  <inkml:trace contextRef="#ctx0" brushRef="#br0">63 65 8794,'0'0'10473,"-9"-14"-9928,-27-36-206,35 50-338,1 0 0,0 0 0,-1 0 0,1 0 0,0-1 1,0 1-1,-1 0 0,1 0 0,0 0 0,-1 0 0,1 0 0,-1 0 0,1 0 0,0 0 1,-1 0-1,1 0 0,0 0 0,-1 0 0,1 0 0,0 1 0,0-1 0,-1 0 0,1 0 0,0 0 1,-1 0-1,1 0 0,0 1 0,-1-1 0,1 0 0,0 0 0,0 1 0,0-1 0,-1 0 0,1 0 1,0 1-1,0-1 0,0 0 0,-1 1 0,1-1 0,0 0 0,0 0 0,0 1 0,0-1 1,0 0-1,0 1 0,0-1 0,0 0 0,0 1 0,0-1 0,0 0 0,0 1 0,0-1 0,0 0 1,0 1-1,0-1 0,0 0 0,0 1 0,1 0 0,-4 33 2,3-25 14,-4 301 557,5-186-490,-1-122-52,3-3 14,-1 1-1,0-1 1,0 0 0,0 0-1,0 0 1,0 0 0,0 0-1,0-1 1,0 1 0,0 0 0,0-1-1,-1 1 1,1-1 0,0 0-1,1-2 1,28-37-18,-20 24 22,6-6-36,30-38 2,-43 57-10,0 0 0,0 0-1,0 0 1,1 0-1,-1 1 1,1-1-1,0 1 1,0 0-1,9-4 1,-12 7-7,-1 0 0,0 0 0,1 0-1,-1 0 1,0 0 0,1 0 0,-1 0 0,0 0 0,1 0 0,-1 0 0,0 1 0,0-1 0,1 1 0,-1-1 0,0 1 0,0-1 0,0 1 0,1 0 0,-1-1 0,0 1 0,0 0 0,0 0 0,0 0 0,-1 0 0,1 0-1,0 0 1,0 0 0,0 0 0,-1 0 0,1 1 0,-1-1 0,1 0 0,-1 0 0,1 1 0,-1-1 0,1 2 0,10 56-52,-10-46 49,3 18-779,0 46 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4.971"/>
    </inkml:context>
    <inkml:brush xml:id="br0">
      <inkml:brushProperty name="width" value="0.05" units="cm"/>
      <inkml:brushProperty name="height" value="0.05" units="cm"/>
      <inkml:brushProperty name="color" value="#E71224"/>
    </inkml:brush>
  </inkml:definitions>
  <inkml:trace contextRef="#ctx0" brushRef="#br0">5 12 7394,'0'0'8419,"-4"-2"-6928,3-1-490,13 0-287,40 0 76,73 2-201,-118 1-505,246 0 302,-252 0-378,-7 0-149,-9 2-1128,-1 0-1,1 0 1,-1 2-1,-24 8 1,27-8-820,-19 7-6081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5.313"/>
    </inkml:context>
    <inkml:brush xml:id="br0">
      <inkml:brushProperty name="width" value="0.05" units="cm"/>
      <inkml:brushProperty name="height" value="0.05" units="cm"/>
      <inkml:brushProperty name="color" value="#E71224"/>
    </inkml:brush>
  </inkml:definitions>
  <inkml:trace contextRef="#ctx0" brushRef="#br0">1 1 928,'0'0'15317,"2"0"-14686,42 4 165,86-3 1,18 1-338,-139-2-462,-8 0 0,0 0 0,0-1-1,0 1 1,0 0 0,0 0 0,1 0 0,-1 0 0,0 0-1,0 0 1,0 0 0,0 1 0,0-1 0,0 0 0,0 0 0,0 1-1,0-1 1,0 1 0,0-1 0,0 1 0,0-1 0,0 1-1,0 0 1,-1-1 0,1 1 0,0 0 0,0 0 0,-1 0 0,2 1-1,-15 3-3731,3-5-3529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6.076"/>
    </inkml:context>
    <inkml:brush xml:id="br0">
      <inkml:brushProperty name="width" value="0.05" units="cm"/>
      <inkml:brushProperty name="height" value="0.05" units="cm"/>
      <inkml:brushProperty name="color" value="#E71224"/>
    </inkml:brush>
  </inkml:definitions>
  <inkml:trace contextRef="#ctx0" brushRef="#br0">73 86 7042,'0'0'10810,"-2"-17"-9867,-9-52-235,4 139 4,3 41-463,1-4 324,-19 124 0,14-204-444,3-18-315,0-20-881,2-17-2578,1-45 0,2 63 2440,0-32-3985</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6.466"/>
    </inkml:context>
    <inkml:brush xml:id="br0">
      <inkml:brushProperty name="width" value="0.05" units="cm"/>
      <inkml:brushProperty name="height" value="0.05" units="cm"/>
      <inkml:brushProperty name="color" value="#E71224"/>
    </inkml:brush>
  </inkml:definitions>
  <inkml:trace contextRef="#ctx0" brushRef="#br0">0 60 5249,'0'0'11140,"23"-9"-10799,77-28-206,-88 33-118,1 1 0,0 1 1,0 0-1,1 0 0,17 1 1,-26 1-17,1 1 1,0-1-1,-1 1 0,1 0 1,-1 0-1,1 1 1,-1 0-1,0-1 1,1 2-1,-1-1 1,7 5-1,-10-6-5,0 0 1,0 1-1,0-1 0,-1 1 0,1-1 0,0 1 1,0 0-1,-1 0 0,1 0 0,-1 0 0,0 0 1,0 0-1,1 0 0,-1 0 0,-1 0 0,1 1 0,0-1 1,0 0-1,-1 1 0,1-1 0,-1 0 0,0 4 1,0-3 18,-1 0 0,0 0 0,0 0 0,0-1 1,0 1-1,-1 0 0,1 0 0,-1-1 0,0 1 1,0-1-1,1 0 0,-1 1 0,-1-1 0,1 0 1,-3 2-1,-10 7 130,-1 0 0,-1-1 0,1-1-1,-24 10 1,33-16-106,-149 59 244,156-62-275,0 0 0,-1 0 0,1 0 0,-1 0 0,1 0 1,0 0-1,-1 0 0,1 1 0,-1-1 0,1 0 0,0 0 0,-1 0 0,1 0 0,0 1 0,-1-1 1,1 0-1,0 0 0,-1 1 0,1-1 0,0 0 0,0 0 0,-1 1 0,1-1 0,0 0 1,0 1-1,0-1 0,-1 1 0,1-1 0,0 0 0,0 1 0,0-1 0,0 0 0,0 1 1,0-1-1,0 1 0,0-1 0,0 0 0,0 1 0,0-1 0,0 1 0,0-1 0,0 0 0,0 1 1,0-1-1,0 1 0,0-1 0,1 0 0,-1 1 0,0-1 0,0 0 0,1 1 0,16 14 124,-14-13-104,3 3 7,276 221 772,-282-245-3456,0 1-2639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6.886"/>
    </inkml:context>
    <inkml:brush xml:id="br0">
      <inkml:brushProperty name="width" value="0.05" units="cm"/>
      <inkml:brushProperty name="height" value="0.05" units="cm"/>
      <inkml:brushProperty name="color" value="#E71224"/>
    </inkml:brush>
  </inkml:definitions>
  <inkml:trace contextRef="#ctx0" brushRef="#br0">228 59 8978,'0'0'9377,"-11"-10"-8879,-35-30-238,45 39-253,0 0 0,-1 0 0,1 0 0,0 1 0,-1-1 0,1 0 0,-1 1 0,1-1 0,-1 1 0,1-1 0,-1 1 0,1 0 0,-1 0-1,0 0 1,1 0 0,-1 0 0,1 0 0,-1 0 0,1 0 0,-1 1 0,1-1 0,-1 1 0,1-1 0,-1 1 0,1-1 0,-2 2 0,-27 24 60,23-19-30,-6 6 30,0 1 0,1 0-1,-14 20 1,22-27-40,0-1-1,1 1 1,0-1 0,0 1 0,0 0 0,1 0 0,0 1-1,1-1 1,-1 0 0,1 1 0,0 8 0,2-14-19,0-1 0,-1 0 0,1 0 0,-1 0 0,1 0-1,0 0 1,0 0 0,0 0 0,0-1 0,0 1 0,0 0 0,0 0 0,0-1 0,0 1 0,0 0 0,0-1 0,0 1 0,0-1 0,0 0 0,1 1 0,-1-1 0,0 0 0,0 0 0,0 0 0,1 0 0,-1 0 0,0 0 0,0 0 0,1 0 0,0 0 0,46-4 231,-39 2-219,1-1-1,-1-1 0,0 0 1,-1 0-1,1 0 0,-1-1 0,0-1 1,0 1-1,0-1 0,-1-1 0,7-7 1,44-31 48,-57 46-75,1 0 0,0 0-1,-1 1 1,1-1 0,-1 0-1,1 1 1,-1-1 0,0 1-1,0-1 1,0 1 0,0 0-1,0-1 1,0 1-1,0 0 1,0 0 0,-1 0-1,2 2 1,5 10-27,-5-12-37,0 1 0,1 0 0,-1-1 0,1 0 0,-1 1 0,1-1 0,0 0 0,0 0 0,0-1 0,0 1 0,0-1 0,1 1 0,-1-1 0,0 0 0,4 0 0,-3 0-692,0-1 1,-1 1 0,1-1 0,0 0 0,-1 0 0,1-1 0,0 1 0,-1-1 0,4-1 0,7-5-5862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2.705"/>
    </inkml:context>
    <inkml:brush xml:id="br0">
      <inkml:brushProperty name="width" value="0.05" units="cm"/>
      <inkml:brushProperty name="height" value="0.05" units="cm"/>
      <inkml:brushProperty name="color" value="#E71224"/>
    </inkml:brush>
  </inkml:definitions>
  <inkml:trace contextRef="#ctx0" brushRef="#br0">23 21 9026,'0'0'10473,"-3"-6"-9512,-6-9-507,4 18-167,2 33-76,2-7-229,-1 130 2909,8-175-2875,0 0-1,1 1 1,0 0-1,1 1 1,1-1-1,0 1 1,18-19-1,-13 15-24,-6 5 2,-4 8 3,-1-1-1,1 0 1,1 1-1,-1-1 1,1 1-1,0 0 1,0 1-1,0-1 0,11-6 1,-16 11-5,1 0 0,0 0 0,-1 0 0,1 0 0,0 1 0,-1-1-1,1 0 1,-1 0 0,1 0 0,0 0 0,-1 1 0,1-1 0,-1 0 0,1 1 0,-1-1 0,1 0 0,-1 1 0,1-1 0,-1 1 0,0-1 0,1 1 0,-1-1 0,1 1 0,-1-1 0,0 1-1,1-1 1,-1 1 0,0-1 0,0 1 0,1 0 0,8 25 3,-6-16-31,56 166-14,-59-175 54,0-1-1,1 0 1,-1 1-1,0-1 1,1 1-1,-1-1 1,0 0-1,1 1 1,-1-1-1,1 0 1,-1 1-1,1-1 1,-1 0-1,1 0 1,-1 1-1,1-1 1,-1 0-1,1 0 1,-1 0-1,1 0 1,-1 0-1,1 0 1,-1 0-1,1 0 1,0 0-1,-1 0 1,1 0-1,-1 0 1,1 0-1,-1 0 1,1 0-1,-1 0 1,1-1-1,-1 1 1,1 0-1,-1 0 1,1-1-1,-1 1 1,1 0-1,-1-1 1,0 1-1,1 0 1,-1-1-1,1 1 1,-1-1-1,0 1 1,1-1-1,22-25 159,-21 24-151,34-47 18,-21 28-45,0 1-1,1 1 1,35-33 0,-50 52 14,-1-1 1,0 1-1,1 0 1,-1-1-1,1 1 1,-1 0-1,1-1 1,-1 1 0,0 0-1,1 0 1,-1 0-1,1-1 1,-1 1-1,1 0 1,-1 0-1,1 0 1,-1 0 0,1 0-1,-1 0 1,1 0-1,-1 0 1,1 0-1,-1 0 1,1 0 0,-1 0-1,1 0 1,-1 1-1,1-1 1,-1 0-1,1 0 1,-1 1-1,1-1 1,9 19-172,-1 39-184,-7-41 305,1 1 54,-3-12-1,0 0-1,1 1 0,-1-1 1,2 0-1,-1 0 1,1 0-1,0 0 0,0-1 1,0 1-1,1 0 1,0-1-1,4 7 0,-4-11-1,-1 0-1,0 0 1,0 0-1,1 0 0,-1 0 1,1-1-1,-1 1 0,0-1 1,1 0-1,-1 0 1,1 1-1,-1-2 0,1 1 1,-1 0-1,1 0 0,-1-1 1,0 1-1,1-1 1,-1 0-1,0 0 0,3-1 1,44-27-89,-22 7 55,-1-1 0,-2-1 0,0-2-1,24-35 1,-44 99-373,-16 106 386,1-11 15,10 125 76,-4-390-7464,5 79 809</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7.246"/>
    </inkml:context>
    <inkml:brush xml:id="br0">
      <inkml:brushProperty name="width" value="0.05" units="cm"/>
      <inkml:brushProperty name="height" value="0.05" units="cm"/>
      <inkml:brushProperty name="color" value="#E71224"/>
    </inkml:brush>
  </inkml:definitions>
  <inkml:trace contextRef="#ctx0" brushRef="#br0">1 6 7074,'0'0'11290,"0"0"-11283,0 0 1,0-1-1,0 1 1,1 0-1,-1-1 1,0 1-1,0 0 1,0 0-1,0-1 1,1 1-1,-1 0 1,0 0-1,0-1 0,1 1 1,-1 0-1,0 0 1,1 0-1,-1-1 1,0 1-1,0 0 1,1 0-1,-1 0 1,0 0-1,1 0 1,-1 0-1,0 0 1,1 0-1,-1 0 1,0 0-1,1 0 0,-1 0 1,0 0-1,1 0 1,-1 0-1,0 0 1,1 0-1,-1 0 1,0 0-1,1 1 1,2 7 104,-1 1-1,0 0 1,-1 1 0,0-1 0,-1 0 0,1 0 0,-3 19-1,1-6 122,1 50 369,0-72-564,1 1-1,-1-1 1,1 0 0,-1 0-1,0 0 1,1 0-1,-1 0 1,1 0-1,-1 0 1,1 0-1,-1 0 1,0 0-1,1 0 1,-1 0 0,1 0-1,-1 0 1,1 0-1,-1 0 1,0 0-1,1 0 1,-1-1-1,1 1 1,-1 0 0,0 0-1,1 0 1,-1-1-1,0 1 1,1 0-1,-1-1 1,0 1-1,1 0 1,-1-1-1,0 1 1,0 0 0,1-1-1,14-12 197,0-3-129,-7 6-85,1-1 1,0 2 0,1-1-1,0 1 1,0 0 0,1 1-1,0 0 1,14-6 0,-23 13-28,-1 1-1,0 0 1,0 0 0,0 0-1,0 0 1,0 0 0,0 0 0,0 0-1,0 0 1,0 0 0,0 1 0,1-1-1,-1 0 1,0 1 0,0-1 0,0 0-1,0 1 1,-1 0 0,1-1 0,0 1-1,0-1 1,0 1 0,0 0 0,-1 0-1,1 0 1,0-1 0,0 1 0,-1 0-1,1 0 1,-1 0 0,2 2 0,14 38 27,-11-24-30,3 6 24,-6-18-28,-1 1 0,1-1-1,0 0 1,0 0 0,0 0 0,1 0-1,0-1 1,6 9 0,-7-12-232,0 0 0,0-1 1,0 1-1,0-1 0,0 0 1,1 1-1,-1-1 0,0 0 1,0 0-1,0 0 1,0-1-1,1 1 0,-1 0 1,0-1-1,0 1 0,0-1 1,0 0-1,0 0 0,2-1 1,17-10-4956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7.763"/>
    </inkml:context>
    <inkml:brush xml:id="br0">
      <inkml:brushProperty name="width" value="0.05" units="cm"/>
      <inkml:brushProperty name="height" value="0.05" units="cm"/>
      <inkml:brushProperty name="color" value="#E71224"/>
    </inkml:brush>
  </inkml:definitions>
  <inkml:trace contextRef="#ctx0" brushRef="#br0">256 65 10002,'0'0'9375,"-8"-10"-9148,-29-31-73,35 40-147,0-1 0,0 1 0,-1-1 0,1 1 0,-1 0 0,1 0 0,-1 0 0,1 0 0,-1 1 0,1-1 0,-1 1 0,0-1 0,1 1 0,-1 0 0,0 0 0,0 0 0,1 0 0,-1 1 0,0-1 0,1 1 0,-1-1 0,-3 3 0,-2-1 14,1 2 1,-1-1 0,1 1 0,-1 1 0,-5 4 0,5-4 5,-54 45 86,60-48-108,-1 0-1,1 0 1,0 1 0,0-1-1,0 0 1,0 1 0,0-1 0,1 1-1,-1-1 1,1 1 0,0 0-1,0 0 1,0-1 0,0 1 0,0 0-1,0 0 1,1 0 0,-1 0-1,1 0 1,0 0 0,1 6 0,-1-8-1,1 0 0,0-1 0,0 1 1,0 0-1,0-1 0,0 1 0,0-1 1,0 1-1,0-1 0,1 1 0,-1-1 1,0 0-1,0 0 0,0 1 0,0-1 1,1 0-1,-1 0 0,0 0 0,2-1 1,31 0 76,-27 1-63,2-1-8,-1-1 0,1 0 1,0 0-1,-1 0 0,0-1 0,1 0 1,-1-1-1,-1 0 0,1 0 0,0-1 1,8-7-1,46-22 49,-62 34-61,1 0-1,-1 0 0,1 1 0,-1-1 0,1 0 1,-1 0-1,1 1 0,-1-1 0,0 0 0,1 1 1,-1-1-1,0 0 0,1 1 0,-1-1 0,0 1 1,1-1-1,-1 0 0,0 1 0,1-1 0,-1 1 1,0-1-1,0 1 0,0-1 0,0 1 0,0-1 1,1 1-1,-1-1 0,0 1 0,0-1 1,0 1-1,0-1 0,0 1 0,-1-1 0,1 1 1,0-1-1,0 1 0,0-1 0,0 1 0,0-1 1,-1 1-1,1-1 0,0 1 0,-1 5-17,-13 252 217,-1-31 501,16-204-558,-3 37 50,2-57-183,0 0-1,0 0 1,-1 1-1,0-1 1,1 0-1,-1 0 1,0 0-1,-1 0 1,1 0-1,0 0 1,-1-1 0,0 1-1,-2 4 1,3-7 0,1 1 0,-1-1 0,0 1 1,1-1-1,-1 0 0,0 1 0,1-1 0,-1 0 1,0 1-1,0-1 0,1 0 0,-1 0 0,0 1 1,0-1-1,1 0 0,-1 0 0,0 0 1,0 0-1,0 0 0,1 0 0,-1-1 0,0 1 1,0 0-1,1 0 0,-1 0 0,0-1 0,0 1 1,1 0-1,-1-1 0,0 1 0,1-1 1,-1 1-1,0-1 0,1 1 0,-1-1 0,1 1 1,-1-1-1,1 1 0,-1-1 0,1 0 0,-1 1 1,1-1-1,0 0 0,-1 0 0,-16-37 21,15 32-6,-7-20-8,1 1-1,2-1 0,0-1 1,2 1-1,1-1 0,1 1 1,1-1-1,4-38 0,-2 62-30,0 0 0,0 0 0,0 1-1,0-1 1,0 1 0,1-1 0,-1 1-1,1-1 1,0 1 0,-1 0-1,1 0 1,0 0 0,0 0 0,0 0-1,1 0 1,-1 1 0,0-1-1,1 1 1,-1-1 0,1 1 0,0 0-1,-1 0 1,1 0 0,4 0 0,11-4-611,0 1 0,31-3 0,-27 4-540,28-5-3765</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8.166"/>
    </inkml:context>
    <inkml:brush xml:id="br0">
      <inkml:brushProperty name="width" value="0.05" units="cm"/>
      <inkml:brushProperty name="height" value="0.05" units="cm"/>
      <inkml:brushProperty name="color" value="#E71224"/>
    </inkml:brush>
  </inkml:definitions>
  <inkml:trace contextRef="#ctx0" brushRef="#br0">41 173 9994,'0'0'8090,"15"-6"-7963,112-46-23,-122 49-95,0 1 0,-1-1 0,1 0 0,-1 0 0,1 0 0,-1-1 0,0 1 1,0-1-1,5-7 0,-8 10-3,1-1 1,-1 0 0,0 0-1,0 0 1,0 0 0,0 0-1,0 0 1,0 0 0,-1 0-1,1-1 1,-1 1 0,1 0-1,-1 0 1,0-1 0,0 1-1,0 0 1,0-1-1,0 1 1,0 0 0,-1 0-1,1 0 1,-1-1 0,0 1-1,1 0 1,-3-3 0,2 3 9,0 1 1,0 0-1,-1-1 1,1 1 0,-1 0-1,1 0 1,-1 0-1,1 0 1,-1 0-1,0 0 1,1 0 0,-1 1-1,0-1 1,0 0-1,0 1 1,1 0-1,-1-1 1,-4 1 0,-41-1 86,31 2-79,9-1-19,0 0-1,0 1 0,0 0 0,0 1 0,0-1 0,0 1 1,0 1-1,1-1 0,-1 1 0,1 0 0,-1 1 1,-8 6-1,11-7-2,1 0 0,-1 0 0,1 0-1,0 0 1,0 1 0,0-1 0,0 1 0,1 0 0,0 0 0,-1 0 0,1 0 0,1 0 0,-1 0 0,1 1 0,-1-1-1,1 1 1,1-1 0,-1 1 0,0-1 0,1 9 0,1-10 1,0 0 0,0-1 1,0 1-1,0-1 0,0 1 0,0-1 0,1 0 0,-1 0 0,1 1 1,-1-1-1,1 0 0,0 0 0,0 0 0,0-1 0,0 1 0,0 0 1,0-1-1,1 0 0,-1 1 0,0-1 0,1 0 0,-1 0 1,1 0-1,0 0 0,-1-1 0,1 1 0,0-1 0,4 1 0,14 2 37,-1-1 0,34-1-1,-44-1-33,9 0-157,-4 1 128,-1-2-1,1 1 1,18-4 0,-29 3-263,0 0 0,0 0 0,0-1 0,-1 1 0,1-1 0,0 0 1,-1 0-1,1 0 0,5-5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8.771"/>
    </inkml:context>
    <inkml:brush xml:id="br0">
      <inkml:brushProperty name="width" value="0.05" units="cm"/>
      <inkml:brushProperty name="height" value="0.05" units="cm"/>
      <inkml:brushProperty name="color" value="#E71224"/>
    </inkml:brush>
  </inkml:definitions>
  <inkml:trace contextRef="#ctx0" brushRef="#br0">216 12 10866,'0'0'7615,"-14"-3"-7431,3 1-162,7 0-15,0 1-1,0 0 1,0 0-1,0 1 1,0-1-1,0 1 1,-1 0-1,1 0 0,0 0 1,0 0-1,0 1 1,0 0-1,0 0 1,0 0-1,0 0 0,0 0 1,1 1-1,-1 0 1,0 0-1,-3 2 1,5-2 3,-14 9 124,0 2 0,-25 26 0,39-37-117,-1 1-1,1-1 0,-1 1 0,1 0 0,0 0 1,0 0-1,0 0 0,1 0 0,-1 0 0,1 0 1,-1 1-1,1-1 0,0 0 0,0 1 0,1-1 0,-1 1 1,1-1-1,0 1 0,0-1 0,0 1 0,0-1 1,0 1-1,1-1 0,1 6 0,-1-8-8,0 1 0,1 0 0,-1-1-1,0 1 1,1-1 0,-1 1 0,1-1 0,0 0-1,-1 0 1,1 0 0,0 0 0,0 0 0,-1 0-1,1 0 1,0 0 0,0-1 0,0 1 0,0-1-1,0 1 1,3-1 0,47 2 65,-40-2-59,19 1 3,-8 0-30,0-2-1,25-2 1,-42 2-3,-1 0 0,1 0 0,0-1 0,0 1 0,-1-1 1,1-1-1,-1 1 0,0-1 0,1 0 0,-1 0 0,-1 0 0,1-1 0,5-4 1,-9 6 11,1 1 1,0-1 0,-1 1 0,0-1 0,1 0-1,-1 0 1,0 0 0,0 0 0,0 0-1,0 0 1,0 0 0,0 0 0,0 0 0,-1-1-1,1 1 1,-1 0 0,0 0 0,0-1 0,0 1-1,0 0 1,0 0 0,-1-5 0,0 4 3,0 0-1,-1 0 1,0-1 0,1 1 0,-1 0 0,0 1 0,-1-1-1,1 0 1,0 1 0,-1-1 0,1 1 0,-1 0 0,-4-3-1,-3-2 9,-1 1-1,0 1 0,0-1 0,0 2 0,0-1 1,-1 2-1,-17-4 0,16 5 35,3 0-194,15 2-209,24 1-338,23-1-1593,0 0-2503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9.192"/>
    </inkml:context>
    <inkml:brush xml:id="br0">
      <inkml:brushProperty name="width" value="0.05" units="cm"/>
      <inkml:brushProperty name="height" value="0.05" units="cm"/>
      <inkml:brushProperty name="color" value="#E71224"/>
    </inkml:brush>
  </inkml:definitions>
  <inkml:trace contextRef="#ctx0" brushRef="#br0">36 362 10442,'0'0'7222,"25"-22"-7070,82-68-110,-39 46 6,-61 40-41,-1 1 0,0-1 0,0 0 1,0 0-1,8-9 0,-12 11 0,0-1 0,0 0 0,-1 0 0,1 1 0,-1-1 0,1 0-1,-1 0 1,0-1 0,0 1 0,-1 0 0,1 0 0,-1 0 0,0 0 0,1-1 0,-2-3 0,1 3-6,-1 0 1,0-1-1,-1 1 1,1 0-1,-1 0 1,0 1-1,0-1 1,0 0-1,0 1 1,-1-1-1,1 1 1,-1-1-1,0 1 0,0 0 1,0 0-1,0 1 1,-1-1-1,1 1 1,-7-4-1,-4-3-5,-1 1 0,1 1-1,-30-10 1,40 15 20,0 1-1,0-1 1,0 1 0,0 1 0,0-1 0,-1 0-1,1 1 1,0 0 0,0 0 0,0 0 0,-1 1-1,-6 1 1,9-1-7,0 0 1,0 0-1,0 0 1,0 1-1,0-1 0,0 1 1,1-1-1,-1 1 1,0 0-1,1 0 0,0 0 1,-1 0-1,1 0 1,0 0-1,0 0 0,0 0 1,0 0-1,0 0 1,1 1-1,-1-1 0,1 0 1,-1 0-1,1 1 1,0 2-1,-5 55 234,4 101 1,3-71-131,2 50-45,0-68 16,-9 117-1,4-179-66,0 0 1,-1 1-1,0-1 1,-1 0-1,0 0 0,-1 0 1,0 0-1,0-1 1,-1 0-1,-1 0 1,-9 13-1,15-21-32,0-1 0,0 0 0,0 1 0,0-1 1,0 0-1,0 1 0,-1-1 0,1 0 0,0 0 0,0 1 0,0-1 0,-1 0 0,1 0 0,0 1 0,0-1 0,-1 0 0,1 0 1,0 0-1,0 1 0,-1-1 0,1 0 0,0 0 0,-1 0 0,1 0 0,0 0 0,-1 1 0,1-1 0,0 0 0,-1 0 0,1 0 1,0 0-1,-1 0 0,1 0 0,0 0 0,-1 0 0,1-1 0,0 1 0,-1 0 0,1 0 0,0 0 0,-1 0 0,1 0 0,0 0 1,0-1-1,-1 1 0,1 0 0,0 0 0,0 0 0,-1-1 0,1 1 0,0 0 0,0 0 0,-1-1 0,1 1 0,0 0 0,0-1 1,0 1-1,0 0 0,-1 0 0,1-1 0,0 1 0,0 0 0,0-1 0,0 1 0,0 0 0,0-1 0,0 1 0,0-1 0,1-25-2600,-1 23 2137,4-27-3721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9.532"/>
    </inkml:context>
    <inkml:brush xml:id="br0">
      <inkml:brushProperty name="width" value="0.05" units="cm"/>
      <inkml:brushProperty name="height" value="0.05" units="cm"/>
      <inkml:brushProperty name="color" value="#E71224"/>
    </inkml:brush>
  </inkml:definitions>
  <inkml:trace contextRef="#ctx0" brushRef="#br0">0 59 6977,'0'0'7994,"142"-30"-7994,-74 16-144,-6 0-6657</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8:59.893"/>
    </inkml:context>
    <inkml:brush xml:id="br0">
      <inkml:brushProperty name="width" value="0.05" units="cm"/>
      <inkml:brushProperty name="height" value="0.05" units="cm"/>
      <inkml:brushProperty name="color" value="#E71224"/>
    </inkml:brush>
  </inkml:definitions>
  <inkml:trace contextRef="#ctx0" brushRef="#br0">81 296 10802,'0'0'4849,"23"-21"-4751,74-68-82,-92 85-10,0-1 0,-1 1 0,1-1 0,-1 0 0,0 0 1,-1-1-1,1 1 0,-1-1 0,0 0 0,0 1 0,-1-1 0,2-8 1,-3 11-5,-1 0 1,1 0 0,-1-1 0,0 1-1,0 0 1,0 0 0,-1 0 0,1 0 0,-1 0-1,0 0 1,0 0 0,0 0 0,0 0-1,0 1 1,-1-1 0,1 0 0,-1 0 0,-2-2-1,0 0 34,-1 1-1,0-1 0,0 1 1,-1 0-1,1 0 0,-1 1 0,0-1 1,0 1-1,0 1 0,0-1 1,0 1-1,-1 0 0,1 0 1,-1 1-1,1 0 0,-1 0 1,-9 0-1,14 1-12,0 1 0,0-1-1,0 0 1,0 1 0,0-1 0,0 1 0,0-1 0,1 1 0,-1 0 0,0 0-1,0 0 1,0 0 0,1 0 0,-1 1 0,1-1 0,-1 0 0,1 1-1,-1-1 1,1 1 0,0-1 0,0 1 0,0 0 0,0 0 0,0-1 0,0 1-1,0 0 1,0 0 0,1 0 0,-1 3 0,-2 7 54,0 0 0,2 1 0,-2 21 0,3-22 6,-1 310 819,0 5-689,0-320-215,2-2 3,-1 1 0,-1-1-1,1 1 1,-1-1 0,0 0 0,0 1-1,-1-1 1,1 0 0,-1 0 0,0 0-1,-4 7 1,6-12-31,-1 0 0,1 1 0,0-1 0,-1 0-1,1 0 1,0 1 0,-1-1 0,1 0 0,0 0 0,-1 0 0,1 0 0,-1 0 0,1 1 0,0-1-1,-1 0 1,1 0 0,-1 0 0,1 0 0,0 0 0,-1 0 0,1 0 0,-1 0 0,1-1-1,0 1 1,-1 0 0,1 0 0,-1 0 0,1 0 0,0 0 0,-1-1 0,1 1 0,0 0 0,-1 0-1,1-1 1,0 1 0,-1 0 0,1 0 0,0-1 0,0 1 0,-1 0 0,1-1 0,0 1 0,0 0-1,0-1 1,-1 1 0,1-1 0,-9-18-1537,8 17 1312,-10-29-3580,1-2-671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0.237"/>
    </inkml:context>
    <inkml:brush xml:id="br0">
      <inkml:brushProperty name="width" value="0.05" units="cm"/>
      <inkml:brushProperty name="height" value="0.05" units="cm"/>
      <inkml:brushProperty name="color" value="#E71224"/>
    </inkml:brush>
  </inkml:definitions>
  <inkml:trace contextRef="#ctx0" brushRef="#br0">1 36 6737,'0'0'9164,"29"-3"-9102,-15 2-51,222-14 108,-211 14-91,-13 0-36,0 1 1,-1 0-1,1 0 1,19 4-1,-28-3 18,-1-1 0,0 1-1,0 0 1,0-1 0,0 1 0,0 0-1,0 0 1,0 0 0,0 1 0,0-1 0,0 0-1,0 1 1,-1-1 0,1 1 0,-1 0-1,1-1 1,-1 1 0,0 0 0,1 0 0,-1 0-1,0 0 1,0 0 0,0 0 0,-1 0-1,1 0 1,0 0 0,-1 1 0,1-1 0,-1 0-1,0 3 1,1 2 185,-1 66 934,0-69-1103,-1 1 1,1-1-1,-1 0 1,0 0-1,0 1 1,-1-1-1,1 0 0,-1 0 1,0 0-1,0 0 1,0-1-1,0 1 1,-1-1-1,-3 5 1,3-45 1657,4 31-1676,0 0 1,1 0-1,-1 0 1,1 0-1,1 0 1,-1 0-1,1 1 1,0-1-1,0 1 1,0 0-1,1 0 1,0 0-1,0 0 0,0 1 1,1-1-1,7-5 1,1-1-6,1 1 0,0 0 0,1 1 1,30-15-1,-35 21-105,1 0 0,-1 0 0,1 1 0,0 0 0,-1 1-1,1 0 1,0 0 0,21 3 0,6-1-1245,11-1-2623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0.678"/>
    </inkml:context>
    <inkml:brush xml:id="br0">
      <inkml:brushProperty name="width" value="0.05" units="cm"/>
      <inkml:brushProperty name="height" value="0.05" units="cm"/>
      <inkml:brushProperty name="color" value="#E71224"/>
    </inkml:brush>
  </inkml:definitions>
  <inkml:trace contextRef="#ctx0" brushRef="#br0">0 175 9330,'0'0'4873,"26"-7"-4796,11-1-55,1-1 12,-1-1-1,39-16 0,-70 24-19,-1-1 0,0 0 1,0 0-1,-1 0 0,1 0 0,-1-1 1,1 0-1,-1 0 0,5-6 1,-7 8-9,-1 0 0,0 1 0,0-1 0,1 0 1,-1 0-1,0 0 0,0 0 0,-1 0 0,1 0 1,0 0-1,-1 0 0,1 0 0,-1 0 0,0 0 1,1 0-1,-1-1 0,0 1 0,0 0 0,-1 0 1,1 0-1,0 0 0,-1 0 0,1 0 0,-1-1 1,0 1-1,0 0 0,0 1 0,-1-4 0,0 4 25,0-1 0,-1 0-1,1 1 1,0 0 0,-1-1-1,1 1 1,-1 0 0,0 0-1,1 1 1,-1-1 0,0 0-1,1 1 1,-1 0 0,0 0-1,0-1 1,-4 2 0,-48 3 396,46-1-373,0-1 0,0 1 1,1 1-1,-1-1 0,1 1 1,0 1-1,0 0 0,1 0 1,-15 12-1,18-13-28,0 0-1,0 0 1,0 0 0,0 0-1,1 1 1,-1 0 0,1-1 0,0 1-1,1 1 1,-1-1 0,1 0-1,0 1 1,1-1 0,-1 1-1,1-1 1,-1 11 0,2-14-19,0 0 0,1 0 0,-1 0 1,1 0-1,0 0 0,0 0 0,-1 0 0,1-1 0,0 1 0,1 0 1,-1-1-1,0 1 0,0-1 0,1 1 0,-1-1 0,1 1 1,-1-1-1,1 0 0,0 0 0,-1 0 0,1 0 0,0 0 0,0 0 1,0 0-1,-1-1 0,1 1 0,0-1 0,0 1 0,0-1 1,3 0-1,10 3 62,1-1 0,29 0 1,-33-2-49,18 1 47,-13 0-61,1 0 0,-1 0 1,1-2-1,-1 0 0,1-1 1,-1-1-1,0-1 0,0 0 1,23-10-1,-40 14-11,0 0 0,0 0 0,0 0 0,0 0 0,-1 0-1,1 0 1,0 0 0,0 0 0,0 0 0,0-1 0,0 1 0,0 0 0,0 0 0,0 0 0,0 0 0,0 0 0,0 0-1,0-1 1,0 1 0,0 0 0,0 0 0,0 0 0,0 0 0,0 0 0,0 0 0,0-1 0,0 1 0,0 0-1,0 0 1,0 0 0,0 0 0,0 0 0,0 0 0,0-1 0,0 1 0,0 0 0,0 0 0,0 0 0,0 0 0,0 0-1,0 0 1,1 0 0,-1 0 0,0-1 0,0 1 0,0 0 0,0 0 0,0 0 0,1 0 0,-16 0-2193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1.242"/>
    </inkml:context>
    <inkml:brush xml:id="br0">
      <inkml:brushProperty name="width" value="0.05" units="cm"/>
      <inkml:brushProperty name="height" value="0.05" units="cm"/>
      <inkml:brushProperty name="color" value="#E71224"/>
    </inkml:brush>
  </inkml:definitions>
  <inkml:trace contextRef="#ctx0" brushRef="#br0">246 90 8690,'0'0'7477,"-8"-15"-7058,-31-44-221,38 58-193,-1-1 1,1 1 0,0 0-1,-1 0 1,1 0 0,-1 0 0,1 0-1,-1 0 1,0 0 0,1 0 0,-1 0-1,0 1 1,0-1 0,1 1-1,-1-1 1,0 1 0,0 0 0,0 0-1,0 0 1,1 0 0,-1 0 0,0 0-1,0 0 1,0 1 0,1-1-1,-1 1 1,-2 0 0,-3 2 21,2 0-1,-1 0 1,0 0-1,1 1 1,-8 5 0,9-6-3,-11 9 60,1 0-1,-24 25 1,34-33-73,0 1 0,1-1-1,0 1 1,0-1 0,0 1 0,0 0-1,1 0 1,-1 0 0,1 0-1,1 1 1,-1-1 0,1 1-1,-2 9 1,4-14-7,-1 0 0,1 0 0,-1 0 0,0 0 0,1 0 0,-1-1 0,1 1 0,0 0 0,-1 0 0,1-1 0,0 1 0,-1 0 0,1-1 0,0 1 0,0-1 0,-1 1 0,1-1 0,0 1 0,0-1 0,0 0 0,0 1 0,0-1 0,0 0 0,0 0 0,0 0 0,-1 0 0,1 0 0,0 1 0,0-2 0,0 1 0,0 0 0,2 0 0,35-3 41,-37 3-43,8-2-6,0-1-1,1 0 1,-1 0 0,0 0 0,0-1 0,-1-1-1,1 0 1,-1 0 0,0 0 0,0-1 0,-1 0-1,0-1 1,0 1 0,0-1 0,-1-1 0,0 1 0,0-1-1,-1-1 1,0 1 0,4-10 0,-20 70 345,-10 96-1,18-123-264,-1 7-46,-18 257 56,24-289-50,0 0 0,0 0 0,-1 0 0,1 0-1,0 0 1,0 0 0,0-1 0,-1 1 0,1-1-1,0 1 1,0-1 0,-1 0 0,3-1 0,15-11-18,-1-1 1,0 0-1,-2-2 1,1 0-1,-2-1 1,0 0-1,-1-1 1,-1-1 0,11-20-1,-24 38-39,0 1-1,1 0 1,-1 0-1,0-1 1,1 1-1,-1 0 1,0-1-1,0 1 1,1 0-1,-1-1 1,0 1-1,0 0 1,0-1-1,0 1 1,0 0-1,1-1 1,-1 1-1,0-1 1,0 1-1,0 0 1,0-1-1,0 1 1,0-1-1,0 1 1,0 0 0,0-1-1,0 1 1,-1-1-1,1 1 1,0 0-1,0-1 1,0 1-1,0 0 1,-1-1-1,1 1 1,0 0-1,0-1 1,-1 1-1,1 0 1,0-1-1,0 1 1,-1 0-1,1 0 1,0-1-1,-1 1 1,1 0-1,0 0 1,-1 0-1,1-1 1,-1 1-1,1 0 1,0 0-1,-1 0 1,1 0-1,-1 0 1,1 0 0,0 0-1,-1 0 1,1 0-1,-1 0 1,1 0-1,0 0 1,-1 0-1,1 0 1,-1 0-1,1 1 1,0-1-1,-1 0 1,-1 0-277,-9 0-3571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3.095"/>
    </inkml:context>
    <inkml:brush xml:id="br0">
      <inkml:brushProperty name="width" value="0.05" units="cm"/>
      <inkml:brushProperty name="height" value="0.05" units="cm"/>
      <inkml:brushProperty name="color" value="#E71224"/>
    </inkml:brush>
  </inkml:definitions>
  <inkml:trace contextRef="#ctx0" brushRef="#br0">1 45 10522,'0'0'6750,"22"-7"-6658,6-2-83,0 1 0,1 2 1,0 0-1,0 3 0,40-2 1,-66 5-12,0 0 1,0 0-1,0 0 1,0 0-1,1 0 1,-1 1-1,0-1 1,0 1-1,0 0 1,0 0-1,0 0 1,0 0-1,-1 0 1,1 1-1,0-1 1,0 1-1,-1 0 1,1 0-1,-1 0 1,0 0-1,1 0 1,-1 1-1,0-1 1,-1 1-1,1-1 1,0 1-1,-1 0 1,1-1-1,-1 1 1,0 0-1,0 0 1,0 0-1,0 0 1,0 0 0,-1 0-1,1 1 1,-1-1-1,0 0 1,0 0-1,0 0 1,-1 4-1,0-3 11,0-1 0,-1 1 1,1-1-1,-1 1 0,1-1 0,-1 0 0,0 0 1,0 0-1,-1 0 0,1 0 0,-1 0 0,1 0 1,-1-1-1,0 1 0,0-1 0,0 0 0,0 0 0,-1 0 1,1 0-1,0-1 0,-6 2 0,-14 7 244,-48 13-1,59-20-167,-13 5 44,18-6-120,16-4-204,21-8-1594,8-4-2591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2.035"/>
    </inkml:context>
    <inkml:brush xml:id="br0">
      <inkml:brushProperty name="width" value="0.05" units="cm"/>
      <inkml:brushProperty name="height" value="0.05" units="cm"/>
      <inkml:brushProperty name="color" value="#E71224"/>
    </inkml:brush>
  </inkml:definitions>
  <inkml:trace contextRef="#ctx0" brushRef="#br0">13 66 5145,'0'0'9948,"2"-13"-8927,8-30 26,-8 34-84,-8 38-644,0-9-168,2 1 1,0-1 0,1 1 0,1 0 0,1 0 0,1 0 0,2 22 0,-1-42-144,0 1 0,0-1 1,0 0-1,0 0 0,0-1 0,1 1 1,-1 0-1,0 0 0,0 0 1,1-1-1,-1 1 0,0-1 1,1 1-1,-1-1 0,1 1 1,-1-1-1,1 0 0,-1 0 1,1 0-1,-1 0 0,0 0 1,1 0-1,2 0 0,37-4 61,-31 1-61,1 0 0,-1-1 0,0 0 0,0-1 0,0 0 0,-1-1 0,1 0 0,10-9 0,-14 10-3,1 0-1,-1-1 1,-1 1 0,1-1-1,-1-1 1,0 1 0,0-1-1,-1 1 1,0-1 0,0-1 0,0 1-1,2-8 1,-7 16 64,-17 45 23,17-44-90,1 0-1,-1 0 1,1 0 0,-1 0 0,1 0-1,0 0 1,0 1 0,0-1 0,0 0-1,0 0 1,0 0 0,1 0 0,-1 1-1,1-1 1,-1 0 0,1 0 0,0 0-1,0 0 1,0 0 0,0-1 0,0 1-1,0 0 1,1 0 0,-1-1 0,0 1-1,3 2 1,4 0 2,0 0 0,0-1 0,1 0 0,-1 0 0,1-1 0,-1 0 0,1 0 1,0-1-1,0 0 0,-1 0 0,18-2 0,-15 0-28,1 0 0,-1 0 0,0-1 1,0-1-1,1 0 0,-2 0 0,1-1 0,19-10 1,-24 10-44,0 0 0,-1-1-1,1 0 1,-1 0 0,0-1 0,0 1 0,0-1 0,-1 0 0,5-8 0,-7 11 62,-1 0 0,1 0 0,0 0 0,-1-1 0,0 1 0,0-1-1,0 1 1,0-1 0,0 1 0,-1-1 0,0 1 0,0-1 0,0 0 0,0 1 0,0-1 0,-1 0-1,1 1 1,-1-1 0,0 1 0,-2-6 0,2 8 5,0-1 0,0 1 0,0 0 0,0 0 0,0 0 0,0 0 0,0 0 0,0 0 0,-1 0 0,1 0-1,0 0 1,-1 1 0,1-1 0,0 0 0,-1 1 0,1-1 0,-1 1 0,1 0 0,-1-1 0,1 1 0,-1 0 0,1 0 0,-1 0 0,1 0 0,-1 0 0,1 0-1,-1 1 1,1-1 0,-2 1 0,0-1-1,1 1 1,-1-1-1,1 1 0,-1 0 0,1 0 0,0 0 0,0 1 1,-1-1-1,1 0 0,0 1 0,0-1 0,0 1 0,0 0 1,1 0-1,-1-1 0,-2 4 0,2-1 5,-1 0 0,1 0 0,0 0 0,0 0 0,1 1 0,-1-1 0,1 0 0,0 1 0,0-1 0,1 1 1,-1-1-1,1 1 0,0-1 0,0 1 0,1 0 0,-1-1 0,1 1 0,0-1 0,0 0 0,0 1 0,1-1 0,0 0 0,0 0 0,0 1 0,0-2 0,0 1 0,1 0 0,0 0 0,0-1 0,0 1 0,0-1 0,0 0 0,1 0 0,-1 0 0,1-1 0,0 1 0,0-1 0,0 0 0,5 2 0,6 1-18,-1-1 0,1-1-1,1 0 1,-1-1-1,0-1 1,30-1-1,-37 0-74,-5 0-101,-1 0 0,1 0-1,-1 0 1,1-1 0,-1 1 0,0-1 0,1 1 0,-1-1 0,0 0 0,0 0 0,1 0-1,-1 0 1,0 0 0,0-1 0,0 1 0,0-1 0,-1 1 0,1-1 0,0 0 0,0 1-1,-1-1 1,1 0 0,-1 0 0,0 0 0,0 0 0,0-1 0,0 1 0,2-3 0,1-14-4894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2.430"/>
    </inkml:context>
    <inkml:brush xml:id="br0">
      <inkml:brushProperty name="width" value="0.05" units="cm"/>
      <inkml:brushProperty name="height" value="0.05" units="cm"/>
      <inkml:brushProperty name="color" value="#E71224"/>
    </inkml:brush>
  </inkml:definitions>
  <inkml:trace contextRef="#ctx0" brushRef="#br0">0 0 5233,'0'0'10916,"9"8"-10249,-3-3-585,-1 0 1,0 0 0,0 0 0,0 1-1,0 0 1,-1 0 0,0 0 0,0 1-1,-1-1 1,0 1 0,0 0 0,-1 0-1,1 0 1,-1 0 0,-1 0 0,0 0-1,1 9 1,-2 24 57,-1-15 53,3-46-75,-1 14-117,1 1 0,-1 0-1,1 0 1,1 0 0,-1 0 0,1 0 0,0 1-1,0-1 1,1 1 0,0 0 0,0 0 0,0 0-1,0 0 1,6-4 0,5-5 2,1 0 0,1 2 0,18-12 0,-33 23-6,0-1 0,0 1 0,1-1 0,-1 1 0,1 0 0,-1 0 0,1 0 0,-1 0 0,1 1 0,0-1 0,-1 1 0,1-1-1,0 1 1,0 0 0,2 0 0,-4 1 2,1 0-1,-1-1 1,0 1-1,0 0 0,0-1 1,1 1-1,-1 0 1,0 0-1,0 0 0,0 0 1,-1 0-1,1 0 1,0 1-1,0-1 0,0 0 1,-1 0-1,1 1 1,-1-1-1,1 0 0,-1 1 1,1-1-1,-1 0 1,0 1-1,0-1 0,0 0 1,0 1-1,0 2 1,1 3 4,2 23 112,-1 0-1,-2-1 1,-4 45-1,4-73-188,0 0-1,-1 0 1,1 0-1,0 0 1,0 0-1,-1 0 1,1-1-1,-1 1 1,1 0-1,0 0 1,-1 0-1,0-1 1,1 1-1,-1 0 1,1-1-1,-1 1 1,0 0-1,0-1 1,1 1-1,-2 0 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2.984"/>
    </inkml:context>
    <inkml:brush xml:id="br0">
      <inkml:brushProperty name="width" value="0.05" units="cm"/>
      <inkml:brushProperty name="height" value="0.05" units="cm"/>
      <inkml:brushProperty name="color" value="#E71224"/>
    </inkml:brush>
  </inkml:definitions>
  <inkml:trace contextRef="#ctx0" brushRef="#br0">17 29 8026,'0'0'8679,"6"-5"-7982,29-18 332,-42 32-928,0 0 0,1 1 0,0 0 0,1 0 0,0 1 1,1 0-1,0 0 0,1 0 0,0 0 0,1 0 0,0 1 1,0-1-1,1 14 0,1-22-101,0 0 1,0 0-1,0 0 0,1 0 1,-1 0-1,1 0 0,0-1 1,0 1-1,0 0 0,0 0 0,0-1 1,1 1-1,-1 0 0,1-1 1,-1 0-1,1 1 0,0-1 1,0 0-1,4 3 0,-2-2 6,0 0-1,0-1 0,0 0 0,1 0 0,-1 0 0,1-1 1,-1 1-1,1-1 0,0 0 0,-1-1 0,8 1 1,-1 0-31,1-1 0,-1-1 0,1 0 0,-1-1 0,1 0 0,-1-1 0,0 0 0,0-1 0,18-8 0,-16 5-88,-1-1 0,0-1 0,0 0 0,-1 0 1,-1-1-1,0 0 0,12-16 0,-17 20 156,0 0 1,0-1-1,-1 0 0,0 0 0,0 0 1,-1 0-1,0-1 0,0 1 0,-1-1 1,0 0-1,0 0 0,0-10 0,-4 74-17,0-37 34,1 1-1,1 0 0,0-1 0,2 1 1,7 36-1,-4-47-127,-3-18-2399,-2-8-3839</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3.348"/>
    </inkml:context>
    <inkml:brush xml:id="br0">
      <inkml:brushProperty name="width" value="0.05" units="cm"/>
      <inkml:brushProperty name="height" value="0.05" units="cm"/>
      <inkml:brushProperty name="color" value="#E71224"/>
    </inkml:brush>
  </inkml:definitions>
  <inkml:trace contextRef="#ctx0" brushRef="#br0">1 0 12803,'0'0'4057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3.709"/>
    </inkml:context>
    <inkml:brush xml:id="br0">
      <inkml:brushProperty name="width" value="0.05" units="cm"/>
      <inkml:brushProperty name="height" value="0.05" units="cm"/>
      <inkml:brushProperty name="color" value="#E71224"/>
    </inkml:brush>
  </inkml:definitions>
  <inkml:trace contextRef="#ctx0" brushRef="#br0">1 217 472,'0'0'14646,"5"3"-13683,-1-2-889,0 1-1,0-1 1,0 0 0,0 0-1,1 0 1,-1-1 0,0 1 0,1-1-1,-1 0 1,0-1 0,0 1 0,1-1-1,-1 1 1,0-1 0,0-1 0,0 1-1,1-1 1,-2 1 0,1-1 0,0 0-1,0 0 1,-1-1 0,6-4-1,-1 3-18,-1-1 0,-1-1 0,1 1 0,-1-1 0,1-1 0,-2 1 0,1-1 0,-1 0 0,0 0-1,0 0 1,-1-1 0,0 0 0,-1 0 0,1 0 0,-2 0 0,1 0 0,-1-1 0,0 1 0,-1-1-1,0 1 1,0-1 0,-1 0 0,-1-16 0,0 24-48,1 0 0,-1 1 0,1-1 0,-1 0 0,0 1 0,1-1 0,-1 0 0,0 1 0,0-1-1,0 1 1,1-1 0,-1 1 0,0-1 0,0 1 0,0 0 0,0-1 0,0 1 0,0 0 0,0 0 0,0 0 0,0 0 0,0 0 0,0 0 0,0 0 0,1 0-1,-1 0 1,0 0 0,0 0 0,0 1 0,0-1 0,-2 1 0,-33 11 36,29-6-35,-1 1 0,1 0 0,0 1 0,0 0 0,1 0 0,0 0 0,1 0 0,0 1 0,0 0 0,1 0 1,0 1-1,0-1 0,1 1 0,1 0 0,-1 0 0,2 0 0,-1 0 0,1 17 0,1-24-9,0-1 1,1 1 0,-1-1 0,1 1 0,0-1 0,0 0 0,0 1 0,0-1-1,0 0 1,0 0 0,0 0 0,1 0 0,-1 0 0,1 0 0,0 0 0,-1 0 0,1-1-1,0 1 1,0-1 0,0 1 0,0-1 0,0 0 0,1 0 0,-1 0 0,0 0-1,0 0 1,1 0 0,-1 0 0,1-1 0,-1 1 0,5-1 0,12 3 11,-1-2 0,1 0 1,24-2-1,-20 1 14,-15 0-25,-1-1 0,1 0 0,-1 0 0,1-1 0,-1 0 0,8-2 0,-12 3-5,-1 0-1,0 1 1,-1-1 0,1 0-1,0 0 1,0 0 0,0 0-1,0 0 1,-1-1 0,1 1-1,-1 0 1,1-1 0,-1 1-1,1-1 1,-1 0 0,0 1-1,0-1 1,0 0 0,0 0-1,0 0 1,0 0 0,0 0-1,-1 0 1,1 0 0,-1 0-1,1-2 1,-2 2-80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04.089"/>
    </inkml:context>
    <inkml:brush xml:id="br0">
      <inkml:brushProperty name="width" value="0.05" units="cm"/>
      <inkml:brushProperty name="height" value="0.05" units="cm"/>
      <inkml:brushProperty name="color" value="#E71224"/>
    </inkml:brush>
  </inkml:definitions>
  <inkml:trace contextRef="#ctx0" brushRef="#br0">129 33 8554,'0'0'10921,"-8"-8"-10634,8 8-287,-2-3 13,-1 1 0,1 0 0,-1-1 0,0 1-1,1 0 1,-1 0 0,0 0 0,0 1 0,0-1 0,-6-1-1,7 3-4,-1 0-1,0 0 1,1 0-1,-1 1 1,1-1 0,-1 1-1,1-1 1,-1 1-1,1 0 1,0 0-1,-1 0 1,1 0-1,0 0 1,0 1-1,-1-1 1,1 1-1,0-1 1,1 1 0,-1 0-1,-2 3 1,-24 34 59,27-38-66,0 0 0,1 0 0,-1 0 0,0 0 0,1 0-1,-1 0 1,1 0 0,-1 0 0,1 0 0,0 0-1,0 0 1,-1 0 0,1 0 0,0 1 0,0-1-1,0 0 1,0 0 0,0 0 0,0 0 0,1 1-1,-1-1 1,0 0 0,1 0 0,-1 0 0,0 0-1,1 0 1,-1 0 0,1 0 0,0 0 0,-1 0-1,1 0 1,0 0 0,0 0 0,-1 0 0,1-1-1,0 1 1,0 0 0,0 0 0,1 0 0,10 2 15,1 1 1,-1-2 0,0 0 0,1 0 0,24-1 0,38 5 99,-74-6-117,1 0 0,0 1 0,-1-1-1,1 1 1,0-1 0,-1 1 0,1 0 0,-1-1 0,1 1 0,-1 0-1,1 0 1,-1 0 0,0 0 0,0 0 0,1 0 0,-1 1-1,0-1 1,0 0 0,0 1 0,0-1 0,0 0 0,0 1 0,-1-1-1,1 1 1,0 0 0,-1-1 0,1 1 0,-1 0 0,0-1 0,1 1-1,-1 0 1,0-1 0,0 1 0,0 0 0,0-1 0,0 1-1,-1 0 1,1-1 0,0 1 0,-2 2 0,1 1-1,-1 0 0,0 0 0,0 0 0,-1-1 0,1 1 0,-1 0 0,0-1 0,0 0 0,-1 0 0,1 0 0,-9 7 0,4-5 6,0-1-1,0 0 1,-1 0-1,0 0 1,0-1-1,0-1 1,-1 1-1,1-1 1,-16 2-1,-26-1-2403,31-4-3612</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1.309"/>
    </inkml:context>
    <inkml:brush xml:id="br0">
      <inkml:brushProperty name="width" value="0.05" units="cm"/>
      <inkml:brushProperty name="height" value="0.05" units="cm"/>
      <inkml:brushProperty name="color" value="#E71224"/>
    </inkml:brush>
  </inkml:definitions>
  <inkml:trace contextRef="#ctx0" brushRef="#br0">42 109 8810,'0'0'4970,"-9"13"1898,15-16-6700,1-2-1,-1 1 1,0-1-1,11-10 0,18-13-195,-22 19 30,0 2 0,0-1 0,0 2 0,1 0 0,0 0 0,0 2 0,0-1 0,1 2 0,0 0 0,-1 1 0,1 0 0,0 1 0,16 1 0,-29 1-4,1 0-1,-1 0 1,0 0 0,0 0 0,0 1 0,0-1 0,0 1 0,0-1 0,0 1 0,0 0 0,-1 0 0,1-1 0,0 1 0,-1 0 0,0 1-1,0-1 1,1 0 0,-1 0 0,0 1 0,-1-1 0,1 0 0,0 1 0,-1-1 0,1 1 0,-1-1 0,0 0 0,0 1 0,0 3 0,1 4-3,0 0 0,-1 0 1,-1 1-1,0-1 0,-3 19 1,0-19 8,-1 0 0,0 0 1,0 0-1,-1-1 0,0 1 1,-1-1-1,0-1 1,0 1-1,-1-1 0,-11 9 1,-2 1 7,-1-1 0,-1-2 0,-24 14 0,-25 4-1,67-31-2,0-1 1,0 1-1,0-1 0,0 0 1,-1 0-1,1-1 1,0 0-1,0 1 0,-1-2 1,1 1-1,0-1 1,-9-1-1,13 1 1,0 0-1,-1 0 1,1 0-1,0-1 1,0 1-1,0 0 1,0 0 0,0-1-1,0 1 1,0 0-1,0-1 1,1 1-1,-1-1 1,0 1 0,1-1-1,-1 0 1,1 1-1,0-1 1,0 1-1,-1-1 1,1 0 0,0 1-1,0-1 1,1-3-1,-1 4-7,0 0 0,0-1-1,0 1 1,0-1 0,0 1 0,0 0-1,1-1 1,-1 1 0,0 0-1,1-1 1,-1 1 0,1 0 0,0 0-1,-1-1 1,1 1 0,0 0-1,0 0 1,0 0 0,0 0 0,-1 0-1,2 0 1,-1 0 0,0 0-1,0 0 1,0 1 0,0-1 0,0 0-1,1 1 1,1-2 0,8 2-10,-1-1 0,1 1 1,0 1-1,-1 0 1,1 0-1,-1 1 0,1 0 1,-1 1-1,0 0 0,0 1 1,0 0-1,17 11 1,-1 2-16,-1 1 1,-1 2 0,23 22 0,-15-11-37,-31-31-77,0 1-1,0 0 1,0-1 0,-1 1-1,1-1 1,0 1 0,0-1-1,0 1 1,0-1 0,0 0-1,0 1 1,0-1 0,0 0-1,0 0 1,0 1 0,0-1-1,1 0 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1.666"/>
    </inkml:context>
    <inkml:brush xml:id="br0">
      <inkml:brushProperty name="width" value="0.05" units="cm"/>
      <inkml:brushProperty name="height" value="0.05" units="cm"/>
      <inkml:brushProperty name="color" value="#E71224"/>
    </inkml:brush>
  </inkml:definitions>
  <inkml:trace contextRef="#ctx0" brushRef="#br0">6 3 11090,'0'0'9172,"2"17"-6861,-3-24-5310,-6-5-3228</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2.224"/>
    </inkml:context>
    <inkml:brush xml:id="br0">
      <inkml:brushProperty name="width" value="0.05" units="cm"/>
      <inkml:brushProperty name="height" value="0.05" units="cm"/>
      <inkml:brushProperty name="color" value="#E71224"/>
    </inkml:brush>
  </inkml:definitions>
  <inkml:trace contextRef="#ctx0" brushRef="#br0">92 75 3953,'0'0'12173,"9"-12"-10031,60-50 720,-69 61-2581,-1 11-87,-7 9-174,0 0 1,-2-1-1,0 0 1,-21 29-1,1-1 67,11-15-27,6-11-9,1 0 0,-16 37 0,32-56 20,1 0 0,-1 1-1,0-2 1,1 1-1,-1 0 1,1-1-1,-1 0 1,1 0 0,5-1-1,-6 1-17,189-2-488,-207-24-10290,10 15 6721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2.610"/>
    </inkml:context>
    <inkml:brush xml:id="br0">
      <inkml:brushProperty name="width" value="0.05" units="cm"/>
      <inkml:brushProperty name="height" value="0.05" units="cm"/>
      <inkml:brushProperty name="color" value="#E71224"/>
    </inkml:brush>
  </inkml:definitions>
  <inkml:trace contextRef="#ctx0" brushRef="#br0">2 39 4417,'0'0'13485,"0"-9"-12510,-1-21-555,3 64-41,3 252 2154,-6-184-2776,2-105-72,-1 0 0,1 1-1,0-1 1,0 0 0,0 1 0,1-1 0,-1 1-1,1-1 1,-1 1 0,1-1 0,2-2 0,5-7-1863,12-24-7627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3.453"/>
    </inkml:context>
    <inkml:brush xml:id="br0">
      <inkml:brushProperty name="width" value="0.05" units="cm"/>
      <inkml:brushProperty name="height" value="0.05" units="cm"/>
      <inkml:brushProperty name="color" value="#E71224"/>
    </inkml:brush>
  </inkml:definitions>
  <inkml:trace contextRef="#ctx0" brushRef="#br0">1 167 10138,'0'0'7026,"13"-5"-6938,2 0-61,0 0-5,-1 0-1,0 0 1,0-1 0,-1-1-1,1-1 1,16-11-1,-27 15 36,0 1-1,0-1 0,0 0 0,0 0 0,0 0 0,-1 0 0,0 0 1,1 0-1,-2-1 0,1 1 0,0-1 0,-1 1 0,0-1 0,0 0 1,0 0-1,-1 1 0,0-1 0,0 0 0,0-6 0,-1 10-52,0 1 0,1-1-1,-1 0 1,0 1-1,1-1 1,-1 1 0,0-1-1,0 1 1,1-1-1,-1 1 1,0-1 0,0 1-1,0 0 1,0-1 0,0 1-1,1 0 1,-1 0-1,0 0 1,0 0 0,0 0-1,0 0 1,0 0-1,0 0 1,-2 0 0,-33 1-12,30-1 9,1 1 3,0-1-1,0 1 0,0 0 1,0 1-1,0-1 0,0 1 0,1 0 1,-1 0-1,1 0 0,-1 0 1,1 1-1,0 0 0,0 0 0,0 0 1,1 1-1,-1-1 0,1 1 1,-1 0-1,1 0 0,0 0 1,1 0-1,-1 0 0,1 1 0,0-1 1,0 1-1,0 0 0,1-1 1,-1 1-1,1 0 0,0 0 1,1 0-1,-1 0 0,1 0 0,0 0 1,1 6-1,0-8-2,0 0 0,0 0 0,1 0 0,-1 0 0,1 0-1,0 0 1,0 0 0,0-1 0,0 1 0,1-1 0,-1 1 0,1-1 0,0 0 0,-1 0-1,1 0 1,0 0 0,0-1 0,0 1 0,0-1 0,0 0 0,1 0 0,-1 0 0,6 1 0,9 3-27,1-1 0,35 2 0,-7-2-410,-1-3 1,73-6-1,-92-2 223,-26 7 208,0 0-1,0 0 1,0-1-1,0 1 1,0-1 0,0 1-1,0-1 1,0 1 0,0-1-1,0 1 1,0-1 0,-1 0-1,1 1 1,0-1 0,0 0-1,-1 0 1,1 0 0,0 0-1,-1 1 1,1-1 0,-1 0-1,0 0 1,1-1 0,-29 1 27,8 1-1422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3.202"/>
    </inkml:context>
    <inkml:brush xml:id="br0">
      <inkml:brushProperty name="width" value="0.05" units="cm"/>
      <inkml:brushProperty name="height" value="0.05" units="cm"/>
      <inkml:brushProperty name="color" value="#E71224"/>
    </inkml:brush>
  </inkml:definitions>
  <inkml:trace contextRef="#ctx0" brushRef="#br0">234 0 6873,'-3'0'13842,"-13"5"-13480,-5 13-344,1 1 1,0 0 0,1 2-1,1 0 1,-27 43 0,35-48-3,1 0 1,0 0-1,1 0 1,1 1-1,1 1 1,0-1-1,2 1 1,-1 0-1,-1 30 1,5-44-15,1 0 0,0 0 0,0 0 0,0 0 1,1 1-1,0-1 0,-1 0 0,1 0 0,1 0 0,-1 0 0,1-1 1,-1 1-1,1 0 0,0 0 0,0-1 0,1 0 0,-1 1 0,4 2 1,-2-2 4,1-1 1,0 0 0,-1 0 0,1-1 0,0 1 0,0-1 0,1 0 0,-1-1 0,0 1 0,1-1 0,-1 0 0,1 0 0,7 0 0,21 1 91,58-1 1,-83-2-108,0 0-1,1 0 1,-1 0 0,0-1 0,-1-1-1,1 0 1,0 0 0,-1 0 0,1-1-1,-1-1 1,12-7 0,-19 11 11,1 0 0,-1 0 0,0 0 0,1 0 0,-1 0-1,0 0 1,0-1 0,0 1 0,0 0 0,0-1 0,0 1 0,0-1 0,-1 1 0,1-1 0,0 1 0,-1-1 0,1 0-1,-1 1 1,0-1 0,1 1 0,-1-1 0,0 0 0,0 0 0,0 1 0,0-1 0,0 0 0,0 1 0,-1-1 0,1 1-1,-1-1 1,1 0 0,-1 1 0,1-1 0,-1 1 0,0-1 0,0 1 0,0-1 0,0 1 0,0 0 0,0-1 0,0 1-1,0 0 1,-1 0 0,1 0 0,0 0 0,-1 0 0,-1-1 0,-5-4 6,0 1 1,0 0-1,-1 0 1,0 1 0,0 0-1,-13-4 1,16 7-15,-27-12 27,32 13-22,1 0 0,-1 0 0,1-1 0,0 1 0,-1-1 1,1 1-1,-1 0 0,1-1 0,0 1 0,-1-1 0,1 1 0,0-1 0,-1 1 0,1-1 0,0 1 0,0-1 0,0 0 0,-1 1 0,1-1 0,0 1 0,0-1 0,0 1 0,0-1 0,0 0 0,0 1 0,0-1 0,0 1 0,0-1 1,0 1-1,1-1 0,-1 0 0,0 1 0,0-1 0,0 1 0,1-1 0,-1 1 0,0-1 0,1 1 0,-1-1 0,0 1 0,1 0 0,-1-1 0,1 1 0,-1-1 0,1 1 0,-1 0 0,1-1 0,-1 1 0,1 0 0,-1 0 0,1-1 0,-1 1 1,1 0-1,-1 0 0,2 0 0,11-9-42,1 0 1,0 1-1,0 1 1,1 0-1,0 1 1,0 1-1,0 0 1,1 1-1,25-3 1,-40 10 23,0-1 1,0 1-1,0 0 1,0 0-1,0 0 1,-1 0-1,0 0 0,1 0 1,-1 0-1,0 0 1,0 0-1,-1 3 1,1-2 9,7 253 381,-6-257-386,-1 1 0,1-1-1,-1 0 1,0 0 0,1 1-1,-1-1 1,1 0 0,-1 0-1,0 0 1,1 0 0,-1 1-1,1-1 1,-1 0 0,1 0-1,-1 0 1,1 0 0,-1 0-1,0 0 1,1 0 0,-1 0-1,1-1 1,-1 1 0,1 0-1,-1 0 1,0 0 0,1 0-1,-1-1 1,1 1 0,-1 0-1,0 0 1,1-1 0,-1 1-1,0 0 1,1-1 0,-1 1-1,0 0 1,1-1 0,-1 1-1,18-13-607,5-12-1544,1-4-3257</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3.592"/>
    </inkml:context>
    <inkml:brush xml:id="br0">
      <inkml:brushProperty name="width" value="0.05" units="cm"/>
      <inkml:brushProperty name="height" value="0.05" units="cm"/>
      <inkml:brushProperty name="color" value="#E71224"/>
    </inkml:brush>
  </inkml:definitions>
  <inkml:trace contextRef="#ctx0" brushRef="#br0">34 47 7842,'0'0'10469,"-5"-7"-9848,-23-32 2044,28 64-2648,0 403-238,15-434-1458,32-69-4641,-24 36 1048</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3.995"/>
    </inkml:context>
    <inkml:brush xml:id="br0">
      <inkml:brushProperty name="width" value="0.05" units="cm"/>
      <inkml:brushProperty name="height" value="0.05" units="cm"/>
      <inkml:brushProperty name="color" value="#E71224"/>
    </inkml:brush>
  </inkml:definitions>
  <inkml:trace contextRef="#ctx0" brushRef="#br0">179 0 7218,'0'0'11697,"0"6"-11580,0 61 520,-1 32 497,17 149 0,-11-222-1309,-5-26 138,0 0 1,0 0-1,0 0 1,0 0-1,0 0 0,0 0 1,0 0-1,0 0 1,0 0-1,0 0 1,1 0-1,-1 0 0,0 0 1,0 0-1,0 0 1,0 0-1,0 0 0,0 0 1,0 0-1,0 0 1,0 0-1,0 0 0,0 0 1,0 0-1,1 0 1,-1 0-1,0 0 0,0 0 1,0 0-1,0 0 1,0 0-1,0 0 0,0 0 1,0 0-1,0 0 1,0 0-1,0 1 0,0-1 1,1-40-5502,-1 33 4679,0-22-5093</inkml:trace>
  <inkml:trace contextRef="#ctx0" brushRef="#br0" timeOffset="1">0 168 6937,'0'0'9154,"181"0"-9554,-126 0-4633</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4.526"/>
    </inkml:context>
    <inkml:brush xml:id="br0">
      <inkml:brushProperty name="width" value="0.05" units="cm"/>
      <inkml:brushProperty name="height" value="0.05" units="cm"/>
      <inkml:brushProperty name="color" value="#E71224"/>
    </inkml:brush>
  </inkml:definitions>
  <inkml:trace contextRef="#ctx0" brushRef="#br0">0 47 7962,'0'0'9212,"5"-3"-8614,12-5-451,0 1 1,1 1-1,0 0 0,0 1 1,1 1-1,0 1 0,-1 0 1,1 2-1,27 0 0,-45 2-145,0-1-1,0 0 0,0 1 1,0-1-1,0 1 0,0-1 0,0 1 1,0-1-1,0 1 0,0 0 0,0 0 1,-1-1-1,1 1 0,0 0 0,0 0 1,-1 0-1,1 0 0,-1 0 0,1 0 1,-1 0-1,1 0 0,-1 0 1,1 0-1,-1 0 0,0 0 0,0 0 1,1 0-1,-1 0 0,0 0 0,0 0 1,0 2-1,0 46 58,-1-35-5,0-4-36,0-1-1,0 0 1,-1 0 0,0 1 0,-1-1 0,0 0-1,0-1 1,-1 1 0,-9 15 0,-6 6 7,-30 36 1,6-8 12,40-53-28,-1 1-7,0-1 1,0 1-1,1 1 0,-1-1 1,2 0-1,-4 11 0,5-16-2,1 0-1,0 0 0,0 0 1,0 0-1,0-1 1,0 1-1,0 0 0,0 0 1,0 0-1,1 0 1,-1 0-1,0 0 0,0 0 1,1 0-1,-1 0 1,1 0-1,-1-1 0,1 1 1,-1 0-1,2 1 1,0-1 2,-1 1 1,1-1-1,0 0 1,0 0-1,0 0 1,0-1 0,0 1-1,0 0 1,0-1-1,0 1 1,0-1-1,0 0 1,3 1 0,139-1 458,-144 0-542,5-35-5079,-5 15-2524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39:34.849"/>
    </inkml:context>
    <inkml:brush xml:id="br0">
      <inkml:brushProperty name="width" value="0.05" units="cm"/>
      <inkml:brushProperty name="height" value="0.05" units="cm"/>
      <inkml:brushProperty name="color" value="#E71224"/>
    </inkml:brush>
  </inkml:definitions>
  <inkml:trace contextRef="#ctx0" brushRef="#br0">0 45 9738,'0'0'9194,"88"-32"-9194,-70 32-8,3 0-168,7 0-1136,-2 0-1593,-5 0-3352</inkml:trace>
  <inkml:trace contextRef="#ctx0" brushRef="#br0" timeOffset="1">337 1 8954,'0'0'10170,"0"16"-10650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30.813"/>
    </inkml:context>
    <inkml:brush xml:id="br0">
      <inkml:brushProperty name="width" value="0.05" units="cm"/>
      <inkml:brushProperty name="height" value="0.05" units="cm"/>
      <inkml:brushProperty name="color" value="#E71224"/>
    </inkml:brush>
  </inkml:definitions>
  <inkml:trace contextRef="#ctx0" brushRef="#br0">70 0 3145,'0'0'1483,"-9"4"5705,-11 4-6161,11-3-180,6-4-508,1 0 1,0 0-1,-1 1 1,1-1-1,0 0 1,0 1-1,0-1 1,0 1-1,0 0 1,1-1 0,-1 1-1,0 0 1,1 0-1,-3 5 1,36-7 228,231-10-164,-240 8-364,250-1 45,45-3 238,209-2 159,-299 11 134,-24-5-244,318 9 872,-423-5-1013,32 3 50,-63 6 58,-68-11-13,-21 0-762,1 0-108,-77-2-5016,31-10-8913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35.079"/>
    </inkml:context>
    <inkml:brush xml:id="br0">
      <inkml:brushProperty name="width" value="0.05" units="cm"/>
      <inkml:brushProperty name="height" value="0.05" units="cm"/>
      <inkml:brushProperty name="color" value="#E71224"/>
    </inkml:brush>
  </inkml:definitions>
  <inkml:trace contextRef="#ctx0" brushRef="#br0">14 342 520,'0'0'10106,"4"40"-5105,-5-39-4931,0 0 0,-1 0-1,1 0 1,0 0-1,0 0 1,-1 1 0,1-1-1,0 0 1,0 0 0,0 1-1,1-1 1,-1 1-1,0-1 1,0 1 0,1-1-1,-1 1 1,0 2-1,2-4-7,-1 1-1,1-1 0,-1 1 0,1-1 0,0 1 0,-1-1 1,1 0-1,0 1 0,-1-1 0,1 0 0,0 1 0,0-1 1,-1 0-1,1 0 0,0 0 0,0 0 0,-1 0 0,1 0 1,0 0-1,0 0 0,-1 0 0,1 0 0,0 0 0,0 0 1,0-1-1,74-17 1633,-64 15-1924,234-68 661,348-106-282,-554 163-414,-1-1 0,39-22 0,-95 36-70,0-1-1,-1-1 0,1 0 1,0-1-1,1-2 1,-1 1-1,1-2 1,0 0-1,0-1 0,-29-20 1,51 27 2989,28 0-2488,12 6-120,-1 3 0,85 25 0,-128-33-44,-1 0 1,1 0 0,-1 0-1,1 0 1,-1 0-1,1 0 1,0 0-1,-1 1 1,1-1 0,-1 0-1,1 0 1,-1 1-1,1-1 1,-1 0 0,0 1-1,1-1 1,-1 0-1,1 1 1,-1-1 0,0 1-1,1-1 1,-1 0-1,0 1 1,1-1 0,-1 1-1,0-1 1,0 1-1,1-1 1,-1 1 0,0 0-1,0-1 1,0 1-1,0-1 1,0 1 0,0-1-1,0 1 1,0-1-1,0 1 1,0 0 0,0-1-1,0 1 1,0-1-1,0 1 1,-1-1 0,1 1-1,0-1 1,0 1-1,-1-1 1,1 1 0,0-1-1,-1 1 1,0 0-1,-27 24 252,17-16-185,-1 3-41,0 1 1,1 1-1,1 0 0,0 0 1,1 1-1,-9 18 1,18-39-2350,0-8-2097</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3.112"/>
    </inkml:context>
    <inkml:brush xml:id="br0">
      <inkml:brushProperty name="width" value="0.05" units="cm"/>
      <inkml:brushProperty name="height" value="0.05" units="cm"/>
      <inkml:brushProperty name="color" value="#E71224"/>
    </inkml:brush>
  </inkml:definitions>
  <inkml:trace contextRef="#ctx0" brushRef="#br0">6 0 5417,'0'0'6370,"-6"13"2223,27 130-7560,-8 46-568,-3-194-2113,18-40-2607,-14 20-1398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3.489"/>
    </inkml:context>
    <inkml:brush xml:id="br0">
      <inkml:brushProperty name="width" value="0.05" units="cm"/>
      <inkml:brushProperty name="height" value="0.05" units="cm"/>
      <inkml:brushProperty name="color" value="#E71224"/>
    </inkml:brush>
  </inkml:definitions>
  <inkml:trace contextRef="#ctx0" brushRef="#br0">1 1 8242,'0'0'9670,"0"9"-9222,4 103 122,6-1 1,24 116-1,-49-244-8150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3.818"/>
    </inkml:context>
    <inkml:brush xml:id="br0">
      <inkml:brushProperty name="width" value="0.05" units="cm"/>
      <inkml:brushProperty name="height" value="0.05" units="cm"/>
      <inkml:brushProperty name="color" value="#E71224"/>
    </inkml:brush>
  </inkml:definitions>
  <inkml:trace contextRef="#ctx0" brushRef="#br0">0 19 8970,'0'0'3362,"30"0"-2951,1 0-344,205-5 140,-179 0-174,68-4 1367,-125 47 191,3-7-1032,0-1 1,2 0 0,2 0-1,16 47 1,-24-86-4510,-5-10-3297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3.952"/>
    </inkml:context>
    <inkml:brush xml:id="br0">
      <inkml:brushProperty name="width" value="0.05" units="cm"/>
      <inkml:brushProperty name="height" value="0.05" units="cm"/>
      <inkml:brushProperty name="color" value="#E71224"/>
    </inkml:brush>
  </inkml:definitions>
  <inkml:trace contextRef="#ctx0" brushRef="#br0">290 322 8810,'0'0'9006,"-24"-10"-8379,-78-34-75,98 42-524,0 0 1,0 1-1,0 0 0,0-1 1,0 1-1,0 0 1,-1 1-1,1-1 0,0 1 1,0 0-1,-1 0 1,1 0-1,0 1 1,-1 0-1,1-1 0,0 2 1,0-1-1,0 0 1,0 1-1,0-1 1,0 1-1,0 0 0,0 1 1,1-1-1,-1 1 1,1-1-1,0 1 0,0 0 1,0 0-1,0 1 1,0-1-1,-3 7 1,0-1-30,2 1 0,-1 0 1,1 0-1,1 0 0,0 0 1,0 1-1,1-1 0,0 1 1,1 0-1,0 12 1,1-21-5,1 0 1,-1 1 0,1-1-1,-1 0 1,1 0 0,0 1-1,0-1 1,0 0 0,0 0 0,0 0-1,1 0 1,-1 0 0,1 0-1,-1-1 1,1 1 0,-1 0 0,1-1-1,0 1 1,0-1 0,0 1-1,0-1 1,0 0 0,0 0-1,0 0 1,1 0 0,-1-1 0,0 1-1,0 0 1,1-1 0,-1 0-1,0 1 1,1-1 0,2 0-1,2 1-33,0-1-1,0 0 1,0 0-1,0 0 0,1-1 1,-1 0-1,0-1 1,0 0-1,-1 0 0,12-4 1,-9 0-11,0 0 0,-1 0 0,0-1 0,0 0 1,-1 0-1,1-1 0,-2 0 0,1 0 0,-1-1 0,0 1 1,-1-1-1,0-1 0,0 1 0,-1-1 0,0 0 0,-1 0 1,0 0-1,1-13 0,3-19 206,-1-1 0,-3 1 1,-2-46-1,-1 79-88,0-7 254,1 11-57,-1-1-1,0 0 0,0 0 1,-1 0-1,0 0 1,0 0-1,-2-8 0,-2 36 58,1 210-327,6-187 8,1 0 1,3 0-1,12 51 0,-18-95-9,0-1-1,1 1 0,-1 0 0,0 0 0,0 0 0,0-1 1,0 1-1,1 0 0,-1 0 0,0-1 0,1 1 0,-1 0 1,1-1-1,-1 1 0,1 0 0,-1-1 0,1 1 0,-1-1 1,1 1-1,-1-1 0,1 1 0,0-1 0,-1 1 0,1-1 1,0 1-1,0-1 0,13-11-1193,7-31-4079,-11 10-1353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4.175"/>
    </inkml:context>
    <inkml:brush xml:id="br0">
      <inkml:brushProperty name="width" value="0.05" units="cm"/>
      <inkml:brushProperty name="height" value="0.05" units="cm"/>
      <inkml:brushProperty name="color" value="#E71224"/>
    </inkml:brush>
  </inkml:definitions>
  <inkml:trace contextRef="#ctx0" brushRef="#br0">1 0 12139,'0'0'2472,"137"33"-9049</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5.249"/>
    </inkml:context>
    <inkml:brush xml:id="br0">
      <inkml:brushProperty name="width" value="0.05" units="cm"/>
      <inkml:brushProperty name="height" value="0.05" units="cm"/>
      <inkml:brushProperty name="color" value="#E71224"/>
    </inkml:brush>
  </inkml:definitions>
  <inkml:trace contextRef="#ctx0" brushRef="#br0">196 180 8122,'0'0'6349,"-5"-4"-6178,3 3-165,0 0 1,1 0 0,-1 0 0,0 1-1,1-1 1,-1 0 0,0 1-1,0-1 1,0 1 0,0 0 0,1 0-1,-1-1 1,0 1 0,0 0-1,0 0 1,0 1 0,0-1-1,0 0 1,-2 1 0,-2 2 47,-1 0 1,1 1 0,0-1-1,0 1 1,-7 6-1,-7 5 177,10-9-100,0 0 0,1 1 1,0 0-1,1 1 0,0 0 1,0 1-1,0-1 0,-9 16 1,17-23-106,1-1 0,-1 1 0,1 0 0,-1-1 0,1 1 0,-1 0 0,1-1 0,0 1 0,-1-1 0,1 1 0,0-1 0,0 0 0,-1 1 0,1-1 0,0 0 0,0 1 0,-1-1 0,1 0 0,0 0 0,0 0 0,0 0 0,0 0 0,-1 0 0,1 0 0,0 0 0,0 0 0,0 0 0,0 0 0,-1 0 0,3-1 0,32-1 688,14-14-310,-41 13-382,1 0 1,0 0 0,-1 0 0,1 1 0,0 0 0,0 1-1,0 0 1,0 1 0,12 0 0,-19 1-27,0-1 1,0 1-1,0 1 0,0-1 1,0 0-1,0 0 1,-1 1-1,1-1 0,0 1 1,-1-1-1,1 1 0,-1 0 1,1 0-1,-1 0 1,0 0-1,0 0 0,0 0 1,0 0-1,0 0 0,0 0 1,0 0-1,-1 0 0,1 5 1,8 55 22,-7-38 52,-1-1 0,-2 0 0,0 1 0,-7 35 0,6-51-53,0-1 0,0 1 1,-1-1-1,0 0 0,0 0 0,0 0 1,-1 0-1,0 0 0,-1-1 1,0 0-1,0 1 0,0-2 1,0 1-1,-1-1 0,0 0 1,0 0-1,-10 6 0,14-10-11,1 0 1,-1 0-1,0 0 1,1 0-1,-1 0 0,0 0 1,0-1-1,0 1 0,0 0 1,0-1-1,0 0 1,0 1-1,0-1 0,0 0 1,0 0-1,0 0 0,0 0 1,0-1-1,0 1 1,-3-1-1,4 0 1,0 0 0,0 0-1,0 0 1,-1 0 0,1 0 0,0-1 0,0 1-1,1 0 1,-1 0 0,0-1 0,0 1 0,1 0-1,-1-1 1,0 1 0,1-1 0,0 1 0,-1-1-1,1 1 1,0-1 0,0-2 0,-1-3 5,1 0 1,1 0 0,-1 0 0,1-1-1,0 1 1,1 0 0,0 0-1,0 0 1,0 1 0,5-9 0,19-24 13,1 1 0,2 2 0,1 1 0,67-60 1,-60 61-116,-2-1 1,-1-1 0,55-79-1,-86 111 68,0 0 0,-1-1 0,0 1 1,1-1-1,-1 0 0,-1 1 0,1-1 0,-1 0 0,0 0 0,0 0 0,0 0 0,-1-10 0,0 14-9,-1 1-1,0-1 1,0 1-1,0-1 1,0 1-1,1-1 1,-1 1-1,0 0 1,0 0-1,0-1 1,0 1-1,0 0 1,0 0-1,0 0 1,0 0-1,0 0 1,0 0-1,0 0 1,0 0-1,0 0 0,0 1 1,0-1-1,0 0 1,-1 1-1,-27 8 63,23-5-31,1 1 0,1-1 0,-1 1 0,1 0 0,0 1 0,0-1 0,0 1 0,1 0 0,0 0 0,0 0 0,0 0 1,1 0-1,0 1 0,0-1 0,-1 13 0,-2 12 25,2 0 0,0 33 0,2-46-17,-1 124 235,2-141-198,4-3 68,0 0 0,-1 0 0,1-1 0,-1 0 0,0 1 0,0-1 0,0 0 0,3-4 0,-5 6-67,24-27 44,-17 18-67,1 1 0,-1 0 0,2 0 0,17-13 0,-26 21-26,0 1-1,0-1 1,1 1-1,-1-1 0,0 1 1,0 0-1,0-1 1,0 1-1,0 0 1,0 0-1,1-1 0,-1 1 1,0 0-1,0 0 1,0 0-1,1 1 1,-1-1-1,0 0 0,0 0 1,0 1-1,0-1 1,0 0-1,0 1 1,1-1-1,-1 1 0,0 0 1,0-1-1,-1 1 1,1 0-1,2 1 0,22 33-83,-7-9 53,-12-21 39,0-2 0,0 1 1,0 0-1,0-1 1,1 0-1,0-1 0,-1 0 1,1 0-1,0 0 0,0-1 1,0 1-1,0-2 1,0 1-1,9-1 0,-4 0-22,1-1-1,-1 0 0,1 0 0,-1-1 0,0-1 0,0 0 0,15-6 1,-20 7-5,0-1 0,0 0 0,-1-1 0,0 1 0,1-1 0,-1 0 0,0-1 0,-1 0 0,1 0 0,-1 0 0,0 0 0,0-1 0,-1 0 0,0 0 0,0 0 0,0 0 0,0-1 0,-1 0 0,-1 1 0,1-1 0,-1 0 1,0-1-1,0 1 0,-1 0 0,0 0 0,0-1 0,-1 1 0,-1-12 0,1 18 21,-1-1 1,1 1-1,-1 0 1,1-1 0,-1 1-1,0 0 1,0 0-1,1 0 1,-1 0-1,0 0 1,0 0-1,0 0 1,0 0-1,0 0 1,0 0-1,-1 1 1,1-1-1,0 0 1,0 1 0,-1-1-1,1 1 1,0-1-1,-1 1 1,1 0-1,0-1 1,-1 1-1,1 0 1,0 0-1,-1 0 1,1 0-1,-1 0 1,1 0-1,0 1 1,-1-1 0,1 0-1,-2 1 1,-3 0 2,-1 0 1,1 0 0,0 1 0,0 0-1,0 0 1,0 0 0,-6 4 0,4 0 0,1 0 0,0 0 0,1 0 0,-1 1 0,1 0 0,1 0 0,-1 1 0,1-1 0,-5 12 0,7-14 0,1 0 0,-1 0-1,1 0 1,1 0 0,-1 0 0,1 0 0,0 1 0,0-1-1,0 0 1,1 1 0,0-1 0,0 0 0,0 1 0,1-1-1,0 0 1,0 1 0,3 7 0,-2-10 0,-1 0-1,2 0 1,-1 0-1,0-1 1,0 1 0,1-1-1,0 1 1,-1-1 0,1 0-1,0 0 1,0 0-1,0-1 1,0 1 0,0-1-1,1 0 1,-1 1 0,0-1-1,1-1 1,-1 1-1,7 0 1,11 2 16,-1-2 0,29-1 0,-27-1-29,-13 1-26,1 0-1,-1-1 1,0 0-1,1-1 1,-1 0 0,0 0-1,0-1 1,17-7 0,-23 8 7,1 0 1,-1 0-1,1-1 0,-1 1 1,0-1-1,0 1 1,0-1-1,0 0 1,0 0-1,-1-1 0,0 1 1,1 0-1,-1-1 1,0 0-1,-1 1 1,1-1-1,-1 0 1,1 0-1,-1 0 0,0 0 1,-1 0-1,2-8 1,-2 5 20,0 0 0,-1 0 0,0 0 0,0 0 1,0 0-1,-1 0 0,0 0 0,0 1 0,0-1 0,-1 1 1,0-1-1,-1 1 0,0 0 0,1 0 0,-2 0 1,-4-5-1,-1-3 11,10 13-2,-1 1 0,1-1 0,-1 1-1,1-1 1,0 1 0,0-1 0,-1 1-1,1-1 1,0 0 0,0 1 0,0-1 0,-1 0-1,1 1 1,0-1 0,0 0 0,0 1-1,0-1 1,0 1 0,0-1 0,0 0-1,1 1 1,-1-1 0,0 0 0,0 1-1,0-1 1,1 1 0,-1-1 0,0 0-1,1 1 1,-1-1 0,0 1 0,1-1 0,-1 1-1,1-1 1,-1 1 0,1 0 0,-1-1-1,1 1 1,-1-1 0,1 1 0,-1 0-1,1-1 1,0 1 0,-1 0 0,1 0-1,-1 0 1,1-1 0,1 1 0,35-7-21,-31 6 27,24-3-9,-1 2 1,1 1-1,35 4 0,-61-3 1,0 1 0,0 0 0,0 0-1,0 0 1,0 1 0,0-1-1,-1 1 1,1 0 0,0 0 0,-1 0-1,0 0 1,1 1 0,-1-1 0,0 1-1,0 0 1,-1 0 0,1 0-1,-1 1 1,1-1 0,-1 0 0,0 1-1,0-1 1,-1 1 0,1 0 0,-1 0-1,2 6 1,0 1 34,0 0 1,-1 1-1,-1-1 0,0 1 1,0-1-1,-1 1 0,-1 0 0,-2 15 1,-3-8 119,4-5-649,26-10-1345,14-6-2547,5-7-3736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5.608"/>
    </inkml:context>
    <inkml:brush xml:id="br0">
      <inkml:brushProperty name="width" value="0.05" units="cm"/>
      <inkml:brushProperty name="height" value="0.05" units="cm"/>
      <inkml:brushProperty name="color" value="#E71224"/>
    </inkml:brush>
  </inkml:definitions>
  <inkml:trace contextRef="#ctx0" brushRef="#br0">5 1 9402,'0'0'9635,"5"9"-9496,8 24 10,0 0 0,-3 1 0,0 1 0,6 49 1,-8-15 100,0 100 1,-8-165-266,0 0 1,-1-1-1,0 1 0,1-1 0,-1 1 1,0-1-1,-1 0 0,1 1 1,-1-1-1,1 0 0,-1 0 0,0 0 1,0 0-1,0 0 0,-1 0 0,-3 2 1,6-4-53,-1 0 0,0 0 0,0-1 0,0 1 1,0-1-1,0 1 0,0-1 0,0 1 0,0-1 0,0 1 1,0-1-1,0 0 0,0 0 0,0 0 0,-1 1 0,1-1 0,0 0 1,0 0-1,0-1 0,-2 1 0,1-1-93,1 0 0,-1 1 1,1-1-1,0 0 0,-1 0 0,1 0 0,0-1 1,-1 1-1,1 0 0,0 0 0,0-1 0,0 1 1,0 0-1,0-1 0,1 1 0,-1-1 0,0 1 1,0-3-1,-9-27-4037,4-2-1018</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5.950"/>
    </inkml:context>
    <inkml:brush xml:id="br0">
      <inkml:brushProperty name="width" value="0.05" units="cm"/>
      <inkml:brushProperty name="height" value="0.05" units="cm"/>
      <inkml:brushProperty name="color" value="#E71224"/>
    </inkml:brush>
  </inkml:definitions>
  <inkml:trace contextRef="#ctx0" brushRef="#br0">0 50 8586,'0'0'7381,"28"-8"-7038,85-28-192,-108 34-145,-1 1 0,1 0 1,-1 1-1,1-1 0,0 1 0,-1 0 1,1 0-1,0 0 0,-1 0 0,1 1 1,7 2-1,-9-3-6,-1 1 1,0 0 0,0 1-1,1-1 1,-1 0-1,0 0 1,0 1-1,0-1 1,0 1-1,-1 0 1,1 0-1,0 0 1,-1 0-1,1 0 1,1 4-1,-1-4-1,-1 1 0,0-1 0,-1 1 1,1-1-1,0 1 0,-1-1 0,1 1 0,-1 0 0,0-1 0,0 1 0,0 0 0,0-1 0,-1 1 0,1 0 0,-1-1 1,1 1-1,-1-1 0,0 1 0,0-1 0,0 1 0,-1-1 0,1 1 0,0-1 0,-1 0 0,1 0 0,-1 0 1,0 0-1,0 0 0,-3 2 0,-15 9-28,-1-1-1,-1-1 1,0-1 0,0-1-1,-1-1 1,-46 10-1,117-42-3904,-3 3 783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6.339"/>
    </inkml:context>
    <inkml:brush xml:id="br0">
      <inkml:brushProperty name="width" value="0.05" units="cm"/>
      <inkml:brushProperty name="height" value="0.05" units="cm"/>
      <inkml:brushProperty name="color" value="#E71224"/>
    </inkml:brush>
  </inkml:definitions>
  <inkml:trace contextRef="#ctx0" brushRef="#br0">195 17 3545,'0'0'14599,"-14"-2"-14260,4 0-302,7 1-32,-1 0-1,0 0 0,1 0 0,-1 1 0,0-1 1,0 1-1,1 0 0,-1 0 0,0 0 1,0 1-1,0-1 0,1 1 0,-1 0 0,0 0 1,1 0-1,-1 1 0,1-1 0,0 1 1,-1 0-1,1-1 0,-6 6 0,1 1 7,0-1 0,1 2 0,0-1 0,0 1-1,1 0 1,0 0 0,0 1 0,1 0 0,0 0 0,1 0-1,1 0 1,-1 1 0,1 0 0,1-1 0,0 1 0,0 19-1,2-29-6,0 0-1,0 1 1,0-1-1,0 1 1,0-1-1,1 0 1,-1 1-1,1-1 1,-1 0-1,1 1 1,0-1-1,-1 0 1,1 0-1,0 0 1,0 1-1,0-1 1,0 0-1,0 0 1,0 0-1,0 0 1,0-1-1,0 1 1,0 0-1,2 1 1,1-1 5,0 1-1,0-1 1,0 0 0,0 0 0,0 0 0,0-1 0,0 1 0,8-1 0,-5 0-31,-1 0 1,1-1-1,-1 0 0,0 0 1,1 0-1,-1-1 1,0 0-1,0 0 0,0-1 1,0 0-1,9-5 0,-12 4 2,1 1-1,-1-1 0,0 0 0,0 0 1,0 0-1,0-1 0,-1 1 0,1-1 1,-1 0-1,0 1 0,-1-1 1,1 0-1,-1 0 0,0 0 0,-1 0 1,1 0-1,-1 0 0,0 0 0,0 0 1,0 0-1,-1-1 0,1 1 1,-1 0-1,-1 0 0,1 1 0,-1-1 1,0 0-1,0 0 0,0 1 0,0-1 1,-1 1-1,0 0 0,0 0 1,0 0-1,0 0 0,-1 0 0,0 1 1,0-1-1,0 1 0,0 0 0,0 0 1,0 1-1,-1-1 0,1 1 0,-10-4 1,8 2 271,15 1-175,14-2-58,202-8 96,-223 13-101,0 1 0,0 0 1,0-1-1,0 1 0,0 0 1,0 0-1,0 0 0,0 0 1,0 1-1,0-1 0,-1 0 1,1 1-1,-1-1 0,1 1 1,-1-1-1,0 1 1,1 0-1,-1 0 0,0 0 1,0 0-1,0-1 0,0 1 1,-1 1-1,1-1 0,0 0 1,-1 0-1,1 3 0,12 70 541,-11-57-379,1 38 388,-1-28-833,-1-42-3599,-1-9-3778</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6.716"/>
    </inkml:context>
    <inkml:brush xml:id="br0">
      <inkml:brushProperty name="width" value="0.05" units="cm"/>
      <inkml:brushProperty name="height" value="0.05" units="cm"/>
      <inkml:brushProperty name="color" value="#E71224"/>
    </inkml:brush>
  </inkml:definitions>
  <inkml:trace contextRef="#ctx0" brushRef="#br0">0 0 12523,'0'0'3200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7.091"/>
    </inkml:context>
    <inkml:brush xml:id="br0">
      <inkml:brushProperty name="width" value="0.05" units="cm"/>
      <inkml:brushProperty name="height" value="0.05" units="cm"/>
      <inkml:brushProperty name="color" value="#E71224"/>
    </inkml:brush>
  </inkml:definitions>
  <inkml:trace contextRef="#ctx0" brushRef="#br0">4 234 11258,'0'0'7790,"0"17"-7522,-1 1-211,-1-1-6,1 0 0,1 1-1,1-1 1,5 32 0,-6-49-45,0 1-1,1-1 1,-1 0 0,1 1 0,-1-1-1,0 0 1,1 1 0,-1-1 0,1 0-1,-1 0 1,1 0 0,-1 1 0,1-1-1,-1 0 1,1 0 0,-1 0 0,1 0-1,-1 0 1,1 0 0,-1 0 0,1 0-1,-1 0 1,1 0 0,-1 0 0,1 0 0,-1 0-1,1 0 1,-1 0 0,1 0 0,-1-1-1,0 1 1,1 0 0,0-1 0,17-7 218,28-30-75,-38 30-132,0 1 1,0 0 0,1 0-1,0 0 1,0 1 0,0 1-1,1 0 1,0 0 0,13-4-1,-22 8-17,1 2-1,-1-1 1,1 0-1,-1 0 1,0 0-1,1 1 1,-1-1-1,1 1 1,-1-1-1,0 1 1,1-1-1,-1 1 0,0 0 1,0 0-1,1 0 1,-1 0-1,0 0 1,0 0-1,0 0 1,0 0-1,0 0 1,0 0-1,-1 0 1,1 1-1,0-1 1,0 3-1,21 45-43,-14-27 5,2-5 146,-3-11-1869,-3-28-13761</inkml:trace>
  <inkml:trace contextRef="#ctx0" brushRef="#br0" timeOffset="1">312 1 5569,'0'0'12955,"7"9"-12744,1 4-122,0 0 1,-1 1 0,-1 1-1,0-1 1,-1 1 0,0 0-1,-2 0 1,1 1 0,-2-1-1,1 22 1,1 22 124,-5 92-1,1-150-253,0 0 0,0-1 0,0 1 0,0 0 0,0 0 0,0 0 0,0 0 1,0 0-1,0-1 0,-1 1 0,1 0 0,0 0 0,0 0 0,-1 0 0,1-1 0,-1 1 0,1 0 0,0 0 0,-1-1 0,0 1 0,1 0 0,-1-1 0,1 1 0,-1-1 0,0 1 0,1-1 0,-1 1 0,0-1 0,0 1 0,1-1 0,-1 1 0,0-1 0,0 0 0,0 0 0,1 1 0,-1-1 0,0 0 0,0 0 0,0 0 0,0 0 0,-1 0 0,-1-1-534,1 1 0,-1-1 0,1 0 0,-1 0 0,1 0 0,-1-1-1,1 1 1,0-1 0,0 1 0,-1-1 0,-2-3 0,-16-18-9438</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7.414"/>
    </inkml:context>
    <inkml:brush xml:id="br0">
      <inkml:brushProperty name="width" value="0.05" units="cm"/>
      <inkml:brushProperty name="height" value="0.05" units="cm"/>
      <inkml:brushProperty name="color" value="#E71224"/>
    </inkml:brush>
  </inkml:definitions>
  <inkml:trace contextRef="#ctx0" brushRef="#br0">0 1 12043,'0'0'6009,"137"0"-5633,-85 0-376,26 0-104,-11 0-2777,-10 0-11402</inkml:trace>
  <inkml:trace contextRef="#ctx0" brushRef="#br0" timeOffset="1">737 103 11202,'0'0'8090,"-51"0"-10146,33 0-4842</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8.991"/>
    </inkml:context>
    <inkml:brush xml:id="br0">
      <inkml:brushProperty name="width" value="0.05" units="cm"/>
      <inkml:brushProperty name="height" value="0.05" units="cm"/>
      <inkml:brushProperty name="color" value="#E71224"/>
    </inkml:brush>
  </inkml:definitions>
  <inkml:trace contextRef="#ctx0" brushRef="#br0">132 10 3569,'0'0'8275,"-17"-1"-7334,-14-2-599,-7-1 276,-8 2 4493,75 15-4988,38 20 81,504 238 1111,-198-116-807,-380-161-417,0 0-1,0 0 1,1-1 0,-9-13 0,-2-2-114,10 15 19,-1-1-3,1-1-1,0 1 0,0-1 1,1-1-1,0 1 1,0-1-1,-4-11 1,9 16-9,20 17-112,-9-4 8,-1 1 1,-1-1 0,1 1 0,-1 1 0,-1-1 0,0 1 0,0 1 0,-1-1 0,-1 1-1,1 0 1,-2 1 0,1-1 0,-2 1 0,0 0 0,0 0 0,-1 0 0,0 0-1,-1 23 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49.350"/>
    </inkml:context>
    <inkml:brush xml:id="br0">
      <inkml:brushProperty name="width" value="0.05" units="cm"/>
      <inkml:brushProperty name="height" value="0.05" units="cm"/>
      <inkml:brushProperty name="color" value="#E71224"/>
    </inkml:brush>
  </inkml:definitions>
  <inkml:trace contextRef="#ctx0" brushRef="#br0">5 22 9914,'0'0'9423,"-1"-5"-9093,-3-11-183,11 44 33,9 41 234,2 9 35,-3 0 1,-4 0-1,2 97 0,-9-161-1067,7-18-138,8-20-1743,-1-5-3510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4.409"/>
    </inkml:context>
    <inkml:brush xml:id="br0">
      <inkml:brushProperty name="width" value="0.05" units="cm"/>
      <inkml:brushProperty name="height" value="0.05" units="cm"/>
      <inkml:brushProperty name="color" value="#E71224"/>
    </inkml:brush>
  </inkml:definitions>
  <inkml:trace contextRef="#ctx0" brushRef="#br0">186 7 10474,'0'0'9238,"-7"-2"-8570,4 1-652,-1 0 1,1 0-1,-1 0 0,0 1 0,0 0 0,1-1 0,-1 1 0,0 1 0,0-1 1,1 0-1,-1 1 0,0 0 0,1 0 0,-1 0 0,1 0 0,-1 1 0,1-1 0,-1 1 1,1 0-1,0 0 0,0 0 0,0 0 0,-3 3 0,-4 5 4,0 0 0,0 1-1,2 0 1,-1 0 0,1 1 0,-8 15 0,13-21-9,0 1 0,0-1 0,1 1 0,-1 0 0,1-1 0,1 1 0,-1 0 0,1 0 0,1 1 0,-1-1 0,1 0 0,0 0 0,1 0 0,2 10 0,-3-16-5,1 1-1,0-1 1,0 0-1,0 0 1,0 0-1,0 0 0,0 0 1,0 0-1,0 0 1,1 0-1,-1 0 1,0 0-1,1 0 1,-1-1-1,0 1 1,1-1-1,-1 1 1,1-1-1,-1 1 1,1-1-1,-1 0 1,1 0-1,-1 0 1,1 0-1,1 0 0,46-1 81,-43 1-66,1-2-8,0 1 0,0-1 0,0-1 0,0 1 0,-1-1 1,1 0-1,-1-1 0,0 0 0,1 0 0,-2 0 0,1 0 0,5-6 0,-7 6 27,0 1 0,0-1 0,0 1-1,-1-1 1,1-1 0,-1 1 0,0 0 0,0-1 0,-1 1 0,1-1 0,-1 0 0,0 0 0,-1 0-1,2-5 1,-3 13-66,0 1 0,0 0-1,0-1 1,1 1 0,-1-1-1,1 1 1,0-1 0,0 1-1,0-1 1,1 0-1,-1 1 1,1-1 0,-1 0-1,1 0 1,0 0 0,0 0-1,1-1 1,-1 1 0,0 0-1,1-1 1,0 0 0,5 4-1,-1-2-427,0-1-1,0 0 0,1 0 1,0-1-1,-1 0 1,1 0-1,0-1 0,0 0 1,10 0-1,19 0-4167</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0.129"/>
    </inkml:context>
    <inkml:brush xml:id="br0">
      <inkml:brushProperty name="width" value="0.05" units="cm"/>
      <inkml:brushProperty name="height" value="0.05" units="cm"/>
      <inkml:brushProperty name="color" value="#E71224"/>
    </inkml:brush>
  </inkml:definitions>
  <inkml:trace contextRef="#ctx0" brushRef="#br0">170 1 11626,'0'0'7925,"-24"15"-7734,-73 54-43,93-65-130,-1 1 1,1-1-1,0 1 1,0 0 0,1 0-1,-1 1 1,1-1-1,0 1 1,1 0 0,-1-1-1,1 1 1,0 0 0,1 0-1,-1 1 1,1-1-1,0 0 1,1 0 0,0 1-1,0-1 1,0 0-1,2 12 1,-1 5 8,-1-22-24,0 0 1,1 0-1,-1 0 1,0-1 0,0 1-1,0 0 1,0 0-1,1 0 1,-1 0 0,0-1-1,1 1 1,-1 0-1,1 0 1,-1-1-1,1 1 1,-1 0 0,1-1-1,-1 1 1,1-1-1,0 1 1,-1 0 0,1-1-1,0 1 1,-1-1-1,1 0 1,0 1-1,0-1 1,1 1 0,31 1 86,-27-3-105,-1 0 0,0 0 0,1-1 0,-1 1 0,0-1 1,0 0-1,0 0 0,0-1 0,9-5 0,-11 4-6,0 1 0,0-1 0,-1 0 0,1 0 0,-1 0 0,0 0 0,0-1 0,0 1 0,-1 0 0,1-1 0,-1 1 1,0-1-1,0 0 0,-1 1 0,1-1 0,-1 0 0,0 1 0,-1-1 0,1 0 0,-1 0 0,0 1 0,0-1 0,0 1 0,0-1 0,-1 1 0,0 0 0,-3-7 0,2 6 18,1 1 0,-1-1 0,0 0 0,0 1 0,0 0 0,-1 0 0,0 0 0,1 0 0,-1 1 0,-1-1 0,1 1 0,0 0 0,-1 0 0,0 1 0,1-1 0,-1 1 0,0 0 0,0 0 0,0 1 0,-1-1 0,-9 0 0,339-3 3,-324 10 376,-19 65 318,14-57-620,0 0 0,2 1 0,-1-1 0,-1 21 0,5-32-70,-1 0 0,1 0 0,0 0 0,0 0 0,0 0 0,0 0 1,0 0-1,0 0 0,0 0 0,1 0 0,-1 0 0,1 0 0,-1 0 0,1 0 0,0 0 0,0-1 1,0 1-1,0 0 0,0 0 0,0-1 0,0 1 0,3 2 0,0-3 9,0 1 0,0-1 0,1 0-1,-1 0 1,0-1 0,0 1 0,1-1 0,-1 0-1,7-1 1,-10 1-12,12 0 21,1-1 1,-1-1 0,1-1-1,-1 0 1,0 0 0,0-1 0,21-10-1,-28 11-13,0 1 0,-1-1-1,1 0 1,-1-1 0,0 1 0,0-1-1,0 0 1,-1 0 0,1 0-1,-1-1 1,0 0 0,0 0 0,-1 0-1,1 0 1,-1 0 0,0-1-1,-1 1 1,1-1 0,1-8 0,-10 37 221,3-15-224,1-1 1,0 1 0,0 0 0,1 0-1,0 0 1,0 9 0,1-15-6,0-1 1,0 1-1,1 0 1,-1 0 0,1 0-1,-1 0 1,1 0-1,0-1 1,0 1 0,0 0-1,0 0 1,0-1-1,0 1 1,0-1-1,0 1 1,1-1 0,-1 0-1,0 1 1,1-1-1,-1 0 1,1 0 0,0 0-1,-1 0 1,1 0-1,0 0 1,0 0 0,-1-1-1,1 1 1,0-1-1,0 1 1,0-1-1,2 0 1,4 2 10,-1-1 0,1-1 0,0 1 0,0-1 0,0-1 0,0 1 0,-1-1 0,1-1 0,0 1 0,-1-1 0,1-1 0,-1 1 0,0-1 0,9-5 0,-12 5-8,1 0-1,-1 0 1,0 0-1,0 0 1,-1-1-1,1 0 1,-1 0-1,0 0 1,0 0-1,0 0 1,0-1-1,-1 1 0,0-1 1,1 0-1,-2 1 1,1-1-1,-1 0 1,0 0-1,0 0 1,0-1-1,0 1 1,-1-8-1,0 1-25,0 1 0,-1-1-1,0 1 1,0-1 0,-2 1-1,1 0 1,-1 0 0,-1 0 0,-6-14-1,10 25-17,0 1 0,0-1 0,0 0 0,0 0 0,0 0 0,1 0-1,-1 0 1,0 0 0,0 0 0,0 0 0,0 0 0,0 0 0,0 0 0,0 0-1,0 0 1,1 0 0,-1 0 0,0 0 0,0 0 0,0 0 0,0 0 0,0 0-1,0 0 1,0 0 0,0 0 0,0-1 0,1 1 0,-1 0 0,0 0 0,0 0-1,0 0 1,0 0 0,0 0 0,0 0 0,0 0 0,0 0 0,0 0-1,0 0 1,0 0 0,0-1 0,0 1 0,0 0 0,0 0 0,1 0 0,-1 0-1,0 0 1,0 0 0,0 0 0,0 0 0,0-1 0,0 1 0,0 0 0,0 0-1,0 0 1,-1 0 0,1 0 0,0 0 0,0 0 0,0 0 0,0 0-1,0-1 1,0 1 0,0 0 0,0 0 0,0 0 0,0 0 0,1 0-411,12 0-4910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0.755"/>
    </inkml:context>
    <inkml:brush xml:id="br0">
      <inkml:brushProperty name="width" value="0.05" units="cm"/>
      <inkml:brushProperty name="height" value="0.05" units="cm"/>
      <inkml:brushProperty name="color" value="#E71224"/>
    </inkml:brush>
  </inkml:definitions>
  <inkml:trace contextRef="#ctx0" brushRef="#br0">1 264 10786,'0'0'9336,"12"-6"-9222,50-20-67,-36 17-57,-1-1 1,0-1-1,-1-2 1,33-21-1,-55 32 9,0 1 0,0-1 0,0 0 0,0 0 1,-1 1-1,1-1 0,-1 0 0,1-1 0,-1 1 0,1 0 0,-1 0 0,0-1 1,0 1-1,0 0 0,-1-1 0,1 1 0,0-1 0,-1 1 0,0-1 0,1 1 1,-1-1-1,0 1 0,0-1 0,-1 0 0,1 1 0,0-1 0,-1 1 0,0-1 1,1 1-1,-1 0 0,-2-5 0,1 4 0,0 0 0,-1 0 0,1 0 0,-1 0 0,1 0 0,-1 0 0,0 1 0,0-1 0,0 1 0,-1 0 0,1 0 1,0 0-1,-1 1 0,1-1 0,-1 1 0,0-1 0,1 1 0,-1 0 0,0 1 0,-4-1 0,1 0-2,1 0 0,-1 1 0,1 0 0,-1 0 0,1 1 0,-1-1 0,1 1 0,-1 1 0,1-1 0,0 1 0,0 1 0,0-1 0,0 1 0,0 0 0,0 0 0,1 0 0,-1 1 0,1 0 0,0 0 0,0 1 0,0-1 0,1 1 0,0 0 0,0 0 0,0 1 0,0-1 0,1 1 0,0-1 0,0 1 0,0 0 0,-1 8 0,1-7 0,1 0 0,0 0 0,1 0 0,0 0 0,0 0 0,0 1 0,1-1 0,0 0 0,2 13 1,-2-17 5,1 0 0,0 0 0,0 0 0,0 0 0,1 0 0,-1 0 0,1 0 0,0 0 0,-1-1 0,1 1 0,0-1 0,1 1 0,-1-1 0,0 0 0,1 0 0,-1 0 0,1 0 0,-1 0 0,1 0 0,0-1 0,0 1 0,0-1 0,4 1 0,3 2-62,1-1 0,0 0-1,-1-1 1,1-1 0,0 1 0,0-2 0,0 0 0,0 0 0,0-1 0,21-3 0,-27 3-4,-1-1 0,0 1 0,0-1 0,0 1 0,0-1 0,0 0 0,0-1 0,0 1 0,-1-1 0,1 1 0,-1-1 0,0 0 0,1 0 0,-2-1 0,1 1 0,0-1 0,-1 1 0,1-1-1,-1 0 1,0 0 0,0 0 0,-1 0 0,1 0 0,-1 0 0,0-1 0,0 1 0,0-1 0,0 1 0,-1-7 0,1-15 39,-1 14 28,0 0 1,1 1-1,1-1 1,0 0-1,5-19 1,-5 27-2,0 0-1,0 0 1,0 0 0,1 1 0,-1-1 0,1 1-1,0-1 1,0 1 0,0 0 0,0 0 0,0 0-1,1 1 1,0-1 0,-1 1 0,1 0 0,0 0-1,0 0 1,0 0 0,7-1 0,1-1 28,0 1 0,-1 0 0,1 1 0,0 1 0,0 0 0,0 0 0,0 1 0,0 1 0,0 0 0,18 4 0,-25-4 4,0 1 0,0-1 0,0 1 0,0 0 0,0 0 0,-1 1 0,1 0 0,-1-1 0,1 1 0,-1 1 0,0-1 0,0 1 0,-1-1 0,1 1 0,-1 0 0,0 0 0,0 1 0,0-1 1,-1 1-1,1-1 0,-1 1 0,0 0 0,0 0 0,-1 0 0,1 0 0,0 6 0,-1 1 74,1-1 1,-1 0 0,-1 1 0,0-1-1,-1 0 1,0 1 0,-1-1 0,0 0-1,0 0 1,-1 0 0,-1 0 0,0 0-1,-9 15 1,13-25-118,0-1-1,-1 1 1,1-1-1,0 1 1,-1-1-1,1 1 1,0-1-1,0 1 0,-1 0 1,1-1-1,0 1 1,0-1-1,0 1 1,0 0-1,0-1 1,0 1-1,0-1 1,0 1-1,0 0 1,0-1-1,0 1 1,0-1-1,0 1 1,0-1-1,1 1 1,-1 0-1,0-1 1,0 1-1,1-1 1,-1 1-1,0-1 1,1 1-1,-1-1 1,1 1-1,-1-1 1,0 0-1,1 1 1,-1-1-1,1 1 1,-1-1-1,1 0 1,-1 0-1,1 1 1,0-1-1,-1 0 1,1 0-1,-1 0 1,1 1-1,0-1 1,37 1-1557,-24-2 564,34 1-3848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1.234"/>
    </inkml:context>
    <inkml:brush xml:id="br0">
      <inkml:brushProperty name="width" value="0.05" units="cm"/>
      <inkml:brushProperty name="height" value="0.05" units="cm"/>
      <inkml:brushProperty name="color" value="#E71224"/>
    </inkml:brush>
  </inkml:definitions>
  <inkml:trace contextRef="#ctx0" brushRef="#br0">27 0 10818,'0'0'8639,"-3"16"-8574,-2 26 135,1 1 0,3 75 1,2-102-115,4 56 503,-9 134-1,0-185-500,-1-25-143,0-36-574,4 6 326,1-1 0,2 1 0,1-1 1,14-60-1,-14 82 296,1 0 0,0 0 0,1 1 0,0-1-1,1 1 1,0 0 0,1 0 0,1 1 0,0 0 0,0 1 0,1-1 0,0 1 0,1 1 0,0 0 0,13-9 0,-21 16 2,1 1-1,-1-1 1,1 0 0,-1 1 0,1 0-1,0-1 1,0 1 0,-1 0 0,1 0-1,0 1 1,0-1 0,0 1 0,0-1-1,0 1 1,0 0 0,0 0 0,0 0 0,4 1-1,-5 0 7,-1 0-1,1 1 0,-1-1 0,1 0 1,-1 1-1,1-1 0,-1 0 1,0 1-1,0 0 0,0-1 0,0 1 1,0 0-1,0-1 0,0 1 0,0 0 1,-1 0-1,1 0 0,-1 0 1,1 0-1,-1-1 0,0 1 0,0 0 1,0 0-1,0 0 0,0 0 0,0 3 1,-1-1 24,1 1 1,-1 0 0,0-1 0,0 1-1,0-1 1,-1 0 0,0 1 0,0-1-1,0 0 1,0 0 0,0 0-1,-1 0 1,0-1 0,0 1 0,0-1-1,0 1 1,0-1 0,-1 0 0,0 0-1,-6 4 1,1-2-36,1 0-1,-2 0 1,1-1-1,0 0 1,-1-1 0,0 1-1,1-2 1,-14 2-1,23-4-55,0 0 0,-1 0 0,1 0-1,0 0 1,0 0 0,0 0-1,-1 0 1,1 0 0,0 0-1,0-1 1,0 1 0,0 0-1,0 0 1,-1 0 0,1 0-1,0 0 1,0-1 0,0 1-1,0 0 1,0 0 0,0 0-1,0-1 1,0 1 0,0 0-1,0 0 1,0 0 0,-1 0-1,1-1 1,0 1 0,0 0-1,0 0 1,0 0 0,0-1-1,1 1 1,-1 0 0,0 0-1,0 0 1,0-1 0,0 1-1,0 0 1,0 0 0,0 0-1,0 0 1,0-1 0,0 1-1,1 0 1,-1 0 0,0-1-449,7-16-5182</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1.826"/>
    </inkml:context>
    <inkml:brush xml:id="br0">
      <inkml:brushProperty name="width" value="0.05" units="cm"/>
      <inkml:brushProperty name="height" value="0.05" units="cm"/>
      <inkml:brushProperty name="color" value="#E71224"/>
    </inkml:brush>
  </inkml:definitions>
  <inkml:trace contextRef="#ctx0" brushRef="#br0">177 5 2833,'0'0'15820,"-5"0"-15498,1 1-307,0 0 0,0 0 0,0 1 0,1-1 0,-1 1 0,0 0 0,1 0 0,0 0 0,-1 1 0,1-1 0,0 1 0,0 0 0,0-1 0,1 2 0,-1-1 1,1 0-1,-3 4 0,-45 71 289,42-65-228,8-12-73,-7 10 30,0-1 0,1 2 1,0-1-1,1 1 0,0 0 1,1 0-1,0 0 0,1 1 0,-2 17 1,5-29-30,0 0 0,1 0 1,-1-1-1,0 1 1,1 0-1,-1-1 1,1 1-1,-1 0 0,1-1 1,0 1-1,-1-1 1,1 1-1,-1-1 1,1 1-1,0-1 0,-1 1 1,1-1-1,0 0 1,0 0-1,-1 1 1,1-1-1,0 0 0,0 0 1,0 0-1,-1 1 1,1-1-1,0 0 1,0 0-1,0 0 0,-1-1 1,3 1-1,30-2 23,-31 2-13,5-1-49,1-1 0,-1 0 0,0 0 1,0-1-1,0 1 0,0-1 0,0-1 0,-1 1 0,0-1 0,1-1 0,-1 1 0,-1-1 0,1 0 0,-1 0 0,0-1 0,0 1 0,0-1 0,-1 0 0,0 0 0,0-1 0,0 1 0,-1-1 0,0 0 1,-1 0-1,1 0 0,-1 0 0,-1-1 0,1 1 0,-1 0 0,0-1 0,-1 1 0,0-1 0,0 1 0,-1-1 0,0 1 0,0 0 0,0-1 0,-4-9 0,3 13 33,0 0-1,0 0 0,0 1 0,0-1 1,-1 1-1,1-1 0,-1 1 1,0 0-1,0 0 0,0 0 0,0 0 1,0 1-1,-1-1 0,1 1 0,-1 0 1,0 0-1,0 0 0,0 1 0,0-1 1,-5 0-1,257 2 263,-246 0-237,1 1 1,-1-1-1,0 1 0,0 0 1,0 0-1,0 0 0,0 0 1,0 0-1,0 1 0,0-1 1,0 1-1,0-1 0,0 1 1,-1 0-1,1-1 0,-1 1 1,0 0-1,1 0 0,-1 0 1,0 0-1,0 0 0,0 1 1,0-1-1,0 0 0,-1 0 1,1 1-1,-1-1 0,0 0 1,1 4-1,2 13 216,-1 0 0,1 29 0,-3-38-102,3 138-99,-3-171-2169,0-4-3471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2.182"/>
    </inkml:context>
    <inkml:brush xml:id="br0">
      <inkml:brushProperty name="width" value="0.05" units="cm"/>
      <inkml:brushProperty name="height" value="0.05" units="cm"/>
      <inkml:brushProperty name="color" value="#E71224"/>
    </inkml:brush>
  </inkml:definitions>
  <inkml:trace contextRef="#ctx0" brushRef="#br0">0 0 12259,'0'0'4297,"137"24"-10691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2.559"/>
    </inkml:context>
    <inkml:brush xml:id="br0">
      <inkml:brushProperty name="width" value="0.05" units="cm"/>
      <inkml:brushProperty name="height" value="0.05" units="cm"/>
      <inkml:brushProperty name="color" value="#E71224"/>
    </inkml:brush>
  </inkml:definitions>
  <inkml:trace contextRef="#ctx0" brushRef="#br0">1 188 10682,'0'0'9021,"5"19"-8554,-2-12-438,10 39 376,15 88-1,-28-134-396,0 1 0,0 0-1,0-1 1,0 1 0,0 0-1,0-1 1,1 1 0,-1 0-1,0-1 1,1 1 0,-1 0-1,0-1 1,1 1 0,-1-1-1,1 1 1,-1 0 0,1-1-1,-1 1 1,1-1 0,-1 0-1,1 1 1,-1-1 0,1 1-1,0-1 1,-1 0 0,1 0-1,0 1 1,-1-1 0,1 0-1,0 0 1,-1 0 0,1 0-1,0 0 1,0 1 0,-1-1-1,1-1 1,0 1-1,-1 0 1,1 0 0,0 0-1,0 0 1,-1 0 0,1-1-1,0 1 1,-1 0 0,1-1-1,-1 1 1,1 0 0,0-1-1,-1 1 1,1-1 0,-1 1-1,2-2 1,39-28 90,-36 26-101,5-4 0,-5 3-1,0 0 0,1 0 0,0 1 0,0 0 0,0 0 0,0 0 0,1 1 0,0 0 0,-1 0 0,1 0 0,0 1 0,0 0 0,13-1 0,-19 4 2,1 0 0,-1 0 0,0 0-1,1 0 1,-1 0 0,0 1 0,0-1 0,0 0 0,1 1 0,-2-1 0,1 1 0,0-1 0,0 1-1,0 0 1,-1-1 0,1 1 0,-1 0 0,1-1 0,-1 1 0,0 0 0,0-1 0,1 1-1,-2 3 1,6 44-562,-6-46 44,1 3 477</inkml:trace>
  <inkml:trace contextRef="#ctx0" brushRef="#br0" timeOffset="1">373 8 8810,'0'0'10263,"12"-3"-10071,-10 2-180,0 0 0,0 1 0,0-1 0,1 0 0,-1 1 0,0 0-1,1-1 1,-1 1 0,0 0 0,1 0 0,-1 1 0,1-1 0,-1 0-1,0 1 1,5 1 0,-5 0 1,-1-1 0,1 1-1,-1 0 1,0 1 0,1-1 0,-1 0-1,0 0 1,0 0 0,0 1 0,-1-1-1,1 0 1,0 1 0,-1-1 0,0 1-1,1-1 1,-1 1 0,0-1 0,0 1-1,-1-1 1,1 3 0,1 93 438,-3 122 486,-6-164-784,8-54-211,-1 0 1,1-1-1,0 1 1,-1-1-1,1 1 0,-1-1 1,0 1-1,1-1 1,-1 1-1,0-1 0,0 1 1,0-1-1,0 0 1,0 1-1,0-1 0,0 0 1,-1 0-1,1 0 1,0 0-1,-1 0 0,1 0 1,-1 0-1,1-1 1,-1 1-1,1 0 0,-1-1 1,1 1-1,-3-1 1,-7-3-2753,1-12-3292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2.915"/>
    </inkml:context>
    <inkml:brush xml:id="br0">
      <inkml:brushProperty name="width" value="0.05" units="cm"/>
      <inkml:brushProperty name="height" value="0.05" units="cm"/>
      <inkml:brushProperty name="color" value="#E71224"/>
    </inkml:brush>
  </inkml:definitions>
  <inkml:trace contextRef="#ctx0" brushRef="#br0">0 6 13051,'0'0'4873,"140"-5"-4153,-96 5-432,0 0-280,-10 0-8,-11 0-1696,-13 0-5154</inkml:trace>
  <inkml:trace contextRef="#ctx0" brushRef="#br0" timeOffset="1">544 129 14475,'0'0'4953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0:59.920"/>
    </inkml:context>
    <inkml:brush xml:id="br0">
      <inkml:brushProperty name="width" value="0.05" units="cm"/>
      <inkml:brushProperty name="height" value="0.05" units="cm"/>
      <inkml:brushProperty name="color" value="#E71224"/>
    </inkml:brush>
  </inkml:definitions>
  <inkml:trace contextRef="#ctx0" brushRef="#br0">122 0 5233,'0'0'4546,"-52"3"652,50-3-5145,-3-1 150,0 1-1,0 0 1,0 0 0,1 1 0,-1-1-1,0 1 1,0 0 0,1 0-1,-1 1 1,0-1 0,1 1-1,-6 3 1,13-2 2332,24-1-2456,1180 23 337,-1122-20-364,-111 5 64,18-8-4370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01.284"/>
    </inkml:context>
    <inkml:brush xml:id="br0">
      <inkml:brushProperty name="width" value="0.05" units="cm"/>
      <inkml:brushProperty name="height" value="0.05" units="cm"/>
      <inkml:brushProperty name="color" value="#E71224"/>
    </inkml:brush>
  </inkml:definitions>
  <inkml:trace contextRef="#ctx0" brushRef="#br0">93 1 5641,'0'0'6684,"-23"12"-2988,-6 1-3131,25-12-438,1 0 0,-1 0-1,1 1 1,-1-1 0,1 1 0,0 0 0,0 0 0,0 0-1,0 1 1,-5 4 899,12-6-969,0-1-1,-1 1 1,1 0-1,0-1 1,0 0-1,0 0 1,-1 0 0,8-2-1,8 1 28,835-11 431,-798 2 637,-30-1-1897,-101 11-4645,47 0-77</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1.870"/>
    </inkml:context>
    <inkml:brush xml:id="br0">
      <inkml:brushProperty name="width" value="0.05" units="cm"/>
      <inkml:brushProperty name="height" value="0.05" units="cm"/>
      <inkml:brushProperty name="color" value="#E71224"/>
    </inkml:brush>
  </inkml:definitions>
  <inkml:trace contextRef="#ctx0" brushRef="#br0">332 162 6793,'0'0'5926,"1"0"-5726,-1 0 1,1 0-1,0 0 1,-1-1-1,1 1 0,0 0 1,-1 0-1,1-1 1,0 1-1,-1 0 1,1-1-1,-1 1 1,1-1-1,-1 1 0,1-1 1,-1 1-1,1-1 1,-1 1-1,1-1 1,-1 0-1,0 1 1,1-1-1,-1-17 573,-4-54 766,4 68-1452,-1 1 0,0-1 0,0 0 1,0 1-1,-1 0 0,1-1 1,-1 1-1,0 0 0,0-1 1,0 1-1,0 0 0,0 1 0,-1-1 1,1 0-1,-1 1 0,-5-5 1,7 6-73,0 1 1,0-1-1,0 1 1,0-1 0,0 1-1,0-1 1,0 1 0,0 0-1,0 0 1,0-1-1,0 1 1,-1 0 0,1 0-1,0 0 1,0 0 0,0 0-1,0 0 1,0 1 0,0-1-1,0 0 1,0 0-1,0 1 1,0-1 0,0 1-1,0-1 1,0 1 0,0-1-1,0 1 1,0 0 0,0-1-1,0 1 1,1 0-1,-1 0 1,0-1 0,0 1-1,0 2 1,-20 38-150,19-36 158,-7 22-38,1 0 1,1 0-1,1 1 1,-3 37-1,2 114 112,7-117-32,-16 123 0,14-175-55,0 0 0,-1 0 0,0 0-1,0-1 1,-1 1 0,-1-1 0,0 0-1,0 0 1,0-1 0,-8 9 0,11-14-126,0-1 1,-1 0 0,1 0-1,-1 0 1,1 0 0,-1 0 0,0 0-1,0-1 1,0 1 0,0-1-1,0 0 1,0 0 0,0 0 0,-4 0-1,3 0-254,0-1 0,1-1 0,-1 1 0,1 0-1,-1-1 1,0 0 0,1 0 0,0 0 0,-1 0-1,1-1 1,0 1 0,-1-1 0,1 0 0,0 0 0,-4-3-1,-22-20-9401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2.655"/>
    </inkml:context>
    <inkml:brush xml:id="br0">
      <inkml:brushProperty name="width" value="0.05" units="cm"/>
      <inkml:brushProperty name="height" value="0.05" units="cm"/>
      <inkml:brushProperty name="color" value="#E71224"/>
    </inkml:brush>
  </inkml:definitions>
  <inkml:trace contextRef="#ctx0" brushRef="#br0">193 31 8250,'0'0'9356,"-5"-4"-8697,0 0-406,1 1 1,-1 0-1,0 0 0,1 0 0,-1 1 0,-11-5 0,14 7-229,-1-1-1,1 1 1,-1 0 0,1 0-1,-1 0 1,1 0-1,-1 0 1,1 0-1,-1 1 1,1-1-1,-1 1 1,1 0 0,0 0-1,-1 0 1,1 0-1,0 0 1,0 0-1,0 0 1,0 1-1,0-1 1,0 1 0,-2 2-1,-4 3-24,0 0-1,1 0 0,0 1 1,0 0-1,1 1 1,0-1-1,0 1 1,1 0-1,0 1 1,1-1-1,0 1 1,0 0-1,1 0 1,0 0-1,1 0 1,0 1-1,1-1 0,0 1 1,1 18-1,1-25 2,0-1-1,0 1 1,1-1-1,-1 0 1,1 1 0,-1-1-1,1 0 1,0 0-1,0 0 1,1 0-1,-1-1 1,0 1-1,1-1 1,0 1-1,-1-1 1,1 0-1,0 0 1,0 0-1,0 0 1,1-1-1,-1 1 1,0-1-1,1 0 1,-1 0-1,1 0 1,-1 0 0,6 0-1,12 3-6,1-2-1,0 0 1,27-2 0,-35 0-9,12 1-73,60-4-209,-81 3 287,-1-1 0,1 0 1,0 0-1,-1 0 0,1 0 0,-1-1 0,1 0 0,-1 0 0,1 0 1,-1-1-1,0 1 0,0-1 0,-1 0 0,7-6 0,-14 6 83,-3 1-1644,17-8-1601,13-5-4260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4.793"/>
    </inkml:context>
    <inkml:brush xml:id="br0">
      <inkml:brushProperty name="width" value="0.05" units="cm"/>
      <inkml:brushProperty name="height" value="0.05" units="cm"/>
      <inkml:brushProperty name="color" value="#E71224"/>
    </inkml:brush>
  </inkml:definitions>
  <inkml:trace contextRef="#ctx0" brushRef="#br0">18 1 9378,'0'0'9086,"-3"17"-8741,-6 66 289,3 86 1,6-168-231,1-10-322,1 1 0,0-1 0,1 1 0,-1 0 0,2 0 0,-1 0-1,1 0 1,0 0 0,1 1 0,5-8 0,59-67 578,-67 80-658,3-3-2,-2 0-2,1 0 0,0 1 0,-1 0 0,2 0 0,-1 0 0,0 0 0,1 1 0,0-1 0,0 1 0,0 1 0,0-1 0,0 1 0,1-1 0,-1 2 0,7-3 0,-10 5-3,-1-1-1,0 1 1,0 0 0,0 0 0,0-1 0,0 1 0,0 0 0,0 0 0,0 0-1,0 0 1,0 0 0,0 0 0,0 0 0,-1 1 0,1-1 0,0 0 0,-1 0-1,1 1 1,-1-1 0,1 0 0,-1 1 0,0-1 0,0 0 0,1 1 0,-1-1-1,0 3 1,3 46 44,-2-43-35,-1 139-46,3-141-3145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2.230"/>
    </inkml:context>
    <inkml:brush xml:id="br0">
      <inkml:brushProperty name="width" value="0.05" units="cm"/>
      <inkml:brushProperty name="height" value="0.05" units="cm"/>
      <inkml:brushProperty name="color" value="#E71224"/>
    </inkml:brush>
  </inkml:definitions>
  <inkml:trace contextRef="#ctx0" brushRef="#br0">1 0 8914,'0'0'7650,"134"0"-7306,-51 0-344,-11 0-801,-9 0-3928</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2.589"/>
    </inkml:context>
    <inkml:brush xml:id="br0">
      <inkml:brushProperty name="width" value="0.05" units="cm"/>
      <inkml:brushProperty name="height" value="0.05" units="cm"/>
      <inkml:brushProperty name="color" value="#E71224"/>
    </inkml:brush>
  </inkml:definitions>
  <inkml:trace contextRef="#ctx0" brushRef="#br0">8 66 8026,'0'0'6873,"0"-8"-6161,0-38 1412,0 34 370,0 39-1939,0 374 963,0-401-1530,0 0-1,0 0 1,-1 0-1,1 0 1,0 0 0,0 0-1,0 0 1,0 0-1,0 0 1,0 0 0,0 0-1,-1 0 1,1 0-1,0 0 1,0 0 0,0 0-1,0 0 1,0 0-1,0 0 1,0 0 0,-1 0-1,1 0 1,0 0-1,0 0 1,0 0 0,0 0-1,0 0 1,0 1-1,0-1 1,0 0 0,-1 0-1,1 0 1,0 0-1,0 0 1,0 0 0,0 0-1,0 0 1,0 0-1,0 1 1,0-1 0,0 0-1,0 0 1,0 0-1,0 0 1,0 0 0,0 0-1,0 0 1,0 1-1,0-1 1,0 0 0,0 0-1,0 0 1,0 0-1,0 0 1,0 1 0,-4-18-1276,4-59-4926,0 38-586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2.915"/>
    </inkml:context>
    <inkml:brush xml:id="br0">
      <inkml:brushProperty name="width" value="0.05" units="cm"/>
      <inkml:brushProperty name="height" value="0.05" units="cm"/>
      <inkml:brushProperty name="color" value="#E71224"/>
    </inkml:brush>
  </inkml:definitions>
  <inkml:trace contextRef="#ctx0" brushRef="#br0">248 0 9074,'0'0'9171,"3"20"-8520,10 346 1866,-13-266-2355,-4-100-1215,-6-8 167,-5-11-1758,3-4-3242</inkml:trace>
  <inkml:trace contextRef="#ctx0" brushRef="#br0" timeOffset="1">0 208 13019,'0'0'4817,"160"0"-4601,-72-12-216,-15 5-592,-6 0-5226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3.274"/>
    </inkml:context>
    <inkml:brush xml:id="br0">
      <inkml:brushProperty name="width" value="0.05" units="cm"/>
      <inkml:brushProperty name="height" value="0.05" units="cm"/>
      <inkml:brushProperty name="color" value="#E71224"/>
    </inkml:brush>
  </inkml:definitions>
  <inkml:trace contextRef="#ctx0" brushRef="#br0">28 0 5825,'0'0'10484,"-5"0"-9307,-18 0-218,126 0 41,199 26-1,-386-24-8568,50-2 1984</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3.599"/>
    </inkml:context>
    <inkml:brush xml:id="br0">
      <inkml:brushProperty name="width" value="0.05" units="cm"/>
      <inkml:brushProperty name="height" value="0.05" units="cm"/>
      <inkml:brushProperty name="color" value="#E71224"/>
    </inkml:brush>
  </inkml:definitions>
  <inkml:trace contextRef="#ctx0" brushRef="#br0">1 1 9402,'0'0'9257,"23"2"-8552,196 10 121,-107-12-2349</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5.048"/>
    </inkml:context>
    <inkml:brush xml:id="br0">
      <inkml:brushProperty name="width" value="0.05" units="cm"/>
      <inkml:brushProperty name="height" value="0.05" units="cm"/>
      <inkml:brushProperty name="color" value="#E71224"/>
    </inkml:brush>
  </inkml:definitions>
  <inkml:trace contextRef="#ctx0" brushRef="#br0">169 185 7946,'0'0'7268,"0"-20"-6341,0-139 2456,0 159-3363,0 0 0,0 0 0,0-1 1,0 1-1,0 0 0,0 0 0,-1-1 0,1 1 0,0 0 0,0 0 0,0 0 0,0-1 0,0 1 0,0 0 0,0 0 0,0 0 1,-1-1-1,1 1 0,0 0 0,0 0 0,0 0 0,0 0 0,-1-1 0,1 1 0,0 0 0,0 0 0,0 0 0,0 0 1,-1 0-1,1 0 0,0 0 0,0 0 0,-1 0 0,1 0 0,0-1 0,0 1 0,0 0 0,-1 0 0,1 0 0,0 0 1,0 1-1,-1-1 0,1 0 0,0 0 0,0 0 0,0 0 0,-1 0 0,1 0 0,0 0 0,0 0 0,-1 0 0,-12 12 18,4 4-46,1-1 0,1 1 0,0 1 0,2-1 1,-8 35-1,-10 97 15,17-95 10,-2 33 192,5 131 0,-2 28-105,-4-200-4,9-44-167,0 0 1,0 0-1,-1-1 1,1 1-1,0-1 1,0 1-1,-1 0 0,1-1 1,0 1-1,-1-1 1,1 1-1,-1 0 1,1-1-1,0 1 1,-1-1-1,1 1 1,-1-1-1,0 0 1,1 1-1,-1-1 1,1 0-1,-1 1 1,0-1-1,1 0 1,-1 1-1,0-1 0,1 0 1,-1 0-1,0 0 1,1 0-1,-1 0 1,0 0-1,1 0 1,-1 0-1,0 0 1,1 0-1,-1 0 1,0 0-1,1 0 1,-1-1-1,0 1 1,1 0-1,-1 0 0,0-1 1,1 1-1,-1-1 1,1 1-1,-1 0 1,1-1-1,-1 1 1,1-1-1,-1 1 1,1-1-1,-1 1 1,1-1-1,0 0 1,-1 1-1,1-1 1,-1-1-1,-12-18-6112</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5.439"/>
    </inkml:context>
    <inkml:brush xml:id="br0">
      <inkml:brushProperty name="width" value="0.05" units="cm"/>
      <inkml:brushProperty name="height" value="0.05" units="cm"/>
      <inkml:brushProperty name="color" value="#E71224"/>
    </inkml:brush>
  </inkml:definitions>
  <inkml:trace contextRef="#ctx0" brushRef="#br0">1 22 9874,'0'0'7102,"33"-4"-6790,1 0-246,36-3 14,71 1 0,-122 5-175,0 2-1,0 0 1,0 1-1,-1 1 1,1 1-1,34 12 1,-46-14 67,-1 1 1,1 1-1,-1-1 1,0 1-1,0 0 1,0 1-1,-1-1 1,1 1-1,-1 0 1,0 1-1,-1-1 1,1 1-1,-1 0 1,0 0-1,-1 0 1,1 1-1,-1-1 1,0 1-1,-1 0 1,0 0-1,2 7 1,0 9 129,-1 0 1,-1 0 0,-1 0 0,-1 1-1,-5 30 1,5-52-54,0-1 1,-1 1 0,1 0-1,-1 0 1,1 0-1,-1 0 1,0 0-1,0-1 1,0 1-1,0 0 1,0-1 0,0 1-1,-1 0 1,1-1-1,0 0 1,-1 1-1,1-1 1,-1 0-1,-2 2 1,3-3-22,1 0 0,-1 1 0,0-1 0,0 0 1,1 0-1,-1 0 0,0 0 0,0 0 0,1 0 0,-1 0 0,0 0 0,1 0 0,-1 0 1,0-1-1,0 1 0,1 0 0,-1 0 0,0-1 0,1 1 0,-1 0 0,0-1 0,1 1 1,-1-1-1,1 1 0,-1-1 0,1 1 0,-1-1 0,1 1 0,-1-1 0,1 1 0,-1-1 0,1 0 1,0 1-1,-1-1 0,1 0 0,0 1 0,0-1 0,-1 0 0,1 0 0,0 1 0,0-1 1,0 0-1,0 1 0,0-1 0,0 0 0,0 0 0,0 1 0,0-1 0,1-1 0,-3-14 66,2-1-1,0 1 0,1 0 1,0-1-1,1 1 0,1 0 1,1 0-1,10-28 0,-10 35-74,0-1 0,0 1 0,1 0 0,0 1 1,1-1-1,0 1 0,0 0 0,1 0 0,0 1 0,1 0 0,-1 0 0,1 1 0,0 0 0,1 0 0,13-6 0,-13 9-158,0 0 1,0 1-1,0 0 0,0 1 1,1 0-1,-1 0 1,1 1-1,-1 0 1,0 1-1,1 0 1,-1 0-1,0 1 0,0 0 1,0 1-1,0 0 1,0 0-1,0 1 1,10 7-1,9 3-5263</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5.811"/>
    </inkml:context>
    <inkml:brush xml:id="br0">
      <inkml:brushProperty name="width" value="0.05" units="cm"/>
      <inkml:brushProperty name="height" value="0.05" units="cm"/>
      <inkml:brushProperty name="color" value="#E71224"/>
    </inkml:brush>
  </inkml:definitions>
  <inkml:trace contextRef="#ctx0" brushRef="#br0">0 10 12819,'0'0'6401,"179"10"-6177,-125-10-160,-2 0-56,-11 0 64,-10 0-72,-8 0-80,-10 0-632,-18-10-3561,-18 1-2200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6.154"/>
    </inkml:context>
    <inkml:brush xml:id="br0">
      <inkml:brushProperty name="width" value="0.05" units="cm"/>
      <inkml:brushProperty name="height" value="0.05" units="cm"/>
      <inkml:brushProperty name="color" value="#E71224"/>
    </inkml:brush>
  </inkml:definitions>
  <inkml:trace contextRef="#ctx0" brushRef="#br0">16 0 9482,'0'0'8146,"-15"135"-7258,15-81-128,0-1-368,0-4-216,7-7-128,9-7-48,-1-14-1552,-4-9-6362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7.538"/>
    </inkml:context>
    <inkml:brush xml:id="br0">
      <inkml:brushProperty name="width" value="0.05" units="cm"/>
      <inkml:brushProperty name="height" value="0.05" units="cm"/>
      <inkml:brushProperty name="color" value="#E71224"/>
    </inkml:brush>
  </inkml:definitions>
  <inkml:trace contextRef="#ctx0" brushRef="#br0">19 115 10114,'0'0'9514,"0"-5"-9247,1-7-238,1 27 3,3 52 40,-3-41-34,0 143 764,-6-194-726,-5-22-117,2 0 0,0-54 1,6 69 24,0 21 15,0 1 1,1-1-1,0 1 0,1-1 0,4-19 1,-4 28-4,0 0 0,0 0 0,0-1 1,0 1-1,0 0 0,0 0 0,1 0 1,-1 0-1,1 0 0,-1 1 1,1-1-1,0 0 0,0 1 0,0-1 1,0 1-1,0-1 0,0 1 0,0 0 1,0 0-1,0 0 0,1 0 0,-1 1 1,0-1-1,1 1 0,-1-1 0,1 1 1,-1 0-1,0 0 0,1 0 0,2 0 1,10 0-3,-1 0 1,1 1 0,-1 0 0,1 2-1,-1 0 1,0 0 0,24 10-1,-33-11 5,-1 0-1,1 1 0,-1 0 0,0-1 1,0 1-1,0 1 0,0-1 0,-1 1 1,1-1-1,-1 1 0,0 0 0,0 0 1,0 1-1,-1-1 0,1 0 0,-1 1 1,0 0-1,0-1 0,-1 1 0,0 0 1,0 0-1,0 0 0,0 0 0,-1 0 1,1 10-1,-2-10 0,0 0 1,0 0-1,0-1 1,-1 1-1,0 0 1,0-1 0,0 1-1,0-1 1,-1 0-1,1 1 1,-1-1-1,0 0 1,0-1-1,-1 1 1,1-1-1,-1 1 1,0-1-1,0 0 1,0 0-1,0-1 1,0 1 0,-1-1-1,1 0 1,-1 0-1,0 0 1,1-1-1,-1 0 1,0 0-1,0 0 1,-7 0-1,12-1 26,40 0 3,-31 0-30,1 0 0,-1 1 0,0 0 0,1 0 0,-1 1 0,0 0 0,0 1 0,0 0 0,11 5-1,-17-6 1,1 1 0,-1-1-1,1 1 1,-1-1-1,0 1 1,0 0-1,-1 0 1,1 0-1,-1 0 1,1 1-1,-1-1 1,0 1-1,0-1 1,0 1-1,-1 0 1,1 0-1,-1 0 1,0-1 0,0 1-1,-1 0 1,1 1-1,-1-1 1,1 0-1,-2 4 1,1-5 4,-1 0 1,0 0 0,-1 0 0,1 0-1,0 0 1,-1-1 0,0 1-1,1 0 1,-1-1 0,0 1 0,0-1-1,-1 0 1,1 0 0,0 0-1,-1 0 1,1 0 0,-1 0-1,0-1 1,1 1 0,-1-1 0,0 0-1,0 0 1,-4 1 0,-13 6 12,0-2 0,-23 5 1,36-10-205,1 1 1,-1-2-1,1 1 1,-1-1-1,0 0 1,-10-1-1,16 1 143,1 0-1,-1 0 1,1 0 0,-1 0-1,1 0 1,0 0 0,-1-1-1,1 1 1,-1 0-1,1 0 1,-1 0 0,1-1-1,-1 1 1,1 0 0,0-1-1,-1 1 1,1 0 0,0-1-1,-1 1 1,1 0-1,0-1 1,-1 1 0,1-1-1,0 1 1,0-1 0,0 1-1,-1 0 1,1-1 0,0 1-1,0-1 1,0 1-1,0-1 1,0-1-101,1 0-1,0 0 1,0 0-1,-1 1 1,1-1-1,0 0 1,0 1 0,1-1-1,-1 1 1,0-1-1,0 1 1,1 0-1,2-3 1,26-19-5652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5.400"/>
    </inkml:context>
    <inkml:brush xml:id="br0">
      <inkml:brushProperty name="width" value="0.05" units="cm"/>
      <inkml:brushProperty name="height" value="0.05" units="cm"/>
      <inkml:brushProperty name="color" value="#E71224"/>
    </inkml:brush>
  </inkml:definitions>
  <inkml:trace contextRef="#ctx0" brushRef="#br0">128 40 8090,'0'0'12254,"-27"7"-8600,18 0-3676,0 0 0,1 0-1,0 1 1,0 0-1,1 0 1,0 1 0,0 0-1,-9 18 1,13-22 17,0 1 1,0 0 0,0 0 0,1 0 0,0 1-1,1-1 1,-1 0 0,1 1 0,1-1 0,-1 1-1,1-1 1,0 1 0,0-1 0,1 1 0,0-1-1,2 10 1,-1-13-5,0 0 0,-1 0 0,1 0 0,1-1-1,-1 1 1,0-1 0,1 1 0,-1-1 0,1 0 0,0 0 0,-1 0-1,1 0 1,0-1 0,0 1 0,0-1 0,0 0 0,1 0 0,-1 0-1,0 0 1,1 0 0,-1-1 0,0 1 0,6-1 0,10 1-103,0 0 0,33-3 0,-45 1 66,1 0-1,-1 0 0,1-1 1,-1 0-1,0-1 0,0 1 0,0-1 1,0-1-1,0 1 0,0-1 1,-1 0-1,0-1 0,0 1 1,0-1-1,-1-1 0,1 1 1,-1-1-1,0 0 0,-1 0 0,7-11 1,-4 4 36,-1 0 0,0-1 0,-1 1 0,-1-1 0,0 0 0,-1 0 0,0-1 0,-1 1 0,0-28 0,-2 40 32,0 0 0,0 0 0,0 1 0,0-1 0,0 0 0,0 0 0,-1 0 0,1 0 0,-1 1 0,1-1 0,-1 0 0,0 0 0,1 1 0,-1-1 0,0 0 0,0 1 0,-3-3 0,3 3-19,-1 0 0,1 1 1,-1-1-1,1 1 0,-1-1 0,1 1 1,-1 0-1,0-1 0,1 1 1,-1 0-1,0 0 0,1 0 1,-1 1-1,0-1 0,1 0 0,-1 1 1,1-1-1,-1 1 0,0-1 1,1 1-1,-2 1 0,-3 1-5,0 0 0,0 0-1,1 1 1,-1 0 0,1 0-1,0 0 1,0 1 0,1-1-1,-1 1 1,1 1 0,0-1-1,1 0 1,-1 1 0,1 0 0,-5 11-1,4-7 3,0 0-1,1 0 1,0 0-1,1 0 1,0 1 0,1-1-1,0 1 1,0-1-1,2 15 1,-1-21 0,1 0 0,1-1 0,-1 1 0,1 0 0,-1 0 0,1-1 0,0 1 0,1-1 0,-1 0 0,0 1 0,1-1 0,0 0 0,0 0 0,0-1 0,0 1 0,0-1 0,0 1 0,1-1 0,-1 0 0,1 0 0,0-1 0,-1 1 0,1-1 0,6 2 0,12 3 0,0 0 0,0-2 0,25 2 0,-45-6 0,115 8-386,168-10 0,-236-3-605,-40 2-536,-32 2 208,-26 1-1528,-7-2-4972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7.896"/>
    </inkml:context>
    <inkml:brush xml:id="br0">
      <inkml:brushProperty name="width" value="0.05" units="cm"/>
      <inkml:brushProperty name="height" value="0.05" units="cm"/>
      <inkml:brushProperty name="color" value="#E71224"/>
    </inkml:brush>
  </inkml:definitions>
  <inkml:trace contextRef="#ctx0" brushRef="#br0">1 1 12411,'0'0'7401,"15"0"-10417</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8.240"/>
    </inkml:context>
    <inkml:brush xml:id="br0">
      <inkml:brushProperty name="width" value="0.05" units="cm"/>
      <inkml:brushProperty name="height" value="0.05" units="cm"/>
      <inkml:brushProperty name="color" value="#E71224"/>
    </inkml:brush>
  </inkml:definitions>
  <inkml:trace contextRef="#ctx0" brushRef="#br0">0 195 11106,'11'29'8231,"2"24"-6443,25 79-2286,-38-131 506,1 0 0,-1 0 0,1 1 1,0-1-1,-1 0 0,1 0 0,0 0 0,-1 0 0,1 0 0,0 0 0,0 0 1,0 0-1,0-1 0,0 1 0,0 0 0,0 0 0,0-1 0,1 1 0,-1-1 1,0 1-1,0-1 0,0 1 0,1-1 0,-1 0 0,0 0 0,0 1 0,1-1 1,-1 0-1,0 0 0,1 0 0,-1-1 0,0 1 0,0 0 0,1 0 1,-1-1-1,0 1 0,0-1 0,0 1 0,1-1 0,-1 1 0,0-1 0,0 0 1,0 1-1,0-1 0,1-1 0,8-5 58,0-1 0,0 0 1,14-16-1,-18 18-79,14-18 24,-17 18 42,1 1 0,0 0 0,0 0 1,1 1-1,-1-1 0,1 1 0,0 0 0,6-3 0,-10 6-51,0 1 0,-1 0 1,1 0-1,0 0 0,0 0 0,0 0 0,0 0 1,0 0-1,0 0 0,-1 1 0,1-1 1,0 0-1,0 0 0,0 1 0,0-1 0,-1 1 1,1-1-1,0 1 0,0-1 0,-1 1 0,1-1 1,0 1-1,-1-1 0,1 1 0,0 1 1,19 22-42,-12-13 51,-3-6-3,0-1 0,0 1 0,1-1 0,0 0 0,-1-1 0,1 1 1,0-1-1,0 0 0,1-1 0,-1 1 0,1-1 0,-1-1 0,1 1 1,0-1-1,-1 0 0,1-1 0,0 1 0,0-1 0,7-1 0,-11 0-3,0 1 0,0-1-1,0 1 1,0-1 0,0 0-1,0 0 1,0-1-1,0 1 1,-1 0 0,1-1-1,0 0 1,-1 1 0,0-1-1,1 0 1,-1 0 0,0-1-1,0 1 1,0 0-1,0-1 1,-1 1 0,1-1-1,0 0 1,-1 1 0,0-1-1,0 0 1,0 0 0,0 0-1,0 0 1,-1 0 0,1-4-1,3-12 34,-1 0-1,-2-1 1,0-28-1,-1 44-37,0-8-1,-2 1 0,1 0 0,-1 0 0,-1 0 0,0 0 1,-1 1-1,0-1 0,0 1 0,-1 0 0,-1 0 0,0 1 0,0-1 0,0 1 1,-1 0-1,-1 1 0,0 0 0,0 0 0,0 1 0,-14-10 0,20 16-49,0-1 0,0 1 0,-1 0-1,1 0 1,0 0 0,-1 0-1,1 1 1,0-1 0,-1 1-1,1-1 1,-1 1 0,1 0 0,-1 0-1,1 0 1,-1 0 0,1 0-1,-1 1 1,1-1 0,0 1-1,-1-1 1,1 1 0,0 0 0,-1 0-1,1 0 1,0 0 0,0 1-1,0-1 1,0 1 0,-3 2-1,-1 3-904,0 0 0,1 1 0,0-1 0,0 1 0,1 0 0,-5 13 0,7-18 364,-14 36-11774</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8.609"/>
    </inkml:context>
    <inkml:brush xml:id="br0">
      <inkml:brushProperty name="width" value="0.05" units="cm"/>
      <inkml:brushProperty name="height" value="0.05" units="cm"/>
      <inkml:brushProperty name="color" value="#E71224"/>
    </inkml:brush>
  </inkml:definitions>
  <inkml:trace contextRef="#ctx0" brushRef="#br0">92 5 8146,'0'0'8414,"-19"0"-7558,-53 2-167,366 3 1021,266-17-1687,-577 13-437,0 1 1,-30 7 0,1-1-1444,-8-2-2441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9.073"/>
    </inkml:context>
    <inkml:brush xml:id="br0">
      <inkml:brushProperty name="width" value="0.05" units="cm"/>
      <inkml:brushProperty name="height" value="0.05" units="cm"/>
      <inkml:brushProperty name="color" value="#E71224"/>
    </inkml:brush>
  </inkml:definitions>
  <inkml:trace contextRef="#ctx0" brushRef="#br0">0 76 11258,'0'0'8654,"8"-7"-8443,-1 0-194,0 0-1,1 1 1,-1 0-1,1 1 1,1 0-1,-1 0 1,1 0 0,0 1-1,0 1 1,0 0-1,0 0 1,1 0-1,18-1 1,-20 3-3,-1 0-11,0 1 1,0-1-1,0 1 1,0 1-1,0-1 1,7 3 0,-12-3-5,0 1 1,0 0 0,-1-1 0,1 1 0,0 0 0,-1 0-1,1 0 1,-1 0 0,0 0 0,1 1 0,-1-1-1,0 0 1,1 1 0,-1-1 0,0 1 0,0-1-1,0 1 1,0-1 0,-1 1 0,1 0 0,0 0-1,-1-1 1,1 1 0,-1 0 0,0 0 0,1 0 0,-1 3-1,1 4 3,-1 0-1,0-1 0,-1 1 1,0 0-1,0 0 1,-1 0-1,0-1 0,0 1 1,-1-1-1,0 0 0,0 1 1,-1-1-1,-7 10 1,-4 4 20,-2 0 1,0-2-1,-22 20 1,19-19 36,0 0-1,-25 36 1,45-57-59,-1 1 1,1-1 0,0 0-1,-1 1 1,1-1-1,0 0 1,0 0 0,-1 1-1,1-1 1,0 0-1,0 1 1,-1-1 0,1 1-1,0-1 1,0 0 0,0 1-1,0-1 1,0 1-1,-1-1 1,1 0 0,0 1-1,0-1 1,0 1-1,0-1 1,0 1 0,0-1-1,1 0 1,-1 1 0,0-1-1,0 1 1,0-1-1,0 0 1,0 1 0,1-1-1,-1 1 1,0-1-1,0 0 1,0 1 0,1-1-1,-1 0 1,0 1 0,1-1-1,-1 0 1,0 0-1,1 1 1,-1-1 0,0 0-1,1 0 1,-1 0-1,0 1 1,1-1 0,0 0-1,27 0 92,-16-1-38,396-13 435,-414 16-570,6-1-65,-1-1 0,0 1 0,0-1 0,0 0 0,0 1 0,0-1 0,0 0 0,0 0 0,1 0 0,-1 1 0,0-1-1,0 0 1,0 0 0,0 0 0,0 0 0,0-1 0,0 1 0,0 0 0,0 0 0,0-1 0,-1 0 0,-1-6-5394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19.400"/>
    </inkml:context>
    <inkml:brush xml:id="br0">
      <inkml:brushProperty name="width" value="0.05" units="cm"/>
      <inkml:brushProperty name="height" value="0.05" units="cm"/>
      <inkml:brushProperty name="color" value="#E71224"/>
    </inkml:brush>
  </inkml:definitions>
  <inkml:trace contextRef="#ctx0" brushRef="#br0">1 1 15091,'0'0'5513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6.297"/>
    </inkml:context>
    <inkml:brush xml:id="br0">
      <inkml:brushProperty name="width" value="0.05" units="cm"/>
      <inkml:brushProperty name="height" value="0.05" units="cm"/>
      <inkml:brushProperty name="color" value="#E71224"/>
    </inkml:brush>
  </inkml:definitions>
  <inkml:trace contextRef="#ctx0" brushRef="#br0">319 161 7210,'0'0'6401,"3"-5"-5191,0-4-805,1 1 1,-1-1-1,-1 0 1,1-1 0,-2 1-1,1 0 1,-1 0 0,-1-1-1,1 1 1,-2 0 0,-2-18-1,3 25-380,0 1-1,0 0 1,-1-1-1,1 1 1,0 0 0,-1-1-1,1 1 1,-1 0-1,0 0 1,0-1-1,1 1 1,-1 0 0,0 0-1,0 0 1,0 0-1,0 0 1,0 0-1,0 1 1,0-1 0,0 0-1,0 0 1,-1 1-1,1-1 1,0 1-1,0-1 1,-1 1-1,1-1 1,0 1 0,-1 0-1,1 0 1,-1-1-1,1 1 1,0 0-1,-1 0 1,1 0 0,0 1-1,-1-1 1,1 0-1,0 1 1,-1-1-1,1 0 1,0 1 0,-1-1-1,1 1 1,0 0-1,-2 1 1,-4 1-26,1 0 0,0 1 0,-1 0 1,1 0-1,1 0 0,-1 1 0,-7 7 0,0 6 6,1 0-1,0 0 0,1 1 0,1 0 0,1 1 0,0 0 0,2 0 0,0 1 0,2 0 0,0 0 0,-3 30 0,3 20 99,3 0-1,9 81 1,-1 9 86,-6-160-195,0 1 0,0 0 0,0-1 0,0 1 0,0 0 0,0 0 0,0-1 0,-1 1 0,1 0 0,0-1 0,-1 1 0,0-1 0,1 1 0,-1-1 0,0 1 0,0-1 0,0 1 0,-2 2 0,1-3-79,0 0-1,-1 0 0,1-1 0,-1 1 0,1 0 0,-1-1 0,1 1 0,0-1 0,-1 0 0,1 0 0,-1 0 0,-4-1 0,3 1-268,1 0 0,-1-1 0,0 1 0,0-1 0,1 0 0,-1 0-1,1 0 1,-1-1 0,1 1 0,-1-1 0,1 0 0,0 0 0,0 0 0,0 0 0,-4-4 0,-18-21-5874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6.637"/>
    </inkml:context>
    <inkml:brush xml:id="br0">
      <inkml:brushProperty name="width" value="0.05" units="cm"/>
      <inkml:brushProperty name="height" value="0.05" units="cm"/>
      <inkml:brushProperty name="color" value="#E71224"/>
    </inkml:brush>
  </inkml:definitions>
  <inkml:trace contextRef="#ctx0" brushRef="#br0">0 10 8666,'0'0'7826,"179"-9"-7746,-94 20-80,-12 3-1809,-14-2-5776</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6.983"/>
    </inkml:context>
    <inkml:brush xml:id="br0">
      <inkml:brushProperty name="width" value="0.05" units="cm"/>
      <inkml:brushProperty name="height" value="0.05" units="cm"/>
      <inkml:brushProperty name="color" value="#E71224"/>
    </inkml:brush>
  </inkml:definitions>
  <inkml:trace contextRef="#ctx0" brushRef="#br0">27 45 9330,'0'0'9778,"-7"11"-9307,5 7-252,0 1 0,1-1 0,2 22 1,-1 19 71,-15 147-216,25-209-2034,10-14-464,2-6-2471</inkml:trace>
  <inkml:trace contextRef="#ctx0" brushRef="#br0" timeOffset="1">288 1 10442,'0'0'8405,"-5"27"-7992,-8 45 117,-5 101-1,17-141-386,-1-19-120,1-1-1,1 1 1,0-1-1,1 0 1,0 1-1,0-1 1,2 0-1,0 1 1,4 12-1,-7-25-62,0 1 1,0-1-1,0 1 1,1-1-1,-1 0 0,0 1 1,0-1-1,0 1 1,0-1-1,0 0 0,0 1 1,1-1-1,-1 0 1,0 1-1,0-1 0,1 0 1,-1 1-1,0-1 1,1 0-1,-1 0 0,0 1 1,0-1-1,1 0 1,-1 0-1,1 0 0,-1 1 1,0-1-1,1 0 0,-1 0 1,0 0-1,1 0 1,-1 0-1,1 0 0,-1 0 1,0 0-1,1 0 1,-1 0-1,1 0 0,-1 0 1,0 0-1,1 0 1,-1 0-1,1 0 0,0-1 1,6-15-3543,-7-5-2843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7.356"/>
    </inkml:context>
    <inkml:brush xml:id="br0">
      <inkml:brushProperty name="width" value="0.05" units="cm"/>
      <inkml:brushProperty name="height" value="0.05" units="cm"/>
      <inkml:brushProperty name="color" value="#E71224"/>
    </inkml:brush>
  </inkml:definitions>
  <inkml:trace contextRef="#ctx0" brushRef="#br0">1 75 11618,'0'0'5514,"134"0"-5514,-61 0-296,-11 0-3561</inkml:trace>
  <inkml:trace contextRef="#ctx0" brushRef="#br0" timeOffset="1">676 17 9450,'0'0'7074,"140"0"-6794,-83 0-88,-6 0-80,-7 0-96,-10 0 56,-11 0-64,-12 0-8,-11-4-160,0-1-505,0-2-2519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7.870"/>
    </inkml:context>
    <inkml:brush xml:id="br0">
      <inkml:brushProperty name="width" value="0.05" units="cm"/>
      <inkml:brushProperty name="height" value="0.05" units="cm"/>
      <inkml:brushProperty name="color" value="#E71224"/>
    </inkml:brush>
  </inkml:definitions>
  <inkml:trace contextRef="#ctx0" brushRef="#br0">329 170 8978,'0'0'5665,"0"-21"-4967,-6-66-197,6 85-445,0-1 0,0 1 0,0-1 0,0 1 0,-1-1 0,1 1 0,-1-1 0,0 1 0,1 0 0,-1-1 0,0 1 0,-1 0 0,1 0 0,0-1 0,-1 1 0,1 0 0,-1 0 0,0 1 0,1-1 0,-1 0 0,0 0 0,0 1 0,0-1 0,0 1 0,0 0 1,-1 0-1,1-1 0,0 2 0,-1-1 0,1 0 0,-1 0 0,1 1 0,-4-1 0,3 1-29,-1 0 0,1 0 0,-1 1 0,1-1 1,0 1-1,-1 0 0,1 0 0,0 0 0,0 0 1,-1 1-1,1-1 0,0 1 0,0 0 0,1 0 1,-1 0-1,0 0 0,1 0 0,-1 1 0,-2 2 1,-5 13 38,-1 0 0,2 0 0,1 1 0,0 0 0,1 1 0,1 0 1,1 0-1,1 0 0,-3 41 0,3 18 168,6 95 1,-1-146-176,17 114 185,-12-110-217,-1 1 0,-2 0 0,-1 0 0,-1-1 0,-4 37 0,2-67-23,0 0 0,0 0 1,0 0-1,0 0 1,0 0-1,0 0 1,0 0-1,0-1 1,-1 1-1,1 0 0,-1-1 1,1 1-1,-1-1 1,0 1-1,0-1 1,1 0-1,-1 0 1,0 0-1,0 0 0,0 0 1,0 0-1,-1 0 1,1-1-1,-4 1 1,3 0-75,-1 0 0,0 0-1,0-1 1,0 0 0,0 1 0,0-2 0,0 1 0,0 0 0,0-1 0,1 1 0,-1-1 0,0 0 0,-6-3 0,6 0-495,-1 0 0,1 0 0,-1 0-1,1 0 1,1-1 0,-1 0 0,0 0 0,1 0-1,-4-9 1,-9-18-4613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6.242"/>
    </inkml:context>
    <inkml:brush xml:id="br0">
      <inkml:brushProperty name="width" value="0.05" units="cm"/>
      <inkml:brushProperty name="height" value="0.05" units="cm"/>
      <inkml:brushProperty name="color" value="#E71224"/>
    </inkml:brush>
  </inkml:definitions>
  <inkml:trace contextRef="#ctx0" brushRef="#br0">0 1 592,'0'0'13102,"10"0"-11594,226 4 1835,-245 5-7974,-5-4-489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8.212"/>
    </inkml:context>
    <inkml:brush xml:id="br0">
      <inkml:brushProperty name="width" value="0.05" units="cm"/>
      <inkml:brushProperty name="height" value="0.05" units="cm"/>
      <inkml:brushProperty name="color" value="#E71224"/>
    </inkml:brush>
  </inkml:definitions>
  <inkml:trace contextRef="#ctx0" brushRef="#br0">0 31 6937,'0'0'8298,"169"-30"-8170,-92 30-128,-12 2-1136,-13 10-4337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8.568"/>
    </inkml:context>
    <inkml:brush xml:id="br0">
      <inkml:brushProperty name="width" value="0.05" units="cm"/>
      <inkml:brushProperty name="height" value="0.05" units="cm"/>
      <inkml:brushProperty name="color" value="#E71224"/>
    </inkml:brush>
  </inkml:definitions>
  <inkml:trace contextRef="#ctx0" brushRef="#br0">6 1 10066,'0'0'9087,"-6"22"-8672,6 239 1502,1-259-1905,0-1 0,-1 0 1,1 1-1,0-1 0,0 0 1,0 0-1,-1 1 0,1-1 1,0 0-1,1 0 1,-1 0-1,0 0 0,0 0 1,0-1-1,1 1 0,-1 0 1,0 0-1,1-1 0,-1 1 1,0-1-1,1 1 1,-1-1-1,1 0 0,-1 0 1,1 1-1,-1-1 0,1 0 1,-1 0-1,1 0 0,-1-1 1,3 1-1,63-3 103,-55 1-80,75-7 40,-91-8-2719,-7 6-1102</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8.896"/>
    </inkml:context>
    <inkml:brush xml:id="br0">
      <inkml:brushProperty name="width" value="0.05" units="cm"/>
      <inkml:brushProperty name="height" value="0.05" units="cm"/>
      <inkml:brushProperty name="color" value="#E71224"/>
    </inkml:brush>
  </inkml:definitions>
  <inkml:trace contextRef="#ctx0" brushRef="#br0">0 1 8370,'0'0'10394,"70"0"-10058,-29 0-264,3 0 80,0 0-144,0 0-16,-5 0-216,-16 0-1024,-10 4-1241</inkml:trace>
  <inkml:trace contextRef="#ctx0" brushRef="#br0" timeOffset="1">85 119 656,'0'0'15868,"169"0"-15692,-110 0-176,-10 0-1313,-7 0-8137</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9.240"/>
    </inkml:context>
    <inkml:brush xml:id="br0">
      <inkml:brushProperty name="width" value="0.05" units="cm"/>
      <inkml:brushProperty name="height" value="0.05" units="cm"/>
      <inkml:brushProperty name="color" value="#E71224"/>
    </inkml:brush>
  </inkml:definitions>
  <inkml:trace contextRef="#ctx0" brushRef="#br0">84 0 10578,'0'0'7353,"-2"18"-7132,-8 316 1279,9-319-1465,0 0 0,-1 0 0,-1 0 0,-1 0 0,0-1 0,-1 0 0,-12 27 0,17-40-52,-1-1 0,1 1-1,0-1 1,0 1 0,0-1 0,-1 0-1,1 1 1,0-1 0,0 1 0,-1-1-1,1 0 1,0 1 0,-1-1 0,1 0-1,0 1 1,-1-1 0,1 0 0,0 0-1,-1 0 1,1 1 0,-1-1 0,1 0-1,-1 0 1,1 0 0,0 0 0,-1 1-1,1-1 1,-1 0 0,1 0 0,-1 0-1,1 0 1,-1 0 0,1 0 0,-1 0-1,1-1 1,0 1 0,-1 0 0,1 0-1,-1 0 1,0-1 0,-9-14-2462,2-7-2945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9.582"/>
    </inkml:context>
    <inkml:brush xml:id="br0">
      <inkml:brushProperty name="width" value="0.05" units="cm"/>
      <inkml:brushProperty name="height" value="0.05" units="cm"/>
      <inkml:brushProperty name="color" value="#E71224"/>
    </inkml:brush>
  </inkml:definitions>
  <inkml:trace contextRef="#ctx0" brushRef="#br0">0 6 9434,'0'0'8683,"14"-2"-8645,-8 2-38,21-2 0,0 1 0,29 2 0,-48-1 1,0 1 0,0 0 0,0 1 0,-1 0 0,1 0 0,0 0 0,-1 1 0,1 0 0,-1 1 0,0-1 0,0 2 0,-1-1 0,9 7 0,-13-10-2,-1 0-1,0 0 1,0 0-1,1 0 0,-1 0 1,0 0-1,0 1 1,0-1-1,0 0 1,0 1-1,-1-1 1,1 1-1,0-1 1,-1 0-1,1 1 0,-1-1 1,1 1-1,-1 0 1,0-1-1,1 1 1,-1-1-1,0 1 1,0 0-1,0-1 1,-1 1-1,1-1 0,0 1 1,0 0-1,-1-1 1,1 1-1,-1-1 1,0 1-1,1-1 1,-1 0-1,0 1 1,0-1-1,0 0 1,0 1-1,0-1 0,0 0 1,-2 2-1,-5 3 10,0 0 0,-1 0-1,0-1 1,0 0 0,-14 5-1,-2 1-2,25-7 4,9-2-4,16 2-1,-21-3-2,5 0 0,0 1 0,0 0 0,0 0 0,-1 1 0,1 0 0,-1 1 0,1 0 0,-1 0 0,14 11 1,-18-13-8,-1 1 1,0 0-1,0 1 1,0-1-1,0 0 1,-1 1-1,1 0 1,-1-1 0,0 1-1,0 0 1,0 0-1,-1 0 1,1 0-1,-1 1 1,0-1-1,0 0 1,-1 1-1,1-1 1,-1 0 0,0 1-1,0-1 1,-1 8-1,0-9 10,0 0 0,-1-1 0,1 1 0,0 0 0,-1-1 0,0 1 0,1-1 0,-1 1 0,0-1 0,0 0 0,-1 0 0,1 0 0,0 0 0,-1 0 0,1 0 0,-1-1 0,1 1-1,-1-1 1,0 0 0,0 0 0,0 0 0,-5 1 0,-72 15 133,73-16-151,-80 4-585,88-5 577,-1 0-1,0 0 1,0 0-1,0 0 1,0 0-1,0 0 1,0 0-1,0 0 0,0 0 1,0 0-1,1 0 1,-1 0-1,0 0 1,0 0-1,0-1 0,0 1 1,0 0-1,0 0 1,0 0-1,0 0 1,0 0-1,0 0 1,0 0-1,0 0 0,0 0 1,0 0-1,0-1 1,0 1-1,0 0 1,0 0-1,0 0 0,0 0 1,0 0-1,0 0 1,0 0-1,0 0 1,0-1-1,0 1 1,0 0-1,0 0 0,0 0 1,0 0-1,0 0 1,0 0-1,0 0 1,0 0-1,0 0 0,0-1 1,0 1-1,0 0 1,0 0-1,0 0 1,0 0-1,-1 0 1,1 0-1,0 0 0,0 0 1,0 0-1,0 0 1,0 0-1,0 0 1,0 0-1,0 0 0,0 0 1,-1 0-1,1 0 1,0 0-1,0 0 1,0 0-1,12-11-1463,14-6-2390,12-2-3925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39.941"/>
    </inkml:context>
    <inkml:brush xml:id="br0">
      <inkml:brushProperty name="width" value="0.05" units="cm"/>
      <inkml:brushProperty name="height" value="0.05" units="cm"/>
      <inkml:brushProperty name="color" value="#E71224"/>
    </inkml:brush>
  </inkml:definitions>
  <inkml:trace contextRef="#ctx0" brushRef="#br0">16 0 9778,'0'0'9626,"-15"0"-9970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40.771"/>
    </inkml:context>
    <inkml:brush xml:id="br0">
      <inkml:brushProperty name="width" value="0.05" units="cm"/>
      <inkml:brushProperty name="height" value="0.05" units="cm"/>
      <inkml:brushProperty name="color" value="#E71224"/>
    </inkml:brush>
  </inkml:definitions>
  <inkml:trace contextRef="#ctx0" brushRef="#br0">15 50 224,'0'0'7335,"-14"-4"1416,13 1-7313,3 0-1243,-1 0 1,1 0-1,0 0 0,-1 1 1,1-1-1,0 1 0,1-1 1,-1 1-1,0 0 1,4-3-1,0 1 840,-6 20-800,-2 88-136,4 116 805,-2-219-889,0 0 0,0-1 0,0 1 0,0 0 0,0-1 0,0 1 0,0 0 0,1-1 0,-1 1 0,0 0 0,0-1 0,1 1 0,-1-1 0,0 1 0,1 0 0,-1-1 0,0 1 0,1-1 0,-1 1 0,1-1 0,-1 1 0,1-1 0,-1 0 0,1 1 0,-1-1 0,1 0 0,0 1 0,-1-1 0,1 0 0,0 1 0,0-1 0,23-6 596,18-24-93,-42 30-520,12-12 95,0 0 0,20-27-1,-9 10 173,-20 26-100,-3 48-489,1-34 330,1 0-1,0 0 1,0 0-1,1 0 1,1 0 0,0 0-1,0 0 1,1-1-1,0 0 1,9 13 0,-12-20 0,0 0 1,0 0-1,0 0 1,1 0 0,0 0-1,-1-1 1,1 1 0,0-1-1,0 0 1,0 1-1,0-2 1,0 1 0,1 0-1,-1-1 1,1 1 0,-1-1-1,1 0 1,-1 0 0,1 0-1,0-1 1,-1 1-1,1-1 1,0 0 0,0 0-1,-1 0 1,1 0 0,0-1-1,-1 0 1,1 0-1,0 0 1,-1 0 0,1 0-1,-1-1 1,0 1 0,6-4-1,-4 1 2,0 0 0,0 0 0,0 0 0,0-1 0,-1 1 0,0-1 0,0 0 0,0 0 0,0-1 0,-1 1 0,0-1 0,0 0 0,-1 0 0,1 0 0,-1 0 0,-1 0 0,3-12 0,-1-8-46,0 0 1,-2 0-1,-2-26 1,1 51 37,0-11-5,-1 1 1,-1 0 0,0-1 0,0 1 0,-1 0 0,-1 0 0,0 0-1,0 1 1,-1 0 0,-1-1 0,1 1 0,-2 1 0,1-1-1,-1 1 1,-1 1 0,1-1 0,-12-8 0,-10 8-63,15 9-326,14 0 362,0 0 1,0 0-1,0 0 0,0 0 0,-1 1 1,1-1-1,0 0 0,0 0 1,0 0-1,0 0 0,0 0 0,0 0 1,-1 1-1,1-1 0,0 0 0,0 0 1,0 0-1,0 0 0,0 1 0,0-1 1,0 0-1,0 0 0,0 0 1,0 0-1,0 1 0,0-1 0,0 0 1,0 0-1,0 0 0,0 1 0,0-1 1,0 0-1,0 0 0,0 0 0,0 0 1,0 1-1,0-1 0,1 0 1,-1 0-1,0 0 0,0 0 0,0 0 1,0 1-1,0-1 0,0 0 0,0 0 1,1 0-1,-1 0 0,0 0 0,0 0 1,5 6-551,1-1 0,0-1 0,-1 1 0,2-1 0,-1 0 1,0 0-1,1-1 0,11 5 0,28 7-7014</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1:41.160"/>
    </inkml:context>
    <inkml:brush xml:id="br0">
      <inkml:brushProperty name="width" value="0.05" units="cm"/>
      <inkml:brushProperty name="height" value="0.05" units="cm"/>
      <inkml:brushProperty name="color" value="#E71224"/>
    </inkml:brush>
  </inkml:definitions>
  <inkml:trace contextRef="#ctx0" brushRef="#br0">1 1 15507,'0'0'3729</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2.031"/>
    </inkml:context>
    <inkml:brush xml:id="br0">
      <inkml:brushProperty name="width" value="0.05" units="cm"/>
      <inkml:brushProperty name="height" value="0.05" units="cm"/>
      <inkml:brushProperty name="color" value="#E71224"/>
    </inkml:brush>
  </inkml:definitions>
  <inkml:trace contextRef="#ctx0" brushRef="#br0">66 1 11522,'0'0'6274,"13"7"-5066,-11-7-488,1 2-120,-1 0-552,-2 1-40,0-1 56,0 3-64,0 2 0,-23 4-424,-5 1-872,-6-3-3457</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2.388"/>
    </inkml:context>
    <inkml:brush xml:id="br0">
      <inkml:brushProperty name="width" value="0.05" units="cm"/>
      <inkml:brushProperty name="height" value="0.05" units="cm"/>
      <inkml:brushProperty name="color" value="#E71224"/>
    </inkml:brush>
  </inkml:definitions>
  <inkml:trace contextRef="#ctx0" brushRef="#br0">1 1 9458,'0'0'8786,"51"0"-10058,-30 0-1761,0 0-8586</inkml:trace>
  <inkml:trace contextRef="#ctx0" brushRef="#br0" timeOffset="1">391 19 7178,'0'0'12338,"5"3"-12338,-5-6-960,-5-8-4489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6.585"/>
    </inkml:context>
    <inkml:brush xml:id="br0">
      <inkml:brushProperty name="width" value="0.05" units="cm"/>
      <inkml:brushProperty name="height" value="0.05" units="cm"/>
      <inkml:brushProperty name="color" value="#E71224"/>
    </inkml:brush>
  </inkml:definitions>
  <inkml:trace contextRef="#ctx0" brushRef="#br0">0 1 5169</inkml:trace>
  <inkml:trace contextRef="#ctx0" brushRef="#br0" timeOffset="1">0 1 5169,'3'128'4721,"12"-128"-3753,9 0 537,4 0 31,3 0-344,-3 0-80,4 0-519,-7 4-281,-4-1-176,-8 1-72,-3-1-56,-7-1-8,-3 0 0,0 1-136,-10-3-2633,-1 0-3000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2.869"/>
    </inkml:context>
    <inkml:brush xml:id="br0">
      <inkml:brushProperty name="width" value="0.05" units="cm"/>
      <inkml:brushProperty name="height" value="0.05" units="cm"/>
      <inkml:brushProperty name="color" value="#E71224"/>
    </inkml:brush>
  </inkml:definitions>
  <inkml:trace contextRef="#ctx0" brushRef="#br0">1 42 7330,'0'0'10075,"0"-7"-9164,0-19-139,0 25-750,0 1-1,0 0 1,0-1 0,0 1 0,0 0-1,0-1 1,0 1 0,1 0-1,-1-1 1,0 1 0,0 0 0,0-1-1,0 1 1,1 0 0,-1 0-1,0-1 1,0 1 0,1 0 0,-1 0-1,0-1 1,0 1 0,1 0-1,-1 0 1,0 0 0,1 0 0,-1-1-1,0 1 1,1 0 0,-1 0-1,0 0 1,1 0 0,-1 0 0,0 0-1,1 0 1,-1 0 0,0 0-1,1 0 1,-1 0 0,0 0-1,1 0 1,-1 0 0,1 1 0,12 3 48,4 11-11,-1 0 0,-1 1-1,0 0 1,17 28 0,-6-11 149,119 183 703,-100-143-861,-41-75-1198,-3-14 307,-2-15-973,-10-8-2986,-4 0-3247</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3.195"/>
    </inkml:context>
    <inkml:brush xml:id="br0">
      <inkml:brushProperty name="width" value="0.05" units="cm"/>
      <inkml:brushProperty name="height" value="0.05" units="cm"/>
      <inkml:brushProperty name="color" value="#E71224"/>
    </inkml:brush>
  </inkml:definitions>
  <inkml:trace contextRef="#ctx0" brushRef="#br0">440 1 9226,'0'0'8937,"-17"15"-8687,-229 191 1627,228-192-1741,-19 14 75,2 1 0,-48 50 0,83-79-210,0 0-1,-1 0 1,1 0 0,0 1-1,0-1 1,0 0 0,-1 0-1,1 0 1,0 0 0,0 0-1,0 1 1,0-1 0,0 0-1,-1 0 1,1 0 0,0 0-1,0 1 1,0-1 0,0 0-1,0 0 1,0 1 0,0-1-1,0 0 1,0 0 0,0 0-1,-1 1 1,1-1 0,0 0-1,0 0 1,1 1 0,-1-1-1,0 0 1,0 0 0,0 0-1,0 1 1,0-1 0,0 0-1,0 0 1,0 0 0,0 1-1,0-1 1,0 0 0,1 0-1,-1 1 1,13-2-98,20-10-353,71-26-4147,-54 20-2610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3.679"/>
    </inkml:context>
    <inkml:brush xml:id="br0">
      <inkml:brushProperty name="width" value="0.05" units="cm"/>
      <inkml:brushProperty name="height" value="0.05" units="cm"/>
      <inkml:brushProperty name="color" value="#E71224"/>
    </inkml:brush>
  </inkml:definitions>
  <inkml:trace contextRef="#ctx0" brushRef="#br0">0 5 5617,'0'0'10468,"0"0"-10376,0 0-1,0-1 1,0 1 0,0 0 0,0 0 0,1 0 0,-1-1 0,0 1-1,0 0 1,0 0 0,0 0 0,0-1 0,1 1 0,-1 0 0,0 0-1,0 0 1,0 0 0,0-1 0,1 1 0,-1 0 0,0 0 0,0 0-1,1 0 1,-1 0 0,0 0 0,0 0 0,0 0 0,1 0 0,-1 0-1,0 0 1,0 0 0,1 0 0,-1 0 0,0 0 0,0 0 0,1 0-1,-1 0 1,0 0 0,0 0 0,1 0 0,-1 235 1582,39-235-1530,71 0-136,-109 0-124,-29-6-4647,12-5-1521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4.223"/>
    </inkml:context>
    <inkml:brush xml:id="br0">
      <inkml:brushProperty name="width" value="0.05" units="cm"/>
      <inkml:brushProperty name="height" value="0.05" units="cm"/>
      <inkml:brushProperty name="color" value="#E71224"/>
    </inkml:brush>
  </inkml:definitions>
  <inkml:trace contextRef="#ctx0" brushRef="#br0">2 24 6065,'0'0'8977,"0"-1"-8809,0 1-1,0-1 1,-1 1 0,1-1 0,0 1 0,0-1 0,0 1-1,0-1 1,0 0 0,-1 1 0,1-1 0,0 1-1,0-1 1,1 0 0,-1 1 0,0-1 0,0 1-1,0-1 1,0 1 0,0-1 0,1 0 0,-1 0-1,375-8 1176,-374 9-1327,-14 0-325,-44 9-1961,26-2-753,0-2-3649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4.561"/>
    </inkml:context>
    <inkml:brush xml:id="br0">
      <inkml:brushProperty name="width" value="0.05" units="cm"/>
      <inkml:brushProperty name="height" value="0.05" units="cm"/>
      <inkml:brushProperty name="color" value="#E71224"/>
    </inkml:brush>
  </inkml:definitions>
  <inkml:trace contextRef="#ctx0" brushRef="#br0">0 0 1768,'0'0'15253,"11"2"-14713,70 4 389,95-4 0,-100-3-568,-88 6-2261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4.885"/>
    </inkml:context>
    <inkml:brush xml:id="br0">
      <inkml:brushProperty name="width" value="0.05" units="cm"/>
      <inkml:brushProperty name="height" value="0.05" units="cm"/>
      <inkml:brushProperty name="color" value="#E71224"/>
    </inkml:brush>
  </inkml:definitions>
  <inkml:trace contextRef="#ctx0" brushRef="#br0">1 4 7666,'0'0'11665,"0"0"-11659,0-1 0,1 1-1,-1 0 1,0-1 0,1 1 0,-1 0 0,1 0 0,-1-1 0,1 1-1,-1 0 1,1 0 0,-1 0 0,0 0 0,1 0 0,-1 0 0,1-1-1,-1 1 1,1 0 0,-1 0 0,1 1 0,-1-1 0,1 0 0,-1 0-1,1 0 1,-1 0 0,1 0 0,-1 0 0,1 1 0,-1-1 0,0 0-1,1 0 1,-1 1 0,1-1 0,-1 0 0,0 0 0,1 1 0,-1 0 0,9 5 45,-1 1 0,0 1 1,0 0-1,-1 0 1,10 14-1,17 18 357,223 202 771,-291-258-5351,9-3-1695</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5.214"/>
    </inkml:context>
    <inkml:brush xml:id="br0">
      <inkml:brushProperty name="width" value="0.05" units="cm"/>
      <inkml:brushProperty name="height" value="0.05" units="cm"/>
      <inkml:brushProperty name="color" value="#E71224"/>
    </inkml:brush>
  </inkml:definitions>
  <inkml:trace contextRef="#ctx0" brushRef="#br0">357 3 9826,'0'0'9537,"0"-1"-9529,1 1 0,-1 0 0,0 0 1,1 0-1,-1-1 0,0 1 0,1 0 1,-1 0-1,1 0 0,-1 0 0,1 0 0,-1 0 1,0 0-1,1 0 0,-1 0 0,1 0 1,-1 0-1,1 0 0,-1 0 0,0 0 1,1 0-1,-1 0 0,1 1 0,-1-1 0,0 0 1,1 0-1,-1 0 0,1 1 0,-1-1 1,0 0-1,1 1 0,-1-1 0,0 0 0,0 0 1,1 1-1,-3 5 23,-1 0 1,0 0 0,0-1-1,0 1 1,-1-1 0,0 0-1,0 0 1,-5 5-1,2-2 22,-42 46 215,-104 87 0,43-43-48,93-76-349,17-22 107,0 1 0,0-1 0,0 0 0,1 1 0,-1-1 0,0 0 0,0 0 0,0 1 0,0-1 0,0 0 0,0 0 0,1 1 0,-1-1 0,0 0 0,0 0 0,0 1 0,1-1 0,-1 0 0,0 0 0,0 0 0,1 0 0,-1 1 0,0-1 0,0 0 0,1 0 0,-1 0 0,0 0 0,1 0 0,-1 0 1,0 0-1,0 0 0,1 0 0,-1 0 0,0 0 0,1 0 0,-1 0 0,0 0 0,1 0 0,-1 0 0,0 0 0,0 0 0,1 0 0,6-2-520,0 1 1,-1-1-1,1 0 1,0 0-1,9-5 1,25-15-5454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5.589"/>
    </inkml:context>
    <inkml:brush xml:id="br0">
      <inkml:brushProperty name="width" value="0.05" units="cm"/>
      <inkml:brushProperty name="height" value="0.05" units="cm"/>
      <inkml:brushProperty name="color" value="#E71224"/>
    </inkml:brush>
  </inkml:definitions>
  <inkml:trace contextRef="#ctx0" brushRef="#br0">121 6 9962,'0'0'8881,"0"0"-8874,0 0 1,0-1 0,0 1-1,0 0 1,0 0-1,0 0 1,0 0 0,0-1-1,0 1 1,0 0-1,0 0 1,0 0 0,0 0-1,0 0 1,0-1-1,0 1 1,0 0 0,0 0-1,0 0 1,0 0-1,0 0 1,0-1 0,0 1-1,0 0 1,0 0 0,0 0-1,0 0 1,-1 0-1,1 0 1,0 0 0,0-1-1,0 1 1,0 0-1,0 0 1,0 0 0,-1 0-1,1 0 1,0 0-1,0 0 1,0 0 0,0 0-1,0 0 1,-1 0-1,1 0 1,0 0 0,0 0-1,0 0 1,0 0 0,-1 0-1,1 0 1,0 0-1,0 0 1,0 0 0,0 0-1,0 0 1,-1 0-1,1 0 1,0 0 0,0 0-1,0 0 1,0 0-1,0 1 1,0-1 0,-1 0-1,1 0 1,0 0 0,0 0-1,-7 3 18,0 0-1,1 0 1,-1 1-1,1 0 1,-1 0-1,1 0 1,0 1-1,1 0 1,-1 0-1,1 1 1,-7 8-1,8-10-16,1 1 0,-1 0-1,1 0 1,0 0 0,0 0-1,1 1 1,-1-1 0,1 1 0,0 0-1,1-1 1,-1 1 0,1 0-1,0 0 1,1 0 0,-1 7 0,2-10-2,0-1 1,0 0 0,0 1 0,0-1 0,1 0 0,-1 0 0,1 0 0,-1 0 0,1 0-1,0 0 1,-1-1 0,1 1 0,0 0 0,0-1 0,0 0 0,0 1 0,1-1 0,-1 0-1,0 0 1,1 0 0,-1 0 0,0-1 0,1 1 0,-1-1 0,1 1 0,2-1 0,73 7 196,-72-7-180,27 1 32,-15 1-71,0-1 0,0-1 0,0-1-1,0 0 1,0-1 0,0-1-1,0-1 1,19-7 0,-37 11-5,-57 0-3795,26 0-1988</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6.477"/>
    </inkml:context>
    <inkml:brush xml:id="br0">
      <inkml:brushProperty name="width" value="0.05" units="cm"/>
      <inkml:brushProperty name="height" value="0.05" units="cm"/>
      <inkml:brushProperty name="color" value="#E71224"/>
    </inkml:brush>
  </inkml:definitions>
  <inkml:trace contextRef="#ctx0" brushRef="#br0">16 8 5449,'0'0'10376,"-3"0"-9200,-10 4 170,21 8-435,1 1-1094,47 79 362,-43-66-55,1-2 0,1 0 0,1 0 1,1-2-1,1 0 0,33 31 0,-50-53-82,0 1 0,0-1 0,1 1 0,-1-1 0,0 0 0,0 1 0,0-1 0,0 0 0,0 0 0,0 0 0,0 0 0,1 0 0,-1 0 0,0 0 0,0 0-1,0 0 1,0-1 0,0 1 0,0 0 0,0-1 0,0 1 0,0-1 0,0 1 0,0-1 0,0 1 0,0-1 0,0 0 0,0 0 0,0 1 0,0-1 0,-1 0 0,1 0 0,0 0 0,-1 0 0,1 0 0,0 0 0,-1 0 0,1-1 0,28-52 272,-22 39-275,6-15 19,0 0 1,12-48-1,7-15-5,-33 92-66,1 1 1,0 0 0,1-1-1,-1 1 1,0 0-1,0-1 1,0 1 0,0 0-1,0-1 1,0 1 0,0 0-1,0-1 1,0 1-1,1 0 1,-1-1 0,0 1-1,0 0 1,0 0-1,1-1 1,-1 1 0,0 0-1,0 0 1,1-1-1,-1 1 1,0 0 0,1 0-1,-1 0 1,0 0 0,1-1-1,-1 1 1,0 0-1,1 0 1,-1 0 0,0 0-1,1 0 1,-1 0-1,0 0 1,1 0 0,-1 0-1,0 0 1,1 0 0,-1 0-1,1 0 1,7 16-714,2 22-520,-10-38 1245,7 41-2690,-1-5-2895</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6.863"/>
    </inkml:context>
    <inkml:brush xml:id="br0">
      <inkml:brushProperty name="width" value="0.05" units="cm"/>
      <inkml:brushProperty name="height" value="0.05" units="cm"/>
      <inkml:brushProperty name="color" value="#E71224"/>
    </inkml:brush>
  </inkml:definitions>
  <inkml:trace contextRef="#ctx0" brushRef="#br0">3 0 776,'0'0'17795,"0"4"-17730,-3 307 1698,30-311-1315,28-18-62,-41 12-378,1 1 0,0 1 1,0 0-1,0 1 1,31-2-1,18 5-9,-62 1-402,-7 1-778,-9 0-1583,-2-2-2912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7.349"/>
    </inkml:context>
    <inkml:brush xml:id="br0">
      <inkml:brushProperty name="width" value="0.05" units="cm"/>
      <inkml:brushProperty name="height" value="0.05" units="cm"/>
      <inkml:brushProperty name="color" value="#E71224"/>
    </inkml:brush>
  </inkml:definitions>
  <inkml:trace contextRef="#ctx0" brushRef="#br0">86 132 8970,'0'0'11536,"-4"-5"-11222,-10-7-272,6 14-88,-2 43-35,-39 222 480,49-326 605,0-26-1201,4 61 154,1 0 1,2 0 0,0 1-1,2 0 1,0 1-1,2 0 1,0 0 0,24-33-1,-32 51 14,1 0-1,0 0 1,0 1-1,0-1 1,1 1 0,-1 0-1,1 0 1,-1 0-1,1 1 1,0 0-1,0 0 1,0 0-1,1 0 1,-1 1 0,0 0-1,1 0 1,8 0-1,-12 1 22,1 0-1,-1 0 0,1 0 1,-1 0-1,1 0 1,-1 1-1,1-1 0,-1 1 1,1 0-1,-1 0 1,0 0-1,1 0 0,-1 0 1,0 1-1,0-1 1,0 0-1,0 1 0,0 0 1,0-1-1,0 1 1,-1 0-1,1 0 0,-1 0 1,1 0-1,-1 0 1,0 0-1,0 1 0,0-1 1,0 0-1,0 1 1,0-1-1,-1 1 0,1-1 1,-1 1-1,1-1 1,-1 1-1,0-1 0,0 5 1,-1-3 6,0 1 0,1-1-1,-1 1 1,-1-1 0,1 0 0,-1 1 0,1-1 0,-1 0 0,-1 0 0,1 0-1,0-1 1,-1 1 0,0 0 0,0-1 0,0 0 0,0 1 0,-7 4 0,-9 7 1,-1-1 0,-27 14 0,-5 4 0,47-28 0,0 0-1,0 1 0,1-1 1,-1 1-1,1 0 0,0 0 1,-5 8-1,8-11-2,0 1 1,0-1-1,0 0 0,0 1 0,0-1 0,0 0 1,1 1-1,-1-1 0,1 1 0,-1-1 1,1 1-1,0-1 0,0 1 0,0 0 0,1-1 1,-1 1-1,1-1 0,-1 0 0,1 1 1,0-1-1,0 1 0,0-1 0,1 3 0,3 1 3,1 1 0,-1-1-1,1 0 1,0 0 0,1-1-1,-1 0 1,1 0 0,0 0-1,13 5 1,78 33-2,-82-37 3,249 86-1,-279-90-525,-19-8-2401,11-7-2164</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7.257"/>
    </inkml:context>
    <inkml:brush xml:id="br0">
      <inkml:brushProperty name="width" value="0.05" units="cm"/>
      <inkml:brushProperty name="height" value="0.05" units="cm"/>
      <inkml:brushProperty name="color" value="#E71224"/>
    </inkml:brush>
  </inkml:definitions>
  <inkml:trace contextRef="#ctx0" brushRef="#br0">1 0 7922,'0'0'8586,"3"1"-7984,354 37 2111,-348-35-2864,-17-1-430,-18 1-447,-61 0-4704,46-2 587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7.601"/>
    </inkml:context>
    <inkml:brush xml:id="br0">
      <inkml:brushProperty name="width" value="0.05" units="cm"/>
      <inkml:brushProperty name="height" value="0.05" units="cm"/>
      <inkml:brushProperty name="color" value="#E71224"/>
    </inkml:brush>
  </inkml:definitions>
  <inkml:trace contextRef="#ctx0" brushRef="#br0">21 0 6953,'-10'54'1063,"1"2"204,7-2 4074,3-53-5216,1 0-1,-1 0 0,0 0 0,1 0 0,-1 0 0,1 0 0,-1 0 0,1-1 0,-1 1 0,1 0 1,0-1-1,-1 0 0,1 1 0,0-1 0,0 0 0,-1 0 0,1 0 0,0 0 0,-1 0 0,4 0 1,5 0 258,170 8 1640,7 1-1569,-183-8-1656,-9 0 315,-8 0-2519,2-5-4317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7.975"/>
    </inkml:context>
    <inkml:brush xml:id="br0">
      <inkml:brushProperty name="width" value="0.05" units="cm"/>
      <inkml:brushProperty name="height" value="0.05" units="cm"/>
      <inkml:brushProperty name="color" value="#E71224"/>
    </inkml:brush>
  </inkml:definitions>
  <inkml:trace contextRef="#ctx0" brushRef="#br0">0 1 9450,'0'0'9897,"4"0"-9702,-1 1-177,-1-1 0,1 1 0,0 1 1,-1-1-1,1 0 0,-1 1 0,0-1 1,0 1-1,1 0 0,-1-1 0,0 1 1,0 0-1,0 0 0,-1 1 0,1-1 1,-1 0-1,1 1 0,1 3 0,31 59 391,-28-53-366,31 68 370,52 102 88,-89-181-490,0 0 1,1-1-1,-1 1 1,0-1-1,1 1 0,-1-1 1,1 1-1,-1-1 1,0 1-1,1-1 0,-1 1 1,1-1-1,-1 0 1,1 1-1,0-1 0,-1 0 1,1 1-1,-1-1 1,1 0-1,0 0 1,-1 1-1,1-1 0,-1 0 1,1 0-1,0 0 1,-1 0-1,1 0 0,0 0 1,-1 0-1,1 0 1,0 0-1,-1 0 1,1-1-1,-1 1 0,1 0 1,0 0-1,-1 0 1,1-1-1,-1 1 0,1 0 1,0-1-1,-1 1 1,1-1-1,-1 1 0,0 0 1,1-1-1,-1 1 1,1-2-1,21-27 403,-20 26-446,29-52 126,-3-2 0,-2-1-1,30-100 1,-50 149-752,-3 22 126,-3 36-1264,0-37 571,0 23-4139</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8.390"/>
    </inkml:context>
    <inkml:brush xml:id="br0">
      <inkml:brushProperty name="width" value="0.05" units="cm"/>
      <inkml:brushProperty name="height" value="0.05" units="cm"/>
      <inkml:brushProperty name="color" value="#E71224"/>
    </inkml:brush>
  </inkml:definitions>
  <inkml:trace contextRef="#ctx0" brushRef="#br0">186 60 10626,'0'0'8773,"5"-7"-8372,16-24-94,-21 31-269,0 0-1,1-1 1,-1 1 0,0-1 0,1 1-1,-1-1 1,0 1 0,0-1 0,1 1-1,-1-1 1,0 1 0,0-1 0,0 1-1,0-1 1,0 1 0,1-1 0,-1 1-1,0-1 1,0 0 0,0 1 0,-1-1-1,1 1 1,0-1 0,0 1 0,0-1-1,0 1 1,0-1 0,-1 1 0,1-1-1,0 1 1,-1-2 0,-17-3 203,-23 9-347,32-2 97,1 1 0,0 0 0,0 1 0,0 0 0,0 0 0,0 1 0,1 0 0,0 0-1,0 1 1,0 0 0,1 0 0,0 1 0,-8 10 0,9-12 7,1 1 0,0 0 1,0 0-1,0 1 0,0-1 0,1 1 0,0-1 0,1 1 0,0 0 0,0 0 1,0 0-1,1 1 0,0-1 0,0 0 0,1 0 0,0 14 0,1-18 2,0-1-1,0 1 1,0-1-1,1 1 1,-1-1 0,1 0-1,0 1 1,-1-1-1,1 0 1,0 0-1,0 0 1,0 0-1,0 0 1,1-1-1,-1 1 1,0-1 0,1 1-1,-1-1 1,1 0-1,0 0 1,-1 0-1,1 0 1,0-1-1,0 1 1,4 0-1,11 1 30,0 0 1,33-1-1,-37-1 11,9 1-32,1-1 0,-1-1 0,0-1 0,0-1 0,0-1 0,0-1 0,-1-1 0,0-1 0,27-11 0,-43 12-344,-10 4 741,-17 1-66,12 0-5947,22-5-1021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18.730"/>
    </inkml:context>
    <inkml:brush xml:id="br0">
      <inkml:brushProperty name="width" value="0.05" units="cm"/>
      <inkml:brushProperty name="height" value="0.05" units="cm"/>
      <inkml:brushProperty name="color" value="#E71224"/>
    </inkml:brush>
  </inkml:definitions>
  <inkml:trace contextRef="#ctx0" brushRef="#br0">1 1 13179,'0'0'5345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2.304"/>
    </inkml:context>
    <inkml:brush xml:id="br0">
      <inkml:brushProperty name="width" value="0.05" units="cm"/>
      <inkml:brushProperty name="height" value="0.05" units="cm"/>
      <inkml:brushProperty name="color" value="#E71224"/>
    </inkml:brush>
  </inkml:definitions>
  <inkml:trace contextRef="#ctx0" brushRef="#br0">0 77 4281,'0'0'6067,"4"1"-4674,18 2-812,1-1-1,-1-1 1,31-3 0,-11 1-346,487-24 950,-102 3-580,1199-12 1363,-1626 34-1961,0 1 0,0-1 0,0 0 0,0 0-1,0 0 1,0 0 0,0 0 0,0 0 0,0 0-1,0 0 1,0 0 0,0 0 0,0 0 0,0 0 0,0 0-1,0 1 1,0-1 0,0 0 0,0 0 0,0 0 0,0 0-1,0 0 1,0 0 0,-17 4 143,-26 2 19,-295 1-1973,248-7-517,4 0-2236</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2.708"/>
    </inkml:context>
    <inkml:brush xml:id="br0">
      <inkml:brushProperty name="width" value="0.05" units="cm"/>
      <inkml:brushProperty name="height" value="0.05" units="cm"/>
      <inkml:brushProperty name="color" value="#E71224"/>
    </inkml:brush>
  </inkml:definitions>
  <inkml:trace contextRef="#ctx0" brushRef="#br0">278 19 7538,'0'0'1700,"-24"0"-847,-213 0 2844,221 2-3106,41 4-379,10-2 290,0-1-1,44-2 0,-71-1-451,2279-16 3209,-2617 12-4922,0-6-4266,188 5 782</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3.052"/>
    </inkml:context>
    <inkml:brush xml:id="br0">
      <inkml:brushProperty name="width" value="0.05" units="cm"/>
      <inkml:brushProperty name="height" value="0.05" units="cm"/>
      <inkml:brushProperty name="color" value="#E71224"/>
    </inkml:brush>
  </inkml:definitions>
  <inkml:trace contextRef="#ctx0" brushRef="#br0">0 4 7162,'0'0'7340,"38"0"-6883,781-4 1265,835 6 426,-1628-3-2140,1 2-1,-1 1 0,39 8 1,-127-6-1179,0-4-504,-1 0-2039</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5.686"/>
    </inkml:context>
    <inkml:brush xml:id="br0">
      <inkml:brushProperty name="width" value="0.05" units="cm"/>
      <inkml:brushProperty name="height" value="0.05" units="cm"/>
      <inkml:brushProperty name="color" value="#E71224"/>
    </inkml:brush>
  </inkml:definitions>
  <inkml:trace contextRef="#ctx0" brushRef="#br0">1 3 10002,'0'0'9138,"10"-2"-9754,-10 9-2169,0 2-4744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6.057"/>
    </inkml:context>
    <inkml:brush xml:id="br0">
      <inkml:brushProperty name="width" value="0.05" units="cm"/>
      <inkml:brushProperty name="height" value="0.05" units="cm"/>
      <inkml:brushProperty name="color" value="#E71224"/>
    </inkml:brush>
  </inkml:definitions>
  <inkml:trace contextRef="#ctx0" brushRef="#br0">111 1 12683,'0'0'4593,"-2"63"-4593,-37-45-768,3-4-1937,2-4-2136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7.755"/>
    </inkml:context>
    <inkml:brush xml:id="br0">
      <inkml:brushProperty name="width" value="0.05" units="cm"/>
      <inkml:brushProperty name="height" value="0.05" units="cm"/>
      <inkml:brushProperty name="color" value="#E71224"/>
    </inkml:brush>
  </inkml:definitions>
  <inkml:trace contextRef="#ctx0" brushRef="#br0">3 211 11875,'0'0'5705,"14"-20"-5436,8-5-175,-8 8 69,0-1-1,22-37 1,-33 50 62,-1 0 0,0-1 0,0 1 1,0-1-1,0 1 0,-1-1 0,0 0 1,0 1-1,-1-1 0,0-11 0,-3 16-216,-1 0-1,1 0 1,-1 1-1,0 0 1,1 0-1,-1 0 1,0 0-1,1 0 1,-1 1-1,-4 1 1,4-1-15,-1 1 1,1 1 0,0-1-1,1 1 1,-1-1 0,0 1-1,1 0 1,-1 0 0,1 0-1,0 1 1,0-1 0,0 1-1,1 0 1,-1 0-1,-2 6 1,2-2-2,0-1 0,0 1 0,1 0 0,0-1 0,0 1 1,1 0-1,0 0 0,0 10 0,2-16 5,-1 0 1,1 0-1,-1 0 1,1 0-1,0 0 1,0 0-1,0 0 1,0 0-1,0 0 1,0 0-1,0-1 1,1 1-1,-1 0 1,0-1-1,1 1 1,0-1-1,-1 0 1,1 1-1,0-1 1,0 0-1,0 0 1,0 0-1,0 0 1,0-1-1,0 1 1,0 0-1,0-1 1,0 0-1,0 1 1,0-1-1,4 0 1,12 2-10,0 0 0,33-3 0,-32 1-55,-17 0-116,0-1 0,0 1 0,0 0 1,0-1-1,0 1 0,0-1 0,-1 1 0,1-1 0,0 0 0,0 0 0,0 0 0,-1 0 1,1 0-1,0 0 0,-1 0 0,1-1 0,-1 1 0,1-1 0,-1 1 0,2-3 1,4-4-3355,6-5-4999</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6.398"/>
    </inkml:context>
    <inkml:brush xml:id="br0">
      <inkml:brushProperty name="width" value="0.05" units="cm"/>
      <inkml:brushProperty name="height" value="0.05" units="cm"/>
      <inkml:brushProperty name="color" value="#E71224"/>
    </inkml:brush>
  </inkml:definitions>
  <inkml:trace contextRef="#ctx0" brushRef="#br0">78 47 8266,'0'0'10071,"2"-10"-9327,-1 0-730,2-17 1021,-1 51-551,-4 124-77,7 195 578,3-269-888,-18-89-1308,-30-45-3036,24 38 921,-14-23-6512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6.743"/>
    </inkml:context>
    <inkml:brush xml:id="br0">
      <inkml:brushProperty name="width" value="0.05" units="cm"/>
      <inkml:brushProperty name="height" value="0.05" units="cm"/>
      <inkml:brushProperty name="color" value="#E71224"/>
    </inkml:brush>
  </inkml:definitions>
  <inkml:trace contextRef="#ctx0" brushRef="#br0">1 26 3185,'0'0'15035,"116"-25"-14995,-74 36-40,-6 10-816,-10 19-817,-8-5-2231,-16-2-1114</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7.067"/>
    </inkml:context>
    <inkml:brush xml:id="br0">
      <inkml:brushProperty name="width" value="0.05" units="cm"/>
      <inkml:brushProperty name="height" value="0.05" units="cm"/>
      <inkml:brushProperty name="color" value="#E71224"/>
    </inkml:brush>
  </inkml:definitions>
  <inkml:trace contextRef="#ctx0" brushRef="#br0">0 33 10538,'0'0'4457,"171"2"-4457,-117-2-2520,-10 0-9491</inkml:trace>
  <inkml:trace contextRef="#ctx0" brushRef="#br0" timeOffset="1">381 0 11602,'0'0'7010,"0"14"-6794,0 199 743,0-211-952,0 0 0,1 0-1,-1-1 1,1 1 0,-1 0 0,1-1 0,0 1 0,0-1-1,-1 1 1,1-1 0,0 1 0,1-1 0,-1 0 0,0 0 0,0 1-1,0-1 1,1 0 0,-1 0 0,1 0 0,-1 0 0,1 0-1,-1-1 1,1 1 0,-1 0 0,1-1 0,0 1 0,-1-1-1,1 1 1,0-1 0,0 0 0,-1 0 0,1 0 0,0 0 0,2 0-1,13 0 88,-1 0 0,30-4 0,-31 2-74,103-5-8,-117 7-132,-1-5-2919,0-4-2908</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7.443"/>
    </inkml:context>
    <inkml:brush xml:id="br0">
      <inkml:brushProperty name="width" value="0.05" units="cm"/>
      <inkml:brushProperty name="height" value="0.05" units="cm"/>
      <inkml:brushProperty name="color" value="#E71224"/>
    </inkml:brush>
  </inkml:definitions>
  <inkml:trace contextRef="#ctx0" brushRef="#br0">0 1 7802,'0'0'9452,"9"0"-6736,45 2-2331,14-3-88,-25-1-228,-1 3 0,54 6 0,-82-2-254,-21 0-864,-25 1-2172,6-3-1581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7.786"/>
    </inkml:context>
    <inkml:brush xml:id="br0">
      <inkml:brushProperty name="width" value="0.05" units="cm"/>
      <inkml:brushProperty name="height" value="0.05" units="cm"/>
      <inkml:brushProperty name="color" value="#E71224"/>
    </inkml:brush>
  </inkml:definitions>
  <inkml:trace contextRef="#ctx0" brushRef="#br0">1 26 9938,'0'0'8098,"24"1"-7481,183 5 122,-199-5-666,-6-1-201,0 1-1,1-1 1,-1 0-1,0 0 0,0 0 1,1 0-1,-1-1 0,0 1 1,0 0-1,1-1 1,-1 0-1,2 0 0,11-18-6472,-8 7-1902</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8.156"/>
    </inkml:context>
    <inkml:brush xml:id="br0">
      <inkml:brushProperty name="width" value="0.05" units="cm"/>
      <inkml:brushProperty name="height" value="0.05" units="cm"/>
      <inkml:brushProperty name="color" value="#E71224"/>
    </inkml:brush>
  </inkml:definitions>
  <inkml:trace contextRef="#ctx0" brushRef="#br0">18 45 7946,'0'0'10709,"2"-9"-9927,-2 7-733,5-26 280,-2 23-209,0 21-99,2 105 697,-13 150-1,7-256-680,-1 0 0,0 0 0,-1 0-1,-1 0 1,0-1 0,-8 18 0,12-31-24,0-23-1191,7-54-2753,-4 37-1172</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8.511"/>
    </inkml:context>
    <inkml:brush xml:id="br0">
      <inkml:brushProperty name="width" value="0.05" units="cm"/>
      <inkml:brushProperty name="height" value="0.05" units="cm"/>
      <inkml:brushProperty name="color" value="#E71224"/>
    </inkml:brush>
  </inkml:definitions>
  <inkml:trace contextRef="#ctx0" brushRef="#br0">0 80 5065,'0'0'13691,"130"-79"-13611,-94 79-24,-3 0-48,-4 18-8,-8 10-464,-19 21-600,-2-5-1081,-2-4-3120</inkml:trace>
  <inkml:trace contextRef="#ctx0" brushRef="#br0" timeOffset="1">16 417 11546,'0'0'4681,"145"0"-4496,-91 0-185,29 0-297,-13 0-2471,-11-2-5986</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8.839"/>
    </inkml:context>
    <inkml:brush xml:id="br0">
      <inkml:brushProperty name="width" value="0.05" units="cm"/>
      <inkml:brushProperty name="height" value="0.05" units="cm"/>
      <inkml:brushProperty name="color" value="#E71224"/>
    </inkml:brush>
  </inkml:definitions>
  <inkml:trace contextRef="#ctx0" brushRef="#br0">101 5 10042,'0'0'9638,"-7"-2"-9388,6 1-248,-1 1 0,0-1 0,1 1 0,-1 0 0,1-1 0,-1 1 0,0 0 1,0 0-1,1 0 0,-1 0 0,0 0 0,1 1 0,-1-1 0,0 0 0,1 1 1,-1 0-1,1-1 0,-1 1 0,1 0 0,-3 1 0,0 1-2,1 1 0,-1 0 0,1-1-1,0 1 1,1 0 0,-1 1 0,1-1-1,-3 6 1,0 0 0,1-1-1,0 1 0,0 0 1,1 1-1,0-1 0,1 1 1,-1 12-1,3-20 2,0 0-1,-1-1 1,2 1-1,-1 0 1,0 0 0,0 0-1,1-1 1,0 1-1,-1 0 1,1-1-1,0 1 1,0 0-1,1-1 1,-1 0 0,0 1-1,1-1 1,0 0-1,-1 1 1,1-1-1,0 0 1,0 0-1,0 0 1,0-1 0,1 1-1,-1 0 1,0-1-1,1 0 1,-1 1-1,1-1 1,-1 0-1,1 0 1,3 0 0,11 3-265,0-1 0,0-1 1,1 0-1,-1-1 0,0-1 0,1-1 1,-1-1-1,0 0 0,1-1 1,23-7-1,4-8-4170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3:39.180"/>
    </inkml:context>
    <inkml:brush xml:id="br0">
      <inkml:brushProperty name="width" value="0.05" units="cm"/>
      <inkml:brushProperty name="height" value="0.05" units="cm"/>
      <inkml:brushProperty name="color" value="#E71224"/>
    </inkml:brush>
  </inkml:definitions>
  <inkml:trace contextRef="#ctx0" brushRef="#br0">1 1 10138,'0'0'6522</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1.437"/>
    </inkml:context>
    <inkml:brush xml:id="br0">
      <inkml:brushProperty name="width" value="0.05" units="cm"/>
      <inkml:brushProperty name="height" value="0.05" units="cm"/>
      <inkml:brushProperty name="color" value="#E71224"/>
    </inkml:brush>
  </inkml:definitions>
  <inkml:trace contextRef="#ctx0" brushRef="#br0">16 48 6633,'0'0'7295,"-11"7"-5455,6 0 1293,52-7-3155,1346-28 1281,-1252 20-1226,192 14 0,-318-6-76,-23-3-539,-20-7-2858,-2-8-5826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8.346"/>
    </inkml:context>
    <inkml:brush xml:id="br0">
      <inkml:brushProperty name="width" value="0.05" units="cm"/>
      <inkml:brushProperty name="height" value="0.05" units="cm"/>
      <inkml:brushProperty name="color" value="#E71224"/>
    </inkml:brush>
  </inkml:definitions>
  <inkml:trace contextRef="#ctx0" brushRef="#br0">115 0 11042,'0'0'7225,"-18"12"-6881,-55 39-151,71-49-186,-1 1-1,1 0 1,0 0 0,0 0-1,0 0 1,1 0 0,-1 0-1,1 1 1,-1-1 0,1 0-1,0 1 1,0-1 0,1 1-1,-1-1 1,1 1 0,0 0-1,0-1 1,0 1 0,0-1-1,0 1 1,1-1 0,0 1-1,0-1 1,0 1 0,0-1-1,0 0 1,1 1 0,-1-1-1,1 0 1,0 0 0,0 0-1,3 3 1,6 6 28,0-1-1,1 0 1,19 13-1,13 10 8,-44-34-43,1 1 0,0-1 1,-1 0-1,1 1 0,-1-1 0,1 1 0,-1-1 0,1 1 1,-1 0-1,1-1 0,-1 1 0,0-1 0,1 1 0,-1 0 1,0-1-1,1 1 0,-1 0 0,0-1 0,0 1 0,0 0 1,0-1-1,0 1 0,0 0 0,0 0 0,0-1 0,0 1 1,0 0-1,0-1 0,0 1 0,0 0 0,0 0 0,-1 1 1,0-1-1,-1 0 0,1 1 0,-1-1 0,1 0 0,-1 1 0,1-1 0,-1 0 0,0 0 0,1 0 0,-1-1 0,-4 2 0,-49 10-55,46-11 58,19-16-8,14-5-76,0 2 0,28-15 0,-23 16-3,52-42 0,-74 52 111,1 0 1,-1 0 0,-1-1 0,1 0-1,-1 0 1,-1 0 0,1-1-1,-1 0 1,-1 0 0,7-19 0,-4 7 1048,-8 31 24,-2 25-1077,-21 192-140,18-187-1591,11-69-2514,0-3-4217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6.456"/>
    </inkml:context>
    <inkml:brush xml:id="br0">
      <inkml:brushProperty name="width" value="0.05" units="cm"/>
      <inkml:brushProperty name="height" value="0.05" units="cm"/>
      <inkml:brushProperty name="color" value="#E71224"/>
    </inkml:brush>
  </inkml:definitions>
  <inkml:trace contextRef="#ctx0" brushRef="#br0">37 0 1632,'0'0'13731,"-8"0"-12696,-20 2 34,50 1 129,64 4-628,92 5-432,-177-12 73,-3 7-91,0 1 0,0 0 0,0-1 0,-1 1 0,0-1 0,0 0 0,-1 0-1,0 0 1,0 0 0,-1-1 0,0 1 0,-7 6 0,-10 18 158,-12 18-293,3 2 0,2 2 1,2 1-1,2 0 0,-17 61 1,114-112 1943,-23-4-1930,-24 0-1,-1 1-1,1 1 1,42 7 0,-69-8-194,-1-1 0,1 1 0,-1-1-1,1 0 1,-1 1 0,1-1 0,0 0 0,-1-1 0,1 1 0,0 0 0,0-1 0,0 1 0,0-1 0,0 1 0,0-1 0,0 0 0,1 0 0,-1 0 0,1 0 0,-1 0 0,1 0 0,0-1 0,0 1 0,0 0 0,0-1 0,-1-3 0,-11-21-5680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6.827"/>
    </inkml:context>
    <inkml:brush xml:id="br0">
      <inkml:brushProperty name="width" value="0.05" units="cm"/>
      <inkml:brushProperty name="height" value="0.05" units="cm"/>
      <inkml:brushProperty name="color" value="#E71224"/>
    </inkml:brush>
  </inkml:definitions>
  <inkml:trace contextRef="#ctx0" brushRef="#br0">12 1 6065,'0'0'8338,"-12"1"-6191,23 5-1865,1-1-1,-1-1 0,1 0 1,0-1-1,0 0 1,0 0-1,1-2 0,-1 1 1,21-1-1,2 6-5903,-23-7-870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7.199"/>
    </inkml:context>
    <inkml:brush xml:id="br0">
      <inkml:brushProperty name="width" value="0.05" units="cm"/>
      <inkml:brushProperty name="height" value="0.05" units="cm"/>
      <inkml:brushProperty name="color" value="#E71224"/>
    </inkml:brush>
  </inkml:definitions>
  <inkml:trace contextRef="#ctx0" brushRef="#br0">9 1 1136,'0'0'10398,"-9"18"-4556,26-15-5432,-1 0 0,0-2 0,1 0 0,28-2 0,8 1-249,-46-1-152,-5 1-9,0-1 0,0 1-1,0 0 1,0 0 0,0-1 0,0 1-1,0 1 1,0-1 0,0 0 0,0 0-1,0 1 1,0-1 0,0 1 0,0 0-1,2 1 1,-4-2-21,1 0-1,-1 0 0,0 0 0,0 1 1,0-1-1,1 0 0,-1 0 1,0 1-1,0-1 0,0 0 1,0 0-1,1 1 0,-1-1 1,0 0-1,0 0 0,0 1 1,0-1-1,0 0 0,0 1 1,0-1-1,0 0 0,0 0 0,0 1 1,0-1-1,0 0 0,0 1 1,0-1-1,0 0 0,0 0 1,0 1-1,0-1 0,-1 0 1,1 0-1,0 1 0,0-1 1,0 0-1,0 0 0,-1 1 1,-13 8-748,-15 1-1099,29-10 1704,-24 6-3702,3-2-1621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7.527"/>
    </inkml:context>
    <inkml:brush xml:id="br0">
      <inkml:brushProperty name="width" value="0.05" units="cm"/>
      <inkml:brushProperty name="height" value="0.05" units="cm"/>
      <inkml:brushProperty name="color" value="#E71224"/>
    </inkml:brush>
  </inkml:definitions>
  <inkml:trace contextRef="#ctx0" brushRef="#br0">39 1 8186</inkml:trace>
  <inkml:trace contextRef="#ctx0" brushRef="#br0" timeOffset="1">39 1 8186,'-38'149'3008,"38"-147"-1727,0 0-337,20 1 192,9 4-144,4-3-288,4 3-383,-4-2-145,-4 0-168,-9-1 80,-7 1-88,-10-3-64,-11-2-1937,-10 0-2144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8.164"/>
    </inkml:context>
    <inkml:brush xml:id="br0">
      <inkml:brushProperty name="width" value="0.05" units="cm"/>
      <inkml:brushProperty name="height" value="0.05" units="cm"/>
      <inkml:brushProperty name="color" value="#E71224"/>
    </inkml:brush>
  </inkml:definitions>
  <inkml:trace contextRef="#ctx0" brushRef="#br0">26 623 7906,'0'0'11562,"-6"2"-11243,5-2-318,0 1 1,0 0-1,-1-1 1,1 1-1,0 0 1,0 0-1,0 0 0,0 0 1,0 0-1,0 0 1,0 0-1,1 0 1,-1 1-1,0-1 1,0 0-1,1 0 0,-1 1 1,1-1-1,-1 0 1,1 1-1,0-1 1,-1 0-1,1 1 0,0-1 1,0 1-1,0-1 1,0 0-1,0 1 1,0-1-1,1 1 1,-1-1-1,0 0 0,1 1 1,0 1-1,26 63-10,-13-38 36,33 82 225,83 138 0,-130-247-218,1 0 0,0 0 0,-1 0 1,1 0-1,0 0 0,0 0 0,-1 0 0,1 0 0,0 0 0,0 0 0,0 0 0,0 0 1,1-1-1,-1 1 0,0 0 0,0-1 0,0 1 0,0-1 0,3 1 0,-3-1 30,0 0 0,0 0-1,0 0 1,0-1-1,0 1 1,-1 0-1,1-1 1,0 1 0,0-1-1,0 1 1,0-1-1,-1 1 1,1-1-1,0 0 1,-1 1 0,1-1-1,0 0 1,-1 1-1,1-1 1,0-1-1,4-7 228,-1 1 0,0-1 0,-1 0 0,3-12 0,-4 15-520,11-43 266,-2 0 1,-2-1-1,3-77 0,-11-155 113,-3 155-81,2-253 262,28 429-2690,35 46-2458,-32-56-1914</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8.584"/>
    </inkml:context>
    <inkml:brush xml:id="br0">
      <inkml:brushProperty name="width" value="0.05" units="cm"/>
      <inkml:brushProperty name="height" value="0.05" units="cm"/>
      <inkml:brushProperty name="color" value="#E71224"/>
    </inkml:brush>
  </inkml:definitions>
  <inkml:trace contextRef="#ctx0" brushRef="#br0">45 17 280,'0'0'15707,"-10"-3"-14738,7 2-854,-24-6 184,22 3-168,17 3 49,192 3 56,182 16 331,565 15 525,-598-32-914,222 3-209,-538-4 19,-27-1-10,1 1-1,-1 0 1,1 1-1,-1 0 1,1 0-1,-1 1 0,17 5 1,-27-6 18,0-1 1,0 0 0,0 0-1,1 0 1,-1 0-1,0 0 1,0 0-1,0 1 1,0-1 0,0 0-1,0 0 1,0 0-1,0 0 1,0 0-1,1 1 1,-1-1 0,0 0-1,0 0 1,0 0-1,0 0 1,0 1 0,0-1-1,0 0 1,0 0-1,0 0 1,0 1-1,0-1 1,0 0 0,0 0-1,0 0 1,-1 0-1,1 1 1,0-1-1,0 0 1,0 0 0,0 0-1,0 0 1,0 0-1,0 1 1,0-1-1,-1 0 1,1 0 0,0 0-1,0 0 1,0 0-1,0 0 1,0 0 0,-1 0-1,1 1 1,0-1-1,0 0 1,0 0-1,0 0 1,-1 0 0,1 0-1,0 0 1,0 0-1,0 0 1,-1 0-1,-13 5-124,-1 0-1,0-1 0,-15 3 0,-8 1-1328,-3 2-2357</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39.584"/>
    </inkml:context>
    <inkml:brush xml:id="br0">
      <inkml:brushProperty name="width" value="0.05" units="cm"/>
      <inkml:brushProperty name="height" value="0.05" units="cm"/>
      <inkml:brushProperty name="color" value="#E71224"/>
    </inkml:brush>
  </inkml:definitions>
  <inkml:trace contextRef="#ctx0" brushRef="#br0">46 24 8754,'0'0'8934,"-3"3"-8746,1 0-184,0-1 0,0 1 0,0 0 0,1 0 0,-1-1 0,1 1 0,-1 0 0,1 1 0,0-1 0,0 0 0,1 0 0,-1 0 0,1 1 0,-1 3 0,1 59 185,1-28 9,-16 177 656,15-272 498,0 31-1370,0-1 0,6-41 0,-2 47-12,1 1-1,1 0 1,1 0-1,18-37 1,-22 52 18,0 0 1,0-1-1,0 2 1,0-1-1,1 0 1,0 1-1,0-1 1,0 1-1,1 0 1,0 1-1,-1-1 1,1 1 0,0 0-1,1 0 1,-1 0-1,0 1 1,1 0-1,-1 0 1,1 0-1,0 1 1,0 0-1,6-1 1,-6 1-1,0 1 0,1 0-1,-1 0 1,0 1 0,0-1 0,0 1 0,0 1 0,6 1-1,-10-2 4,0 0-1,-1 0 0,1 0 0,0 1 1,-1-1-1,1 1 0,-1-1 0,1 1 0,-1-1 1,0 1-1,0 0 0,0-1 0,0 1 1,0 0-1,0 0 0,0 0 0,-1 0 1,1 0-1,0 0 0,-1 0 0,0 0 0,0 0 1,1 0-1,-1 0 0,0 0 0,-1 4 1,1-3 2,0 1 0,0-1 0,0 1 0,-1-1 0,1 1 0,-1-1 0,0 1 0,0-1 0,0 0 0,-1 1 0,1-1 0,-1 0 0,0 0 0,0 0 0,0 0 0,-3 4 0,-1-2 8,-1 0 0,1 0 0,-1-1 0,0 1 1,0-2-1,-10 5 0,-21 8 11,-67 18-1,66-23 2,39-10-15,0 0 0,-1 0 0,1 0 0,0 0 0,0-1 0,0 1 0,0 0-1,1 0 1,-1 0 0,0 0 0,0 0 0,0 0 0,1 0 0,-1 0 0,0-1 0,1 1 0,-1 0 0,1 0 0,-1 0 0,1-1 0,-1 1 0,1 0 0,0 0 0,-1-1 0,1 1 0,0-1 0,1 2 0,112 81 17,-66-50 30,45 40 1,-91-72-42,-1-25-952,-2-4-1746,-1-2-2230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0.020"/>
    </inkml:context>
    <inkml:brush xml:id="br0">
      <inkml:brushProperty name="width" value="0.05" units="cm"/>
      <inkml:brushProperty name="height" value="0.05" units="cm"/>
      <inkml:brushProperty name="color" value="#E71224"/>
    </inkml:brush>
  </inkml:definitions>
  <inkml:trace contextRef="#ctx0" brushRef="#br0">1 16 9450,'0'0'7040,"11"-12"-6638,-8 11-398,0 1 0,0-1 1,0 0-1,0 1 0,0 0 1,0 0-1,0 0 0,0 0 0,0 0 1,0 1-1,-1-1 0,1 1 1,0 0-1,0 0 0,0 0 1,-1 0-1,1 0 0,0 1 1,-1-1-1,1 1 0,3 3 1,-4-4-8,1 1 0,0 1 1,0-1-1,-1 0 1,1 1-1,-1-1 1,0 1-1,0 0 1,0-1-1,0 1 1,0 0-1,-1 1 1,1-1-1,-1 0 0,0 0 1,0 0-1,0 1 1,1 3-1,-3-1 5,0-1 0,0 1 0,-1-1 1,1 1-1,-1-1 0,-1 1 0,1-1 0,-1 0 0,0 0 0,0 0 0,0-1 0,0 1 0,-1-1 0,0 1 0,0-1 0,0 0 0,-7 4 0,6-4 3,0 1 0,0 0-1,0-1 1,1 1 0,0 1-1,0-1 1,0 1-1,0-1 1,1 1 0,0 0-1,1 0 1,-3 8 0,5-13 1,-1 0 1,1 0 0,0 0 0,0 0 0,0 0-1,1 1 1,-1-1 0,0 0 0,0 0-1,0 0 1,1 0 0,-1 0 0,1 0-1,-1 1 1,1-1 0,-1 0 0,1 0 0,0-1-1,-1 1 1,1 0 0,0 0 0,0 0-1,0 0 1,0-1 0,-1 1 0,1 0 0,0-1-1,0 1 1,0 0 0,0-1 0,1 0-1,-1 1 1,0-1 0,0 1 0,0-1-1,0 0 1,0 0 0,2 0 0,55 4 509,-42-5-406,105 2 104,-117 3-675,-11 4-139,-10 5-2505,4-10-2827</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0.393"/>
    </inkml:context>
    <inkml:brush xml:id="br0">
      <inkml:brushProperty name="width" value="0.05" units="cm"/>
      <inkml:brushProperty name="height" value="0.05" units="cm"/>
      <inkml:brushProperty name="color" value="#E71224"/>
    </inkml:brush>
  </inkml:definitions>
  <inkml:trace contextRef="#ctx0" brushRef="#br0">0 1 8066,'0'0'6657,"3"4"-5643,-1-2-877,1 1 0,0-1-1,0 1 1,0-1 0,0 0 0,1 0 0,-1 0 0,0-1 0,1 1 0,0-1 0,-1 0 0,1 0 0,0 0 0,-1 0-1,7 0 1,74 5 647,-42-4-551,4 1-103,-26-2-96,-1 1 0,0 0 1,26 7-1,-41-7-58,-28 0-1038,-18-5-3119,26-5-329</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0.749"/>
    </inkml:context>
    <inkml:brush xml:id="br0">
      <inkml:brushProperty name="width" value="0.05" units="cm"/>
      <inkml:brushProperty name="height" value="0.05" units="cm"/>
      <inkml:brushProperty name="color" value="#E71224"/>
    </inkml:brush>
  </inkml:definitions>
  <inkml:trace contextRef="#ctx0" brushRef="#br0">13 0 9898,'0'0'9026,"-13"140"-8738,13-87 104,3-1-176,7-6-168,-2-6 8,0-10-56,7-18-104,1-10-1760,-3-2-5890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8.705"/>
    </inkml:context>
    <inkml:brush xml:id="br0">
      <inkml:brushProperty name="width" value="0.05" units="cm"/>
      <inkml:brushProperty name="height" value="0.05" units="cm"/>
      <inkml:brushProperty name="color" value="#E71224"/>
    </inkml:brush>
  </inkml:definitions>
  <inkml:trace contextRef="#ctx0" brushRef="#br0">1 1 11330,'0'0'3137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1.497"/>
    </inkml:context>
    <inkml:brush xml:id="br0">
      <inkml:brushProperty name="width" value="0.05" units="cm"/>
      <inkml:brushProperty name="height" value="0.05" units="cm"/>
      <inkml:brushProperty name="color" value="#E71224"/>
    </inkml:brush>
  </inkml:definitions>
  <inkml:trace contextRef="#ctx0" brushRef="#br0">114 19 1688,'0'0'11578,"-5"-19"-6193,2 22-5372,0 0 0,1 0 1,-1 0-1,1 0 1,0 0-1,0 0 0,0 1 1,0-1-1,0 1 1,1-1-1,0 1 0,-2 5 1,-1 1 0,-11 25 24,2 1 1,1 0 0,2 1-1,2 0 1,1 1 0,1 0-1,3-1 1,1 2 0,3 41-1,1-67-21,1 0-1,0 0 0,0 0 0,2-1 0,-1 0 0,1 0 0,1 0 0,0 0 0,1-1 0,0 0 0,1 0 0,0-1 0,1 0 0,0-1 0,0 0 0,1 0 0,0-1 0,1 0 1,0 0-1,0-2 0,1 1 0,-1-1 0,21 6 0,-21-9 205,-16-11-213,-10-15-1333,12 3-1556,3 0-2959</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1.898"/>
    </inkml:context>
    <inkml:brush xml:id="br0">
      <inkml:brushProperty name="width" value="0.05" units="cm"/>
      <inkml:brushProperty name="height" value="0.05" units="cm"/>
      <inkml:brushProperty name="color" value="#E71224"/>
    </inkml:brush>
  </inkml:definitions>
  <inkml:trace contextRef="#ctx0" brushRef="#br0">23 29 1800,'0'0'12310,"-3"-5"-10963,-12-17-174,11 20 1532,3 12-2282,5 13-678,14 13 304,0 0 0,30 40 1,-3-3 50,-41-66-177,-2-4 1,-1 0 1,1 0-1,-1 0 1,1 0 0,0 0-1,0 0 1,0 0-1,1-1 1,-1 1 0,1-1-1,-1 0 1,1 1-1,0-1 1,5 2 0,-7-4-78,-1 0 1,1 0-1,0-1 1,-1 1 0,1 0-1,-1-1 1,1 1-1,-1-1 1,1 1 0,-1 0-1,1-1 1,-1 1-1,0-1 1,1 0 0,-1 1-1,1-1 1,-1 1-1,0-1 1,0 1 0,1-1-1,-1 0 1,0 1-1,0-1 1,0 0 0,0 1-1,0-1 1,0 0 0,0 1-1,0-1 1,0 0-1,0 0 1,0-1-569,1-22-7303</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2.236"/>
    </inkml:context>
    <inkml:brush xml:id="br0">
      <inkml:brushProperty name="width" value="0.05" units="cm"/>
      <inkml:brushProperty name="height" value="0.05" units="cm"/>
      <inkml:brushProperty name="color" value="#E71224"/>
    </inkml:brush>
  </inkml:definitions>
  <inkml:trace contextRef="#ctx0" brushRef="#br0">243 0 9074,'0'0'7084,"-9"18"-6884,-172 268 1463,169-271-1630,7-9-23,0 0 1,1 0 0,-1 0-1,2 0 1,-1 1-1,1-1 1,0 1 0,0 0-1,-2 9 1,5-16-41,0 1 0,0-1-1,0 1 1,0-1 0,0 1 0,0-1 0,0 1-1,0-1 1,1 1 0,-1-1 0,0 1 0,0-1-1,1 1 1,-1-1 0,0 0 0,0 1 0,1-1 0,-1 1-1,0-1 1,1 0 0,-1 1 0,1-1 0,-1 0-1,0 1 1,1-1 0,-1 0 0,1 0 0,-1 0-1,1 1 1,-1-1 0,1 0 0,-1 0 0,1 0 0,-1 0-1,1 0 1,-1 0 0,1 0 0,-1 0 0,1 0-1,-1 0 1,1 0 0,-1 0 0,1 0 0,-1 0-1,1-1 1,-1 1 0,1 0 0,0-1 0,27-7-2707,5-11-2949</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2.603"/>
    </inkml:context>
    <inkml:brush xml:id="br0">
      <inkml:brushProperty name="width" value="0.05" units="cm"/>
      <inkml:brushProperty name="height" value="0.05" units="cm"/>
      <inkml:brushProperty name="color" value="#E71224"/>
    </inkml:brush>
  </inkml:definitions>
  <inkml:trace contextRef="#ctx0" brushRef="#br0">30 0 8386,'0'0'8656,"-2"5"-8302,-5 19-136,0 2 1,2-1 0,1 1 0,2 0-1,0-1 1,2 34 0,0-58-213,1 0 1,-1 1 0,1-1 0,-1 0-1,1 0 1,-1 0 0,1 0 0,-1 0 0,1 0-1,0 0 1,0 0 0,0 0 0,-1 0-1,1 0 1,0 0 0,0-1 0,0 1-1,0 0 1,1-1 0,-1 1 0,0-1-1,0 1 1,0-1 0,0 1 0,0-1-1,1 0 1,-1 0 0,0 1 0,0-1-1,1 0 1,-1 0 0,2 0 0,52 0 200,-38-1-151,65-6 15,-82 7-104,-8 0-381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2.942"/>
    </inkml:context>
    <inkml:brush xml:id="br0">
      <inkml:brushProperty name="width" value="0.05" units="cm"/>
      <inkml:brushProperty name="height" value="0.05" units="cm"/>
      <inkml:brushProperty name="color" value="#E71224"/>
    </inkml:brush>
  </inkml:definitions>
  <inkml:trace contextRef="#ctx0" brushRef="#br0">11 0 1072,'0'0'14654,"-9"4"-13741,9-4-904,0 0-1,1 1 0,-1-1 0,0 0 0,0 0 0,0 0 0,0 0 0,0 0 0,0 0 0,0 0 1,0 0-1,0 0 0,1 1 0,-1-1 0,0 0 0,0 0 0,0 0 0,0 0 0,0 0 1,0 0-1,0 0 0,0 1 0,0-1 0,0 0 0,0 0 0,0 0 0,0 0 0,0 0 0,0 0 1,0 1-1,0-1 0,0 0 0,0 0 0,0 0 0,0 0 0,0 0 0,-1 0 0,1 0 1,0 1-1,0-1 0,0 0 0,0 0 0,0 0 0,0 0 0,0 0 0,0 0 0,0 0 0,0 0 1,-1 0-1,1 0 0,0 0 0,0 0 0,0 1 0,0-1 0,0 0 0,0 0 0,0 0 1,-1 0-1,1 0 0,0 0 0,0 0 0,0 0 0,0 0 0,0 0 0,-1 0 0,30 4-82,56 3 0,-82-8-1894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3.285"/>
    </inkml:context>
    <inkml:brush xml:id="br0">
      <inkml:brushProperty name="width" value="0.05" units="cm"/>
      <inkml:brushProperty name="height" value="0.05" units="cm"/>
      <inkml:brushProperty name="color" value="#E71224"/>
    </inkml:brush>
  </inkml:definitions>
  <inkml:trace contextRef="#ctx0" brushRef="#br0">16 1 9602,'0'0'9109,"-4"3"-9012,3-2-96,0 1-1,-1 0 1,1-1-1,0 1 1,0 0 0,1 0-1,-1-1 1,0 1 0,0 0-1,1 0 1,-1 0-1,1 0 1,0 0 0,0 0-1,-1 0 1,1 0-1,1 0 1,-1 0 0,0 0-1,0 0 1,1 0-1,-1 0 1,1-1 0,-1 1-1,1 0 1,2 3 0,31 68 108,-20-45-18,21 45 20,51 101 118,-85-173-498,0-6-382,-1 1 1,1-1-1,-1 0 0,0 1 1,0-1-1,-1 0 0,0 1 1,-2-10-1,2 9-512,-5-23-3760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3.653"/>
    </inkml:context>
    <inkml:brush xml:id="br0">
      <inkml:brushProperty name="width" value="0.05" units="cm"/>
      <inkml:brushProperty name="height" value="0.05" units="cm"/>
      <inkml:brushProperty name="color" value="#E71224"/>
    </inkml:brush>
  </inkml:definitions>
  <inkml:trace contextRef="#ctx0" brushRef="#br0">215 1 5577,'0'0'11125,"-8"7"-11057,-7 12 87,0 1-1,1 1 1,1 0-1,-19 42 0,-8 13 172,16-37-204,15-27-93,1 0 1,0 1 0,1 1-1,0-1 1,-6 24 0,12-37-53,1 1 0,0-1 0,0 1 0,0-1 0,-1 1 0,1 0-1,0-1 1,0 1 0,0-1 0,0 1 0,0 0 0,0-1 0,0 1 0,0-1 0,1 1 0,-1-1 0,0 1 0,0 0 0,0-1 0,1 1 0,-1-1 0,0 1-1,1-1 1,-1 1 0,0-1 0,1 1 0,-1-1 0,0 1 0,1-1 0,-1 0 0,1 1 0,-1-1 0,1 0 0,-1 1 0,1-1 0,1 1 0,22 0-1930,-14-2 1219,26 1-3468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3.995"/>
    </inkml:context>
    <inkml:brush xml:id="br0">
      <inkml:brushProperty name="width" value="0.05" units="cm"/>
      <inkml:brushProperty name="height" value="0.05" units="cm"/>
      <inkml:brushProperty name="color" value="#E71224"/>
    </inkml:brush>
  </inkml:definitions>
  <inkml:trace contextRef="#ctx0" brushRef="#br0">92 1 8010,'0'0'6580,"-14"9"-5961,-42 35-157,54-40-428,-1 0-1,1 0 1,-1 0-1,1 0 1,0 1-1,1-1 0,-1 1 1,1-1-1,0 1 1,0 0-1,0-1 1,1 1-1,0 0 1,0 0-1,0 0 1,0-1-1,1 1 0,0 0 1,0-1-1,0 1 1,0 0-1,1-1 1,0 1-1,2 4 1,-1-5-14,0 0 0,0 0 0,0-1 1,1 1-1,-1-1 0,1 0 0,0 0 1,0 0-1,0 0 0,0 0 0,1-1 1,-1 0-1,1 0 0,4 1 0,1 0 33,0 0 0,0-1 0,0 0 0,0 0 0,17-1 0,-26-1 67,0-19-4793,1 3-549</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4.355"/>
    </inkml:context>
    <inkml:brush xml:id="br0">
      <inkml:brushProperty name="width" value="0.05" units="cm"/>
      <inkml:brushProperty name="height" value="0.05" units="cm"/>
      <inkml:brushProperty name="color" value="#E71224"/>
    </inkml:brush>
  </inkml:definitions>
  <inkml:trace contextRef="#ctx0" brushRef="#br0">1 17 6689,'0'0'8248,"23"-4"-7831,4-1-286,46-2 1,-69 7-119,1 0 0,0 1 1,-1 0-1,1 0 1,-1 0-1,0 1 0,1-1 1,-1 1-1,0 0 1,0 0-1,0 0 0,0 1 1,0 0-1,0-1 1,-1 1-1,0 1 1,4 3-1,2 3 8,-1 0 0,-1 1 0,12 23 0,-15-28-16,5 13 71,-1 0-1,0 0 0,-2 0 0,0 1 0,-1 0 0,4 34 0,-2 124 707,-7-164-732,0-3-11,0 0-1,-1 0 1,0 0 0,-1 0-1,0 0 1,-1-1 0,0 1-1,-1-1 1,0 1 0,-1-1-1,0 0 1,0-1 0,-1 1-1,-8 10 1,12-19-15,2-7-308,4-61-4241,3 28-1013</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4.681"/>
    </inkml:context>
    <inkml:brush xml:id="br0">
      <inkml:brushProperty name="width" value="0.05" units="cm"/>
      <inkml:brushProperty name="height" value="0.05" units="cm"/>
      <inkml:brushProperty name="color" value="#E71224"/>
    </inkml:brush>
  </inkml:definitions>
  <inkml:trace contextRef="#ctx0" brushRef="#br0">1 23 5577,'0'0'8329,"16"-4"-7771,51-11-291,-65 14-262,0 0-1,0 1 1,-1-1-1,1 1 1,1 0-1,-1-1 1,0 1-1,0 0 1,0 0-1,0 0 1,0 1-1,0-1 1,0 0-1,0 1 1,0-1-1,0 1 1,0 0-1,-1-1 1,1 1-1,0 0 1,0 0-1,0 0 1,-1 1-1,1-1 1,-1 0-1,1 1 1,-1-1-1,1 1 1,-1-1-1,0 1 1,0 0-1,0-1 1,0 1-1,0 0 1,0 0-1,0 0 1,0 0-1,-1 0 1,1 0-1,-1 0 1,0 0-1,1 3 1,-1 1-5,0 0-1,0 0 1,0 0 0,-1 1 0,0-1-1,0 0 1,0 0 0,-1 0 0,0 0-1,0 0 1,-5 7 0,-9 12 5,11-20-1,1 0 1,0 1-1,1-1 0,-1 1 1,1 0-1,1 0 0,-1 0 1,1 1-1,0-1 0,0 1 1,-1 11-1,3-17-4,0 0 1,0 0-1,1 0 0,-1-1 1,1 1-1,-1 0 0,0-1 1,1 1-1,-1 0 0,1-1 0,0 1 1,-1 0-1,1-1 0,0 1 1,-1-1-1,1 1 0,0-1 1,-1 0-1,1 1 0,0-1 0,0 0 1,0 1-1,-1-1 0,1 0 1,0 0-1,0 0 0,0 0 1,1 0-1,30 3 11,-28-3-9,167 0-1124,-170 0 954,-29 0-531,2 0-126,3 0-1016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9.067"/>
    </inkml:context>
    <inkml:brush xml:id="br0">
      <inkml:brushProperty name="width" value="0.05" units="cm"/>
      <inkml:brushProperty name="height" value="0.05" units="cm"/>
      <inkml:brushProperty name="color" value="#E71224"/>
    </inkml:brush>
  </inkml:definitions>
  <inkml:trace contextRef="#ctx0" brushRef="#br0">64 1 7258,'0'0'8956,"-10"9"-8668,-29 31-108,37-38-170,1-1 0,-1 1 0,1 0-1,0-1 1,0 1 0,0 0 0,0 0-1,0 0 1,0 0 0,0 0 0,1 0-1,-1 0 1,1 0 0,-1 4 0,1-5-4,0 0 1,1 0-1,-1 1 0,0-1 1,1 0-1,-1 0 1,0 0-1,1 0 1,0 0-1,-1 0 1,1-1-1,-1 1 0,1 0 1,0 0-1,0 0 1,0 0-1,-1-1 1,1 1-1,0 0 1,2 0-1,4 2 21,0 0 0,1 0 1,-1-1-1,1 0 0,0 0 0,9 0 0,9 4 5,-24-6-33,-1 1 0,0 0-1,1 0 1,-1 0 0,0 0-1,1 0 1,-1 0 0,0 0-1,0 0 1,0 0 0,0 1-1,0-1 1,0 0 0,0 1-1,0-1 1,-1 1 0,1-1-1,0 1 1,-1-1 0,1 1-1,-1-1 1,0 1 0,0 0-1,1-1 1,-1 1 0,0 0-1,0-1 1,0 1 0,-1-1-1,1 1 1,0 0 0,-1-1-1,1 1 1,-1-1 0,0 3-1,-1 1 2,0 0 1,-1 0-1,1 0 0,-1 0 0,0-1 0,0 0 0,-1 1 0,1-1 1,-6 5-1,9-9 0,-9 8 9,-1 0 0,0 0 0,0-1 0,0-1 0,-1 0-1,-13 6 1,23-12-113,6-1-280,1 0 0,-1-1 0,0 0 0,1 0 0,-1-1 0,0 1 0,-1-1 0,1 0 0,0 0 0,4-5 0,3-1-1448,27-17-5689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5.226"/>
    </inkml:context>
    <inkml:brush xml:id="br0">
      <inkml:brushProperty name="width" value="0.05" units="cm"/>
      <inkml:brushProperty name="height" value="0.05" units="cm"/>
      <inkml:brushProperty name="color" value="#E71224"/>
    </inkml:brush>
  </inkml:definitions>
  <inkml:trace contextRef="#ctx0" brushRef="#br0">4 9 4945,'0'0'9723,"-3"-1"-8790,9-2-797,54-1 542,81 5-1,-46 2-620,-20-5-23,-33 0-179,0 2 1,68 9 0,-109-9 21,-1 0-1,0 1 1,1-1 0,-1 1-1,1-1 1,-1 1 0,0-1-1,0 1 1,1-1-1,-1 1 1,0-1 0,0 1-1,1 0 1,-1-1 0,0 1-1,0-1 1,0 1-1,0-1 1,0 1 0,0 0-1,0-1 1,0 1 0,0-1-1,0 1 1,0 0-1,-1 0 1,1 1-1176,0 3-2915</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5.848"/>
    </inkml:context>
    <inkml:brush xml:id="br0">
      <inkml:brushProperty name="width" value="0.05" units="cm"/>
      <inkml:brushProperty name="height" value="0.05" units="cm"/>
      <inkml:brushProperty name="color" value="#E71224"/>
    </inkml:brush>
  </inkml:definitions>
  <inkml:trace contextRef="#ctx0" brushRef="#br0">0 1 11626,'0'0'6450,"10"33"-8090,1-12-2609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6.204"/>
    </inkml:context>
    <inkml:brush xml:id="br0">
      <inkml:brushProperty name="width" value="0.05" units="cm"/>
      <inkml:brushProperty name="height" value="0.05" units="cm"/>
      <inkml:brushProperty name="color" value="#E71224"/>
    </inkml:brush>
  </inkml:definitions>
  <inkml:trace contextRef="#ctx0" brushRef="#br0">135 0 9578,'0'0'6281,"-39"96"-6281,3-71-144,2-6-2552,8-10-8819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6.561"/>
    </inkml:context>
    <inkml:brush xml:id="br0">
      <inkml:brushProperty name="width" value="0.05" units="cm"/>
      <inkml:brushProperty name="height" value="0.05" units="cm"/>
      <inkml:brushProperty name="color" value="#E71224"/>
    </inkml:brush>
  </inkml:definitions>
  <inkml:trace contextRef="#ctx0" brushRef="#br0">30 24 7402,'0'0'10622,"-7"-6"-9883,-15-12-450,23 24-154,41 47-120,-4-5-10,58 98 28,13 19 91,-108-164-162,-1 0 0,1-1 0,-1 1 0,1 0 0,-1 0 0,1-1 1,0 1-1,-1 0 0,1 0 0,0-1 0,-1 1 0,1-1 0,0 1 0,0-1 0,0 1 0,-1-1 0,1 1 0,0-1 0,0 0 0,0 1 0,0-1 0,1 0 1,-1 0-104,0-1 0,-1 0 0,1 1 0,0-1 0,-1 0 0,1 0 1,-1 1-1,1-1 0,-1 0 0,1 0 0,-1 0 0,0 0 0,1 0 0,-1 0 1,0 1-1,0-1 0,0 0 0,0 0 0,0 0 0,0 0 0,0-1 1,1-23-4571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6.940"/>
    </inkml:context>
    <inkml:brush xml:id="br0">
      <inkml:brushProperty name="width" value="0.05" units="cm"/>
      <inkml:brushProperty name="height" value="0.05" units="cm"/>
      <inkml:brushProperty name="color" value="#E71224"/>
    </inkml:brush>
  </inkml:definitions>
  <inkml:trace contextRef="#ctx0" brushRef="#br0">292 0 8194,'0'0'7147,"-12"17"-6595,3-4-419,-72 112 925,3-1-346,46-76-501,-37 73 1,67-118-221,1 0 0,-1-1 0,1 1 1,0 0-1,0 0 0,0 0 0,1 0 1,-1 0-1,1 0 0,-1 4 1,10 3-512,17-10-319,-4-5-690,1 0 0,-1-2 1,37-16-1,2-5-6023</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7.284"/>
    </inkml:context>
    <inkml:brush xml:id="br0">
      <inkml:brushProperty name="width" value="0.05" units="cm"/>
      <inkml:brushProperty name="height" value="0.05" units="cm"/>
      <inkml:brushProperty name="color" value="#E71224"/>
    </inkml:brush>
  </inkml:definitions>
  <inkml:trace contextRef="#ctx0" brushRef="#br0">54 1 8226,'0'0'10567,"-4"0"-9871,2 0-670,1 0-1,0 0 0,0 0 1,0 0-1,0 0 0,-1 0 1,1 0-1,0 1 0,0-1 1,0 0-1,0 1 0,0-1 1,0 1-1,0-1 0,0 1 1,0-1-1,0 1 0,0 0 1,0-1-1,-1 3 0,-8 29-95,4-8 114,2 1 0,0 0 1,2 0-1,2 51 0,1-76-40,-1 1 1,1 0-1,0 0 0,-1 0 0,1-1 0,0 1 0,-1 0 0,1-1 0,0 1 0,0-1 0,0 1 0,-1-1 1,1 1-1,0-1 0,0 1 0,0-1 0,0 0 0,0 0 0,0 1 0,0-1 0,0 0 0,0 0 1,0 0-1,0 0 0,2 0 0,34-1 138,-28 1-96,1 0-20,-1 0 0,1-1 0,0 0 0,0-1-1,-1 0 1,1-1 0,-1 1 0,0-2 0,10-4 0,-18 8-22,14-22-2944,-2 4-1152,0 0-5917</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7.654"/>
    </inkml:context>
    <inkml:brush xml:id="br0">
      <inkml:brushProperty name="width" value="0.05" units="cm"/>
      <inkml:brushProperty name="height" value="0.05" units="cm"/>
      <inkml:brushProperty name="color" value="#E71224"/>
    </inkml:brush>
  </inkml:definitions>
  <inkml:trace contextRef="#ctx0" brushRef="#br0">1 220 8002,'0'0'6593,"10"1"-5797,184 14 265,-194-27-6840,0 1-2357</inkml:trace>
  <inkml:trace contextRef="#ctx0" brushRef="#br0" timeOffset="1">453 1 11450,'0'0'8019,"9"14"-7956,253 346 337,-248-344-1380,-14-16 887,0 0 0,1 0 0,-1 0 0,0 0 0,1 0-1,-1-1 1,0 1 0,1 0 0,-1 0 0,0 0 0,1-1 0,-1 1 0,0 0 0,1 0 0,-1-1 0,0 1-1,0 0 1,0-1 0,1 1 0,-1 0 0,0-1 0,0 1 0,0 0 0,0-1 0,1 1 0,-1 0 0,0-1-1,0 1 1,0 0 0,0-1 0,0 1 0,0-1 0,0 1 0,0 0 0,0-1 0,0 1 0,0 0 0,0-1-1,-1 1 1,1-1 0,0 1 0,0 0 0,0-1 0,0 1 0,-1-1 0,1-19-5423</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8.016"/>
    </inkml:context>
    <inkml:brush xml:id="br0">
      <inkml:brushProperty name="width" value="0.05" units="cm"/>
      <inkml:brushProperty name="height" value="0.05" units="cm"/>
      <inkml:brushProperty name="color" value="#E71224"/>
    </inkml:brush>
  </inkml:definitions>
  <inkml:trace contextRef="#ctx0" brushRef="#br0">296 1 8634,'0'0'7898,"-135"175"-7098,99-115-384,0 3-144,2-5-144,6-4-40,9-10 24,12-11-112,12-17-1576,21-11-2801,7-5-6554</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8.388"/>
    </inkml:context>
    <inkml:brush xml:id="br0">
      <inkml:brushProperty name="width" value="0.05" units="cm"/>
      <inkml:brushProperty name="height" value="0.05" units="cm"/>
      <inkml:brushProperty name="color" value="#E71224"/>
    </inkml:brush>
  </inkml:definitions>
  <inkml:trace contextRef="#ctx0" brushRef="#br0">90 1 9378,'0'0'8671,"-8"0"-8364,5 1-296,0-1 0,0 1 1,-1-1-1,1 1 0,0 0 0,0 0 0,0 1 1,0-1-1,0 0 0,1 1 0,-1 0 1,0 0-1,1 0 0,-1 0 0,-2 2 1,2 0-3,0 0 1,0 1 0,1-1 0,-1 0 0,1 1-1,0 0 1,0 0 0,0-1 0,1 1 0,-1 0-1,0 7 1,0-3 8,1 0 0,0 1 0,0 0-1,1-1 1,0 1 0,1-1 0,0 1-1,0-1 1,4 12 0,-3-15-11,0 0 0,1 0 1,0-1-1,0 0 0,0 1 0,1-1 0,0 0 1,0-1-1,0 1 0,0-1 0,1 1 1,0-1-1,0-1 0,0 1 0,5 2 1,6 2-205,0 0 0,1-2 1,0 0-1,0-1 0,0-1 1,0 0-1,1-1 1,0-1-1,-1-1 0,31-2 1,-47 1 176,0 1 1,-1-1 0,1 0 0,-1 0 0,1 0 0,0 0-1,-1 0 1,1 0 0,-1 0 0,1-1 0,0 1 0,-1 0 0,1 0-1,-1 0 1,1 0 0,0-1 0,-1 1 0,1 0 0,-1-1-1,1 1 1,-1 0 0,1-1 0,-1 1 0,0-1 0,1 1-1,-1-1 1,1 1 0,-1-1 0,0 1 0,1-1 0,-1 1-1,0-1 1,0 1 0,0-1 0,1 1 0,-1-1 0,0 0 0,0 1-1,0-1 1,0 1 0,0-1 0,0 0 0,0 1 0,0-1-1,0 1 1,0-1 0,0 0 0,-1 0 0,1 0-47,-1-1 1,1 0-1,-1 1 0,0-1 1,0 1-1,0-1 1,1 1-1,-1-1 0,-1 1 1,1 0-1,0 0 1,0-1-1,0 1 0,-1 0 1,-1-1-1,-12-6-1314,3-1-697</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8.731"/>
    </inkml:context>
    <inkml:brush xml:id="br0">
      <inkml:brushProperty name="width" value="0.05" units="cm"/>
      <inkml:brushProperty name="height" value="0.05" units="cm"/>
      <inkml:brushProperty name="color" value="#E71224"/>
    </inkml:brush>
  </inkml:definitions>
  <inkml:trace contextRef="#ctx0" brushRef="#br0">0 5 8994,'0'0'7776,"22"-1"-7210,175-3 75,-95 4-507,-123 14-5064,6-2 807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9.423"/>
    </inkml:context>
    <inkml:brush xml:id="br0">
      <inkml:brushProperty name="width" value="0.05" units="cm"/>
      <inkml:brushProperty name="height" value="0.05" units="cm"/>
      <inkml:brushProperty name="color" value="#E71224"/>
    </inkml:brush>
  </inkml:definitions>
  <inkml:trace contextRef="#ctx0" brushRef="#br0">114 1 9858,'0'0'6988,"-6"20"-6276,-9 33-176,3 0 0,2 1 0,-3 61 0,12 72-428,1-187-152,1 0 1,-1 0 0,0 0 0,0 0-1,0-1 1,0 1 0,1 0 0,-1 0-1,0 0 1,0 0 0,0 0 0,0 0-1,1 0 1,-1 0 0,0 0 0,0 0-1,0 0 1,1 0 0,-1 0 0,0 0-1,0 0 1,0 0 0,1 0 0,-1 0-1,0 0 1,0 1 0,0-1 0,0 0-1,1 0 1,-1 0 0,0 0 0,0 0-1,0 0 1,0 0 0,0 1 0,1-1 0,-1 0-1,0 0 1,0 0 0,0 0 0,0 1-1,0-1 1,0 0 0,0 0 0,0 0-1,0 0 1,0 1 0,0-1 0,0 0-1,1 0 1,-1 0 0,0 1 0,-1-1-1,1 0 1,0 0 0,0 0 0,0 1-1,0-1 1,0 0 0,0 0 0,0 0-1,0 0 1,0 1 0,0-1 0,0 0-1,8-12-3024,-2-8-1737</inkml:trace>
  <inkml:trace contextRef="#ctx0" brushRef="#br0" timeOffset="1">0 194 5313,'0'0'4793,"192"-2"-4921,-122 2-1920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9.091"/>
    </inkml:context>
    <inkml:brush xml:id="br0">
      <inkml:brushProperty name="width" value="0.05" units="cm"/>
      <inkml:brushProperty name="height" value="0.05" units="cm"/>
      <inkml:brushProperty name="color" value="#E71224"/>
    </inkml:brush>
  </inkml:definitions>
  <inkml:trace contextRef="#ctx0" brushRef="#br0">1 3 1696,'0'0'12852,"24"0"-12181,192 2 871,-161-3-5414,-34-3-1687</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49.822"/>
    </inkml:context>
    <inkml:brush xml:id="br0">
      <inkml:brushProperty name="width" value="0.05" units="cm"/>
      <inkml:brushProperty name="height" value="0.05" units="cm"/>
      <inkml:brushProperty name="color" value="#E71224"/>
    </inkml:brush>
  </inkml:definitions>
  <inkml:trace contextRef="#ctx0" brushRef="#br0">399 1 9218,'0'0'7731,"-4"-1"-7564,2 1-166,0 1 0,0-1 1,1 1-1,-1-1 0,0 1 1,0 0-1,1-1 0,-1 1 0,0 0 1,1 0-1,-1 0 0,1 0 1,-1 1-1,1-1 0,-1 0 1,1 1-1,0-1 0,0 0 1,0 1-1,0 0 0,0-1 0,-1 3 1,-32 53 105,16-23 72,-8 5-2,0-1 0,-3-1 0,-1-2 0,-65 60 0,93-93-142,1-1 0,-1 1 0,0 0 0,-1-1 0,1 1 0,0-1 0,0 0 0,-1 0 0,1 0 0,0 0 0,-1 0-1,1 0 1,-1-1 0,1 1 0,-1-1 0,1 0 0,-1 0 0,0 0 0,1 0 0,-1 0 0,1 0 0,-1-1 0,1 1 0,-1-1 0,1 0 0,-1 1 0,1-1-1,-1-1 1,1 1 0,0 0 0,0 0 0,0-1 0,0 1 0,0-1 0,0 0 0,0 0 0,0 1 0,0-1 0,1 0 0,-1-1 0,1 1 0,0 0 0,-1 0-1,1-1 1,0 1 0,0 0 0,1-1 0,-1 1 0,0-1 0,1 1 0,-1-1 0,1 1 0,0-1 0,0 0 0,0-3 0,0 3-24,0-17 56,1 0 1,5-38 0,-4 51-65,0-1-1,0 1 1,1 0 0,0 0 0,1 0-1,-1 0 1,1 0 0,1 1-1,-1-1 1,9-8 0,35-31 57,-45 44-46,1-1 0,-1 0 1,1 1-1,0 0 1,0 0-1,0 0 1,0 0-1,0 1 1,0 0-1,0-1 1,0 2-1,9-2 1,-12 2-18,0 1 0,0 0 1,0-1-1,1 1 1,-1 0-1,0-1 0,0 1 1,0 0-1,0 0 0,-1 0 1,1 0-1,0 0 0,0 0 1,0 0-1,-1 0 0,1 0 1,-1 1-1,1-1 1,-1 0-1,1 0 0,-1 0 1,0 1-1,1-1 0,-1 2 1,8 40-65,-7-35 62,4 25 19,-1-5 51,0 0 0,2 0-1,13 36 1,-16-57-53,0 0 0,0-1 0,0 1 0,1-1 0,0 0 0,0 0 0,0 0 0,1 0 0,0-1 0,0 0 0,0 0 0,1 0 1,0-1-1,0 1 0,0-1 0,0-1 0,1 1 0,7 2 0,-6-3 21,0 0 0,1 0 0,-1-1 0,1 0 0,-1-1 0,1 0 0,15 0 0,-19-2-12,1 0 0,-1 0-1,1-1 1,-1 1 0,1-1 0,-1-1 0,0 1 0,0-1-1,0 0 1,0 0 0,0 0 0,6-7 0,-8 8-321,26-26 609,-21 14-4753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0.166"/>
    </inkml:context>
    <inkml:brush xml:id="br0">
      <inkml:brushProperty name="width" value="0.05" units="cm"/>
      <inkml:brushProperty name="height" value="0.05" units="cm"/>
      <inkml:brushProperty name="color" value="#E71224"/>
    </inkml:brush>
  </inkml:definitions>
  <inkml:trace contextRef="#ctx0" brushRef="#br0">52 0 12803,'0'0'5889,"-33"21"-6809,15-18-5137</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1.099"/>
    </inkml:context>
    <inkml:brush xml:id="br0">
      <inkml:brushProperty name="width" value="0.05" units="cm"/>
      <inkml:brushProperty name="height" value="0.05" units="cm"/>
      <inkml:brushProperty name="color" value="#E71224"/>
    </inkml:brush>
  </inkml:definitions>
  <inkml:trace contextRef="#ctx0" brushRef="#br0">1 42 11690,'0'0'7146,"140"-37"-7146,-96 32 0,-8 5-784,-13 0-2009</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1.442"/>
    </inkml:context>
    <inkml:brush xml:id="br0">
      <inkml:brushProperty name="width" value="0.05" units="cm"/>
      <inkml:brushProperty name="height" value="0.05" units="cm"/>
      <inkml:brushProperty name="color" value="#E71224"/>
    </inkml:brush>
  </inkml:definitions>
  <inkml:trace contextRef="#ctx0" brushRef="#br0">0 38 11242,'0'0'5538,"181"-28"-5578,-124 24-1849,-15-1-6097</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1.802"/>
    </inkml:context>
    <inkml:brush xml:id="br0">
      <inkml:brushProperty name="width" value="0.05" units="cm"/>
      <inkml:brushProperty name="height" value="0.05" units="cm"/>
      <inkml:brushProperty name="color" value="#E71224"/>
    </inkml:brush>
  </inkml:definitions>
  <inkml:trace contextRef="#ctx0" brushRef="#br0">0 486 13083,'0'0'5896,"19"28"-5516,109 161 100,-95-132-395,-22-36-66,1-1 0,0-1-1,21 25 1,-32-43-12,-1-1 0,0 0-1,0 0 1,0 0 0,0 1 0,0-1 0,0 0 0,1 0-1,-1 0 1,0 1 0,0-1 0,0 0 0,1 0 0,-1 0-1,0 0 1,0 0 0,0 0 0,1 1 0,-1-1 0,0 0-1,0 0 1,1 0 0,-1 0 0,0 0 0,0 0 0,0 0-1,1 0 1,-1 0 0,0 0 0,0 0 0,1 0 0,-1 0-1,0 0 1,0 0 0,1 0 0,-1-1 0,0 1 0,0 0-1,0 0 1,1 0 0,-1 0 0,0 0 0,0 0 0,0-1-1,1 1 1,-1 0 0,0 0 0,0 0 0,0-1 0,0 1-1,0 0 1,1 0 0,-1 0 0,0-1 0,0 1 0,0 0-1,0 0 1,0-1 0,0 1 0,0 0 0,0-1 0,3-18 257,-3 15-229,30-169 223,7-70-125,-29-118-62,-8 301-44,8 58-1110,41 15-3536,-23-3-1288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2.131"/>
    </inkml:context>
    <inkml:brush xml:id="br0">
      <inkml:brushProperty name="width" value="0.05" units="cm"/>
      <inkml:brushProperty name="height" value="0.05" units="cm"/>
      <inkml:brushProperty name="color" value="#E71224"/>
    </inkml:brush>
  </inkml:definitions>
  <inkml:trace contextRef="#ctx0" brushRef="#br0">58 1 5777,'0'0'6112,"-11"0"-4998,-29 0-184,33 0 2447,1390 16-2616,-382-7-1447,-979-8 566,-19 2-94,-35 3 73,-96 0-661,41-5-3198,12-1-4419</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2.819"/>
    </inkml:context>
    <inkml:brush xml:id="br0">
      <inkml:brushProperty name="width" value="0.05" units="cm"/>
      <inkml:brushProperty name="height" value="0.05" units="cm"/>
      <inkml:brushProperty name="color" value="#E71224"/>
    </inkml:brush>
  </inkml:definitions>
  <inkml:trace contextRef="#ctx0" brushRef="#br0">80 117 7826,'0'0'10909,"-6"-5"-10435,-12-6-371,7 16-64,8 1-36,1-1 0,1 0 0,-1 1 0,1 0 0,0-1 0,0 8 0,-3 11 29,-3 15 5,0-1-15,-4 74-1,11-128 268,-1-7-236,1 1 0,1-1 0,1 0 0,1 1 0,2 0 0,6-24 0,-4 28-58,0 0 0,1 1 0,0 0 0,2 1-1,0 0 1,0 0 0,17-17 0,-26 32-5,0-1 1,0 1-1,0 0 0,0 0 0,1 0 1,-1 0-1,0 0 0,1 0 0,-1 0 1,0 0-1,1 0 0,-1 1 0,1-1 1,-1 0-1,1 1 0,0 0 1,-1-1-1,1 1 0,0 0 0,-1 0 1,1 0-1,-1 0 0,1 0 0,0 0 1,-1 0-1,3 1 0,-2 0 1,-1 0 0,1 1 0,0-1-1,-1 1 1,1-1 0,-1 1 0,1 0 0,-1 0-1,0-1 1,0 1 0,0 0 0,0 0 0,0 0-1,0 0 1,0 0 0,0 4 0,1 3 1,0-1 0,-1 0 0,0 1 0,0-1 1,-1 1-1,0-1 0,-1 1 0,1-1 0,-4 12 1,2-16 3,-1 1 0,0-1 0,0 1 0,0-1 0,0 0 0,-1 0 1,1 0-1,-1-1 0,0 1 0,0-1 0,0 0 0,-1 0 0,1 0 1,-1-1-1,0 0 0,0 0 0,-5 2 0,-8 3-19,-1-2 0,0 0 0,-23 3 0,41-8 23,1 0-1,0 0 1,0 0 0,0 0-1,0 0 1,-1 0 0,1 0-1,0 0 1,0 0-1,0 0 1,0 0 0,-1 0-1,1 0 1,0 0 0,0 0-1,0 0 1,0 0 0,-1 0-1,1 0 1,0 1-1,0-1 1,0 0 0,0 0-1,0 0 1,0 0 0,-1 0-1,1 0 1,0 1-1,0-1 1,0 0 0,0 0-1,0 0 1,0 0 0,0 0-1,0 1 1,0-1-1,0 0 1,0 0 0,0 0-1,-1 0 1,1 1 0,0-1-1,0 0 1,0 0 0,0 0-1,1 0 1,-1 1-1,0-1 1,0 0 0,8 9-34,14 4-39,35 15-59,45 19 273,-93-43-417,0-1 0,0-1 1,1 1-1,-1-1 1,1-1-1,-1 0 1,1 0-1,17-2 1,-5-7-2537,-8-8-2686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3.174"/>
    </inkml:context>
    <inkml:brush xml:id="br0">
      <inkml:brushProperty name="width" value="0.05" units="cm"/>
      <inkml:brushProperty name="height" value="0.05" units="cm"/>
      <inkml:brushProperty name="color" value="#E71224"/>
    </inkml:brush>
  </inkml:definitions>
  <inkml:trace contextRef="#ctx0" brushRef="#br0">0 0 6937,'0'0'3767,"20"8"-3645,59 26 41,-77-33-148,0 0-1,0 1 1,-1-1-1,1 0 1,-1 1-1,1 0 1,-1-1-1,0 1 1,0 0-1,1-1 1,-1 1-1,0 0 1,-1 0-1,1 0 1,0 0-1,0 0 1,-1 0-1,1 0 1,-1 0-1,0 4 1,-4 35 482,3-36-364,0 1 12,-1-1 1,0 0-1,0 0 1,-1 0 0,1 0-1,-1 0 1,0 0-1,-1-1 1,1 1-1,-1-1 1,-6 6-1,-17 24 984,26-34-1118,1 1 0,-1 0 1,1-1-1,0 1 0,0 0 0,-1 0 0,1-1 0,0 1 0,0 0 1,0 0-1,0-1 0,0 1 0,0 0 0,0 0 0,0-1 0,0 1 0,0 0 1,0 0-1,1-1 0,-1 1 0,0 0 0,0 0 0,1-1 0,-1 1 1,0 0-1,1-1 0,-1 1 0,1-1 0,-1 1 0,1 0 0,-1-1 0,1 1 1,-1-1-1,1 1 0,0-1 0,-1 0 0,1 1 0,0-1 0,-1 0 1,1 1-1,0-1 0,0 0 0,-1 0 0,1 0 0,0 1 0,-1-1 0,1 0 1,1 0-1,51 7 152,-42-6-146,133 6-1704,-79-7-2085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3.503"/>
    </inkml:context>
    <inkml:brush xml:id="br0">
      <inkml:brushProperty name="width" value="0.05" units="cm"/>
      <inkml:brushProperty name="height" value="0.05" units="cm"/>
      <inkml:brushProperty name="color" value="#E71224"/>
    </inkml:brush>
  </inkml:definitions>
  <inkml:trace contextRef="#ctx0" brushRef="#br0">1 1 9218,'0'0'5961,"183"0"-5953,-128 0-8,2 0-752,-16 7-1360,-15 2-721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3.107"/>
    </inkml:context>
    <inkml:brush xml:id="br0">
      <inkml:brushProperty name="width" value="0.05" units="cm"/>
      <inkml:brushProperty name="height" value="0.05" units="cm"/>
      <inkml:brushProperty name="color" value="#E71224"/>
    </inkml:brush>
  </inkml:definitions>
  <inkml:trace contextRef="#ctx0" brushRef="#br0">155 5 5457,'0'0'12411,"-2"-1"-12344,0 1 0,1-1 0,-1 1 0,0-1 0,1 1 0,-1-1 0,0 1 0,0 0 0,1 0 0,-1 0 0,0 0 0,0 0 0,1 0 0,-3 1 0,-10 6-46,1 0-1,-1 1 1,2 0-1,-1 1 1,1 0-1,0 1 1,-14 16-1,25-25-21,1 0 0,-1 0 0,0 0 0,0-1 0,0 1 0,0 0 0,1 0 0,-1 0 0,1 1-1,-1-1 1,0 0 0,1 0 0,0 0 0,-1 0 0,1 0 0,0 1 0,0-1 0,-1 0 0,1 0 0,0 1-1,0-1 1,0 0 0,0 0 0,1 0 0,-1 1 0,0-1 0,1 0 0,-1 0 0,0 0 0,1 1-1,-1-1 1,1 0 0,0 0 0,-1 0 0,1 0 0,0 0 0,0 0 0,-1 0 0,1-1 0,0 1 0,0 0-1,0 0 1,0-1 0,0 1 0,0 0 0,0-1 0,1 1 0,-1-1 0,2 1 0,9 4 3,0-1 0,1 0 0,25 4 0,-17-4 11,-19-4-13,0 0-1,0 1 1,0 0 0,-1-1-1,1 1 1,0 0 0,0 0-1,-1 0 1,1 0 0,0 0-1,-1 0 1,1 0 0,-1 0-1,1 1 1,-1-1 0,0 1-1,1-1 1,-1 1 0,0-1-1,1 3 1,-2-3 1,0 0-1,0 1 1,0-1-1,0 0 1,-1 0 0,1 0-1,0 1 1,-1-1-1,1 0 1,0 0 0,-1 0-1,0 0 1,1 0 0,-1 1-1,1-1 1,-1 0-1,0-1 1,0 1 0,0 0-1,0 0 1,0 0 0,1 0-1,-1-1 1,-1 1-1,1 0 1,0-1 0,0 1-1,0-1 1,0 1 0,0-1-1,0 0 1,-3 1-1,-35 14 7,-5 1 348,37-12-2569,19-7-2942,16-8-1708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29.763"/>
    </inkml:context>
    <inkml:brush xml:id="br0">
      <inkml:brushProperty name="width" value="0.05" units="cm"/>
      <inkml:brushProperty name="height" value="0.05" units="cm"/>
      <inkml:brushProperty name="color" value="#E71224"/>
    </inkml:brush>
  </inkml:definitions>
  <inkml:trace contextRef="#ctx0" brushRef="#br0">255 1 8002,'0'0'3531,"-24"4"-1947,-81 18-66,97-20-1379,1 1 0,-1-1 1,1 1-1,0 0 0,0 1 0,0 0 0,0 0 0,1 0 1,-1 1-1,1 0 0,0 0 0,1 0 0,-8 10 1,10-11-115,0 0 1,0 0 0,1 1 0,0-1 0,-1 1 0,2 0 0,-1 0-1,0 0 1,1 0 0,0 0 0,0 0 0,1 0 0,-1 0 0,1 0-1,0 0 1,1 1 0,1 7 0,-2-12-18,1 0 1,0 1-1,0-1 1,0 0-1,0 0 1,0 0-1,0 0 1,0 0-1,1 0 1,-1-1-1,0 1 1,1 0-1,-1 0 1,0-1-1,1 1 1,-1-1-1,1 1 1,-1-1-1,1 0 1,-1 0-1,0 1 1,1-1-1,-1 0 1,1 0-1,2-1 1,42-1 78,-46 2-84,11-3 12,-1 0 0,0 0 0,0-1 0,0 0 0,-1-1 0,1 0 0,-1-1 0,0 1 0,-1-2 0,1 1 1,-1-1-1,0-1 0,-1 1 0,0-1 0,0-1 0,-1 1 0,0-1 0,-1 0 0,1-1 0,-2 1 0,1-1 0,2-11 0,-13 61 246,2 0 0,2 48 0,2-88-279,0 1 0,0 0 0,0-1 0,0 1 0,0-1 0,0 1 0,0 0 0,0-1 0,0 1 0,0-1 0,1 1 0,-1 0 0,0-1 0,0 1 0,1-1 0,-1 1-1,0-1 1,1 1 0,-1-1 0,1 1 0,-1-1 0,1 0 0,-1 1 0,1-1 0,-1 0 0,1 1 0,-1-1 0,1 0 0,-1 1 0,1-1 0,0 0 0,21 1-1960,-11-2 183,10 1-4070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3.844"/>
    </inkml:context>
    <inkml:brush xml:id="br0">
      <inkml:brushProperty name="width" value="0.05" units="cm"/>
      <inkml:brushProperty name="height" value="0.05" units="cm"/>
      <inkml:brushProperty name="color" value="#E71224"/>
    </inkml:brush>
  </inkml:definitions>
  <inkml:trace contextRef="#ctx0" brushRef="#br0">47 1 9162,'0'0'8050,"-47"123"-7610,47-60 8,0 2-128,0 0-160,11-7-72,12-11-88,16-17-632,-5-13-2121,-6-15-6409</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4.188"/>
    </inkml:context>
    <inkml:brush xml:id="br0">
      <inkml:brushProperty name="width" value="0.05" units="cm"/>
      <inkml:brushProperty name="height" value="0.05" units="cm"/>
      <inkml:brushProperty name="color" value="#E71224"/>
    </inkml:brush>
  </inkml:definitions>
  <inkml:trace contextRef="#ctx0" brushRef="#br0">372 1 9418,'0'0'4469,"-15"25"-3694,-1 2-575,-17 30 466,-54 73-1,71-111-570,0 0 0,-2-1 0,-20 18 0,33-32-4,0 0 0,0 0 0,0-1 0,-1 1 0,1-1 0,-1 0 0,0-1-1,0 1 1,0-1 0,0 0 0,-1-1 0,1 1 0,0-1 0,-1-1 0,1 1-1,0-1 1,-10-1 0,15 1-53,0-1 0,-1 0 0,1 0 0,0 1 0,0-1 0,0 0 0,0 0 0,0 0 0,0 0 0,1 0 0,-1-1 0,0 1 0,0 0 0,1 0 0,-1 0 0,1-1 0,-1 1 0,1 0 0,-1-1 0,1 1 0,0 0 0,0-1 0,-1 1 0,1 0 0,0-1 0,1-1 0,0-45 251,-1 43-191,2-4-57,0 1 1,0 0 0,1 0 0,0 0 0,1 0-1,-1 0 1,1 1 0,1 0 0,-1 0 0,1 0-1,6-7 1,-8 11-29,0 0 1,0 0-1,0 1 0,0-1 0,1 0 0,-1 1 1,1 0-1,-1 0 0,1 0 0,0 0 0,5-1 1,-7 3-16,1-1 0,-1 1 0,0 0 1,1 0-1,-1 0 0,1 0 0,-1 0 0,0 0 1,1 1-1,-1-1 0,1 1 0,-1 0 1,0 0-1,0-1 0,0 2 0,1-1 0,-1 0 1,0 0-1,0 1 0,3 2 0,8 11-6,-1 0 0,0 1 0,-1 0 0,-1 0-1,0 1 1,-2 1 0,0 0 0,6 20 0,27 51 40,-14-51-194,-27-37 69,0 0 1,1-1 0,-1 1-1,0 0 1,1-1 0,-1 1-1,1-1 1,-1 1 0,1-1-1,0 1 1,-1-1 0,1 1-1,-1-1 1,1 0 0,0 1 0,-1-1-1,1 0 1,0 0 0,0 1-1,-1-1 1,1 0 0,0 0-1,-1 0 1,1 0 0,0 0-1,0 0 1,-1 0 0,1 0-1,0 0 1,0 0 0,-1 0-1,1-1 1,0 1 0,-1 0-1,1 0 1,0-1 0,-1 1-1,1 0 1,0-1 0,-1 1-1,1-1 1,-1 1 0,1-1-1,0 1 1,-1-1 0,0 1-1,1-1 1,-1 0 0,1 1-1,-1-1 1,0 0 0,1 1-1,-1-1 1,0 0 0,0 1-1,1-1 1,-1-1 0,6-23-6112</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4.544"/>
    </inkml:context>
    <inkml:brush xml:id="br0">
      <inkml:brushProperty name="width" value="0.05" units="cm"/>
      <inkml:brushProperty name="height" value="0.05" units="cm"/>
      <inkml:brushProperty name="color" value="#E71224"/>
    </inkml:brush>
  </inkml:definitions>
  <inkml:trace contextRef="#ctx0" brushRef="#br0">0 1 9010,'0'0'5057,"26"4"-4782,80 15 66,-101-19-311,0 1-1,0 0 1,0 0 0,-1 1-1,1-1 1,0 1 0,-1 0-1,1 1 1,-1-1 0,0 1-1,0-1 1,0 1 0,0 0-1,0 1 1,-1-1 0,1 1-1,-1-1 1,0 1 0,0 0-1,2 5 1,-4-7-24,0 1-1,-1 0 0,1-1 1,-1 1-1,1 0 0,-1-1 1,0 1-1,0 0 0,0-1 1,0 1-1,-1 0 1,1-1-1,-1 1 0,0-1 1,0 1-1,0 0 0,0-1 1,0 0-1,0 1 1,0-1-1,-1 0 0,1 0 1,-1 1-1,0-1 0,0 0 1,0-1-1,0 1 1,0 0-1,-2 1 0,-42 27 261,37-25-200,0 0 1,0 1-1,0 0 1,0 0-1,1 1 0,0 0 1,0 1-1,1-1 0,-10 15 1,17-21-58,-1 0 0,1 0 0,-1-1 1,1 1-1,0 0 0,-1 0 0,1 0 0,0 0 1,0 0-1,0 0 0,0 0 0,-1 0 0,2 0 0,-1 0 1,0 0-1,0 0 0,0 0 0,0 0 0,1 0 1,-1 0-1,0 0 0,1 0 0,-1 0 0,1 0 1,-1 0-1,2 1 0,-1-1 28,1 1 0,0-1 1,0 1-1,0-1 0,0 0 1,0 0-1,0 0 0,1 0 1,-1 0-1,0 0 0,3 0 1,10 2 129,-1-1 1,1-1-1,15 0 1,-20 0-183,-3-1-17,27 2-444,0-1 0,0-2 1,58-9-1,-46-5-5215</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7.692"/>
    </inkml:context>
    <inkml:brush xml:id="br0">
      <inkml:brushProperty name="width" value="0.05" units="cm"/>
      <inkml:brushProperty name="height" value="0.05" units="cm"/>
      <inkml:brushProperty name="color" value="#E71224"/>
    </inkml:brush>
  </inkml:definitions>
  <inkml:trace contextRef="#ctx0" brushRef="#br0">66 21 7618,'0'0'8375,"-14"-3"-7179,2 0-1086,-26-6 990,38 9-1090,0 0-1,0-1 1,0 1-1,0 0 1,0 0 0,0 0-1,0 0 1,0 0 0,0 0-1,0 0 1,0 0 0,0 0-1,0 0 1,0 0 0,0 0-1,0-1 1,1 1 0,-1 0-1,0 0 1,0 0-1,0 0 1,0 0 0,0 0-1,0 0 1,0 0 0,0 0-1,0-1 1,0 1 0,0 0-1,0 0 1,-1 0 0,1 0-1,0 0 1,0 0 0,0 0-1,0 0 1,0 0-1,0 0 1,0-1 0,0 1-1,0 0 1,0 0 0,0 0-1,0 0 1,0 0 0,0 0-1,0 0 1,-1 0 0,1 0-1,0 0 1,0 0 0,0 0-1,0 0 1,28-2 163,408 2-3,-417 1-746,-28 0-1075,-31 2-2022,2-3-1040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8.069"/>
    </inkml:context>
    <inkml:brush xml:id="br0">
      <inkml:brushProperty name="width" value="0.05" units="cm"/>
      <inkml:brushProperty name="height" value="0.05" units="cm"/>
      <inkml:brushProperty name="color" value="#E71224"/>
    </inkml:brush>
  </inkml:definitions>
  <inkml:trace contextRef="#ctx0" brushRef="#br0">1 22 7938,'0'0'2880,"22"0"-1543,409 4 2826,-421-3-4563,-1-1-1,0 0 1,1-1-1,-1 0 1,0-1 0,0 0-1,16-5 1,1-6-4209</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8.569"/>
    </inkml:context>
    <inkml:brush xml:id="br0">
      <inkml:brushProperty name="width" value="0.05" units="cm"/>
      <inkml:brushProperty name="height" value="0.05" units="cm"/>
      <inkml:brushProperty name="color" value="#E71224"/>
    </inkml:brush>
  </inkml:definitions>
  <inkml:trace contextRef="#ctx0" brushRef="#br0">350 26 8650,'0'0'8183,"5"-5"-7442,14-15-401,-19 20-337,0 0 0,0 0 0,1 0 0,-1 0 0,0 0 0,0 0 0,0 0 0,0 0 0,1 0 0,-1 0 0,0 0 0,0 0 0,0 1 0,0-1 0,1 0 0,-1 0 0,0 0 0,0 0 0,0 0 0,0 0 0,0 1 0,0-1 0,1 0 0,-1 0 0,0 0 0,0 0 0,0 1 0,0-1 0,0 0 0,0 0 0,0 0 0,0 1 0,0-1 0,0 0 0,0 0 0,0 0-1,0 0 1,0 1 0,0-1 0,0 0 0,0 0 0,0 0 0,0 1 0,0-1 0,0 0 0,-1 0 0,1 0 0,0 0 0,0 1 0,0-1 0,0 0 0,0 0 0,0 0 0,0 0 0,-1 0 0,1 0 0,0 1 0,0-1 0,-4 16-17,-9 13 84,-1-2 0,-1 1-1,-1-2 1,-2 0 0,0-1 0,-2-1 0,-1-1-1,0 0 1,-2-2 0,0 0 0,-2-2 0,0-1 0,-52 28-1,76-45-17,0 0 0,1-1-1,-1 1 1,0-1-1,0 1 1,0-1 0,0 1-1,0-1 1,0 0-1,0 1 1,0-1 0,0 0-1,0 0 1,0 0-1,0 0 1,-1 0 0,1 0-1,0 0 1,0 0-1,0 0 1,0 0 0,0-1-1,0 1 1,0 0-1,0-1 1,0 1 0,0-1-1,0 1 1,1-1-1,-1 1 1,-2-2 0,2-1 0,0 1 0,0 0 0,-1-1 0,1 1 1,1-1-1,-1 1 0,0-1 0,1 1 0,-1-1 0,1 1 1,0-1-1,0-4 0,0-2-23,0 0-1,1-1 1,0 1 0,1 0-1,0 0 1,0 0 0,4-10 0,-2 13-31,0-1 0,1 1 0,-1 0 0,1 0 0,0 0 0,1 1 0,-1 0 1,1 0-1,0 0 0,1 0 0,-1 1 0,1 0 0,9-4 0,-12 7-8,-1 0 0,0-1 0,0 1 0,1 1 0,-1-1 0,1 0 1,-1 1-1,1 0 0,-1 0 0,1 0 0,-1 0 0,0 1 0,1-1 0,-1 1 0,1 0 0,-1 0 0,0 0 0,0 0 0,1 0 0,-1 1 0,0 0 0,0-1 0,0 1 0,-1 0 0,1 1 0,0-1 0,-1 0 0,1 1 0,-1-1 0,0 1 0,2 3 0,40 75-47,-37-65 66,1 0-1,1 0 1,0-1-1,19 23 1,-24-34-3,0 0 0,0 0 0,1 0 0,-1 0 1,1-1-1,0 0 0,0 0 0,1 0 0,-1-1 0,1 0 1,-1 0-1,1 0 0,0 0 0,-1-1 0,1 0 0,0 0 1,0-1-1,7 0 0,-7 1 1,0 0 1,0-1 0,1 0-1,-1-1 1,0 1-1,0-1 1,0-1-1,0 1 1,0-1-1,0 0 1,0 0-1,0-1 1,0 1-1,-1-1 1,0 0 0,1-1-1,-1 0 1,0 1-1,-1-2 1,1 1-1,-1 0 1,0-1-1,0 0 1,0 0-1,-1 0 1,1 0 0,-1-1-1,2-6 1,-4 11-144,51 1-6498,-27 0-1176</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4:58.925"/>
    </inkml:context>
    <inkml:brush xml:id="br0">
      <inkml:brushProperty name="width" value="0.05" units="cm"/>
      <inkml:brushProperty name="height" value="0.05" units="cm"/>
      <inkml:brushProperty name="color" value="#E71224"/>
    </inkml:brush>
  </inkml:definitions>
  <inkml:trace contextRef="#ctx0" brushRef="#br0">21 17 12739,'0'0'6265,"-20"-16"-14483</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26.770"/>
    </inkml:context>
    <inkml:brush xml:id="br0">
      <inkml:brushProperty name="width" value="0.05" units="cm"/>
      <inkml:brushProperty name="height" value="0.05" units="cm"/>
      <inkml:brushProperty name="color" value="#E71224"/>
    </inkml:brush>
  </inkml:definitions>
  <inkml:trace contextRef="#ctx0" brushRef="#br0">47 0 11306,'0'0'9386,"-8"0"-10410,-7 0-552,-9 0-3897</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27.114"/>
    </inkml:context>
    <inkml:brush xml:id="br0">
      <inkml:brushProperty name="width" value="0.05" units="cm"/>
      <inkml:brushProperty name="height" value="0.05" units="cm"/>
      <inkml:brushProperty name="color" value="#E71224"/>
    </inkml:brush>
  </inkml:definitions>
  <inkml:trace contextRef="#ctx0" brushRef="#br0">1 14 12291,'0'0'5665,"163"-14"-13963</inkml:trace>
  <inkml:trace contextRef="#ctx0" brushRef="#br0" timeOffset="1">497 38 12827,'0'0'6241,"16"2"-13707</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29.008"/>
    </inkml:context>
    <inkml:brush xml:id="br0">
      <inkml:brushProperty name="width" value="0.05" units="cm"/>
      <inkml:brushProperty name="height" value="0.05" units="cm"/>
      <inkml:brushProperty name="color" value="#E71224"/>
    </inkml:brush>
  </inkml:definitions>
  <inkml:trace contextRef="#ctx0" brushRef="#br0">62 55 3833,'0'0'11478,"-8"0"-10333,-26 0-79,33-1-853,0 1 0,0 0-1,-1 0 1,1 0 0,0-1-1,0 1 1,0-1 0,0 1-1,0-1 1,0 1 0,0-1-1,0 1 1,0-1 0,0 0-1,1 0 1,-1 1-1,0-1 1,-1-1 657,9 17-300,3 8-537,2 0 1,1 0-1,0-2 0,28 35 0,74 72 71,-114-127-117,30 24 236,-31-25-193,1 1 0,0-1 1,0 0-1,0 0 0,0 1 0,-1-1 0,1 0 0,0 0 0,0 0 1,0 0-1,0 0 0,-1 0 0,1-1 0,0 1 0,0 0 0,0 0 1,-1-1-1,1 1 0,0 0 0,0-1 0,-1 1 0,1 0 0,0-1 1,0 1-1,-1-1 0,1 0 0,-1 1 0,1-1 0,0 1 0,-1-1 1,1 0-1,-1 1 0,0-1 0,1 0 0,-1 0 0,0 0 0,1 1 1,-1-1-1,1-2 0,30-72 167,-4-1 0,27-117 0,-52 194-639,-1 0 1,0 0 0,1 0-1,-1 0 1,0 0-1,0 0 1,0 0 0,0 1-1,0-1 1,0 0-1,0 1 1,0-1 0,0 0-1,-1 1 1,1-1-1,0 3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0.089"/>
    </inkml:context>
    <inkml:brush xml:id="br0">
      <inkml:brushProperty name="width" value="0.05" units="cm"/>
      <inkml:brushProperty name="height" value="0.05" units="cm"/>
      <inkml:brushProperty name="color" value="#E71224"/>
    </inkml:brush>
  </inkml:definitions>
  <inkml:trace contextRef="#ctx0" brushRef="#br0">30 0 7258,'0'0'8757,"-5"20"-8031,-16 66-94,19-77-578,1 1-1,1-1 1,-1 0 0,1 1-1,1-1 1,0 0 0,0 1-1,1-1 1,0 0 0,1 0-1,4 10 1,-4-9-25,0-1 1,0 1-1,-1 0 0,0 0 1,0 17-1,-2-27 210,0-7 1352,2-5-1519,-1 1-1,1-1 1,1 1 0,0 0-1,1 0 1,0 0 0,1 0-1,11-18 1,-6 11-22,2 0 0,0 0 1,1 2-1,16-17 0,-29 32-47,0 1-1,1-1 0,-1 1 1,0-1-1,0 1 0,1-1 1,-1 1-1,0 0 1,1-1-1,-1 1 0,1-1 1,-1 1-1,0 0 0,1-1 1,-1 1-1,1 0 1,-1 0-1,1-1 0,-1 1 1,1 0-1,-1 0 0,1 0 1,0-1-1,-1 1 1,1 0-1,-1 0 0,1 0 1,-1 0-1,1 0 1,-1 0-1,1 0 0,0 1 1,-1-1-1,1 0 0,-1 0 1,1 0-1,-1 0 1,1 1-1,-1-1 0,1 0 1,-1 0-1,1 1 0,-1-1 1,0 1-1,1-1 1,-1 0-1,1 1 0,-1-1 1,0 1-1,1-1 0,-1 0 1,0 1-1,0-1 1,1 1-1,-1-1 0,0 1 1,0 0-1,0-1 0,0 1 1,1-1-1,-1 1 1,0-1-1,0 1 0,0-1 1,0 1-1,0 0 1,-1 0-1,2 50-38,-2-39 53,1 130-47,2-136-1784,-1-6 911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29.705"/>
    </inkml:context>
    <inkml:brush xml:id="br0">
      <inkml:brushProperty name="width" value="0.05" units="cm"/>
      <inkml:brushProperty name="height" value="0.05" units="cm"/>
      <inkml:brushProperty name="color" value="#E71224"/>
    </inkml:brush>
  </inkml:definitions>
  <inkml:trace contextRef="#ctx0" brushRef="#br0">52 22 1120,'0'0'11553,"-51"-7"-6037,352-7-2670,-270 14-2921,41 0 325,-49 1-570,-23-1 287,0 0 1,0 0-1,0 0 0,0 0 1,0 0-1,0 1 0,0-1 1,0 0-1,0 0 0,0 0 1,0 0-1,0 0 0,0 0 1,0 0-1,0 0 0,1 0 0,-1 1 1,0-1-1,0 0 0,0 0 1,0 0-1,0 0 0,0 0 1,0 0-1,0 0 0,0 0 1,0 0-1,0 0 0,0 0 1,1 0-1,-1 0 0,-47 11-6104,21-6-1673</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0.048"/>
    </inkml:context>
    <inkml:brush xml:id="br0">
      <inkml:brushProperty name="width" value="0.05" units="cm"/>
      <inkml:brushProperty name="height" value="0.05" units="cm"/>
      <inkml:brushProperty name="color" value="#E71224"/>
    </inkml:brush>
  </inkml:definitions>
  <inkml:trace contextRef="#ctx0" brushRef="#br0">18 2 4065,'0'0'10457,"-5"0"-9729,-7 0 912,13 0-648,31 0-349,53 0-500,-3-1-22,88 2 42,-160 1-160,-75-2-2389,44 0-1988</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1.002"/>
    </inkml:context>
    <inkml:brush xml:id="br0">
      <inkml:brushProperty name="width" value="0.05" units="cm"/>
      <inkml:brushProperty name="height" value="0.05" units="cm"/>
      <inkml:brushProperty name="color" value="#E71224"/>
    </inkml:brush>
  </inkml:definitions>
  <inkml:trace contextRef="#ctx0" brushRef="#br0">46 23 5921,'0'0'7662,"-5"-2"-7154,-31-3 3604,76 0-3159,2-1-647,0 3 1,0 2-1,48 4 1,-94 23-205,-9 0-14,0 0 0,-2-1-1,0-1 1,-20 23-1,11-13 57,-19 24 54,-53 80 33,96-138-227,0 1 0,-1-1 0,1 0 0,0 1 0,0-1 1,-1 1-1,1-1 0,0 1 0,0-1 0,0 0 0,0 1 0,0-1 0,0 1 0,-1-1 0,1 1 0,0-1 0,0 1 0,0-1 0,1 1 0,-1-1 0,0 1 0,0-1 0,0 0 0,0 1 0,0-1 0,0 1 0,1-1 0,-1 1 0,0-1 0,0 0 1,1 1-1,0 0 0,17 6 160,38-6 113,-39-2-236,102 8 53,-118-7-89,11-28-2684,-7 4-54,-4-1-2318</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1.353"/>
    </inkml:context>
    <inkml:brush xml:id="br0">
      <inkml:brushProperty name="width" value="0.05" units="cm"/>
      <inkml:brushProperty name="height" value="0.05" units="cm"/>
      <inkml:brushProperty name="color" value="#E71224"/>
    </inkml:brush>
  </inkml:definitions>
  <inkml:trace contextRef="#ctx0" brushRef="#br0">1 35 7698,'0'0'10405,"26"0"-10029,205 0 97,-142 0-308,-89 0-94,25-3-927,40-19-5931,-33 13-2053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1.713"/>
    </inkml:context>
    <inkml:brush xml:id="br0">
      <inkml:brushProperty name="width" value="0.05" units="cm"/>
      <inkml:brushProperty name="height" value="0.05" units="cm"/>
      <inkml:brushProperty name="color" value="#E71224"/>
    </inkml:brush>
  </inkml:definitions>
  <inkml:trace contextRef="#ctx0" brushRef="#br0">1 37 8314,'0'0'10974,"0"-9"-10375,0 6-583,0-21 152,0 32-61,5 71 522,9 39 629,8 145-458,-22-262-1436,0-20-4955,0-2-3645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2.114"/>
    </inkml:context>
    <inkml:brush xml:id="br0">
      <inkml:brushProperty name="width" value="0.05" units="cm"/>
      <inkml:brushProperty name="height" value="0.05" units="cm"/>
      <inkml:brushProperty name="color" value="#E71224"/>
    </inkml:brush>
  </inkml:definitions>
  <inkml:trace contextRef="#ctx0" brushRef="#br0">34 17 864,'0'0'18228,"0"-17"-18228,0 20-72,-8 18-120,-2-3-1320,-6-1-3257</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2.444"/>
    </inkml:context>
    <inkml:brush xml:id="br0">
      <inkml:brushProperty name="width" value="0.05" units="cm"/>
      <inkml:brushProperty name="height" value="0.05" units="cm"/>
      <inkml:brushProperty name="color" value="#E71224"/>
    </inkml:brush>
  </inkml:definitions>
  <inkml:trace contextRef="#ctx0" brushRef="#br0">1 0 12243,'0'0'5921,"83"5"-9298,-55-5-8681</inkml:trace>
  <inkml:trace contextRef="#ctx0" brushRef="#br0" timeOffset="1">335 12 9722,'0'0'8178,"20"4"-14604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2.820"/>
    </inkml:context>
    <inkml:brush xml:id="br0">
      <inkml:brushProperty name="width" value="0.05" units="cm"/>
      <inkml:brushProperty name="height" value="0.05" units="cm"/>
      <inkml:brushProperty name="color" value="#E71224"/>
    </inkml:brush>
  </inkml:definitions>
  <inkml:trace contextRef="#ctx0" brushRef="#br0">26 33 6633,'0'0'12082,"-4"-6"-11311,-13-21-242,12 58-165,29 304 1432,-3-104-1173,-19-213-1417,0-43-1308,0 2 1075,9-20-3268,0-1-4140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3.178"/>
    </inkml:context>
    <inkml:brush xml:id="br0">
      <inkml:brushProperty name="width" value="0.05" units="cm"/>
      <inkml:brushProperty name="height" value="0.05" units="cm"/>
      <inkml:brushProperty name="color" value="#E71224"/>
    </inkml:brush>
  </inkml:definitions>
  <inkml:trace contextRef="#ctx0" brushRef="#br0">24 1 8010,'0'0'10451,"-5"0"-9844,-13 0-161,34 0 27,47 0 176,168 0-253,-231 0-594,-4 0-1180,-55 16-3299,34-7 399,-8 0-3935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3.520"/>
    </inkml:context>
    <inkml:brush xml:id="br0">
      <inkml:brushProperty name="width" value="0.05" units="cm"/>
      <inkml:brushProperty name="height" value="0.05" units="cm"/>
      <inkml:brushProperty name="color" value="#E71224"/>
    </inkml:brush>
  </inkml:definitions>
  <inkml:trace contextRef="#ctx0" brushRef="#br0">75 1 8554,'-75'149'2144,"80"-149"-631,21 0 855,10 0-832,6 0-551,4 0-241,3 0-328,-5 0-208,-7 0-56,-9 0-88,-10 0-56,-10 0 0,-18 0-1160,-3 0-1665,2 0-4977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0.683"/>
    </inkml:context>
    <inkml:brush xml:id="br0">
      <inkml:brushProperty name="width" value="0.05" units="cm"/>
      <inkml:brushProperty name="height" value="0.05" units="cm"/>
      <inkml:brushProperty name="color" value="#E71224"/>
    </inkml:brush>
  </inkml:definitions>
  <inkml:trace contextRef="#ctx0" brushRef="#br0">188 27 8226,'0'0'10438,"-7"1"-9621,-27 1 454,29-2-1184,0 1-1,0 0 1,1 1 0,-1-1-1,0 1 1,1 0-1,0 0 1,-1 0-1,1 0 1,0 1-1,0 0 1,0 0-1,0 0 1,-3 5-1,-3 1-106,2 0-1,-1 1 0,1 0 1,-7 12-1,11-15 21,0 0 0,1 0 0,0 0 0,0 1 0,0 0-1,1-1 1,0 1 0,1 0 0,-2 10 0,3-15 1,0-1 0,0 1 0,0-1 0,1 1 0,-1 0 0,1-1 0,-1 1 0,1-1 0,0 0 0,0 1 0,0-1 0,0 1 0,0-1 0,0 0 0,1 0 0,-1 0 0,1 0 0,0 0 0,-1 0 0,1 0 0,0-1 0,0 1 0,0 0 0,0-1 0,0 0 0,1 1 0,-1-1 0,0 0 0,1 0 0,-1 0 0,4 0 0,11 3-1,0 0-1,1-2 1,0 0-1,-1-1 1,1 0 0,28-4-1,-33 2-30,-1-1 0,0-1 0,0 0 0,0 0-1,0-1 1,-1 0 0,1-1 0,-1-1 0,0 0 0,12-9 0,-18 11 23,0 0 1,-1 0 0,0-1-1,0 1 1,0-1 0,0 0 0,-1 0-1,0-1 1,0 1 0,0 0-1,-1-1 1,0 0 0,0 0-1,0 0 1,0-6 0,1-6 16,-2 0 0,0-1-1,-3-30 1,2 47-5,0 1 1,0-1-1,0 0 0,-1 1 0,1-1 0,0 0 0,-1 1 1,0-1-1,1 1 0,-1-1 0,0 1 0,0-1 0,0 1 1,0-1-1,0 1 0,0 0 0,0-1 0,0 1 0,0 0 1,-1 0-1,1 0 0,-1 0 0,1 0 0,-1 0 0,1 1 0,-1-1 1,1 0-1,-1 1 0,1-1 0,-1 1 0,0-1 0,1 1 1,-1 0-1,0 0 0,0 0 0,1 0 0,-1 0 0,0 0 1,1 0-1,-1 1 0,0-1 0,1 1 0,-1-1 0,0 1 1,1-1-1,-1 1 0,1 0 0,-1 0 0,1 0 0,0 0 1,-1 0-1,1 0 0,0 0 0,0 0 0,-1 1 0,1-1 1,-1 3-1,-8 9-6,0 1 0,1 0 1,1 1-1,0 0 0,1 1 1,1-1-1,0 1 1,2 0-1,-1 1 0,2-1 1,0 1-1,-1 28 0,4-43 1,1 0 0,-1 0 0,0 0 0,0 0 0,1 0-1,-1 0 1,1 0 0,0 0 0,-1 0 0,1 0 0,0 0-1,0 0 1,0-1 0,0 1 0,1 0 0,-1-1 0,0 1-1,1-1 1,-1 0 0,1 1 0,-1-1 0,1 0 0,0 0-1,0 0 1,-1 0 0,1 0 0,0 0 0,0 0 0,0-1-1,0 1 1,3 0 0,8 1-19,-1-1 1,0 0-1,0 0 0,17-3 0,-7 2-30,10 1-10,-1-2 1,1-1 0,-1-1 0,0-1 0,0-2 0,0-2-1,32-11 1,-63 19 66,1 0 1,0 0-1,0-1 0,0 1 0,0 0 1,-1 0-1,1-1 0,0 1 0,0-1 1,0 1-1,-1 0 0,1-1 0,0 1 0,-1-1 1,1 0-1,0 1 0,-1-1 0,1 1 1,-1-1-1,1 0 0,-1 0 0,1 1 1,-1-1-1,0 0 0,1-1 0,-18-5 148,-35 5-687,52 2 500,10-14-8819,3 4 1125</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4.457"/>
    </inkml:context>
    <inkml:brush xml:id="br0">
      <inkml:brushProperty name="width" value="0.05" units="cm"/>
      <inkml:brushProperty name="height" value="0.05" units="cm"/>
      <inkml:brushProperty name="color" value="#E71224"/>
    </inkml:brush>
  </inkml:definitions>
  <inkml:trace contextRef="#ctx0" brushRef="#br0">73 198 4561,'0'0'12935,"-13"-19"-11811,-41-59-273,48 72 611,12 21-1254,13 26-353,2-3 175,52 84 100,-61-104-88,1-1 0,0-1 0,1 0 0,25 22 0,-38-37-8,1 1-1,0-1 1,0 0-1,0 0 1,0 0 0,0 0-1,0 0 1,0 0 0,0-1-1,0 1 1,0-1-1,0 1 1,1-1 0,-1 0-1,0 0 1,0 0 0,0 0-1,1 0 1,-1-1-1,0 1 1,0-1 0,0 1-1,0-1 1,0 0 0,0 0-1,0 0 1,0 0-1,0 0 1,0 0 0,0 0-1,0-1 1,-1 1 0,1-1-1,1-1 1,7-7 58,-1-1-1,0 1 1,-1-2 0,9-14 0,-12 17-157,11-19 133,-3-1 1,0 0-1,-1-1 0,-2 0 1,-2-1-1,9-55 1,-2 17 276,-17 80-460,1 1 0,1-1 0,0 1 0,1 15 0,1 11-343,-8 106-2362,-6-49-1843,4-46-1220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4.795"/>
    </inkml:context>
    <inkml:brush xml:id="br0">
      <inkml:brushProperty name="width" value="0.05" units="cm"/>
      <inkml:brushProperty name="height" value="0.05" units="cm"/>
      <inkml:brushProperty name="color" value="#E71224"/>
    </inkml:brush>
  </inkml:definitions>
  <inkml:trace contextRef="#ctx0" brushRef="#br0">71 0 4945,'0'0'9082,"-14"1"-8228,-43 3-186,123 5 2000,398-9-1175,-495 16-1838,-28 12-2586,34-16-1412</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5.217"/>
    </inkml:context>
    <inkml:brush xml:id="br0">
      <inkml:brushProperty name="width" value="0.05" units="cm"/>
      <inkml:brushProperty name="height" value="0.05" units="cm"/>
      <inkml:brushProperty name="color" value="#E71224"/>
    </inkml:brush>
  </inkml:definitions>
  <inkml:trace contextRef="#ctx0" brushRef="#br0">32 1 8770,'0'0'10506,"17"0"-9791,170 0-518,-194 26-185,-9-4 76,0-2 0,-2 0 0,-23 21 0,-20 23 86,48-49-126,1 0 0,-17 29 0,26-37-29,-1 0 0,1 0 0,1 0 0,-1 1 0,1-1 0,0 1 0,1-1 0,0 1 0,0 12 1,1-17-16,1-1 1,0 0-1,-1 1 1,1-1 0,0 0-1,0 0 1,1 0 0,-1 0-1,0 0 1,1 0-1,-1 0 1,1 0 0,-1-1-1,1 1 1,0 0 0,0-1-1,0 0 1,0 1 0,0-1-1,0 0 1,0 0-1,1 0 1,2 1 0,63 21 111,-52-19-66,85 20-138,-100-25-290,-1 0 0,0 0 0,0 0 0,0 0 0,0 0 0,0-1 0,0 1-1,0 0 1,0 0 0,0 0 0,-1 0 0,1 0 0,0 0 0,-1 0 0,1 0 0,-1 0 0,1 0 0,-1 0 0,1 0 0,-2-1 0,-10-17-4699</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5.576"/>
    </inkml:context>
    <inkml:brush xml:id="br0">
      <inkml:brushProperty name="width" value="0.05" units="cm"/>
      <inkml:brushProperty name="height" value="0.05" units="cm"/>
      <inkml:brushProperty name="color" value="#E71224"/>
    </inkml:brush>
  </inkml:definitions>
  <inkml:trace contextRef="#ctx0" brushRef="#br0">0 19 10746,'0'0'7810,"145"-19"-7322,-91 19-264,-2 0-224,-8 0 112,-8 0-104,-15 5-8,-11-3 8,-7 3-16,-3-3-424,-18 0-928,-5 1-2905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5.938"/>
    </inkml:context>
    <inkml:brush xml:id="br0">
      <inkml:brushProperty name="width" value="0.05" units="cm"/>
      <inkml:brushProperty name="height" value="0.05" units="cm"/>
      <inkml:brushProperty name="color" value="#E71224"/>
    </inkml:brush>
  </inkml:definitions>
  <inkml:trace contextRef="#ctx0" brushRef="#br0">57 5 13099,'0'0'6785,"-21"-5"-8209,6 19-1609,-6 0-6649</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6.279"/>
    </inkml:context>
    <inkml:brush xml:id="br0">
      <inkml:brushProperty name="width" value="0.05" units="cm"/>
      <inkml:brushProperty name="height" value="0.05" units="cm"/>
      <inkml:brushProperty name="color" value="#E71224"/>
    </inkml:brush>
  </inkml:definitions>
  <inkml:trace contextRef="#ctx0" brushRef="#br0">1 1 5777,'0'0'12035,"85"23"-17172</inkml:trace>
  <inkml:trace contextRef="#ctx0" brushRef="#br0" timeOffset="1">321 50 1344,'0'0'17420,"11"0"-19036,-1 0-3321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6.620"/>
    </inkml:context>
    <inkml:brush xml:id="br0">
      <inkml:brushProperty name="width" value="0.05" units="cm"/>
      <inkml:brushProperty name="height" value="0.05" units="cm"/>
      <inkml:brushProperty name="color" value="#E71224"/>
    </inkml:brush>
  </inkml:definitions>
  <inkml:trace contextRef="#ctx0" brushRef="#br0">27 8 8810,'0'0'10449,"-3"-3"-9997,3 2-450,-1 1 1,1 0-1,0 0 1,0-1-1,0 1 1,0 0-1,0 0 0,0 0 1,-1-1-1,1 1 1,0 0-1,0 0 1,0 0-1,-1 0 1,1 0-1,0 0 1,0-1-1,0 1 0,-1 0 1,1 0-1,0 0 1,0 0-1,-1 0 1,1 0-1,0 0 1,0 0-1,0 0 1,-1 0-1,1 0 0,0 0 1,0 0-1,-1 0 1,1 0-1,0 0 1,0 0-1,-1 0 1,1 0-1,0 0 0,0 1 1,0-1-1,-1 0 1,1 0-1,0 0 1,0 0-1,0 0 1,-1 1-1,1-1 1,0 0-1,0 0 0,0 0 1,0 1-1,0-1 1,0 0-1,-1 0 1,1 0-1,0 1 1,0-1-1,0 0 0,0 1 1,-5 27 95,5 58 52,1-57-65,-9 354 815,8-412-3104,0 6-2139,0-7-6256</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7.182"/>
    </inkml:context>
    <inkml:brush xml:id="br0">
      <inkml:brushProperty name="width" value="0.05" units="cm"/>
      <inkml:brushProperty name="height" value="0.05" units="cm"/>
      <inkml:brushProperty name="color" value="#E71224"/>
    </inkml:brush>
  </inkml:definitions>
  <inkml:trace contextRef="#ctx0" brushRef="#br0">381 31 10594,'0'0'8589,"4"-6"-8228,1-1-341,5-10 242,-23 28-122,-28 33-97,-96 97 523,111-117-457,0-2 1,-2 0-1,-47 27 0,74-48-91,0 0 1,0-1-1,0 1 0,0 0 0,-1-1 0,1 1 0,0 0 0,0-1 0,0 1 0,0-1 0,-1 0 0,1 1 0,0-1 0,-1 0 0,1 0 0,0 0 0,0 0 0,-1 0 0,1 0 0,0 0 0,-1 0 0,1-1 0,0 1 0,0 0 0,0-1 0,-1 1 0,1-1 0,0 0 0,0 1 0,0-1 0,0 0 0,0 1 0,0-1 0,0 0 0,0 0 0,0 0 0,0 0 0,0 0 0,1 0 0,-1 0 0,0 0 0,1 0 0,-1-1 0,1 1 0,-1 0 0,1 0 0,0 0 0,-1-1 0,1 1 0,0 0 0,0-1 0,0 0 0,-2-12 115,1 1 0,1 0 1,0-1-1,2-13 0,-1 17-68,-1 5-43,1-1-1,0 1 1,0-1-1,0 1 1,1-1-1,0 1 1,0 0-1,0 0 1,0 0-1,1 0 1,0 0-1,0 1 1,0-1-1,0 1 1,1 0-1,0 0 1,0 0-1,8-6 1,-8 8-21,-1 0 1,1 0 0,0 1-1,0-1 1,0 1 0,0 0-1,0 0 1,0 0 0,0 0-1,0 1 1,1 0 0,-1 0 0,0 0-1,0 0 1,0 1 0,1-1-1,-1 1 1,0 0 0,0 0-1,0 1 1,0-1 0,-1 1-1,1 0 1,0 0 0,6 5-1,15 11-22,-2 1 0,0 0 0,-1 2 0,21 26 0,70 102 72,-107-137 15,-2-5-1019,-2-14-1014,-2-9-791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7.652"/>
    </inkml:context>
    <inkml:brush xml:id="br0">
      <inkml:brushProperty name="width" value="0.05" units="cm"/>
      <inkml:brushProperty name="height" value="0.05" units="cm"/>
      <inkml:brushProperty name="color" value="#E71224"/>
    </inkml:brush>
  </inkml:definitions>
  <inkml:trace contextRef="#ctx0" brushRef="#br0">47 147 4945,'0'0'10185,"-3"-21"-8691,-2-6-1027,1 11 97,2 0-1,0 0 0,0-1 1,2-17 489,-3 49-920,-8 55-58,3 1-1,2 94 1,39-166-2121,-15-7-1988</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8.069"/>
    </inkml:context>
    <inkml:brush xml:id="br0">
      <inkml:brushProperty name="width" value="0.05" units="cm"/>
      <inkml:brushProperty name="height" value="0.05" units="cm"/>
      <inkml:brushProperty name="color" value="#E71224"/>
    </inkml:brush>
  </inkml:definitions>
  <inkml:trace contextRef="#ctx0" brushRef="#br0">1 33 4081,'0'0'14342,"12"-4"-14078,12-3-206,1 2 1,0 0-1,51-2 1,93 5 146,-47 2-135,-105-1-73,19-1 105,-31 5-198,-16 3-227,-10 4-2003,0 2-4062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1.024"/>
    </inkml:context>
    <inkml:brush xml:id="br0">
      <inkml:brushProperty name="width" value="0.05" units="cm"/>
      <inkml:brushProperty name="height" value="0.05" units="cm"/>
      <inkml:brushProperty name="color" value="#E71224"/>
    </inkml:brush>
  </inkml:definitions>
  <inkml:trace contextRef="#ctx0" brushRef="#br0">0 68 7498,'0'0'11470,"22"-1"-10783,422-1 150,-428-1-1530,-21-7-1087,-28-17-3225,24 21 3279,-17-13-4873</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8.712"/>
    </inkml:context>
    <inkml:brush xml:id="br0">
      <inkml:brushProperty name="width" value="0.05" units="cm"/>
      <inkml:brushProperty name="height" value="0.05" units="cm"/>
      <inkml:brushProperty name="color" value="#E71224"/>
    </inkml:brush>
  </inkml:definitions>
  <inkml:trace contextRef="#ctx0" brushRef="#br0">79 35 7394,'0'0'10613,"-6"-2"-9817,-14-8-349,20 10-441,0-1 0,0 1 0,0 0 0,0 0 1,0 0-1,0-1 0,0 1 0,0 0 0,0 0 0,0-1 0,0 1 1,0 0-1,0 0 0,0 0 0,0-1 0,1 1 0,-1 0 1,0 0-1,0 0 0,0-1 0,0 1 0,0 0 0,0 0 0,1 0 1,-1 0-1,0-1 0,0 1 0,0 0 0,1 0 0,-1 0 0,0 0 1,0 0-1,0 0 0,1 0 0,-1 0 0,0-1 0,0 1 1,0 0-1,1 0 0,-1 0 0,0 0 0,0 0 0,1 0 0,51-7 150,-31 5-181,159-5 54,-181 31 94,-5-13-66,0-1 1,-1 0-1,0 0 0,0-1 1,-1 1-1,0-2 0,-18 16 1,-7 8 86,-2 5-22,-2 1-58,1 3-1,-43 63 1,77-101-61,0 0-1,1 0 1,-1 0-1,0 1 1,1-1-1,0 1 1,0-1-1,0 1 1,0 0-1,0-1 1,1 1-1,0 0 1,0 4-1,0-7 7,0 1-1,1 0 1,-1-1-1,1 1 0,0-1 1,-1 1-1,1 0 0,0-1 1,0 0-1,0 1 1,0-1-1,0 0 0,0 1 1,1-1-1,-1 0 1,0 0-1,1 0 0,-1 0 1,0 0-1,1 0 1,-1 0-1,1-1 0,0 1 1,-1-1-1,1 1 1,0-1-1,-1 1 0,4-1 1,64 10 130,1-4-1,81-2 1,-166-3-677,13-1 367,-1 1-1,1-1 1,-1 0-1,1 0 1,-1 0-1,1 0 1,-1 0-1,1-1 1,-1 1-1,1-1 1,0 1-1,-1-1 1,1 0-1,0 0 1,-1 0-1,1 0 1,0 0-1,0-1 1,-2-1-1,-14-14-4375</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39.054"/>
    </inkml:context>
    <inkml:brush xml:id="br0">
      <inkml:brushProperty name="width" value="0.05" units="cm"/>
      <inkml:brushProperty name="height" value="0.05" units="cm"/>
      <inkml:brushProperty name="color" value="#E71224"/>
    </inkml:brush>
  </inkml:definitions>
  <inkml:trace contextRef="#ctx0" brushRef="#br0">1 21 1176,'0'0'17732,"103"-21"-17724,-66 21-8,1 0-256,12 0-1472,-9 0-2761,-5 0-2425</inkml:trace>
  <inkml:trace contextRef="#ctx0" brushRef="#br0" timeOffset="1">521 7 10562,'0'0'3537</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6.222"/>
    </inkml:context>
    <inkml:brush xml:id="br0">
      <inkml:brushProperty name="width" value="0.05" units="cm"/>
      <inkml:brushProperty name="height" value="0.05" units="cm"/>
      <inkml:brushProperty name="color" value="#E71224"/>
    </inkml:brush>
  </inkml:definitions>
  <inkml:trace contextRef="#ctx0" brushRef="#br0">43 96 8554,'0'0'7584,"-8"-9"-6333,-25-25-245,33 33-941,0 1 1,0 0-1,0 0 1,-1-1-1,1 1 1,0 0-1,0-1 1,0 1-1,0 0 1,0-1-1,-1 1 1,1 0-1,0-1 1,0 1-1,0 0 1,0-1-1,0 1 1,0 0-1,0-1 1,0 1 0,0 0-1,0-1 1,1 1-1,-1 0 1,0-1-1,0 1 1,0 0-1,0-1 1,0 1-1,0 0 1,1 0-1,-1-1 1,0 1-1,0 0 1,1 0-1,-1-1 1,0 1-1,0 0 1,1 0-1,-1 0 1,0-1-1,1 1 1,-1 0-1,0 0 1,0 0-1,1 0 1,-1 0 0,0-1-1,1 1 1,-1 0-1,0 0 1,1 0-1,-1 0 1,0 0-1,1 0 1,0 1-1,25-5-592,-22 3 832,18-2-268,70-11 166,129-4 980,-223 23-1327,-11 22 134,-2-1 0,-1 0 0,-1-2-1,-1 0 1,-26 27 0,16-18 14,5-5 3,5-8-1,1 1-1,1 0 1,1 1-1,-22 42 1,36-62-9,1-1 0,-1 1 0,1 0 0,-1-1 0,1 1 0,0 0 1,0-1-1,-1 1 0,1 0 0,0 0 0,1-1 0,-1 1 0,0 0 0,0-1 1,1 1-1,-1 0 0,1-1 0,-1 1 0,1-1 0,0 1 0,0-1 0,0 1 1,0-1-1,0 1 0,0-1 0,0 0 0,0 1 0,0-1 0,0 0 0,1 0 1,-1 0-1,1 0 0,-1 0 0,1 0 0,-1-1 0,1 1 0,-1 0 1,4 0-1,8 4 18,1-1 0,-1-1 0,28 4 1,-23-5 0,43 10 28,-60-12-43,-12-28-4820,-1 7-821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6.569"/>
    </inkml:context>
    <inkml:brush xml:id="br0">
      <inkml:brushProperty name="width" value="0.05" units="cm"/>
      <inkml:brushProperty name="height" value="0.05" units="cm"/>
      <inkml:brushProperty name="color" value="#E71224"/>
    </inkml:brush>
  </inkml:definitions>
  <inkml:trace contextRef="#ctx0" brushRef="#br0">1 3 10042,'0'0'8546,"150"0"-8338,-98 0-208,10 0-112,-13 0-1200,-13-3-3073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6.912"/>
    </inkml:context>
    <inkml:brush xml:id="br0">
      <inkml:brushProperty name="width" value="0.05" units="cm"/>
      <inkml:brushProperty name="height" value="0.05" units="cm"/>
      <inkml:brushProperty name="color" value="#E71224"/>
    </inkml:brush>
  </inkml:definitions>
  <inkml:trace contextRef="#ctx0" brushRef="#br0">1 0 11378,'0'0'6601,"25"2"-6188,362 8 198,-348-8-2814,-24-2-2955</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7.633"/>
    </inkml:context>
    <inkml:brush xml:id="br0">
      <inkml:brushProperty name="width" value="0.05" units="cm"/>
      <inkml:brushProperty name="height" value="0.05" units="cm"/>
      <inkml:brushProperty name="color" value="#E71224"/>
    </inkml:brush>
  </inkml:definitions>
  <inkml:trace contextRef="#ctx0" brushRef="#br0">37 0 7922,'0'0'10426,"-3"5"-10349,0 5-5,-1 0-1,2 1 0,-1 0 0,2-1 1,-1 1-1,1 0 0,1 0 1,1 20-1,-4 47 325,-12-9 1930,16-81-2294,0 0 1,1 0-1,1 0 0,0 0 1,0 0-1,1 1 1,1-1-1,0 1 1,1 0-1,0 0 1,0 1-1,1 0 1,1 0-1,-1 1 0,2 0 1,-1 0-1,16-12 1,-23 21-40,1-1 1,-1 0-1,1 1 0,-1 0 1,0-1-1,1 1 0,-1 0 1,1 0-1,-1 0 1,1 0-1,-1 0 0,1 0 1,-1 0-1,1 1 1,-1-1-1,1 0 0,-1 1 1,0-1-1,1 1 1,-1 0-1,0-1 0,1 1 1,-1 0-1,0 0 0,0 0 1,0 0-1,1 0 1,-1 0-1,0 0 0,0 0 1,-1 0-1,1 0 1,0 1-1,0-1 0,-1 0 1,1 1-1,0-1 0,-1 2 1,23 55-8,-19-40 19,-1 0 1,-1 0 0,-1 0 0,0 24-1,-1-37 392,11-30-208,2 0 0,0 1-1,2 1 1,1 0 0,1 1-1,0 1 1,29-27 0,-45 48-200,-1 0 0,1-1 1,-1 1-1,1-1 0,-1 1 0,1 0 0,-1-1 1,1 1-1,-1 0 0,1 0 0,-1-1 1,1 1-1,-1 0 0,1 0 0,0 0 1,-1 0-1,1-1 0,-1 1 0,1 0 1,0 0-1,-1 0 0,1 1 0,-1-1 0,1 0 1,0 0-1,-1 0 0,1 0 0,-1 0 1,1 1-1,-1-1 0,2 1 0,9 19-119,-2 39 144,-8-46-25,10 86-81,-10-98 33,-1-1-1,0 1 1,1-1 0,-1 1 0,0-1 0,1 0 0,-1 1 0,1-1 0,-1 0 0,1 0 0,-1 1-1,1-1 1,-1 0 0,1 0 0,-1 0 0,1 0 0,-1 1 0,1-1 0,-1 0 0,1 0-1,0 0 1,-1 0 0,1 0 0,-1 0 0,1 0 0,-1-1 0,1 1 0,-1 0 0,1 0-1,-1 0 1,1 0 0,-1-1 0,1 1 0,-1 0 0,1-1 0,20-8-1129,8-13-2568,1-5-5418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8.084"/>
    </inkml:context>
    <inkml:brush xml:id="br0">
      <inkml:brushProperty name="width" value="0.05" units="cm"/>
      <inkml:brushProperty name="height" value="0.05" units="cm"/>
      <inkml:brushProperty name="color" value="#E71224"/>
    </inkml:brush>
  </inkml:definitions>
  <inkml:trace contextRef="#ctx0" brushRef="#br0">256 3 6041,'0'0'11999,"-37"-3"-9703,27 4-2279,-1 1 0,1-1 0,0 2 0,0-1 0,0 2-1,1-1 1,-1 1 0,1 1 0,0-1 0,0 2 0,0-1-1,0 1 1,-10 10 0,12-10-3,1-1 0,0 1 0,0 0 0,0 1-1,1-1 1,0 1 0,1 0 0,-1 0 0,1 1 0,0-1 0,1 1 0,0 0-1,0 0 1,1 0 0,0 0 0,0 0 0,0 9 0,2-15-10,1 0 1,-1 0 0,0-1-1,1 1 1,-1 0-1,1 0 1,-1-1-1,1 1 1,0 0 0,0-1-1,0 1 1,0-1-1,0 1 1,0-1 0,0 0-1,1 1 1,-1-1-1,0 0 1,1 0-1,-1 0 1,1 0 0,-1 0-1,1 0 1,0 0-1,-1 0 1,1-1 0,0 1-1,-1-1 1,1 1-1,0-1 1,0 0 0,0 1-1,-1-1 1,1 0-1,0 0 1,0-1-1,2 1 1,3 0 26,1-1 0,-1 0 1,0 0-1,0 0 0,0-1 0,0 0 0,0 0 0,10-6 1,-6 2 43,-1-1 1,0 0 0,0 0 0,-1-1 0,0-1 0,0 1-1,-1-2 1,0 1 0,-1-1 0,0 0 0,0 0-1,-1-1 1,7-17 0,-12 25 113,-2 7-228,1 0-1,0 0 1,0-1-1,0 1 1,0 0-1,1-1 0,-1 1 1,1 0-1,0-1 1,0 1-1,1-1 0,-1 1 1,1-1-1,0 0 1,-1 1-1,1-1 0,1 0 1,-1 0-1,0-1 1,1 1-1,0 0 0,-1-1 1,1 1-1,0-1 1,0 0-1,0 0 0,1 0 1,-1-1-1,0 1 1,1-1-1,6 3 1,10-2-956,-1 0 1,29-2 0,-34 0-150,33 0-5220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8.435"/>
    </inkml:context>
    <inkml:brush xml:id="br0">
      <inkml:brushProperty name="width" value="0.05" units="cm"/>
      <inkml:brushProperty name="height" value="0.05" units="cm"/>
      <inkml:brushProperty name="color" value="#E71224"/>
    </inkml:brush>
  </inkml:definitions>
  <inkml:trace contextRef="#ctx0" brushRef="#br0">1 1 10698,'0'0'8087,"12"13"-7748,40 48 122,3-3-1,63 51 1,-112-108-2588,-6-13-625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8.777"/>
    </inkml:context>
    <inkml:brush xml:id="br0">
      <inkml:brushProperty name="width" value="0.05" units="cm"/>
      <inkml:brushProperty name="height" value="0.05" units="cm"/>
      <inkml:brushProperty name="color" value="#E71224"/>
    </inkml:brush>
  </inkml:definitions>
  <inkml:trace contextRef="#ctx0" brushRef="#br0">238 1 1168,'0'0'17684,"-88"111"-17156,65-73-120,-3 1-152,-2-2-64,-1-2-104,6-4-80,7-3-8,11-10-568,10-16-896,21-2-3137,5 0-5665</inkml:trace>
  <inkml:trace contextRef="#ctx0" brushRef="#br0" timeOffset="1">523 157 10242,'0'0'9034,"-11"20"-12651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49.478"/>
    </inkml:context>
    <inkml:brush xml:id="br0">
      <inkml:brushProperty name="width" value="0.05" units="cm"/>
      <inkml:brushProperty name="height" value="0.05" units="cm"/>
      <inkml:brushProperty name="color" value="#E71224"/>
    </inkml:brush>
  </inkml:definitions>
  <inkml:trace contextRef="#ctx0" brushRef="#br0">68 83 6689,'0'0'9783,"-10"-11"-8903,-32-34-160,26 19 1419,19 42-1323,1 100-604,19 125 0,-23-241-234,0 0-1,0 0 1,0 0-1,0-1 1,1 1-1,-1 0 1,0 0-1,0 0 1,0 0-1,1-1 1,-1 1-1,0 0 1,0 0-1,0 0 0,1 0 1,-1 0-1,0 0 1,0 0-1,1 0 1,-1-1-1,0 1 1,0 0-1,1 0 1,-1 0-1,0 0 1,0 0-1,1 0 1,-1 1-1,0-1 1,0 0-1,1 0 1,-1 0-1,0 0 1,0 0-1,0 0 1,1 0-1,-1 0 1,0 0-1,0 1 1,1-1-1,-1 0 1,0 0-1,0 0 1,0 0-1,0 1 0,1-1 1,-1 0-1,0 0 1,0 1-1,0-1 1,0 0-1,0 0 1,0 0-1,0 1 1,0-1-1,0 0 1,0 0-1,1 1 1,-1-1-1,0 0 1,0 0-1,0 1 1,-1-1-1,1 0 1,10-16-3001,-2-5-5292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1.372"/>
    </inkml:context>
    <inkml:brush xml:id="br0">
      <inkml:brushProperty name="width" value="0.05" units="cm"/>
      <inkml:brushProperty name="height" value="0.05" units="cm"/>
      <inkml:brushProperty name="color" value="#E71224"/>
    </inkml:brush>
  </inkml:definitions>
  <inkml:trace contextRef="#ctx0" brushRef="#br0">24 1 10418,'0'0'8050,"-18"121"-7578,15-65 88,1 2 48,2-2-72,0-5-264,0-7-103,0-9-65,0-9-104,7-14-96,6-10-1737,-2-2-4992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50.100"/>
    </inkml:context>
    <inkml:brush xml:id="br0">
      <inkml:brushProperty name="width" value="0.05" units="cm"/>
      <inkml:brushProperty name="height" value="0.05" units="cm"/>
      <inkml:brushProperty name="color" value="#E71224"/>
    </inkml:brush>
  </inkml:definitions>
  <inkml:trace contextRef="#ctx0" brushRef="#br0">24 89 6065,'0'0'10465,"-6"0"-9665,-12 0-275,45 0-272,55 0-94,456 0 738,-542-2-1097,0-1 0,0 1 0,0 0-1,1-1 1,-1 0 0,1 0 0,-1 0 0,-4-6-1,5 6-20,-16-14-237,14 13 575,-1 0 1,1-1-1,1 0 1,-1 1-1,1-2 1,-4-5-1,28 16 1021,-14 0-1137,-1 0 0,0 1 0,0 0 0,0 0 0,-1 0 0,0 0 1,0 1-1,-1 0 0,1 0 0,-1 0 0,-1 0 0,0 0 0,0 0 0,0 1 0,1 14 1,1-5 10,-4-16-141,0 0 0,0 0-1,1 0 1,-1-1 0,0 1 0,0 0-1,1 0 1,-1-1 0,1 1-1,-1 0 1,1-1 0,-1 1-1,1 0 1,-1-1 0,1 1 0,0-1-1,-1 1 1,1-1 0,1 1-1,5 0-5771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51.018"/>
    </inkml:context>
    <inkml:brush xml:id="br0">
      <inkml:brushProperty name="width" value="0.05" units="cm"/>
      <inkml:brushProperty name="height" value="0.05" units="cm"/>
      <inkml:brushProperty name="color" value="#E71224"/>
    </inkml:brush>
  </inkml:definitions>
  <inkml:trace contextRef="#ctx0" brushRef="#br0">19 36 10234,'0'0'10920,"-3"-2"-10341,3 2-573,0 0 1,0 0 0,0-1 0,-1 1 0,1 0 0,0 0-1,0-1 1,-1 1 0,1 0 0,0 0 0,-1-1-1,1 1 1,0 0 0,-1 0 0,1 0 0,0 0 0,-1 0-1,1 0 1,0-1 0,-1 1 0,1 0 0,0 0-1,-1 0 1,1 0 0,-1 0 0,1 0 0,0 0 0,-1 1-1,1-1 1,0 0 0,-1 0 0,1 0 0,0 0-1,-1 0 1,1 0 0,0 1 0,-1-1 0,1 0-1,0 0 1,0 1 0,-1-1 0,1 0 0,0 0 0,0 1-1,-1-1 1,1 0 0,0 1 0,-1 23-68,1-9 68,0 115 510,16-152 548,13-29-904,-14 22-137,2 1 0,27-36 0,-44 64-25,0 0-1,0-1 0,1 1 1,-1 0-1,0 0 1,0 0-1,0 0 1,0 0-1,0-1 1,1 1-1,-1 0 1,0 0-1,0 0 1,0 0-1,1 0 1,-1 0-1,0 0 0,0 0 1,0-1-1,1 1 1,-1 0-1,0 0 1,0 0-1,0 0 1,1 0-1,-1 0 1,0 0-1,0 0 1,0 0-1,1 1 1,-1-1-1,0 0 1,0 0-1,1 0 0,-1 0 1,0 0-1,0 0 1,0 0-1,0 0 1,1 1-1,-1-1 1,0 0-1,0 0 1,0 0-1,1 1 1,6 13-164,2 28-161,-7-34 295,0 3 59,1-1 0,0 1 0,0 0 0,1-1-1,7 14 1,-10-23-23,0 0-1,0 1 1,0-1-1,0 1 0,0-1 1,0 0-1,0 0 1,0 0-1,0 0 1,1 0-1,-1 0 0,0 0 1,1 0-1,-1 0 1,1 0-1,-1-1 1,1 1-1,-1-1 0,1 1 1,-1-1-1,1 1 1,0-1-1,-1 0 0,1 0 1,0 0-1,-1 0 1,1 0-1,0 0 1,-1-1-1,1 1 0,-1 0 1,1-1-1,0 1 1,-1-1-1,1 0 1,-1 1-1,0-1 0,1 0 1,-1 0-1,1 0 1,-1 0-1,0 0 0,0 0 1,0 0-1,2-2 1,19-18 45,0-1 1,-2 0 0,33-48 0,-37 48-13,-17 28-116,1 0 0,-1 0 0,1-1 0,0 1 0,1 0 0,1 8 1,-1-5 49,0 5 27,0-1 0,1 1 0,1-1 1,8 23-1,-10-33 3,0 0-1,0 0 1,0 0 0,1 0-1,-1-1 1,1 1 0,0 0-1,0-1 1,0 0 0,0 1-1,0-1 1,0 0 0,1 0-1,-1 0 1,1 0-1,-1-1 1,1 1 0,0-1-1,-1 1 1,1-1 0,0 0-1,0 0 1,0-1 0,0 1-1,0 0 1,0-1 0,4 0-1,0 0 19,0-1 0,0 0 0,0 0 0,0-1 0,-1 0-1,1 0 1,0-1 0,-1 1 0,1-2 0,-1 1 0,0-1-1,0 0 1,0 0 0,7-7 0,7-8 7,-1-1-1,23-32 1,-17 21 63,-17 93-551,-6-50 450,-1 1 1,1-1 0,0 1 0,0-1 0,2 1 0,-1-1 0,2 0 0,-1-1 0,2 1 0,7 12 0,-13-24-32,0 0 0,0 0-1,0 1 1,0-1 0,1 0-1,-1 0 1,0 1 0,0-1 0,0 0-1,1 0 1,-1 0 0,0 1-1,0-1 1,1 0 0,-1 0-1,0 0 1,1 0 0,-1 0-1,0 0 1,0 1 0,1-1-1,-1 0 1,0 0 0,1 0 0,-1 0-1,0 0 1,0 0 0,1 0-1,-1 0 1,0 0 0,1 0-1,-1-1 1,0 1 0,1 0-1,-1 0 1,0 0 0,0 0 0,1 0-1,-1 0 1,0-1 0,0 1-1,1 0 1,-1 0 0,0 0-1,0-1 1,0 1 0,1 0-1,-1 0 1,0-1 0,0 1 0,0 0-1,0 0 1,0-1 0,1 1-1,-1 0 1,0 0 0,0-1-1,0 1 1,0-1 0,5-20-1606,-5 19 1244,5-28-4894,-2-2-4107</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51.373"/>
    </inkml:context>
    <inkml:brush xml:id="br0">
      <inkml:brushProperty name="width" value="0.05" units="cm"/>
      <inkml:brushProperty name="height" value="0.05" units="cm"/>
      <inkml:brushProperty name="color" value="#E71224"/>
    </inkml:brush>
  </inkml:definitions>
  <inkml:trace contextRef="#ctx0" brushRef="#br0">1 0 13379,'0'0'5689,"127"38"-7801,-78-22-8171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51.702"/>
    </inkml:context>
    <inkml:brush xml:id="br0">
      <inkml:brushProperty name="width" value="0.05" units="cm"/>
      <inkml:brushProperty name="height" value="0.05" units="cm"/>
      <inkml:brushProperty name="color" value="#E71224"/>
    </inkml:brush>
  </inkml:definitions>
  <inkml:trace contextRef="#ctx0" brushRef="#br0">3 1 14131,'0'0'6357,"-1"16"-6010,-1 156 221,17-177 102,8-9-440,1-1 1,-2-1 0,38-36-1,23-17 209,-78 66-283,-3 40-445,-1-25 290,1-1-1,0 0 1,1 0 0,1 0 0,6 17 0,-8-25 2,-1 0 0,0 0 0,1 0 0,0 0 1,0 0-1,0-1 0,0 1 0,0 0 1,0-1-1,1 0 0,-1 1 0,1-1 0,0 0 1,-1 0-1,1 0 0,0-1 0,0 1 1,0-1-1,0 0 0,1 0 0,-1 0 0,7 1 1,1-1-301,0-1 0,1-1 0,-1 0 1,0-1-1,1 0 0,-1-1 1,0 0-1,-1 0 0,1-1 0,0-1 1,15-9-1,14-11-3799</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5:52.076"/>
    </inkml:context>
    <inkml:brush xml:id="br0">
      <inkml:brushProperty name="width" value="0.05" units="cm"/>
      <inkml:brushProperty name="height" value="0.05" units="cm"/>
      <inkml:brushProperty name="color" value="#E71224"/>
    </inkml:brush>
  </inkml:definitions>
  <inkml:trace contextRef="#ctx0" brushRef="#br0">0 1 14483,'0'0'5281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14.378"/>
    </inkml:context>
    <inkml:brush xml:id="br0">
      <inkml:brushProperty name="width" value="0.05" units="cm"/>
      <inkml:brushProperty name="height" value="0.05" units="cm"/>
      <inkml:brushProperty name="color" value="#E71224"/>
    </inkml:brush>
  </inkml:definitions>
  <inkml:trace contextRef="#ctx0" brushRef="#br0">33 22 6329,'0'0'5249,"-4"-2"-3851,4 2-1401,-23-13 2515,17 6 209,20 7 644,19 9-3294,-1 1-1,0 1 0,0 2 1,35 20-1,29 11 52,-96-44-134,0 0-1,1 1 1,-1-1 0,1 0 0,0 1 0,-1-1 0,1 0 0,-1 0-1,1 1 1,-1-1 0,1 0 0,0 0 0,-1 0 0,1 0 0,-1 0-1,1 0 1,0 0 0,-1 0 0,1 0 0,-1 0 0,1 0 0,-1 0-1,1-1 1,0 1 0,-1 0 0,1 0 0,0-1 0,-1-15-933,-1 8 536,-3-15-2052,-4-1-3050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14.878"/>
    </inkml:context>
    <inkml:brush xml:id="br0">
      <inkml:brushProperty name="width" value="0.05" units="cm"/>
      <inkml:brushProperty name="height" value="0.05" units="cm"/>
      <inkml:brushProperty name="color" value="#E71224"/>
    </inkml:brush>
  </inkml:definitions>
  <inkml:trace contextRef="#ctx0" brushRef="#br0">407 1 7058,'0'0'7278,"-9"-1"-3553,-18 4-3053,-9 12-462,-62 36-1,36-17 96,-109 56 554,167-89-1648</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17.336"/>
    </inkml:context>
    <inkml:brush xml:id="br0">
      <inkml:brushProperty name="width" value="0.05" units="cm"/>
      <inkml:brushProperty name="height" value="0.05" units="cm"/>
      <inkml:brushProperty name="color" value="#E71224"/>
    </inkml:brush>
  </inkml:definitions>
  <inkml:trace contextRef="#ctx0" brushRef="#br0">44 117 2481,'0'0'8328,"-1"-6"-7406,-1-2-126,0 1 1,-1-1 0,0 1 0,0 0 0,-1 0 0,0 1-1,-7-10 1,10 14-685,0 1 0,0-1 0,0 0 0,1 1 0,-1-1-1,1 0 1,-1 0 0,1 1 0,0-1 0,-1 0 0,1 0 0,0-2 0,-4-16 2677,24 23-2851,0 8 45,-1 0-1,0 2 1,28 23-1,-6-5 90,142 94 160,-193-165-1041,0-17-4363,5 29-1950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17.786"/>
    </inkml:context>
    <inkml:brush xml:id="br0">
      <inkml:brushProperty name="width" value="0.05" units="cm"/>
      <inkml:brushProperty name="height" value="0.05" units="cm"/>
      <inkml:brushProperty name="color" value="#E71224"/>
    </inkml:brush>
  </inkml:definitions>
  <inkml:trace contextRef="#ctx0" brushRef="#br0">359 5 7682,'0'0'6830,"0"-4"-3199,-9 5-3558,0 2 1,0-1-1,0 1 1,1 0 0,-1 1-1,1 0 1,0 0 0,0 1-1,0 0 1,0 0-1,-12 13 1,-7 2 49,9-7-91,-25 15 143,1 3 0,-73 70 1,139-144-3733,-11 17-1639</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18.144"/>
    </inkml:context>
    <inkml:brush xml:id="br0">
      <inkml:brushProperty name="width" value="0.05" units="cm"/>
      <inkml:brushProperty name="height" value="0.05" units="cm"/>
      <inkml:brushProperty name="color" value="#E71224"/>
    </inkml:brush>
  </inkml:definitions>
  <inkml:trace contextRef="#ctx0" brushRef="#br0">23 19 5193,'0'0'10920,"-3"-3"-9976,-13-10-213,12 10-210,22 8-51,33 21 115,0 2 1,60 44-1,-20-12-314,-90-59-286,0 0 0,0-1 0,0 1 0,0 0 0,0 0 1,0-1-1,1 1 0,-1-1 0,0 1 0,0-1 0,0 0 0,1 1 1,-1-1-1,0 0 0,0 0 0,1 0 0,-1 0 0,0 0 0,1 0 1,-1 0-1,1 0 0,10-22-1541,-8 11 894,8-24-3763,-3 2-3258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2.309"/>
    </inkml:context>
    <inkml:brush xml:id="br0">
      <inkml:brushProperty name="width" value="0.05" units="cm"/>
      <inkml:brushProperty name="height" value="0.05" units="cm"/>
      <inkml:brushProperty name="color" value="#E71224"/>
    </inkml:brush>
  </inkml:definitions>
  <inkml:trace contextRef="#ctx0" brushRef="#br0">77 118 9722,'0'0'10756,"-4"0"-10410,2 0-342,0 1-1,0 0 0,1-1 0,-1 1 0,1 0 0,-1 0 0,1 0 1,-1 0-1,1 0 0,-1 0 0,1 1 0,0-1 0,0 0 1,0 1-1,0-1 0,0 1 0,0-1 0,0 1 0,0 0 0,0-1 1,1 1-1,-1 0 0,1-1 0,-1 1 0,1 0 0,0 0 0,-1-1 1,1 1-1,0 0 0,1 2 0,-4 76 49,4-61 30,-1 4 42,0 5 50,-5 49-1,5-77-165,0 0 1,0 1-1,0-1 0,0 0 0,0 0 0,0 1 0,0-1 1,0 0-1,0 0 0,0 1 0,0-1 0,0 0 0,0 0 1,0 1-1,0-1 0,0 0 0,-1 0 0,1 1 0,0-1 0,0 0 1,0 0-1,0 0 0,0 0 0,-1 1 0,1-1 0,0 0 1,0 0-1,0 0 0,-1 0 0,1 1 0,0-1 0,0 0 1,0 0-1,-1 0 0,1 0 0,0 0 0,0 0 0,-1 0 1,1 0-1,0 0 0,-1 0 0,-7-9 103,-4-17-123,8 8-23,1-1 0,2 0 0,0 0 0,0 0 0,2 0 0,5-32 0,-4 37 31,1 0 0,1 0 0,0 1 0,1-1 0,0 1 0,1 0 0,0 0 1,1 1-1,14-18 0,-18 26-12,1 0 1,1 0 0,-1 0-1,1 0 1,-1 1-1,1 0 1,0 0 0,0 0-1,1 1 1,-1-1 0,0 1-1,1 1 1,-1-1 0,1 1-1,0 0 1,-1 0 0,11 0-1,-14 1 11,1 0 0,0 0 0,-1 0 0,1 1-1,0-1 1,-1 1 0,1 0 0,0-1 0,-1 1 0,1 1 0,-1-1-1,1 0 1,-1 0 0,0 1 0,0 0 0,1-1 0,-1 1 0,0 0-1,0 0 1,-1 0 0,1 0 0,0 0 0,-1 1 0,1-1-1,-1 0 1,0 1 0,0-1 0,0 1 0,0-1 0,0 1 0,0 0-1,-1-1 1,1 1 0,-1 0 0,0-1 0,0 1 0,0 5 0,0-5 3,0 1 0,0 0 0,0-1 0,-1 1 0,1 0 0,-1-1 1,0 1-1,0-1 0,0 1 0,0-1 0,-1 0 0,1 1 0,-1-1 1,0 0-1,0 0 0,0 0 0,0 0 0,-1 0 0,1-1 1,-1 1-1,1-1 0,-1 1 0,0-1 0,0 0 0,0 0 0,0-1 1,-1 1-1,1 0 0,0-1 0,-6 2 0,-134 46 29,142-49-28,0 0 0,1 1-1,-1-1 1,0 0 0,1 1 0,-1-1 0,0 1-1,1-1 1,-1 1 0,1-1 0,-1 1 0,0-1 0,1 1-1,-1 0 1,1-1 0,0 1 0,-1 0 0,1-1 0,-1 1-1,1 0 1,0 0 0,0-1 0,-1 1 0,1 0-1,0 0 1,0-1 0,0 3 0,9 21-29,27 19 12,101 84 9,-63-61-2,73 85 0,-123-118 8,-21-60-3487,-7 4-2140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18.504"/>
    </inkml:context>
    <inkml:brush xml:id="br0">
      <inkml:brushProperty name="width" value="0.05" units="cm"/>
      <inkml:brushProperty name="height" value="0.05" units="cm"/>
      <inkml:brushProperty name="color" value="#E71224"/>
    </inkml:brush>
  </inkml:definitions>
  <inkml:trace contextRef="#ctx0" brushRef="#br0">369 0 9090,'0'0'8371,"-19"9"-8012,2-1-232,-8 2 112,1 2-1,1 1 1,-30 22-1,11-6 163,-2 2-4,-70 64 0,106-85-518,12-8-609,16-12-2233,-4-3-4253</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27.970"/>
    </inkml:context>
    <inkml:brush xml:id="br0">
      <inkml:brushProperty name="width" value="0.05" units="cm"/>
      <inkml:brushProperty name="height" value="0.05" units="cm"/>
      <inkml:brushProperty name="color" value="#E71224"/>
    </inkml:brush>
  </inkml:definitions>
  <inkml:trace contextRef="#ctx0" brushRef="#br0">35 115 2785,'0'0'10410,"8"0"-8739,-10 0-1647,1-1 0,-1 1 1,1 0-1,0-1 0,-1 1 1,1-1-1,0 0 0,-1 1 0,1-1 1,0 0-1,0 0 0,0 0 1,0 0-1,0 0 0,0 0 0,0 0 1,0 0-1,0-1 0,0 1 1,1 0-1,-1 0 0,0-1 0,1 1 1,-1-3-1,0 2-5,0-1-1,0 1 1,0-1-1,1 1 1,-1-1-1,1 0 1,0 1-1,-1-1 1,1 0 0,1 1-1,-1-1 1,0 0-1,1-3 1,1 5-19,-1 0 0,1 0 0,-1 0 0,1 0 0,-1 1 0,1-1 0,0 0 0,-1 1 0,1-1 1,0 1-1,-1-1 0,1 1 0,0 0 0,0 0 0,-1 0 0,1 0 0,0 0 0,2 0 0,34 3-12,-35-2 12,1 0 0,-1 0 0,0 1-1,-1-1 1,1 1 0,0-1 0,0 1 0,-1 0-1,1 0 1,-1 0 0,1 0 0,-1 1 0,0-1 0,0 1-1,0-1 1,0 1 0,-1 0 0,1 0 0,-1 0 0,1 0-1,-1 0 1,0 0 0,0 0 0,0 0 0,-1 0 0,1 0-1,-1 1 1,0-1 0,0 0 0,0 7 0,-1-9 3,1 0-1,-1 0 1,1 0 0,-1 0 0,1 0 0,-1 0 0,0 0 0,0 0 0,1 0 0,-1 0-1,0 0 1,0 0 0,0-1 0,0 1 0,0 0 0,0-1 0,0 1 0,0-1-1,0 1 1,0-1 0,-1 1 0,1-1 0,0 0 0,0 1 0,0-1 0,-1 0 0,1 0-1,-2 0 1,-37 3 30,39-3-32,-1 0 3,0 0-1,0 0 1,0 0-1,0-1 1,1 1-1,-1 0 1,0-1-1,0 1 1,0-1-1,0 0 1,0 1-1,1-1 1,-1 0-1,0 0 1,1 0-1,-1-1 1,0 1-1,1 0 1,0 0-1,-1-1 1,1 1-1,0-1 1,0 1-1,-1-1 1,1 0-1,0 1 1,1-1-1,-2-2 1,0-2 2,1 1 1,0-1-1,0 1 1,1-1-1,0 1 1,-1-1-1,2 0 1,-1 1-1,2-8 1,-1 12-11,1-1 0,-1 1 1,1 0-1,-1-1 0,1 1 0,-1 0 1,1 0-1,0 0 0,0 1 0,-1-1 1,1 0-1,0 1 0,0-1 0,0 1 1,0-1-1,0 1 0,0 0 0,-1 0 1,1 0-1,0 0 0,3 1 0,-1-2 1,0 1-1,0 0 0,1 0 0,-1 1 0,0-1 1,0 1-1,-1 0 0,1 0 0,0 0 1,5 3-1,-7-2 3,0 1 1,0 0-1,0 0 0,0 0 1,-1 0-1,1 1 0,-1-1 1,0 0-1,0 1 1,0-1-1,0 0 0,-1 1 1,1-1-1,-1 1 1,0-1-1,0 1 0,0 4 1,0-6 6,0 0-1,0 0 1,-1 0 0,1-1 0,0 1 0,-1 0 0,1 0 0,-1 0-1,1-1 1,-1 1 0,0 0 0,0-1 0,1 1 0,-1-1 0,-1 1-1,1-1 1,0 1 0,0-1 0,0 0 0,-1 1 0,1-1 0,-1 0-1,1 0 1,-1 0 0,1 0 0,-1 0 0,1 0 0,-1-1-1,0 1 1,0-1 0,1 1 0,-1-1 0,-3 1 0,3-1 7,0 1 1,0-1 0,0 0 0,0 0-1,0-1 1,0 1 0,0 0 0,0 0-1,0-1 1,0 1 0,1-1 0,-1 0-1,0 0 1,0 0 0,0 1-1,1-2 1,-1 1 0,1 0 0,-1 0-1,1 0 1,-1-1 0,1 1 0,-3-4-1,2 1-5,1-1-1,0 0 0,0 0 0,0 0 1,0 0-1,1 0 0,-1 0 0,2-8 1,-1 12-12,-1-1 0,1 1 0,0 0 0,0 0 0,0 0 1,1 0-1,-1 0 0,0 0 0,0 0 0,0 0 1,1 0-1,-1 0 0,1 0 0,-1 0 0,1 0 0,-1 0 1,1 0-1,-1 0 0,1 0 0,0 0 0,0 0 1,-1 1-1,1-1 0,0 0 0,2-1 0,-1 2-10,0-1 0,0 1 0,1 0 0,-1-1-1,0 1 1,1 0 0,-1 0 0,0 1 0,1-1-1,-1 0 1,5 2 0,-6-2 14,1 1-1,-1 0 0,0-1 1,1 1-1,-1 0 0,0-1 1,1 1-1,-1 0 1,0 0-1,0 0 0,0 0 1,0 0-1,0 0 1,0 1-1,0-1 0,0 0 1,-1 0-1,1 1 0,0-1 1,-1 0-1,1 1 1,-1-1-1,1 3 0,3 35-4,-4-38 8,-1 0 0,0 0 0,1 0-1,-1 0 1,0 0 0,1 0 0,-1 0 0,0-1 0,0 1-1,0 0 1,0 0 0,0-1 0,0 1 0,0-1 0,0 1-1,0-1 1,0 1 0,0-1 0,0 0 0,-1 1 0,1-1-1,0 0 1,0 0 0,0 0 0,0 0 0,-2 0 0,-37 2 71,37-2-64,2 0-5,0 0-1,-1 0 1,1 0-1,-1 0 1,1 0-1,-1 0 1,1 0-1,0-1 1,-1 1-1,1 0 1,-1-1-1,1 1 0,0-1 1,0 0-1,-1 1 1,1-1-1,0 0 1,0 0-1,0 0 1,0 0-1,0 0 1,0 0-1,0 0 1,0 0-1,0 0 0,0 0 1,-1-3-1,1 0 2,0-1 1,0 0-1,1 0 0,-1 0 0,1 1 0,0-10 0,1 1-7,-1 10-1,0 0 0,1 0-1,-1 1 1,1-1 0,0 0 0,0 0-1,0 1 1,0-1 0,1 0 0,-1 1-1,1 0 1,-1-1 0,1 1 0,0 0-1,0 0 1,0 0 0,0 0-1,0 0 1,1 0 0,-1 0 0,1 1-1,-1-1 1,1 1 0,2-1 0,0 0-10,-1 0 0,0 0 0,0 1 0,1 0 0,-1 0 0,1 0 0,-1 0 1,1 1-1,-1 0 0,1 0 0,-1 0 0,1 0 0,-1 1 0,1 0 0,4 1 0,-7-1 12,0 1-1,0 0 1,0-1-1,0 1 1,0 0-1,0 0 0,0 0 1,0 0-1,-1 0 1,1 1-1,-1-1 1,0 0-1,0 1 0,0-1 1,0 1-1,0 0 1,0-1-1,-1 1 1,1 0-1,-1-1 1,0 1-1,1 0 0,-1-1 1,-1 6-1,1-5 4,0 1 0,0-1 0,0 1 0,0-1 0,-1 1 0,1-1 0,-1 0 0,0 1 0,0-1-1,-1 1 1,1-1 0,-1 0 0,1 0 0,-1 0 0,0 0 0,0 0 0,0 0 0,-3 2 0,2-3 6,1 0 1,-1-1-1,1 1 1,-1-1-1,1 0 1,-1 0 0,0 0-1,0 0 1,0 0-1,1 0 1,-1-1-1,0 1 1,0-1-1,0 0 1,0 0-1,0 0 1,-4-1-1,5 0-2,1 0-1,-1 0 1,0 0-1,1 0 1,-1-1-1,0 1 1,1 0-1,-1-1 1,1 1-1,0-1 1,0 0-1,0 0 1,0 1-1,0-1 0,0 0 1,0 0-1,0 0 1,0 0-1,1 0 1,-1 0-1,1 0 1,0 0-1,0 0 1,0-3-1,-2-4-5,0-40 9,2 48-11,0 0 1,0 0-1,1 0 1,-1-1-1,0 1 0,1 0 1,-1 0-1,1 0 0,-1 0 1,1 0-1,-1 0 1,1 0-1,0 0 0,-1 0 1,1 0-1,0 0 1,0 0-1,0 1 0,0-1 1,0 0-1,0 0 0,0 1 1,0-1-1,0 1 1,0-1-1,0 1 0,0-1 1,0 1-1,1 0 1,-1 0-1,0-1 0,0 1 1,0 0-1,2 0 1,0 0-5,0 0 0,-1 0 0,1 1 0,-1-1 0,1 0 0,-1 1 0,1 0 1,-1 0-1,1-1 0,-1 1 0,1 1 0,-1-1 0,0 0 0,0 1 1,1-1-1,-1 1 0,0-1 0,-1 1 0,1 0 0,0 0 0,0 0 1,-1 0-1,3 4 0,-2-1 8,1 0 0,-1 1 0,0 0 0,-1-1 0,1 1 0,-1 0 0,-1 0 0,1 0 0,-1 10 0,-1-16 16,-1 1 0,0-1-1,1 1 1,-1-1 0,0 0 0,1 0 0,-1 1 0,0-1-1,1 0 1,-1-1 0,0 1 0,1 0 0,-1 0 0,0-1 0,1 1-1,-1-1 1,0 1 0,1-1 0,-1 0 0,1 0 0,-1 0-1,-1-1 1,1-2 6,0 0-1,0 0 0,0-1 0,0 1 1,1 0-1,0-1 0,-1 0 1,2 1-1,-1-1 0,0 0 0,1 1 1,0-1-1,1-7 0,21 40-97,-13 3 244,-5-18-362,-3-22-2514</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48.638"/>
    </inkml:context>
    <inkml:brush xml:id="br0">
      <inkml:brushProperty name="width" value="0.05" units="cm"/>
      <inkml:brushProperty name="height" value="0.05" units="cm"/>
      <inkml:brushProperty name="color" value="#E71224"/>
    </inkml:brush>
  </inkml:definitions>
  <inkml:trace contextRef="#ctx0" brushRef="#br0">250 158 7034,'0'0'3580,"-4"0"-2722,1 1-1,0-1 0,0 0 1,0 0-1,0 0 1,0 0-1,0 0 0,0-1 1,-6-1-1,9-4-810,1-7 0,-1 1 0,-1-1 1,0 1-1,-1-1 0,0 1 0,-4-14 1,5 23-44,-1 0 1,1 0-1,-1 0 1,1 0-1,-1 1 1,0-1 0,0 1-1,0-1 1,0 1-1,0 0 1,-1 0-1,1 0 1,-1 0-1,1 0 1,-1 1 0,0-1-1,0 1 1,0-1-1,0 1 1,0 0-1,0 0 1,0 1-1,0-1 1,0 0 0,0 1-1,0 0 1,-1 0-1,1 0 1,0 0-1,-4 1 1,4 0-6,0 0 0,1 0 0,-1 0 0,1 0 0,-1 1 0,1-1 0,-1 1 0,1 0 0,0-1 0,0 1 0,0 0 0,0 0 0,0 0 0,0 1 0,1-1 0,-1 0 0,1 1 0,-1-1 0,1 1 0,0-1 0,0 1 0,-1 3 0,-20 67-18,22-70 22,-15 81 3,5 0 0,3 1 1,5 109-1,-7 91 8,3-221-21,4-55-1212,3-41-2425,1 4-1751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48.995"/>
    </inkml:context>
    <inkml:brush xml:id="br0">
      <inkml:brushProperty name="width" value="0.05" units="cm"/>
      <inkml:brushProperty name="height" value="0.05" units="cm"/>
      <inkml:brushProperty name="color" value="#E71224"/>
    </inkml:brush>
  </inkml:definitions>
  <inkml:trace contextRef="#ctx0" brushRef="#br0">0 31 6689,'0'0'7722,"192"-30"-7722,-115 30-560,-7 0-3737</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49.354"/>
    </inkml:context>
    <inkml:brush xml:id="br0">
      <inkml:brushProperty name="width" value="0.05" units="cm"/>
      <inkml:brushProperty name="height" value="0.05" units="cm"/>
      <inkml:brushProperty name="color" value="#E71224"/>
    </inkml:brush>
  </inkml:definitions>
  <inkml:trace contextRef="#ctx0" brushRef="#br0">1 0 7418,'0'0'7225,"2"19"-6527,41 182 802,-30-145-1244,-9-41-200,-1 1-1,2 30 1,-5-45 76,0-4 204,0-28-70,1 0 0,9-48 0,-8 67-267,1 0-1,0 0 0,1 0 0,1 1 1,0-1-1,0 1 0,1 0 1,1 1-1,11-16 0,-16 23 1,1 0-1,-1 1 0,0 0 0,1-1 1,-1 1-1,1 0 0,0 0 0,0 1 1,-1-1-1,1 1 0,0-1 0,0 1 1,1 0-1,-1 0 0,0 0 0,0 0 1,1 1-1,-1-1 0,0 1 1,0 0-1,1 0 0,-1 0 0,0 1 1,1-1-1,-1 1 0,0-1 0,0 1 1,0 0-1,1 1 0,4 2 0,-4-2-5,1 1 1,-1-1-1,0 1 0,0 1 0,-1-1 0,1 0 0,-1 1 0,0 0 0,0 0 0,0 0 1,0 0-1,-1 0 0,1 0 0,-1 1 0,0-1 0,0 1 0,-1 0 0,1-1 0,-1 1 0,0 6 1,0-4 6,0-1 1,-1 1 0,0-1-1,0 1 1,0-1-1,-1 1 1,0-1 0,0 0-1,-5 12 1,5-15 1,-1-1-1,1 0 1,-1 1 0,1-1-1,-1 0 1,0 0 0,0 0-1,0-1 1,0 1 0,-1 0-1,1-1 1,0 1 0,-1-1-1,1 0 1,-1 0-1,1 0 1,-1 0 0,0 0-1,1-1 1,-1 1 0,0-1-1,1 1 1,-1-1 0,0 0-1,-5-1 1,7 1 2,1 0 0,-1 0 0,0 0 0,0 0 0,0 0 0,0 0 0,1 0 0,-1 0 0,0 0 0,0-1 0,0 1 0,1 0 0,-1-1 0,0 1 0,1-1 0,-1 1 0,0-1 0,1 1 0,-1-1 0,0 1 0,1-1 0,-1 1 0,1-1 0,-1 0 0,1 1 0,-1-1 0,1 0 0,0 0 0,-1 1 0,1-1 0,0 0 0,-1 0 0,1 0 0,0 1 0,0-1 0,0 0 0,0 0 0,0 0 0,0 0 0,0 1 0,0-1 0,0 0 0,0 0 0,0 0 0,1-1 0,0 0-5,0-1 1,-1 0-1,1 1 1,1-1 0,-1 1-1,0-1 1,1 1-1,-1 0 1,1 0-1,-1-1 1,1 1 0,0 0-1,0 0 1,4-2-1,58-32-3527,-62 36 3191,25-15-10266</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49.778"/>
    </inkml:context>
    <inkml:brush xml:id="br0">
      <inkml:brushProperty name="width" value="0.05" units="cm"/>
      <inkml:brushProperty name="height" value="0.05" units="cm"/>
      <inkml:brushProperty name="color" value="#E71224"/>
    </inkml:brush>
  </inkml:definitions>
  <inkml:trace contextRef="#ctx0" brushRef="#br0">1 8 7274,'0'0'8604,"18"-1"-8048,404-5 715,-411 6-1286,-15 7 105,-7 1-130,-83 28-3890,65-22 186</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0.119"/>
    </inkml:context>
    <inkml:brush xml:id="br0">
      <inkml:brushProperty name="width" value="0.05" units="cm"/>
      <inkml:brushProperty name="height" value="0.05" units="cm"/>
      <inkml:brushProperty name="color" value="#E71224"/>
    </inkml:brush>
  </inkml:definitions>
  <inkml:trace contextRef="#ctx0" brushRef="#br0">1 0 5249,'0'0'11699,"155"5"-11251,-98-5-312,-3 0 56,-7 0-192,-11 0 0,-10 0 8,-16 0-8,-7 2-296,-8 3-520,-21 2-729,-2-5-3456</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1.304"/>
    </inkml:context>
    <inkml:brush xml:id="br0">
      <inkml:brushProperty name="width" value="0.05" units="cm"/>
      <inkml:brushProperty name="height" value="0.05" units="cm"/>
      <inkml:brushProperty name="color" value="#E71224"/>
    </inkml:brush>
  </inkml:definitions>
  <inkml:trace contextRef="#ctx0" brushRef="#br0">16 166 5369,'0'0'8698,"-2"-18"-7628,1 17-1022,-11-144 3818,12 144-3362,0 23-271,0 377 54,0-399-354,0-23-6780,0 7-1537</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1.752"/>
    </inkml:context>
    <inkml:brush xml:id="br0">
      <inkml:brushProperty name="width" value="0.05" units="cm"/>
      <inkml:brushProperty name="height" value="0.05" units="cm"/>
      <inkml:brushProperty name="color" value="#E71224"/>
    </inkml:brush>
  </inkml:definitions>
  <inkml:trace contextRef="#ctx0" brushRef="#br0">62 6 5753,'0'0'6846,"-14"-1"-5841,5 0-824,-26-1 234,32 2-293,5-1 23,25 1 245,2185 101 3277,-2166-97-3668,-24-3-1,1 1-1,-1 1 1,37 10-1,-59-13-1,0 0-1,1-1 0,-1 1 1,0 0-1,1 0 0,-1 0 0,1 0 1,-1 0-1,0 0 0,1 0 1,-1 0-1,0 1 0,1-1 1,-1 0-1,1 0 0,-1 0 1,0 0-1,1 0 0,-1 1 0,0-1 1,1 0-1,-1 0 0,0 1 1,0-1-1,1 0 0,-1 0 1,0 1-1,0-1 0,1 0 0,-1 1 1,0-1-1,0 0 0,0 1 1,0-1-1,1 0 0,-1 1 1,0-1-1,0 0 0,0 1 1,0-1-1,0 1 0,0-1 0,0 0 1,0 1-1,0-1 0,0 0 1,0 1-1,0-1 0,0 1 1,-1-1-1,1 0 0,0 1 1,0-1-1,0 0 0,0 1 0,-1-1 1,1 0-1,0 1 0,0-1 1,-1 0-1,1 0 0,-1 1 1,-25 12-230,-18-3-484,0-1 0,-88 5 1,42-6-1543,-29 4-2325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2.395"/>
    </inkml:context>
    <inkml:brush xml:id="br0">
      <inkml:brushProperty name="width" value="0.05" units="cm"/>
      <inkml:brushProperty name="height" value="0.05" units="cm"/>
      <inkml:brushProperty name="color" value="#E71224"/>
    </inkml:brush>
  </inkml:definitions>
  <inkml:trace contextRef="#ctx0" brushRef="#br0">165 122 8058,'0'0'4711,"-15"3"157,16-8-4834,0 1-1,0-1 1,1 1 0,0-1 0,0 1-1,0 0 1,0 0 0,1 0-1,0 0 1,0 0 0,0 1-1,0-1 1,0 1 0,1 0-1,-1 0 1,1 0 0,6-3-1,3-3-33,0 1 0,0 0 0,0 1 0,19-7 0,-28 13-2,-1 0 1,0 0-1,1 0 1,-1 0-1,1 0 1,-1 1-1,1 0 1,-1 0 0,1 0-1,-1 0 1,1 0-1,3 2 1,-5-2-1,-1 1 0,1-1 0,0 1 0,-1 0-1,1 0 1,-1 0 0,1 0 0,-1 0 0,0 0 0,0 0 0,1 1 0,-1-1 0,0 0 0,0 1 0,0-1 0,0 1 0,1 2 0,1 5-1,-1 0 0,0-1 1,-1 1-1,0 0 0,0 0 1,-1 0-1,-1 16 0,0-18 5,0-1-1,-1 0 0,1 1 1,-1-1-1,-1 0 1,1 0-1,-1 0 0,0-1 1,-1 1-1,1-1 1,-1 1-1,0-1 1,0 0-1,-1-1 0,1 1 1,-9 6-1,-5 3 5,-1-1 0,1-1-1,-31 15 1,33-18 0,-1-1 0,0-1 0,0 0 0,0-1 0,-1-1 0,0 0 0,0-2 0,0 0 0,-20 0 0,38-3-3,-1 0 0,1 0 0,-1 0 0,1 0 0,-1 0 0,1 0 0,-1 0 0,1 0 0,0 0 0,-1-1 0,1 1 0,-1 0 0,1 0 0,0 0 0,-1-1 0,1 1 0,-1 0 0,1 0 0,0-1 0,-1 1 0,1 0 0,0-1 0,0 1 0,-1-1 0,1 1 0,0 0 0,0-1 0,-1 1 0,1-1 0,0 1 0,0 0 0,0-1 0,0 1 0,0-1 0,0 1 0,0-1 0,0 1 0,0-1 1,0 1-1,0 0 0,0-1 0,0 1 0,0-1 0,0 1 0,0-1 0,0 1 0,1-1 0,12-20 13,-7 18-9,0 0-1,1 0 1,-1 0-1,1 1 1,-1 0-1,1 1 1,-1-1-1,1 1 1,0 0-1,0 1 1,0 0-1,-1 0 0,1 0 1,0 1-1,9 2 1,-4-1-3,0 1 1,-1 1 0,1 0-1,0 0 1,-1 1-1,0 1 1,18 11-1,-9-3-80,0 1 0,-1 0 0,-1 2 0,0 0-1,-1 1 1,-1 0 0,-1 1 0,15 26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2.697"/>
    </inkml:context>
    <inkml:brush xml:id="br0">
      <inkml:brushProperty name="width" value="0.05" units="cm"/>
      <inkml:brushProperty name="height" value="0.05" units="cm"/>
      <inkml:brushProperty name="color" value="#E71224"/>
    </inkml:brush>
  </inkml:definitions>
  <inkml:trace contextRef="#ctx0" brushRef="#br0">23 280 1592,'0'0'14841,"10"-15"-14481,76-103 452,-82 110-660,0 1 0,0-1-1,0-1 1,-1 1 0,-1 0 0,1-1-1,-1 0 1,-1 1 0,1-1 0,-2 0-1,1 0 1,-1 0 0,-2-17 0,1 25-137,1 1 0,-1-1 0,1 0 0,-1 0 0,0 1 0,0-1 0,1 0 0,-1 1 0,0-1 0,0 1 0,0-1 0,0 1 0,0 0 0,1-1 0,-1 1 0,0 0 0,0-1 0,0 1 0,0 0 0,0 0 0,0 0 0,0 0 0,0 0 0,0 0 0,0 0 0,0 0 0,-2 1 0,-31 6-90,28-4 66,1 1 1,-1 0-1,1 0 0,0 0 1,0 1-1,1 0 0,-1 0 1,1 0-1,0 0 0,0 0 1,1 1-1,0 0 0,0 0 1,0 0-1,-3 11 1,2-5 0,1 1 0,0 0 1,1-1-1,0 1 1,1 0-1,0 0 1,2 15-1,-1-25 8,0 0 1,1 0-1,0 0 0,-1 0 0,1 0 0,0 0 0,0-1 1,1 1-1,-1 0 0,1 0 0,-1-1 0,1 1 0,0-1 1,0 1-1,0-1 0,0 0 0,5 4 0,-2-3-6,0 1-1,1-1 1,-1 0-1,1-1 1,0 1-1,0-1 1,0-1-1,8 3 1,10-1-123,1 0-1,0-2 1,35-2 0,-55 0 81,-2 1-36,0 0-1,0 0 1,0-1-1,0 0 1,0 1-1,0-1 1,0 0-1,-1-1 1,1 1-1,0 0 1,0-1-1,-1 0 1,1 1-1,-1-1 1,0 0-1,1 0 1,-1 0 0,0-1-1,0 1 1,0-1-1,-1 1 1,1-1-1,0 1 1,-1-1-1,0 0 1,2-4-1,8-13-1827,-4 11-908</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2.833"/>
    </inkml:context>
    <inkml:brush xml:id="br0">
      <inkml:brushProperty name="width" value="0.05" units="cm"/>
      <inkml:brushProperty name="height" value="0.05" units="cm"/>
      <inkml:brushProperty name="color" value="#E71224"/>
    </inkml:brush>
  </inkml:definitions>
  <inkml:trace contextRef="#ctx0" brushRef="#br0">217 1 8978,'0'0'7870,"-10"11"-7621,-87 121 728,-12 19-272,132-192 107,35-22-742,66-68-39,-104 118-41,-19 13 7,-1 0 1,0 0-1,1 0 1,-1 0-1,1 0 0,-1 0 1,1 0-1,-1 0 1,1 0-1,-1 0 1,1 1-1,-1-1 0,0 0 1,1 0-1,-1 0 1,1 1-1,-1-1 0,0 0 1,1 0-1,-1 1 1,0-1-1,1 0 1,-1 1-1,0-1 0,1 0 1,-1 1-1,0 0 1,2 3-15,0 0 0,-1 1 0,0-1 0,0 1 0,0-1 0,0 10 0,1 5 57,8 34-49,-4-23-143,-2 0-1,2 35 1,-14-65-2413,-10-11-1676,-2-6-2697</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3.204"/>
    </inkml:context>
    <inkml:brush xml:id="br0">
      <inkml:brushProperty name="width" value="0.05" units="cm"/>
      <inkml:brushProperty name="height" value="0.05" units="cm"/>
      <inkml:brushProperty name="color" value="#E71224"/>
    </inkml:brush>
  </inkml:definitions>
  <inkml:trace contextRef="#ctx0" brushRef="#br0">1 0 8858,'0'0'8058,"191"7"-8114,-131 7-2305,-11-2-5377</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3.548"/>
    </inkml:context>
    <inkml:brush xml:id="br0">
      <inkml:brushProperty name="width" value="0.05" units="cm"/>
      <inkml:brushProperty name="height" value="0.05" units="cm"/>
      <inkml:brushProperty name="color" value="#E71224"/>
    </inkml:brush>
  </inkml:definitions>
  <inkml:trace contextRef="#ctx0" brushRef="#br0">1 473 10802,'0'0'6578,"14"19"-5865,118 155 455,-110-141-1027,-17-23-114,2 0 0,-1 0 0,1-1 0,11 11 1,-12-52 1116,-6-273-861,6-65 81,-6 364-339,3-23 88,-3 29-111,0-1 0,0 0 0,1 1 0,-1-1 0,0 0 0,0 0 0,0 1 0,1-1 0,-1 0 0,0 1 0,0-1 0,1 0 0,-1 1 0,1-1 0,-1 1-1,1-1 1,-1 1 0,1-1 0,-1 0 0,1 1 0,-1 0 0,1-1 0,0 1 0,-1-1 0,1 1 0,-1 0 0,2-1 0,1 3-34,-1 1-1,0-1 1,0 1 0,0-1 0,0 1 0,0 0-1,-1 0 1,1 0 0,-1 0 0,0 0-1,0 0 1,0 0 0,0 0 0,0 4-1,4 8-311,14 31-1604,-6-14-2575,1 1-5427</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3.903"/>
    </inkml:context>
    <inkml:brush xml:id="br0">
      <inkml:brushProperty name="width" value="0.05" units="cm"/>
      <inkml:brushProperty name="height" value="0.05" units="cm"/>
      <inkml:brushProperty name="color" value="#E71224"/>
    </inkml:brush>
  </inkml:definitions>
  <inkml:trace contextRef="#ctx0" brushRef="#br0">1 11 7722,'0'0'8071,"4"-1"-7474,43-4-288,0 1 1,0 3-1,60 7 0,-16-2-266,249 2 92,144 6-51,-447-7-97,-42 0-73,-22 1-96,-107 18-3435,68-14-460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4.231"/>
    </inkml:context>
    <inkml:brush xml:id="br0">
      <inkml:brushProperty name="width" value="0.05" units="cm"/>
      <inkml:brushProperty name="height" value="0.05" units="cm"/>
      <inkml:brushProperty name="color" value="#E71224"/>
    </inkml:brush>
  </inkml:definitions>
  <inkml:trace contextRef="#ctx0" brushRef="#br0">0 46 6145,'0'0'9793,"4"-10"-8953,-1-1-693,6-13 277,-5 28-175,-3 20 21,-1 22 183,1 25 373,-14 119-1,12-190-816,1 0-1,0 1 1,0-1-1,0 0 1,0 1-1,0-1 0,0 0 1,0 1-1,0-1 1,0 0-1,0 1 1,0-1-1,0 0 1,1 1-1,-1-1 1,0 0-1,0 1 0,0-1 1,0 0-1,0 1 1,1-1-1,-1 0 1,0 1-1,0-1 1,1 0-1,-1 0 1,0 0-1,0 1 0,1-1 1,-1 0-1,0 0 1,1 0-1,-1 1 1,0-1-1,1 0 1,-1 0-1,0 0 1,1 0-1,-1 0 0,0 0 1,1 0-1,-1 0 1,0 0-1,1 0 1,-1 0-1,0 0 1,1 0-1,-1 0 1,0 0-1,1 0 0,22-7 104,-17 5-89,22-6-5,0 2 1,1 2-1,-1 0 1,38 1-1,11 2-3391,-75 1 3217,-13 0-4702</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4.604"/>
    </inkml:context>
    <inkml:brush xml:id="br0">
      <inkml:brushProperty name="width" value="0.05" units="cm"/>
      <inkml:brushProperty name="height" value="0.05" units="cm"/>
      <inkml:brushProperty name="color" value="#E71224"/>
    </inkml:brush>
  </inkml:definitions>
  <inkml:trace contextRef="#ctx0" brushRef="#br0">163 94 7114,'0'0'8271,"0"-15"-7310,-1-44-166,1 58-766,0 0 0,0 1 0,0-1 0,0 0 0,0 0 0,0 0 0,0 1 0,-1-1 0,1 0 0,0 0 0,-1 1 0,1-1 0,0 0 0,-1 0 0,1 1 0,-1-1 0,1 1 0,-1-1 0,0 0 0,1 1 0,-1-1 0,1 1 0,-1-1 0,0 1 0,0 0 0,1-1 0,-1 1 0,0 0 0,0-1 0,1 1 0,-1 0 0,0 0 0,0 0 0,0 0 0,1-1 0,-1 1 0,0 0 0,0 1 0,0-1 1,1 0-1,-1 0 0,0 0 0,0 0 0,0 1 0,1-1 0,-1 0 0,0 1 0,0-1 0,1 0 0,-1 1 0,-1 0 0,1 0 18,-7 3-12,0 0 0,0 1 0,0 0 0,0 1 1,1-1-1,0 1 0,0 1 0,1-1 0,-1 1 0,2 1 0,-1-1 0,-7 14 0,8-14-13,1 1 1,1-1-1,-1 1 0,1 0 1,0 0-1,1 0 0,0 1 1,0-1-1,1 0 0,0 1 1,0-1-1,1 1 0,0-1 1,1 11-1,1-15-15,-1 0-1,1 0 0,0 0 1,0 0-1,0 0 1,1-1-1,-1 1 1,1-1-1,0 1 1,0-1-1,0 0 0,0 0 1,1 0-1,-1-1 1,1 1-1,0-1 1,0 0-1,-1 0 0,1 0 1,1-1-1,-1 1 1,8 1-1,9 3 14,1-2-1,0 0 0,24 1 1,-39-5-18,40 4 34,52-2-1,-86-3-31,0 0 0,0-1 1,0 0-1,-1 0 0,1-2 0,-1 1 0,1-2 0,-1 0 0,12-6 0,-23 11-9,-1-1 1,1 1-1,-1 0 0,1 0 0,-1-1 1,1 1-1,-1 0 0,1 0 0,-1-1 0,1 1 1,-1-1-1,1 1 0,-1 0 0,1-1 1,-1 1-1,0-1 0,1 1 0,-1-1 0,0 1 1,1-1-1,-1 1 0,0-1 0,0 0 1,1 1-1,-1-1 0,0 1 0,0-2 0,-14-3 153,-24 7-3711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6:54.975"/>
    </inkml:context>
    <inkml:brush xml:id="br0">
      <inkml:brushProperty name="width" value="0.05" units="cm"/>
      <inkml:brushProperty name="height" value="0.05" units="cm"/>
      <inkml:brushProperty name="color" value="#E71224"/>
    </inkml:brush>
  </inkml:definitions>
  <inkml:trace contextRef="#ctx0" brushRef="#br0">65 10 6425,'0'0'9818,"-54"-9"-10570,49 23-1952,-1-2-1881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18.968"/>
    </inkml:context>
    <inkml:brush xml:id="br0">
      <inkml:brushProperty name="width" value="0.05" units="cm"/>
      <inkml:brushProperty name="height" value="0.05" units="cm"/>
      <inkml:brushProperty name="color" value="#E71224"/>
    </inkml:brush>
  </inkml:definitions>
  <inkml:trace contextRef="#ctx0" brushRef="#br0">305 0 4481,'-6'6'15460,"1"-5"-15996,-4-1 537,-1-1-1,0 1 1,1 1-1,-1 0 0,1 0 1,-1 1-1,1 0 0,-1 1 1,1 0-1,0 0 1,0 1-1,1 0 0,-1 1 1,1 0-1,0 0 0,0 1 1,-13 12-1,10-8-12,0 1 0,1-1 0,0 2 0,1-1-1,0 2 1,1-1 0,1 1 0,0 0 0,0 1 0,2-1 0,-1 1-1,2 0 1,0 1 0,1-1 0,0 1 0,1 0 0,0-1 0,2 24-1,0-35 14,0 0 0,1 0 0,-1 0 0,1 0 0,0 0 0,0 0 0,0 0 0,1 0 0,-1 0 0,1 0 0,-1 0 0,1-1 0,0 1 0,0-1 0,0 1 0,0-1 0,1 0 0,3 3 0,-1-1 6,1-1 1,0 0-1,0 0 0,0 0 0,0-1 1,1 0-1,-1 0 0,10 1 0,8 0 16,0-1 0,0-1-1,46-4 1,-62 2-7,0 1-1,-1-1 1,1-1-1,0 1 0,-1-1 1,1 0-1,-1-1 1,0 0-1,0 0 1,0-1-1,0 0 1,0 0-1,-1 0 1,0-1-1,0 0 0,0 0 1,0-1-1,-1 1 1,0-1-1,0-1 1,-1 1-1,1 0 1,-1-1-1,-1 0 1,1 0-1,-1 0 0,-1-1 1,1 1-1,-1-1 1,0 1-1,-1-1 1,0 0-1,0-12 1,0 2 64,-1-1 1,-1 1-1,-1 0 1,-1 0-1,-7-27 1,9 40-68,-1 1 1,1-1 0,-1 1-1,1 0 1,-1 0 0,0 0-1,-1 0 1,1 0 0,-1 0-1,0 1 1,0-1 0,0 1-1,0-1 1,0 1 0,-1 0-1,0 1 1,1-1 0,-1 1-1,0-1 1,0 1 0,0 0-1,-1 1 1,1-1 0,0 1-1,-1 0 1,1 0-1,-8-1 1,6 2-31,0-1-11,0 1 0,0-1 0,0 1 0,-1 1 0,1-1 0,1 1 1,-1 0-1,0 1 0,-6 1 0,12-3 13,0 0 0,0 0-1,-1 0 1,1 0 0,0 0 0,0 0-1,0 1 1,0-1 0,0 0 0,0 0-1,-1 0 1,1 0 0,0 0 0,0 0 0,0 0-1,0 0 1,0 0 0,0 0 0,0 0-1,0 1 1,-1-1 0,1 0 0,0 0-1,0 0 1,0 0 0,0 0 0,0 0 0,0 1-1,0-1 1,0 0 0,0 0 0,0 0-1,0 0 1,0 0 0,0 0 0,0 1-1,0-1 1,0 0 0,0 0 0,0 0 0,0 0-1,0 0 1,0 0 0,0 1 0,0-1-1,0 0 1,1 0 0,-1 0 0,0 0-1,0 0 1,0 0 0,0 0 0,0 1 0,0-1-1,0 0 1,0 0 0,0 0 0,1 0-1,-1 0 1,0 0 0,0 0 0,0 0-1,0 0 1,0 0 0,1 0 0,10 3-1215,18-2-1607</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20.040"/>
    </inkml:context>
    <inkml:brush xml:id="br0">
      <inkml:brushProperty name="width" value="0.05" units="cm"/>
      <inkml:brushProperty name="height" value="0.05" units="cm"/>
      <inkml:brushProperty name="color" value="#E71224"/>
    </inkml:brush>
  </inkml:definitions>
  <inkml:trace contextRef="#ctx0" brushRef="#br0">33 37 5353,'0'0'8891,"-4"0"-8008,2 1-721,1-1 1,0 0-1,0 0 0,-1 0 0,1 0 0,0 0 1,0 0-1,-1 0 0,1 0 0,0-1 0,0 1 0,-1 0 1,1-1-1,0 1 0,0-1 0,0 1 0,-2-2 1742,3 18-1982,-3 82 27,1-40 43,7 92 1,-5-150 26,0 1 0,0-1 1,0 1-1,0-1 0,0 0 0,0 1 0,0-1 0,0 0 0,0 1 1,0-1-1,0 0 0,0 1 0,0-1 0,0 0 0,0 1 0,1-1 1,-1 0-1,0 1 0,0-1 0,0 0 0,0 0 0,1 1 0,-1-1 1,0 0-1,0 1 0,1-1 0,-1 0 0,0 0 0,0 0 0,1 1 1,-1-1-1,0 0 0,1 0 0,-1 0 0,0 0 0,1 0 0,-1 1 1,0-1-1,1 0 0,-1 0 0,1 0 0,11-12 785,7-21-230,-7 1-425,14-25 335,-26 57-485,1-1 0,-1 1 0,1 0-1,-1 0 1,0-1 0,1 1-1,-1 0 1,1 0 0,-1 0-1,0 0 1,1 0 0,-1 0 0,1 0-1,-1 0 1,0 0 0,1 0-1,-1 0 1,1 0 0,-1 0 0,1 0-1,-1 0 1,0 0 0,1 0-1,-1 1 1,1-1 0,-1 0-1,0 0 1,1 0 0,-1 1 0,0-1-1,1 0 1,-1 0 0,0 1-1,1-1 1,-1 0 0,0 1-1,0-1 1,0 0 0,1 1 0,-1-1-1,0 1 1,0 0 0,15 20-180,-13-18 163,7 9 30,0-1 0,0 0 0,1 0 0,13 11 0,-18-19-5,-1 1 0,1-1 0,0 0 0,0 0 0,0 0 0,0-1 0,0 1 0,0-1 0,1 0-1,-1-1 1,1 0 0,0 0 0,9 1 0,-13-2 1,-1-1 1,1 1-1,0-1 0,-1 0 1,1 0-1,-1 1 0,1-1 1,-1 0-1,1 0 0,-1 0 1,1-1-1,-1 1 0,0 0 1,0 0-1,0-1 0,0 1 1,0-1-1,0 1 0,0-1 1,0 1-1,0-1 0,-1 0 1,1 1-1,0-1 0,-1 0 1,0 0-1,1 1 0,-1-1 1,0-3-1,4-59 54,-4 59-60,1-16 12,-1 0 1,-1 0 0,0 1-1,-2-1 1,-1 1 0,0-1-1,-1 1 1,-2 0 0,0 1-1,-13-27 1,19 45-208,9 7-1787,75 16-3305,-36-15-2164</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20.556"/>
    </inkml:context>
    <inkml:brush xml:id="br0">
      <inkml:brushProperty name="width" value="0.05" units="cm"/>
      <inkml:brushProperty name="height" value="0.05" units="cm"/>
      <inkml:brushProperty name="color" value="#E71224"/>
    </inkml:brush>
  </inkml:definitions>
  <inkml:trace contextRef="#ctx0" brushRef="#br0">105 48 11546,'0'0'7509,"-15"22"-7391,-44 74-28,53-85-74,2 1-1,-1-1 1,1 1 0,1 0 0,0 0-1,1 0 1,1 1 0,-1-1 0,2 0-1,0 1 1,2 15 0,-1 6 42,-1-41 411,0-70 190,13-98 1,-13 175-657,0-1-1,0 1 1,0-1 0,0 1 0,0 0 0,0-1-1,0 1 1,0-1 0,1 1 0,-1-1-1,0 1 1,0 0 0,1-1 0,-1 1 0,0-1-1,0 1 1,1 0 0,-1-1 0,0 1-1,1 0 1,-1 0 0,0-1 0,1 1 0,-1 0-1,1 0 1,-1-1 0,0 1 0,1 0-1,-1 0 1,1 0 0,-1 0 0,1 0 0,-1 0-1,1 0 1,-1 0 0,0 0 0,1 0-1,-1 0 1,1 0 0,-1 0 0,1 0 0,-1 0-1,1 0 1,-1 0 0,0 0 0,1 1-1,-1-1 1,1 0 0,-1 0 0,0 1 0,1-1-1,-1 0 1,0 0 0,1 1 0,-1-1 0,0 0-1,1 1 1,-1-1 0,0 1 0,0-1-1,1 0 1,-1 1 0,20 23-193,-17-20 184,91 128-41,-79-114 50,-1-2 1,2 1 0,0-2 0,1 0 0,23 14 0,-39-27-1,1-1 0,0 1 0,0-1 1,0 0-1,0 0 0,0 0 1,0 0-1,0 0 0,1-1 1,-1 1-1,0-1 0,0 1 0,1-1 1,-1 0-1,0 0 0,0 0 1,1 0-1,-1 0 0,0-1 0,1 1 1,2-1-1,-3-1 6,-1 1-1,1 0 1,0-1 0,0 1 0,0-1-1,-1 0 1,1 0 0,-1 1-1,1-1 1,-1 0 0,0 0-1,0 0 1,0-1 0,0 1-1,0 0 1,1-5 0,1-10 27,0 0 1,-1 0 0,-1 0-1,-1-25 1,0 29-58,-1-5 36,0-1 0,-1 1 0,0-1 0,-2 1 0,0 0 0,-1 0 1,-1 0-1,-1 1 0,0 0 0,-13-21 0,33 49-6467,4-1-4400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3.117"/>
    </inkml:context>
    <inkml:brush xml:id="br0">
      <inkml:brushProperty name="width" value="0.05" units="cm"/>
      <inkml:brushProperty name="height" value="0.05" units="cm"/>
      <inkml:brushProperty name="color" value="#E71224"/>
    </inkml:brush>
  </inkml:definitions>
  <inkml:trace contextRef="#ctx0" brushRef="#br0">255 1 1360,'0'0'16593,"-27"2"-16026,-83 13 12,104-14-525,1 1 0,-1 1 0,1-1 0,0 1 0,-1 0 0,1 0 0,1 1 1,-1-1-1,0 1 0,1 0 0,0 0 0,0 0 0,0 1 0,0 0 0,1 0 0,0 0 0,0 0 1,0 0-1,1 0 0,-1 1 0,-1 9 0,-1-5 5,1-1-12,1 1 0,0 0-1,0 0 1,1 0 0,0 0-1,0 0 1,2 1 0,-1-1-1,1 0 1,2 19 0,-1-28-41,0 1 0,-1-1 0,1 1 0,0-1 1,0 0-1,0 0 0,0 1 0,0-1 0,0 0 0,0 0 1,0 0-1,1 0 0,-1 0 0,0 0 0,1 0 0,-1-1 1,1 1-1,-1 0 0,0-1 0,1 1 0,0-1 0,-1 0 1,1 1-1,-1-1 0,1 0 0,2 0 0,50-1 73,-44 1-95,0-2-12,0 0-1,-1 0 0,1 0 1,-1-2-1,0 1 1,0-1-1,0 0 0,0-1 1,0 0-1,-1 0 1,0-1-1,0 0 0,-1 0 1,0-1-1,12-14 1,-11 13 83,-1-1 1,0 0 0,-1 0-1,0-1 1,-1 0 0,1 0-1,-2 0 1,0 0 0,0-1 0,-1 1-1,4-20 1,-9 53-244,0-3 260,1-1 0,0 1 0,2 0-1,5 34 1,-6-50-151,1-1 0,0 1 0,0 0 0,0-1 0,0 1 0,1-1 0,-1 1 0,1-1-1,0 0 1,0 0 0,0 0 0,1 0 0,-1 0 0,1 0 0,0 0 0,-1-1 0,1 0 0,0 1 0,1-1 0,-1 0 0,0 0-1,0-1 1,1 1 0,-1-1 0,1 0 0,0 1 0,-1-2 0,1 1 0,0 0 0,-1-1 0,6 1 0,22-2-3295,-7-3-2617</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21.039"/>
    </inkml:context>
    <inkml:brush xml:id="br0">
      <inkml:brushProperty name="width" value="0.05" units="cm"/>
      <inkml:brushProperty name="height" value="0.05" units="cm"/>
      <inkml:brushProperty name="color" value="#E71224"/>
    </inkml:brush>
  </inkml:definitions>
  <inkml:trace contextRef="#ctx0" brushRef="#br0">1 18 9154,'0'0'8370,"33"0"-8102,7 0-232,155 9 57,-138-4-222,46 4 407,-45-7-3397,-72-2 2245,-18 1-1260,-43-6-1,63 3 2521,0-1-1,0 1 0,0-2 1,1 0-1,0 0 0,0-1 0,-14-8 1,25 13-308,0 0 0,-1 0 0,1 0 0,0-1 1,0 1-1,-1 0 0,1 0 0,0 0 0,-1 0 0,1 0 1,0 0-1,-1 0 0,1 0 0,0 0 0,0 0 0,-1 0 0,1 0 1,0 0-1,-1 0 0,1 0 0,0 0 0,-1 0 0,1 0 1,0 0-1,-1 0 0,1 0 0,0 1 0,0-1 0,-1 0 1,1 0-1,0 0 0,0 0 0,-1 1 0,1-1 0,0 0 1,0 0-1,0 1 0,-1-1 0,1 0 0,0 0 0,0 1 0,0-1 1,0 0-1,0 1 0,0-1 0,-1 0 0,1 1 0,0-1 1,0 0-1,0 0 0,0 1 0,0-1 0,0 0 0,0 1 1,0-1-1,1 26-610,-1-18 878,0 427 843,0-433-1239,0-1 1,-1 0 0,1 0 0,0 1 0,0-1-1,0 0 1,1 0 0,-1 0 0,0 1 0,0-1-1,1 0 1,-1 0 0,1 0 0,-1 0 0,1 1-1,-1-1 1,1 0 0,0 0 0,-1 0 0,1 0-1,0 0 1,1 0 0,0 0-258,0 0 1,0-1-1,0 0 1,0 0 0,0 1-1,0-1 1,0 0-1,0-1 1,0 1-1,0 0 1,0 0-1,4-2 1,22-8-5431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21.440"/>
    </inkml:context>
    <inkml:brush xml:id="br0">
      <inkml:brushProperty name="width" value="0.05" units="cm"/>
      <inkml:brushProperty name="height" value="0.05" units="cm"/>
      <inkml:brushProperty name="color" value="#E71224"/>
    </inkml:brush>
  </inkml:definitions>
  <inkml:trace contextRef="#ctx0" brushRef="#br0">234 0 11330,'0'0'7266,"-10"12"-7234,-21 29 18,3 2-1,-31 60 1,-45 113 130,103-214-156,3-19 530,13-15-485,1 1-1,1 0 1,2 2 0,25-32-1,0-2-51,-31 42-11,-10 15-4,0 0-1,0 0 1,1 1-1,0 0 1,0 0-1,0 0 1,1 0-1,9-7 1,-14 11-6,1 1 0,-1 0 0,1-1 0,-1 1 0,1 0-1,0 0 1,-1-1 0,1 1 0,-1 0 0,1 0 0,0 0 0,-1 0 0,1 0 0,-1 0 0,1 0 0,0 0 0,-1 0-1,1 0 1,0 0 0,-1 0 0,1 1 0,-1-1 0,1 0 0,-1 0 0,1 1 0,0-1 0,-1 0 0,1 1 0,-1-1 0,0 0-1,1 1 1,-1-1 0,1 1 0,0 0 0,9 20-39,-8-16 48,18 50-377,-2 0 1,-2 1 0,15 111 0,-31-165-237,0 1 119</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22.360"/>
    </inkml:context>
    <inkml:brush xml:id="br0">
      <inkml:brushProperty name="width" value="0.05" units="cm"/>
      <inkml:brushProperty name="height" value="0.05" units="cm"/>
      <inkml:brushProperty name="color" value="#E71224"/>
    </inkml:brush>
  </inkml:definitions>
  <inkml:trace contextRef="#ctx0" brushRef="#br0">1 149 7114,'0'0'7134,"25"-11"-6435,4-2-554,-8 2-61,1 2 0,1 0 0,-1 2-1,46-10 1,-52 14-43,257-59 1956,-283 62-1916,0 1 0,0 0 0,0 0 0,1 1 0,-1 0 0,0 1 0,1 0 0,0 0 0,-17 10 0,23-12-86,0 1 1,0 0-1,0 0 0,0 1 0,1-1 1,-1 0-1,0 1 0,1 0 1,0-1-1,0 1 0,0 0 1,0 0-1,0 1 0,0-1 0,1 0 1,0 0-1,-1 1 0,1-1 1,0 1-1,1-1 0,-1 1 1,1-1-1,0 1 0,-1 0 0,2-1 1,-1 1-1,0-1 0,1 1 1,-1 0-1,3 4 0,-2-5 5,1 0-1,-1 0 1,1 0 0,0 0-1,0 0 1,0-1-1,0 1 1,1-1-1,-1 0 1,1 1 0,-1-1-1,1 0 1,0 0-1,0-1 1,0 1-1,5 2 1,62 22-46,-34-13-61,-34-13 101,-1 0 0,1 1 0,0-1 1,-1 1-1,1 0 0,-1-1 0,1 1 0,-1 0 0,1 0 0,-1 0 0,0 0 0,1 0 0,-1 0 0,0 0 1,0 1-1,0-1 0,0 0 0,0 1 0,0-1 0,0 1 0,0-1 0,-1 1 0,1-1 0,0 1 0,-1-1 1,1 1-1,-1 0 0,0-1 0,0 1 0,1 0 0,-1-1 0,0 1 0,-1 0 0,1-1 0,0 1 0,0 0 1,-1-1-1,1 1 0,-1 0 0,1-1 0,-1 1 0,0-1 0,1 1 0,-1-1 0,0 1 0,0-1 0,0 0 1,0 1-1,0-1 0,-1 0 0,1 0 0,0 0 0,-1 0 0,1 0 0,0 0 0,-1 0 0,-2 1 0,-2 1 6,-2 3-2,0 0 1,0-1-1,-1-1 1,0 1-1,1-2 1,-2 1-1,1-1 1,0 0-1,-15 2 0,26-21 56,5 5-76,1 0 1,0 0-1,0 1 1,1 0-1,0 0 0,1 1 1,21-16-1,-1 0-80,55-48-446,56-53 639,-147 135 149,2 1 1,-1 0-1,1 0 1,1 0-1,0 1 1,-3 17-1,-13 89-160,16-7 80,3-110-159,0 0-1,0 1 1,0-1 0,0 0 0,0 1 0,0-1-1,0 0 1,0 1 0,0-1 0,1 0 0,-1 1 0,0-1-1,0 0 1,0 0 0,1 1 0,-1-1 0,0 0-1,0 0 1,0 1 0,1-1 0,-1 0 0,0 0 0,1 1-1,-1-1 1,0 0 0,1 0 0,-1 0 0,0 0-1,1 0 1,-1 0 0,0 1 0,1-1 0,-1 0 0,0 0-1,1 0 1,-1 0 0,0 0 0,1 0 0,-1 0-1,0-1 1,1 1 0,-1 0 0,0 0 0,1 0 0,-1 0-1,0 0 1,1 0 0,-1-1 0,14-5 37,-2-2-26,-1 0 0,-1-1-1,0 0 1,0-1-1,15-19 1,39-61-31,-62 86 19,13-18 34,-1-1 0,-1-1 0,12-32 0,-42 65-25,-31 19-12,1 3 0,-49 41 0,84-54-53,18-6 26,34 0 19,-26-10 13,37 12 1,0 2 0,-1 2 0,0 3 0,-2 1 0,-1 3-1,-1 1 1,67 51 0,-107-73 0,-1 0 1,0 0-1,0 1 0,0 0 1,-1 0-1,0 0 0,6 8 1,-10-12-15,0-1 0,0 0 0,0 0 0,0 0 0,1 1 0,-1-1 0,0 0-1,0 0 1,0 1 0,0-1 0,0 0 0,0 0 0,0 1 0,0-1 0,-1 0 0,1 0 0,0 1 0,0-1 0,0 0 0,0 0 0,0 0 0,0 1 0,0-1 0,0 0 0,-1 0 0,1 0 0,0 1 0,0-1 0,0 0 0,0 0 0,-1 0 0,1 0 0,0 1 0,0-1 0,0 0 0,-1 0 0,1 0 0,0 0-1,0 0 1,-1 0 0,1 0 0,0 0 0,0 0 0,0 0 0,-1 0 0,1 0 0,0 0 0,-16 2-953,14-2 525,-32 0-4408</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22.858"/>
    </inkml:context>
    <inkml:brush xml:id="br0">
      <inkml:brushProperty name="width" value="0.05" units="cm"/>
      <inkml:brushProperty name="height" value="0.05" units="cm"/>
      <inkml:brushProperty name="color" value="#E71224"/>
    </inkml:brush>
  </inkml:definitions>
  <inkml:trace contextRef="#ctx0" brushRef="#br0">189 17 7946,'0'0'6533,"-23"-2"-5802,-5-1-446,-110-4 1890,424 7-1545,-1 0-271,3358-5 906,-3614 11-1391,-23 0 32,-17 1 36,-31 1-61,1-1 1,-1-2 0,0-2 0,-55-3 0,86 0-69,-18-2-2023,10-7-2733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4.320"/>
    </inkml:context>
    <inkml:brush xml:id="br0">
      <inkml:brushProperty name="width" value="0.05" units="cm"/>
      <inkml:brushProperty name="height" value="0.05" units="cm"/>
      <inkml:brushProperty name="color" value="#E71224"/>
    </inkml:brush>
  </inkml:definitions>
  <inkml:trace contextRef="#ctx0" brushRef="#br0">30 99 7578,'0'0'9048,"0"-10"-8076,-1-1-654,0 7-176,1 0 0,0 0 0,0 0 0,0 1 0,0-1 0,0 0 0,1 0 0,0 0 0,0 0 0,2-6-1,0 69 460,0 24-528,-1-41-4,-2 1 0,-7 59 0,4-97 242,-1-13-82,-2-11-70,0-44-77,2-91 1,4 137-86,-1 14 1,1-1 0,0 0 0,0 0 0,1 1 0,-1-1 0,1 0-1,0 1 1,0-1 0,0 1 0,0-1 0,1 1 0,0 0 0,-1-1 0,1 1 0,0 0-1,0 0 1,1 0 0,-1 0 0,1 1 0,-1-1 0,1 1 0,0-1 0,0 1 0,0 0-1,0 0 1,5-2 0,3 0-20,0 1-1,0 0 1,0 1 0,0 0-1,0 1 1,0 0 0,17 1-1,-27 0 15,0 0-1,0 0 1,0 0-1,1 0 1,-1 0-1,0 0 1,0 0-1,0 0 1,0 0-1,0 1 1,0-1-1,0 0 1,0 1-1,1-1 1,-1 1-1,0-1 1,-1 1-1,1 0 1,0-1-1,0 1 1,0 0-1,0 0 1,0-1-1,-1 1 1,1 0-1,0 0 1,-1 0-1,1 0 1,-1 0-1,1 0 1,-1 0-1,1 0 1,-1 0-1,0 0 1,0 1 0,1-1-1,-1 0 1,0 0-1,0 0 1,0 0-1,0 0 1,0 0-1,0 1 1,-1-1-1,1 0 1,0 0-1,-1 0 1,1 0-1,0 0 1,-1 0-1,1 0 1,-1 0-1,-1 2 1,0 3 5,-1-1 1,0 1 0,0-1 0,-1 1-1,0-1 1,0 0 0,0-1 0,-7 7-1,-9 2 5,0 0-1,-27 10 1,-14 9 28,60-31-33,1-1 0,-1 0-1,1 1 1,0-1 0,-1 1 0,1-1 0,0 0 0,0 1-1,-1-1 1,1 1 0,0-1 0,0 1 0,0-1-1,-1 1 1,1 0 0,0-1 0,0 1 0,0-1-1,0 1 1,0-1 0,0 1 0,0-1 0,0 1 0,0-1-1,0 1 1,1-1 0,-1 1 0,0 0 0,0-1-1,0 0 1,1 1 0,-1-1 0,0 1 0,1-1-1,-1 1 1,0-1 0,1 1 0,-1-1 0,0 0-1,1 1 1,-1-1 0,1 0 0,-1 1 0,1-1 0,-1 0-1,1 0 1,-1 1 0,2-1 0,29 20-1,-25-16-4,15 8-3,80 55 86,-91-60-69,0 1 0,0 1 0,-1 0 1,0 0-1,-1 1 0,0-1 0,8 15 0,-14-16-698,-8-8-153,-12-11-1121,17 9 1590,-22-13-4939</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4.739"/>
    </inkml:context>
    <inkml:brush xml:id="br0">
      <inkml:brushProperty name="width" value="0.05" units="cm"/>
      <inkml:brushProperty name="height" value="0.05" units="cm"/>
      <inkml:brushProperty name="color" value="#E71224"/>
    </inkml:brush>
  </inkml:definitions>
  <inkml:trace contextRef="#ctx0" brushRef="#br0">0 199 8674,'0'0'8487,"13"-3"-8300,5-1-151,-1-1 0,0-1 0,0-1 0,-1 0 0,17-10 0,-28 14 21,0 0 0,1 0 0,-2-1 1,1 0-1,0 1 0,-1-2 0,0 1 1,1 0-1,-2-1 0,1 0 0,-1 0 0,1 0 1,-1 0-1,-1 0 0,1-1 0,-1 1 1,0-1-1,0 0 0,0 0 0,-1 0 0,1-11 1,-2 16-31,0-1 0,0 1-1,0 0 1,0-1 0,0 1 0,-1 0 0,1 0 0,0-1 0,-1 1 0,1 0 0,-1 0 0,1 0-1,-1 0 1,0-1 0,0 1 0,1 0 0,-1 0 0,0 0 0,0 1 0,0-1 0,0 0 0,0 0 0,0 0-1,0 1 1,0-1 0,-2-1 0,-1 1-8,1 0 0,0 0 0,-1 1 0,0-1 0,1 1 1,-1 0-1,1 0 0,-1 0 0,-6 1 0,2 0-26,1 0 1,-1 1-1,1 0 1,-1 1-1,1-1 1,0 1-1,0 1 1,0-1-1,-8 7 1,10-6 0,1 1 1,0 0-1,0 0 1,0 1-1,0-1 1,1 1-1,0-1 1,0 1-1,0 0 1,1 0-1,-3 12 1,4-15 1,0 0-1,1 0 1,0 1 0,-1-1-1,1 0 1,0 0 0,0 0 0,1 0-1,-1 0 1,1 0 0,-1 0 0,1 0-1,0 0 1,0 0 0,0 0-1,1 0 1,-1 0 0,1 0 0,0-1-1,-1 1 1,1-1 0,0 1 0,1-1-1,-1 0 1,0 0 0,4 3-1,4 1 16,0-1 0,1 0-1,-1 0 1,1-1-1,0-1 1,0 0-1,0 0 1,20 2-1,11-2 7,44-2-1,-53-1-26,-32 0-6,1 0-1,0 0 1,-1 0 0,1 0 0,0-1-1,-1 1 1,1 0 0,-1-1-1,1 1 1,0-1 0,-1 0 0,1 1-1,-1-1 1,1 0 0,-1 0 0,0 0-1,2-2 1,-3-6-676,-16 1-308,-57-13-6637,62 14 137</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5.067"/>
    </inkml:context>
    <inkml:brush xml:id="br0">
      <inkml:brushProperty name="width" value="0.05" units="cm"/>
      <inkml:brushProperty name="height" value="0.05" units="cm"/>
      <inkml:brushProperty name="color" value="#E71224"/>
    </inkml:brush>
  </inkml:definitions>
  <inkml:trace contextRef="#ctx0" brushRef="#br0">40 1 9114,'0'0'8544,"-14"4"-8286,13-3-254,-1 1 0,1-1 0,0 0 0,0 1 0,0-1 0,-1 1 0,1-1 0,0 1 0,1-1 0,-1 1 0,0 0 0,0-1 0,1 1 0,-1 0 0,1 0 0,0 0 0,-1-1 0,1 1 0,0 0 0,0 0 0,0 0 0,0 0 0,0-1 0,1 1 0,-1 0 0,1 0 0,-1 0 0,1-1 0,-1 1 0,3 3 0,-2-2-5,2 1 0,-1-1 0,0 1 0,1-1 1,-1 0-1,1 1 0,0-1 0,0-1 0,0 1 0,0 0 0,1-1 0,5 4 0,77 22 40,-85-28-40,-1 0 0,1 1 0,0-1 0,-1 0 1,1 0-1,-1 1 0,1-1 0,-1 0 1,1 1-1,-1-1 0,1 1 0,-1-1 0,1 0 1,-1 1-1,0-1 0,1 1 0,-1-1 1,1 1-1,-1 0 0,0-1 0,0 1 0,1-1 1,-1 1-1,0-1 0,0 1 0,0 0 0,0-1 1,0 1-1,0 0 0,0-1 0,0 1 1,0 1-1,-14 18 14,-29 8 25,35-24-81,-2 0-24,1 0 1,0 0-1,-1 0 0,0-1 1,1-1-1,-1 0 0,-12 2 1,29-32-2999,14 4-1197,7-1-5415</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5.518"/>
    </inkml:context>
    <inkml:brush xml:id="br0">
      <inkml:brushProperty name="width" value="0.05" units="cm"/>
      <inkml:brushProperty name="height" value="0.05" units="cm"/>
      <inkml:brushProperty name="color" value="#E71224"/>
    </inkml:brush>
  </inkml:definitions>
  <inkml:trace contextRef="#ctx0" brushRef="#br0">94 16 7162,'0'0'8476,"0"-4"-7989,-3-7 235,-5 21 580,-7 10-1170,12-17-112,-8 9 89,1 1 0,-18 28 0,26-38-105,0 0 1,0 1 0,0-1 0,1 1-1,0 0 1,-1-1 0,1 1 0,1 0-1,-1-1 1,0 1 0,1 0 0,0 0-1,0 0 1,0 0 0,0 0 0,1-1-1,-1 1 1,1 0 0,2 5 0,-2-7-5,0 0 1,1-1-1,-1 1 1,0 0-1,1-1 0,0 1 1,-1-1-1,1 1 1,0-1-1,0 0 1,0 0-1,0 0 1,0 0-1,0 0 1,0 0-1,0 0 1,0-1-1,0 1 1,0-1-1,5 1 0,52 0 12,-41-1-11,-13 0-7,0 0-1,0 0 0,0-1 1,-1 1-1,1-1 0,0 0 1,0-1-1,-1 1 1,1-1-1,0 0 0,-1 0 1,0 0-1,1-1 0,-1 0 1,0 1-1,4-6 0,-5 5 2,-1 0 0,1 0 0,-1-1-1,0 1 1,0-1 0,-1 1 0,1-1-1,-1 0 1,1 1 0,-1-1 0,0 0 0,-1 0-1,1 0 1,-1 0 0,0 0 0,0 0-1,0 0 1,0 0 0,-1 0 0,1 0 0,-2-4-1,0 4 7,1 0-1,-1 0 1,0 0-1,0 0 0,-1 0 1,1 1-1,-1-1 1,0 1-1,0 0 1,0-1-1,0 1 1,0 1-1,-1-1 0,1 0 1,-1 1-1,0 0 1,0 0-1,0 0 1,0 0-1,0 1 1,-7-3-1,1 1 3,0 1 0,1 0 1,-1 0-1,0 1 0,0 0 0,0 1 1,0 0-1,-15 2 0,8 7 18,17-4-149,11-2-373,18-3-1449,8 0-2125</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5.921"/>
    </inkml:context>
    <inkml:brush xml:id="br0">
      <inkml:brushProperty name="width" value="0.05" units="cm"/>
      <inkml:brushProperty name="height" value="0.05" units="cm"/>
      <inkml:brushProperty name="color" value="#E71224"/>
    </inkml:brush>
  </inkml:definitions>
  <inkml:trace contextRef="#ctx0" brushRef="#br0">0 1 8162,'0'0'8599,"1"9"-8504,8 174 697,-9-182-735,11-4 598,-3-4-540,0 0 0,-1 0 0,0-1 0,8-10 1,18-21 64,-24 31-175,-4 2 5,-1 1-1,1 0 1,1 0-1,-1 0 1,1 1 0,0 0-1,0 0 1,0 0 0,0 1-1,1 0 1,0 0 0,-1 1-1,1 0 1,9-2-1,-14 4-9,-1 1-1,1-1 0,-1 1 0,0-1 0,1 1 0,-1 0 0,0-1 1,1 1-1,-1 0 0,0 0 0,0 0 0,0 0 0,0 0 0,0 0 1,0 0-1,0 0 0,0 1 0,0-1 0,0 0 0,-1 1 0,1-1 1,-1 0-1,1 1 0,-1-1 0,1 2 0,11 42 14,-12-40-9,6 25 30,-1 0 1,0 36-1,-5-66-67,0 0 0,0 0 0,0 0 0,0 0 0,0 0 0,0-1 0,0 1 0,0 0 0,0 0 1,0 0-1,0 0 0,0 0 0,-1 0 0,1 0 0,0 0 0,0 0 0,0-1 0,0 1 0,0 0 0,0 0 0,0 0 0,-1 0 0,1 0 0,0 0 1,0 0-1,0 0 0,0 0 0,0 0 0,0 0 0,-1 0 0,1 0 0,0 0 0,0 0 0,0 0 0,0 0 0,0 0 0,0 0 0,0 0 1,-1 0-1,1 0 0,0 0 0,0 1 0,0-1 0,0 0 0,0 0 0,0 0 0,0 0 0,-1 0 0,1 0 0,0 0 0,0 0 0,0 0 0,0 1 1,0-1-1,-8-13-1554,-2-12-3248</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6.573"/>
    </inkml:context>
    <inkml:brush xml:id="br0">
      <inkml:brushProperty name="width" value="0.05" units="cm"/>
      <inkml:brushProperty name="height" value="0.05" units="cm"/>
      <inkml:brushProperty name="color" value="#E71224"/>
    </inkml:brush>
  </inkml:definitions>
  <inkml:trace contextRef="#ctx0" brushRef="#br0">94 10 4657,'0'0'4618,"-3"0"-4244,6 0-258,29 0 1594,-10 0 5579,-22-1-7245,-1 1 0,1-1 0,0 1 0,-1-1 0,1 1 0,0-1 0,-1 1 0,1-1 0,-1 1 0,1-1 0,-1 1 0,1-1 0,-1 1 0,1 0 0,-1-1 0,1 1 0,-1 0 0,0 0 0,1-1 0,-1 1 0,1 0 0,-1 0 0,0 0 0,1 0 0,-2 0 0,-3 0-44,0 1 0,-1 0-1,1 0 1,0 0 0,0 1 0,0 0-1,0 0 1,0 0 0,0 1 0,1-1-1,-1 1 1,1 0 0,0 0 0,0 1-1,0-1 1,0 1 0,0 0 0,1 0-1,0 1 1,-6 8 0,4-6-8,1 1 1,0 0 0,0 0-1,1 1 1,0-1 0,0 1 0,1 0-1,0 0 1,0 0 0,1 0-1,0 15 1,1-22 10,1 1-1,0-1 1,-1 0 0,1 0 0,0 0 0,0 0-1,0 0 1,1 0 0,-1 0 0,0 0 0,1 0-1,-1 0 1,1-1 0,0 1 0,-1-1-1,1 1 1,0-1 0,0 0 0,0 0 0,0 1-1,0-1 1,0-1 0,0 1 0,1 0 0,-1 0-1,0-1 1,0 1 0,1-1 0,-1 0-1,0 0 1,1 0 0,-1 0 0,3 0 0,0 0 1,-1 0 1,1 0 0,0 0-1,-1-1 1,1 0 0,0 0 0,-1 0-1,1 0 1,-1-1 0,0 1-1,1-1 1,-1 0 0,0 0-1,0-1 1,0 0 0,4-3 0,-2-1 15,-1 0 0,0-1 0,0 0 1,-1 0-1,0 0 0,0 0 1,0-1-1,-1 0 0,-1 1 0,0-1 1,0 0-1,0 0 0,-1 0 0,-1-13 1,4 35-22,-1-1 0,2 1 0,0-1 0,10 20 1,9 3 120,-23-34-180,-1 1-1,1-1 1,0 0 0,0 0 0,0 0 0,-1 0-1,1 0 1,0-1 0,0 1 0,0 0 0,0 0-1,1-1 1,-1 1 0,0 0 0,0-1 0,0 1-1,0-1 1,1 1 0,-1-1 0,0 0 0,1 0-1,-1 1 1,0-1 0,0 0 0,1 0 0,-1 0-1,0-1 1,3 1 0,-1-8-2467,-2-9-2760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3.477"/>
    </inkml:context>
    <inkml:brush xml:id="br0">
      <inkml:brushProperty name="width" value="0.05" units="cm"/>
      <inkml:brushProperty name="height" value="0.05" units="cm"/>
      <inkml:brushProperty name="color" value="#E71224"/>
    </inkml:brush>
  </inkml:definitions>
  <inkml:trace contextRef="#ctx0" brushRef="#br0">138 1 4033,'0'0'16158,"-13"1"-15839,4 0-273,5-1-37,0 0 1,1 0-1,-1 0 1,1 0-1,-1 1 1,1 0-1,-1-1 1,1 1-1,-1 1 1,1-1-1,-1 0 1,1 1-1,0 0 1,0-1-1,0 1 1,0 1-1,0-1 1,0 0-1,1 1 1,-5 5-1,1 1 24,0 1 0,1 0-1,1 0 1,-1 1 0,2-1 0,-1 1-1,2 0 1,-1 0 0,-1 21 0,4-26-25,0-1 0,-1 0 0,2 0 1,-1 1-1,1-1 0,-1 0 0,1 1 0,1-1 1,-1 0-1,1 0 0,0 0 0,0 0 0,1-1 0,-1 1 1,1 0-1,0-1 0,0 0 0,0 0 0,1 0 1,0 0-1,0 0 0,6 4 0,0-3 5,0 0-1,0-1 1,1 0-1,0-1 1,-1 0 0,1-1-1,0 0 1,0-1-1,1 0 1,-1 0-1,17-2 1,-27 0-25,1 1-1,-1 0 1,1-1 0,-1 1 0,1-1 0,-1 1-1,1-1 1,-1 0 0,1 0 0,-1 0-1,0 0 1,0 0 0,1 0 0,-1 0 0,0 0-1,0 0 1,0 0 0,0-1 0,0 1 0,0 0-1,-1-1 1,1 1 0,0-1 0,-1 1-1,1-1 1,-1 1 0,1-1 0,-1-1 0,9-55-2458,-7 39 697,4-9-3583,-1 2-4481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6.947"/>
    </inkml:context>
    <inkml:brush xml:id="br0">
      <inkml:brushProperty name="width" value="0.05" units="cm"/>
      <inkml:brushProperty name="height" value="0.05" units="cm"/>
      <inkml:brushProperty name="color" value="#E71224"/>
    </inkml:brush>
  </inkml:definitions>
  <inkml:trace contextRef="#ctx0" brushRef="#br0">1 1 8450,'0'0'6799,"5"21"-5854,-5-19-930,9 36 549,-2 1 0,3 70 0,-10-109-552,0 0 1,0 1-1,0-1 0,0 0 0,0 0 1,-1 1-1,1-1 0,0 0 0,0 0 1,0 1-1,0-1 0,0 0 0,1 0 1,-1 1-1,0-1 0,0 0 0,0 0 1,0 1-1,0-1 0,0 0 0,0 0 1,0 1-1,1-1 0,-1 0 0,0 0 0,0 0 1,0 1-1,0-1 0,1 0 0,-1 0 1,0 0-1,0 0 0,0 0 0,1 1 1,-1-1-1,0 0 0,0 0 0,1 0 1,-1 0-1,1 0 0,10-8 397,16-25-6,-20 24-446,10-14 55,-3 6 13,0 0-1,24-22 1,-34 36-22,0-1 0,0 1 0,0 0 0,0 0 0,1 0 0,-1 1 0,1 0 0,0 0 0,0 0 0,0 0 0,0 1 0,0 0 0,0 0-1,0 0 1,10 0 0,-13 2-2,1 0-1,-1 0 0,0 0 0,1 0 0,-1 1 0,0-1 1,0 0-1,0 1 0,0 0 0,0-1 0,0 1 0,-1 0 1,1 0-1,0 0 0,-1 0 0,0 0 0,1 1 0,-1-1 1,0 0-1,0 1 0,0-1 0,0 0 0,-1 1 0,1-1 1,-1 1-1,1 4 0,8 76 7,-8-75-7,-1-1 24,-1 28-284,0-35 192,1 1-1,0-1 0,0 1 0,-1-1 0,1 1 0,0-1 0,-1 1 1,1-1-1,-1 1 0,1-1 0,0 0 0,-1 1 0,1-1 0,-1 0 1,1 1-1,-1-1 0,1 0 0,-1 0 0,0 1 0,1-1 1,-1 0-1,1 0 0,-1 0 0,1 0 0,-1 0 0,0 0 0,1 0 1,-1 0-1,1 0 0,-1 0 0,0 0 0,1 0 0,-1 0 0,1 0 1,-1-1-1,1 1 0,-1 0 0,1 0 0,-1-1 0,1 1 1,-1 0-1,1-1 0,-1 1 0,1 0 0,-1-1 0,1 1 0,0-1 1,-1 1-1,1-1 0,-1 0 0,-17-16-4283</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7.556"/>
    </inkml:context>
    <inkml:brush xml:id="br0">
      <inkml:brushProperty name="width" value="0.05" units="cm"/>
      <inkml:brushProperty name="height" value="0.05" units="cm"/>
      <inkml:brushProperty name="color" value="#E71224"/>
    </inkml:brush>
  </inkml:definitions>
  <inkml:trace contextRef="#ctx0" brushRef="#br0">114 10 8586,'0'0'9482,"-42"4"-8319,37 0-1143,0 0 0,0 0 1,0 1-1,0 0 0,1 0 1,0 0-1,0 0 0,0 1 1,1-1-1,0 1 0,0 0 1,0 0-1,1 0 0,0 0 1,-2 8-1,1 0 12,0 0-1,1 0 1,0 0-1,1 1 1,2 27 0,-1-39-32,1 0 0,0 0 0,0 0 0,0 0 0,1 0 0,-1 0 0,1 0 0,-1 0 0,1 0 1,0-1-1,0 1 0,0-1 0,1 1 0,-1-1 0,1 0 0,-1 0 0,1 0 0,-1 0 0,1 0 1,0-1-1,0 1 0,0-1 0,0 0 0,0 0 0,0 0 0,1 0 0,-1 0 0,0-1 0,6 1 1,9 1-7,0-1 1,-1 0 0,1-2 0,20-2 0,-30 2-6,-1 0 1,1-1 0,-1 0-1,0 0 1,0-1-1,0 0 1,0 0-1,0 0 1,0-1-1,-1 0 1,0 0-1,0-1 1,0 0 0,0 0-1,-1 0 1,0-1-1,0 0 1,0 0-1,-1 0 1,0 0-1,0-1 1,0 0-1,-1 0 1,0 0 0,0 0-1,-1 0 1,0 0-1,0-1 1,-1 1-1,1-15 1,-2 17 5,0-7 9,0 1 1,-1-1 0,0 0 0,-5-18 0,6 28-3,0 1 0,-1-1 1,1 1-1,-1-1 0,1 1 0,-1-1 0,1 1 1,-1 0-1,0-1 0,0 1 0,0 0 0,0 0 0,0 0 1,0-1-1,0 1 0,0 0 0,0 0 0,0 1 1,0-1-1,-1 0 0,1 0 0,0 0 0,-1 1 0,1-1 1,-1 1-1,1-1 0,-1 1 0,1 0 0,-1-1 1,1 1-1,-1 0 0,1 0 0,-1 0 0,1 0 0,-1 0 1,1 1-1,-1-1 0,1 0 0,-1 1 0,1-1 1,0 1-1,-1-1 0,1 1 0,0 0 0,-1-1 0,1 1 1,-2 2-1,-1-1-1,1 1 1,0 0-1,-1 0 1,1 0-1,1 0 1,-1 0-1,0 1 1,1-1-1,0 1 1,-1-1-1,2 1 1,-1 0-1,0 0 1,1 0-1,-1 0 1,1 0-1,-1 8 1,0 7 5,-1 0 1,2 30-1,1-45-9,0 0 0,1 0-1,-1 1 1,1-1-1,0 0 1,0 0 0,0 0-1,0 0 1,1 0 0,0 0-1,0 0 1,0-1 0,0 1-1,0-1 1,1 1 0,0-1-1,5 5 1,-2-3 5,0 0 0,1-1 0,0 0 0,0 0 0,0 0 0,0-1 1,1 0-1,14 3 0,9 0-41,1-1 0,-1-2 1,54-1-1,-77-2 8,23 1-127,-23 1 106,0-2 1,1 1 0,-1-1-1,0 0 1,0-1 0,0 0-1,1 0 1,-1 0 0,0-1-1,-1-1 1,1 1 0,11-7-1,-18 9 45,-1 0 0,0 0 0,0 0 0,0 0 0,0 0 0,1 0 0,-1 0 0,0 0 0,0 0 0,0 0 0,0 0 0,0-1 0,1 1 0,-1 0 0,0 0 0,0 0 0,0 0 0,0 0 0,0-1 0,0 1 0,0 0 0,1 0 0,-1 0 0,0 0 0,0-1 0,0 1 0,0 0 0,0 0 0,0 0 0,0-1 0,0 1 0,0 0 0,0 0 0,0 0 0,0 0 0,0-1 0,0 1 0,0 0 0,0 0 0,0 0 0,0-1 0,-1 1 0,1 0 0,0 0 0,0 0 0,0 0 0,0 0 0,0-1 0,0 1 0,0 0 0,-1 0 0,1 0 0,0 0 0,0 0 0,0 0 0,0-1 0,0 1 0,-1 0 0,1 0 0,0 0 0,0 0 0,0 0 0,0 0 0,-1 0 0,1 0 0,0 0 0,0 0 0,-1 0 0,-22-3 565,-1 0-1692,12-4-3816</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8.119"/>
    </inkml:context>
    <inkml:brush xml:id="br0">
      <inkml:brushProperty name="width" value="0.05" units="cm"/>
      <inkml:brushProperty name="height" value="0.05" units="cm"/>
      <inkml:brushProperty name="color" value="#E71224"/>
    </inkml:brush>
  </inkml:definitions>
  <inkml:trace contextRef="#ctx0" brushRef="#br0">4 85 6857,'-3'0'9065,"308"-2"-7445,313 5-1609,-587-2 185,-46 1 368,-48-1-226,63-1-339,-5 0 3,0 1 0,0-1 1,1-1-1,-1 1 1,0-1-1,0 1 0,1-1 1,-10-4-1,13 4-1,-1-1 0,0 1 0,1-1 0,-1 0 0,1 0 0,0 0 0,-1 0 0,1 0 0,0 0 0,0 0 0,0 0 0,1 0 0,-1 0 0,0-1 0,1 1 0,-1 0 0,1 0 0,0-1 0,0 1 0,0-3 0,0 3-8,-1 1 0,1-1 0,0 0 0,-1 0 0,1 0 0,0 0 0,0 0 0,1 0 0,-1 0 0,0 0 0,1 1 0,-1-1 0,1 0 0,-1 0 0,1 0 0,0 1 0,2-4 0,-2 5 3,0 0 0,1-1 0,-1 1-1,0 0 1,1 0 0,-1 0 0,1 0-1,-1 0 1,0 0 0,1 1 0,-1-1-1,0 0 1,1 1 0,-1-1 0,0 1 0,1 0-1,-1-1 1,0 1 0,0 0 0,0-1-1,0 1 1,0 0 0,0 0 0,0 0-1,0 0 1,1 2 0,7 4 12,0 0 1,-1 1-1,14 17 0,-20-22-5,0 0 1,1 1-1,-1-1 0,0 1 0,-1-1 0,1 1 0,0 0 0,-1 0 0,0 0 0,0 0 1,0 0-1,-1 0 0,1 0 0,-1 6 0,0-9-4,0 0 1,0-1-1,0 1 1,-1 0-1,1-1 1,0 1-1,0 0 1,0-1-1,-1 1 1,1 0-1,0-1 1,-1 1-1,1-1 1,0 1-1,-1-1 1,1 1-1,-1-1 1,1 1-1,-1-1 1,1 1-1,-1-1 1,1 1-1,-1-1 1,1 0-1,-1 1 1,1-1-1,-1 0 1,0 0-1,1 1 0,-2-1 1,-18 5-526,-1-2 0,0 0 0,-34 0 0,-11-2-3899</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9.221"/>
    </inkml:context>
    <inkml:brush xml:id="br0">
      <inkml:brushProperty name="width" value="0.05" units="cm"/>
      <inkml:brushProperty name="height" value="0.05" units="cm"/>
      <inkml:brushProperty name="color" value="#E71224"/>
    </inkml:brush>
  </inkml:definitions>
  <inkml:trace contextRef="#ctx0" brushRef="#br0">0 6 6873,'0'0'10376,"0"-6"-9737,5 32-595,-1 1 0,-2 0 1,-1-1-1,-2 29 0,1 13 315,2 63 52,-2-131-147,0-33 41,0-258-253,0 290-55,0-1-1,0 1 1,0 0-1,1 0 1,-1 0 0,0-1-1,1 1 1,-1 0-1,1 0 1,-1 0-1,1 0 1,0 0 0,-1 0-1,1 0 1,0 0-1,0 0 1,-1 0-1,1 0 1,0 1 0,0-1-1,0 0 1,0 0-1,0 1 1,2-1-1,0-1-2,1 0 0,0 1-1,0 0 1,0 0-1,0 0 1,0 0 0,7 1-1,-5-1 11,1 1-1,-1 0 0,1 1 0,-1-1 1,1 1-1,-1 1 0,0-1 1,0 1-1,11 5 0,-14-6-4,0 1 0,-1 1 0,1-1 0,0 0 0,-1 1 0,0-1-1,1 1 1,-1 0 0,0 0 0,-1 0 0,1 0 0,0 0 0,-1 0 0,0 0 0,1 1-1,-1-1 1,-1 0 0,1 1 0,0-1 0,-1 1 0,0-1 0,0 1 0,0-1 0,0 1 0,0-1-1,-1 0 1,1 1 0,-1-1 0,0 1 0,0-1 0,0 0 0,-1 0 0,1 1 0,-1-1-1,0 0 1,0-1 0,0 1 0,0 0 0,0 0 0,-3 2 0,3 1-3,12-2 5,30 0 0,-10-1-21,-28-3 16,0 0 0,-1 0 0,1 1-1,0-1 1,-1 1 0,1-1 0,0 1 0,-1-1-1,1 1 1,-1 0 0,1 0 0,-1 0-1,1 0 1,-1 0 0,0 0 0,1 0-1,-1 1 1,0-1 0,0 0 0,0 1-1,0-1 1,0 1 0,0-1 0,0 1-1,-1 0 1,1-1 0,0 1 0,-1 0-1,1 1 1,-1-1 4,-1 0 1,1 0-1,-1 1 1,1-1-1,-1 0 0,0 0 1,0 0-1,0-1 0,0 1 1,0 0-1,0 0 0,0 0 1,-1-1-1,1 1 1,0-1-1,-1 1 0,0-1 1,1 1-1,-1-1 0,0 0 1,0 0-1,0 0 0,-2 1 1,-27 14-46,0-2 1,-1-1-1,-1-2 1,-49 11-1,71-21-467,12-3-1121,17-8-2231,-14 8 3228,27-12-5730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39.561"/>
    </inkml:context>
    <inkml:brush xml:id="br0">
      <inkml:brushProperty name="width" value="0.05" units="cm"/>
      <inkml:brushProperty name="height" value="0.05" units="cm"/>
      <inkml:brushProperty name="color" value="#E71224"/>
    </inkml:brush>
  </inkml:definitions>
  <inkml:trace contextRef="#ctx0" brushRef="#br0">19 17 11330,'0'0'7442,"-3"0"-7746,-5-7-1825,1-2-4600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0.018"/>
    </inkml:context>
    <inkml:brush xml:id="br0">
      <inkml:brushProperty name="width" value="0.05" units="cm"/>
      <inkml:brushProperty name="height" value="0.05" units="cm"/>
      <inkml:brushProperty name="color" value="#E71224"/>
    </inkml:brush>
  </inkml:definitions>
  <inkml:trace contextRef="#ctx0" brushRef="#br0">1 79 9218,'0'0'8290,"5"-3"-7702,-1 0-475,-3 2-80,0-1 0,1 1 0,-1 0 0,1-1 0,0 1 0,-1 0 0,1 0 1,0 0-1,0 0 0,0 1 0,0-1 0,0 0 0,3 0 0,0 37 366,-2 32 471,-4-54-743,1 1 1,0 0-1,2-1 1,-1 1 0,2-1-1,7 25 1,-10-38-116,1 0 1,-1 0-1,1-1 1,0 1-1,-1 0 0,1 0 1,0-1-1,-1 1 1,1 0-1,0-1 1,0 1-1,0-1 1,0 1-1,-1-1 1,1 1-1,0-1 0,0 0 1,0 1-1,0-1 1,0 0-1,0 0 1,0 0-1,0 0 1,0 0-1,0 0 0,0 0 1,0 0-1,0 0 1,0 0-1,0 0 1,0-1-1,0 1 1,0 0-1,0-1 0,0 1 1,0-1-1,-1 1 1,1-1-1,0 1 1,0-1-1,0 0 1,1-1-1,36-29 385,-36 29-432,9-9 42,-1 2 67,0 0 0,-1-1 0,0 0-1,11-18 1,-20 34-72,0 0 0,0-1-1,1 1 1,0-1-1,-1 1 1,2-1-1,-1 1 1,1-1 0,0 0-1,4 9 1,-3-7 5,1-1 1,0 0 0,0 0-1,0 0 1,1 0 0,0-1-1,0 1 1,0-1-1,1-1 1,-1 1 0,1-1-1,0 0 1,1 0 0,-1-1-1,1 1 1,-1-2 0,10 4-1,-4-2 4,0-1-1,0-1 1,0 0-1,0 0 1,1-1-1,-1-1 1,0 0-1,1 0 1,17-4-1,-26 3-8,0 0 0,0 0 0,0-1 0,0 1 0,-1-1 0,1 0 0,0 1 0,-1-2 0,1 1-1,-1 0 1,0-1 0,0 0 0,0 0 0,0 0 0,0 0 0,0 0 0,-1 0 0,0-1 0,0 1-1,0-1 1,0 0 0,0 1 0,-1-1 0,1 0 0,-1 0 0,0 0 0,0 0 0,-1 0 0,1 0-1,-1-1 1,0-4 0,0 0 3,0 1-1,-1-1 1,0 0-1,0 1 1,-1-1-1,0 1 1,-1-1-1,0 1 1,0 0-1,-1 0 1,0 0-1,0 1 1,-11-14-1,7 10-13,-1 1 0,0 0-1,-1 1 1,0 0-1,0 0 1,-1 1 0,0 1-1,-1 0 1,0 0-1,0 1 1,0 1 0,-1 0-1,1 0 1,-1 2-1,0-1 1,-1 2 0,1 0-1,-14-1 1,15 7-818,17 4-74,18 7-2152,7-7-5021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2.472"/>
    </inkml:context>
    <inkml:brush xml:id="br0">
      <inkml:brushProperty name="width" value="0.05" units="cm"/>
      <inkml:brushProperty name="height" value="0.05" units="cm"/>
      <inkml:brushProperty name="color" value="#E71224"/>
    </inkml:brush>
  </inkml:definitions>
  <inkml:trace contextRef="#ctx0" brushRef="#br0">208 43 7058,'0'0'7609,"-1"-42"-1884,-15 126-5642,4 1-1,-3 104 0,20 109 549,-7-302-885,-1 0 0,0 0 0,1 1 1,-2-1-1,1 1 0,0-1 0,-1 1 0,0 0 0,1 1 1,-9-5-1,0-2-1091,-5-6-923,1-1 0,-22-26 0,-4-13 5365,42 66 1436,0 29-4343,1-34-145,1 0 0,0-1-1,1 1 1,-1-1-1,1 1 1,0-1 0,1 0-1,-1 0 1,1 0 0,0 0-1,0-1 1,1 1 0,-1-1-1,1 0 1,0-1 0,0 1-1,0-1 1,0 0 0,1 0-1,-1-1 1,1 1 0,0-1-1,0-1 1,0 1-1,0-1 1,0 0 0,0 0-1,0-1 1,0 1 0,0-1-1,0-1 1,0 1 0,0-1-1,1 0 1,-2-1 0,1 1-1,0-1 1,0 0 0,0-1-1,-1 1 1,1-1 0,-1 0-1,0-1 1,0 1 0,0-1-1,-1 0 1,1 0-1,-1-1 1,0 1 0,0-1-1,0 0 1,-1 0 0,5-9-1,-4 10 38,-1-1-402</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3.313"/>
    </inkml:context>
    <inkml:brush xml:id="br0">
      <inkml:brushProperty name="width" value="0.05" units="cm"/>
      <inkml:brushProperty name="height" value="0.05" units="cm"/>
      <inkml:brushProperty name="color" value="#E71224"/>
    </inkml:brush>
  </inkml:definitions>
  <inkml:trace contextRef="#ctx0" brushRef="#br0">276 56 4865,'0'0'10108,"7"-45"-5226,-8 44-4860,-1 0 1,1 0-1,0 0 1,-1 0-1,1 0 0,-1 1 1,0-1-1,1 0 1,-1 1-1,0-1 0,1 1 1,-1-1-1,0 1 1,0 0-1,1 0 0,-1 0 1,0 0-1,0 0 1,0 0-1,1 0 0,-1 1 1,0-1-1,-2 1 1,-43 15-36,31-5 1,-1 0 0,2 1 0,-1 1 0,2 0 0,0 1 0,0 1 0,-15 23 0,21-28 1,2 0 0,-1 1 1,1-1-1,1 1 0,0 1 1,0-1-1,1 1 0,1 0 0,0 0 1,1 0-1,0 0 0,0 0 0,1 15 1,2-22 9,0 0-1,1 0 1,-1 0 0,1 0 0,0 0 0,0-1 0,1 1 0,-1-1-1,1 1 1,0-1 0,0 0 0,1 0 0,-1 0 0,1-1 0,0 1 0,0-1-1,0 0 1,0 0 0,0 0 0,1-1 0,-1 1 0,1-1 0,0 0-1,7 2 1,10 3 17,0-1 0,0 0 0,0-2 0,30 3-1,115-4 597,-175-3-877,-19 0 528,22-2-4103,23-10-391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3.706"/>
    </inkml:context>
    <inkml:brush xml:id="br0">
      <inkml:brushProperty name="width" value="0.05" units="cm"/>
      <inkml:brushProperty name="height" value="0.05" units="cm"/>
      <inkml:brushProperty name="color" value="#E71224"/>
    </inkml:brush>
  </inkml:definitions>
  <inkml:trace contextRef="#ctx0" brushRef="#br0">75 38 8186,'0'0'8830,"-1"-5"-8176,2 5-643,-1-1 0,0 1 0,0-1 0,0 1-1,0-1 1,0 1 0,0-1 0,0 1-1,0-1 1,0 1 0,0-1 0,0 1 0,0-1-1,0 1 1,0-1 0,0 1 0,-1-1 0,1 1-1,0-1 1,0 1 0,0-1 0,-1 1-1,1 0 1,0-1 0,-1 1 0,1-1 0,0 1-1,-1 0 1,1-1 0,-1 1 0,1 0-1,0 0 1,-1-1 0,1 1 0,-1 0 0,1 0-1,-1-1 1,1 1 0,-1 0 0,1 0-1,-1 0 1,1 0 0,-1 0 0,1 0 0,-1 0-1,1 0 1,-1 0 0,-22 23 75,16-13-96,1 1 1,1-1 0,0 1 0,-7 18 0,11-27 9,1 0 0,-1 0 0,0 1 1,1-1-1,0 0 0,-1 0 0,1 0 0,0 1 0,0-1 1,0 0-1,1 0 0,-1 0 0,0 0 0,1 1 0,-1-1 0,1 0 1,0 0-1,0 0 0,0 0 0,0 0 0,0 0 0,0 0 1,0-1-1,1 1 0,-1 0 0,1-1 0,-1 1 0,1-1 1,0 1-1,-1-1 0,1 0 0,2 1 0,2 0 10,0 0-1,0-1 1,0 0 0,0 0-1,0-1 1,0 0-1,1 0 1,-1 0-1,0-1 1,11-2 0,-13 2-9,-1-1 0,1 1 1,-1-1-1,0 0 1,1 0-1,-1 0 1,0 0-1,0 0 1,0-1-1,0 1 1,-1-1-1,1 0 0,-1 0 1,0 0-1,1 0 1,-1 0-1,-1-1 1,1 1-1,0-1 1,-1 1-1,0-1 1,0 1-1,0-1 0,0 0 1,0 0-1,-1 1 1,0-1-1,0 0 1,0 0-1,0 0 1,0 1-1,-1-1 1,0 0-1,0 0 0,0 1 1,0-1-1,0 0 1,-1 1-1,1 0 1,-1-1-1,0 1 1,0 0-1,0 0 1,-6-6-1,4 6 6,-1-1 0,1 1 0,-1 0 0,0 0 0,0 0 0,0 1 1,0-1-1,-1 1 0,1 1 0,-1-1 0,1 1 0,-1 0 0,1 0 0,-1 1 0,-6-1 0,75 13-3149,-15-12-727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4.301"/>
    </inkml:context>
    <inkml:brush xml:id="br0">
      <inkml:brushProperty name="width" value="0.05" units="cm"/>
      <inkml:brushProperty name="height" value="0.05" units="cm"/>
      <inkml:brushProperty name="color" value="#E71224"/>
    </inkml:brush>
  </inkml:definitions>
  <inkml:trace contextRef="#ctx0" brushRef="#br0">15 0 9010,'0'0'5648,"-4"14"-5443,0 8-112,1 1 0,1-1 0,1 1 1,1 29-1,1-23 3421,2-47-2646,0 5-766,0 0 1,1 0-1,0 0 1,2 1 0,6-14-1,-11 24-102,0 0-1,0 0 1,1 0 0,-1 0 0,1 0-1,0 0 1,-1 0 0,1 0-1,0 1 1,0-1 0,0 1-1,0-1 1,0 1 0,5-2 0,-5 3-6,-1 0 0,1 0 1,0 0-1,-1 0 0,1 0 1,0 0-1,-1 0 0,1 1 1,0-1-1,-1 1 1,1-1-1,-1 1 0,1 0 1,-1 0-1,1 0 0,-1-1 1,1 1-1,-1 0 0,0 1 1,0-1-1,0 0 1,1 0-1,-1 0 0,0 1 1,1 1-1,2 3 5,0-1 1,0 1-1,-1 0 0,1 0 1,-1 1-1,-1-1 1,1 1-1,-1-1 0,0 1 1,-1 0-1,1-1 1,-1 1-1,-1 0 0,1 11 1,-1-18 18,2-2 12,-1 0 0,1 0-1,0 0 1,0 0-1,-1 0 1,1 0 0,-1-1-1,0 1 1,1 0-1,-1-1 1,-1 1 0,2-5-1,2-2 5,30-41 30,-32 48-76,0-1 1,1 1 0,-1 0 0,0 0-1,1 0 1,-1 0 0,1 1 0,-1-1 0,1 1-1,0-1 1,0 1 0,0 0 0,0 0-1,0 0 1,0 1 0,0-1 0,3 0-1,-4 2 4,0 0 0,1 0-1,-1 0 1,0 0 0,-1 1-1,1-1 1,0 1 0,0-1-1,-1 1 1,1-1 0,0 1-1,-1 0 1,0 0 0,1 0-1,-1 0 1,0 0 0,0 0-1,0 0 1,0 3 0,19 44-34,-20-49-32,0 0-1,0 1 1,0-1 0,0 1-1,0-1 1,1 1-1,-1-1 1,0 0-1,0 1 1,0-1-1,0 0 1,1 1 0,-1-1-1,0 1 1,0-1-1,1 0 1,-1 0-1,0 1 1,1-1-1,-1 0 1,0 1 0,1-1-1,-1 0 1,0 0-1,1 0 1,-1 1-1,1-1 1,-1 0-1,0 0 1,1 0 0,-1 0-1,1 0 1,-1 0-1,1 0 1,-1 0-1,0 0 1,1 0 0,0 0-1,13-12-3579,-4-4-883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3.819"/>
    </inkml:context>
    <inkml:brush xml:id="br0">
      <inkml:brushProperty name="width" value="0.05" units="cm"/>
      <inkml:brushProperty name="height" value="0.05" units="cm"/>
      <inkml:brushProperty name="color" value="#E71224"/>
    </inkml:brush>
  </inkml:definitions>
  <inkml:trace contextRef="#ctx0" brushRef="#br0">19 1 10186,'0'0'8195,"-2"20"-8024,-11 379 1173,11-345-1259,1-28-70,1-1 0,3 35 0,-3-60-84,0 1-1,0-1 1,1 1 0,-1-1 0,0 1 0,0-1 0,0 1 0,0-1 0,0 1 0,1-1 0,-1 1 0,0-1 0,0 0 0,1 1 0,-1-1-1,0 1 1,1-1 0,-1 0 0,0 1 0,1-1 0,-1 0 0,0 1 0,1-1 0,-1 0 0,1 0 0,-1 1 0,1-1 0,-1 0 0,1 0 0,-1 0-1,1 0 1,-1 0 0,0 0 0,1 1 0,-1-1 0,1 0 0,-1 0 0,1-1 0,-1 1 0,1 0 0,-1 0 0,1 0 0,-1 0 0,1 0-1,-1 0 1,1-1 0,-1 1 0,1 0 0,-1 0 0,0-1 0,1 1 0,-1 0 0,1-1 0,-1 1 0,0 0 0,1-1 0,-1 1 0,0 0-1,0-1 1,1 1 0,-1-1 0,0 1 0,0-1 0,0 1 0,1-1 0,-1 0 0,8-17-4479</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4.860"/>
    </inkml:context>
    <inkml:brush xml:id="br0">
      <inkml:brushProperty name="width" value="0.05" units="cm"/>
      <inkml:brushProperty name="height" value="0.05" units="cm"/>
      <inkml:brushProperty name="color" value="#E71224"/>
    </inkml:brush>
  </inkml:definitions>
  <inkml:trace contextRef="#ctx0" brushRef="#br0">0 1 5153,'0'0'10962,"3"3"-10700,3 13-134,0 0 0,0 1 0,-2-1 0,0 1 0,-1 0 0,0 0 0,-2 0 0,0 0 0,-1 20 0,0-36-13,2-3 66,1-1 0,0 1 0,-1-1 1,0 0-1,1 0 0,-1 0 0,0 0 1,-1 0-1,1 0 0,0 0 0,1-6 0,4-5-12,2 0-133,-5 5-23,1 1-1,-1 0 0,2 1 0,-1-1 0,1 1 0,0 0 0,1 0 0,-1 1 0,2 0 0,10-8 0,-17 14-15,0 0 0,0 0-1,-1 0 1,1 0 0,0 0-1,0 0 1,-1 0 0,1 0-1,0 0 1,0 1 0,-1-1-1,1 0 1,0 1 0,-1-1 0,1 0-1,0 1 1,-1-1 0,1 1-1,-1-1 1,1 1 0,-1 0-1,1-1 1,-1 1 0,1-1-1,-1 1 1,1 0 0,-1-1-1,0 1 1,1 0 0,-1-1-1,0 1 1,0 0 0,1 0-1,-1 1 1,8 32-145,-7-29 142,3 23 19,-1-1 1,-2 38 0,20-79 243,-8 0-241,0-2 3,1 1-1,0 0 0,1 1 1,32-22-1,-47 36-19,1-1 0,-1 1 0,1 0 0,0 0-1,-1 0 1,1 0 0,0-1 0,-1 1 0,1 0-1,0 0 1,-1 0 0,1 1 0,0-1-1,-1 0 1,1 0 0,0 0 0,-1 0 0,1 1-1,0-1 1,-1 0 0,1 0 0,-1 1 0,1-1-1,0 1 1,-1-1 0,1 0 0,-1 1 0,1-1-1,-1 1 1,0-1 0,1 1 0,-1 0 0,1-1-1,-1 1 1,0-1 0,0 1 0,1 0 0,-1-1-1,0 1 1,0-1 0,0 1 0,0 0 0,1-1-1,-1 1 1,0 1 0,9 48-130,-4-21 15,-5-29 46,0 1 0,0 0 0,1-1 0,-1 1 1,0-1-1,1 1 0,-1 0 0,1-1 0,-1 1 1,0-1-1,1 1 0,-1-1 0,1 1 0,-1-1 0,1 0 1,0 1-1,-1-1 0,1 0 0,-1 1 0,1-1 1,0 0-1,-1 0 0,1 1 0,0-1 0,-1 0 1,1 0-1,0 0 0,-1 0 0,1 0 0,0 0 0,-1 0 1,1 0-1,0 0 0,-1 0 0,2-1 0,5 1-1607,5 0-2880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5.215"/>
    </inkml:context>
    <inkml:brush xml:id="br0">
      <inkml:brushProperty name="width" value="0.05" units="cm"/>
      <inkml:brushProperty name="height" value="0.05" units="cm"/>
      <inkml:brushProperty name="color" value="#E71224"/>
    </inkml:brush>
  </inkml:definitions>
  <inkml:trace contextRef="#ctx0" brushRef="#br0">4 1 8858,'0'0'7183,"0"12"-7087,-1 21 8,-1-9 53,1-1-1,2 1 1,0 0-1,7 35 1,-8-58-146,0 1 1,1 0 0,-1-1 0,1 1 0,-1-1-1,1 1 1,0-1 0,-1 1 0,1-1-1,0 0 1,0 1 0,0-1 0,0 0-1,0 1 1,1-1 0,-1 0 0,0 0 0,0 0-1,1 0 1,-1 0 0,1-1 0,-1 1-1,1 0 1,-1-1 0,1 1 0,-1-1 0,1 1-1,0-1 1,-1 0 0,1 1 0,-1-1-1,1 0 1,0 0 0,-1 0 0,1 0 0,0-1-1,-1 1 1,1 0 0,0-1 0,-1 1-1,1-1 1,-1 0 0,1 1 0,-1-1 0,1 0-1,-1 0 1,0 0 0,1 0 0,0-1-1,9-6 55,0 0 0,-1-1 0,0 0-1,12-15 1,-9 7-45,0 0 0,-2 0 0,19-38-1,-9 13 209,-21 42-223,0 0-1,1 0 1,-1 0 0,0-1-1,0 1 1,0 0-1,0 0 1,0 0-1,1-1 1,-1 1 0,0 0-1,0 0 1,1 0-1,-1 0 1,0 0-1,0 0 1,0-1 0,1 1-1,-1 0 1,0 0-1,0 0 1,1 0-1,-1 0 1,0 0 0,0 0-1,1 0 1,-1 0-1,0 0 1,0 0-1,1 0 1,-1 0 0,0 0-1,0 0 1,1 0-1,-1 1 1,0-1-1,0 0 1,1 0 0,-1 0-1,0 0 1,0 0-1,0 1 1,1-1-1,-1 0 1,0 0 0,0 0-1,0 1 1,0-1-1,1 0 1,-1 0-1,0 0 1,0 1 0,0-1-1,0 0 1,0 0-1,0 1 1,0-1-1,0 0 1,0 0 0,0 1-1,0-1 1,0 0-1,0 0 1,0 1-1,0-1 1,0 0 0,0 1-1,5 17-41,-4-14 18,2 12 33,0-1 1,1 0 0,10 24-1,-13-36-43,0 0-1,1 1 0,0-1 0,0 0 0,0-1 0,0 1 1,0 0-1,0 0 0,1-1 0,-1 0 0,1 1 0,0-1 1,-1 0-1,1 0 0,0 0 0,0-1 0,1 1 0,-1-1 1,0 0-1,0 1 0,1-2 0,4 2 0,20-1-2085,-2-1-2611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5.885"/>
    </inkml:context>
    <inkml:brush xml:id="br0">
      <inkml:brushProperty name="width" value="0.05" units="cm"/>
      <inkml:brushProperty name="height" value="0.05" units="cm"/>
      <inkml:brushProperty name="color" value="#E71224"/>
    </inkml:brush>
  </inkml:definitions>
  <inkml:trace contextRef="#ctx0" brushRef="#br0">1 1 3873,'0'0'12988,"13"38"-11792,-8-15-1037,-2 0-1,0 1 0,-1 32 1,-2-55-91,5-1 80,0-1 1,0 0 0,0 0-1,0-1 1,0 1-1,-1-1 1,1 0 0,0 0-1,-1 0 1,7-5 0,46-37-75,-19 15 24,-34 25-94,-3 3-4,0 0 0,0 1 0,0-1 1,0 0-1,0 0 0,0 1 0,0-1 0,0 1 0,0-1 0,0 1 1,0-1-1,0 1 0,1 0 0,-1-1 0,2 1 0,0 4-29,0 0 0,-1-1 0,0 2 0,0-1 0,0 0-1,2 9 1,0-4-4,-3-6 37,0-1-1,1 1 1,-1-1 0,1 1-1,0-1 1,0 0 0,0 0-1,0 1 1,0-1 0,0-1 0,0 1-1,1 0 1,-1-1 0,0 1-1,1-1 1,0 1 0,-1-1-1,1 0 1,0 0 0,0-1-1,-1 1 1,1 0 0,0-1-1,0 0 1,0 1 0,0-1-1,0-1 1,0 1 0,-1 0 0,1-1-1,0 1 1,0-1 0,0 0-1,0 0 1,4-2 0,9-4 29,-1-1 1,0-1 0,0 0 0,24-20 0,-25 18-27,-13 10-10,-1 1 1,0 0-1,1 0 0,-1 0 0,1 0 0,-1 0 0,1 0 0,-1-1 0,1 1 0,-1 0 0,1 0 0,-1 1 0,1-1 0,-1 0 0,1 0 0,-1 0 0,1 0 0,-1 0 0,1 0 1,-1 1-1,1-1 0,-1 0 0,0 0 0,1 1 0,-1-1 0,1 0 0,-1 1 0,0-1 0,1 0 0,-1 1 0,0-1 0,1 0 0,-1 1 0,0-1 0,0 1 0,1-1 0,-1 1 0,0-1 1,0 1-1,0-1 0,0 0 0,0 1 0,0-1 0,1 1 0,8 29-33,-8-24 35,3 7-33,0-1-9,-1-1 0,1 0 0,1 0 0,0 0 0,1-1-1,0 0 1,8 11 0,-14-21-7,0 0-1,0 1 1,0-1 0,0 0-1,0 0 1,0 1-1,1-1 1,-1 0-1,0 0 1,0 0 0,0 1-1,0-1 1,0 0-1,1 0 1,-1 0-1,0 0 1,0 0 0,1 1-1,-1-1 1,0 0-1,0 0 1,0 0-1,1 0 1,-1 0 0,0 0-1,0 0 1,1 0-1,-1 0 1,0 0-1,0 0 1,1 0 0,-1 0-1,0 0 1,0 0-1,1 0 1,-1 0-1,0 0 1,0 0 0,1 0-1,-1 0 1,0 0-1,0-1 1,0 1-1,1 0 1,-1 0 0,0 0-1,0 0 1,0-1-1,1 1 1,-1 0-1,0 0 1,0 0 0,0-1-1,0 1 1,0 0-1,1-1 1,1-13-3430,-2 13 2979,0-22-9411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6.243"/>
    </inkml:context>
    <inkml:brush xml:id="br0">
      <inkml:brushProperty name="width" value="0.05" units="cm"/>
      <inkml:brushProperty name="height" value="0.05" units="cm"/>
      <inkml:brushProperty name="color" value="#E71224"/>
    </inkml:brush>
  </inkml:definitions>
  <inkml:trace contextRef="#ctx0" brushRef="#br0">0 1 11803,'0'0'4400,"153"121"-8560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6.602"/>
    </inkml:context>
    <inkml:brush xml:id="br0">
      <inkml:brushProperty name="width" value="0.05" units="cm"/>
      <inkml:brushProperty name="height" value="0.05" units="cm"/>
      <inkml:brushProperty name="color" value="#E71224"/>
    </inkml:brush>
  </inkml:definitions>
  <inkml:trace contextRef="#ctx0" brushRef="#br0">146 8 8978,'0'0'8882,"-132"-7"-8882,122 35 0,7 9 144,3 0-64,0 3-32,15-7-48,17-8-96,6-8-128,27-17-504,-8 0-929,-5-3-4248</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6.965"/>
    </inkml:context>
    <inkml:brush xml:id="br0">
      <inkml:brushProperty name="width" value="0.05" units="cm"/>
      <inkml:brushProperty name="height" value="0.05" units="cm"/>
      <inkml:brushProperty name="color" value="#E71224"/>
    </inkml:brush>
  </inkml:definitions>
  <inkml:trace contextRef="#ctx0" brushRef="#br0">136 164 2905,'0'0'12418,"-11"2"-12164,4 0-228,1-1 1,-1 2 0,1-1 0,-1 1 0,1 0 0,0 0-1,0 1 1,0 0 0,1 0 0,-1 0 0,1 1 0,0 0-1,0 0 1,0 0 0,1 1 0,0-1 0,0 1 0,0 0-1,1 0 1,0 0 0,0 1 0,1-1 0,-1 1-1,2-1 1,-3 12 0,4-17-14,-1 0-1,1 0 1,0 1 0,0-1-1,0 0 1,0 0 0,0 0-1,0 1 1,0-1 0,0 0-1,1 0 1,-1 0 0,0 0-1,1 1 1,-1-1 0,1 0-1,-1 0 1,1 0 0,-1 0-1,1 0 1,0 0 0,0 0-1,0 0 1,-1 0-1,1-1 1,0 1 0,1 1-1,2-1 38,-1-1-1,0 1 0,0 0 1,1-1-1,-1 0 0,0 0 1,1 0-1,4-1 0,0 1 0,-2-1-22,0-1 0,0 1 0,-1-1 0,1-1 0,0 1 0,-1-1 0,0 0 0,0 0 0,0 0 0,0-1 0,0 1 0,-1-1 0,8-9 0,-4 6 1,-1-2 0,0 1 0,0-1 0,-1 0 0,0 0-1,8-20 1,-15 36 87,0 0-1,0 0 1,1 0-1,0 0 0,0 0 1,2 13-1,-1-15-120,-1 0-1,1 0 0,0 0 1,1 0-1,-1 0 1,1 0-1,0-1 0,0 1 1,0-1-1,1 1 0,0-1 1,3 5-1,-2-6-86,0 0 0,0 0 0,0-1-1,0 1 1,0-1 0,0 0 0,1-1-1,-1 1 1,0-1 0,1 1 0,0-1 0,-1-1-1,1 1 1,0-1 0,-1 0 0,1 0-1,0 0 1,-1 0 0,1-1 0,8-2 0,-5 1-492,0-1 0,0 0 1,0 0-1,-1-1 0,1 0 1,-1 0-1,0-1 1,-1 1-1,1-2 0,10-9 1,8-15-4092</inkml:trace>
  <inkml:trace contextRef="#ctx0" brushRef="#br0" timeOffset="1">454 1 7178,'0'0'10460,"-6"4"-10441,3-1-17,0 0 0,1 0 0,-1 0 1,1 0-1,-1 1 0,1-1 0,0 1 0,0 0 0,1-1 0,-1 1 1,1 0-1,0 0 0,0 0 0,0 0 0,0 0 0,1 0 0,-1 1 0,1-1 1,1 5-1,0 21 29,9 52 1,-1-11 50,-8 33-75,-1-104-46,0 1 0,0-1 0,0 0 0,0 1 1,0-1-1,0 0 0,0 1 0,0-1 0,0 0 1,0 0-1,0 1 0,0-1 0,0 0 0,0 1 0,0-1 1,0 0-1,0 1 0,0-1 0,0 0 0,-1 0 0,1 1 1,0-1-1,0 0 0,0 0 0,0 1 0,-1-1 0,1 0 1,0 0-1,0 1 0,-1-1 0,1 0 0,0 0 0,0 0 1,-1 0-1,1 1 0,0-1 0,0 0 0,-1 0 0,1 0 1,0 0-1,-1 0 0,1 0 0,-1 0 0,-14-10-1910,-10-21-2971,10-1-161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7.305"/>
    </inkml:context>
    <inkml:brush xml:id="br0">
      <inkml:brushProperty name="width" value="0.05" units="cm"/>
      <inkml:brushProperty name="height" value="0.05" units="cm"/>
      <inkml:brushProperty name="color" value="#E71224"/>
    </inkml:brush>
  </inkml:definitions>
  <inkml:trace contextRef="#ctx0" brushRef="#br0">0 201 4601,'0'0'8881,"18"2"-8604,-11-1-252,273 19 401,-248-21-421,-24-1 37,1 2 1,0-1-1,-1 1 0,1 1 0,0-1 1,12 4-1,-20-3 64,0 0-1,0 0 1,-1 0-1,1 0 1,-1 0-1,1 0 1,-1 0-1,1 1 1,-1-1 0,0 0-1,1 0 1,-1 0-1,0 1 1,0-1-1,0 0 1,0 0-1,0 0 1,0 1-1,0-1 1,-1 0 0,1 0-1,-1 3 1,-6 30 388,6-32-387,-5 25 287,2 1 1,1 0-1,0 55 0,20-122-4141,-13 12-2357</inkml:trace>
  <inkml:trace contextRef="#ctx0" brushRef="#br0" timeOffset="1">313 1 9794,'0'0'3169</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7.649"/>
    </inkml:context>
    <inkml:brush xml:id="br0">
      <inkml:brushProperty name="width" value="0.05" units="cm"/>
      <inkml:brushProperty name="height" value="0.05" units="cm"/>
      <inkml:brushProperty name="color" value="#E71224"/>
    </inkml:brush>
  </inkml:definitions>
  <inkml:trace contextRef="#ctx0" brushRef="#br0">142 0 9514,'0'0'7431,"-22"16"-7191,-67 52-100,86-66-132,1 0 0,0 0 0,-1 0 0,1 0 0,0 1 0,0-1 0,1 0 0,-1 1 0,0 0 0,1-1 0,-1 1 0,1 0 0,0 0 0,0 0 0,0 0 0,0 0 0,1 0 0,-1 0 0,1 0 0,0 0 0,0 0 0,0 0 0,0 0 0,0 0 0,1 0 0,1 4 0,-1 4 27,0-9-22,-1 0 0,1 1 1,0-1-1,0 0 0,0 0 1,0 0-1,0 0 0,1 0 1,-1 0-1,0 0 0,1 0 1,0-1-1,-1 1 0,1 0 1,0-1-1,0 0 0,0 1 1,0-1-1,0 0 0,0 0 1,0 0-1,0 0 0,0 0 1,0-1-1,1 1 0,-1 0 1,0-1-1,4 0 0,5 2 28,1-1 0,-1 0 1,1-1-1,17-2 0,-27 1-39,1 0 0,-1 0 0,1 0 1,-1 0-1,0 0 0,0 0 0,1 0 0,-1-1 0,0 0 1,0 1-1,0-1 0,-1 0 0,1 0 0,0 0 0,-1 0 1,1 0-1,-1 0 0,1 0 0,-1-1 0,0 1 0,0 0 1,0-1-1,0 1 0,-1-1 0,1 1 0,-1-1 0,1 1 1,-1-1-1,0 1 0,0-1 0,-1-4 0,2-1-2,-2 1 0,1-1 0,-1 1 0,0 0 0,0-1 0,-1 1 0,0 0 0,0 0 0,-1 0 0,-4-9 0,3 10 8,-1 0-1,0 0 1,-1 1 0,0-1-1,1 1 1,-10-6 0,13 10-11,0-1 0,0 1 1,0-1-1,-1 1 0,1 0 1,0 0-1,0 0 0,-1 0 1,1 0-1,-1 0 0,1 1 1,-1-1-1,1 1 0,-1 0 1,1 0-1,-1 0 0,1 0 1,-1 0-1,1 0 0,-1 1 1,0-1-1,1 1 0,-3 0 1,5 0-64,0 0 1,1 0 0,-1-1 0,0 1 0,1 0-1,-1-1 1,0 1 0,1 0 0,-1-1 0,1 1-1,0-1 1,-1 1 0,1-1 0,-1 1 0,1-1 0,0 1-1,-1-1 1,1 1 0,0-1 0,-1 0 0,1 0-1,0 1 1,0-1 0,1 0 0,28 7-2378,6-4-2173</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7:48.040"/>
    </inkml:context>
    <inkml:brush xml:id="br0">
      <inkml:brushProperty name="width" value="0.05" units="cm"/>
      <inkml:brushProperty name="height" value="0.05" units="cm"/>
      <inkml:brushProperty name="color" value="#E71224"/>
    </inkml:brush>
  </inkml:definitions>
  <inkml:trace contextRef="#ctx0" brushRef="#br0">90 0 8226,'0'0'8664,"-10"15"-8392,-4 8-153,0 0 0,2 0-1,0 2 1,-11 36 0,22-61-98,1 1 1,-1 0 0,1 0-1,-1 0 1,1 0-1,0-1 1,-1 1-1,1 0 1,0 0 0,0 0-1,0 0 1,0 0-1,0 0 1,0 0 0,0 0-1,0 0 1,0 0-1,0 0 1,0 0-1,1 0 1,-1 0 0,0-1-1,1 2 1,18-13 933,-7 2-992,22-16 89,-16 11-32,0 1 1,1 0 0,1 1-1,0 1 1,0 1 0,25-9-1,-44 19-15,1 0-1,-1 0 0,0-1 1,0 1-1,1 0 0,-1 0 1,0 0-1,1 0 1,-1 1-1,0-1 0,1 0 1,-1 0-1,0 1 0,0-1 1,0 1-1,1-1 0,-1 1 1,0-1-1,0 1 1,0 0-1,0 0 0,0-1 1,0 1-1,0 0 0,0 0 1,0 0-1,0 0 1,-1 0-1,1 0 0,0 1 1,-1-1-1,1 0 0,-1 0 1,1 0-1,-1 0 1,1 3-1,2 6-9,-1-1-1,-1 1 1,1 0 0,-1 10 0,0 1 27,3 1-39,-1 0 1,-2 1 0,0-1-1,-5 45 1,-14-65-4419,3-2-3544</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3.760"/>
    </inkml:context>
    <inkml:brush xml:id="br0">
      <inkml:brushProperty name="width" value="0.05" units="cm"/>
      <inkml:brushProperty name="height" value="0.05" units="cm"/>
      <inkml:brushProperty name="color" value="#E71224"/>
    </inkml:brush>
  </inkml:definitions>
  <inkml:trace contextRef="#ctx0" brushRef="#br0">1 1 2937,'0'0'8015,"4"2"-7258,0 0-686,15 11 1859,-12 5 2453,34-14-2834,821 31 243,-846-38-1810,-23-8-224,0 2 163,3 3 40,2 4 24,0 0 0,1 0 0,-1 0 0,1 0 0,0 0 0,-1 0 0,1-1 1,0 1-1,0 0 0,1-1 0,-1 1 0,0-1 0,0-2 0,32 29-244,-28-22 247,0 1 0,-1-1 0,0 1 0,0-1 0,1 1 0,-2 0 0,1 0 0,0 0 0,-1 0 0,1 0 0,-1 1 0,0-1-1,0 0 1,0 1 0,0-1 0,-1 0 0,1 1 0,-1 4 0,-1-8-126,1 1 0,-1 0 0,0 0 0,0 0 0,1-1-1,-1 1 1,0-1 0,0 1 0,0 0 0,0-1 0,0 1 0,0-1 0,0 0 0,0 1-1,0-1 1,0 0 0,0 0 0,0 0 0,0 1 0,0-1 0,0 0 0,0 0 0,0-1 0,0 1-1,0 0 1,0 0 0,0 0 0,-2-1 0,-3 0-1880,-8 1-3884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3.482"/>
    </inkml:context>
    <inkml:brush xml:id="br0">
      <inkml:brushProperty name="width" value="0.05" units="cm"/>
      <inkml:brushProperty name="height" value="0.05" units="cm"/>
      <inkml:brushProperty name="color" value="#E71224"/>
    </inkml:brush>
  </inkml:definitions>
  <inkml:trace contextRef="#ctx0" brushRef="#br0">0 194 1064,'0'0'15790,"16"-6"-15442,-4 2-302,5-2 24,1-1 0,-1 0 0,0-1 0,0-1 0,-1-1 0,17-13 0,-30 20 36,0 0-1,0-1 1,0 0-1,-1 0 1,1 0-1,-1 0 1,0 0-1,0 0 1,0 0-1,-1-1 1,1 1-1,-1-1 1,0 1-1,-1-1 1,1 1-1,-1-1 0,0 0 1,0 1-1,0-1 1,0 0-1,-1 1 1,-1-7-1,1 10-92,-1 0-1,1 1 1,0-1-1,0 0 1,0 0-1,-1 1 0,1-1 1,0 0-1,-1 1 1,1-1-1,-1 1 1,1 0-1,0-1 0,-1 1 1,1 0-1,-1 0 1,1 0-1,-1 0 1,1 0-1,-2 1 1,-34 2 32,33-1-46,-1-1 1,1 1-1,0 0 0,1 0 1,-1 1-1,0-1 0,1 1 1,-1 0-1,1 0 0,0 0 1,-1 0-1,2 0 0,-1 1 1,0-1-1,1 1 0,-1 0 1,1 0-1,-2 6 0,2-5-4,-1 1 0,1 1-1,1-1 1,-1 0 0,1 0 0,1 1-1,-1-1 1,1 1 0,0-1 0,0 0-1,1 1 1,1 8 0,0-11-2,-1-1 0,1 0 0,-1 0 0,1 0 0,0 0 0,0-1 0,0 1 1,1 0-1,-1-1 0,0 1 0,1-1 0,0 0 0,0 0 0,-1 0 0,1 0 0,0-1 1,1 1-1,-1-1 0,0 0 0,0 1 0,1-1 0,-1-1 0,0 1 0,5 0 0,11 2-332,1-1-1,38 0 1,-50-2 132,2-1-350,1 0 1,-1 0-1,0-1 0,1 0 0,-1-1 1,0 0-1,0-1 0,-1 0 0,1-1 1,-1 0-1,0 0 0,10-8 1,14-10-5054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4.193"/>
    </inkml:context>
    <inkml:brush xml:id="br0">
      <inkml:brushProperty name="width" value="0.05" units="cm"/>
      <inkml:brushProperty name="height" value="0.05" units="cm"/>
      <inkml:brushProperty name="color" value="#E71224"/>
    </inkml:brush>
  </inkml:definitions>
  <inkml:trace contextRef="#ctx0" brushRef="#br0">1 1 8370,'0'0'4531,"23"0"-4245,405 0-460,-439 1 464,0 1 0,1 0 0,-1 0 0,0 1 0,1 1 0,0 0-1,-1 0 1,1 1 0,1 1 0,-1-1 0,-11 11 0,-9 7 193,1 1 0,-28 29 0,52-47-377,3-5-75,0 1-1,0-1 1,1 1-1,-1 0 1,0 0 0,1 0-1,0 0 1,-1 0 0,1 0-1,0 0 1,0 0 0,0 0-1,0 0 1,-1 4 0,35-14 1537,-19-1-1512,-1 0 0,0-1 0,0 0 0,0-1-1,10-13 1,-9 9-40,2 0 0,23-16 0,-39 31-23,0 0 1,1 0 0,-1-1 0,0 1-1,1 0 1,-1 0 0,0 1 0,1-1-1,-1 0 1,0 0 0,1 0-1,-1 0 1,0 0 0,0 0 0,1 0-1,-1 0 1,0 1 0,0-1-1,1 0 1,-1 0 0,0 0 0,0 1-1,1-1 1,-1 0 0,0 0 0,0 0-1,0 1 1,1-1 0,-1 0-1,0 1 1,0-1 0,0 0 0,0 0-1,0 1 1,0-1 0,0 0 0,0 1-1,1-1 1,-1 0 0,0 1-1,5 17-22,-4-14 13,1 4-9,0 0-1,1 0 1,1 0-1,-1 0 1,1-1-1,1 1 1,-1-1-1,1 0 1,1-1-1,-1 1 1,1-1-1,10 9 1,-10-11-321,1 0 1,-1 0-1,1-1 0,0 0 1,0 0-1,0 0 0,1-1 1,-1 0-1,8 1 0,18 0-3362</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4.118"/>
    </inkml:context>
    <inkml:brush xml:id="br0">
      <inkml:brushProperty name="width" value="0.05" units="cm"/>
      <inkml:brushProperty name="height" value="0.05" units="cm"/>
      <inkml:brushProperty name="color" value="#E71224"/>
    </inkml:brush>
  </inkml:definitions>
  <inkml:trace contextRef="#ctx0" brushRef="#br0">136 0 10266,'0'0'7490,"-10"5"-7336,3 0-140,-38 27 34,43-30-48,0 0 0,0 0 0,0 1 0,1-1 0,-1 0 0,1 1 0,-1-1 0,1 1 0,0 0 0,0-1 0,0 1 0,0 0 0,0 0 0,1 0 0,-1 0 0,1 0 0,0-1 0,0 1 0,0 5 0,2-5 9,0-1 0,0 0 0,0 0 0,1 0 1,-1 0-1,1 0 0,-1 0 0,1-1 0,-1 1 0,1-1 0,0 0 0,0 0 1,0 0-1,5 1 0,16 8 59,-23-8-69,1-1 0,0 0 1,-1 1-1,1-1 0,-1 1 0,1-1 0,-1 1 0,0 0 0,1-1 1,-1 1-1,0 0 0,0 0 0,0 0 0,-1 0 0,1 0 0,0 0 0,-1 0 1,1 0-1,-1 0 0,0 0 0,0 0 0,0 0 0,0 1 0,0-1 0,0 0 1,0 0-1,-1 0 0,1 0 0,-1 0 0,1 0 0,-1 0 0,-1 3 1,-1 0-1,1 0 0,-1 0 1,-1 0-1,1-1 0,-1 1 1,1-1-1,-1 0 0,0 0 1,-1 0-1,-5 4 0,-3 1-32,1-2 0,-1 1-1,-1-2 1,-21 8 0,35-14 1,0 0 0,-1 0 0,1 0 1,0 0-1,0-1 0,-1 1 1,1 0-1,0 0 0,0 0 1,0-1-1,-1 1 0,1 0 1,0 0-1,0-1 0,0 1 1,0 0-1,-1 0 0,1-1 0,0 1 1,0 0-1,0 0 0,0-1 1,0 1-1,0 0 0,0-1 1,0 1-1,0 0 0,0-1 1,0 1-1,0 0 0,0-1 1,0 1-1,0 0 0,0 0 0,0-1 1,0 1-1,0 0 0,1-1 1,-1 1-1,0 0 0,0 0 1,0-1-1,0 1 0,1 0 1,-1 0-1,0 0 0,0-1 1,1 1-1,-1 0 0,0 0 0,0 0 1,1-1-1,-1 1 0,23-24-3251,7-3-3304</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4.584"/>
    </inkml:context>
    <inkml:brush xml:id="br0">
      <inkml:brushProperty name="width" value="0.05" units="cm"/>
      <inkml:brushProperty name="height" value="0.05" units="cm"/>
      <inkml:brushProperty name="color" value="#E71224"/>
    </inkml:brush>
  </inkml:definitions>
  <inkml:trace contextRef="#ctx0" brushRef="#br0">34 5 11122,'0'0'7659,"0"20"-7385,5 331 1034,-6-262-1861,-10-141 258,1-1-1,3 0 1,0-55 0,6 79 281,0 13 38,1-1 0,0 1 0,2-1 0,4-26-1,-5 40-13,-1 0-1,1 0 0,0 0 1,1 0-1,-1 0 0,0 0 1,1 0-1,-1 1 0,1-1 0,0 1 1,0-1-1,0 1 0,0-1 1,1 1-1,-1 0 0,1 0 1,-1 0-1,1 0 0,0 1 0,-1-1 1,1 1-1,0-1 0,0 1 1,0 0-1,0 0 0,0 1 1,0-1-1,1 0 0,5 1 0,-3 0 1,1 0-1,0 0 1,0 1-1,-1 0 1,1 0-1,-1 1 1,1-1-1,-1 2 0,1-1 1,-1 1-1,9 4 1,-12-4-9,1-1-1,-1 0 1,0 1 0,0 0-1,0 0 1,0 0 0,0 0-1,0 0 1,-1 0 0,0 1-1,0-1 1,0 1 0,0 0 0,0 0-1,-1 0 1,1-1 0,-1 1-1,0 0 1,-1 1 0,2 4-1,-2-7-1,0 1-1,0-1 0,0 0 0,0 0 1,-1 0-1,1 0 0,-1 1 0,1-1 1,-1 0-1,0 0 0,0 0 0,0 0 1,0 0-1,0 0 0,0 0 0,0-1 1,0 1-1,-1 0 0,-3 2 1,2-1 9,-1 0 1,0 0-1,-1-1 1,1 0-1,0 0 1,-1 0 0,1 0-1,-9 1 1,-6 1-216,0-1 0,-1-1 0,-27-1 0,46-1 143,0 0 0,1 0 0,-1 0 0,0 0 0,0 0 0,0 0 0,1-1 0,-1 1 0,0 0 0,0 0 0,1 0 0,-1-1 0,0 1 0,0-1 0,1 1 0,-1 0 0,0-1 0,1 1 0,-1-1 0,1 1 0,-1-1 0,1 0 0,-1 1 0,1-1 0,-1 1 0,1-1 0,-1 0 0,1 0 0,0 1 0,-1-1 0,1 0 0,0 0 0,-1 0 0,4-31-5963,6 11-3542</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4.945"/>
    </inkml:context>
    <inkml:brush xml:id="br0">
      <inkml:brushProperty name="width" value="0.05" units="cm"/>
      <inkml:brushProperty name="height" value="0.05" units="cm"/>
      <inkml:brushProperty name="color" value="#E71224"/>
    </inkml:brush>
  </inkml:definitions>
  <inkml:trace contextRef="#ctx0" brushRef="#br0">0 145 9642,'0'0'7168,"12"-3"-6929,-9 2-230,13-5 4,1 1 0,-2-2 0,27-14 1,-38 18 2,0 1 0,0 0 0,0-1 0,0 0 0,-1 0 0,1 0 0,-1-1 0,0 1 1,0-1-1,0 1 0,-1-1 0,1 0 0,-1 0 0,0 0 0,0-1 0,0 1 0,-1 0 1,1-1-1,-1 1 0,0-1 0,0-8 0,-1 12-9,-1 0 1,0 0-1,0 1 1,0-1-1,0 0 1,0 0-1,0 0 0,0 0 1,0 1-1,0-1 1,0 1-1,0-1 0,0 1 1,0-1-1,0 1 1,-1-1-1,1 1 0,0 0 1,0 0-1,0-1 1,-1 1-1,1 0 0,0 0 1,0 1-1,-1-1 1,1 0-1,0 0 0,0 0 1,0 1-1,-2 0 1,-42 9 9,39-6-9,0 1 0,1 0 0,0-1 0,-1 2-1,2-1 1,-1 1 0,1 0 0,-1 0 0,2 0 0,-1 0 0,1 1 0,0-1 0,0 1 0,1 0 0,0 0 0,0 0 0,0 0 0,1 0 0,0 0 0,1 0 0,0 11-1,0-16-5,0-1 0,0 1 0,0 0 0,0 0 0,1 0 0,-1 0 0,1 0 0,-1 0 0,1-1 0,0 1 0,0 0 0,0 0 0,0-1 0,0 1 0,0-1 0,0 1 0,1-1 0,-1 1 0,0-1 0,1 0 0,2 2 0,0 0-4,1-1 1,-1 0 0,1 0 0,-1-1 0,1 1-1,0-1 1,0 0 0,7 1 0,4-1-338,1-1 0,-1 0 0,1-1 1,19-4-1,17-12-3373,-6-5-1439</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5.757"/>
    </inkml:context>
    <inkml:brush xml:id="br0">
      <inkml:brushProperty name="width" value="0.05" units="cm"/>
      <inkml:brushProperty name="height" value="0.05" units="cm"/>
      <inkml:brushProperty name="color" value="#E71224"/>
    </inkml:brush>
  </inkml:definitions>
  <inkml:trace contextRef="#ctx0" brushRef="#br0">148 108 6665,'0'0'9556,"-13"9"-9239,11-8-303,-8 5 57,0 1 1,0 0-1,0 1 1,1 0-1,0 0 1,0 1-1,1 1 0,0-1 1,-8 14-1,15-20-38,-4 4 31,1 1 0,0-1 0,0 1 0,1-1 0,0 1 0,1 0 1,0 0-1,0 0 0,-1 13 0,3-21-33,1 1 0,-1-1 0,1 1 0,-1-1 0,1 1 0,-1-1 0,1 1 0,0-1 0,-1 0 0,1 1 0,0-1 0,-1 0 0,1 1 0,0-1 0,-1 0 0,1 0 0,0 0 0,-1 0 0,1 0 0,0 0-1,0 0 1,-1 0 0,1 0 0,0 0 0,0 0 0,-1 0 0,1 0 0,0-1 0,-1 1 0,1 0 0,1-1 0,25-7 203,-16 2-202,-1 0 0,1-1-1,-1-1 1,0 0-1,8-9 1,23-17 80,-41 34-113,1 0 1,-1 0-1,0-1 0,1 1 1,-1 0-1,1 0 1,-1 0-1,1 0 0,-1 0 1,1 0-1,-1 0 1,0 0-1,1 0 0,-1 0 1,1 0-1,-1 0 1,1 0-1,-1 0 0,1 0 1,-1 0-1,0 1 1,1-1-1,-1 0 0,1 0 1,-1 1-1,0-1 1,1 0-1,-1 0 0,1 1 1,-1-1-1,0 0 1,0 1-1,1-1 1,-1 1-1,0-1 0,0 0 1,1 1-1,-1-1 1,0 1-1,0-1 0,0 0 1,1 2-1,8 25-42,-5-16 33,-1-6-73,-1 1 1,1-1-1,0 0 0,1 0 1,-1-1-1,1 1 0,0-1 1,1 1-1,-1-1 0,0-1 1,9 6-1,-11-8 36,-1 0 1,1 0-1,0 0 0,0 0 1,0 0-1,0 0 0,0-1 1,0 1-1,0-1 0,0 0 0,0 1 1,0-1-1,0 0 0,0 0 1,0 0-1,1-1 0,-1 1 1,0 0-1,0-1 0,0 1 1,0-1-1,0 0 0,0 0 1,-1 0-1,1 0 0,0 0 1,0 0-1,-1 0 0,1 0 1,0-1-1,-1 1 0,1-1 1,-1 1-1,0-1 0,2-2 1,5-7-716,-1-1 0,-1 0-1,0 0 1,0 0 0,-2-1 0,1 0 0,-2 0 0,1 0 0,1-17 0,1-45 1459,-5 4 5054,-1 50-2569,10 298-2431,3-279-533,3-16-187,-2-1 0,25-41 0,0-2-91,5 10 44,-43 52-16,-3 5 25,0 0-1,0 0 1,-1 0-1,1 0 1,-1 0 0,0-1-1,0 1 1,0-1 0,-1 0-1,0 0 1,0 0 0,-7 5-1,-8 11 17,10-10-6,-39 52-17,45-57 13,0 0 1,0 1-1,1-1 0,-1 1 0,1-1 0,0 1 0,1 0 1,-1 0-1,1 0 0,0 9 0,1-13 9,0-1 0,1 1 0,-1-1-1,1 1 1,0-1 0,-1 1 0,1-1 0,0 0-1,0 0 1,0 1 0,0-1 0,0 0 0,0 0-1,0 0 1,0 0 0,0 0 0,0 0-1,1 0 1,-1 0 0,0-1 0,1 1 0,-1 0-1,1-1 1,-1 1 0,0-1 0,1 0 0,-1 1-1,4-1 1,51 7 146,-44-7-146,34 7 356,-7-1-1209,-13-5-4383</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6.466"/>
    </inkml:context>
    <inkml:brush xml:id="br0">
      <inkml:brushProperty name="width" value="0.05" units="cm"/>
      <inkml:brushProperty name="height" value="0.05" units="cm"/>
      <inkml:brushProperty name="color" value="#E71224"/>
    </inkml:brush>
  </inkml:definitions>
  <inkml:trace contextRef="#ctx0" brushRef="#br0">113 328 4913,'0'0'13911,"-18"-8"-13314,19 3-583,0 0 0,0-1-1,0 1 1,1 0-1,0 0 1,0 0 0,4-7-1,9-29 37,-12 14-38,0-1-1,-3-49 1,-1 32 3,1 44-15,0 1 0,0-1 1,0 0-1,0 0 1,0 0-1,0 0 0,0 0 1,-1 1-1,1-1 1,0 0-1,-1 0 0,1 0 1,0 1-1,-1-1 1,1 0-1,-1 1 0,1-1 1,-1 0-1,0 1 1,1-1-1,-1 0 0,0 1 1,1-1-1,-1 1 1,0 0-1,1-1 0,-1 1 1,0-1-1,0 1 1,0 0-1,1 0 0,-1-1 1,0 1-1,0 0 1,0 0-1,0 0 0,0 0 1,1 0-1,-1 0 1,0 0-1,0 0 0,-1 1 1,-1-1-3,1 1 0,-1-1-1,0 1 1,0 0 0,0 0 0,1 0 0,-1 0 0,1 1-1,-1-1 1,1 1 0,-1-1 0,-2 4 0,-3 4-1,1 1 1,0 1 0,0-1-1,1 1 1,1 0-1,-1 0 1,2 1-1,0-1 1,0 1 0,1 0-1,1 0 1,0 1-1,0-1 1,1 0-1,1 1 1,1 13 0,-1-24 2,0 1 1,0-1 0,0 0 0,1 1 0,-1-1 0,1 0 0,-1 1 0,1-1-1,0 0 1,0 0 0,0 1 0,0-1 0,1 0 0,-1 0 0,0 0 0,1 0-1,0-1 1,-1 1 0,1 0 0,3 2 0,-1-2 0,1 1-1,0-1 1,-1 1 0,1-1-1,0-1 1,0 1 0,0-1-1,0 0 1,7 1 0,3-1-9,0 0 1,1-1 0,-1-1-1,0 0 1,0-1-1,15-4 1,-22 3-10,1 1 1,-1-1 0,0-1-1,1 0 1,-2 0 0,1 0-1,0-1 1,-1 0 0,8-7-1,-11 8 7,0 1 1,-1-1-1,0 0 0,1 0 0,-2-1 0,1 1 1,0 0-1,-1-1 0,0 0 0,0 1 0,0-1 1,-1 0-1,1 0 0,-1 0 0,0 0 0,-1 0 1,1-7-1,-1-1 11,-1 0 1,-1 0 0,1 0 0,-2 0-1,0 0 1,-8-20 0,10 28 2,-1 1 1,0 0-1,0 0 0,0 0 1,-1 0-1,1 0 1,-1 0-1,0 1 0,0-1 1,0 1-1,-1 0 1,1 0-1,-1 0 0,1 0 1,-1 1-1,0-1 1,0 1-1,0 0 0,-1 0 1,1 1-1,0-1 1,-9-1-1,-6 4-7,20 6-31,1-5 32,1-1 0,-1 1 0,1 0 0,0-1 0,-1 0 0,1 1 0,0-1 0,0 0 0,4 0 0,19 3-120,0-1 0,1-1 0,0-1 0,28-4 0,-53 3 129,1 0-1,-1 0 0,0-1 0,0 1 0,0-1 0,0 1 1,0-1-1,0 0 0,0 0 0,0 0 0,0 0 1,0 0-1,-1 0 0,1 0 0,0-1 0,-1 1 0,1-1 1,-1 1-1,1-1 0,-1 0 0,2-2 0,-2 3 366,-2 14 30,-57 341 78,50-302-564,-1 11-655,-1 78 0,11-136-2323</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47.889"/>
    </inkml:context>
    <inkml:brush xml:id="br0">
      <inkml:brushProperty name="width" value="0.05" units="cm"/>
      <inkml:brushProperty name="height" value="0.05" units="cm"/>
      <inkml:brushProperty name="color" value="#E71224"/>
    </inkml:brush>
  </inkml:definitions>
  <inkml:trace contextRef="#ctx0" brushRef="#br0">18 0 4017,'0'0'3827,"-1"12"607,-4 11-2938,5-23-1420,-1 0 1,1 0 0,0 0 0,-1 0 0,1 0-1,-1 0 1,1 0 0,-1 0 0,1 1 0,-1-1-1,1 0 1,-1 0 0,1 0 0,0 1 0,-1-1-1,1 0 1,-1 0 0,1 1 0,0-1 0,-1 0-1,1 1 1,0-1 0,-1 0 0,1 1 0,0-1-1,0 1 1,-1-1 0,1 0 0,0 1 0,0-1-1,0 1 1,0-1 0,0 1 0,-1-1 0,1 1-1,0-1 1,0 0 0,0 1 0,0-1 0,0 1-1,0-1 1,0 1 0,1 0 0,0 0 63,0-1 1,0 0-1,0 1 0,0-1 1,0 0-1,0 0 1,0 0-1,0 1 1,1-1-1,-1 0 1,0-1-1,0 1 0,0 0 1,0 0-1,0 0 1,0-1-1,0 1 1,0 0-1,2-1 1,33-10-118,1 2 0,0 1 0,1 3 0,-1 0 0,1 3 0,53 3 0,-86-1-34,0 1 0,0 0 1,0 0-1,-1 0 0,1 1 1,0 0-1,-1-1 0,1 2 0,-1-1 1,1 1-1,-1-1 0,0 1 0,0 0 1,-1 1-1,1-1 0,0 1 0,-1-1 1,0 1-1,0 0 0,3 5 0,-5-8 13,-11 0 31,1-1 1,0 0 0,0-1-1,0 0 1,-17-4-1,-1-10-9,24 13-108,14 9 32,3 5 49,-11-9 2,0 0 0,0-1 0,0 1 0,1-1-1,-1 1 1,1-1 0,-1 0 0,1 0 0,6 2 0,-9-4 158,6-15-3642,-4 4-3111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58.386"/>
    </inkml:context>
    <inkml:brush xml:id="br0">
      <inkml:brushProperty name="width" value="0.05" units="cm"/>
      <inkml:brushProperty name="height" value="0.05" units="cm"/>
      <inkml:brushProperty name="color" value="#E71224"/>
    </inkml:brush>
  </inkml:definitions>
  <inkml:trace contextRef="#ctx0" brushRef="#br0">83 56 5945,'0'0'8045,"0"1"-7777,0 0 0,0 0 1,0 0-1,-1 0 1,2 0-1,-1 0 0,0 0 1,0 0-1,0 0 0,0 0 1,1 0-1,-1 0 0,0 0 1,1 0-1,-1 0 1,2 1-1,172-18 950,-173 17-1222,0-1 1,0 0-1,0 1 1,0-1 0,0 1-1,0 0 1,0-1-1,-1 1 1,1 0 0,0 0-1,0-1 1,-1 1-1,1 0 1,-1 0 0,1 0-1,-1 0 1,1 0-1,-1 0 1,1 0 0,-1 0-1,0 0 1,1 0-1,-1 0 1,0 0 0,0 0-1,0 0 1,0 0-1,0 0 1,0 0 0,0 0-1,0 0 1,0 0-1,-1 1 1,1-1 0,0 0-1,-1 1 1,0 2 8,1 1 1,-1 0-1,0 0 0,-1-1 1,1 1-1,-1-1 0,-3 7 1,-16 13 2,0-1 0,-44 36 1,-4 5 6,54-49 26,-36 41-3,49-53-48,-1 1 1,1-1 0,0 1-1,1-1 1,-1 1 0,0 0-1,1-1 1,0 1 0,0 0-1,0 0 1,0 0 0,1 0-1,0 0 1,0 0 0,0 7-1,1-9 12,-1-1 0,1 0 0,-1 0 0,1 0 0,-1 0 0,1 1 0,0-1 0,0 0 0,0 0 0,-1-1 0,1 1 0,0 0 0,0 0 0,0 0 0,0 0 0,1-1 0,-1 1 0,0-1 0,0 1 0,0-1 0,1 1 0,-1-1 0,0 0 0,0 1 0,3-1 0,36 3 62,-34-2-61,26 0 8,74-1 39,-95-1-46,0 0 0,-1-1-1,1 0 1,-1-1 0,1 0-1,-1 0 1,16-9 0,-25 12-4,0 0 0,0 0 0,0-1 0,0 1 0,0 0 0,-1-1 0,1 1 0,0-1 0,0 1 0,0-1 1,0 1-1,-1-1 0,1 0 0,0 1 0,-1-1 0,1 0 0,0 1 0,-1-1 0,1 0 0,-1 0 0,1 0 1,-1 0-1,0 1 0,1-1 0,-1 0 0,0 0 0,0 0 0,1 0 0,-1 0 0,0 0 0,0 0 0,0 0 1,0 0-1,0 0 0,0 0 0,-1 0 0,1 0 0,0 0 0,0 0 0,-1 1 0,1-1 0,0 0 0,-1 0 1,1 0-1,-1 0 0,1 0 0,-1 1 0,0-1 0,1 0 0,-1 1 0,0-1 0,1 0 0,-1 1 0,0-1 1,-1 0-1,-4-3 1,-1-1 0,1 2 0,-1-1 0,0 1 0,-11-4 1,-64-17 5,48 15-8,0-1 0,-32-15 0,63 24 20,1 0 1,0 0-1,-1-1 1,1 1 0,0-1-1,0 1 1,0-1-1,0 0 1,1 0 0,-1 0-1,0 0 1,1 0-1,-1 0 1,1 0 0,0 0-1,-1-1 1,1 1 0,0 0-1,1-1 1,-2-3-1,1 1 8,1 0-1,0 0 1,0 0-1,0 0 0,1 0 1,-1 0-1,1 1 0,0-1 1,1 0-1,1-5 1,5-8 30,1 0-1,1 0 1,23-32 0,39-49-14,-72 99-48,0 0 0,0-1 1,1 1-1,-1 0 0,0 0 1,1 0-1,-1 0 0,0 0 1,0 0-1,1 0 0,-1 0 1,0 0-1,1 0 0,-1 0 1,0 0-1,1 0 0,-1 0 1,0 0-1,0 0 0,1 0 1,-1 1-1,0-1 0,0 0 0,1 0 1,-1 0-1,0 0 0,0 1 1,1-1-1,-1 0 0,0 0 1,0 0-1,0 1 0,1-1 1,-1 0-1,0 0 0,0 1 1,0-1-1,0 0 0,0 0 1,1 1-1,-1-1 0,0 0 1,0 1-1,0-1 0,5 11-31,-3-8-35,0 0 1,0 0-1,1-1 0,-1 1 1,1-1-1,0 1 0,0-1 0,0 0 1,0 0-1,0 0 0,0 0 1,0-1-1,1 0 0,-1 1 1,1-1-1,3 1 0,60 6-3884,-62-8 3323,39 1-6912</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58.965"/>
    </inkml:context>
    <inkml:brush xml:id="br0">
      <inkml:brushProperty name="width" value="0.05" units="cm"/>
      <inkml:brushProperty name="height" value="0.05" units="cm"/>
      <inkml:brushProperty name="color" value="#E71224"/>
    </inkml:brush>
  </inkml:definitions>
  <inkml:trace contextRef="#ctx0" brushRef="#br0">19 59 8666,'0'0'8840,"14"0"-8662,142 2-65,-155-2-112,1 0 0,-1 0 0,0 0 0,1 0 0,-1 1 0,1-1 0,-1 0 0,1 1 0,-1-1 0,0 1 0,1 0 0,-1-1 0,0 1 0,1 0 0,-1 0 0,0-1 0,0 1 0,0 0 0,0 0 0,0 1 0,0-1 0,0 0 0,0 0 0,0 0 0,-1 1 0,1-1 0,0 0-1,-1 1 1,1-1 0,-1 0 0,1 1 0,-1-1 0,0 1 0,0-1 0,1 1 0,-1-1 0,0 1 0,0-1 0,-1 1 0,1-1 0,0 0 0,0 1 0,-1-1 0,0 3 0,0 2 0,-1 0 0,1 1-1,-2-1 1,1 0 0,0 0 0,-1 0-1,0 0 1,-8 10 0,-54 47 154,48-48-115,0 1 1,-26 33-1,42-48-44,0 0 0,0 0 0,1 0 0,-1 0 0,0 0-1,1 0 1,-1 0 0,0 0 0,1 0 0,0 1 0,-1-1 0,1 0 0,0 0 0,-1 1 0,1-1 0,0 0 0,0 0 0,0 1 0,0-1-1,0 0 1,1 2 0,-1-2 4,1 0 0,0 0 0,0 0 0,-1 0 0,1-1 0,0 1 0,0 0-1,0-1 1,0 1 0,0-1 0,0 1 0,0-1 0,0 1 0,0-1 0,0 1 0,0-1 0,0 0-1,0 0 1,2 1 0,9-1 24,0 1 0,0-1 0,20-4 0,-18 3-7,6-2-47,0-1 1,0 0-1,0-2 0,-1 0 1,0-1-1,18-10 0,-36 16 25,0 1-1,1 0 0,-1-1 1,0 1-1,0 0 1,0-1-1,0 0 1,0 1-1,0-1 0,0 1 1,0-1-1,0 0 1,0 0-1,0 0 1,0 0-1,-1 1 0,1-1 1,0 0-1,-1 0 1,1-1-1,-1 1 1,1 0-1,-1 0 0,1-1 1,-1 1 2,-1 0 0,0 0 0,0 0 1,1 0-1,-1 0 0,0 1 0,0-1 0,0 0 1,0 0-1,0 1 0,0-1 0,0 1 0,0-1 1,0 1-1,0 0 0,0-1 0,0 1 1,-1 0-1,0-1 0,-71-8 87,67 9-57,-44-3 14,29 3-22,1-1 0,-1 0 0,1-2 0,-33-9 0,50 12 10,1-1 0,0 0 0,0 0 0,0 0 0,0 0-1,0-1 1,0 1 0,0 0 0,0-1 0,1 0 0,-1 1 0,1-1-1,-1 0 1,1 0 0,-1 0 0,1 0 0,0 0 0,0 0 0,0 0-1,0 0 1,1 0 0,-1 0 0,0-1 0,1 1 0,-1 0 0,1 0 0,0-1-1,0 1 1,0 0 0,0-1 0,1-3 0,0 1 10,0-1 1,0 0 0,1 1-1,0-1 1,0 1 0,0-1-1,1 1 1,-1 0-1,1 0 1,0 0 0,7-7-1,-1 2-32,0 1 0,1-1 0,0 1 0,0 1 0,1 0 0,1 0-1,-1 1 1,1 1 0,0 0 0,0 1 0,1 0 0,0 0 0,0 2 0,0-1 0,0 2 0,26-2-1,-38 4-4,1 0-1,-1 0 1,1 0-1,-1 0 1,1 1-1,-1-1 1,1 1-1,-1-1 1,0 1-1,1-1 1,-1 1-1,0 0 1,1 0-1,-1 0 1,0 0-1,0 0 1,0 0-1,0 0 1,0 0-1,0 0 1,0 0-1,0 1 1,0-1-1,-1 0 1,1 1-1,0-1 1,-1 0-1,1 1 1,-1-1-1,0 1 1,1-1-1,-1 3 0,1 7-249,0-1-1,0 1 0,-3 19 0,1-9-1865,1-13-2184</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59.571"/>
    </inkml:context>
    <inkml:brush xml:id="br0">
      <inkml:brushProperty name="width" value="0.05" units="cm"/>
      <inkml:brushProperty name="height" value="0.05" units="cm"/>
      <inkml:brushProperty name="color" value="#E71224"/>
    </inkml:brush>
  </inkml:definitions>
  <inkml:trace contextRef="#ctx0" brushRef="#br0">66 0 11546,'0'0'7027,"-6"6"-6991,2 0-31,-1 0 0,1 1 0,0-1 0,1 1 0,0 0 0,0 0-1,0 0 1,1 0 0,-3 12 0,-11 82 112,12-66-87,3-29-3,1-4 142,-1-15 29,0 0 0,0 0 1,1 0-1,1 0 0,0 0 0,1 0 0,0 0 0,5-13 0,5-44-272,-8 53 95,4 16-103,14 24-136,-6-5 257,-6-10-98,1-1-1,0 0 1,1 0 0,0-1 0,0-1 0,0 0-1,0 0 1,1-1 0,0-1 0,0 0 0,0-1 0,0 0-1,0-1 1,1 0 0,17-3 0,-29 2 51,1-1 1,-1 1-1,0-1 1,1 0-1,-1 0 1,0 0-1,0 0 1,0-1-1,0 1 0,0 0 1,0-1-1,0 0 1,0 1-1,-1-1 1,1 0-1,0 0 1,-1 0-1,0 0 1,1 0-1,-1 0 1,0 0-1,0-1 0,0 1 1,0 0-1,-1-1 1,1 1-1,0-3 1,5-43 1035,-6 371-1092,0-322 32,0 0-1,0-1 0,0 1 0,-1-1 0,1 1 1,0 0-1,0-1 0,0 1 0,0 0 1,0-1-1,0 1 0,0 0 0,0-1 0,1 1 1,-1-1-1,0 1 0,0 0 0,0-1 1,1 1-1,-1-1 0,0 1 0,1-1 0,-1 1 1,0-1-1,1 1 0,-1-1 0,1 1 1,-1-1-1,0 1 0,1-1 0,0 0 0,-1 1 1,1-1-1,-1 0 0,1 1 0,-1-1 1,2 0-1,-1 0-154,0-1 1,0 1-1,0-1 1,0 0-1,0 0 0,0 1 1,0-1-1,0 0 1,0 0-1,0 0 1,-1 0-1,1 0 0,0 0 1,-1 0-1,1-1 1,-1 1-1,1 0 1,0-2-1,7-24-5577</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0.133"/>
    </inkml:context>
    <inkml:brush xml:id="br0">
      <inkml:brushProperty name="width" value="0.05" units="cm"/>
      <inkml:brushProperty name="height" value="0.05" units="cm"/>
      <inkml:brushProperty name="color" value="#E71224"/>
    </inkml:brush>
  </inkml:definitions>
  <inkml:trace contextRef="#ctx0" brushRef="#br0">0 66 6465,'0'0'7210,"0"-5"-6199,0 5-1007,5-28 1641,-5 27-1439,0 0-1,0-1 1,0 1 0,0 0-1,1-1 1,-1 1 0,0 0-1,1 0 1,-1-1 0,1 1-1,0 0 1,-1 0-1,1 0 1,0 0 0,0 0-1,-1 0 1,1 0 0,0 0-1,0 0 1,3-2 0,-3 6-211,1 0 1,-1 0 0,1-1-1,-1 1 1,0 0 0,0 0-1,0 0 1,-1 0 0,1 0-1,-1 0 1,1 5 0,-1-2 9,10 63 175,-4-1 0,-4 85 0,-2-144-180,0-8-22,0-1 0,0 0-1,0 1 1,0-1 0,-1 0 0,1 1-1,0-1 1,0 1 0,0-1 0,0 0-1,0 1 1,0-1 0,0 0-1,0 1 1,1-1 0,-1 1 0,0-1-1,0 0 1,0 1 0,0-1 0,0 0-1,1 1 1,-1-1 0,0 0 0,0 1-1,0-1 1,1 0 0,-1 0 0,0 1-1,1-1 1,-1 0 0,0 0-1,0 0 1,1 1 0,-1-1 0,0 0-1,1 0 1,-1 0 0,0 0 0,1 0-1,-1 1 1,1-1 0,-1 0 0,0 0-1,1 0 1,-1 0 0,0 0-1,1 0 1,-1 0 0,1 0 0,-1-1-1,0 1 1,1 0 0,-1 0 0,0 0-1,1 0 1,-1 0 0,0-1 0,1 1-1,-1 0 1,0 0 0,1 0 0,-1-1-1,0 1 1,0 0 0,1-1-1,-1 1 1,0 0 0,0-1 0,19-20-1588,3-20-2484,30-83 0,-26 37 4503,-7 0 4195,-16 101-785,9 73-3543,-5-28-70,10 140-118,-17-197-985,-11-4-5909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4.523"/>
    </inkml:context>
    <inkml:brush xml:id="br0">
      <inkml:brushProperty name="width" value="0.05" units="cm"/>
      <inkml:brushProperty name="height" value="0.05" units="cm"/>
      <inkml:brushProperty name="color" value="#E71224"/>
    </inkml:brush>
  </inkml:definitions>
  <inkml:trace contextRef="#ctx0" brushRef="#br0">34 0 9882,'0'0'7516,"-5"20"-7004,-4 13-147,2 1-1,2-1 1,-2 56-1,10-67-84,-2-22-253,-1 1 1,0-1-1,0 0 1,0 0-1,1 1 1,-1-1-1,0 0 1,0 0-1,0 1 1,1-1-1,-1 0 0,0 0 1,1 0-1,-1 0 1,0 1-1,0-1 1,1 0-1,-1 0 1,0 0-1,1 0 1,-1 0-1,0 0 0,1 0 1,-1 0-1,0 0 1,1 0-1,-1 0 1,0 0-1,1 0 1,-1 0-1,0 0 0,1-1 1,28-23 1246,-22 16-1520,25-24 299,-13 11-41,0 1 0,2 1 0,40-29 0,-61 48-13,0 0 0,1 0-1,-1 0 1,0 0-1,1 0 1,-1 0 0,0 0-1,1 0 1,-1 0-1,1 0 1,-1 0 0,0 0-1,1 0 1,-1 1-1,0-1 1,1 0 0,-1 0-1,0 0 1,1 0-1,-1 1 1,0-1 0,0 0-1,1 0 1,-1 1-1,0-1 1,0 0 0,1 0-1,-1 1 1,0-1-1,0 0 1,0 1 0,1-1-1,-1 0 1,0 1-1,0-1 1,0 0 0,0 1-1,0-1 1,0 0 0,0 1-1,0-1 1,0 1-1,0-1 1,0 0 0,0 1-1,0-1 1,0 0-1,0 1 1,1 25-26,-1-21 29,0 0-64,1 13 126,1 1 0,6 31 1,-8-47-126,0 0 0,1 0 0,0-1 1,-1 1-1,1 0 0,0-1 0,0 1 0,1-1 1,-1 1-1,0-1 0,1 1 0,0-1 0,-1 0 1,1 0-1,0 0 0,0 0 0,0 0 0,1 0 0,-1-1 1,0 1-1,1 0 0,-1-1 0,1 0 0,-1 0 1,1 0-1,3 1 0,17-1-3136,-2-1-3307</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0.479"/>
    </inkml:context>
    <inkml:brush xml:id="br0">
      <inkml:brushProperty name="width" value="0.05" units="cm"/>
      <inkml:brushProperty name="height" value="0.05" units="cm"/>
      <inkml:brushProperty name="color" value="#E71224"/>
    </inkml:brush>
  </inkml:definitions>
  <inkml:trace contextRef="#ctx0" brushRef="#br0">0 0 8674,'0'0'7273,"158"0"-7273,-101 0-1496,-10 0-6610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0.828"/>
    </inkml:context>
    <inkml:brush xml:id="br0">
      <inkml:brushProperty name="width" value="0.05" units="cm"/>
      <inkml:brushProperty name="height" value="0.05" units="cm"/>
      <inkml:brushProperty name="color" value="#E71224"/>
    </inkml:brush>
  </inkml:definitions>
  <inkml:trace contextRef="#ctx0" brushRef="#br0">21 38 9450,'0'0'8930,"15"-6"-8766,-9 3-150,3-2-8,-1 1-1,1 0 1,0 1-1,0 0 0,1 1 1,-1-1-1,0 2 1,1-1-1,-1 1 1,1 1-1,-1 0 1,15 1-1,-22 0-6,0-1 0,0 1 0,-1 0 0,1 0 0,0-1 0,-1 1 0,1 0 0,-1 0 0,1 0 0,-1 1-1,1-1 1,-1 0 0,0 1 0,1-1 0,-1 0 0,0 1 0,0 0 0,0-1 0,0 1 0,-1 0 0,1-1 0,0 1 0,-1 0 0,1 0-1,-1-1 1,1 1 0,-1 0 0,0 0 0,0 0 0,0 0 0,0 0 0,0-1 0,0 1 0,-1 0 0,1 0 0,0 0 0,-1-1-1,0 1 1,0 2 0,-2 3 17,1 0 0,-1 0 0,0-1 0,-1 1 0,0-1 0,0 0 0,0 0-1,-8 8 1,-11 8 90,4-4-77,-31 37 1,46-50-31,0 1 1,0-1 0,1 0-1,0 1 1,0 0-1,1 0 1,-1 0-1,1 0 1,0 0-1,1 1 1,0-1-1,-1 12 1,2-16 1,0 0 0,0-1-1,1 1 1,-1 0 0,1-1 0,-1 1 0,1-1 0,0 1-1,0 0 1,0-1 0,-1 0 0,1 1 0,1-1-1,-1 0 1,0 1 0,0-1 0,0 0 0,1 0-1,-1 0 1,1 0 0,-1 0 0,1 0 0,-1 0 0,1-1-1,-1 1 1,1 0 0,0-1 0,-1 1 0,1-1-1,0 0 1,-1 0 0,3 1 0,10 0 41,-1 0 1,1 0-1,16-2 0,-12 0-17,-3 1-139,-10 1 130,0-1 0,0 0 0,0 0 0,0-1-1,0 1 1,0-1 0,0 0 0,5-2 0,-8 2-156,-1 0 0,0 0 0,0 0-1,0 0 1,0 0 0,0 0 0,0-1 0,0 1 0,0 0 0,0-1-1,-1 1 1,1 0 0,0-1 0,-1 1 0,1-1 0,-1 1 0,0-1 0,1 1-1,-1-1 1,0 1 0,0-1 0,0 1 0,0-1 0,0 1 0,0-1 0,-1 1-1,1-1 1,0 1 0,-1-1 0,1 1 0,-2-3 0,-7-17-5856</inkml:trace>
  <inkml:trace contextRef="#ctx0" brushRef="#br0" timeOffset="1">1 157 10818,'0'0'5105,"194"-42"-5105,-140 37-480,-10 1-5529</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1.168"/>
    </inkml:context>
    <inkml:brush xml:id="br0">
      <inkml:brushProperty name="width" value="0.05" units="cm"/>
      <inkml:brushProperty name="height" value="0.05" units="cm"/>
      <inkml:brushProperty name="color" value="#E71224"/>
    </inkml:brush>
  </inkml:definitions>
  <inkml:trace contextRef="#ctx0" brushRef="#br0">83 0 13083,'0'0'6433,"-82"0"-20764</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1.943"/>
    </inkml:context>
    <inkml:brush xml:id="br0">
      <inkml:brushProperty name="width" value="0.05" units="cm"/>
      <inkml:brushProperty name="height" value="0.05" units="cm"/>
      <inkml:brushProperty name="color" value="#E71224"/>
    </inkml:brush>
  </inkml:definitions>
  <inkml:trace contextRef="#ctx0" brushRef="#br0">87 37 7722,'0'0'8870,"-4"0"-7994,0-1-157,11-3-295,29-8-188,52-6-304,-86 18 59,0 0 0,0-1 1,0 1-1,0 0 0,0 0 1,0 0-1,0 0 0,0 0 0,0 1 1,0-1-1,0 1 0,0-1 1,0 1-1,0 0 0,0-1 1,0 1-1,0 0 0,0 1 1,-1-1-1,1 0 0,0 0 0,1 3 1,-1 0-24,-1 0-1,0 0 1,0 0 0,0 0 0,0 1 0,-1-1 0,1 0-1,-1 0 1,-1 8 0,1-6 44,-1 1-10,1-1 0,-2 1 0,1 0-1,-1 0 1,0-1 0,0 1 0,-1-1-1,0 1 1,0-1 0,0 0 0,-8 9-1,-6 9 12,-32 30-1,24-27 14,-6 4-7,-31 38-34,58-64 9,1-1 1,-1 1 0,1 0 0,1 0-1,-1 0 1,1 0 0,-1 1-1,2-1 1,-1 1 0,0 0-1,1-1 1,-1 9 0,3-13 6,-1 0-1,0 0 1,0 0-1,1 0 1,-1 0 0,0 0-1,1 0 1,-1 0 0,1 0-1,0 0 1,-1 0 0,1-1-1,0 1 1,-1 0-1,1 0 1,0-1 0,0 1-1,-1 0 1,1-1 0,0 1-1,0-1 1,0 1 0,0-1-1,0 1 1,0-1 0,0 0-1,0 1 1,0-1-1,0 0 1,0 0 0,0 0-1,2 0 1,42 1 34,-31-1-34,8 0 13,72-4 32,-88 3-45,1 0 1,0 0 0,-1-1 0,1 0-1,-1 0 1,0 0 0,0-1-1,0 0 1,0 0 0,0-1 0,7-6-1,-12 10 0,-1 0-1,1 0 0,0-1 1,-1 1-1,1-1 1,-1 1-1,1 0 1,-1-1-1,0 1 0,1-1 1,-1 1-1,0-1 1,1 0-1,-1 1 0,0-1 1,1 1-1,-1-1 1,0 1-1,0-1 0,0 0 1,1 1-1,-1-1 1,0 0-1,0 1 0,0-1 1,0 1-1,0-1 1,0 0-1,0 1 1,-1-1-1,1 0 0,0 1 1,0-1-1,0 1 1,-1-1-1,1 0 0,0 1 1,-1-1-1,1 1 1,0-1-1,-1 1 0,1-1 1,-1 1-1,1-1 1,-1 1-1,1 0 0,-1-1 1,1 1-1,-1 0 1,1-1-1,-1 1 0,1 0 1,-1-1-1,0 1 1,-38-12-2,34 11 1,-76-11-7,55 9 9,-1-2 0,-50-14 1,74 18 21,1 0 0,0 1 1,0-1-1,0 0 1,0 0-1,-1-1 1,2 1-1,-1 0 1,0-1-1,0 1 0,0-1 1,1 0-1,-1 1 1,1-1-1,-1 0 1,1 0-1,0 0 0,0 0 1,0 0-1,0 0 1,-2-4-1,3 2 13,0 1 0,-1-1-1,1 1 1,1-1 0,-1 1 0,0-1-1,1 1 1,0-1 0,-1 1 0,1-1-1,1 1 1,2-6 0,1-2 2,2 1 0,-1 0 1,1 0-1,0 1 0,1 0 1,0 0-1,13-10 0,34-20 23,-51 37-78,0 0-1,0 0 0,0 1 1,0-1-1,0 1 1,0 0-1,1 0 0,-1 0 1,0 0-1,1 1 0,-1 0 1,0 0-1,7 0 1,37 27-4939,-35-24-994</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2.510"/>
    </inkml:context>
    <inkml:brush xml:id="br0">
      <inkml:brushProperty name="width" value="0.05" units="cm"/>
      <inkml:brushProperty name="height" value="0.05" units="cm"/>
      <inkml:brushProperty name="color" value="#E71224"/>
    </inkml:brush>
  </inkml:definitions>
  <inkml:trace contextRef="#ctx0" brushRef="#br0">71 19 9978,'0'0'6550,"18"-3"-6164,2-1-307,1 0-6,0 1-1,0 1 1,27 0 0,-47 2-72,0 0 0,0 0 0,0 0 0,0 0 0,0 0-1,0 1 1,0-1 0,0 0 0,-1 1 0,1-1 0,0 1 0,0-1 0,0 1 0,0-1 0,0 1 0,-1-1 0,1 1 0,0 0 0,-1-1 0,1 1 0,0 0 0,-1 0 0,1 0 0,-1-1 0,1 1 0,0 2 0,3 32 15,-5-26-8,0 0-1,0-1 0,-1 1 0,0-1 1,-1 0-1,-4 10 0,-8 8 64,-2-2 0,-24 29-1,21-29-19,-31 50-1,50-72-52,0 0 0,0 0 0,0 0 0,0 0 0,0 0 0,0 0 0,1 1 0,-1-1 0,1 0 0,0 0 0,-1 0 0,1 1 0,0-1 0,0 0 0,1 3 0,-1-4 4,1 0-1,-1 0 1,1 0-1,0 0 1,-1 0-1,1 0 0,0 0 1,-1-1-1,1 1 1,0 0-1,0 0 1,0-1-1,0 1 0,0-1 1,0 1-1,0 0 1,0-1-1,0 0 0,0 1 1,0-1-1,0 0 1,0 0-1,0 1 1,0-1-1,0 0 0,1 0 1,-1 0-1,0 0 1,1-1-1,0 1 7,77-5 157,-74 5-157,1-2 0,-1 1 0,0-1 0,1 0 1,-1 0-1,0 0 0,0-1 0,0 1 0,-1-1 0,1-1 1,-1 1-1,5-5 0,-8 8-6,0-1 0,0 0 0,-1 1 0,1-1 0,0 0 0,-1 0 0,1 0 1,0 1-1,-1-1 0,1 0 0,-1 0 0,1 0 0,-1 0 0,0 0 0,1 0 0,-1 0 0,0 0 0,0 0 1,0 0-1,0 0 0,0 0 0,0 0 0,0 0 0,0 0 0,0 0 0,0 0 0,0 0 0,-1 0 0,1 0 1,0 0-1,-1 0 0,1 0 0,-1 0 0,1 0 0,-1 0 0,1 0 0,-1 0 0,0 1 0,1-1 1,-1 0-1,0 1 0,0-1 0,0 0 0,1 1 0,-1-1 0,0 1 0,-2-2 0,-45-17-6,48 19 4,-64-13-1,45 10 6,0-1 0,0-1 0,-27-10 0,44 13 34,-1 1 1,1-1 0,-1 0 0,1 0 0,0 0 0,0 0 0,0 0-1,0 0 1,0-1 0,0 1 0,1-1 0,-1 0 0,1 1 0,0-1-1,0 0 1,0 1 0,0-1 0,0 0 0,0 0 0,1 0 0,-1 0 0,1 0-1,0 0 1,0 0 0,0 0 0,1 0 0,-1 0 0,0 0 0,1 0-1,0 0 1,1-3 0,0-3 15,1 0 1,0 1-1,0-1 1,1 1-1,0-1 0,1 1 1,0 0-1,11-13 0,-16 20-59,1-1 0,0 1 0,0 0 0,0 0 0,0 0-1,0 0 1,1 0 0,-1 0 0,0 0 0,0 0 0,1 1 0,-1-1-1,1 0 1,-1 1 0,0-1 0,1 1 0,-1 0 0,1-1 0,-1 1 0,1 0-1,-1 0 1,1 0 0,-1 0 0,1 0 0,-1 0 0,4 1 0,-2 1-142,1 0 1,-1 0-1,0 0 1,0 1 0,0-1-1,0 1 1,0 0-1,3 4 1,8 8-1437,4 2-3369</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2.867"/>
    </inkml:context>
    <inkml:brush xml:id="br0">
      <inkml:brushProperty name="width" value="0.05" units="cm"/>
      <inkml:brushProperty name="height" value="0.05" units="cm"/>
      <inkml:brushProperty name="color" value="#E71224"/>
    </inkml:brush>
  </inkml:definitions>
  <inkml:trace contextRef="#ctx0" brushRef="#br0">1 1 12275,'0'0'7849,"5"0"-7849</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4.116"/>
    </inkml:context>
    <inkml:brush xml:id="br0">
      <inkml:brushProperty name="width" value="0.05" units="cm"/>
      <inkml:brushProperty name="height" value="0.05" units="cm"/>
      <inkml:brushProperty name="color" value="#E71224"/>
    </inkml:brush>
  </inkml:definitions>
  <inkml:trace contextRef="#ctx0" brushRef="#br0">86 16 6425,'0'0'7767,"7"-16"-4513,-9 32-3207,-1-1-1,0 1 0,-1-1 1,-1 0-1,0 0 1,-2-1-1,-11 22 0,-11 31 238,25-58-261,1-2-5,1-1 0,0 1 0,0-1 0,1 1 0,-2 12 0,3-19 185,20 0-90,41 2-14,-20-1-201,51-4 0,-91 3 72,-1-1 0,1 1 1,0 0-1,-1-1 0,1 1 1,-1-1-1,1 1 1,0 0-1,-1-1 0,1 0 1,-1 1-1,0-1 0,1 1 1,-1-1-1,1 1 1,-1-1-1,0 0 0,1 1 1,-1-1-1,0 0 1,0 1-1,0-1 0,1 0 1,-1 0-1,0 1 0,0-1 1,0 0-1,0 1 1,0-1-1,0 0 0,0 0 1,-1 1-1,1-1 0,0 0 1,0 1-1,0-1 1,-1-1-1,-11-35-230,8 26 288,0-4 196,0 0 1,1 0-1,1 0 0,0-19 1,2 33 407,0 21-582,10 153 163,-2-78-127,-8-94-151,0 0 0,0 0 0,0-1-1,0 1 1,0 0 0,0 0 0,0 0 0,0 0 0,0 0-1,0-1 1,1 1 0,-1 0 0,0 0 0,1 0 0,-1 0-1,1-1 1,-1 1 0,0 0 0,1-1 0,0 1 0,-1 0-1,1-1 1,-1 1 0,1 0 0,0-1 0,-1 1 0,1-1-1,0 1 1,0-1 0,0 0 0,-1 1 0,1-1 0,0 0-1,0 0 1,0 1 0,0-1 0,-1 0 0,1 0 0,0 0-1,0 0 1,0 0 0,0 0 0,1 0 0,13 0-4574</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4.724"/>
    </inkml:context>
    <inkml:brush xml:id="br0">
      <inkml:brushProperty name="width" value="0.05" units="cm"/>
      <inkml:brushProperty name="height" value="0.05" units="cm"/>
      <inkml:brushProperty name="color" value="#E71224"/>
    </inkml:brush>
  </inkml:definitions>
  <inkml:trace contextRef="#ctx0" brushRef="#br0">21 41 10762,'0'0'4323,"-1"21"-3475,-3 166 989,4-181-1768,0 18 28,0-24-83,0 1 0,0-1 1,0 1-1,0-1 0,0 1 0,0-1 0,0 1 0,0-1 0,0 1 1,0-1-1,0 1 0,-1-1 0,1 1 0,0-1 0,0 1 0,-1-1 1,1 1-1,0-1 0,-1 0 0,1 1 0,0-1 0,-1 1 0,1-1 1,0 0-1,-1 1 0,1-1 0,-1 0 0,1 0 0,-1 1 0,0-1 1,0-2 15,0-1 0,0 0 0,0 1 0,0-1 0,0 0 0,1 0 0,-1 0 1,1 1-1,0-1 0,0-5 0,0 7-20,-1-255-25,28 293-114,-20-24 132,1 0 1,1-1-1,0 1 0,1-2 0,0 1 1,1-2-1,0 1 0,17 12 1,-20-18-25,-1 0 0,1-1 0,0 0 0,0 0 1,0-1-1,0 0 0,1 0 0,-1-1 0,1 0 1,0-1-1,0 0 0,-1 0 0,1-1 0,0 0 0,0 0 1,9-2-1,-16 1 3,0 0 0,1 0 1,-1 0-1,1 0 0,-1 0 1,0 0-1,0-1 0,0 1 1,0-1-1,0 1 0,0-1 0,0 0 1,0 0-1,0 0 0,-1 0 1,1 0-1,-1 0 0,0 0 0,0-1 1,1 1-1,-1-1 0,-1 1 1,1 0-1,0-1 0,-1 1 1,1-1-1,-1-3 0,2-10 31,0 0-1,-1 0 1,-2-21-1,0 16-38,1-9 343,0 34 127,0 50-312,-2 19-111,0-42 2,1 0 0,1 0 0,2 0-1,7 32 1,-9-62-53,0 0 0,0-1 1,0 1-1,0 0 0,0-1 0,0 1 0,0-1 0,0 1 1,0 0-1,1-1 0,-1 1 0,0-1 0,1 1 1,-1-1-1,0 1 0,1-1 0,-1 1 0,0-1 1,1 1-1,-1-1 0,1 1 0,-1-1 0,1 0 0,-1 1 1,1-1-1,-1 0 0,1 0 0,-1 1 0,1-1 1,0 0-1,-1 0 0,1 0 0,-1 1 0,1-1 0,0 0 1,-1 0-1,1 0 0,0 0 0,-1 0 0,1 0 1,-1-1-1,1 1 0,0 0 0,0 0 0,21-18-3037,-7-3-990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5.069"/>
    </inkml:context>
    <inkml:brush xml:id="br0">
      <inkml:brushProperty name="width" value="0.05" units="cm"/>
      <inkml:brushProperty name="height" value="0.05" units="cm"/>
      <inkml:brushProperty name="color" value="#E71224"/>
    </inkml:brush>
  </inkml:definitions>
  <inkml:trace contextRef="#ctx0" brushRef="#br0">1 1 8794,'0'0'9162,"3"10"-8894,15 70 173,14 127 0,-23-128-296,-9-77-170,1 0 1,-1 0-1,0 0 1,0 0-1,1 0 1,0 1-1,-1-1 1,1 0-1,0 0 1,0 0-1,0-1 0,0 1 1,0 0-1,0 0 1,1 0-1,-1-1 1,1 1-1,-1-1 1,1 1-1,-1-1 1,1 1-1,0-1 1,0 0-1,3 1 1,-3-1-198,0-1-1,0 0 1,1 0 0,-1 0 0,0 0 0,1 0 0,-1-1 0,0 1 0,0-1 0,0 1 0,1-1 0,-1 0-1,0 0 1,0 0 0,0 0 0,0 0 0,0 0 0,-1-1 0,1 1 0,0-1 0,0 1 0,2-4 0,17-18-5738</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5.413"/>
    </inkml:context>
    <inkml:brush xml:id="br0">
      <inkml:brushProperty name="width" value="0.05" units="cm"/>
      <inkml:brushProperty name="height" value="0.05" units="cm"/>
      <inkml:brushProperty name="color" value="#E71224"/>
    </inkml:brush>
  </inkml:definitions>
  <inkml:trace contextRef="#ctx0" brushRef="#br0">217 0 4641,'0'0'12236,"0"13"-12108,0 80 520,4 0-1,16 92 1,-20-184-662,0 1 0,0-1 0,0 1 0,0 0-1,1-1 1,-1 1 0,1-1 0,-1 1 0,1-1 0,0 1 0,-1-1 0,1 1 0,0-1-1,0 0 1,0 1 0,0-1 0,0 0 0,0 0 0,1 0 0,-1 0 0,0 0-1,3 2 1,15 0-3124,-13-3-1961</inkml:trace>
  <inkml:trace contextRef="#ctx0" brushRef="#br0" timeOffset="1">0 166 9250,'0'0'9594,"132"-19"-9594,-70 15-1680,-8 1-4402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5.021"/>
    </inkml:context>
    <inkml:brush xml:id="br0">
      <inkml:brushProperty name="width" value="0.05" units="cm"/>
      <inkml:brushProperty name="height" value="0.05" units="cm"/>
      <inkml:brushProperty name="color" value="#E71224"/>
    </inkml:brush>
  </inkml:definitions>
  <inkml:trace contextRef="#ctx0" brushRef="#br0">75 54 10354,'0'0'9714,"-6"0"-8992,0-1-566,-21 2 248,24 2-400,1 0 0,-1 1 0,1-1 0,0 1 0,0 0 0,0-1 0,1 1 0,-1 0 0,1 0 0,0 0 0,-1 7 0,-1-1 3,1-3-3,0 1 1,0 0-1,1 0 1,0 0-1,0 0 1,1 0 0,0-1-1,2 16 1,-2-20-1,1 0 1,0-1-1,-1 1 1,1-1-1,0 1 0,0-1 1,1 1-1,-1-1 1,1 0-1,-1 1 1,1-1-1,-1 0 1,1 0-1,0 0 1,0-1-1,0 1 0,0 0 1,1-1-1,-1 1 1,0-1-1,1 0 1,-1 1-1,1-1 1,-1 0-1,1-1 0,-1 1 1,1 0-1,0-1 1,2 1-1,4 0-85,-1 0 1,1-1-1,0 0 0,0 0 0,0-1 0,-1 0 1,1-1-1,-1 0 0,1 0 0,-1-1 0,1 0 1,-1 0-1,0-1 0,-1 0 0,1 0 0,-1-1 1,1 0-1,-1 0 0,-1-1 0,1 0 0,-1 0 0,0-1 1,0 1-1,-1-1 0,0 0 0,0-1 0,-1 1 1,0-1-1,0 0 0,-1 0 0,3-9 0,-3 8 116,0 0-1,-1 0 0,0-1 0,-1 1 0,0-1 0,0 1 0,-1-1 1,0 1-1,-2-15 0,1 24-26,-1-1 1,1 1-1,0 0 1,0-1-1,0 1 1,0 0 0,0 0-1,0 0 1,-1 0-1,1 0 1,0 0-1,0 1 1,0-1-1,0 0 1,0 1-1,0-1 1,0 0-1,0 1 1,0-1-1,0 1 1,0 0 0,0-1-1,0 1 1,-1 1-1,-2 4-5,0 0-1,1 0 1,-1 0-1,2 1 1,-1-1-1,1 1 1,0 0-1,0 0 1,1 0 0,-1 0-1,2 0 1,-1 14-1,1-12 5,0 1 0,0-1-1,1 0 1,0 0 0,1 1-1,0-1 1,0 0 0,1 0 0,7 13-1,-7-16 4,0-1-1,1-1 1,0 1 0,0-1-1,0 1 1,1-1 0,-1 0-1,1 0 1,0-1-1,0 0 1,1 0 0,-1 0-1,1 0 1,-1-1-1,1 0 1,11 3 0,4-2-13,0 0-1,0-1 1,32-2 0,-37 0-52,-6 0-209,0 0 0,0-1 0,1 0 0,-1-1 0,15-4 0,-20 4-562,1-1 1,-1 1-1,0-1 1,0 1-1,0-2 1,7-5-1,4-9-8610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5.787"/>
    </inkml:context>
    <inkml:brush xml:id="br0">
      <inkml:brushProperty name="width" value="0.05" units="cm"/>
      <inkml:brushProperty name="height" value="0.05" units="cm"/>
      <inkml:brushProperty name="color" value="#E71224"/>
    </inkml:brush>
  </inkml:definitions>
  <inkml:trace contextRef="#ctx0" brushRef="#br0">0 53 11210,'0'0'6610,"21"-9"-6505,66-27-57,-83 35-43,0-1-1,0 1 1,0 0-1,0 0 1,0 0-1,0 1 1,1-1-1,-1 1 1,0 0-1,0 0 1,0 1-1,1-1 1,4 2-1,-7-1-3,0 0-1,0 0 1,0 0-1,0 0 1,0 0-1,-1 0 1,1 1-1,0-1 1,-1 0-1,1 1 1,0 0-1,-1-1 0,0 1 1,1 0-1,-1 0 1,0 0-1,0 0 1,1 2-1,-1 1 7,0 0 0,0-1 1,0 1-1,0 0 0,-1 0 0,0 0 0,0 0 0,0 0 0,0-1 0,-1 1 0,0 0 1,0 0-1,0 0 0,-1-1 0,1 1 0,-1-1 0,-4 8 0,-4 2 77,-1 0-1,0 0 0,-16 14 1,13-14-18,0 1 0,-15 23 1,25-33-64,1 1 0,0 0-1,0 0 1,0 0 0,1 0 0,0 0 0,0 0 0,1 0-1,0 1 1,0-1 0,-1 11 0,3-16-1,-1 1 0,1-1 0,-1 1 0,1 0 0,-1-1 0,1 0 0,0 1 0,-1-1 0,1 1 0,0-1 0,0 0 0,0 0 0,0 1 0,0-1 0,1 0 0,-1 0 0,0 0 0,0 0 0,1-1 0,-1 1 0,1 0 0,-1 0 0,1-1 0,-1 1 0,1-1 0,-1 1 0,1-1 0,-1 0 0,1 1 0,-1-1 0,3 0 0,61 2 72,-52-2-53,-8 0-38,25-4-232,-29 3 103,0 1-1,0-1 1,0 0 0,0 0 0,0 0 0,0 0 0,-1 0-1,1 0 1,0-1 0,-1 1 0,1 0 0,-1 0-1,1 0 1,-1-1 0,0 1 0,1 0 0,-1 0-1,0-1 1,0 1 0,0 0 0,0-2 0,0-14-4381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6.144"/>
    </inkml:context>
    <inkml:brush xml:id="br0">
      <inkml:brushProperty name="width" value="0.05" units="cm"/>
      <inkml:brushProperty name="height" value="0.05" units="cm"/>
      <inkml:brushProperty name="color" value="#E71224"/>
    </inkml:brush>
  </inkml:definitions>
  <inkml:trace contextRef="#ctx0" brushRef="#br0">0 38 12579,'0'0'5049,"161"-26"-5049,-102 19-1849,-10 3-11025</inkml:trace>
  <inkml:trace contextRef="#ctx0" brushRef="#br0" timeOffset="1">505 59 10338,'0'0'9354,"-39"0"-10978,5 5-6850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6.627"/>
    </inkml:context>
    <inkml:brush xml:id="br0">
      <inkml:brushProperty name="width" value="0.05" units="cm"/>
      <inkml:brushProperty name="height" value="0.05" units="cm"/>
      <inkml:brushProperty name="color" value="#E71224"/>
    </inkml:brush>
  </inkml:definitions>
  <inkml:trace contextRef="#ctx0" brushRef="#br0">166 0 10658,'0'0'4993,"1"11"-4941,0-5-29,0 1 1,0-1-1,-1 0 0,0 1 0,-1-1 0,1 1 0,-1-1 0,0 0 0,-1 1 0,0-1 0,0 0 0,0 0 0,0 0 0,-1 0 0,0 0 1,-1-1-1,1 0 0,-1 1 0,-7 7 0,5-7 48,0 0-1,0-1 1,-1 0 0,0 0 0,0 0-1,0-1 1,-1 0 0,1 0 0,-1-1-1,0 0 1,0 0 0,0-1 0,0 0 0,-15 2-1,22-7-34,0 1-1,0 0 0,1-1 0,-1 1 0,1 0 0,0-1 1,-1 1-1,1 0 0,0-1 0,1 1 0,-1-1 0,0 1 1,1 0-1,-1-1 0,2-2 0,1-1-16,0 0 0,1 0 0,-1 0 0,1 0 1,1 1-1,-1 0 0,1-1 0,0 2 0,0-1 0,0 0 0,1 1 0,-1 0 0,12-5 0,-8 4-16,0 0 0,0 1 0,0 1-1,0-1 1,1 1 0,-1 1 0,1 0-1,0 0 1,11 1 0,-18 1-8,1 0 0,-1 1 0,0-1 0,0 1 0,0 0 0,0 0 0,0 0 0,0 0 0,0 1 0,0-1 0,-1 1 0,1 0 0,-1 0 0,1 0 0,-1 0 0,1 0 0,-1 0 0,0 1 0,0-1 0,0 1 0,0 0 0,-1-1 0,1 1 0,-1 0 0,0 0 0,1 0 0,-1 0 0,-1 0 0,1 0 0,0 5 0,3 11 78,-1-1 0,-1 1 0,-1 34 0,-1-46-43,1 20 137,0-19-133,0 1-1,-1 0 1,0 0 0,0-1-1,-1 1 1,0 0 0,-1-1-1,0 1 1,0-1 0,0 1-1,-1-1 1,-1 0 0,-5 11-1,9-19-44,0 0-1,-1 1 0,1-1 1,0 1-1,0-1 1,0 0-1,-1 1 0,1-1 1,0 0-1,-1 1 0,1-1 1,0 0-1,-1 1 1,1-1-1,0 0 0,-1 0 1,1 1-1,0-1 0,-1 0 1,1 0-1,-1 0 1,1 0-1,0 0 0,-1 1 1,1-1-1,-1 0 0,1 0 1,-1 0-1,1 0 1,-1 0-1,1 0 0,0 0 1,-1 0-1,1-1 0,-1 1 1,-4-15-2110,5-9-2955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7"/>
    </inkml:context>
    <inkml:brush xml:id="br0">
      <inkml:brushProperty name="width" value="0.05" units="cm"/>
      <inkml:brushProperty name="height" value="0.05" units="cm"/>
      <inkml:brushProperty name="color" value="#E71224"/>
    </inkml:brush>
  </inkml:definitions>
  <inkml:trace contextRef="#ctx0" brushRef="#br0">21 47 10474,'0'0'8414,"-2"4"-8257,-1 4-145,1 0-1,-1 0 0,1 1 0,1-1 0,0 1 0,0-1 0,0 1 1,1-1-1,1 1 0,-1-1 0,3 11 0,-2-14-8,0-1 1,0 0-1,0 0 0,0 0 0,1 1 0,-1-1 1,1-1-1,0 1 0,0 0 0,1 0 0,-1-1 0,1 1 1,0-1-1,0 0 0,0 0 0,0 0 0,0 0 1,1-1-1,-1 1 0,1-1 0,0 0 0,0 0 0,0 0 1,5 2-1,-2-2-19,1-1 0,-1 1 0,0-1 1,1-1-1,-1 1 0,0-1 0,1-1 1,-1 1-1,10-3 0,-15 2-7,1 1-1,-1-1 1,0 0-1,1 0 1,-1 0 0,0 0-1,1-1 1,-1 1-1,0-1 1,0 1-1,0-1 1,-1 0 0,1 0-1,0 1 1,0-1-1,-1 0 1,1-1 0,-1 1-1,0 0 1,0 0-1,0-1 1,0 1 0,0 0-1,0-1 1,-1 1-1,1-1 1,-1 1-1,1-1 1,-1-3 0,0 1 20,-1-1 1,0 0 0,0 0 0,0 0 0,0 0 0,-1 1-1,0-1 1,0 0 0,-1 1 0,1 0 0,-1 0 0,0 0 0,-1 0-1,1 0 1,-1 0 0,0 1 0,0 0 0,-1 0 0,1 0-1,-7-4 1,0 0 3,0 0 1,-1 1-1,0 0 0,0 1 0,0 1 0,-1 0 1,0 0-1,-13-2 0,20 6 12,5 1-72,0 0 0,1 1 0,-1-1 0,1 0 0,-1-1 0,0 1 1,1 0-1,-1 0 0,0 0 0,1 0 0,-1 0 0,0-1 0,1 1 0,-1 0 1,1 0-1,-1-1 0,1 1 0,-1 0 0,1-1 0,-1 1 0,1-1 0,-1 1 1,1-1-1,-1 1 0,1-1 0,0 1 0,-1-1 0,1 1 0,0-1 0,-1 1 1,1-1-1,0 0 0,0 1 0,0-1 0,-1 0 0,1 1 0,0-2 0,0-4-5422</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7.594"/>
    </inkml:context>
    <inkml:brush xml:id="br0">
      <inkml:brushProperty name="width" value="0.05" units="cm"/>
      <inkml:brushProperty name="height" value="0.05" units="cm"/>
      <inkml:brushProperty name="color" value="#E71224"/>
    </inkml:brush>
  </inkml:definitions>
  <inkml:trace contextRef="#ctx0" brushRef="#br0">1 29 13971,'0'0'5535,"0"17"-5479,2 159 101,11-200 266,-6-4-438,-2 0 0,-1 0 1,-1 0-1,-1-47 0,-2 75 15,-1 0 0,1-1 0,0 1 0,0 0 0,0 0 0,0-1 0,0 1 0,0 0 0,0-1 0,0 1 0,0 0 0,0-1 0,0 1 0,0 0 0,0-1 0,0 1 0,0 0 0,0-1 0,0 1 0,1 0 0,-1-1 0,0 1 0,0 0 0,0 0 0,0-1 0,1 1 0,-1 0 0,0 0 0,0-1 0,1 1 0,-1 0 0,0 0 0,0 0 0,1-1 0,-1 1 1,0 0-1,1 0 0,9 10-76,14 31-87,-20-33 161,4 7 18,1 0 0,0-1 0,1 0 0,18 18 0,-25-29-19,0 1 0,0-1 0,1 0 0,-1-1 0,1 1-1,0-1 1,0 1 0,0-1 0,0 0 0,0 0 0,0-1 0,0 0 0,1 1-1,-1-1 1,1-1 0,-1 1 0,1 0 0,-1-1 0,1 0 0,-1 0-1,1-1 1,7-1 0,-8 0-13,0 0 0,-1 0 0,1 0 0,0-1 0,-1 1 0,1-1-1,-1 0 1,0 0 0,0-1 0,0 1 0,0 0 0,-1-1 0,1 0 0,-1 0 0,0 0-1,0 0 1,-1 0 0,3-5 0,0-2 82,-1 1 1,0-1-1,0 1 1,-1-1-1,1-17 0,-11 277-98,11-237-1136,7-11-4813</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7.956"/>
    </inkml:context>
    <inkml:brush xml:id="br0">
      <inkml:brushProperty name="width" value="0.05" units="cm"/>
      <inkml:brushProperty name="height" value="0.05" units="cm"/>
      <inkml:brushProperty name="color" value="#E71224"/>
    </inkml:brush>
  </inkml:definitions>
  <inkml:trace contextRef="#ctx0" brushRef="#br0">0 3 808,'0'0'14099,"0"0"-14012,0 0 0,1-2 1393,-1 2-1393,1 0 0,-1 0 0,0 0 0,0 0 0,0 0 0,0 0 0,0 0 0,0 0 0,0 0 0,1 0 0,-1 0 0,0 0 0,0 0 0,0 0 0,0 0 0,0 0 0,0 0 0,1 0 0,0 1 1392,-1-1-1392,0 0 0,0 0 0,1 0 0,-1 0 0,0 1 0,0-1 0,0 0 0,0 0 0,0 0 0,0 0 0,0 0 0,0 1 0,33 359 99,-33-359-220,0-1 0,0 1 0,0-1 0,0 1 1,0-1-1,0 0 0,0 1 0,0-1 0,0 1 0,0-1 0,0 1 1,0-1-1,0 1 0,0-1 0,0 0 0,0 1 0,0-1 0,0 1 1,1-1-1,-1 0 0,0 1 0,0-1 0,0 1 0,1-1 0,-1 0 1,0 1-1,1-1 0,-1 0 0,0 1 0,1-1 0,-1 0 0,0 0 1,1 1-1,-1-1 0,1 0 0,-1 0 0,0 0 0,1 0 1,-1 1-1,1-1 0,-1 0 0,1 0 0,-1 0 0,0 0 0,1 0 1,-1 0-1,1 0 0,-1 0 0,1 0 0,-1 0 0,1-1 0,-1 1 1,0 0-1,1 0 0,-1 0 0,1 0 0,-1-1 0,0 1 0,1 0 1,-1 0-1,0-1 0,1 1 0,-1 0 0,0-1 0,1 1 0,-1 0 1,0-1-1,0 1 0,1-1 0,19-25-4960,-5-1-2899</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8.296"/>
    </inkml:context>
    <inkml:brush xml:id="br0">
      <inkml:brushProperty name="width" value="0.05" units="cm"/>
      <inkml:brushProperty name="height" value="0.05" units="cm"/>
      <inkml:brushProperty name="color" value="#E71224"/>
    </inkml:brush>
  </inkml:definitions>
  <inkml:trace contextRef="#ctx0" brushRef="#br0">177 0 12347,'0'0'5674,"7"28"-5264,-3-13-351,16 55 322,13 86 0,-25 11-3,-8-166-402,0-1 0,0 0 1,0 1-1,0-1 1,0 0-1,0 1 0,0-1 1,0 0-1,0 0 1,0 1-1,0-1 0,0 0 1,0 1-1,0-1 1,0 0-1,0 0 0,-1 1 1,1-1-1,0 0 1,0 0-1,0 1 0,0-1 1,-1 0-1,1 0 1,0 1-1,0-1 0,-1 0 1,1 0-1,0 0 1,0 0-1,-1 1 0,1-1 1,0 0-1,0 0 1,-1 0-1,1 0 0,0 0 1,-1 0-1,1 0 1,0 0-1,0 0 0,-1 0 1,1 0-1,0 0 1,-1 0-1,1 0 0,0 0 1,-1 0-1,1 0 1,0 0-1,0 0 0,-1 0 1,1-1-1,0 1 1,0 0-1,-1 0 0,1 0 1,0 0-1,0-1 1,-1 1-1,1 0 0,0 0 1,0-1-1,-17-13-3827,2-9-6096</inkml:trace>
  <inkml:trace contextRef="#ctx0" brushRef="#br0" timeOffset="1">1 147 12459,'0'0'6521,"132"0"-6897,-91 0-2337</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8.722"/>
    </inkml:context>
    <inkml:brush xml:id="br0">
      <inkml:brushProperty name="width" value="0.05" units="cm"/>
      <inkml:brushProperty name="height" value="0.05" units="cm"/>
      <inkml:brushProperty name="color" value="#E71224"/>
    </inkml:brush>
  </inkml:definitions>
  <inkml:trace contextRef="#ctx0" brushRef="#br0">4 68 9394,'0'0'9701,"-1"-9"-9308,0 7-381,1 0 0,-1-1-1,1 1 1,0 0 0,0-1 0,0 1-1,0-1 1,0 1 0,1 0 0,-1-1-1,1 1 1,1-4 0,-1 4-10,0 0-1,1 1 1,0-1 0,-1 1 0,1 0-1,0-1 1,0 1 0,-1 0 0,1 0 0,0 0-1,0 0 1,0 0 0,0 1 0,1-1-1,-1 1 1,0-1 0,0 1 0,0 0-1,4-1 1,99-4 46,-104 6-56,0 0 1,0 0-1,0 0 0,0-1 0,0 1 1,-1 0-1,1 0 0,0 0 0,0 1 0,-1-1 1,1 0-1,0 0 0,-1 0 0,1 0 0,-1 1 1,0-1-1,1 0 0,-1 0 0,0 1 1,0-1-1,0 0 0,0 1 0,0-1 0,0 0 1,0 1-1,0-1 0,-1 1 0,-3 42 102,0-33-89,0 0-1,-1-1 1,-1 0 0,1 0-1,-11 13 1,11-17-12,0 1-1,0 0 1,1 0 0,-1 1 0,2 0 0,-1-1-1,1 1 1,0 0 0,1 1 0,0-1 0,-2 15 0,4-22 9,0 1 1,1-1-1,-1 0 1,0 0-1,1 0 1,-1 0-1,1-1 1,-1 1-1,1 0 1,0 0-1,-1 0 1,1 0-1,0 0 1,-1-1-1,1 1 1,0 0-1,0-1 1,0 1 0,0-1-1,0 1 1,0-1-1,0 1 1,0-1-1,0 1 1,0-1-1,0 0 1,0 0-1,0 1 1,0-1-1,0 0 1,0 0-1,2 0 1,46-1 64,-32 0-61,7 2-4,-15 0-44,1-1-1,-1 0 1,0 0-1,0-1 1,10-2-1,-18 2-90,0 1 0,0-1 0,-1 1-1,1-1 1,0 0 0,-1 1 0,1-1-1,-1 0 1,1 1 0,0-1-1,-1 0 1,0 0 0,1 1 0,-1-1-1,1 0 1,-1 0 0,0 0-1,0 0 1,1 0 0,-1 0 0,0 0-1,0 1 1,0-1 0,0 0-1,0 0 1,0 0 0,0 0 0,-1 0-1,1 0 1,0 0 0,0 0-1,-1 1 1,1-2 0,-5-12-7291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09.157"/>
    </inkml:context>
    <inkml:brush xml:id="br0">
      <inkml:brushProperty name="width" value="0.05" units="cm"/>
      <inkml:brushProperty name="height" value="0.05" units="cm"/>
      <inkml:brushProperty name="color" value="#E71224"/>
    </inkml:brush>
  </inkml:definitions>
  <inkml:trace contextRef="#ctx0" brushRef="#br0">0 2 13571,'0'0'5097,"166"-2"-5345,-119 2-2785</inkml:trace>
  <inkml:trace contextRef="#ctx0" brushRef="#br0" timeOffset="1">386 16 12563,'0'0'6089</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41.336"/>
    </inkml:context>
    <inkml:brush xml:id="br0">
      <inkml:brushProperty name="width" value="0.05" units="cm"/>
      <inkml:brushProperty name="height" value="0.05" units="cm"/>
      <inkml:brushProperty name="color" value="#E71224"/>
    </inkml:brush>
  </inkml:definitions>
  <inkml:trace contextRef="#ctx0" brushRef="#br0">32 10 6009,'0'0'4405,"-20"-4"-2585,9-1 1579,11 5-3314,564 5 2650,-564-5-2734,-1 0 0,1 0-1,0 1 1,0-1 0,-1 0 0,1 0-1,0 1 1,0-1 0,0 0 0,-1 1-1,1-1 1,0 0 0,0 1-1,0-1 1,0 0 0,0 1 0,0-1-1,0 1 1,0-1 0,0 0 0,0 1-1,0-1 1,0 0 0,0 1-1,0-1 1,0 0 0,0 1 0,0-1-1,0 1 1,0-1 0,1 0 0,-1 1-1,0-1 1,0 0 0,0 0-1,1 1 1,-1-1 0,0 0 0,0 1-1,1-1 1,-1 0 0,0 0 0,1 0-1,-1 1 1,0-1 0,0 0-1,1 0 1,-1 0 0,1 0 0,-1 0-1,0 1 1,1-1 0,-1 0 0,0 0-1,1 0 1,-1 0 0,0 0-1,1 0 1,-1 0 0,1 0 0,0-1-1,-28 19-18,0-11-710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39.782"/>
    </inkml:context>
    <inkml:brush xml:id="br0">
      <inkml:brushProperty name="width" value="0.05" units="cm"/>
      <inkml:brushProperty name="height" value="0.05" units="cm"/>
      <inkml:brushProperty name="color" value="#E71224"/>
    </inkml:brush>
  </inkml:definitions>
  <inkml:trace contextRef="#ctx0" brushRef="#br0">313 64 3441,'0'0'5954,"0"-5"-4707,0 0-1555,-3-35 7036,3 39-6569,-1 0 0,1 0 0,0 1 0,-1-1 1,1 0-1,0 1 0,-1-1 0,1 0 0,-1 1 0,1-1 0,-1 1 0,1-1 1,-1 1-1,1-1 0,-1 1 0,0-1 0,1 1 0,-1-1 0,0 1 0,1 0 1,-1 0-1,0-1 0,1 1 0,-1 0 0,0 0 0,-1-1 0,-19 9-104,-9 15-6,0 2 0,2 1 0,1 1 0,1 1 0,-32 45 0,49-62-30,0-1-8,1 0-1,0 1 1,1 0 0,0 0 0,0 0 0,2 1 0,-8 20 0,16-39-470,0 0 1,0 0 0,1 1-1,0-1 1,1 1 0,-1 0-1,9-8 1,14-21-4851,-3-2-3615</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42.114"/>
    </inkml:context>
    <inkml:brush xml:id="br0">
      <inkml:brushProperty name="width" value="0.05" units="cm"/>
      <inkml:brushProperty name="height" value="0.05" units="cm"/>
      <inkml:brushProperty name="color" value="#E71224"/>
    </inkml:brush>
  </inkml:definitions>
  <inkml:trace contextRef="#ctx0" brushRef="#br0">84 30 5065,'0'0'9633,"-14"-4"-8889,-55-19 446,149 20 915,486 3-1755,-613 5-2548,35-5-1584</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43.419"/>
    </inkml:context>
    <inkml:brush xml:id="br0">
      <inkml:brushProperty name="width" value="0.05" units="cm"/>
      <inkml:brushProperty name="height" value="0.05" units="cm"/>
      <inkml:brushProperty name="color" value="#E71224"/>
    </inkml:brush>
  </inkml:definitions>
  <inkml:trace contextRef="#ctx0" brushRef="#br0">57 1 4257,'0'0'5632,"-43"2"585,30-2-6053,234 10 2281,324-1-2169,-544-9-298,-1 0-1,1 0 1,0 0 0,-1 0 0,1 0 0,-1 1 0,1-1 0,-1 0 0,1 0 0,0 0-1,-1 1 1,1-1 0,-1 0 0,0 1 0,1-1 0,-1 1 0,1-1 0,-1 0 0,1 1-1,-1-1 1,0 1 0,1-1 0,-1 1 0,0-1 0,0 1 0,1-1 0,-1 1-1,0 0 1,0-1 0,0 1 0,0-1 0,0 1 0,0-1 0,1 1 0,-1 0 0,-1-1-1,1 1 1,0-1 0,0 1 0,0 0 0,0-1 0,0 1 0,-1 0 0,1 4-1578</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6.693"/>
    </inkml:context>
    <inkml:brush xml:id="br0">
      <inkml:brushProperty name="width" value="0.05" units="cm"/>
      <inkml:brushProperty name="height" value="0.05" units="cm"/>
      <inkml:brushProperty name="color" value="#E71224"/>
    </inkml:brush>
  </inkml:definitions>
  <inkml:trace contextRef="#ctx0" brushRef="#br0">0 61 5641,'0'0'5072,"4"26"4954,609-7-9634,-439-17-224,-178-2-141,1-1-1,-1 1 1,1-1-1,-1 0 0,1 0 1,-1 0-1,1 0 1,0 0-1,0-1 1,0 0-1,0 0 0,0 1 1,0-2-1,0 1 1,1 0-1,-5-5 1,-26-20-15,26 22-3,0 0-1,1-1 1,0 1-1,0-1 1,0 0-1,-9-13 1,22 24-66,-1 1-1,1-2 1,0 1 0,12 6 0,-5-3 37,34 14 101,-39-19-79,0 1-1,0 0 1,0 1-1,0 0 0,10 8 1,-18-12-2,-1-1 0,0 0 0,0 0 1,1 1-1,-1-1 0,0 1 0,0-1 0,0 0 1,0 1-1,1-1 0,-1 0 0,0 1 1,0-1-1,0 1 0,0-1 0,0 0 0,0 1 1,0-1-1,0 1 0,0-1 0,0 0 1,0 1-1,0-1 0,-1 1 0,1-1 1,0 0-1,0 1 0,0-1 0,0 0 0,-1 1 1,1-1-1,0 0 0,0 1 0,-1-1 1,1 0-1,0 1 0,-1-1 0,1 0 0,0 0 1,-1 1-1,1-1 0,-16 11-23,14-10 30,-29 18 30,-51 28-75,82-47-77,-1 0 1,1 0-1,0 0 1,0 0-1,0 0 1,0-1-1,-1 1 0,1 0 1,0 0-1,0 0 1,0 0-1,0 0 1,-1 0-1,1-1 1,0 1-1,0 0 1,0 0-1,0 0 1,0 0-1,0-1 1,0 1-1,0 0 1,0 0-1,0 0 1,0 0-1,-1-1 1,1 1-1,0 0 1,0 0-1,0 0 1,0-1-1,0 1 1,1 0-1,-1 0 0,0 0 1,0-1-1,0 1 1,0 0-1,0 0 1,0 0-1,0 0 1,0-1-1,0 1 1,0 0-1,0 0 1,1 0-1,-1 0 1,0 0-1,0-1 1,0 1-1,0 0 1,0 0-1,1 0 1,7-15-11562</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8.172"/>
    </inkml:context>
    <inkml:brush xml:id="br0">
      <inkml:brushProperty name="width" value="0.05" units="cm"/>
      <inkml:brushProperty name="height" value="0.05" units="cm"/>
      <inkml:brushProperty name="color" value="#E71224"/>
    </inkml:brush>
  </inkml:definitions>
  <inkml:trace contextRef="#ctx0" brushRef="#br0">122 39 224,'0'0'14753,"10"-1"-13765,-6 0-826,0 1 66,0-1 0,1 1 1,-1-1-1,0 0 0,0 0 0,0-1 0,1 1 0,-1-1 1,-1 0-1,1 0 0,0 0 0,0-1 0,-1 1 0,4-4 573,-7 15-680,-2 3-88,0-2 0,-1 1 0,-1 0 0,1 0 0,-2-1 0,0 0 0,0 0 0,-1 0 0,-9 12 0,-2 5 42,-112 180 105,126-273-297,4 45-24,1 0 0,1 0 0,0 0 0,2 0 0,1 1 0,0-1 0,1 2 0,1-1 0,1 1 0,1 0 0,20-29 0,-28 45 133,0 1 0,0-1 0,0 1 0,0 0 0,0-1 0,0 1 0,1 0 1,-1 0-1,1 1 0,0-1 0,-1 0 0,1 1 0,0-1 0,0 1 0,0 0 0,5-1 0,-6 2 1,0 0 0,0 0 0,0 0 0,0 1-1,0-1 1,0 1 0,0-1 0,0 1 0,0-1-1,0 1 1,0 0 0,-1 0 0,1 0 0,0 0 0,-1 0-1,1 1 1,0-1 0,-1 0 0,0 1 0,1-1-1,-1 1 1,0 0 0,0-1 0,0 1 0,2 3-1,19 33 36,32 76-1,-47-95-22,0 1-1,-2-1 1,0 1-1,-1 0 1,-1 0-1,1 28 1,-5-47-36,1-1 0,0 1 0,0 0 0,-1-1 0,1 1 0,0-1 1,-1 1-1,1 0 0,-1-1 0,1 1 0,-1-1 0,1 1 0,-1-1 0,1 1 0,-1-1 0,1 1 0,-1-1 0,1 0 0,-1 1 1,0-1-1,1 0 0,-1 0 0,0 1 0,1-1 0,-1 0 0,0 0 0,1 0 0,-1 0 0,0 0 0,0 0 0,1 0 0,-1 0 0,0 0 1,0 0-1,-29-3-2441,30 3 2448,-28-8-4380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8.515"/>
    </inkml:context>
    <inkml:brush xml:id="br0">
      <inkml:brushProperty name="width" value="0.05" units="cm"/>
      <inkml:brushProperty name="height" value="0.05" units="cm"/>
      <inkml:brushProperty name="color" value="#E71224"/>
    </inkml:brush>
  </inkml:definitions>
  <inkml:trace contextRef="#ctx0" brushRef="#br0">1 31 10114,'0'0'6338,"183"-23"-6098,-121 18-240,13 3-152,-18 2-1913,-15 0-3640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8.871"/>
    </inkml:context>
    <inkml:brush xml:id="br0">
      <inkml:brushProperty name="width" value="0.05" units="cm"/>
      <inkml:brushProperty name="height" value="0.05" units="cm"/>
      <inkml:brushProperty name="color" value="#E71224"/>
    </inkml:brush>
  </inkml:definitions>
  <inkml:trace contextRef="#ctx0" brushRef="#br0">1 1 928,'0'0'16433,"3"9"-16362,3 16 120,-2 1 1,0-1-1,-2 1 1,-1 41-1,21-83 751,-20 12-901,24-26 146,53-50 0,-78 79-191,0 0 1,-1 0 0,1 0 0,0 1-1,0-1 1,0 0 0,-1 0-1,1 1 1,0-1 0,0 0 0,0 1-1,0-1 1,0 1 0,0 0 0,0-1-1,0 1 1,1 0 0,-1-1 0,0 1-1,0 0 1,0 0 0,0 0 0,0 0-1,0 0 1,0 0 0,1 1 0,-1-1-1,0 0 1,0 0 0,0 1-1,0-1 1,0 1 0,0-1 0,0 1-1,0-1 1,0 1 0,0 0 0,0-1-1,-1 1 1,1 0 0,0 0 0,0-1-1,-1 1 1,1 0 0,0 0 0,-1 0-1,1 0 1,0 2 0,3 6-10,-1 1 1,0-1 0,-1 1-1,2 17 1,-1-8 32,-2-14-477,8 33 1372,-5-29-2757,-2-22-4732,-2-10 781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9.213"/>
    </inkml:context>
    <inkml:brush xml:id="br0">
      <inkml:brushProperty name="width" value="0.05" units="cm"/>
      <inkml:brushProperty name="height" value="0.05" units="cm"/>
      <inkml:brushProperty name="color" value="#E71224"/>
    </inkml:brush>
  </inkml:definitions>
  <inkml:trace contextRef="#ctx0" brushRef="#br0">78 1 9098,'0'0'3633,"36"118"-1761,-23-66-552,0-1-367,-8 0-601,-2-2-160,-3-5 16,0-7-40,0-11-168,0-12-1048,-3-9-2049</inkml:trace>
  <inkml:trace contextRef="#ctx0" brushRef="#br0" timeOffset="1">0 245 9642,'0'0'3497,"150"-12"-5194</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9.572"/>
    </inkml:context>
    <inkml:brush xml:id="br0">
      <inkml:brushProperty name="width" value="0.05" units="cm"/>
      <inkml:brushProperty name="height" value="0.05" units="cm"/>
      <inkml:brushProperty name="color" value="#E71224"/>
    </inkml:brush>
  </inkml:definitions>
  <inkml:trace contextRef="#ctx0" brushRef="#br0">21 136 7514,'0'0'8883,"7"1"-8310,-1-1-543,0 0 1,-1 0-1,1-1 0,-1 0 0,0 0 0,1 0 0,-1-1 0,0 1 0,1-1 0,-1 0 1,0-1-1,0 1 0,-1-1 0,1 0 0,-1 0 0,1-1 0,-1 1 0,0-1 1,0 0-1,0 0 0,-1 0 0,1-1 0,4-8 0,6-26 164,-12 17 35,-2 22-211,0 0 0,0-1 0,0 1-1,0 0 1,0-1 0,0 1 0,0-1 0,0 1-1,0 0 1,0-1 0,0 1 0,0 0 0,-1-1 0,1 1-1,0 0 1,0-1 0,0 1 0,-1 0 0,1 0-1,0-1 1,0 1 0,-1 0 0,1 0 0,0-1-1,-1 1 1,1 0 0,0 0 0,-1 0 0,1-1-1,0 1 1,-1 0 0,1 0 0,0 0 0,-1 0 0,0 0-1,-6 0 1,-1 1 0,1 0 0,-1 0 0,1 1 0,0 0 0,0 0 0,0 1 0,0-1 0,0 2 0,0-1 0,1 1 0,-1 0 0,-10 9 0,13-10-23,0 1-1,0 0 1,1 0 0,-1 0-1,1 0 1,0 1 0,0-1-1,0 1 1,1 0 0,0-1 0,0 1-1,0 0 1,0 1 0,1-1-1,0 0 1,0 0 0,0 1-1,0-1 1,1 0 0,1 11-1,0-14 6,-1 0 0,1 1 0,0-1 0,0 0-1,1 0 1,-1 0 0,0 0 0,1 0-1,-1 0 1,1 0 0,-1 0 0,1-1 0,0 1-1,0-1 1,0 1 0,0-1 0,0 0 0,0 1-1,0-1 1,1 0 0,-1-1 0,0 1 0,0 0-1,1-1 1,-1 1 0,1-1 0,4 1-1,11 1 21,0 0 0,30-2 0,-32-1 0,-1 1-3,-5 1 2,0 0 0,0-1 0,0-1-1,0 0 1,0 0 0,0-1 0,0 0-1,-1-1 1,1 0 0,-1-1 0,10-4-1,-19 8-25,0 0-1,0 0 1,0 0-1,0 0 0,0-1 1,0 1-1,1 0 0,-1 0 1,0 0-1,0 0 0,0 0 1,0-1-1,0 1 0,0 0 1,0 0-1,0 0 0,0 0 1,0 0-1,0-1 1,0 1-1,0 0 0,0 0 1,0 0-1,0 0 0,0-1 1,0 1-1,0 0 0,0 0 1,0 0-1,0 0 0,0 0 1,0-1-1,0 1 0,-1 0 1,1 0-1,0 0 1,0 0-1,0 0 0,0 0 1,0-1-1,0 1 0,0 0 1,-1 0-1,1 0 0,0 0 1,0 0-1,0 0 0,0 0 1,0 0-1,-1 0 1,-13-10-593,11 9 147,0-1 1,0 0-1,1 0 1,-1 0-1,0 0 1,1 0-1,-1-1 1,-2-3-1,-1-7-4056</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19.898"/>
    </inkml:context>
    <inkml:brush xml:id="br0">
      <inkml:brushProperty name="width" value="0.05" units="cm"/>
      <inkml:brushProperty name="height" value="0.05" units="cm"/>
      <inkml:brushProperty name="color" value="#E71224"/>
    </inkml:brush>
  </inkml:definitions>
  <inkml:trace contextRef="#ctx0" brushRef="#br0">1 0 10354,'0'0'8003,"7"8"-7927,-2-3-64,-1 0-1,0 0 1,-1 0-1,1 1 1,-1 0-1,0-1 1,0 1 0,0 0-1,-1 0 1,0 0-1,0 1 1,-1-1-1,0 1 1,0-1-1,0 0 1,-1 12-1,0-10 45,0 28 57,0-35-99,0 0 0,1-1 0,-1 1 1,-1 0-1,1 0 0,0 0 0,0 0 0,0-1 0,0 1 1,0 0-1,-1 0 0,1 0 0,0-1 0,-1 1 1,1 0-1,-1 0 0,1-1 0,-1 1 0,1 0 0,-1-1 1,1 1-1,-1-1 0,0 1 0,1-1 0,-1 1 1,0-1-1,1 1 0,-1-1 0,0 1 0,-1-1 0,7-35 232,3 20-207,0 2 0,1-1 0,1 1 0,0 0 0,1 1 0,0 0 0,1 1 0,25-19 0,-35 28-43,-1 1 1,1 0-1,0-1 1,-1 1 0,1 0-1,0 0 1,0 0-1,0 0 1,0 0-1,0 0 1,0 1 0,0-1-1,0 1 1,1-1-1,-1 1 1,0 0 0,0 0-1,0 0 1,0 0-1,1 0 1,3 1 0,-4 0-2,-1 1 0,1-1 1,0 0-1,-1 1 1,1-1-1,-1 1 1,1-1-1,-1 1 1,1 0-1,-1 0 1,0 0-1,0-1 1,0 1-1,0 0 1,-1 0-1,1 0 1,1 4-1,1 12 4,0-1-1,-1 1 1,-1-1-1,-1 22 0,0-28 33,0-8-212,-1 3 211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0.333"/>
    </inkml:context>
    <inkml:brush xml:id="br0">
      <inkml:brushProperty name="width" value="0.05" units="cm"/>
      <inkml:brushProperty name="height" value="0.05" units="cm"/>
      <inkml:brushProperty name="color" value="#E71224"/>
    </inkml:brush>
  </inkml:definitions>
  <inkml:trace contextRef="#ctx0" brushRef="#br0">1 1 9250,'0'0'7932,"4"21"-7250,-3-16-661,7 37 305,-1 1-1,1 52 0,-9-84-262,0 14-71,3-22 154,4-13 237,3-12-276,1 1-1,1-1 1,22-30-1,-28 45-89,1-1 0,-1 1 0,1 0 0,1 1 0,-1-1-1,1 1 1,1 1 0,-1-1 0,1 1 0,0 0 0,0 1 0,12-5 0,-18 8-18,0 0 0,0 1 0,1-1 0,-1 1 0,0-1 0,0 1 0,0 0 0,0 0 0,0 0 0,1 0 0,-1 1 0,0-1 0,0 0 0,0 1 0,0 0-1,0-1 1,0 1 0,0 0 0,0 0 0,0 0 0,2 1 0,-2 1 0,1-1 0,-1 1 0,0 0 0,0-1 0,0 1 0,0 0 0,-1 0 0,1 0 0,-1 0 0,1 0 0,-1 1 0,1 3 0,1 11 20,0 0 0,-1 0 1,-1 0-1,-1 20 0,0-27 16,0-10-45,1 0 1,-1 1-1,0-1 0,0 0 1,0 1-1,0-1 1,0 0-1,0 1 1,-1-1-1,1 0 0,0 1 1,-1-1-1,1 0 1,0 1-1,-1-1 1,0 0-1,1 0 0,-1 0 1,0 0-1,0 1 1,1-1-1,-1 0 1,0 0-1,0 0 1,0-1-1,0 1 0,0 0 1,-1 0-1,1-1 1,0 1-1,0 0 1,0-1-1,-1 1 0,-1 0 1,3-2-69,-1 1 0,1 0 0,-1 0-1,1-1 1,-1 1 0,1 0 0,-1-1 0,1 1 0,-1-1 0,1 1-1,0 0 1,-1-1 0,1 1 0,0-1 0,-1 1 0,1-1 0,0 1-1,0-1 1,-1 1 0,1-1 0,0 0 0,0 1 0,0-1 0,0 1 0,0-1-1,0 1 1,0-1 0,0 0 0,0 1 0,0-1 0,0 1 0,0-2-1,0-1-599,0-19-4193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40.159"/>
    </inkml:context>
    <inkml:brush xml:id="br0">
      <inkml:brushProperty name="width" value="0.05" units="cm"/>
      <inkml:brushProperty name="height" value="0.05" units="cm"/>
      <inkml:brushProperty name="color" value="#E71224"/>
    </inkml:brush>
  </inkml:definitions>
  <inkml:trace contextRef="#ctx0" brushRef="#br0">47 0 8730,'0'0'8294,"-2"27"-7424,0-7-714,-3 52 674,2 72 1,8-74-469,2 68-195,-20-143-2272,-3-14-1503,-1-2-789</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0.802"/>
    </inkml:context>
    <inkml:brush xml:id="br0">
      <inkml:brushProperty name="width" value="0.05" units="cm"/>
      <inkml:brushProperty name="height" value="0.05" units="cm"/>
      <inkml:brushProperty name="color" value="#E71224"/>
    </inkml:brush>
  </inkml:definitions>
  <inkml:trace contextRef="#ctx0" brushRef="#br0">206 39 8978,'0'0'9022,"-7"-6"-8607,3 3-393,1-1 1,0 1 0,-1 1-1,0-1 1,0 1 0,0-1 0,0 1-1,0 0 1,0 0 0,0 1 0,-1 0-1,1-1 1,-1 1 0,1 1-1,-1-1 1,1 1 0,-1-1 0,1 1-1,-1 1 1,0-1 0,1 1-1,-1-1 1,1 1 0,0 0 0,-1 1-1,1-1 1,0 1 0,-8 4-1,7-3-14,0 1-1,0 0 1,0 0-1,0 1 0,1-1 1,0 1-1,0 0 1,0 0-1,0 1 1,1-1-1,0 1 0,0 0 1,0-1-1,1 1 1,0 0-1,0 1 0,0-1 1,1 0-1,0 0 1,0 1-1,1-1 1,0 1-1,0-1 0,2 11 1,-1-15 0,0-1-1,0 0 1,1 0 0,-1 1 0,0-1 0,1 0-1,-1 0 1,1-1 0,-1 1 0,1 0 0,0 0 0,-1-1-1,1 1 1,0-1 0,0 0 0,-1 1 0,1-1-1,0 0 1,0 0 0,-1 0 0,1 0 0,0 0 0,2-1-1,46-5 297,-43 2-280,1 0 0,-1 0 0,0 0 0,0-1 0,0 0 0,-1 0 0,0-1 0,8-8 0,-8 7 78,1 1 0,0-1 0,0 2 0,0-1 0,1 1 0,9-5 0,-16 9-92,1 1 0,-1 0 0,0 0 0,1 0 0,-1 0-1,1 0 1,-1 0 0,1 0 0,-1 0 0,1 0 0,-1 1 0,0-1-1,1 1 1,-1-1 0,1 1 0,-1 0 0,0-1 0,0 1-1,1 0 1,0 1 0,31 24-35,-10-7 53,-17-16-22,0 0 0,1 0 1,-1 0-1,1-1 1,-1 0-1,1-1 0,0 1 1,0-1-1,9 0 0,-12-1-249,0 0 0,0 0 0,0-1 0,0 1-1,0-1 1,0 0 0,0 0 0,0 0 0,0-1 0,-1 1 0,1-1-1,0 0 1,-1 0 0,0 0 0,1 0 0,4-5 0,8-12-5023</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21.187"/>
    </inkml:context>
    <inkml:brush xml:id="br0">
      <inkml:brushProperty name="width" value="0.05" units="cm"/>
      <inkml:brushProperty name="height" value="0.05" units="cm"/>
      <inkml:brushProperty name="color" value="#E71224"/>
    </inkml:brush>
  </inkml:definitions>
  <inkml:trace contextRef="#ctx0" brushRef="#br0">21 0 4705,'0'0'15131,"5"9"-15131,-13-9-1032,-10 0-4129</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1.038"/>
    </inkml:context>
    <inkml:brush xml:id="br0">
      <inkml:brushProperty name="width" value="0.05" units="cm"/>
      <inkml:brushProperty name="height" value="0.05" units="cm"/>
      <inkml:brushProperty name="color" value="#E71224"/>
    </inkml:brush>
  </inkml:definitions>
  <inkml:trace contextRef="#ctx0" brushRef="#br0">1 269 5817,'0'0'5231,"0"1"-4869,0 0-1,0 0 1,0 0 0,1 0 0,-1 0 0,0 0 0,1 0 0,-1 0 0,0 1 0,1-1-1,0-1 1,-1 1 0,1 0 0,-1 0 0,1 0 0,1 1 0,73-6 335,148-27 0,-94 10-454,239-27 160,239-38-184,-595 81-292,-19-1-1636,-14-10-267,-15-26 1338,34 40 782,0-1 1,-1 1 0,0-1 0,1 1-1,-1 0 1,0 0 0,0 0 0,0 1-1,0-1 1,0 1 0,0-1 0,-1 1-1,-5-1 941,14 8-881,55 31 42,-45-29-165,-1 0-1,1 1 1,15 14-1,-29-22-81,0 0 0,1 0 0,-1 0 1,0 0-1,0 0 0,0 1 0,0-1 0,0 1 0,0-1 0,0 0 0,0 1 0,-1-1 0,1 1 0,-1 0 0,1-1 0,-1 1 0,1 0 0,-1-1 0,0 1 0,0 0 0,0-1 0,0 1 0,0 3 0,-2-1 52,1 0 0,-1 0-1,0-1 1,0 1 0,0-1 0,0 1-1,-5 4 1,5-6-290,0 1 0,0-1 0,0 1 0,1-1 0,-1 1 1,1 0-1,-1 0 0,1 0 0,0-1 0,0 1 0,0 0 0,0 4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1.740"/>
    </inkml:context>
    <inkml:brush xml:id="br0">
      <inkml:brushProperty name="width" value="0.05" units="cm"/>
      <inkml:brushProperty name="height" value="0.05" units="cm"/>
      <inkml:brushProperty name="color" value="#E71224"/>
    </inkml:brush>
  </inkml:definitions>
  <inkml:trace contextRef="#ctx0" brushRef="#br0">104 89 5601,'0'0'5457,"-11"-1"-4742,-37-5 395,4 4 4031,51-1-4190,91-22-736,1 5 0,145-11 0,-310 31-7418,33 0 1363</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2.084"/>
    </inkml:context>
    <inkml:brush xml:id="br0">
      <inkml:brushProperty name="width" value="0.05" units="cm"/>
      <inkml:brushProperty name="height" value="0.05" units="cm"/>
      <inkml:brushProperty name="color" value="#E71224"/>
    </inkml:brush>
  </inkml:definitions>
  <inkml:trace contextRef="#ctx0" brushRef="#br0">0 1 10442,'0'0'8694,"2"17"-8453,29 184 1169,-5-41-564,-10-51-621,-9-102-1313,0-16 15,3-13-927,0-8-2293,0 0-1941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2.441"/>
    </inkml:context>
    <inkml:brush xml:id="br0">
      <inkml:brushProperty name="width" value="0.05" units="cm"/>
      <inkml:brushProperty name="height" value="0.05" units="cm"/>
      <inkml:brushProperty name="color" value="#E71224"/>
    </inkml:brush>
  </inkml:definitions>
  <inkml:trace contextRef="#ctx0" brushRef="#br0">2 0 8330,'0'0'10473,"0"5"-10316,0 15-38,-1 1 133,1 1-1,5 33 1,-4-51-229,-1 0-1,1 1 1,0-1-1,0 0 1,0 0-1,1 0 1,-1-1-1,1 1 1,0 0-1,0-1 1,1 1-1,-1-1 1,1 1-1,-1-1 1,1 0-1,0 0 1,0 0-1,0-1 1,1 1 0,4 2-1,-5-4-4,0 1 0,1-1-1,-1 0 1,0-1 0,1 1 0,-1-1-1,1 1 1,-1-1 0,1 0 0,-1 0-1,1 0 1,-1-1 0,1 1 0,-1-1-1,1 0 1,5-2 0,-2-1 0,0 1 1,0-1 0,0 0-1,-1-1 1,0 1-1,0-1 1,7-8 0,1-2 13,-1-1 0,-1 0 0,-1 0 1,0-1-1,8-20 0,-19 37-14,0-1-1,1 0 0,-1 0 1,0 1-1,0-1 1,0 0-1,1 1 0,-1-1 1,0 0-1,1 1 1,-1-1-1,1 1 0,-1-1 1,1 0-1,-1 1 1,1-1-1,-1 1 1,1 0-1,-1-1 0,1 1 1,0-1-1,-1 1 1,2-1-1,4 16 172,-1 4-237,-2-13 66,0 0-1,0-1 1,0 1 0,1-1 0,-1 0 0,1 0-1,1 0 1,-1-1 0,1 1 0,-1-1-1,1 0 1,10 5 0,-12-7-112,-1-1 0,1 0 0,0 1 0,0-1 0,0 0 0,0-1 0,1 1 0,-1-1 0,0 1 0,0-1 0,6 0 0,-7 0-185,1-1 0,0 0 0,-1 1 0,1-1-1,0 0 1,-1 0 0,1 0 0,-1-1 0,0 1 0,1-1 0,-1 1 0,0-1 0,0 0 0,0 1 0,2-4-1,13-17-8385</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2.861"/>
    </inkml:context>
    <inkml:brush xml:id="br0">
      <inkml:brushProperty name="width" value="0.05" units="cm"/>
      <inkml:brushProperty name="height" value="0.05" units="cm"/>
      <inkml:brushProperty name="color" value="#E71224"/>
    </inkml:brush>
  </inkml:definitions>
  <inkml:trace contextRef="#ctx0" brushRef="#br0">2 0 11226,'0'0'7646,"-1"10"-7618,1 7 13,1 0 0,7 32 0,-4-29 53,-1 1 0,-1 0 0,-1-1 0,-1 24 1,18-70 1549,-17 25-1641,7-20 30,1 0 0,1 0 0,1 1 0,1 0 0,1 1 0,23-28 1,-35 46-42,-1 1 1,1 0 0,-1-1 0,1 1 0,-1 0 0,1-1 0,-1 1 0,1 0 0,-1 0-1,1 0 1,0 0 0,-1 0 0,1 0 0,-1-1 0,1 1 0,-1 0 0,1 1 0,-1-1-1,1 0 1,0 0 0,-1 0 0,1 0 0,-1 0 0,1 0 0,-1 1 0,1-1 0,-1 0-1,1 0 1,-1 1 0,1-1 0,-1 0 0,1 1 0,-1-1 0,0 1 0,1-1 0,-1 1-1,0-1 1,1 0 0,-1 1 0,0-1 0,1 1 0,-1-1 0,0 1 0,0 0-1,0-1 1,0 1 0,1-1 0,-1 2 0,12 37-27,-9-28 26,-1-5-155,17 42 596,-19-46-540,1 0 1,0-1-1,0 1 1,0-1-1,0 1 1,0-1-1,0 1 1,0-1-1,0 0 1,0 0-1,1 0 1,-1 1-1,0-1 1,1 0-1,-1 0 1,1-1-1,-1 1 1,1 0-1,0 0 1,-1-1-1,1 1 1,0-1-1,-1 0 1,1 1-1,2-1 1,6-5-5161,-4-11-6045</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3.220"/>
    </inkml:context>
    <inkml:brush xml:id="br0">
      <inkml:brushProperty name="width" value="0.05" units="cm"/>
      <inkml:brushProperty name="height" value="0.05" units="cm"/>
      <inkml:brushProperty name="color" value="#E71224"/>
    </inkml:brush>
  </inkml:definitions>
  <inkml:trace contextRef="#ctx0" brushRef="#br0">1 1 11707,'0'0'6834,"1"18"-6251,8 158 639,-9-128-926,13-68 383,7-30-518,-14 32-143,1-1 0,1 1 0,1 0 0,1 0 0,18-25 0,-28 43-22,1-1 0,-1 0 0,1 1-1,0-1 1,-1 0 0,1 1 0,0-1 0,-1 1 0,1 0 0,0-1 0,0 1-1,0-1 1,-1 1 0,1 0 0,0 0 0,0 0 0,0-1 0,0 1-1,0 0 1,0 0 0,-1 0 0,1 0 0,0 0 0,0 0 0,0 1 0,0-1-1,0 0 1,0 0 0,-1 1 0,1-1 0,0 0 0,0 1 0,-1-1-1,1 1 1,0-1 0,0 1 0,-1-1 0,1 1 0,0 0 0,-1-1 0,1 1-1,-1 0 1,1-1 0,-1 1 0,1 0 0,-1 1 0,26 44-19,-21-35 31,8 16-33,-11-20-39,2 1 0,-1 0 1,1-1-1,1 1 1,-1-1-1,1 0 0,0-1 1,12 12-1,-16-17-172,0-1 0,0 1-1,-1-1 1,1 1 0,0-1-1,1 0 1,-1 1 0,0-1-1,0 0 1,0 0 0,0 0 0,0 0-1,0 1 1,0-2 0,0 1-1,0 0 1,0 0 0,0 0 0,0 0-1,0-1 1,0 1 0,0 0-1,0-1 1,0 1 0,0-1-1,0 1 1,0-1 0,0 0 0,0 1-1,0-1 1,-1 0 0,2-1-1,9-17-7411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3.562"/>
    </inkml:context>
    <inkml:brush xml:id="br0">
      <inkml:brushProperty name="width" value="0.05" units="cm"/>
      <inkml:brushProperty name="height" value="0.05" units="cm"/>
      <inkml:brushProperty name="color" value="#E71224"/>
    </inkml:brush>
  </inkml:definitions>
  <inkml:trace contextRef="#ctx0" brushRef="#br0">47 224 6601,'0'0'11635,"10"100"-11123,3-63-16,-3 0-144,-2-6-136,0-6-72,-3-4-88,0-7-56,1-9-152,-4-5-912,3-9-864,-5-12-4418</inkml:trace>
  <inkml:trace contextRef="#ctx0" brushRef="#br0" timeOffset="1">0 0 12099,'0'0'5593,"127"47"-11370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4.136"/>
    </inkml:context>
    <inkml:brush xml:id="br0">
      <inkml:brushProperty name="width" value="0.05" units="cm"/>
      <inkml:brushProperty name="height" value="0.05" units="cm"/>
      <inkml:brushProperty name="color" value="#E71224"/>
    </inkml:brush>
  </inkml:definitions>
  <inkml:trace contextRef="#ctx0" brushRef="#br0">1 117 10362,'0'0'7919,"0"22"-7351,1-7-516,-2 18 175,3 0 1,0 0-1,12 51 1,-14-83-224,0-1 1,1 1-1,-1-1 0,0 1 1,0-1-1,0 1 0,1-1 1,-1 1-1,0-1 0,1 0 1,-1 1-1,0-1 0,1 1 1,-1-1-1,1 0 0,-1 1 1,1-1-1,-1 0 0,1 0 1,-1 1-1,1-1 1,-1 0-1,1 0 0,-1 0 1,1 0-1,-1 0 0,1 1 1,-1-1-1,1 0 0,-1 0 1,1 0-1,-1 0 0,1-1 1,-1 1-1,1 0 0,-1 0 1,1 0-1,-1 0 0,1 0 1,-1-1-1,1 1 0,16-9 227,2-8-165,-1-1-1,29-35 1,19-18-11,-65 70-60,0 0 0,0 1 0,0-1 0,-1 1 0,1-1 0,0 1 0,0-1-1,0 1 1,0-1 0,0 1 0,0 0 0,0 0 0,0-1 0,0 1 0,0 0 0,0 0-1,0 0 1,0 0 0,0 0 0,0 0 0,0 0 0,0 1 0,0-1 0,0 0-1,0 0 1,0 1 0,1 0 0,24 18-117,-11-6-171,-8-9 6,0-1 1,-1 1-1,1-2 1,0 1 0,13 2-1,-14-4-345,0 0-1,0 0 1,0-1-1,0 1 0,0-2 1,0 1-1,0-1 1,0 0-1,0 0 1,11-4-1,-13 3 306,0 1-1,1-1 1,-1-1-1,-1 1 1,1-1 0,0 1-1,-1-1 1,1 0-1,-1 0 1,0-1-1,0 1 1,0-1 0,0 0-1,3-5 1,-4 4 540,0 0 0,0 0 1,0-1-1,0 1 0,-1 0 1,0-1-1,0 1 0,0-9 1,-1 12-100,1-10 815,-1 0 0,0-1-1,-4-20 1,4 31-746,-1 0 0,1 0 0,0 0 0,-1 0-1,1 0 1,-1 0 0,0 0 0,1 0 0,-1 0-1,0 1 1,0-1 0,-1 0 0,1 1 0,0-1-1,0 0 1,-1 1 0,1 0 0,-1-1 0,1 1-1,-1 0 1,0 0 0,1 0 0,-1 0 0,0 0 0,0 0-1,0 0 1,1 1 0,-1-1 0,0 0 0,0 1-1,-4-1 1,4 2-169,0 0 0,1 0 0,-1 0 0,0 1 0,0-1 1,0 0-1,1 1 0,-1-1 0,1 1 0,-1-1 0,1 1 0,-1 0 0,1 0 0,0 0 0,0-1 0,0 1 0,0 0 0,0 0 0,1 0 0,-2 5 0,-13 45-18,14-50 4,-1 28 14,3-29-11,-1 0 1,1 0-1,-1 0 1,1-1-1,-1 1 1,1 0-1,0-1 1,-1 1-1,1-1 1,0 1-1,0-1 1,-1 1-1,1-1 1,0 1 0,0-1-1,0 0 1,-1 1-1,1-1 1,0 0-1,0 0 1,0 1-1,0-1 1,0 0-1,0 0 1,-1 0-1,1 0 1,0 0-1,2-1 1,18-2 22,15-2-2,-35 5-26,0 1 1,0-1 0,0 0-1,0 0 1,0 1-1,1-1 1,-1 0-1,0 1 1,0-1-1,0 1 1,0-1-1,0 1 1,0 0 0,0-1-1,-1 1 1,1 0-1,0 0 1,0 0-1,0-1 1,-1 1-1,1 0 1,0 0-1,-1 0 1,1 0-1,-1 0 1,1 2 0,6 26 22,-2-1 1,-2 1 0,0 0 0,-2-1-1,-4 53 1,1-7 64,2 89-85,0-160-1047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40.544"/>
    </inkml:context>
    <inkml:brush xml:id="br0">
      <inkml:brushProperty name="width" value="0.05" units="cm"/>
      <inkml:brushProperty name="height" value="0.05" units="cm"/>
      <inkml:brushProperty name="color" value="#E71224"/>
    </inkml:brush>
  </inkml:definitions>
  <inkml:trace contextRef="#ctx0" brushRef="#br0">0 12 7866,'0'0'7889,"148"-2"-7889,-102-3-216,-4 1-2296</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4.821"/>
    </inkml:context>
    <inkml:brush xml:id="br0">
      <inkml:brushProperty name="width" value="0.05" units="cm"/>
      <inkml:brushProperty name="height" value="0.05" units="cm"/>
      <inkml:brushProperty name="color" value="#E71224"/>
    </inkml:brush>
  </inkml:definitions>
  <inkml:trace contextRef="#ctx0" brushRef="#br0">84 100 6689,'0'0'8998,"10"-15"-8225,47-67 569,-56 79 1,-7 7-585,-17 18-430,-28 35-500,42-45 186,1 0-1,0 0 1,1 1 0,0 1 0,1-1-1,1 1 1,0 0 0,1 0 0,0 1-1,1-1 1,1 1 0,0 0-1,1 0 1,1-1 0,0 1 0,3 19-1,-1-29-7,-1 0 0,1-1 0,0 1 0,0-1 0,0 0 0,1 0 0,-1 0-1,1 0 1,0 0 0,0 0 0,1-1 0,-1 1 0,1-1 0,-1 0 0,1 0 0,0 0-1,0-1 1,1 1 0,-1-1 0,0 0 0,1 0 0,-1-1 0,1 1 0,0-1 0,7 1-1,13 2 50,0-1 0,0-1 0,43-3-1,-33 0 14,-34 2-103,0-1-1,0 0 1,0 0-1,0 0 1,0 0 0,0 0-1,0 0 1,0 0-1,0 0 1,0 0-1,0 0 1,0-1-1,0 1 1,0 0-1,0-1 1,0 1-1,0 0 1,0-1-1,-1 1 1,1-1-1,0 0 1,0 1-1,0-1 1,-1 0-1,1 1 1,0-1-1,-1 0 1,1 0-1,0 0 1,-1 0-1,1 1 1,-1-1-1,0 0 1,1 0-1,-1 0 1,0 0-1,1 0 1,-1 0 0,0 0-1,0 0 1,0 0-1,0 0 1,0 0-1,0 0 1,0 0-1,0 0 1,-1-2-1,2-14-3526,1 7-967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5.195"/>
    </inkml:context>
    <inkml:brush xml:id="br0">
      <inkml:brushProperty name="width" value="0.05" units="cm"/>
      <inkml:brushProperty name="height" value="0.05" units="cm"/>
      <inkml:brushProperty name="color" value="#E71224"/>
    </inkml:brush>
  </inkml:definitions>
  <inkml:trace contextRef="#ctx0" brushRef="#br0">115 32 8426,'0'0'9917,"-4"-3"-9568,4 2-345,-1 1 0,0-1 0,1 1 0,-1-1 0,0 1 0,0 0 1,0-1-1,1 1 0,-1 0 0,0 0 0,0 0 0,0-1 0,0 1 0,1 0 0,-1 0 0,0 0 0,0 0 0,0 1 0,0-1 1,0 0-1,1 0 0,-1 0 0,0 1 0,0-1 0,0 0 0,1 1 0,-1-1 0,0 1 0,0-1 0,1 1 0,-1-1 0,1 1 1,-1-1-1,0 1 0,0 1 0,-5 4 33,1 0 1,0 0 0,0 0-1,-7 14 1,2-4 22,2 0 0,0 1 0,1 1 0,-6 21 0,13-37-56,-1 0 0,0 0 0,1-1 0,0 1 0,-1 0 0,1 0 0,0 1 0,0-1 0,0 0 0,0 0 0,0 0 0,1 0 0,-1 0 0,0 0 0,1 0 0,0-1 0,-1 1 0,1 0 0,0 0 0,0 0 0,0 0 0,2 2 1,-1-3 4,1-1 0,-1 1 0,0 0 0,1 0 0,-1-1 0,1 1 0,-1-1 0,1 0 0,-1 0 0,1 0 0,-1 0 1,1 0-1,-1-1 0,1 1 0,-1-1 0,1 1 0,-1-1 0,4-2 0,2 0-16,0 0 0,0 0-1,-1-1 1,1 0 0,-1-1-1,0 0 1,0 0 0,-1 0 0,0-1-1,0 0 1,0 0 0,7-9-1,-9 10-16,-1-1 0,1 1 0,-1-1 0,0 0 0,0 0 0,-1 0 0,0 0 0,0 0 0,0 0 0,-1-1 0,0 1 0,0-1 0,0 1 0,-1-1 0,0 1 0,-1-11 0,0 14 21,-1 1 0,1-1 0,0 1 0,-1-1-1,1 1 1,-1 0 0,1 0 0,-1 0-1,0 0 1,0 0 0,0 0 0,0 0 0,0 1-1,-1-1 1,1 1 0,0 0 0,-1-1 0,1 1-1,-1 0 1,0 0 0,1 1 0,-1-1-1,0 0 1,1 1 0,-6 0 0,-1-2-17,0 1 0,1 1 0,-1 0 0,0 0 0,0 1 0,0 0 1,-8 2-1,0 5-28,23-2-651,30-1-2122,3-5-2480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5.570"/>
    </inkml:context>
    <inkml:brush xml:id="br0">
      <inkml:brushProperty name="width" value="0.05" units="cm"/>
      <inkml:brushProperty name="height" value="0.05" units="cm"/>
      <inkml:brushProperty name="color" value="#E71224"/>
    </inkml:brush>
  </inkml:definitions>
  <inkml:trace contextRef="#ctx0" brushRef="#br0">4 0 11242,'0'0'6446,"-2"23"-5859,0 30-277,8 85 0,-3-48-68,-1-90-226,0-1 0,0 1 0,0-1 0,0 0 0,0 0 0,-1 0 0,1 0 0,0 0 0,0 0 0,-1 0 0,3-3 0,54-57 69,66-63 15,-103 112-66,-21 12-33,1 0 0,-1 0 0,1 0 0,-1 0 0,0 0 0,1 0 0,-1 0 0,1 0 0,-1 0 0,1 0 0,-1 0 0,0 0 0,1 0 0,-1 0 0,1 1 0,-1-1-1,0 0 1,1 0 0,-1 0 0,0 1 0,1-1 0,-1 0 0,0 1 0,1-1 0,-1 0 0,0 1 0,0-1 0,1 1 0,0 3 5,0 0 0,0 0-1,0-1 1,0 1 0,-1 1 0,0-1 0,0 7 0,1 1 7,-1 2-107,0 2 184,1-1 1,1 1-1,3 15 1,-4-28-183,-1 0 1,1 1-1,0-1 1,1 0-1,-1 0 1,0 0-1,1 0 0,0 0 1,-1 0-1,1-1 1,0 1-1,1 0 1,-1-1-1,0 0 1,1 1-1,-1-1 1,1 0-1,0 0 1,5 2-1,6-2-3682</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6.017"/>
    </inkml:context>
    <inkml:brush xml:id="br0">
      <inkml:brushProperty name="width" value="0.05" units="cm"/>
      <inkml:brushProperty name="height" value="0.05" units="cm"/>
      <inkml:brushProperty name="color" value="#E71224"/>
    </inkml:brush>
  </inkml:definitions>
  <inkml:trace contextRef="#ctx0" brushRef="#br0">1 56 5705,'0'0'8506,"0"-9"-7594,0-29-56,0 29-119,0 13-319,10 434 1966,-10-435-3307,0-6-1431,0-13-2317</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6.363"/>
    </inkml:context>
    <inkml:brush xml:id="br0">
      <inkml:brushProperty name="width" value="0.05" units="cm"/>
      <inkml:brushProperty name="height" value="0.05" units="cm"/>
      <inkml:brushProperty name="color" value="#E71224"/>
    </inkml:brush>
  </inkml:definitions>
  <inkml:trace contextRef="#ctx0" brushRef="#br0">1 0 800,'0'0'15337,"21"11"-14989,66 35-208,-81-42-131,1 0 0,-1 1 0,0 0 0,0 0 0,-1 0 0,1 0 0,-1 1 1,0 0-1,-1 0 0,0 0 0,0 0 0,0 1 0,5 11 0,-6-6 12,0-1 0,0 1 0,-1-1 0,0 1-1,-1 0 1,-1 17 0,0-29-4,0 1 0,0 0 0,0 0 0,0-1 0,0 1 0,-1 0 0,1-1 0,0 1 0,0 0 0,-1-1 0,1 1 0,0-1 0,-1 1 0,1 0 0,0-1 0,-1 1 0,1-1 0,-1 1 0,1-1 0,-1 1 0,1-1 0,-1 0 0,0 1 0,1-1 0,-1 1 0,1-1 0,-1 0 0,0 0 0,1 1 0,-1-1 0,0 0 0,0 0 0,1 0 0,-1 0 0,0 0 0,1 0 0,-1 0 0,0 0 0,1 0 0,-1 0 0,0 0 0,-1-1 38,1 1 0,0 0 0,0 0-1,0 0 1,0-1 0,0 1 0,0-1 0,0 1 0,0-1 0,0 1 0,0-1 0,0 0 0,0 1 0,1-1 0,-1 0 0,0 0 0,0 1 0,1-1 0,-1 0 0,0 0 0,1 0 0,-1 0 0,1 0 0,-1 0 0,1 0 0,0 0 0,-1-2 0,0-7 22,1 0 0,0 0 1,0-1-1,1 1 0,0 0 1,1 0-1,0 0 0,1 0 1,0 1-1,0-1 1,1 1-1,0-1 0,8-10 1,-9 15-169,1-1 1,-1 1 0,2 0-1,-1 0 1,0 1 0,1-1-1,0 1 1,0 0 0,0 0-1,1 0 1,-1 1 0,1 0-1,0 0 1,0 1 0,0-1-1,0 1 1,0 1 0,1-1 0,-1 1-1,0 0 1,12 0 0,10 1-2534,-6 0-2293</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6.703"/>
    </inkml:context>
    <inkml:brush xml:id="br0">
      <inkml:brushProperty name="width" value="0.05" units="cm"/>
      <inkml:brushProperty name="height" value="0.05" units="cm"/>
      <inkml:brushProperty name="color" value="#E71224"/>
    </inkml:brush>
  </inkml:definitions>
  <inkml:trace contextRef="#ctx0" brushRef="#br0">58 28 6369,'0'0'11292,"-1"-7"-10661,-5-14-479,5 21-149,1 0 0,0 0 0,-1 0 1,1 0-1,0 0 0,-1 0 0,1 0 1,0 0-1,-1 0 0,1 1 0,-1-1 1,1 0-1,0 0 0,-1 0 0,1 0 1,0 0-1,-1 1 0,1-1 0,0 0 1,0 0-1,-1 0 0,1 1 0,0-1 1,0 0-1,-1 0 0,1 1 0,0-1 1,0 0-1,0 1 0,-1-1 0,1 0 1,0 1-1,0-1 0,-24 55 87,20-44-78,1 0 0,0 1 0,1-1 0,0 1 1,1 0-1,0-1 0,1 1 0,0 0 0,1 0 0,3 14 0,-4-24-13,1-1 1,0 0-1,0 0 0,0 1 0,0-1 0,0 0 0,0 0 0,0 0 1,1 0-1,-1 0 0,0-1 0,0 1 0,1 0 0,-1-1 0,1 1 1,-1-1-1,0 1 0,1-1 0,-1 1 0,1-1 0,-1 0 0,1 0 1,-1 0-1,1 0 0,-1 0 0,1 0 0,-1 0 0,3-1 0,0 1-20,-1-1 0,1 1 0,-1-1 0,1 0 0,-1 0 0,0 0-1,1-1 1,-1 1 0,0-1 0,0 0 0,4-2 0,-4 0 9,0 1 0,1-1-1,-2 1 1,1-1 0,0 0 0,-1 0 0,0-1 0,1 1 0,-2 0 0,1-1 0,-1 1 0,1-1 0,-1 0 0,0 1 0,-1-1 0,1 0 0,-1 0 0,0 1 0,-1-10 0,0 11 11,1 0 0,-1 0 0,0-1 1,0 1-1,-1 0 0,1 0 1,-1 0-1,1 0 0,-1 0 1,0 1-1,0-1 0,0 1 0,0-1 1,-1 1-1,1-1 0,-1 1 1,1 0-1,-1 0 0,0 1 1,0-1-1,0 0 0,0 1 0,0 0 1,0 0-1,0 0 0,0 0 1,0 0-1,-5 0 0,6 0-60,-15-3 220,16 3-211,1 1 0,0 0 0,0-1 0,0 1 1,-1 0-1,1-1 0,0 1 0,0-1 0,0 1 0,0 0 1,0-1-1,0 1 0,0-1 0,0 1 0,0 0 0,0-1 1,0 1-1,0-1 0,0 1 0,0 0 0,0-1 0,0 1 1,0-1-1,0 1 0,1 0 0,-1-1 0,0 1 0,0 0 1,1-1-1,-1 1 0,0 0 0,0-1 0,1 1 0,-1 0 1,0 0-1,1-1 0,-1 1 0,0 0 0,1 0 0,-1 0 1,0-1-1,1 1 0,0 0 0,15-11-4352</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7.064"/>
    </inkml:context>
    <inkml:brush xml:id="br0">
      <inkml:brushProperty name="width" value="0.05" units="cm"/>
      <inkml:brushProperty name="height" value="0.05" units="cm"/>
      <inkml:brushProperty name="color" value="#E71224"/>
    </inkml:brush>
  </inkml:definitions>
  <inkml:trace contextRef="#ctx0" brushRef="#br0">14 0 6809,'0'0'12055,"-3"2"-11980,2-1-73,0-1 0,0 1 0,0 0 0,1 0 0,-1-1 1,0 1-1,1 0 0,-1 0 0,1 0 0,-1 0 0,1 0 0,-1 0 1,1 0-1,0 0 0,-1 0 0,1 0 0,0 0 0,0 0 0,0 0 1,0 0-1,0 0 0,0 0 0,0 1 0,0-1 0,0 0 0,1 2 1,10 39 138,-3-17-16,5 32 30,-2 1 1,-2 1 0,0 67 0,-9-125-176,0-1 1,0 0-1,0 0 1,0 0-1,0 1 1,0-1 0,0 0-1,0 0 1,0 0-1,0 1 1,1-1-1,-1 0 1,0 0-1,0 0 1,0 1 0,0-1-1,0 0 1,1 0-1,-1 0 1,0 0-1,0 0 1,0 1 0,0-1-1,1 0 1,-1 0-1,0 0 1,0 0-1,0 0 1,1 0 0,-1 0-1,0 0 1,0 0-1,1 0 1,-1 0-1,0 0 1,0 0-1,0 0 1,1 0 0,-1 0-1,0 0 1,0 0-1,1 0 1,-1 0-1,0 0 1,0 0 0,0 0-1,1-1 1,-1 1-1,0 0 1,0 0-1,0 0 1,0 0 0,1 0-1,-1-1 1,0 1-1,0 0 1,0 0-1,0 0 1,0 0-1,0-1 1,0 1 0,1 0-1,-1 0 1,0 0-1,0-1 1,13-12-864,2-15-1794,-1-3-2196</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7.437"/>
    </inkml:context>
    <inkml:brush xml:id="br0">
      <inkml:brushProperty name="width" value="0.05" units="cm"/>
      <inkml:brushProperty name="height" value="0.05" units="cm"/>
      <inkml:brushProperty name="color" value="#E71224"/>
    </inkml:brush>
  </inkml:definitions>
  <inkml:trace contextRef="#ctx0" brushRef="#br0">0 0 7890,'0'0'8425,"0"149"-7776,0-95-9,3 0-160,5-8-16,0-4-312,-1-7-56,4-9 8,7-19-104,-3-7-1064,3 0-3857</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49:37.856"/>
    </inkml:context>
    <inkml:brush xml:id="br0">
      <inkml:brushProperty name="width" value="0.05" units="cm"/>
      <inkml:brushProperty name="height" value="0.05" units="cm"/>
      <inkml:brushProperty name="color" value="#E71224"/>
    </inkml:brush>
  </inkml:definitions>
  <inkml:trace contextRef="#ctx0" brushRef="#br0">1 212 8978,'0'0'6621,"9"-1"-6399,-1 0-153,0 0 0,0-1 0,0 0 1,-1 0-1,1-1 0,-1 0 0,1 0 0,10-7 1,-14 7-28,0 1 0,0-1 0,0 0 1,0-1-1,-1 1 0,1-1 0,-1 0 0,0 0 1,0 0-1,0 0 0,-1 0 0,1-1 1,-1 1-1,0-1 0,0 1 0,-1-1 0,3-10 1,-4 13 8,1-1 1,0 0 0,-1 0 0,0 0-1,1 0 1,-1 0 0,0 0-1,-1 0 1,1 0 0,0 1 0,-1-1-1,0 0 1,0 0 0,-1-3-1,1 5-33,-1 0 0,1-1 0,-1 1 0,0 0 0,0 0 0,1 0 0,-1 0 0,0 1 0,0-1 0,0 0 0,0 1 0,0-1 0,0 1 0,0 0 0,0 0 0,0-1 0,0 1 0,0 1 0,-4-1 0,4 0-18,-1 1 1,1-1 0,0 0 0,0 1-1,0-1 1,-1 1 0,1 0 0,0 0-1,0 0 1,0 0 0,0 0 0,0 0-1,0 0 1,0 1 0,1-1 0,-1 1-1,0-1 1,-2 5 0,0-2 0,1 1 1,0 1-1,0-1 1,1 0-1,-1 1 0,1 0 1,-2 7-1,1-3 2,1-1-1,1 1 0,-1 0 1,2-1-1,-1 1 1,1 0-1,1 0 0,0 0 1,2 11-1,-2-18 1,0 1 0,1-1 0,-1 0 0,1 0 0,0 0 0,0 0 0,0 0 0,0-1 0,0 1 0,1 0 0,-1-1 0,1 0 0,0 0 0,0 0 0,0 0 0,4 2 0,-1 0 15,1-2 1,0 1-1,0-1 0,0 0 0,1 0 1,-1 0-1,12 0 0,-9-2-59,-1 1-1,0-1 1,0-1-1,1 0 1,-1 0 0,0-1-1,0 0 1,0 0-1,0-1 1,0 0-1,-1-1 1,16-9 0,-20 10-20,0-1 1,0 0 0,0 0 0,0-1 0,-1 1 0,1-1 0,-1 0 0,0 1-1,-1-2 1,1 1 0,-1 0 0,0 0 0,-1-1 0,1 1 0,-1-1 0,0 1-1,0-1 1,-1 0 0,1 1 0,-1-1 0,-1 0 0,1 1 0,-1-1 0,0 0-1,0 1 1,-1-1 0,1 1 0,-1 0 0,0-1 0,-1 1 0,1 0 0,-1 0 0,0 1-1,-1-1 1,1 0 0,-5-4 0,-7-5 156,12 11-53,-1-1-1,1 1 1,0 0-1,-1-1 1,1 0-1,1 0 1,-1 1-1,1-2 1,-3-4-1,5 9-37,0-1-1,1 1 0,-1-1 0,0 1 1,1-1-1,-1 1 0,0-1 0,1 1 0,-1 0 1,0-1-1,1 1 0,-1 0 0,1-1 1,-1 1-1,1 0 0,-1-1 0,0 1 0,1 0 1,-1 0-1,1 0 0,0 0 0,-1-1 1,1 1-1,-1 0 0,1 0 0,-1 0 0,1 0 1,-1 0-1,2 0 0,22-1 15,-20 0-8,49-2 225,81 5 0,-132-2-191,1 1 1,-1-1 0,0 1-1,1 0 1,-1 0 0,0 0 0,1 0-1,-1 0 1,0 1 0,0-1-1,0 1 1,0-1 0,0 1-1,0 0 1,-1 0 0,1 0 0,-1 0-1,1 0 1,-1 0 0,1 0-1,-1 0 1,0 1 0,0-1-1,0 0 1,-1 1 0,1-1 0,0 1-1,0 4 1,1 8 177,0 1 0,-1 0 0,-2 24 0,1-20 32,0 143 349,0-161-1473,0-18-8908</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57.226"/>
    </inkml:context>
    <inkml:brush xml:id="br0">
      <inkml:brushProperty name="width" value="0.05" units="cm"/>
      <inkml:brushProperty name="height" value="0.05" units="cm"/>
      <inkml:brushProperty name="color" value="#E71224"/>
    </inkml:brush>
  </inkml:definitions>
  <inkml:trace contextRef="#ctx0" brushRef="#br0">31 1314 7818,'0'0'5670,"-3"0"-4859,-9 1-759,-4-3 2572,44-15-1152,225-89-1136,614-174-225,23 46-65,-107 30-135,369-99-239,-1120 295 330,-20 6 1,0-1 1,0 0-1,0-1 1,-1-1-1,17-8 0,-28 13 2,-1 0 0,1 0 0,0 0-1,-1 0 1,1 0 0,0 0 0,0-1-1,-1 1 1,1 0 0,0 0 0,-1 0-1,1 0 1,0-1 0,0 1 0,-1 0-1,1 0 1,0-1 0,0 1 0,0 0-1,-1 0 1,1-1 0,0 1 0,0 0 0,0-1-1,0 1 1,0 0 0,0-1 0,-1 1-1,1 0 1,0-1 0,0 1 0,0 0-1,0-1 1,0 1 0,0 0 0,0-1-1,1 1 1,-1 0 0,0-1 0,0 1-1,0 0 1,0-1 0,0 1 0,0 0-1,1 0 1,-1-1 0,0 1 0,0 0 0,0-1-1,1 1 1,-1 0 0,0 0 0,0 0-1,1-1 1,-1 1 0,0 0 0,0 0-1,1 0 1,-1 0 0,0-1 0,1 1-1,-1 0 1,-28-3 297,27 3-301,-104 0 48,104 0-167,-25-19-8471,24 18 8464,-50-33-1281,51 33 1545,-1 0 1,0 0-1,1 0 0,-1 0 1,1-1-1,-1 1 1,1-1-1,0 1 1,0-1-1,-1 1 0,1-1 1,0 0-1,0 1 1,1-1-1,-1 0 1,0 0-1,1 0 0,-1 0 1,1 1-1,-1-1 1,1 0-1,0 0 1,0 0-1,0 0 0,0 0 1,0 0-1,1-2 1,0 3-72,0 0 0,0 0 0,0 0 0,0 0 0,0 0 0,0 1 0,0-1 0,0 0 0,1 1 0,-1-1 0,0 1 0,0-1 0,1 1 0,-1 0 0,0-1 0,1 1 0,-1 0 0,1 0 0,1 0 0,34 0 544,-27 1-374,-6-1-214,-1 0 0,0 0 1,0 0-1,0 0 1,0 1-1,0 0 1,1-1-1,-1 1 1,0 0-1,0 0 1,-1 1-1,1-1 0,0 1 1,0-1-1,-1 1 1,1 0-1,-1 0 1,1 0-1,-1 0 1,0 1-1,0-1 1,0 1-1,0-1 1,0 1-1,1 3 0,0-1-22,-2 1-1,1 0 0,-1-1 0,1 1 0,-2 0 0,1-1 1,-1 1-1,1 0 0,-2 0 0,1 0 0,-1-1 0,1 1 1,-3 7-1,-7 5-1590,-4-5-3793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40.888"/>
    </inkml:context>
    <inkml:brush xml:id="br0">
      <inkml:brushProperty name="width" value="0.05" units="cm"/>
      <inkml:brushProperty name="height" value="0.05" units="cm"/>
      <inkml:brushProperty name="color" value="#E71224"/>
    </inkml:brush>
  </inkml:definitions>
  <inkml:trace contextRef="#ctx0" brushRef="#br0">108 14 8978,'0'0'7512,"-2"-13"-5291,-4 18-2223,-1 0 1,1 1 0,1 0 0,-1 0 0,1 0-1,0 1 1,1 0 0,0 0 0,-4 7-1,1-2 7,0-1 6,1 1 1,1-1-1,0 2 1,0-1-1,1 0 1,-3 19-1,6-27-5,0-1-1,1 1 0,-1-1 1,1 1-1,0-1 0,-1 1 1,2 0-1,-1-1 0,0 1 1,1 0-1,0-1 0,0 1 0,0-1 1,0 1-1,0-1 0,1 0 1,0 0-1,-1 1 0,1-1 1,0 0-1,1 0 0,-1-1 1,0 1-1,1 0 0,0-1 0,4 4 1,7 0 22,0-1 0,0 0 0,0-1 0,1-1 0,-1 0 0,1-1 0,0 0 0,-1-2 0,30-1 0,-28 1-23,-15 0-15,-1 0-1,1 0 1,-1 1 0,1-1 0,-1 0-1,0 0 1,1 0 0,-1 0-1,1 0 1,-1 0 0,1 0-1,-1-1 1,1 1 0,-1 0-1,0 0 1,1 0 0,-1 0-1,1-1 1,-1 1 0,0 0-1,1 0 1,-1 0 0,0-1-1,1 1 1,-1 0 0,0-1-1,1 1 1,-1 0 0,0-1-1,1 1 1,-1 0 0,0-1-1,0 1 1,0-1 0,1 1 0,-1-1-1,0 1 1,0 0 0,0-1-1,0 1 1,0-1 0,0 1-1,0-1 1,0 1 0,0-1-1,0 1 1,0 0 0,0-1-1,-1-1-104,0 0 0,1 1 0,-1-1 0,0 1 0,0-1 0,0 1 0,0 0 0,0-1 0,0 1 0,0 0-1,-1 0 1,-1-2 0,-25-12-2840,-3 2-1762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58.161"/>
    </inkml:context>
    <inkml:brush xml:id="br0">
      <inkml:brushProperty name="width" value="0.05" units="cm"/>
      <inkml:brushProperty name="height" value="0.05" units="cm"/>
      <inkml:brushProperty name="color" value="#E71224"/>
    </inkml:brush>
  </inkml:definitions>
  <inkml:trace contextRef="#ctx0" brushRef="#br0">35 150 824,'0'0'17875,"-7"-16"-17082,-21-44-286,86 125-404,-23-11 19,-3 0 0,31 73 0,-51-101-119,-11-23 34,0-1 1,0 1-1,1 0 0,-1-1 0,1 1 1,0-1-1,-1 0 0,1 1 0,0-1 1,4 3-1,-5-5 24,0 0 1,0 1-1,0-1 0,0 0 1,0 0-1,0 0 0,0 0 1,0 0-1,0 0 1,0 0-1,0-1 0,0 1 1,0 0-1,0 0 0,0-1 1,0 1-1,0-1 1,0 1-1,0-1 0,0 1 1,0-1-1,0 0 0,-1 1 1,1-1-1,0 0 1,0 1-1,-1-1 0,1 0 1,-1 0-1,1 0 0,-1 0 1,1 0-1,0-1 1,19-28 71,0-2 1,-2 0 0,-1-2 0,-2 1 0,-2-2 0,0 0 0,-3-1-1,-1 0 1,-1 0 0,2-40 0,-10 93-1957,0 0-1,1 0 1,5 23-1,3-14-3215</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58.927"/>
    </inkml:context>
    <inkml:brush xml:id="br0">
      <inkml:brushProperty name="width" value="0.05" units="cm"/>
      <inkml:brushProperty name="height" value="0.05" units="cm"/>
      <inkml:brushProperty name="color" value="#E71224"/>
    </inkml:brush>
  </inkml:definitions>
  <inkml:trace contextRef="#ctx0" brushRef="#br0">221 142 7578,'0'0'10171,"0"-1"-10093,-1 0 1,1 0-1,0 1 0,0-1 0,-1 0 0,1 0 1,0 0-1,-1 0 0,1 1 0,-1-1 1,1 0-1,-1 0 0,0 1 0,1-1 0,-1 0 1,0 1-1,1-1 0,-1 1 0,-1-2 0,-7 2-41,1 0-1,-1 1 0,1 0 0,-1 0 0,1 1 0,0 0 0,0 0 0,0 1 1,0 0-1,0 1 0,0-1 0,1 2 0,0-1 0,-1 1 0,-11 11 0,13-11-23,0 0-1,0 1 1,1-1-1,-1 1 1,2 1-1,-1-1 1,1 1-1,0 0 1,0 0-1,0 0 1,1 0-1,1 0 1,-1 1-1,1 0 1,0-1-1,1 1 1,-1 10-1,2-17-8,0 1 0,0-1 0,1 1 0,-1-1-1,0 0 1,1 1 0,0-1 0,-1 0 0,1 0 0,0 1-1,-1-1 1,1 0 0,0 0 0,0 0 0,0 0-1,0 0 1,0 0 0,0 0 0,0 0 0,0 0 0,1-1-1,-1 1 1,0 0 0,0-1 0,1 1 0,-1-1 0,0 1-1,1-1 1,-1 0 0,1 1 0,1-1 0,52 3 282,-45-3-209,3 0-5,0-1 1,0 0-1,-1-1 1,1 0-1,0-1 1,-1 0 0,0-1-1,0-1 1,17-8-1,-23 9-28,0 0-1,1 0 0,-1 0 1,-1-1-1,1 0 0,-1 0 1,0 0-1,0-1 1,0 1-1,-1-1 0,0 0 1,0-1-1,0 1 0,-1-1 1,0 0-1,0 0 1,-1 0-1,2-7 0,-1-34 652,-3 46-633,-9 42-476,8-36 416,-1 0 1,1 0-1,1 0 0,-1 0 1,1 1-1,-1-1 0,1 0 0,0 0 1,1 0-1,-1 0 0,1 0 1,0 0-1,0 0 0,0 0 1,0 0-1,1 0 0,-1 0 0,1-1 1,0 1-1,0-1 0,1 1 1,-1-1-1,1 0 0,0 0 0,-1 0 1,1 0-1,1 0 0,-1 0 1,0-1-1,1 0 0,-1 0 0,1 0 1,-1 0-1,1 0 0,0-1 1,0 1-1,0-1 0,0 0 0,0-1 1,0 1-1,0-1 0,0 1 1,1-1-1,-1 0 0,4-1 0,-3 1-7,0 0-1,-1 0 1,1-1-1,0 1 0,-1-1 1,1 0-1,-1 0 0,1-1 1,-1 1-1,0-1 0,0 0 1,1 0-1,-1 0 0,-1-1 1,1 1-1,0-1 0,0 0 1,-1 0-1,0-1 0,0 1 1,0-1-1,0 1 0,0-1 1,-1 0-1,1 0 0,-1 0 1,0 0-1,0-1 0,-1 1 1,1 0-1,-1-1 0,1-6 1,2-9-53,-2 0 1,0 0 0,-1 0-1,-1 0 1,-3-26 0,2 43 37,1 1 0,-1-1 0,0 1 0,1-1 0,-1 1 0,0-1 0,0 1 0,-1 0 0,1 0 0,0-1 0,-1 1 0,0 0 0,1 0 0,-1 0 0,0 1 0,0-1 0,0 0 0,0 1 0,0-1 0,-4-1 0,2-1-190,25 3 120,105-9 100,4-1-16,-128 11-2,0 1 0,0-1 1,0 1-1,0-1 1,-1 1-1,1 0 0,0 0 1,0 0-1,-1 0 1,1 0-1,-1 0 0,1 0 1,-1 1-1,1-1 1,-1 0-1,0 1 0,1-1 1,-1 1-1,0 0 1,0-1-1,0 1 0,0 0 1,-1 0-1,1-1 1,0 1-1,0 4 0,12 57 69,-11-51-39,1 21-28,-1 58 1,-2-60-403,-3-57-7160,3-1-754</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0:59.286"/>
    </inkml:context>
    <inkml:brush xml:id="br0">
      <inkml:brushProperty name="width" value="0.05" units="cm"/>
      <inkml:brushProperty name="height" value="0.05" units="cm"/>
      <inkml:brushProperty name="color" value="#E71224"/>
    </inkml:brush>
  </inkml:definitions>
  <inkml:trace contextRef="#ctx0" brushRef="#br0">88 236 9098,'0'0'8090,"13"147"-7250,-8-98-240,0-3-384,-2-2-24,2-6-128,-2-8-64,-3-7 0,0-18-712</inkml:trace>
  <inkml:trace contextRef="#ctx0" brushRef="#br0" timeOffset="1">0 1 4609,'0'0'12411,"140"77"-17885</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0.015"/>
    </inkml:context>
    <inkml:brush xml:id="br0">
      <inkml:brushProperty name="width" value="0.05" units="cm"/>
      <inkml:brushProperty name="height" value="0.05" units="cm"/>
      <inkml:brushProperty name="color" value="#E71224"/>
    </inkml:brush>
  </inkml:definitions>
  <inkml:trace contextRef="#ctx0" brushRef="#br0">241 273 12163,'0'0'6392,"-23"7"-6258,-71 28-15,84-30-103,1 0-1,1 1 1,-1 0 0,1 0 0,0 1-1,1 0 1,-1 0 0,1 1 0,1 0-1,0 0 1,0 1 0,0-1 0,1 1-1,-7 16 1,11-23-17,1-1-1,-1 0 1,0 0 0,0 0-1,1 0 1,-1 0-1,0 1 1,1-1 0,-1 0-1,1 1 1,0-1-1,-1 0 1,1 1 0,0-1-1,0 0 1,0 1 0,0-1-1,0 1 1,0-1-1,0 0 1,1 1 0,-1-1-1,0 0 1,1 1 0,-1-1-1,2 2 1,-1-2 16,1-1 0,-1 1 1,1-1-1,0 1 0,-1-1 1,1 0-1,-1 1 0,1-1 0,0 0 1,-1 0-1,1 0 0,0-1 1,-1 1-1,1 0 0,-1 0 1,1-1-1,-1 1 0,3-2 1,12-4 179,0 0 0,27-16 0,-24 12-116,-1-1 0,0-1 0,0-1 1,-1 0-1,-1-1 0,0-1 0,-1 0 0,-1-2 0,0 1 1,19-33-1,-34 53-118,1 0 0,-1 0 0,1 1 1,-1-1-1,1 0 0,1 0 0,-1 0 0,1 6 0,1 7 58,-3-12-19,1-1 0,1 0 1,-1 1-1,0-1 0,1 0 0,0 0 0,0 1 0,0-1 0,1 0 1,-1 0-1,1 0 0,0 0 0,0 0 0,0-1 0,5 6 1,-4-6-7,0 0 0,0-1 1,1 0-1,-1 0 0,1 0 1,0 0-1,-1 0 0,1-1 1,0 1-1,0-1 1,0 0-1,0-1 0,0 1 1,0-1-1,0 1 0,8-2 1,-5 1-156,0 0 0,-1-1 0,1 0 0,-1 0 0,1 0 0,-1-1 0,1 0 0,-1 0 0,0-1 0,0 0 1,0 0-1,0 0 0,-1-1 0,1 0 0,4-4 0,-2 1-287,-1-1 0,0 0 0,0-1 0,-1 1 0,0-1 0,-1 0 0,0-1 0,6-16 0,-3 4-149,0-1-1,-2-1 0,-1 1 1,1-26-1,-1-36 1870,-4 40 1620,-1 37 4,-2 35-2410,0 11-400,-3 27 187,4 94 0,1-153-263,1-1-1,-1 1 1,1 0 0,1-1-1,-1 1 1,1-1-1,-1 1 1,2-1-1,-1 0 1,0 0-1,1 0 1,0 0 0,0 0-1,1-1 1,-1 1-1,1-1 1,0 0-1,0 0 1,1 0-1,-1-1 1,1 1 0,-1-1-1,1 0 1,0-1-1,0 1 1,1-1-1,-1 0 1,0 0-1,1-1 1,-1 1 0,1-1-1,0 0 1,-1-1-1,1 0 1,9 0-1,-2 0 13,1-1 0,0-1 0,-1 0 0,1 0 0,-1-2 0,0 0 0,0 0 0,0-1 0,-1 0 0,1-2-1,-1 1 1,-1-1 0,22-17 0,-62 24 34,-47 18 102,36-8-14,0-1 0,0-3 0,-55 3 0,94-9-151,1 0 1,-1 0-1,1 0 1,-1 0-1,1 0 1,-1 0-1,0 0 1,1 0-1,-1 0 1,1-1-1,-1 1 1,1 0-1,0 0 1,-1-1 0,1 1-1,-1 0 1,1-1-1,-1 1 1,1 0-1,0-1 1,-1 1-1,1 0 1,0-1-1,-1 1 1,1-1-1,0 1 1,-1-1-1,1 1 1,0-1-1,0 1 1,0-1-1,0 1 1,-1-1-1,1 1 1,0-1 0,0 1-1,0-1 1,0 0-1,0 1 1,0-1-1,1 0 1,9-28-748,52-41-1977,-38 45 824,20-24-3757</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0.389"/>
    </inkml:context>
    <inkml:brush xml:id="br0">
      <inkml:brushProperty name="width" value="0.05" units="cm"/>
      <inkml:brushProperty name="height" value="0.05" units="cm"/>
      <inkml:brushProperty name="color" value="#E71224"/>
    </inkml:brush>
  </inkml:definitions>
  <inkml:trace contextRef="#ctx0" brushRef="#br0">0 1 5753,'0'0'12011,"21"163"-11107,-13-98-160,-1 0-240,1 3-272,0-5-96,2-8-64,6-8-72,25-19-608,1-12-1048,-4-16-3873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0.755"/>
    </inkml:context>
    <inkml:brush xml:id="br0">
      <inkml:brushProperty name="width" value="0.05" units="cm"/>
      <inkml:brushProperty name="height" value="0.05" units="cm"/>
      <inkml:brushProperty name="color" value="#E71224"/>
    </inkml:brush>
  </inkml:definitions>
  <inkml:trace contextRef="#ctx0" brushRef="#br0">20 160 8186,'0'0'7931,"6"1"-7387,1-1-486,-1 0 1,1 0-1,0-1 1,0 1-1,0-1 0,0-1 1,-1 0-1,1 0 1,0 0-1,-1-1 0,9-4 1,-11 5-35,-1 0 1,1-1-1,-1 1 1,0-1-1,0 0 1,0 0-1,0 0 1,0-1-1,-1 1 0,1 0 1,-1-1-1,0 0 1,0 1-1,0-1 1,-1 0-1,1 0 1,-1 0-1,0 0 0,0-1 1,0 1-1,0-6 1,-1 6 36,1 1 0,-1-1 0,0 0 0,0 0 0,0 0 1,-1 0-1,1 1 0,-1-1 0,0 0 0,-2-6 0,2 9-53,-1 0 0,1 0 0,0 0-1,-1 0 1,1 0 0,0 0 0,-1 0-1,1 0 1,-1 1 0,1-1 0,-1 1-1,0-1 1,1 1 0,-1 0 0,0-1-1,1 1 1,-1 0 0,0 0 0,1 0-1,-1 0 1,1 1 0,-1-1 0,0 0-1,1 1 1,-1-1 0,1 1 0,-3 0-1,-1 1-6,-1 0 0,0 0 0,1 1 0,-1-1 0,1 2 0,0-1 0,0 0-1,0 1 1,0 0 0,0 0 0,1 0 0,0 1 0,0-1 0,0 1 0,1 0 0,-1 0 0,-4 11-1,4-8 0,0 1-1,0 0 0,1 0 0,0 0 0,1 0 0,0 0 0,0 1 1,1-1-1,0 0 0,2 19 0,-1-25 2,1 1 1,0-1-1,0 0 0,0 1 0,1-1 1,-1 0-1,1 0 0,0 0 0,0 0 1,0 0-1,0-1 0,0 1 0,1 0 0,-1-1 1,1 0-1,-1 1 0,1-1 0,0 0 1,0-1-1,0 1 0,0 0 0,0-1 1,1 0-1,-1 1 0,0-1 0,1-1 1,-1 1-1,7 0 0,10 2-185,0-1 0,0-1-1,34-3 1,-41 1-105,86-9-4340,-5-13-6123</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1.085"/>
    </inkml:context>
    <inkml:brush xml:id="br0">
      <inkml:brushProperty name="width" value="0.05" units="cm"/>
      <inkml:brushProperty name="height" value="0.05" units="cm"/>
      <inkml:brushProperty name="color" value="#E71224"/>
    </inkml:brush>
  </inkml:definitions>
  <inkml:trace contextRef="#ctx0" brushRef="#br0">255 15 6969,'0'0'9382,"-25"-14"-5819,16 14-3554,-1 1 0,1 1 0,0 0 0,0 0 0,0 1 0,1 0 0,-1 1 1,0 0-1,1 0 0,0 1 0,0 0 0,1 0 0,-1 0 0,1 1 1,0 1-1,1-1 0,-1 1 0,-8 12 0,7-8 1,0-1 0,1 2-1,1-1 1,-1 1 0,2 0-1,0 0 1,0 1 0,1-1 0,1 1-1,0 0 1,0 0 0,0 22 0,3-31-11,0-1 1,0 1 0,0 0-1,0 0 1,1-1-1,-1 1 1,1 0 0,0-1-1,0 1 1,1-1 0,-1 1-1,1-1 1,-1 1-1,1-1 1,0 0 0,1 0-1,-1 0 1,0 0 0,1 0-1,0-1 1,-1 1-1,1-1 1,0 0 0,0 1-1,1-2 1,-1 1 0,0 0-1,1 0 1,-1-1 0,1 0-1,-1 0 1,1 0-1,-1 0 1,1 0 0,5 0-1,27 2-1009,64-2-1,-73-2-154,46-1-4367</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1.559"/>
    </inkml:context>
    <inkml:brush xml:id="br0">
      <inkml:brushProperty name="width" value="0.05" units="cm"/>
      <inkml:brushProperty name="height" value="0.05" units="cm"/>
      <inkml:brushProperty name="color" value="#E71224"/>
    </inkml:brush>
  </inkml:definitions>
  <inkml:trace contextRef="#ctx0" brushRef="#br0">231 25 8314,'0'0'9406,"-37"-2"-7474,30 2-1920,0 2 0,1-1-1,-1 1 1,1 0 0,0 0 0,-1 0-1,1 1 1,0 0 0,1 1 0,-1-1-1,-9 9 1,-3 1 18,2 2 1,-20 21-1,32-33-29,1 1 0,-1 0 1,1 0-1,0 0 0,0 0 0,0 1 0,0-1 0,1 1 0,0 0 0,0-1 0,0 1 0,1 0 0,-1 0 0,1 0 1,0 7-1,2-11 9,1 0 0,-1-1 0,1 1 0,-1-1 0,1 0 0,0 1 0,-1-1 1,1 0-1,0 0 0,-1 0 0,1 0 0,0 0 0,2-1 0,-1 1 26,4 0-13,-1-1 0,0 0-1,0 0 1,1-1 0,-1 0 0,0 0-1,0 0 1,-1-1 0,1 0 0,-1 0-1,1 0 1,-1-1 0,0 0 0,6-5 0,-7 6 36,-1-1 0,1 0 0,0 0 0,-1 0 0,0 0 0,0 0 0,0-1 0,0 1 0,-1-1 0,0 0 0,0 0 0,0 0 0,0 0 0,-1 0 0,0 0 1,1-7-1,-2 18-79,0 0 0,0 0 1,1 1-1,-1-1 0,1 0 1,1 0-1,-1 0 0,1 0 1,0 0-1,5 8 0,-5-11 20,1 0 0,-1 0 0,1 0-1,0 0 1,0 0 0,0 0-1,1-1 1,-1 0 0,1 1 0,-1-1-1,1-1 1,0 1 0,0 0-1,-1-1 1,1 0 0,0 0-1,7 1 1,-4 0-15,0-1-1,0 0 0,0 0 1,0-1-1,0 0 0,0 0 1,-1-1-1,1 1 0,0-1 1,0-1-1,0 0 1,-1 0-1,1 0 0,-1 0 1,1-1-1,-1 0 0,0-1 1,8-5-1,-5 1-14,0-1 0,-1 0 0,0 0 1,-1-1-1,0 1 0,0-2 0,-1 1 0,-1-1 0,8-19 0,-6 9 126,2-9 151,-5 28-172,-3 16-90,-6 599-369,16-709-9330,-9 43 82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1.922"/>
    </inkml:context>
    <inkml:brush xml:id="br0">
      <inkml:brushProperty name="width" value="0.05" units="cm"/>
      <inkml:brushProperty name="height" value="0.05" units="cm"/>
      <inkml:brushProperty name="color" value="#E71224"/>
    </inkml:brush>
  </inkml:definitions>
  <inkml:trace contextRef="#ctx0" brushRef="#br0">1 0 11058,'0'0'6408,"18"5"-6313,56 14-31,-71-18-63,0 0-1,1 1 1,-1-1-1,0 1 1,0-1-1,0 1 1,0 0-1,0 0 1,0 0-1,-1 0 1,1 1-1,-1-1 1,1 1 0,-1-1-1,0 1 1,0 0-1,0 0 1,-1 0-1,1 0 1,-1 0-1,1 1 1,-1-1-1,0 0 1,0 1-1,0-1 1,-1 0-1,1 1 1,-1-1 0,0 1-1,0-1 1,0 1-1,-1-1 1,1 1-1,-2 3 1,2-5 0,-1 1 1,-1 0-1,1-1 1,0 1-1,-1 0 1,1-1-1,-1 0 1,0 1-1,0-1 1,0 0 0,0 0-1,0 0 1,0 0-1,-1 0 1,1-1-1,-1 1 1,1-1-1,-1 1 1,0-1-1,1 0 1,-1 0-1,0 0 1,0 0-1,0-1 1,-4 1-1,-7 2-1142,-1 0 0,0-1 0,-24 1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2.287"/>
    </inkml:context>
    <inkml:brush xml:id="br0">
      <inkml:brushProperty name="width" value="0.05" units="cm"/>
      <inkml:brushProperty name="height" value="0.05" units="cm"/>
      <inkml:brushProperty name="color" value="#E71224"/>
    </inkml:brush>
  </inkml:definitions>
  <inkml:trace contextRef="#ctx0" brushRef="#br0">199 29 7986,'0'0'9234,"-14"-6"-8802,-47-16-210,59 21-209,-1 1-1,1 0 0,-1 0 1,1 0-1,-1 1 0,1-1 0,-1 1 1,1-1-1,-1 1 0,1 0 1,0 0-1,-1 0 0,1 0 0,0 0 1,0 0-1,0 1 0,0-1 1,0 1-1,-2 2 0,-29 34 176,30-34-164,-2 2-10,1 1 0,0 0 0,0 0 0,0 0 0,1 0 0,0 1 1,0-1-1,0 1 0,1 0 0,1-1 0,-1 1 0,1 0 0,1 0 0,-1 0 0,2 10 0,0-17-8,0 1-1,0-1 1,0 0 0,0 0-1,0 1 1,0-1-1,0 0 1,0 0 0,0 0-1,1 0 1,-1 0-1,1-1 1,-1 1-1,0 0 1,1-1 0,-1 1-1,1-1 1,-1 1-1,1-1 1,0 0 0,-1 1-1,1-1 1,-1 0-1,1 0 1,0 0-1,1-1 1,50-1 131,-49 2-127,5-2 4,1 0 0,-1 0 0,0 0-1,-1-1 1,1-1 0,0 0 0,-1 0 0,0 0 0,0-1 0,11-9 0,-14 10 3,1-1-1,-1 0 0,1 0 1,-1 0-1,-1 0 1,1-1-1,-1 0 1,0 0-1,0 0 1,-1-1-1,0 1 0,0-1 1,0 1-1,1-9 1,-6 60 235,2-43-285,0 0 1,0 1-1,0-1 0,0 0 1,0 0-1,0 0 1,1 1-1,-1-1 0,1 0 1,-1 0-1,1 0 0,0 0 1,0 0-1,0 0 0,0 0 1,0 0-1,1 0 0,-1-1 1,1 1-1,-1 0 0,1-1 1,1 2-1,54 2-3362,-48-5 2261,22 0-5211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41.217"/>
    </inkml:context>
    <inkml:brush xml:id="br0">
      <inkml:brushProperty name="width" value="0.05" units="cm"/>
      <inkml:brushProperty name="height" value="0.05" units="cm"/>
      <inkml:brushProperty name="color" value="#E71224"/>
    </inkml:brush>
  </inkml:definitions>
  <inkml:trace contextRef="#ctx0" brushRef="#br0">226 2 5169,'0'0'5675,"-10"0"-4939,5 0-754,-1-1 192,0 1 1,0 0 0,0 0 0,1 0 0,-1 1 0,0 0 0,0 0 0,1 0-1,-1 1 1,1 0 0,-1 0 0,1 0 0,0 1 0,0 0 0,0 0 0,0 0-1,0 0 1,1 1 0,-1 0 0,-4 6 0,-2 3 52,2 1 0,0 0 0,1 1 0,0 0 0,1 0 0,0 0 0,2 1 0,-8 31 0,7-10 75,1-1 0,0 74 0,5-97-268,1 0 0,0 0 0,0 0 1,2-1-1,0 1 0,0 0 0,1-1 1,1 0-1,0 0 0,0 0 0,1 0 1,1-1-1,0 0 0,0-1 0,1 1 1,1-1-1,-1-1 0,2 0 0,-1 0 1,1-1-1,19 13 0,-9-9 6,0-1 1,0-1-1,1 0 0,0-2 1,1 0-1,39 7 0,-22-8-76,0-1-1,70-1 0,-109-5 31,-1 1-128,0-1 0,0 0 0,0 0 0,0 0 0,0 0 0,-1 0-1,1 0 1,0 0 0,0 0 0,0-1 0,0 1 0,0 0 0,0-1 0,0 1 0,0-1 0,0 1 0,0-1 0,0 1 0,1-1 0,-1 1 0,0-1 0,0 0 0,0 0 0,1 1 0,-1-1 0,0 0 0,1 0 0,-1 0 0,1 0 0,-1-1 0,0-11-4347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2.620"/>
    </inkml:context>
    <inkml:brush xml:id="br0">
      <inkml:brushProperty name="width" value="0.05" units="cm"/>
      <inkml:brushProperty name="height" value="0.05" units="cm"/>
      <inkml:brushProperty name="color" value="#E71224"/>
    </inkml:brush>
  </inkml:definitions>
  <inkml:trace contextRef="#ctx0" brushRef="#br0">81 1 9010,'0'0'9205,"-8"4"-9095,2 0-106,1-1 1,0 1-1,0 0 0,1 0 0,-1 0 1,1 1-1,0 0 0,0 0 0,0 0 1,1 0-1,0 0 0,0 1 0,0-1 1,1 1-1,-1 0 0,1 0 0,1 0 1,-1 0-1,1 0 0,0 1 0,0 9 1,0-11-4,1 1 0,0-1 0,0 0 0,0 0 0,1 0 0,-1 0 0,1 1 0,0-1 0,1 0 0,-1 0 0,1-1 0,0 1 0,4 6 0,-4-8 4,1 0 1,0 0 0,0 0-1,0-1 1,0 1 0,0-1-1,0 0 1,0 0 0,1 0-1,-1 0 1,1-1-1,0 0 1,-1 1 0,1-1-1,0-1 1,0 1 0,0 0-1,6-1 1,0 1 3,0 0 1,-1-1-1,1-1 1,0 0-1,-1 0 1,1-1-1,0 0 1,-1 0-1,0-1 1,0-1-1,0 1 1,0-1-1,0-1 1,-1 0-1,1 0 1,-1-1-1,-1 0 1,1 0-1,-1-1 1,0 1-1,0-2 1,-1 1-1,0-1 0,-1 0 1,1 0-1,-2 0 1,1-1-1,-1 0 1,0 0-1,-1 0 1,0 0-1,0-1 1,-1 1-1,-1-1 1,1 0-1,-1-15 1,-16 124 479,14-84-530,0 0 63,1-1 1,0 0-1,1 1 0,3 15 0,-3-28-46,-1 1 0,1 0 0,0-1 0,0 1 0,0 0 0,0-1 0,0 1 0,0-1 0,1 0 0,-1 1 0,1-1 0,0 0 0,0 0 0,0 0 0,0 0 0,0 0 0,0-1 0,0 1 0,0 0 0,1-1 0,-1 0 1,1 1-1,-1-1 0,1 0 0,-1-1 0,1 1 0,3 0 0,19 1-1687,-3-2-2074</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2.950"/>
    </inkml:context>
    <inkml:brush xml:id="br0">
      <inkml:brushProperty name="width" value="0.05" units="cm"/>
      <inkml:brushProperty name="height" value="0.05" units="cm"/>
      <inkml:brushProperty name="color" value="#E71224"/>
    </inkml:brush>
  </inkml:definitions>
  <inkml:trace contextRef="#ctx0" brushRef="#br0">0 0 12755,'0'0'3224,"120"126"-14586</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3.282"/>
    </inkml:context>
    <inkml:brush xml:id="br0">
      <inkml:brushProperty name="width" value="0.05" units="cm"/>
      <inkml:brushProperty name="height" value="0.05" units="cm"/>
      <inkml:brushProperty name="color" value="#E71224"/>
    </inkml:brush>
  </inkml:definitions>
  <inkml:trace contextRef="#ctx0" brushRef="#br0">31 1 9098,'0'0'10153,"-5"16"-10060,-1 5-22,1 0-1,0 0 1,2 0 0,-2 36 0,5 11 81,-1 6-90,10 91 1,-6-152-1114,-1-24-2778,-2-10-1576</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3.626"/>
    </inkml:context>
    <inkml:brush xml:id="br0">
      <inkml:brushProperty name="width" value="0.05" units="cm"/>
      <inkml:brushProperty name="height" value="0.05" units="cm"/>
      <inkml:brushProperty name="color" value="#E71224"/>
    </inkml:brush>
  </inkml:definitions>
  <inkml:trace contextRef="#ctx0" brushRef="#br0">0 16 6889,'0'0'6635,"28"0"-6461,212 3-152,-216-4-74,21-1-173,-37 5 348,-21 3 346,2-2-339,1 0 0,-1 1 1,1 0-1,-1 1 0,2 0 0,-1 1 1,1 0-1,0 1 0,0-1 0,-10 14 1,13-15-91,1 0 0,0 1 0,1 0 0,-1 0 0,1 0 0,1 1 0,-1-1 0,1 1 0,1 0 0,-1-1 0,1 1 0,1 0 1,-1 1-1,1-1 0,1 13 0,0-20-29,0 0-1,0 1 1,1-1 0,-1 0 0,0 0-1,1 0 1,-1 1 0,1-1 0,0 0-1,-1 0 1,1 0 0,0 0 0,-1 0-1,1 0 1,0 0 0,0 0 0,0 0-1,0-1 1,0 1 0,0 0 0,0-1-1,2 2 1,36 8 310,-23-9-153,0-1 0,29-3 0,-39 1-154,0 0 1,0 0-1,0 0 0,0 0 1,0-1-1,-1 0 0,1 0 0,-1-1 1,0 0-1,0 0 0,0 0 1,0 0-1,-1-1 0,0 0 1,0 0-1,0 0 0,0 0 1,-1 0-1,0-1 0,0 0 1,0 1-1,-1-1 0,3-11 0,-3 12-8,0 0-1,-1-1 0,0 1 1,0-1-1,0 0 0,0 1 1,-1-1-1,0 0 0,0 1 1,-1-1-1,1 1 0,-1-1 0,0 0 1,-1 1-1,1-1 0,-1 1 1,0 0-1,-1 0 0,1 0 1,-1 0-1,0 0 0,0 0 1,-1 1-1,1-1 0,-1 1 0,-6-5 1,7 7-152,0 0 0,1 1-1,-1-1 1,0 1 0,0 0 0,-1 0 0,1 0 0,0 0 0,0 0 0,-4 0 0,-4 1-3296</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03.959"/>
    </inkml:context>
    <inkml:brush xml:id="br0">
      <inkml:brushProperty name="width" value="0.05" units="cm"/>
      <inkml:brushProperty name="height" value="0.05" units="cm"/>
      <inkml:brushProperty name="color" value="#E71224"/>
    </inkml:brush>
  </inkml:definitions>
  <inkml:trace contextRef="#ctx0" brushRef="#br0">11 335 9602,'0'0'7392,"-1"5"-7081,-3 12-214,0-10 169,3-17 730,11-210-452,-15 242-639,2 0 64,4-21 31,0 0-1,0-1 0,0 1 0,0-1 0,0 1 0,0-1 0,0 1 0,0-1 0,1 0 1,-1 0-1,0 1 0,0-1 0,0 0 0,1 0 0,-1 0 0,0 0 0,0-1 0,0 1 0,0 0 1,1 0-1,-1-1 0,0 1 0,0-1 0,2 0 0,4-2-26,0 1 1,-1-1-1,1 0 0,0-1 0,-1 0 1,0 0-1,0 0 0,0-1 1,-1 0-1,9-9 0,49-65-12,-41 49 100,-4 12 390,-17 17-432,-1 1-1,1 0 0,-1 0 0,1 0 0,-1 0 0,0-1 1,1 1-1,-1 0 0,1 0 0,-1 0 0,1 0 1,-1 0-1,1 0 0,-1 0 0,1 0 0,-1 1 0,0-1 1,1 0-1,-1 0 0,1 0 0,-1 0 0,1 0 0,-1 1 1,0-1-1,1 0 0,-1 0 0,0 1 0,1 0 0,2 3 0,-1 0 0,0 0 0,0 0-1,0 0 1,0 1 0,-1-1 0,2 9-1,62 206-13,23 85-8,-83-276-1689,-4-19-3735</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1.087"/>
    </inkml:context>
    <inkml:brush xml:id="br0">
      <inkml:brushProperty name="width" value="0.05" units="cm"/>
      <inkml:brushProperty name="height" value="0.05" units="cm"/>
      <inkml:brushProperty name="color" value="#E71224"/>
    </inkml:brush>
  </inkml:definitions>
  <inkml:trace contextRef="#ctx0" brushRef="#br0">0 1 7802,'0'0'7827,"15"1"-6939,421 23 1290,-422-21-2183,-26 2-483,-23 3-776,-3-1-1303,2 0-2090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1.416"/>
    </inkml:context>
    <inkml:brush xml:id="br0">
      <inkml:brushProperty name="width" value="0.05" units="cm"/>
      <inkml:brushProperty name="height" value="0.05" units="cm"/>
      <inkml:brushProperty name="color" value="#E71224"/>
    </inkml:brush>
  </inkml:definitions>
  <inkml:trace contextRef="#ctx0" brushRef="#br0">1 0 8370,'0'0'8266,"158"19"-7794,-101-19-136,-3 0 72,-7 0-168,-14 0-136,-12 0-104,-11 0-56</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1.914"/>
    </inkml:context>
    <inkml:brush xml:id="br0">
      <inkml:brushProperty name="width" value="0.05" units="cm"/>
      <inkml:brushProperty name="height" value="0.05" units="cm"/>
      <inkml:brushProperty name="color" value="#E71224"/>
    </inkml:brush>
  </inkml:definitions>
  <inkml:trace contextRef="#ctx0" brushRef="#br0">41 27 7378,'0'0'7752,"-5"0"-7436,-19 0-183,12 0 362,17 0 1187,490-16-715,510 16-701,-454 2-203,-577-2-191,15 1-492,-1 0 1,1-1-1,-1-1 1,-21-4-1,14-3-5108</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2.520"/>
    </inkml:context>
    <inkml:brush xml:id="br0">
      <inkml:brushProperty name="width" value="0.05" units="cm"/>
      <inkml:brushProperty name="height" value="0.05" units="cm"/>
      <inkml:brushProperty name="color" value="#E71224"/>
    </inkml:brush>
  </inkml:definitions>
  <inkml:trace contextRef="#ctx0" brushRef="#br0">0 98 7586,'0'0'11730,"18"-97"-11050,-15 97-424,-1 9-256,4 23-56,-1 10 56,3 12 0,-3 4 8,3 3 88,-1 13-96,1-16-856,-3-13-2064</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3.520"/>
    </inkml:context>
    <inkml:brush xml:id="br0">
      <inkml:brushProperty name="width" value="0.05" units="cm"/>
      <inkml:brushProperty name="height" value="0.05" units="cm"/>
      <inkml:brushProperty name="color" value="#E71224"/>
    </inkml:brush>
  </inkml:definitions>
  <inkml:trace contextRef="#ctx0" brushRef="#br0">52 149 5881,'0'0'8441,"-9"4"-7609,-34 18 2051,45-36-1619,2 7-1215,0-1-1,0 1 1,1 1-1,0-1 1,0 1-1,1 0 1,0 0-1,0 0 1,0 1-1,11-8 1,2 0-15,2 0 1,29-13 0,-37 20-33,1 0 1,-1 2-1,1-1 0,17-2 1,-28 6-7,-1 1 0,0-1 0,1 1 0,-1-1 0,0 1 0,1 0 0,-1 0 1,0 0-1,1 0 0,-1 0 0,0 1 0,1-1 0,-1 1 0,0-1 0,1 1 1,-1 0-1,0 0 0,0 0 0,0 0 0,0 0 0,0 1 0,0-1 0,0 1 1,0-1-1,-1 1 0,1-1 0,-1 1 0,1 0 0,-1 0 0,1 0 0,-1 0 1,0 0-1,1 3 0,2 10 0,-2 0 1,1 1-1,-2-1 0,0 1 0,-1-1 1,-1 1-1,0-1 0,-1 1 1,0-1-1,-1 0 0,-1 0 1,-1 0-1,-7 17 0,4-14 13,0-1 0,0-1 0,-2 0 0,0 0 1,-1-1-1,0 0 0,-2 0 0,1-2 0,-2 1 0,-24 18 0,37-31-6,0-1 1,1 1-1,-1 0 1,0 0-1,0-1 0,0 1 1,0-1-1,0 1 1,0 0-1,0-1 1,0 0-1,0 1 0,0-1 1,0 0-1,-1 0 1,1 1-1,0-1 1,0 0-1,0 0 0,0 0 1,0 0-1,0 0 1,-3-1-1,4 0-31,-1 0 0,1 1 0,-1-1 0,1 0 0,-1 0 0,1 0 1,0 0-1,-1 0 0,1 1 0,0-1 0,0 0 0,-1 0 0,1 0 0,0 0 0,0 0 0,0 0 0,0 0 0,0 0 0,1 0 0,-1 0 0,0-1 0,1-3-573,0 0 1,1 0-1,-1-1 0,1 1 0,0 0 0,0 1 0,1-1 0,5-8 0,10-4-5747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41.573"/>
    </inkml:context>
    <inkml:brush xml:id="br0">
      <inkml:brushProperty name="width" value="0.05" units="cm"/>
      <inkml:brushProperty name="height" value="0.05" units="cm"/>
      <inkml:brushProperty name="color" value="#E71224"/>
    </inkml:brush>
  </inkml:definitions>
  <inkml:trace contextRef="#ctx0" brushRef="#br0">1 1 11266,'0'0'6519,"25"3"-6192,-7-2-258,-9-1-50,0 1 0,1-1 0,-1 1 1,-1 1-1,1 0 0,0 0 0,0 1 1,-1 0-1,1 0 0,-1 1 0,0 0 1,0 0-1,0 1 0,-1 0 0,1 1 1,11 10-1,-9-2 70,0 0 0,-1 0 0,0 1 0,-1 0 0,0 0 0,-2 1 0,0 0 0,0 0 0,-2 0-1,4 21 1,-2 6 220,-2 0 0,-2 81-1,-4-99-274,0 0 0,-2 0-1,0-1 1,-2 1-1,-1-1 1,-14 34 0,16-46-8,-1 0 1,1-1 0,-2 1 0,0-1-1,0 0 1,-1-1 0,0 0-1,-1 0 1,0-1 0,-1 0 0,0-1-1,0 0 1,-1 0 0,-14 7-1,22-13 13,-1 0-1,0-1 0,0 1 0,0-1 0,0 0 0,0 0 0,0-1 0,-7 1 0,9-1-108,1 0 1,0 0-1,0 0 0,0 0 0,-1-1 0,1 1 0,0 0 0,0-1 0,0 1 0,0-1 0,0 1 0,0-1 0,0 0 0,0 1 0,0-1 0,0 0 0,0 0 0,0 0 0,0 0 0,0 1 0,1-1 0,-1 0 0,0 0 0,1-1 1,-1 1-1,1 0 0,-1 0 0,1 0 0,-1 0 0,1-3 0,-5-12-3462</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3.877"/>
    </inkml:context>
    <inkml:brush xml:id="br0">
      <inkml:brushProperty name="width" value="0.05" units="cm"/>
      <inkml:brushProperty name="height" value="0.05" units="cm"/>
      <inkml:brushProperty name="color" value="#E71224"/>
    </inkml:brush>
  </inkml:definitions>
  <inkml:trace contextRef="#ctx0" brushRef="#br0">1 0 8066,'0'0'7871,"24"0"-7116,-9 0-670,324 10 1659,-318-5-1709,-31 0-85,-33 4-121,22-9 193,0 1-1428</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4.297"/>
    </inkml:context>
    <inkml:brush xml:id="br0">
      <inkml:brushProperty name="width" value="0.05" units="cm"/>
      <inkml:brushProperty name="height" value="0.05" units="cm"/>
      <inkml:brushProperty name="color" value="#E71224"/>
    </inkml:brush>
  </inkml:definitions>
  <inkml:trace contextRef="#ctx0" brushRef="#br0">176 90 9026,'0'0'9034,"1"-17"-8394,2-52-203,-5 66-320,-4 8-96,-10 16-68,11-15 63,-35 47 93,3 1 1,-36 67-1,88-152 1045,82-154-757,-96 184-400,-1 0 0,1 0 1,-1 1-1,1-1 0,-1 0 0,1 0 0,0 0 0,-1 1 0,1-1 0,0 0 0,0 1 1,-1-1-1,1 1 0,0-1 0,0 1 0,0-1 0,0 1 0,0-1 0,0 1 0,0 0 1,1-1-1,-2 2-3,1-1 1,0 0 0,-1 0 0,1 1-1,0-1 1,-1 1 0,1-1 0,-1 0-1,1 1 1,0-1 0,-1 1 0,1 0-1,-1-1 1,0 1 0,1-1 0,-1 1-1,1 0 1,-1-1 0,0 1-1,0 0 1,1 1 0,10 52-162,-8-38 202,2 9-127,-2-5-13,0 0 0,2 0 0,0-1 0,2 0 0,0 0 0,1 0 0,15 25 0,-22-56-3361,-1-7-1578</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4.656"/>
    </inkml:context>
    <inkml:brush xml:id="br0">
      <inkml:brushProperty name="width" value="0.05" units="cm"/>
      <inkml:brushProperty name="height" value="0.05" units="cm"/>
      <inkml:brushProperty name="color" value="#E71224"/>
    </inkml:brush>
  </inkml:definitions>
  <inkml:trace contextRef="#ctx0" brushRef="#br0">1 1 12003,'0'0'4056,"188"9"-4056,-125-4-3168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4.998"/>
    </inkml:context>
    <inkml:brush xml:id="br0">
      <inkml:brushProperty name="width" value="0.05" units="cm"/>
      <inkml:brushProperty name="height" value="0.05" units="cm"/>
      <inkml:brushProperty name="color" value="#E71224"/>
    </inkml:brush>
  </inkml:definitions>
  <inkml:trace contextRef="#ctx0" brushRef="#br0">45 450 7482,'0'0'9355,"-7"0"-9060,6 0-293,0-1-1,0 1 1,-1 0 0,1 0 0,0 0 0,0 0 0,-1 0 0,1 0 0,0 0-1,0 1 1,0-1 0,-1 0 0,1 1 0,0-1 0,0 1 0,0-1 0,0 1-1,0-1 1,0 1 0,0 0 0,0-1 0,0 1 0,0 0 0,0 0 0,0 0-1,1 0 1,-1 0 0,0 0 0,1 0 0,-2 1 0,1 5 33,0 0 0,0 1 0,0-1 0,1 0-1,1 12 1,-1-17-25,3 25 139,0 0-1,2-1 0,1 1 1,2-1-1,0-1 1,2 1-1,0-1 1,2-1-1,1 0 1,0-1-1,27 33 1,-39-53-118,1 0 0,0-1 0,1 1-1,-1-1 1,0 0 0,1 0 0,-1 0 0,1 0 0,0 0 0,-1 0 0,1-1 0,0 1 0,0-1 0,5 2-1,-7-3 13,1 0 0,0 0 0,-1 0 0,1-1 0,0 1-1,-1 0 1,1-1 0,-1 1 0,1-1 0,0 1 0,-1-1-1,1 0 1,-1 0 0,0 1 0,1-1 0,-1 0 0,0 0-1,1-1 1,-1 1 0,0 0 0,0 0 0,0 0-1,0-1 1,0 1 0,0-1 0,-1 1 0,1-1 0,1-1-1,12-27 15,-1 0-1,-2-1 1,-1 0-1,-1-1 1,9-64-1,1-170-45,-15 161 69,6-130 335,-6 227-1080,4 15-89,4 12-1383,-2 0-2653</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5.416"/>
    </inkml:context>
    <inkml:brush xml:id="br0">
      <inkml:brushProperty name="width" value="0.05" units="cm"/>
      <inkml:brushProperty name="height" value="0.05" units="cm"/>
      <inkml:brushProperty name="color" value="#E71224"/>
    </inkml:brush>
  </inkml:definitions>
  <inkml:trace contextRef="#ctx0" brushRef="#br0">101 47 6105,'0'0'7689,"-16"-8"-6963,-69-30 168,91 39-679,0 0 0,0-1 0,0 1 0,0-1 0,0 0 1,10-2-1,17 0 27,1059 2 1360,-1043 1-1557,64 8 1,-111-7-252,-9 2 148,-13 2-17,-146 22-1928,54-6-3241,39-8-3352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5.992"/>
    </inkml:context>
    <inkml:brush xml:id="br0">
      <inkml:brushProperty name="width" value="0.05" units="cm"/>
      <inkml:brushProperty name="height" value="0.05" units="cm"/>
      <inkml:brushProperty name="color" value="#E71224"/>
    </inkml:brush>
  </inkml:definitions>
  <inkml:trace contextRef="#ctx0" brushRef="#br0">55 68 7282,'0'0'9116,"0"-13"-8226,0-28-219,0 27-227,0 37-348,-2 20 48,-3 0 1,-15 68 0,11-68 38,1 1 0,-2 73 898,10-118-1056,0-1 0,0 1 0,0 0 0,0 0 0,0 0 0,0 0 0,0-1 0,1 1 0,-1 0 0,0 0 0,1 0 0,-1 0 0,1 0-1,-1 0 1,1 0 0,0 0 0,-1 0 0,1 0 0,0 0 0,0 0 0,0 0 0,0 1 0,-1-1 0,1 0 0,0 1 0,0-1 0,1 1 0,-1-1 0,0 1 0,0-1-1,0 1 1,0 0 0,0-1 0,0 1 0,1 0 0,-1 0 0,2 0 0,56 0-312,-37 2 445,123-1-1645,-146-2 1294,0 0 0,0 1 0,0-1 0,0 0 0,0 0 0,0 1 0,0-1 0,0 0 0,1 0 1,-1 0-1,0 0 0,0 0 0,1 0 0,-1-1 0,1 1 0,-1 0 0,1 0 0,0 0 0,-1 0 0,1-1 0,0 1 0,0-1 0,-1-15-5551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6.477"/>
    </inkml:context>
    <inkml:brush xml:id="br0">
      <inkml:brushProperty name="width" value="0.05" units="cm"/>
      <inkml:brushProperty name="height" value="0.05" units="cm"/>
      <inkml:brushProperty name="color" value="#E71224"/>
    </inkml:brush>
  </inkml:definitions>
  <inkml:trace contextRef="#ctx0" brushRef="#br0">216 108 6281,'0'0'7005,"0"-4"-6323,3-28 1848,-1 24-2157,-1 0 0,-1 1 0,1-1 0,-1 0-1,0 0 1,-3-13 0,1 20-363,0 1 0,0-1 1,0 0-1,-1 1 0,1 0 0,0-1 0,-1 1 1,1 0-1,0 0 0,-1 0 0,1 1 0,0-1 1,-3 1-1,-4 1-9,1 1-1,0 0 1,0 0 0,1 1-1,-1 0 1,1 0 0,-1 1 0,2-1-1,-1 2 1,0-1 0,-7 9 0,3-3 0,0 1 0,0 1 0,1 0 0,1 0 1,-9 16-1,15-22-1,0-1 0,0 1 0,1 0 0,0 0 0,0 0 0,1 0 0,0 0 0,0 0 0,0 13 1,1-17 1,0 0 1,1 0-1,-1 1 1,1-1-1,0 0 1,0 0 0,0 0-1,0 0 1,0 0-1,0 0 1,1 0 0,0-1-1,-1 1 1,1 0-1,0-1 1,1 1-1,-1-1 1,0 0 0,1 0-1,-1 0 1,1 0-1,-1 0 1,5 1-1,9 4 20,0 0-1,1-2 0,-1 0 1,1-1-1,1-1 1,28 2-1,110-4 93,-120-1-104,-29-1-1,57-3 17,-60 3-18,0 1-1,0-1 1,0 0-1,0-1 1,0 1-1,0-1 1,0 0 0,-1 0-1,1 0 1,-1 0-1,1 0 1,4-5-1,-8 6-8,1 1-1,-1 0 1,0-1 0,0 1-1,1 0 1,-1-1-1,0 1 1,0-1 0,0 1-1,0 0 1,0-1-1,0 1 1,0-1 0,1 1-1,-1-1 1,0 1-1,-1 0 1,1-1 0,0 1-1,0-1 1,0 1-1,0 0 1,0-1 0,0 1-1,0-1 1,-1 1-1,1 0 1,0-1 0,0 1-1,0 0 1,-1-1-1,1 1 1,0 0 0,-1-1-1,1 1 1,0 0-1,-1-1 1,1 1 0,0 0-1,-1 0 1,1 0-1,0-1 1,-1 1 0,1 0-1,-1 0 1,1 0-1,0 0 1,-1 0 0,1 0-1,-1 0 1,1 0 0,-1 0-1,1 0 1,0 0-1,-1 0 1,1 0 0,-1 0-1,1 0 1,0 0-1,-1 0 1,0 1 0,-6-1-904,27 1-824,12-1-2428</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6.831"/>
    </inkml:context>
    <inkml:brush xml:id="br0">
      <inkml:brushProperty name="width" value="0.05" units="cm"/>
      <inkml:brushProperty name="height" value="0.05" units="cm"/>
      <inkml:brushProperty name="color" value="#E71224"/>
    </inkml:brush>
  </inkml:definitions>
  <inkml:trace contextRef="#ctx0" brushRef="#br0">34 0 10962,'0'0'7490,"-34"7"-10667</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2.931"/>
    </inkml:context>
    <inkml:brush xml:id="br0">
      <inkml:brushProperty name="width" value="0.05" units="cm"/>
      <inkml:brushProperty name="height" value="0.05" units="cm"/>
      <inkml:brushProperty name="color" value="#E71224"/>
    </inkml:brush>
  </inkml:definitions>
  <inkml:trace contextRef="#ctx0" brushRef="#br0">0 137 3673,'0'0'7369,"9"-6"-3476,2-2-3290,-7 5-425,-2-1 1,1 1-1,0-1 1,-1 1-1,0-1 0,0 0 1,0 0-1,0 0 1,0 0-1,-1-1 0,0 1 1,0 0-1,0 0 1,-1-1-1,1-7 0,0 6 46,-1 0 0,1 0-1,0 0 1,1 1 0,0-1-1,0 0 1,2-5 0,-4 11-205,0 1 0,0-1 1,0 0-1,0 0 1,0 1-1,0-1 0,0 0 1,0 0-1,0 1 0,0-1 1,0 0-1,1 0 1,-1 1-1,0-1 0,0 0 1,0 0-1,0 1 0,0-1 1,0 0-1,1 0 1,-1 0-1,0 1 0,0-1 1,0 0-1,1 0 1,-1 0-1,0 0 0,0 1 1,0-1-1,1 0 0,-1 0 1,0 0-1,0 0 1,1 0-1,-1 0 0,0 0 1,0 0-1,1 0 0,-1 0 1,0 0-1,1 0 1,-1 0-1,0 0 0,0 0 1,1 0-1,-1 0 1,0 0-1,0 0 0,1 0 1,-1 0-1,0 0 0,0 0 1,0-1-1,1 1 1,-1 0-1,0 0 0,0 0 1,0 0-1,1-1 0,-1 1 1,0 0-1,0 0 1,0 0-1,0-1 0,1 1 1,3 26-254,-3-24 312,25 386 462,-22-248-48,32 196 0,-30-317-242,-1-30 214,0-31-557,-5-80-6491,2 78-1840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3.587"/>
    </inkml:context>
    <inkml:brush xml:id="br0">
      <inkml:brushProperty name="width" value="0.05" units="cm"/>
      <inkml:brushProperty name="height" value="0.05" units="cm"/>
      <inkml:brushProperty name="color" value="#E71224"/>
    </inkml:brush>
  </inkml:definitions>
  <inkml:trace contextRef="#ctx0" brushRef="#br0">128 44 5937,'0'0'8819,"-7"-3"-7674,-21-12-212,28 15-865,-1 0 0,0 0-1,1-1 1,-1 1-1,1 0 1,-1 0 0,0 0-1,1 0 1,-1 0 0,1 0-1,-1 0 1,0 0-1,1 0 1,-1 0 0,1 0-1,-1 1 1,0-1 0,1 0-1,-1 0 1,1 0 0,-1 1-1,1-1 1,-1 0-1,1 1 1,-1-1 0,1 1-1,-1 0 1,-16 21 500,-11 38-914,20-43 568,1-2-165,4-12-43,1 1 1,0 0 0,0 0 0,1 0-1,-1 0 1,1 0 0,0 0 0,-1 7-1,2-11 241,1-28 372,6 4-609,18-44 0,-2 10 19,-23 57-42,0 1 1,0 0-1,1-1 0,-1 1 0,0-1 0,0 1 0,0 0 1,0-1-1,1 1 0,-1 0 0,0 0 0,0-1 0,0 1 0,1 0 1,-1-1-1,0 1 0,0 0 0,1 0 0,-1 0 0,0-1 0,1 1 1,-1 0-1,0 0 0,1 0 0,-1 0 0,0-1 0,1 1 0,-1 0 1,1 0-1,-1 0 0,0 0 0,1 0 0,-1 0 0,0 0 0,1 0 1,15 10-73,16 28 65,-24-28 5,28 26 6,-26-26 4,-1-1-1,1 1 1,-1 1 0,11 17 0,-19-25-52,-1-4-110,0-1-1,0 1 1,0 0 0,-1 0 0,1-1 0,-1 1 0,1 0 0,0 0 0,-1 0 0,0-1 0,1 1 0,-1 0 0,0 0 0,1 0 0,-1 0-1,-2-1 1,-1-2-793,-13-15-4471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55.435"/>
    </inkml:context>
    <inkml:brush xml:id="br0">
      <inkml:brushProperty name="width" value="0.05" units="cm"/>
      <inkml:brushProperty name="height" value="0.05" units="cm"/>
      <inkml:brushProperty name="color" value="#E71224"/>
    </inkml:brush>
  </inkml:definitions>
  <inkml:trace contextRef="#ctx0" brushRef="#br0">16 1 7738,'0'0'7760,"-4"14"-3007,28-10-4620,1-2-1,0-1 1,46-3-1,-6-1-91,-64 3 68,-3 16-77,-3-2-49,0 0 0,-2 0 0,0 0 0,0-1 0,-15 20 0,-11 21 30,18-27 36,-9 14-7,3 2-1,1 0 1,2 0 0,-18 68-1,36-110 8,0 0 0,1 0 0,-1 0 0,1-1 0,-1 1 0,1 0 0,-1 0 0,1-1 0,-1 1-1,1 0 1,-1 0 0,1-1 0,0 1 0,-1-1 0,1 1 0,0-1 0,0 1 0,0-1 0,-1 1 0,1-1 0,0 0 0,0 0 0,0 1-1,0-1 1,0 0 0,-1 0 0,1 0 0,0 0 0,0 0 0,0 0 0,0 0 0,0 0 0,0 0 0,1 0 0,46-1-337,-35 1 424,126 0-120,-138 0 49,-29-4-2207,-7-9-2103,-3-3-3651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3.943"/>
    </inkml:context>
    <inkml:brush xml:id="br0">
      <inkml:brushProperty name="width" value="0.05" units="cm"/>
      <inkml:brushProperty name="height" value="0.05" units="cm"/>
      <inkml:brushProperty name="color" value="#E71224"/>
    </inkml:brush>
  </inkml:definitions>
  <inkml:trace contextRef="#ctx0" brushRef="#br0">1 0 9554,'0'0'7482,"160"12"-6970,-118-12-256,-9 2-136,-9-2 8,-12 0-120,-6 0-8,-12 0-2777,-9 0-1848,2 0-5201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4.301"/>
    </inkml:context>
    <inkml:brush xml:id="br0">
      <inkml:brushProperty name="width" value="0.05" units="cm"/>
      <inkml:brushProperty name="height" value="0.05" units="cm"/>
      <inkml:brushProperty name="color" value="#E71224"/>
    </inkml:brush>
  </inkml:definitions>
  <inkml:trace contextRef="#ctx0" brushRef="#br0">26 0 9354,'0'0'8594,"0"19"-8586,-2-19-8,-9 0-648,-1 0-3169</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0.047"/>
    </inkml:context>
    <inkml:brush xml:id="br0">
      <inkml:brushProperty name="width" value="0.05" units="cm"/>
      <inkml:brushProperty name="height" value="0.05" units="cm"/>
      <inkml:brushProperty name="color" value="#E71224"/>
    </inkml:brush>
  </inkml:definitions>
  <inkml:trace contextRef="#ctx0" brushRef="#br0">275 147 6481,'0'0'7242,"-1"0"-7124,1 0-1,-1 0 1,1 0-1,-1 1 1,1-1 0,-1 0-1,0 0 1,1 0-1,-1 0 1,1 0 0,-1 0-1,1 0 1,-1-1-1,0 1 1,1 0 0,-1 0-1,1 0 1,-1 0-1,1-1 1,-1 1 0,0-1-1,2-41 1390,1 23-948,-2 0 1,0 0-1,-3-19 0,2 37-545,1 1 0,0-1 1,0 1-1,-1 0 1,1-1-1,0 1 0,-1-1 1,1 1-1,0 0 0,-1-1 1,1 1-1,-1 0 0,1-1 1,0 1-1,-1 0 1,1 0-1,-1 0 0,1-1 1,-1 1-1,1 0 0,-1 0 1,1 0-1,-1 0 1,1 0-1,-1 0 0,1 0 1,-1 0-1,1 0 0,-1 0 1,1 0-1,-1 0 1,1 0-1,-1 0 0,1 0 1,-1 1-1,1-1 0,-1 0 1,1 0-1,-1 1 1,-21 11-73,12-2 52,0 2-1,1-1 1,0 1 0,1 0-1,1 1 1,-1 0 0,2 0-1,0 0 1,1 1 0,0 0-1,1 0 1,-3 16-1,0 12 15,1 0-1,0 82 0,7-34 28,-2 97 70,1-185-251,-1 0 1,1 1-1,-1-1 1,1 0-1,-1 0 1,0 0-1,0 0 1,0 0-1,0 0 1,0 0-1,0 0 1,0 0-1,-1-1 1,1 1-1,-1 0 1,1-1-1,-1 1 1,0-1 0,1 0-1,-1 0 1,0 1-1,0-1 1,0 0-1,0 0 1,0-1-1,0 1 1,0 0-1,-1-1 1,1 1-1,0-1 1,0 0-1,0 0 1,0 0-1,-1 0 1,1 0-1,0 0 1,0 0-1,0-1 1,-1 1-1,1-1 1,0 0-1,0 1 1,0-1-1,0 0 1,0 0-1,0 0 1,0-1-1,1 1 1,-1 0-1,0-1 1,1 1-1,-1-1 1,1 0 0,-3-2-1,-11-21-6621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0.404"/>
    </inkml:context>
    <inkml:brush xml:id="br0">
      <inkml:brushProperty name="width" value="0.05" units="cm"/>
      <inkml:brushProperty name="height" value="0.05" units="cm"/>
      <inkml:brushProperty name="color" value="#E71224"/>
    </inkml:brush>
  </inkml:definitions>
  <inkml:trace contextRef="#ctx0" brushRef="#br0">1 12 7738,'0'0'7073,"189"-11"-6865,-91 11-208,-18 0-1120,-15 2-5193</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30.728"/>
    </inkml:context>
    <inkml:brush xml:id="br0">
      <inkml:brushProperty name="width" value="0.05" units="cm"/>
      <inkml:brushProperty name="height" value="0.05" units="cm"/>
      <inkml:brushProperty name="color" value="#E71224"/>
    </inkml:brush>
  </inkml:definitions>
  <inkml:trace contextRef="#ctx0" brushRef="#br0">0 15 11466,'0'0'4865,"9"23"-4515,-4-8-298,5 9 44,-2 0 1,0 1 0,-2 0 0,-1 1 0,4 44 0,-9-70-89,-1-1 0,1 1 0,0-1-1,0 1 1,-1-1 0,1 1-1,0-1 1,-1 1 0,1 0 0,0-1-1,-1 1 1,1-1 0,-1 1 0,1 0-1,-1-1 1,1 1 0,-1 0 0,1 0-1,-1 0 1,1-1 0,-1 1-1,1 0 1,-1 0 0,1 0 0,-1 0-1,0 0 1,1 0 0,-1 0 0,1 0-1,-1 0 1,1 0 0,-1 0-1,1 0 1,-1 0 0,0 0 0,1 1-1,-1-1 1,1 0 0,-1 0 0,1 1-1,-1-1 1,1 0 0,0 1 0,-1-1-1,1 0 1,-1 1 0,1-1-1,0 1 1,-1-1 0,1 0 0,0 1-1,-1-1 1,1 1 0,0-1 0,0 1-1,0-1 1,-1 1 0,1 0-1,0-1 1,0 1 0,0-1 0,0 1-1,0 0 1,-2-8 38,1 0-1,0-1 1,0 0-1,1 1 1,0-1-1,0 1 1,1-1 0,-1 1-1,2-1 1,-1 1-1,1 0 1,0-1-1,1 1 1,0 0-1,0 0 1,7-11-1,-3 7-17,0 1 0,0 0 0,1 0 0,1 1 0,0 0 0,0 0 0,0 1 0,1 0 0,16-9 0,-23 15-54,1 0 1,0 0 0,-1 0 0,1 1-1,0 0 1,0 0 0,0 0 0,0 0-1,0 0 1,0 1 0,0 0 0,0 0-1,0 0 1,0 0 0,0 1 0,0-1-1,0 1 1,0 0 0,0 0 0,0 1-1,0-1 1,-1 1 0,1 0 0,0 0-1,-1 0 1,0 0 0,1 0 0,-1 1-1,5 5 1,6 9-2221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8.097"/>
    </inkml:context>
    <inkml:brush xml:id="br0">
      <inkml:brushProperty name="width" value="0.05" units="cm"/>
      <inkml:brushProperty name="height" value="0.05" units="cm"/>
      <inkml:brushProperty name="color" value="#E71224"/>
    </inkml:brush>
  </inkml:definitions>
  <inkml:trace contextRef="#ctx0" brushRef="#br0">0 110 3505,'0'0'4677,"46"-10"862,-30 6-5881,-15 3 624,0 0 0,0 0 1,0-1-1,0 1 0,-1 0 1,1-1-1,0 1 0,-1-1 1,1 1-1,-1-1 0,1 1 0,-1-1 1,0 1-1,1-1 0,-1 1 1,0-1-1,0 0 0,0 1 1,0-2-1,-1-46-82,0 33 1070,1 16-965,0 27-418,0 1156 326,0-1216-1864,1 0 0,9-52-1,2 30-4220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8.708"/>
    </inkml:context>
    <inkml:brush xml:id="br0">
      <inkml:brushProperty name="width" value="0.05" units="cm"/>
      <inkml:brushProperty name="height" value="0.05" units="cm"/>
      <inkml:brushProperty name="color" value="#E71224"/>
    </inkml:brush>
  </inkml:definitions>
  <inkml:trace contextRef="#ctx0" brushRef="#br0">102 115 3729,'0'0'9455,"1"-12"-8253,1-50 2660,-11 65-3778,-5 12-88,1 1-1,0 0 1,1 1 0,1 1 0,-12 26 0,16-24-5,7-20 12,0 0-1,0 0 1,-1 1 0,1-1 0,0 0 0,0 0 0,0 1-1,-1-1 1,1 0 0,0 1 0,0-1 0,0 0 0,0 0-1,0 1 1,-1-1 0,1 0 0,0 1 0,0-1 0,0 0-1,0 1 1,0-1 0,0 0 0,0 1 0,0-1 0,0 0-1,0 1 1,0-1 0,1 0 0,-1 1 0,0-1 0,0 0-1,0 1 1,0-1 0,0 0 0,1 0 0,-1 1 0,0-1-1,0 0 1,0 1 0,1-1 0,-1 0 0,0 0 0,0 0-1,1 1 1,18-16 61,0 0 0,-1-1 0,-1-1 0,-1 0 0,0-2 0,-1 0 0,-1 0 0,-1-1 0,12-26 0,-19 80 123,-2-4-212,1 0-1,2-1 1,1 0 0,1 0-1,17 37 1,-33-71-4132,-8-10-664</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49.050"/>
    </inkml:context>
    <inkml:brush xml:id="br0">
      <inkml:brushProperty name="width" value="0.05" units="cm"/>
      <inkml:brushProperty name="height" value="0.05" units="cm"/>
      <inkml:brushProperty name="color" value="#E71224"/>
    </inkml:brush>
  </inkml:definitions>
  <inkml:trace contextRef="#ctx0" brushRef="#br0">81 0 7522</inkml:trace>
  <inkml:trace contextRef="#ctx0" brushRef="#br0" timeOffset="1">81 0 7522,'-80'44'1456,"80"-39"-896,2-3 168,19 3 640,13-5-447,23 0-593,-8 0-328,-5 0-2129</inkml:trace>
  <inkml:trace contextRef="#ctx0" brushRef="#br0" timeOffset="2">368 5 9578,'0'0'3449</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4.899"/>
    </inkml:context>
    <inkml:brush xml:id="br0">
      <inkml:brushProperty name="width" value="0.05" units="cm"/>
      <inkml:brushProperty name="height" value="0.05" units="cm"/>
      <inkml:brushProperty name="color" value="#E71224"/>
    </inkml:brush>
  </inkml:definitions>
  <inkml:trace contextRef="#ctx0" brushRef="#br0">204 142 6633,'0'0'6438,"-1"-6"-5098,-4-34 1595,1-55 1,4 94-2528,0 16-171,-3 718 175,-6-741-360,-59-50-1221,30 28 638,-37-41-1,139 108 1121,-44-22-448,46 31 165,-61-43-223,1 0-1,0 0 1,0-1-1,0 1 1,0-1-1,0 0 1,0-1-1,1 0 1,10 1-1,-14-3-57,1 0 0,-1 0-1,0 0 1,1 0-1,-1-1 1,0 0-1,0 0 1,0 0-1,0 0 1,0 0-1,0 0 1,3-4-1,29-32-2190,-29 27-515</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03.733"/>
    </inkml:context>
    <inkml:brush xml:id="br0">
      <inkml:brushProperty name="width" value="0.05" units="cm"/>
      <inkml:brushProperty name="height" value="0.05" units="cm"/>
      <inkml:brushProperty name="color" value="#E71224"/>
    </inkml:brush>
  </inkml:definitions>
  <inkml:trace contextRef="#ctx0" brushRef="#br0">505 37 1144,'0'0'10695,"1"-7"-9509,3-6-1642,0-3 4820,-5 15-4290,1 1-1,-1 0 1,1 0-1,-1 0 1,0 1-1,1-1 1,-1 0-1,1 0 1,-1 0-1,1 0 1,-1 0-1,0 1 1,1-1-1,-1 0 1,1 0-1,-1 1 1,1-1-1,-1 0 1,1 1-1,0-1 1,-1 1-1,1-1 1,-1 0-1,1 1 1,0-1-1,-1 1 1,1-1-1,0 1 1,0 0-1,-1-1 1,1 1-1,-73 75-46,-181 176 137,254-252-163,-1 0 1,1 0-1,-1 1 0,1-1 0,-1 0 0,1 1 1,-1-1-1,1 0 0,0 1 0,-1-1 0,1 1 0,0-1 1,-1 1-1,1-1 0,0 1 0,-1-1 0,1 0 1,0 1-1,0 0 0,0-1 0,-1 1 0,1-1 1,0 1-1,0-1 0,0 1 0,0-1 0,0 1 1,0-1-1,0 1 0,0 0 0,0-1 0,1 1 0,17 4 91,36-12 88,-50 7-169,180-35 72,158-20-16,-309 48-56,-33 7 66,-3 2-343,-243 176 136,27-17 225,163-125-60,33-23-16,1 1-1,0 1 0,1 1 1,0 0-1,2 2 1,-25 27-1,80-44 325,150-52-270,-41 9-32,-53 19-40,196-40-39,-287 68-23,-10 8-74,-12 11-62,-44 30 218,-126 83 0,-85 25 104,78-49-52,169-91-57,63-23 69,23-8-36,0-2-1,62-21 1,-9 2-66,-56 16-1,250-53-148,-303 66 165,-1 1-1,0 0 1,0 0-1,1 0 1,-1 0-1,0 0 1,1 0-1,-1 0 1,0-1-1,0 1 1,1 0-1,-1 0 1,0 0-1,1 0 1,-1 0-1,0 0 1,1 1-1,-1-1 1,0 0-1,1 0 1,-1 0-1,0 0 1,0 0-1,1 0 0,-1 0 1,0 1-1,0-1 1,1 0-1,-1 0 1,0 0-1,0 1 1,1-1-1,-1 0 1,0 0-1,0 1 1,1-1-1,-7 12-126,-21 15-101,24-24 220,-470 374 75,203-174 74,256-190-282,1-4 773,11-30-158,10-36-443,2-39-4,-10 96-34,0 36-364,-1-10 323,3 51 28,-1-71 23,0 0 0,0 0 0,0-1 0,1 1 0,0-1 0,0 1 1,0-1-1,1 0 0,0 0 0,6 9 0,-7-12 14,0-1 0,0 0 0,0 0 1,0 0-1,0 0 0,0 0 0,1 0 0,-1-1 0,0 1 0,0-1 0,1 1 1,-1-1-1,0 0 0,1 0 0,-1 0 0,0 0 0,4-1 0,40-7 206,-11-1-217,53-20 0,-75 23-625,0 0 0,-1-1-1,0 0 1,12-10 0,3-8-5417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4.168"/>
    </inkml:context>
    <inkml:brush xml:id="br0">
      <inkml:brushProperty name="width" value="0.05" units="cm"/>
      <inkml:brushProperty name="height" value="0.05" units="cm"/>
      <inkml:brushProperty name="color" value="#E71224"/>
    </inkml:brush>
  </inkml:definitions>
  <inkml:trace contextRef="#ctx0" brushRef="#br0">11 6 8586,'0'0'8648,"-1"8"-8621,-4 26 76,2 1 0,2 69 1,1-56-999,5-113-8696,0 0 7178,-5 25 4897,0 15 2572,9 22-3930,279-32-764,-288 35-330,1 0-1,-1 1 1,0-1 0,1 0-1,-1 1 1,0-1 0,1 0-1,-1 0 1,0 1-1,1-1 1,-1 1 0,0-1-1,1 0 1,-1 1 0,0-1-1,0 1 1,1-1-1,-1 0 1,0 1 0,0-1-1,0 1 1,0-1-1,0 1 1,0-1 0,0 1-1,0-1 1,0 1 0,0-1-1,0 1 1,0-1-1,0 0 1,0 1 0,0-1-1,0 1 1,-1-1-1,1 1 1,0-1 0,0 1-1,0-1 1,-1 0 0,1 1-1,0-1 1,-1 1-1,-10 28 422,10-25-372,-2 1-50,1 1 0,0-1 0,0 1 0,0 0 0,1 0 0,0-1 0,0 1 0,1 0 0,0 0 0,0 0 0,1 12 0,43-18 532,-33-1-534,0 0 1,0-1-1,0 0 1,0-1-1,-1 0 1,1-1-1,-1 0 1,0-1-1,15-9 1,-19 11 6,-1 0 0,1-1 0,-1 1-1,0-1 1,0-1 0,0 1 0,0-1 0,-1 1 0,0-1 0,0-1 0,0 1 0,-1 0 0,0-1-1,0 0 1,0 0 0,0 0 0,1-9 0,-3 190 1483,-1-173-1549,0 0 0,0 0 0,0 0 0,0 0 0,1 0 0,-1 0 0,0 0 0,1 0 0,0 0 0,-1-1 0,1 1 0,1 2 0,-1-4-19,-1 1-1,0-1 1,1 1 0,-1-1 0,1 1 0,-1-1 0,1 0-1,-1 1 1,1-1 0,-1 1 0,1-1 0,0 0 0,-1 0-1,1 1 1,-1-1 0,1 0 0,0 0 0,-1 0 0,1 0-1,0 0 1,-1 0 0,1 0 0,1 0 0,0 0-179,0-1 0,-1 0 0,1 0 1,0 0-1,0 0 0,-1 0 0,1 0 1,0 0-1,-1 0 0,1-1 0,-1 1 1,0 0-1,1-1 0,-1 0 0,0 1 1,0-1-1,0 0 0,0 1 0,0-1 0,1-2 1,8-22-7895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55.931"/>
    </inkml:context>
    <inkml:brush xml:id="br0">
      <inkml:brushProperty name="width" value="0.05" units="cm"/>
      <inkml:brushProperty name="height" value="0.05" units="cm"/>
      <inkml:brushProperty name="color" value="#E71224"/>
    </inkml:brush>
  </inkml:definitions>
  <inkml:trace contextRef="#ctx0" brushRef="#br0">52 10 5297,'0'0'7395,"-8"0"-6663,-22 0 246,17 0 1117,29 0 1072,204 0-2171,-235-7-3580,0 4-2265</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05.833"/>
    </inkml:context>
    <inkml:brush xml:id="br0">
      <inkml:brushProperty name="width" value="0.05" units="cm"/>
      <inkml:brushProperty name="height" value="0.05" units="cm"/>
      <inkml:brushProperty name="color" value="#E71224"/>
    </inkml:brush>
  </inkml:definitions>
  <inkml:trace contextRef="#ctx0" brushRef="#br0">692 1 440,'0'0'14871,"-17"12"-14256,-174 178 1807,-27 29-1807,218-219-603,0 1 0,-1-1 1,1 0-1,0 0 0,0 0 0,0 0 1,0 0-1,-1 0 0,1 0 0,0 0 1,0 1-1,0-1 0,0 0 1,0 0-1,0 0 0,0 0 0,-1 1 1,1-1-1,0 0 0,0 0 0,0 0 1,0 0-1,0 1 0,0-1 0,0 0 1,0 0-1,0 0 0,0 1 1,0-1-1,0 0 0,0 0 0,0 0 1,0 1-1,0-1 0,0 0 0,0 0 1,0 0-1,0 0 0,0 1 1,1-1-1,-1 0 0,0 0 0,0 0 1,0 0-1,0 1 0,0-1 0,0 0 1,1 0-1,-1 0 0,0 0 1,0 0-1,0 1 0,17-1 230,39-10-316,-26 4 145,382-36-200,-410 46-62,-8 6 82,-23 22 58,-40 34 82,24-28-25,-1-2 1,-2-2-1,-1-2 1,-2-2-1,-66 28 0,135-57 66,-1-1-1,32-2 0,406-92 29,-568 182-269,-28 4 213,-218 107 1,358-197-141,8 1 55,23 0 69,40-3 65,-2-11-44,97-29 0,-98 21-62,104-14 0,-165 36-258,-12 7 222,-12 10 67,-42 33 1,-123 84-1,-81 27 45,67-45-4,186-112-64,7-6 0,1 0 1,-1 1-1,1 0 0,0 0 0,0 0 0,-1 0 1,1 0-1,1 1 0,-1-1 0,0 1 1,1 0-1,-1-1 0,-2 5 0,5-5-13,0-2 344,1-19-218,14-45-140,-12 52 86,1 1 0,-2-1 0,1 0 0,0-23 0,-3 35 207,-22 41-428,14-28 166,1-1 0,0 1 0,1 0 0,0 0 0,1 1 1,1-1-1,0 1 0,1 0 0,-2 21 0,10-34 66,1 0 0,-1 0 0,0-1-1,1 0 1,-1 0 0,8-1 0,-10 1-19,18-2 70,0-1 0,0-1-1,40-13 1,-35 9-117,48-8-1,-73 16-48,0-1 0,0 1 0,-1 0 0,1 0 0,0 0 0,0 0 0,-1 0 0,1-1 0,0 1 0,-1 0 0,1-1 0,0 1 0,-1-1 0,1 1 0,0 0 0,-1-1 0,1 1 0,-1-1 0,1 0 0,-1 1 0,1-1 0,-1 1 0,1-1 0,-1 0 0,0 1 0,1-1 0,-1 0 0,0 0 0,1 1 0,-1-1 0,0 0 0,0-1 0,-5-17-5516,-9 1-5512</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07.938"/>
    </inkml:context>
    <inkml:brush xml:id="br0">
      <inkml:brushProperty name="width" value="0.05" units="cm"/>
      <inkml:brushProperty name="height" value="0.05" units="cm"/>
      <inkml:brushProperty name="color" value="#E71224"/>
    </inkml:brush>
  </inkml:definitions>
  <inkml:trace contextRef="#ctx0" brushRef="#br0">896 33 5401,'0'0'8215,"1"-6"-6977,2-15-286,-2 15 119,-13 13-575,-23 20-234,0 1-1,2 2 1,-31 37-1,7-9-96,28-30-116,-3 3 20,1 1 0,1 1-1,-28 42 1,58-75-68,0 0 0,0 0 1,0 0-1,0 0 0,0 1 0,-1-1 0,1 0 0,0 0 0,0 0 1,0 0-1,0 0 0,0 1 0,0-1 0,0 0 0,0 0 1,0 0-1,0 0 0,0 0 0,0 1 0,0-1 0,0 0 0,0 0 1,0 0-1,0 0 0,0 0 0,0 1 0,0-1 0,0 0 1,0 0-1,0 0 0,0 0 0,0 0 0,0 1 0,0-1 0,1 0 1,-1 0-1,0 0 0,0 0 0,0 0 0,0 0 0,0 0 1,0 1-1,0-1 0,1 0 0,-1 0 0,0 0 0,0 0 0,0 0 1,0 0-1,0 0 0,1 0 0,-1 0 0,0 0 0,0 0 1,0 0-1,0 0 0,1 0 0,14-1 152,17-8 130,20-7-260,1 1 0,1 3 0,0 3 0,0 2 0,88-1 1,-141 8-30,-1 1 0,1-1 1,-1 0-1,1 1 1,-1-1-1,1 1 1,-1-1-1,1 1 1,-1-1-1,1 1 1,-1 0-1,0-1 1,1 1-1,-1-1 1,0 1-1,1 0 0,-1-1 1,0 1-1,0 0 1,0 0-1,0-1 1,0 1-1,0 0 1,0-1-1,0 1 1,0 0-1,0-1 1,0 1-1,0 0 1,0-1-1,0 1 0,-1 0 1,1-1-1,0 1 1,0 0-1,-1 0 1,-11 30 9,-11-3 10,-1-1 0,-1-1 0,-1-1 0,-2-1-1,-47 31 1,47-34-7,-52 32 9,46-31 4,-58 48 0,108-70 51,34-3-24,1-2 1,58-14 0,5 0-26,-59 12-3,61 0-1,-115 7-146,-3 2 21,0 1 101,0-1 0,0 1 0,-1-1 0,1 1 1,-1-1-1,1 0 0,-1 0 0,0-1 0,-5 4 0,2-1 1,-225 143 67,-3 2-61,229-147 0,5-1 0,-1-1 0,0 0-1,0 1 1,1-1-1,-1 0 1,0 1 0,1-1-1,-1 1 1,0-1-1,1 1 1,-1-1 0,1 1-1,-1 0 1,1-1 0,-1 1-1,1 0 1,0-1-1,-1 1 1,1 0 0,0 0-1,-1-1 1,1 1 0,0 1-1,26-2 70,26-5 10,75-15 1,-80 10-82,1 3 1,61-2 0,-109 9-6,0 0 1,1 0 0,-1-1 0,0 1 0,0 0-1,1 0 1,-1 0 0,0 0 0,0 0-1,1 0 1,-1 0 0,0 0 0,0 0 0,1 0-1,-1 0 1,0 0 0,1 0 0,-1 0 0,0 0-1,0 0 1,1 1 0,-1-1 0,0 0 0,0 0-1,1 0 1,-1 0 0,0 0 0,0 1-1,0-1 1,1 0 0,-1 0 0,0 0 0,0 0-1,0 1 1,0-1 0,1 0 0,-1 0 0,0 1-1,0-1 1,0 0 0,0 0 0,0 1 0,0-1-1,0 0 1,0 0 0,0 1 0,0-1-1,0 0 1,0 1 0,0-1 0,0 0 0,0 0-1,0 1 1,0-1 0,0 0 0,0 0 0,0 1-1,-19 19-81,-49 30 155,48-36-88,-605 428 388,445-296-304,179-144-53,1-2 265,2-7-267,0 0-1,0 1 1,1-1 0,0 1-1,0-1 1,0 1 0,1 0-1,0 0 1,0 0 0,7-7-1,1-3-87,-4 5 80,-1 0 0,0 0 0,-1 0-1,0-1 1,0 0 0,-1 0 0,-1-1 0,0 1 0,-1-1 0,0 0-1,-1 0 1,-1 0 0,1-14 0,-2 27 71,-1 10-212,-8 15 122,0 0 0,-17 32-1,18-41 32,0 0 0,0 0 0,2 1-1,0 0 1,1 1 0,1-1-1,0 1 1,0 20 0,5-37-2,0-1 1,0 1-1,0-1 1,0 1-1,0-1 0,0 0 1,0 1-1,0-1 1,0 0-1,0 0 0,1 0 1,-1 1-1,0-1 0,0-1 1,0 1-1,0 0 1,3 0-1,0-1 52,35-1 188,1-3 0,-1-1-1,56-16 1,10-2-166,-76 13-1793,-51 7-943</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1.161"/>
    </inkml:context>
    <inkml:brush xml:id="br0">
      <inkml:brushProperty name="width" value="0.05" units="cm"/>
      <inkml:brushProperty name="height" value="0.05" units="cm"/>
      <inkml:brushProperty name="color" value="#E71224"/>
    </inkml:brush>
  </inkml:definitions>
  <inkml:trace contextRef="#ctx0" brushRef="#br0">94 66 4305,'0'0'7632,"-6"0"-6149,-26 0 632,32-1-1978,0 0 0,0-1 0,0 1-1,0 0 1,0 0 0,0-1-1,1 1 1,-1 0 0,0 0 0,1 0-1,-1 0 1,1-1 0,-1 1 0,1 0-1,0 0 1,1-2 0,5-2-129,1 0 1,0 0 0,0 0-1,1 1 1,-1 1-1,1-1 1,0 1-1,0 1 1,0 0 0,0 0-1,0 0 1,0 1-1,17 1 1,-25 3-17,-1 1 0,1-1 0,-1 1-1,1 0 1,-1-1 0,-1 1 0,1-1 0,0 1 0,-1-1 0,1 1 0,-1-1 0,-2 5-1,-10 18 24,-1-1 0,-1 0-1,-28 35 1,-10 16-15,47-66 2,0 0 1,0 0-1,1 0 0,0 1 0,1-1 0,0 1 0,1 0 1,0 0-1,1 1 0,-2 17 0,5-27 0,-1-1 0,0 1 0,1 0 0,-1 0 0,1-1 0,-1 1-1,1 0 1,0-1 0,-1 1 0,1-1 0,0 1 0,0-1 0,0 1 0,1-1 0,-1 1 0,0-1-1,0 0 1,1 0 0,-1 0 0,1 0 0,-1 0 0,1 0 0,-1 0 0,1 0 0,0-1 0,-1 1-1,1 0 1,0-1 0,0 0 0,-1 1 0,4-1 0,8 2 12,1-1-1,-1 0 1,18-2 0,-15 1 0,9 0 0,38-1 0,-59 1-15,0-1 1,-1 1-1,1-1 1,0 0-1,0 0 1,-1-1-1,1 1 1,-1-1-1,1 0 1,-1 0-1,0 0 1,0 0-1,4-4 1,-6 6 1,0-1 0,0 0 0,-1 0 0,1 0 0,-1 0-1,1 0 1,0 0 0,-1 0 0,0 0 0,1 0 0,-1 0 0,1 0 0,-1 0 0,0 0 0,0-1 0,0 1 0,0 0 0,0 0 0,0 0 0,0 0 0,0 0 0,0 0-1,0-1 1,-1 1 0,1 0 0,0 0 0,-1 0 0,1 0 0,-1 0 0,1 0 0,-1 0 0,0 0 0,1 0 0,-1 1 0,0-1 0,0 0 0,1 0 0,-2 0 0,-37-27 36,39 28-38,-67-34 20,50 27 10,0-1 0,1 0 1,0-1-1,0-1 0,1-1 0,0 0 0,-21-22 0,33 29-6,0 0-1,1-1 0,-1 0 1,1 1-1,0-1 0,1 0 1,-1 0-1,1 0 0,0-1 0,0 1 1,0 0-1,1-8 0,0 10-27,0 0 0,-1 0 0,2 1 0,-1-1 0,0 0 0,1 0 0,-1 0 0,1 1 0,0-1 0,0 0 0,0 1 0,0-1 0,0 1 0,1-1 0,-1 1 0,1 0 0,-1-1 0,1 1 0,0 0 0,0 0-1,0 0 1,0 0 0,0 1 0,4-3 0,31-2-2968,-6 2-348,-3-3-1412</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1.693"/>
    </inkml:context>
    <inkml:brush xml:id="br0">
      <inkml:brushProperty name="width" value="0.05" units="cm"/>
      <inkml:brushProperty name="height" value="0.05" units="cm"/>
      <inkml:brushProperty name="color" value="#E71224"/>
    </inkml:brush>
  </inkml:definitions>
  <inkml:trace contextRef="#ctx0" brushRef="#br0">196 6 9130,'0'0'7812,"0"0"-7804,0 0 1,0-1-1,1 1 0,-1 0 0,0-1 0,0 1 0,1 0 0,-1-1 0,0 1 1,1 0-1,-1 0 0,0-1 0,1 1 0,-1 0 0,0 0 0,1 0 1,-1-1-1,1 1 0,-1 0 0,0 0 0,1 0 0,-1 0 0,1 0 0,-1 0 1,1 0-1,-1 0 0,0 0 0,1 0 0,-1 0 0,1 0 0,-1 0 1,0 0-1,1 0 0,-1 1 0,1-1 0,-1 0 0,0 0 0,1 0 0,-1 1 1,1-1-1,3 3-7,0 1 0,-1-1 1,1 1-1,-1 0 0,1 0 0,-1 0 1,-1 0-1,1 0 0,0 1 1,-1-1-1,0 1 0,0 0 0,-1 0 1,1 0-1,-1 0 0,0-1 1,0 2-1,0-1 0,-1 0 0,0 9 1,0 0 1,0 0 1,-1 0 0,-1-1 0,0 1 0,-1-1-1,-7 23 1,-28 35 0,31-61-1,1 0 0,0 0 0,0 1-1,1 0 1,0 0 0,1 0 0,1 1-1,-1-1 1,-2 25 0,9-35 1,-1 0 0,1 0 0,0 0 0,0 0 0,-1 0 0,1-1 0,0 1 0,0-1 0,0 0 1,0 0-1,0 0 0,0 0 0,0 0 0,3-1 0,0 0 2,6 1 7,0-1 0,1 0 0,-1-1 1,19-5-1,-27 6-15,1 0 1,-2-1 0,1 1 0,0-1-1,0 0 1,0 0 0,-1 0-1,1-1 1,-1 1 0,0-1-1,1 1 1,-1-1 0,0 0 0,-1-1-1,1 1 1,-1 0 0,3-5-1,-4 7 2,-1-1-1,1 1 1,-1-1 0,1 1-1,-1-1 1,0 0-1,0 1 1,0-1-1,0 1 1,0-1-1,0 0 1,0 1-1,0-1 1,-1 1 0,1-1-1,-1 1 1,1-1-1,-1 1 1,1-1-1,-1 1 1,0-1-1,0 1 1,0 0-1,0-1 1,0 1 0,0 0-1,0 0 1,0 0-1,0 0 1,0 0-1,-3-2 1,-4-2-2,0 0 0,-1 1 0,1-1 0,-12-2 0,11 3 0,-91-27 14,74 25 3,2-1 0,-1-1 0,-29-15 0,51 22 14,1 0 1,0 0 0,-1-1 0,1 1-1,0-1 1,0 1 0,0-1 0,0 0-1,0 0 1,0 0 0,0 0 0,1 0-1,-1-1 1,1 1 0,0 0 0,-1-1-1,1 1 1,0-1 0,1 1 0,-1-1-1,0-3 1,0 3-9,1-1 0,1 0 0,-1 0 0,1 0 0,-1 0 0,1 1 0,0-1 0,1 0 0,-1 1 0,0-1 0,1 1 0,0-1 0,2-3 0,3-3-17,1 0 1,0 1 0,0 0 0,0 0-1,1 1 1,1 0 0,-1 1 0,13-8 0,-14 11-14,1 0 0,0 0 0,0 1 1,15-4-1,-22 6-30,0 1 0,0-1 0,-1 1 0,1-1 0,0 1 0,0 0 0,0 0 0,0 0 0,0 0 0,0 0 0,0 0 1,-1 0-1,1 1 0,0-1 0,0 1 0,0-1 0,0 1 0,-1 0 0,1 0 0,0-1 0,-1 1 0,1 0 0,0 1 0,-1-1 0,0 0 0,1 0 0,-1 1 0,0-1 0,3 4 0,7 43-3491,-11-27-1152</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2.056"/>
    </inkml:context>
    <inkml:brush xml:id="br0">
      <inkml:brushProperty name="width" value="0.05" units="cm"/>
      <inkml:brushProperty name="height" value="0.05" units="cm"/>
      <inkml:brushProperty name="color" value="#E71224"/>
    </inkml:brush>
  </inkml:definitions>
  <inkml:trace contextRef="#ctx0" brushRef="#br0">21 21 5353,'0'0'11811,"-20"56"-10819,27-58-992,24-24-344,0 0-1801,-5 3-5192</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2.556"/>
    </inkml:context>
    <inkml:brush xml:id="br0">
      <inkml:brushProperty name="width" value="0.05" units="cm"/>
      <inkml:brushProperty name="height" value="0.05" units="cm"/>
      <inkml:brushProperty name="color" value="#E71224"/>
    </inkml:brush>
  </inkml:definitions>
  <inkml:trace contextRef="#ctx0" brushRef="#br0">44 17 7434,'0'0'8367,"3"-5"-7696,4-6-436,-4 13-83,-3 32 2,-11 51 209,-8 2 22,11-58-315,2 0 1,1 0-1,-3 45 1,9-74-66,-1 1 0,0 0 0,1-1 0,-1 1 1,1 0-1,-1-1 0,1 1 0,-1 0 1,1-1-1,-1 1 0,1-1 0,-1 1 0,1-1 1,0 1-1,-1-1 0,1 1 0,0-1 1,0 0-1,-1 1 0,1-1 0,0 0 0,0 0 1,-1 0-1,1 0 0,0 1 0,0-1 1,0 0-1,-1 0 0,1 0 0,0 0 0,1-1 1,33-1 152,-30 2-118,17-4 0,0-2-1,0 0 1,0-1-1,-1-1 1,0-1-1,33-19 1,13-5 30,-118 16-373,46 15 287,0 1 0,1-1 0,-1 1 0,1-1 0,-1-1 0,1 1 0,0-1 0,0 1 0,0-1 0,0 0 0,1-1 1,-1 1-1,1-1 0,0 1 0,0-1 0,-5-7 0,5 4 75,0 0 0,1-1 0,0 1 0,0-1 0,0 0 0,1 1 0,0-1 0,1 0 0,0-10 0,4 62-68,2 0-1,1-1 1,3 0 0,1 0 0,23 52 0,-30-83-5,0-1 0,1 1 0,0-1 0,1-1 1,0 1-1,9 11 0,-13-20-124,0 0 1,0 0-1,0 0 1,0-1-1,0 1 0,0-1 1,0 1-1,0-1 1,1 0-1,-1 0 0,1 0 1,-1 0-1,1 0 1,2 0-1,-2 0-236,0-1 0,0 0 1,0-1-1,0 1 0,0 0 0,0-1 0,0 0 1,0 0-1,0 0 0,-1 0 0,1 0 0,0 0 1,-1-1-1,1 1 0,3-4 0,22-18-7944</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3.135"/>
    </inkml:context>
    <inkml:brush xml:id="br0">
      <inkml:brushProperty name="width" value="0.05" units="cm"/>
      <inkml:brushProperty name="height" value="0.05" units="cm"/>
      <inkml:brushProperty name="color" value="#E71224"/>
    </inkml:brush>
  </inkml:definitions>
  <inkml:trace contextRef="#ctx0" brushRef="#br0">11 13 5217,'0'0'9796,"-2"25"-9008,-6 194 1013,8-85-919,15-502-807,-15 368-78,0 0 1,0 0 0,0 0-1,0 0 1,0 0 0,0 0 0,0 0-1,0 0 1,0 0 0,1 0-1,-1 0 1,0 0 0,0 0 0,0 0-1,0 0 1,0 0 0,0 0-1,0 0 1,0 0 0,0 0-1,0 0 1,1 0 0,-1 0 0,0 0-1,0 0 1,0 0 0,0 0-1,0 0 1,0 0 0,0 0-1,0 0 1,0 0 0,0 0 0,0 0-1,0 0 1,1 0 0,-1-1-1,0 1 1,0 0 0,0 0 0,0 0-1,0 0 1,0 0 0,0 0-1,0 0 1,0 0 0,0 0-1,0 0 1,0 0 0,0-1 0,0 1-1,0 0 1,0 0 0,0 0-1,7 15-60,10 35 40,-7-21 18,-5-16 7,1 0-1,0-1 1,1 0-1,0-1 0,1 0 1,0 0-1,12 12 1,-17-20-5,-1 0 0,1 0 0,0 0 0,0-1-1,0 1 1,0-1 0,1 0 0,-1 0 0,1 0 0,-1 0 0,1-1 0,0 0 0,0 1 0,-1-1 0,1 0 0,0-1 0,0 1 0,0-1 0,0 0 0,0 0 0,0 0 0,0 0 0,0-1 0,0 1-1,0-1 1,0 0 0,0 0 0,-1-1 0,7-2 0,-3-1-8,-1 0-1,1-1 0,-1 0 0,0 0 1,0 0-1,-1-1 0,0 1 1,0-2-1,0 1 0,5-12 1,0-1 3,-1 0 0,12-41 0,-12 12 76,-6 35 361,-2 51-338,0 308-80,-1-341-15,0 1 0,0-1 0,1 1 0,0-1 0,0 1 0,0-1 0,1 1 0,-1-1 0,1 0 0,0 0 0,0 0-1,6 7 1,-7-9-81,0-1-1,0 0 1,1 0 0,-1 0-1,0-1 1,1 1-1,-1 0 1,1 0-1,-1-1 1,1 1-1,-1-1 1,1 1-1,0-1 1,-1 0-1,1 1 1,-1-1-1,1 0 1,0 0-1,-1 0 1,1-1-1,0 1 1,-1 0 0,1 0-1,-1-1 1,1 1-1,-1-1 1,1 0-1,-1 1 1,1-1-1,-1 0 1,1 0-1,-1 0 1,0 0-1,1 0 1,-1 0-1,0 0 1,0 0-1,2-3 1,18-20-4987</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3.540"/>
    </inkml:context>
    <inkml:brush xml:id="br0">
      <inkml:brushProperty name="width" value="0.05" units="cm"/>
      <inkml:brushProperty name="height" value="0.05" units="cm"/>
      <inkml:brushProperty name="color" value="#E71224"/>
    </inkml:brush>
  </inkml:definitions>
  <inkml:trace contextRef="#ctx0" brushRef="#br0">54 35 4793,'0'0'9306,"-7"-4"-8132,-1 1-804,6 3-238,-1-1 1,0 0 0,1 0-1,-1 0 1,1-1 0,-1 1-1,1 0 1,0-1 0,0 0-1,-1 1 1,1-1 0,0 0-1,0 0 1,1 0-1,-4-5 1,11 114 1466,37 213-1335,-43-319-277,0-1 1,0 1-1,0 0 0,0-1 0,0 1 0,0 0 1,0 0-1,0-1 0,1 1 0,-1 0 0,0-1 1,0 1-1,1 0 0,-1-1 0,0 1 0,1-1 1,-1 1-1,0 0 0,1-1 0,-1 1 0,1-1 1,-1 1-1,1-1 0,-1 0 0,1 1 0,0-1 1,-1 1-1,1-1 0,-1 0 0,1 1 0,0-1 1,-1 0-1,1 0 0,0 0 0,-1 1 0,1-1 1,0 0-1,0 0 0,-1 0 0,1 0 0,0 0 0,-1 0 1,1 0-1,0-1 0,-1 1 0,1 0 0,0 0 1,-1 0-1,1-1 0,0 1 0,-1 0 0,1-1 1,-1 1-1,1-1 0,0 1 0,-1 0 0,1-1 1,-1 1-1,1-1 0,-1 0 0,0 1 0,1-1 1,-1 1-1,1-2 0,48-73-5592,-25 31 1016</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3.900"/>
    </inkml:context>
    <inkml:brush xml:id="br0">
      <inkml:brushProperty name="width" value="0.05" units="cm"/>
      <inkml:brushProperty name="height" value="0.05" units="cm"/>
      <inkml:brushProperty name="color" value="#E71224"/>
    </inkml:brush>
  </inkml:definitions>
  <inkml:trace contextRef="#ctx0" brushRef="#br0">262 1 8978,'0'0'5590,"1"30"-4972,9 192 1072,15 153-25,-25-369-1661,0-4-8,0 0 1,0 0 0,0-1 0,0 1-1,0 0 1,0 0 0,0 0 0,1 0 0,-1 0-1,1 0 1,-1 0 0,1 0 0,0 0-1,0-1 1,0 1 0,0 0 0,0-1-1,0 1 1,3 2 0,-3-4-57,0 0-1,0-1 1,-1 1 0,1-1-1,0 1 1,0 0 0,0-1 0,-1 0-1,1 1 1,0-1 0,-1 0-1,1 1 1,0-1 0,-1 0 0,1 1-1,-1-1 1,1 0 0,-1 0-1,1 0 1,-1 0 0,0 0 0,1 1-1,-1-1 1,0 0 0,0-2-1,7-25-2563,-3-3-2254</inkml:trace>
  <inkml:trace contextRef="#ctx0" brushRef="#br0" timeOffset="1">0 292 9978,'0'0'5273,"161"0"-5273,-78-5-1520,-8-4-5490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4.304"/>
    </inkml:context>
    <inkml:brush xml:id="br0">
      <inkml:brushProperty name="width" value="0.05" units="cm"/>
      <inkml:brushProperty name="height" value="0.05" units="cm"/>
      <inkml:brushProperty name="color" value="#E71224"/>
    </inkml:brush>
  </inkml:definitions>
  <inkml:trace contextRef="#ctx0" brushRef="#br0">1 62 10018,'0'0'7408,"14"-10"-7348,-3 0-52,-7 6-6,1 0 0,0 0-1,0 0 1,0 1 0,0 0 0,1 0-1,-1 0 1,1 1 0,0-1 0,-1 1 0,1 1-1,0-1 1,0 1 0,1 0 0,6 0-1,-6 1-3,0-1-1,1 2 1,-1-1-1,0 1 1,0 0-1,0 0 1,13 5-1,-18-5 2,0 1-1,0-1 1,0 1 0,0 0-1,0 0 1,0-1 0,-1 1 0,1 0-1,-1 0 1,1 1 0,-1-1-1,0 0 1,0 0 0,0 1-1,0-1 1,0 1 0,-1-1-1,1 0 1,-1 1 0,1-1-1,-1 1 1,0 0 0,0-1-1,0 1 1,-1 2 0,1 6 2,-1-1-1,0 0 1,0 0 0,-1 0 0,-1 0 0,1 0-1,-2-1 1,1 1 0,-1-1 0,-1 0 0,0 0 0,-11 16-1,-11 16 26,-26 44 16,49-77-42,0 0-1,0 0 1,1 0-1,1 1 0,-1 0 1,1-1-1,1 1 1,-2 15-1,4-22 6,-1-1 0,0 0 0,1 0 0,-1 1 0,0-1 0,1 0 0,-1 0 0,1 0 0,0 0 0,0 1 0,-1-1 0,1 0 0,0 0-1,0 0 1,0-1 0,0 1 0,0 0 0,0 0 0,0 0 0,0-1 0,0 1 0,0 0 0,1-1 0,-1 1 0,0-1 0,0 0 0,0 1 0,1-1 0,-1 0 0,0 0 0,1 0 0,0 0 0,54 2 338,-42-3-252,-9 1-93,0 0 1,-1-1-1,1 0 1,-1 1-1,1-2 1,-1 1-1,1 0 1,-1-1 0,1 0-1,-1 0 1,0 0-1,0-1 1,0 1-1,-1-1 1,1 0-1,4-5 1,-1 2-667,-1-1 0,0-1 0,-1 1 0,6-11 0,4-15-6776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56.537"/>
    </inkml:context>
    <inkml:brush xml:id="br0">
      <inkml:brushProperty name="width" value="0.05" units="cm"/>
      <inkml:brushProperty name="height" value="0.05" units="cm"/>
      <inkml:brushProperty name="color" value="#E71224"/>
    </inkml:brush>
  </inkml:definitions>
  <inkml:trace contextRef="#ctx0" brushRef="#br0">13 1 4793,'0'0'9062,"-12"2"-4772,319-2-1409,-323 3-7945,-2-1-344</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14.648"/>
    </inkml:context>
    <inkml:brush xml:id="br0">
      <inkml:brushProperty name="width" value="0.05" units="cm"/>
      <inkml:brushProperty name="height" value="0.05" units="cm"/>
      <inkml:brushProperty name="color" value="#E71224"/>
    </inkml:brush>
  </inkml:definitions>
  <inkml:trace contextRef="#ctx0" brushRef="#br0">1 10 1456,'0'0'16084,"103"-9"-16540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6.577"/>
    </inkml:context>
    <inkml:brush xml:id="br0">
      <inkml:brushProperty name="width" value="0.05" units="cm"/>
      <inkml:brushProperty name="height" value="0.05" units="cm"/>
      <inkml:brushProperty name="color" value="#E71224"/>
    </inkml:brush>
  </inkml:definitions>
  <inkml:trace contextRef="#ctx0" brushRef="#br0">155 19 8314,'0'0'8706,"3"-2"-8449,5-1-242,1 0-1,-1 0 1,1 1-1,0 0 1,0 1-1,-1 0 1,1 0-1,0 1 1,0 0 0,0 0-1,13 3 1,-20-3-16,0 1 0,-1-1 0,1 1 0,0 0 0,-1-1 0,1 1-1,0 0 1,-1 0 0,1 0 0,-1 0 0,1 0 0,-1 1 0,0-1 0,1 0 0,-1 1 0,0-1 0,0 1 0,0-1 0,0 1 0,0 0 0,-1-1 0,1 1 0,0 0 0,-1-1 0,1 1 0,-1 0 0,1 0 0,-1 0 0,0-1 0,0 1 0,0 0 0,0 0 0,0 0-1,-1 2 1,1 2 10,-1 1 0,0-1-1,0 0 1,0 0-1,-1 0 1,0-1-1,0 1 1,0 0 0,-5 8-1,-11 9 30,-1 0 1,-1-1-1,-26 21 0,27-25 19,0 0 1,1 1-1,1 0 0,-24 37 0,40-54-54,0-1-1,-1 1 1,1 0 0,0 0 0,0 1-1,0-1 1,1 0 0,-1 0 0,0 0-1,1 1 1,0-1 0,-1 0 0,1 0-1,0 1 1,0-1 0,0 0 0,0 1-1,1-1 1,-1 0 0,2 4 0,-1-4 1,0 0 1,1 0 0,-1-1-1,1 1 1,-1 0 0,1-1-1,0 1 1,0-1 0,0 0-1,0 1 1,0-1 0,0 0-1,0 0 1,0 0 0,0-1-1,0 1 1,3 0 0,12 2 20,0 0 0,1-1 0,-1-2 0,26 0 0,-23-1-24,19 3 44,-27-1-42,-1 0 0,1-1 1,0 0-1,0-1 0,0 0 1,21-6-1,-33 7-2,1 0 0,-1 0 0,0 0 0,1 0 0,-1 0 0,0 0-1,1 0 1,-1 0 0,0 0 0,1-1 0,-1 1 0,0 0 0,1 0 0,-1 0 0,0-1 0,0 1 0,1 0 0,-1 0 0,0-1 0,0 1 0,0 0 0,1 0 0,-1-1 0,0 1-1,0 0 1,0-1 0,0 1 0,0 0 0,1-1 0,-1 1 0,0 0 0,0-1 0,0 1 0,0 0 0,0-1 0,-11-8 31,-17-1-18,-61-5-6,63 12 9,0 0 0,1-2 0,-1-1 0,1-1 0,1-2 0,-33-14 0,53 21 16,1 0 0,0 0 0,0 0 1,0 0-1,1-1 0,-1 0 0,1 1 1,-1-1-1,1 0 0,0 0 1,0 0-1,0 0 0,0 0 0,1-1 1,-1 1-1,1 0 0,0-1 0,0 0 1,0 1-1,0-1 0,1 1 0,-1-1 1,1 0-1,0 1 0,0-1 0,0 0 1,1 1-1,-1-1 0,1 0 1,0 1-1,0-1 0,0 1 0,1-1 1,2-5-1,2-3 0,0 1 0,1 0 0,0 0-1,0 1 1,1 0 0,0 0 0,1 1 0,16-14 0,-23 22-31,46-33 55,-46 32-66,1 1-1,0-1 1,0 1 0,0-1 0,0 1 0,0 0 0,0 0-1,0 0 1,0 1 0,1-1 0,-1 1 0,0 0-1,0 0 1,0 0 0,5 1 0,19 26-946,-9-16-1243,2-6-2669</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7.157"/>
    </inkml:context>
    <inkml:brush xml:id="br0">
      <inkml:brushProperty name="width" value="0.05" units="cm"/>
      <inkml:brushProperty name="height" value="0.05" units="cm"/>
      <inkml:brushProperty name="color" value="#E71224"/>
    </inkml:brush>
  </inkml:definitions>
  <inkml:trace contextRef="#ctx0" brushRef="#br0">163 6 8546,'0'0'7079,"15"-1"-6769,68-3-90,-81 4-218,-1 1 0,0 0 0,0-1 1,1 1-1,-1 0 0,0 0 0,0 0 0,0-1 0,0 1 0,0 0 0,0 1 0,0-1 0,0 0 0,0 0 0,-1 0 0,1 0 0,0 1 0,-1-1 0,1 0 0,-1 1 0,1-1 0,-1 0 0,0 1 0,1-1 0,-1 1 0,0-1 0,0 1 0,0-1 0,0 0 0,0 1 0,-1-1 0,1 2 0,0 5 6,-1-1 0,1 1-1,-1 0 1,0-1 0,-4 10 0,-4 1-5,-1 0 0,-1-1 0,0-1 0,-1 1 1,-1-2-1,-24 22 0,-13 19 126,45-51-124,0 1 1,0 0 0,1-1 0,0 1 0,0 1 0,0-1 0,1 1 0,0-1 0,0 1 0,1 0 0,0 0 0,0 0 0,0 0 0,0 15 0,2-21-4,0 0 1,1-1-1,-1 1 0,1 0 1,-1 0-1,1 0 1,-1 0-1,1-1 1,0 1-1,-1 0 0,1-1 1,0 1-1,-1 0 1,1-1-1,0 1 0,0-1 1,0 1-1,0-1 1,0 0-1,-1 1 0,1-1 1,0 0-1,0 0 1,0 1-1,0-1 0,0 0 1,0 0-1,1 0 1,35 1 81,-28-2-59,1 1 3,12 1 5,1-2 0,31-5 0,-49 5-27,1 0 0,-1 0 0,0 0-1,0-1 1,0 0 0,0 0 0,-1 0 0,1-1 0,0 1-1,-1-1 1,0 0 0,0-1 0,0 1 0,0-1 0,0 1-1,4-7 1,-7 9 0,0-1 0,0 1 0,0 0 0,-1 0 0,1-1 0,0 1 0,-1 0-1,1-1 1,-1 1 0,0 0 0,1-1 0,-1 1 0,0-1 0,0 1 0,0-1 0,0 1-1,0-1 1,0 1 0,-1-1 0,1 1 0,0 0 0,-1-1 0,1 1 0,-1-1 0,1 1 0,-1 0-1,0 0 1,1-1 0,-1 1 0,0 0 0,0 0 0,0 0 0,0 0 0,0 0 0,0 0-1,0 0 1,0 0 0,-1 0 0,-1-1 0,-7-3 27,1 1-1,-1-1 1,0 2 0,-16-5-1,10 3-5,-47-12 129,47 14-71,0-1 0,0 0 1,0-1-1,1-1 0,-1-1 0,1 0 0,-15-10 0,27 14-44,1 1 0,-1 0-1,0-1 1,1 1 0,-1-1 0,1 0 0,0 0-1,0 0 1,0 0 0,0 0 0,1-1-1,-1 1 1,1 0 0,0-1 0,0 1-1,0-1 1,0 1 0,1-1 0,-1 0-1,1 1 1,0-1 0,0 0 0,0 1-1,1-1 1,-1 1 0,1-1 0,0 0 0,0 1-1,0-1 1,1 1 0,-1 0 0,1-1-1,2-3 1,-1 3-33,0-1-1,0 0 1,0 1-1,1 0 1,0-1-1,-1 1 1,2 1 0,-1-1-1,0 1 1,1-1-1,0 1 1,-1 1-1,1-1 1,0 1 0,0-1-1,1 2 1,-1-1-1,0 0 1,1 1-1,-1 0 1,8 0 0,-9 1-27,0 0 1,0 0 0,0 0-1,1 1 1,-1 0 0,0 0 0,0 0-1,-1 0 1,1 0 0,0 1-1,0 0 1,-1 0 0,1 0 0,-1 0-1,1 1 1,-1-1 0,0 1-1,0 0 1,3 3 0,5 4-153,51 37-4119,-36-28-2419</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7.531"/>
    </inkml:context>
    <inkml:brush xml:id="br0">
      <inkml:brushProperty name="width" value="0.05" units="cm"/>
      <inkml:brushProperty name="height" value="0.05" units="cm"/>
      <inkml:brushProperty name="color" value="#E71224"/>
    </inkml:brush>
  </inkml:definitions>
  <inkml:trace contextRef="#ctx0" brushRef="#br0">6 12 10282,'0'0'9114,"-5"7"-8090,20-7-1528,6-7-1264,-3-5-4241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7.967"/>
    </inkml:context>
    <inkml:brush xml:id="br0">
      <inkml:brushProperty name="width" value="0.05" units="cm"/>
      <inkml:brushProperty name="height" value="0.05" units="cm"/>
      <inkml:brushProperty name="color" value="#E71224"/>
    </inkml:brush>
  </inkml:definitions>
  <inkml:trace contextRef="#ctx0" brushRef="#br0">104 29 8738,'0'0'8386,"0"-7"-7980,0-14-265,0 41 219,-1 54 325,-3-56-572,0 1 0,-1-1 0,-1 0 0,0 0 0,-1-1-1,-14 23 1,12-22-81,0 0 0,1 1-1,1 0 1,-9 39-1,16-58-23,0 0 0,0 1 0,0-1-1,0 1 1,0-1 0,0 0 0,0 1-1,0-1 1,0 0 0,1 1 0,-1-1 0,0 0-1,0 1 1,0-1 0,1 0 0,-1 0 0,0 1-1,0-1 1,1 0 0,-1 1 0,0-1-1,0 0 1,1 0 0,-1 0 0,0 1 0,1-1-1,-1 0 1,0 0 0,1 0 0,-1 0 0,0 0-1,1 0 1,-1 0 0,1 0 0,-1 0-1,0 0 1,1 0 0,-1 0 0,21 0 121,-14 0-58,18-1 104,48-10-1,-47 7-155,50-3 0,-76 7-42,1-1 1,-1 1-1,1 0 1,0 0-1,-1 0 1,1 0-1,-1 0 1,1-1-1,0 1 0,-1 0 1,1-1-1,-1 1 1,1 0-1,-1-1 1,1 1-1,-1 0 0,1-1 1,-1 1-1,1-1 1,-1 1-1,0-1 1,1 1-1,-1-1 0,0 0 1,1 1-1,-1-1 1,0 1-1,0-1 1,0 0-1,0 1 0,1-1 1,-1 1-1,0-1 1,0 0-1,0 1 1,0-1-1,0 0 0,0 1 1,-1-1-1,1 1 1,0-1-1,0 0 1,0 1-1,0-1 1,-1 1-1,1-1 0,0 0 1,-1 1-1,1-1 1,0 1-1,-1-1 1,0 0-1,-19-34-873,18 32 881,-3-6 57,0 0 0,1-1-1,0 0 1,1 0 0,0 0 0,0 0-1,1 0 1,0-1 0,1 1 0,0-1 0,1-16-1,0 25 255,0 4-282,1 0-1,0 0 1,-1 0-1,0 0 0,1 0 1,-1 0-1,0 0 1,0 0-1,0 0 0,-1 0 1,1 0-1,-1 2 1,0 10-5,13 201 335,0-61-111,-13-153-260,1 1 0,0-1 1,0 1-1,0-1 0,0 1 1,0 0-1,0-1 0,0 1 1,0-1-1,1 1 0,-1-1 1,1 1-1,-1-1 1,1 1-1,0-1 0,-1 0 1,1 1-1,0-1 0,0 0 1,0 1-1,0-1 0,0 0 1,0 0-1,0 0 0,0 0 1,1 0-1,-1 0 0,0 0 1,1 0-1,-1-1 0,1 1 1,1 0-1,0-1-232,1 0 0,-1-1-1,1 0 1,-1 1 0,0-1-1,1-1 1,-1 1 0,0 0-1,0-1 1,0 1 0,0-1 0,0 0-1,0 0 1,2-3 0,26-20-5784</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8.586"/>
    </inkml:context>
    <inkml:brush xml:id="br0">
      <inkml:brushProperty name="width" value="0.05" units="cm"/>
      <inkml:brushProperty name="height" value="0.05" units="cm"/>
      <inkml:brushProperty name="color" value="#E71224"/>
    </inkml:brush>
  </inkml:definitions>
  <inkml:trace contextRef="#ctx0" brushRef="#br0">96 53 9858,'0'0'8429,"-8"20"-8012,-2 4-279,4-11-56,1 0 0,0 0 0,0 0 0,2 1 0,0 0 0,0 0 0,0 16-1,-4 23 248,-26 100 0,28-134-252,7-28-52,-1-1-1,0 1 1,-1-1-1,-1-18 1,-1-13-262,12-297-470,-9 347 701,0 0-1,1 0 1,0-1 0,1 1 0,0 0 0,0-1-1,1 0 1,0 1 0,0-2 0,1 1-1,0 0 1,12 13 0,-7-9 4,1-1-1,0 0 1,1 0 0,0-1-1,0 0 1,26 14-1,-31-20-7,0-1-1,0 0 0,1 0 0,-1-1 0,1 0 0,-1 0 0,1-1 0,-1 1 0,1-2 0,0 1 0,10-2 0,-14 1 4,1-1 0,-1 0-1,0 0 1,0 0 0,0-1-1,0 1 1,0-1 0,0 0 0,-1 0-1,1-1 1,-1 1 0,1-1-1,-1 1 1,0-1 0,0 0-1,0 0 1,0-1 0,-1 1-1,1-1 1,-1 1 0,3-7-1,4-9 217,-2-1 0,-1 1 0,0-2 0,-1 1 0,-1 0 0,1-28 0,-18 300-382,0 6 94,13-258 56,0 1-1,0-1 0,0 1 0,0 0 0,0-1 1,1 1-1,-1-1 0,0 1 0,0 0 1,0-1-1,0 1 0,1-1 0,-1 1 1,0-1-1,1 1 0,-1-1 0,0 1 1,1-1-1,-1 1 0,1-1 0,-1 1 0,1-1 1,-1 0-1,1 1 0,-1-1 0,1 0 1,-1 0-1,1 1 0,-1-1 0,1 0 1,-1 0-1,1 0 0,0 1 0,-1-1 0,1 0 1,-1 0-1,1 0 0,0 0 0,-1 0 1,1 0-1,-1 0 0,1 0 0,0-1 1,-1 1-1,1 0 0,-1 0 0,1 0 1,0-1-1,30-14-2484,-5-9-2562</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8.929"/>
    </inkml:context>
    <inkml:brush xml:id="br0">
      <inkml:brushProperty name="width" value="0.05" units="cm"/>
      <inkml:brushProperty name="height" value="0.05" units="cm"/>
      <inkml:brushProperty name="color" value="#E71224"/>
    </inkml:brush>
  </inkml:definitions>
  <inkml:trace contextRef="#ctx0" brushRef="#br0">25 0 9554,'0'0'9339,"-2"11"-9199,-2 22 9,1 0-1,2 0 1,6 66 0,0 11 203,-5-57-262,-2 0 0,-2 0-1,-12 54 1,13-94-542,5-13 78,9-25-559,1-4-1105,9-12-2669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9.303"/>
    </inkml:context>
    <inkml:brush xml:id="br0">
      <inkml:brushProperty name="width" value="0.05" units="cm"/>
      <inkml:brushProperty name="height" value="0.05" units="cm"/>
      <inkml:brushProperty name="color" value="#E71224"/>
    </inkml:brush>
  </inkml:definitions>
  <inkml:trace contextRef="#ctx0" brushRef="#br0">223 1 8890,'0'0'9215,"9"8"-9003,-5-5-186,1 1-1,-1 0 1,0 1-1,0-1 1,-1 1-1,0-1 1,1 1-1,-2 0 1,1 0-1,0 0 1,-1 1-1,0-1 0,0 1 1,-1-1-1,0 1 1,0-1-1,0 1 1,0 11-1,3 100 605,-6-1 0,-23 171 0,19-362-7045,1 33 557</inkml:trace>
  <inkml:trace contextRef="#ctx0" brushRef="#br0" timeOffset="1">0 224 10658,'0'0'6802,"192"0"-6802,-128 0-2081,-9 0-9809</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1:59.679"/>
    </inkml:context>
    <inkml:brush xml:id="br0">
      <inkml:brushProperty name="width" value="0.05" units="cm"/>
      <inkml:brushProperty name="height" value="0.05" units="cm"/>
      <inkml:brushProperty name="color" value="#E71224"/>
    </inkml:brush>
  </inkml:definitions>
  <inkml:trace contextRef="#ctx0" brushRef="#br0">1 59 9210,'0'0'9587,"6"-9"-9435,-4 6-148,0 0 1,0 0-1,0 0 0,0 0 0,1 0 0,-1 0 0,1 1 0,0-1 0,0 1 0,0 0 0,0-1 0,0 2 0,1-1 0,-1 0 0,0 0 0,1 1 0,0 0 0,-1 0 0,1 0 1,0 0-1,-1 1 0,6-1 0,24 0-2,-9-1 5,0 2 0,38 4 1,-60-4-9,0 1 0,-1-1 0,1 1 0,0 0 0,0 0 0,-1 0 0,1 0 0,-1 0 0,1 0 0,-1 0 0,0 1 0,1-1 0,-1 0 0,0 1 0,0-1 0,0 1 0,0-1 0,0 1 0,0 0 0,0-1 0,0 1 0,-1 0 0,1 0 0,-1-1 0,1 1 0,-1 0 0,0 0 0,0 0 0,0 0 0,0 0 0,0-1 0,0 1 0,0 0 0,-1 0 0,1 0 0,-1 0 0,0 1 0,0 5 0,-1 1 0,-1-1-1,1 0 1,-1 0 0,0-1-1,-9 15 1,-39 46 76,24-35-24,-26 44-1,47-69-34,1 1-1,1 1 0,-1-1 0,2 1 1,-1 0-1,1-1 0,1 2 0,-1-1 1,2 0-1,-1 12 0,2-21 3,0 0-1,0 0 0,0 1 1,1-1-1,-1 0 1,0 0-1,1 0 1,-1 0-1,0 0 0,1 0 1,0 0-1,-1 0 1,1 0-1,0-1 1,-1 1-1,1 0 0,0 0 1,0 0-1,0-1 1,-1 1-1,1 0 1,0-1-1,0 1 0,0-1 1,0 1-1,2-1 1,1 2 42,1-1 0,-1 1 1,1-1-1,0-1 1,0 1-1,8 0 0,-5-1-25,0-1-1,-1 1 0,1-1 0,0 0 1,0-1-1,-1 0 0,1 0 0,10-5 1,-16 5-190,1 0 0,-1-1 0,0 1 1,1-1-1,-1 0 0,0 0 0,0 0 0,-1 0 1,1 0-1,-1 0 0,1 0 0,-1 0 1,0-1-1,0 1 0,0-5 0,2-13-4083</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00.026"/>
    </inkml:context>
    <inkml:brush xml:id="br0">
      <inkml:brushProperty name="width" value="0.05" units="cm"/>
      <inkml:brushProperty name="height" value="0.05" units="cm"/>
      <inkml:brushProperty name="color" value="#E71224"/>
    </inkml:brush>
  </inkml:definitions>
  <inkml:trace contextRef="#ctx0" brushRef="#br0">1 24 12635,'0'0'8778,"67"-21"-9171,-36 21-1015,-10-2-4265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56.969"/>
    </inkml:context>
    <inkml:brush xml:id="br0">
      <inkml:brushProperty name="width" value="0.05" units="cm"/>
      <inkml:brushProperty name="height" value="0.05" units="cm"/>
      <inkml:brushProperty name="color" value="#E71224"/>
    </inkml:brush>
  </inkml:definitions>
  <inkml:trace contextRef="#ctx0" brushRef="#br0">1 0 600,'0'0'15235,"0"1"-15060,0 0-1,0 0 1,0-1-1,0 1 1,0 0-1,0 0 1,0 0-1,0-1 1,1 1-1,-1 0 1,0 0-1,0-1 1,1 1-1,-1 0 1,0 0-1,1-1 1,-1 1-1,1 0 1,-1-1-1,1 1 1,-1-1-1,1 1 1,-1-1-1,2 2 1,167 1 678,-100-4-3320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33.310"/>
    </inkml:context>
    <inkml:brush xml:id="br0">
      <inkml:brushProperty name="width" value="0.05" units="cm"/>
      <inkml:brushProperty name="height" value="0.05" units="cm"/>
      <inkml:brushProperty name="color" value="#E71224"/>
    </inkml:brush>
  </inkml:definitions>
  <inkml:trace contextRef="#ctx0" brushRef="#br0">298 3 2657,'0'0'5282,"-13"-1"-1082,-19-1-3028,-2 4-268,-58 10 1,58-6-12,-58 2 0,1759 41 174,-1375-36-1019,528-2 25,-652-12-43,-142-1 59,-36-4 62,-40-2-72,38 8-132,9 0 9,1-1-1,0 1 1,-1 0-1,1 0 1,0 1-1,-1-1 1,1 0-1,0 1 1,-1-1-1,-3 3 1,-7 14-3631,8-10 35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2.986"/>
    </inkml:context>
    <inkml:brush xml:id="br0">
      <inkml:brushProperty name="width" value="0.05" units="cm"/>
      <inkml:brushProperty name="height" value="0.05" units="cm"/>
      <inkml:brushProperty name="color" value="#E71224"/>
    </inkml:brush>
  </inkml:definitions>
  <inkml:trace contextRef="#ctx0" brushRef="#br0">376 17 7738,'0'0'6284,"-24"-1"-4417,-71 90-770,83-80-996,0 0-1,0-1 0,-1 0 0,0-1 1,-1-1-1,0 0 0,0-1 1,0 0-1,0-1 0,-1-1 0,1 0 1,-1-1-1,0 0 0,-18-2 1,31 0-81,0 0 0,1-1-1,-1 0 1,0 1 0,1-1 0,-1 0 0,1 0 0,-1 0 0,1 0 0,-1 0 0,1 0 0,0 0 0,0 0 0,-1-1 0,1 1 0,0 0 0,0-1 0,0 1 0,0-1 0,1 1 0,-1-1 0,0 0 0,1 1 0,-1-1-1,1 0 1,-1 1 0,1-1 0,0 0 0,0 0 0,0 1 0,0-1 0,0 0 0,0-2 0,0-2 2,0 0 0,0 1 0,1-1 0,-1 0 1,1 1-1,0-1 0,1 1 0,-1-1 0,1 1 0,3-6 0,-1 6-16,0 0 0,1 0 0,-1 0 0,1 1-1,0 0 1,0 0 0,0 0 0,1 1 0,0 0 0,-1 0 0,1 0-1,0 1 1,0 0 0,0 0 0,1 0 0,7-1 0,12-1-10,-1 1 0,45 1 0,-61 2 1,0 0 1,0 1-1,0 1 0,0-1 0,-1 1 1,1 1-1,0-1 0,-1 2 0,0-1 1,1 1-1,-1 0 0,-1 1 0,1 0 1,-1 0-1,0 1 0,0 0 0,0 0 0,-1 0 1,0 1-1,0 0 0,0 0 0,-1 1 1,-1-1-1,1 1 0,-1 0 0,0 0 1,-1 1-1,0-1 0,0 1 0,-1 0 1,0 0-1,-1-1 0,1 1 0,-2 0 1,1 0-1,-2 1 0,1-1 0,-1 0 1,0 0-1,-1-1 0,0 1 0,-6 17 0,-1-10 36,0 0-1,-1-1 1,-1 0-1,0 0 1,-1-1-1,-1-1 1,0 0-1,-1 0 1,0-2-1,-1 1 0,-17 9 1,21-18 215,11-11 112,13-12-332,65-50-5244,-53 47-3022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7.231"/>
    </inkml:context>
    <inkml:brush xml:id="br0">
      <inkml:brushProperty name="width" value="0.05" units="cm"/>
      <inkml:brushProperty name="height" value="0.05" units="cm"/>
      <inkml:brushProperty name="color" value="#E71224"/>
    </inkml:brush>
  </inkml:definitions>
  <inkml:trace contextRef="#ctx0" brushRef="#br0">172 14 6105,'0'0'8313,"-13"-14"-4572,8 15-3732,0 0 0,1 0 0,-1 1 0,0 0 1,1 0-1,-1 0 0,1 0 0,0 1 0,0 0 1,0 0-1,0 0 0,0 0 0,1 0 0,-1 1 1,-2 4-1,-47 61 38,48-60-39,0-1 0,1 1 0,0 0-1,0 0 1,1 1 0,0-1-1,-2 17 1,4-23-6,1-1 1,-1 1-1,1 0 0,0 0 0,0-1 0,0 1 0,0 0 0,0 0 1,1-1-1,-1 1 0,1 0 0,0-1 0,0 1 0,0 0 0,0-1 1,0 1-1,0-1 0,1 0 0,-1 1 0,1-1 0,0 0 0,0 0 1,0 0-1,0 0 0,0 0 0,0-1 0,0 1 0,0-1 0,1 1 1,-1-1-1,5 2 0,0 0 7,1-1 1,-1 0-1,1 0 0,0-1 0,-1 0 1,1 0-1,0-1 0,0 0 1,0-1-1,0 1 0,11-4 0,-16 3-4,0 0-1,0 0 1,0 0-1,0 0 1,0-1-1,0 1 1,-1-1-1,1 0 0,-1 0 1,1 0-1,-1 0 1,0 0-1,0-1 1,0 1-1,0-1 1,0 1-1,0-1 1,-1 0-1,1 0 0,-1 1 1,0-1-1,0 0 1,0 0-1,0 0 1,0-1-1,-1 1 1,1 0-1,-1 0 0,0 0 1,0-5-1,-1-3 1,0 0 0,-1-1 0,-1 1 0,1 0 0,-2 0 0,1 0 0,-2 1 0,1-1 0,-1 1 0,-1 0 0,0 1 0,0-1 0,-1 1 0,-13-14 0,7 2 70,13 20-86,0 1-1,0 0 0,0-1 0,0 1 1,0 0-1,0-1 0,0 1 0,0 0 1,0-1-1,0 1 0,0 0 0,0-1 0,0 1 1,0 0-1,0-1 0,0 1 0,0 0 1,0-1-1,1 1 0,-1 0 0,0-1 1,0 1-1,0 0 0,1-1 0,-1 1 1,0 0-1,0 0 0,1 0 0,-1-1 1,0 1-1,0 0 0,1-1 0,3 1-227,0-1 0,0 0 0,0 1-1,1 0 1,-1 0 0,0 0 0,7 2-1,10-1-855,25 3-3317</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7.855"/>
    </inkml:context>
    <inkml:brush xml:id="br0">
      <inkml:brushProperty name="width" value="0.05" units="cm"/>
      <inkml:brushProperty name="height" value="0.05" units="cm"/>
      <inkml:brushProperty name="color" value="#E71224"/>
    </inkml:brush>
  </inkml:definitions>
  <inkml:trace contextRef="#ctx0" brushRef="#br0">32 179 6329,'0'0'12506,"-5"3"-12236,3-1-264,-1 0-1,1 1 0,0-1 0,0 1 1,0 0-1,0-1 0,0 1 0,1 0 1,-1 0-1,1 1 0,0-1 0,-1 0 1,2 0-1,-1 0 0,0 1 0,1-1 1,-1 0-1,1 1 0,0-1 0,0 1 1,1 3-1,0 13 13,1 0 1,7 32-1,5-120 636,-7 0-679,14-86-54,-21 153 72,0 0 1,0 0 0,0 1-1,0-1 1,1 0 0,-1 1-1,0-1 1,0 0 0,0 1-1,1-1 1,-1 0 0,0 1-1,1-1 1,-1 1 0,0-1-1,1 1 1,-1-1 0,1 1 0,-1-1-1,1 1 1,-1-1 0,1 1-1,-1-1 1,1 1 0,0 0-1,0-1 1,12 12-107,10 37 42,-19-39 85,-1-2-15,11 24 18,28 46 0,-37-69-22,0 0 0,1 0 0,0-1 0,0 0 0,0-1-1,1 1 1,0-1 0,1 0 0,-1-1 0,17 9-1,-22-13 1,0 0 0,0 0-1,1 0 1,-1 0-1,0-1 1,0 1-1,1-1 1,-1 0-1,0 0 1,1 1-1,-1-1 1,0-1-1,1 1 1,-1 0 0,0 0-1,1-1 1,-1 0-1,0 1 1,0-1-1,1 0 1,-1 0-1,0 0 1,0 0-1,0-1 1,0 1-1,0 0 1,-1-1-1,1 0 1,0 1 0,2-4-1,2-4-7,1-1 0,-1 0 0,-1 0 0,0-1 0,5-11 0,0-2-33,50-142-63,-52 140 185,-10 74-63,2-13-37,-12 346 79,12-370-57,-1-9-6,1-1 0,0 1 0,0 0 0,1-1 0,-1 1 0,0 0 0,0-1 0,1 1 0,-1 0 0,1-1 0,-1 1 0,1-1 0,0 1 0,0-1 0,1 3 0,-1-3-26,-1-1-1,1 1 1,0-1-1,-1 0 1,1 1-1,0-1 1,-1 0 0,1 0-1,0 1 1,0-1-1,-1 0 1,1 0-1,0 0 1,0 0-1,-1 0 1,1 0-1,0 0 1,0 0-1,-1 0 1,1 0-1,0 0 1,-1-1-1,1 1 1,1-1-1,2-1-272,0 0 0,0 0 0,0-1-1,0 0 1,-1 0 0,1 0 0,-1 0 0,1-1-1,3-4 1,16-24-3846</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8.213"/>
    </inkml:context>
    <inkml:brush xml:id="br0">
      <inkml:brushProperty name="width" value="0.05" units="cm"/>
      <inkml:brushProperty name="height" value="0.05" units="cm"/>
      <inkml:brushProperty name="color" value="#E71224"/>
    </inkml:brush>
  </inkml:definitions>
  <inkml:trace contextRef="#ctx0" brushRef="#br0">0 0 10066,'0'0'3444,"0"29"-2406,0 190 1120,0 172-745,18-423-4878,-2-5-516,-1-4-875</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8.551"/>
    </inkml:context>
    <inkml:brush xml:id="br0">
      <inkml:brushProperty name="width" value="0.05" units="cm"/>
      <inkml:brushProperty name="height" value="0.05" units="cm"/>
      <inkml:brushProperty name="color" value="#E71224"/>
    </inkml:brush>
  </inkml:definitions>
  <inkml:trace contextRef="#ctx0" brushRef="#br0">262 1 7194,'0'0'5254,"-6"24"-4126,1-4-848,-3 12 232,2-1-1,1 1 1,-1 46-1,4-14 365,9 264 675,-7-324-1576,5 27 111,-5-30-104,0 0 0,0 0 0,0 0 0,0 0 0,1-1 0,-1 1 0,0 0 0,1 0 0,-1 0 0,0 0 0,1-1 0,-1 1-1,1 0 1,-1 0 0,1-1 0,-1 1 0,1 0 0,0-1 0,-1 1 0,1 0 0,0-1 0,0 1 0,-1-1 0,3 1 0,-2-4-496,1-1 1,-1 0 0,0 0-1,0 0 1,-1 0 0,1 0-1,-1 0 1,0 0 0,0 0-1,0-5 1,0 3-935,0-26-4547</inkml:trace>
  <inkml:trace contextRef="#ctx0" brushRef="#br0" timeOffset="1">0 301 4929,'0'0'9586,"150"0"-9234,-44-2-352,-18-1-1856,-13 1-4194</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8.910"/>
    </inkml:context>
    <inkml:brush xml:id="br0">
      <inkml:brushProperty name="width" value="0.05" units="cm"/>
      <inkml:brushProperty name="height" value="0.05" units="cm"/>
      <inkml:brushProperty name="color" value="#E71224"/>
    </inkml:brush>
  </inkml:definitions>
  <inkml:trace contextRef="#ctx0" brushRef="#br0">21 65 8906,'0'0'8016,"15"-10"-7880,48-31-46,-59 39-87,-1 1 0,1-1 0,-1 0 1,1 1-1,0 0 0,-1 0 1,1 0-1,0 0 0,0 0 0,0 1 1,0 0-1,0 0 0,0 0 0,0 0 1,7 2-1,-9-1-4,0-1 0,-1 1-1,1 0 1,-1 0 0,1 0 0,-1 0-1,1 0 1,-1 0 0,0 0 0,1 0-1,-1 1 1,0-1 0,0 0-1,0 1 1,0-1 0,0 1 0,0 0-1,-1-1 1,1 1 0,0-1 0,-1 1-1,1 0 1,-1 0 0,0-1 0,0 1-1,1 0 1,-1 0 0,0 2 0,-1 4 6,0 0 1,0 0-1,0 1 1,-1-1-1,0 0 1,-1 0 0,1-1-1,-2 1 1,1 0-1,-1-1 1,-5 8-1,-8 9 98,-38 41 0,38-47-58,1 1-1,1 0 0,-14 23 0,28-40-41,-1 0 1,1 0-1,0 1 1,-1-1-1,1 0 0,0 0 1,1 1-1,-1-1 0,0 1 1,1-1-1,-1 0 0,1 1 1,0-1-1,0 1 0,0-1 1,0 1-1,0-1 1,1 1-1,-1-1 0,1 1 1,0 2-1,1-3 10,0 0 1,-1-1-1,1 1 1,0 0-1,0-1 1,0 0-1,0 1 0,0-1 1,0 0-1,1 0 1,-1 0-1,0 0 1,0-1-1,1 1 1,-1 0-1,1-1 0,-1 0 1,0 0-1,1 0 1,4 0-1,10 1-81,7 0 145,-1-1 0,32-3 0,-48 2-520,0-1 0,0 1 0,0-1 1,0-1-1,0 1 0,0-1 0,-1 0 1,1-1-1,-1 0 0,0 0 0,10-8 1,6-11-5944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49.270"/>
    </inkml:context>
    <inkml:brush xml:id="br0">
      <inkml:brushProperty name="width" value="0.05" units="cm"/>
      <inkml:brushProperty name="height" value="0.05" units="cm"/>
      <inkml:brushProperty name="color" value="#E71224"/>
    </inkml:brush>
  </inkml:definitions>
  <inkml:trace contextRef="#ctx0" brushRef="#br0">0 1 4537,'0'0'10970,"161"0"-10970,-136 0-616,-12 0-5585</inkml:trace>
  <inkml:trace contextRef="#ctx0" brushRef="#br0" timeOffset="1">771 31 11963,'0'0'5057</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2.214"/>
    </inkml:context>
    <inkml:brush xml:id="br0">
      <inkml:brushProperty name="width" value="0.05" units="cm"/>
      <inkml:brushProperty name="height" value="0.05" units="cm"/>
      <inkml:brushProperty name="color" value="#E71224"/>
    </inkml:brush>
  </inkml:definitions>
  <inkml:trace contextRef="#ctx0" brushRef="#br0">295 210 3345,'0'0'4391,"16"-19"-3837,7-6-374,-9 10 0,-1 0 1,0-2-1,17-27 0,-5-10 1504,-17 34-458,-16 30 151,-47 78-1332,-129 156 0,9-15 7,170-223-52,4-5 0,0 0 1,0 0-1,0 0 1,1 0-1,-1 0 0,0 0 1,1 1-1,-1-1 1,0 0-1,1 0 1,0 1-1,-1-1 1,1 0-1,0 0 0,-1 3 1,22-4 99,8-2-62,-1-1 0,-1-2-1,30-8 1,17-3 19,43-5-117,228-10 0,-361 49-100,-33 17 232,-88 47 1,56-36-37,18-10-20,30-18-13,2 0 1,0 3-1,-30 24 1,61-45-5,0 0 0,-1 0 1,1 0-1,0 0 0,-1 0 1,1 1-1,0-1 1,0 0-1,-1 0 0,1 0 1,0 0-1,0 1 0,0-1 1,-1 0-1,1 0 1,0 1-1,0-1 0,0 0 1,0 0-1,-1 1 0,1-1 1,0 0-1,0 1 0,0-1 1,0 0-1,0 0 1,0 1-1,0-1 0,0 0 1,0 1-1,0-1 0,0 0 1,0 1-1,0-1 1,0 0-1,0 0 0,0 1 1,0-1-1,0 0 0,0 1 1,1-1-1,-1 0 1,0 0-1,0 1 0,0-1 1,0 0-1,1 0 0,-1 1 1,0-1-1,0 0 0,1 0 1,-1 0-1,0 0 1,0 1-1,1-1 0,-1 0 1,0 0-1,1 0 0,19 3 9,67-4 74,162-22-1,-120 7 8,-128 15-95,-1 1 1,0 0-1,1 0 0,-1 0 0,0 0 0,1 0 0,-1-1 0,0 1 0,1 0 1,-1 0-1,0 0 0,1 0 0,-1 0 0,0 0 0,1 0 0,-1 0 1,0 0-1,1 0 0,-1 0 0,1 1 0,-1-1 0,0 0 0,1 0 0,-1 0 1,0 0-1,0 1 0,1-1 0,-1 0 0,0 0 0,1 0 0,-1 1 0,0-1 1,0 0-1,1 0 0,-1 1 0,0-1 0,0 0 0,0 1 0,0-1 0,1 0 1,-1 1-1,0 0 0,-12 16-42,-41 27 163,37-32-134,-378 271 122,402-280-85,13-5-11,14-8 26,59-24 0,-66 22-26,0 1-1,1 2 1,46-10-1,-74 20-10,1-1-1,-1 0 0,0 0 0,0 1 0,1-1 0,-1 0 1,0 1-1,0-1 0,0 1 0,0 0 0,0-1 0,0 1 1,0 0-1,0 0 0,0 0 0,0-1 0,0 1 0,0 0 1,0 0-1,-1 0 0,1 0 0,0 1 0,-1-1 0,1 0 1,-1 0-1,1 0 0,-1 0 0,0 1 0,1-1 0,-1 0 1,0 0-1,0 1 0,0-1 0,0 1 0,5 63 127,-4-40 31,8 53 96,3 0 1,3-1 0,49 142 0,-46-171-219,2-1 0,2-1 1,2-1-1,2-1 0,2-1 1,2-2-1,39 43 0,-57-76 105,-10-15 54,-12-20-125,6 22-98,-1 0 0,0 0 1,0 0-1,-1 1 0,1 0 0,-1 0 0,0 0 1,0 1-1,0 0 0,0 0 0,-1 1 0,1-1 1,-1 1-1,0 1 0,-10-2 0,-14-1-57,-1 2 0,-39 1 0,-3 0-83,64 0 131,0 0 1,1-1-1,-1 0 0,1-1 1,-1 0-1,-11-6 1,19 9 55,0-1-1,0 0 1,0 0 0,0 0 0,0 0 0,0 0 0,1 0 0,-1-1 0,0 1-1,1-1 1,-1 1 0,1-1 0,-1 1 0,1-1 0,0 0 0,0 0 0,0 0 0,0 0-1,0 0 1,0 0 0,0 0 0,0 0 0,1 0 0,0 0 0,-1 0 0,1 0-1,0 0 1,0 0 0,0-1 0,0 1 0,0 0 0,0 0 0,1 0 0,0-4 0,26 5 131,-21 2-142,1 0 1,0 1 0,0 0-1,0 0 1,-1 0-1,1 1 1,-1 0-1,1 0 1,-1 0-1,7 7 1,61 49 127,-40-29-37,-27-25-77,8 8 32,1 0-1,1-2 0,32 18 0,-46-27-37,0 0 1,1 0-1,-1-1 1,1 0-1,-1 1 1,1-1-1,0-1 1,0 1-1,-1 0 1,1-1-1,0 0 0,0 0 1,-1 0-1,1 0 1,0-1-1,0 0 1,-1 1-1,1-1 1,0 0-1,-1-1 1,1 1-1,-1-1 0,0 1 1,1-1-1,-1 0 1,0 0-1,5-5 1,0-2-80,1-1 1,-1-1 0,0 0-1,-1 0 1,0 0-1,5-14 1,13-42-3035,-16 28-995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3.960"/>
    </inkml:context>
    <inkml:brush xml:id="br0">
      <inkml:brushProperty name="width" value="0.05" units="cm"/>
      <inkml:brushProperty name="height" value="0.05" units="cm"/>
      <inkml:brushProperty name="color" value="#E71224"/>
    </inkml:brush>
  </inkml:definitions>
  <inkml:trace contextRef="#ctx0" brushRef="#br0">280 36 5401,'0'0'5377,"1"-6"-5047,2-17-8,-2 17 329,-3 11-545,-21 35-61,-2-1 0,-35 44 0,-8 11 58,45-61-51,-30 48 22,48-73-57,1 1 0,-1 0-1,2 1 1,-1-1 0,1 1 0,1-1 0,-2 12-1,4-21-15,0 1 1,0-1-1,0 1 0,0-1 0,0 1 0,0-1 0,0 0 0,1 1 0,-1-1 0,0 1 0,0-1 0,0 1 1,1-1-1,-1 0 0,0 1 0,1-1 0,-1 1 0,0-1 0,1 0 0,-1 0 0,1 1 0,-1-1 0,0 0 1,1 1-1,-1-1 0,1 0 0,-1 0 0,1 0 0,-1 0 0,1 0 0,-1 1 0,1-1 0,-1 0 1,0 0-1,1 0 0,0 0 0,25 0 82,-16-1-35,12-1 12,-1 0-1,1-2 1,-1-1-1,0 0 0,0-2 1,29-13-1,-25 10-43,1 1 0,0 1 0,41-8 1,-66 16-20,-1 0 1,1 0 0,-1 0-1,1 0 1,-1-1 0,1 1-1,0 0 1,-1 0 0,1 0-1,-1 0 1,1 0 0,0 0 0,-1 0-1,1 1 1,-1-1 0,1 0-1,-1 0 1,1 0 0,-1 1-1,1-1 1,-1 0 0,1 0-1,-1 1 1,1-1 0,-1 0 0,1 1-1,-1-1 1,1 1 0,-1-1-1,0 1 1,1-1 0,-1 1-1,0-1 1,1 1 0,-1-1-1,0 1 1,0-1 0,0 1 0,1-1-1,-1 1 1,0 0 0,0-1-1,0 1 1,0-1 0,0 1-1,0-1 1,0 1 0,0 0-1,0-1 1,0 1 0,0-1 0,-1 1-1,1-1 1,0 1 0,0 0-1,-1-1 1,1 1 0,0-1-1,0 1 1,-1 0 0,-20 34 91,-10 1 130,-54 49 0,59-61-181,1 1 1,0 1-1,2 1 0,-23 36 0,46-63-38,-1 1 1,1-1-1,0 0 1,0 1-1,-1-1 0,1 0 1,0 1-1,0-1 1,0 0-1,0 1 0,-1-1 1,1 1-1,0-1 1,0 1-1,0-1 0,0 0 1,0 1-1,0-1 1,0 1-1,0-1 0,0 0 1,0 1-1,0-1 0,0 1 1,0-1-1,1 0 1,-1 1-1,0-1 0,0 1 1,0-1-1,1 0 1,-1 1-1,0-1 0,0 0 1,1 1-1,-1-1 1,0 0-1,0 0 0,1 1 1,-1-1-1,0 0 1,1 0-1,-1 1 0,1-1 1,-1 0-1,0 0 1,1 0-1,-1 0 0,1 0 1,-1 0-1,0 1 1,1-1-1,-1 0 0,1 0 1,-1 0-1,0 0 1,1-1-1,31 0 56,-25 0-35,118-17 54,-80 10-42,89-4-1,-130 11-38,0 1 0,0 0 0,-1 0 0,1 0 0,0 0 0,0 1 0,-1 0 0,1 0 0,-1 0 0,1 0 0,-1 0 0,6 3 0,-7-2 2,0 1 1,-1-1-1,1 1 0,-1-1 1,0 1-1,0-1 1,0 1-1,0 0 0,0-1 1,0 1-1,-1 0 1,0 0-1,1-1 1,-1 1-1,0 0 0,0 0 1,-1 4-1,0 0 8,0 0 0,-1 0 0,0 0 0,0 0 1,-1 0-1,0-1 0,0 1 0,0-1 0,-1 0 0,0 0 0,0 0 0,0 0 0,-1-1 0,0 1 0,0-1 0,-7 5 0,-10 8 21,0-1 0,-44 27 0,37-31 21,-14 11 18,42-24-71,27 12 8,-25-10 20,0 0-1,0 0 0,0 0 0,0 0 0,-1 0 1,1 0-1,-1 0 0,1 0 0,-1 0 1,0 0-1,1 0 0,-1 0 0,0 1 1,-1-1-1,1 0 0,0 0 0,-1 3 0,0 2 4,5 102 98,4 1-1,5-2 1,5 0-1,35 116 0,-37-169-86,2-1 0,3 0 0,35 63 0,-56-116 300,0-5-294,-1 0 0,0-1 0,0 1-1,0 0 1,0 0 0,0 0 0,-1 0 0,0 0 0,0 0-1,0 0 1,0 0 0,-1 1 0,0-1 0,1 1 0,-1 0 0,0 0-1,-7-5 1,-7-6-66,-1 2 1,-28-16-1,9 7 71,-74-58-1,124 110-349,1-13 307,1 1 0,1-2 0,0 0 1,2-1-1,0 0 0,1-2 0,0 0 0,37 19 0,-51-30 11,0-1 0,0-1-1,1 1 1,-1-1 0,0 0-1,1 0 1,-1 0 0,1-1-1,-1 0 1,1 0 0,-1-1-1,1 1 1,-1-1 0,1 0-1,-1 0 1,0-1 0,0 0-1,1 0 1,-1 0 0,0-1 0,-1 1-1,1-1 1,8-7 0,-3 2-481,-1 0 0,1-1 0,-2-1 0,0 1 0,0-1 0,0-1 0,-1 1 0,-1-1 0,7-15 0,-3-3-5149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6:59.964"/>
    </inkml:context>
    <inkml:brush xml:id="br0">
      <inkml:brushProperty name="width" value="0.05" units="cm"/>
      <inkml:brushProperty name="height" value="0.05" units="cm"/>
      <inkml:brushProperty name="color" value="#E71224"/>
    </inkml:brush>
  </inkml:definitions>
  <inkml:trace contextRef="#ctx0" brushRef="#br0">31 66 8010,'0'0'10817,"-3"13"-10639,-10 74 596,4 0 0,3 98 510,9-228-850,1-1-1,18-72 1,-16 92-448,0 1-1,2 0 0,1 1 1,22-41-1,-28 57-4,1 0 0,0 1 0,0-1-1,1 1 1,-1 0 0,1 0 0,0 1 0,0 0 0,1 0 0,-1 0-1,1 0 1,0 1 0,0 0 0,0 0 0,0 1 0,1-1 0,-1 1 0,1 1-1,-1-1 1,1 1 0,0 0 0,9 1 0,-11-1-2,0 2 0,0-1 0,1 1 1,-1-1-1,0 1 0,0 1 0,0-1 1,0 1-1,0 0 0,0 0 0,0 0 0,-1 1 1,1-1-1,-1 1 0,5 4 0,-6-4 7,0 0 1,-1 0-1,1 1 0,-1-1 0,0 1 0,0-1 0,0 1 1,0 0-1,0 0 0,-1 0 0,0 0 0,0 0 0,0 0 0,0 0 1,-1 0-1,1 0 0,-1 0 0,0 1 0,-2 6 0,2-7 13,-1-1-1,-1 1 1,1-1 0,-1 1-1,1-1 1,-1 0-1,0 0 1,0 0-1,0 0 1,-1 0 0,1 0-1,-1 0 1,1-1-1,-1 1 1,0-1-1,0 0 1,0 0-1,0 0 1,0 0 0,-5 1-1,-11 6-4,0-1-1,-27 8 1,31-11 5,-90 15-4847,116-26-1363</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4.988"/>
    </inkml:context>
    <inkml:brush xml:id="br0">
      <inkml:brushProperty name="width" value="0.05" units="cm"/>
      <inkml:brushProperty name="height" value="0.05" units="cm"/>
      <inkml:brushProperty name="color" value="#E71224"/>
    </inkml:brush>
  </inkml:definitions>
  <inkml:trace contextRef="#ctx0" brushRef="#br0">207 119 5297,'0'0'7895,"0"-9"-7119,-1-28-429,-2 35-190,-3 11-118,-5 10-40,-3 8 28,-33 46 0,40-64-13,0 0 1,0-1 0,-1 1-1,0-2 1,0 1-1,-1-1 1,0 0 0,-14 7-1,22-13-11,1-1 1,-1 1-1,0-1 0,0 1 1,0-1-1,0 1 0,0-1 1,0 0-1,0 1 0,0-1 0,0 0 1,0 0-1,0 0 0,0 0 1,0 1-1,0-1 0,0-1 1,0 1-1,0 0 0,0 0 1,0 0-1,0 0 0,0-1 0,1 1 1,-1 0-1,0-1 0,0 1 1,0-1-1,0 1 0,0-1 1,1 0-1,-1 1 0,0-1 0,0 0 1,1 1-1,-1-1 0,0 0 1,1 0-1,-1 0 0,1 0 1,-1 1-1,1-1 0,0 0 0,-1 0 1,1 0-1,0 0 0,-1 0 1,1 0-1,0 0 0,0 0 1,0 0-1,0-2 0,0-5-3,-1-1 0,2 1 0,-1-1 0,1 1 0,2-9 0,0 5-6,1 0-1,0 1 1,1 0 0,1 0-1,-1 0 1,1 1 0,1 0 0,0 0-1,12-13 1,-13 16 3,1 0-1,0 0 1,0 1-1,0-1 1,1 2-1,-1-1 1,2 1-1,-1 0 1,0 1-1,1 0 1,0 0-1,14-3 1,-20 6 1,0 0 0,0 1 1,0 0-1,1 0 0,-1 0 1,0 0-1,0 0 0,1 0 1,-1 1-1,0 0 0,0 0 1,0 0-1,0 0 0,0 0 1,0 0-1,0 1 0,0 0 1,0-1-1,-1 1 0,5 4 1,-2-1-2,-1 0 1,0 1 0,-1-1 0,1 1 0,-1-1 0,0 1 0,-1 0 0,1 0 0,2 13 0,0 8 52,0 1 0,-2 0 0,-1 48 0,-2-62-30,-1-1-1,-1 1 1,0-1 0,-1 0 0,0 1-1,-1-2 1,0 1 0,-1 0-1,-1-1 1,0 0 0,-1 0 0,0 0-1,0-1 1,-10 10 0,16-19-15,0-1-1,0 0 1,-1 1 0,1-1 0,0 0-1,-1 0 1,1 0 0,-1 0-1,1 0 1,-1 0 0,1 0 0,-1 0-1,-2 0 1,4-1-19,-1 0 0,1 0 0,-1 0 0,1 0 0,0 0-1,-1 0 1,1 0 0,-1-1 0,1 1 0,0 0 0,-1 0 0,1 0 0,-1 0 0,1-1-1,0 1 1,-1 0 0,1-1 0,0 1 0,0 0 0,-1 0 0,1-1 0,0 1 0,0-1-1,-1 1 1,1 0 0,0-1 0,0 1 0,0 0 0,-1-1 0,1 1 0,0-1 0,0 0-1,0-3-318,-1 0 0,1-1-1,0 1 1,0 0 0,0 0-1,1-1 1,0 1 0,0 0-1,1-5 1,12-24-3470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5.351"/>
    </inkml:context>
    <inkml:brush xml:id="br0">
      <inkml:brushProperty name="width" value="0.05" units="cm"/>
      <inkml:brushProperty name="height" value="0.05" units="cm"/>
      <inkml:brushProperty name="color" value="#E71224"/>
    </inkml:brush>
  </inkml:definitions>
  <inkml:trace contextRef="#ctx0" brushRef="#br0">60 42 5825,'0'0'4665,"3"-10"-4405,8-19-167,-7 26-71,-9 26-13,-26 69 216,23-73-184,1-1 0,1 1 0,0 0 0,2 0 0,0 0 0,-2 35 0,6-53-39,0 0 0,0 0-1,0 0 1,0 0 0,0-1-1,0 1 1,0 0 0,0 0-1,1 0 1,-1 0-1,0-1 1,0 1 0,1 0-1,-1 0 1,1-1 0,-1 1-1,1 0 1,-1 0 0,1-1-1,-1 1 1,1-1-1,0 1 1,-1 0 0,1-1-1,0 1 1,-1-1 0,1 0-1,0 1 1,0-1 0,1 1-1,0-1 12,1 1 0,-1-1 1,1 0-1,-1 0 0,1 0 0,0 0 0,-1-1 0,1 1 0,-1-1 0,5-1 0,-1 0 15,1-1-1,-1 0 1,1 0-1,-1 0 1,0-1-1,0 0 1,7-6-1,-8 2-15,1 0 0,-1 0 1,0 0-1,0-1 0,-1 0 0,0 0 0,-1 0 0,0 0 0,-1-1 0,0 1 0,0-1 1,-1 1-1,0-1 0,0 0 0,-1 0 0,-2-11 0,2 16-11,0 1 0,-1 0 0,1-1 0,-1 1 0,0 0-1,-1-1 1,1 1 0,-1 0 0,0 0 0,0 0 0,0 0 0,0 0 0,0 1-1,-1-1 1,0 1 0,0-1 0,0 1 0,0 0 0,0 0 0,-1 1 0,1-1 0,-1 1-1,0-1 1,0 1 0,0 0 0,0 0 0,0 1 0,0-1 0,0 1 0,-1 0 0,1 0-1,0 1 1,-1-1 0,1 1 0,-1 0 0,-6 1 0,11-1-26,-1 0 1,0 0 0,0 0-1,1 1 1,-1-1-1,0 0 1,0 1-1,1-1 1,-1 0 0,0 1-1,1-1 1,-1 1-1,1-1 1,-1 1-1,1-1 1,-1 1 0,1 0-1,-1-1 1,1 1-1,-1 0 1,1-1-1,0 1 1,-1 0-1,1 0 1,0-1 0,0 1-1,-1 0 1,1 0-1,0-1 1,0 1-1,0 0 1,0 0 0,0 0-1,0-1 1,0 1-1,0 0 1,1 0-1,-1-1 1,0 1 0,0 0-1,1 0 1,-1-1-1,0 1 1,1 0-1,-1-1 1,1 1 0,-1 0-1,0-1 1,1 1-1,0-1 1,-1 1-1,1 0 1,-1-1-1,1 0 1,0 1 0,20 9-2094</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5.925"/>
    </inkml:context>
    <inkml:brush xml:id="br0">
      <inkml:brushProperty name="width" value="0.05" units="cm"/>
      <inkml:brushProperty name="height" value="0.05" units="cm"/>
      <inkml:brushProperty name="color" value="#E71224"/>
    </inkml:brush>
  </inkml:definitions>
  <inkml:trace contextRef="#ctx0" brushRef="#br0">136 63 7602,'0'0'5950,"-20"23"-5752,-62 81-78,77-97-110,1 0 0,0 0 0,0 1 0,1-1 0,0 1 0,0 0 0,1 0 1,0 0-1,1 1 0,0-1 0,0 0 0,0 1 0,1-1 0,0 0 0,3 12 1,-2 11 31,-1-30-38,0-1 0,0 1 0,0 0 1,0 0-1,0 0 0,0 0 0,0-1 0,0 1 1,0 0-1,1 0 0,-1 0 0,0 0 0,0-1 1,1 1-1,-1 0 0,1 0 0,-1-1 0,1 1 1,-1 0-1,1-1 0,-1 1 0,1-1 0,-1 1 1,1 0-1,0-1 0,-1 1 0,1-1 1,0 0-1,0 1 0,-1-1 0,1 1 0,0-1 1,0 0-1,0 0 0,-1 0 0,1 1 0,0-1 1,0 0-1,0 0 0,0 0 0,-1 0 0,1 0 1,0 0-1,0-1 0,0 1 0,0 0 0,-1 0 1,1 0-1,0-1 0,0 1 0,-1-1 1,1 1-1,0 0 0,0-1 0,-1 1 0,2-2 1,3-1 35,1 0 0,-1 0 0,0-1 0,0 1 1,0-1-1,6-7 0,-2 0-16,0 0 0,-1-1-1,0 0 1,-1-1 0,-1 0 0,0 0-1,-1 0 1,0-1 0,4-18 0,-4 0 1,0 1 1,-3-1 0,0-35-1,-2 65-11,0 0-1,0 1 1,0-1-1,0 0 1,-1 1-1,1-1 1,0 1-1,-1-1 0,1 0 1,-1 1-1,1-1 1,-1 1-1,0-1 1,1 1-1,-2-2 1,1 3-5,1-1 0,-1 1-1,1-1 1,-1 1 0,0 0 0,1 0 0,-1-1 0,1 1-1,-1 0 1,0 0 0,1 0 0,-1-1 0,1 1 0,-1 0-1,0 0 1,1 0 0,-1 0 0,0 0 0,1 0 0,-1 0-1,1 1 1,-1-1 0,0 0 0,1 0 0,-2 1 0,-1 0-3,1 1 1,-1-1 0,1 1 0,-1 0 0,1 0 0,0 0 0,0 0-1,0 1 1,0-1 0,0 0 0,0 1 0,1-1 0,-1 1-1,-1 4 1,-1 4 1,0 0 0,0 0 0,1 0 0,1 1 0,0 0 0,1-1 0,0 1 0,0 0 0,1 0 0,3 16 0,-3-26-8,1 0 0,-1 0 0,1 0 0,0 0 0,-1 0 0,1-1 0,0 1 0,0 0 0,0 0 0,1-1 0,-1 1 0,0-1 0,1 1 0,-1-1 0,0 1 0,1-1 0,0 0 0,-1 0 0,1 0 0,3 2 0,0-2 2,-1 1 1,0-1 0,1 0 0,-1 0 0,1-1-1,-1 1 1,1-1 0,-1 0 0,6-1-1,-1 0 11,0 0 1,0-1-1,0 0 0,0-1 0,0 1 0,-1-2 0,1 1 1,14-10-1,-14 7 5,0-1 0,0 0 1,0-1-1,-1 0 0,-1 0 0,1-1 1,-1 0-1,-1 0 0,0 0 0,0-1 1,0 0-1,-2 0 0,1-1 0,-1 1 1,-1-1-1,0 0 0,0 0 1,-1 0-1,1-12 0,-4 30-12,-1 1 0,1 0 0,-1-1 0,-1 1 0,1-1 0,-7 12 0,-5 16-7,1 9 27,3 1-1,1 1 0,2-1 1,3 1-1,1 87 0,4-126-20,-1 1 0,1-1-1,0 0 1,1 0-1,0 1 1,0-1 0,0 0-1,6 10 1,-7-14-24,1-1 0,-1 0 0,1 0-1,0 0 1,-1 0 0,1 0 0,0 0 0,0 0 0,0-1 0,0 1 0,1-1 0,-1 1 0,0-1-1,1 0 1,-1 0 0,1 0 0,-1 0 0,1 0 0,-1-1 0,1 1 0,-1-1 0,1 0 0,0 1-1,-1-1 1,1-1 0,0 1 0,3-1 0,1 0-341,0-1 0,0 0 0,0-1 0,0 1 0,0-1 0,-1 0 0,0-1-1,0 0 1,0 0 0,0 0 0,0-1 0,5-5 0,24-31-6860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6.285"/>
    </inkml:context>
    <inkml:brush xml:id="br0">
      <inkml:brushProperty name="width" value="0.05" units="cm"/>
      <inkml:brushProperty name="height" value="0.05" units="cm"/>
      <inkml:brushProperty name="color" value="#E71224"/>
    </inkml:brush>
  </inkml:definitions>
  <inkml:trace contextRef="#ctx0" brushRef="#br0">48 1 8146,'0'0'4953,"-2"12"-4844,-7 178 763,9-122-473,-12 92 1,7-129-354,-3 15 60,-3 73 1,11-119-111,0 1 0,0-1 0,0 1 0,0-1 0,0 0 0,0 1 1,0-1-1,0 1 0,0-1 0,0 0 0,0 1 0,0-1 0,0 1 0,0-1 0,0 0 0,0 1 0,1-1 1,-1 1-1,0-1 0,0 0 0,0 1 0,1-1 0,-1 0 0,0 1 0,1-1 0,-1 0 0,0 1 1,0-1-1,1 0 0,-1 0 0,1 1 0,-1-1 0,0 0 0,1 0 0,-1 0 0,0 0 0,1 0 0,-1 1 1,1-1-1,-1 0 0,0 0 0,1 0 0,-1 0 0,1 0 0,-1 0 0,1 0 0,-1 0 0,0 0 0,1-1 1,-1 1-1,1 0 0,-1 0 0,1 0 0,21-14-609,-20 13 518,30-31-2165,-1-7-1913</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6.613"/>
    </inkml:context>
    <inkml:brush xml:id="br0">
      <inkml:brushProperty name="width" value="0.05" units="cm"/>
      <inkml:brushProperty name="height" value="0.05" units="cm"/>
      <inkml:brushProperty name="color" value="#E71224"/>
    </inkml:brush>
  </inkml:definitions>
  <inkml:trace contextRef="#ctx0" brushRef="#br0">309 0 8242,'0'0'3336,"2"147"-2127,-2-70-297,0 5-424,0 1-112,-10-4-168,2-9-80,6-14-112,-1-12 40,3-16-56,0-16 0,5-28-2656,-5-12-3018</inkml:trace>
  <inkml:trace contextRef="#ctx0" brushRef="#br0" timeOffset="1">1 401 8482,'0'0'4137,"155"-42"-4137,-80 26-80,23-1-1177,-20 6-679,-18 4-4945</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6.956"/>
    </inkml:context>
    <inkml:brush xml:id="br0">
      <inkml:brushProperty name="width" value="0.05" units="cm"/>
      <inkml:brushProperty name="height" value="0.05" units="cm"/>
      <inkml:brushProperty name="color" value="#E71224"/>
    </inkml:brush>
  </inkml:definitions>
  <inkml:trace contextRef="#ctx0" brushRef="#br0">81 35 5369,'0'0'5377,"15"-6"-5147,44-20-80,-58 26-147,-1-1-1,1 1 1,0 0-1,0-1 1,0 1 0,0 0-1,-1 0 1,1 0-1,0-1 1,0 1-1,0 0 1,0 0-1,0 0 1,0 1-1,0-1 1,0 0-1,-1 0 1,1 0-1,0 1 1,0-1-1,0 0 1,0 1-1,-1-1 1,1 1-1,0-1 1,0 1 0,-1-1-1,1 1 1,0-1-1,-1 1 1,1 0-1,0-1 1,-1 1-1,1 0 1,-1 0-1,1-1 1,-1 1-1,0 0 1,1 0-1,-1 0 1,0 0-1,1 1 1,1 38 89,-2-33-19,-1 5 80,0 0 1,-1 0 0,0-1-1,0 1 1,-1-1-1,-1 0 1,0 1 0,-9 16-1,-7 8 398,-29 39 0,31-50-336,1 2 0,2 0 0,-13 29 0,26-53-205,1 0-1,0 1 1,0-1-1,0 0 1,0 1-1,1-1 1,-1 1-1,1 0 1,0 4-1,0-7-5,0 0 1,1 0-1,-1 0 0,0 0 0,0 0 1,1 0-1,-1 0 0,1 0 0,-1 0 1,1 0-1,0 0 0,-1 0 0,1 0 1,0 0-1,-1-1 0,1 1 0,0 0 1,0 0-1,0-1 0,1 2 0,4 0 18,0-1 0,0 0 0,0 1 0,0-2 0,0 1 0,0-1 0,0 0 0,10-1 0,8 0 54,16-1-1,1-2-1,-1-2 1,48-14-1,34-5-24,-173 24-3297,1 1-1174</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2:57.310"/>
    </inkml:context>
    <inkml:brush xml:id="br0">
      <inkml:brushProperty name="width" value="0.05" units="cm"/>
      <inkml:brushProperty name="height" value="0.05" units="cm"/>
      <inkml:brushProperty name="color" value="#E71224"/>
    </inkml:brush>
  </inkml:definitions>
  <inkml:trace contextRef="#ctx0" brushRef="#br0">1 21 7434,'0'0'5457,"147"-21"-5177,-129 45-248,-10 6-32,-8-2-1953</inkml:trace>
  <inkml:trace contextRef="#ctx0" brushRef="#br0" timeOffset="1">500 249 6009,'0'0'0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1.467"/>
    </inkml:context>
    <inkml:brush xml:id="br0">
      <inkml:brushProperty name="width" value="0.05" units="cm"/>
      <inkml:brushProperty name="height" value="0.05" units="cm"/>
      <inkml:brushProperty name="color" value="#E71224"/>
    </inkml:brush>
  </inkml:definitions>
  <inkml:trace contextRef="#ctx0" brushRef="#br0">42 3 5313,'0'-3'16318,"-21"146"-16356,1 26-679,20-221-2406,0 12-2594,0 7-4463</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1.796"/>
    </inkml:context>
    <inkml:brush xml:id="br0">
      <inkml:brushProperty name="width" value="0.05" units="cm"/>
      <inkml:brushProperty name="height" value="0.05" units="cm"/>
      <inkml:brushProperty name="color" value="#E71224"/>
    </inkml:brush>
  </inkml:definitions>
  <inkml:trace contextRef="#ctx0" brushRef="#br0">165 8 5905</inkml:trace>
  <inkml:trace contextRef="#ctx0" brushRef="#br0" timeOffset="1">165 8 5905,'-93'-7'8230,"104"7"-6010,0 0-2117,0 1-1,1 0 0,-1 1 0,0 0 0,0 0 0,0 2 0,0-1 1,-1 1-1,1 1 0,-1 0 0,0 0 0,10 8 0,-15-9-98,0-1 0,-1 1 0,1 0 0,-1 1-1,0-1 1,0 1 0,-1-1 0,1 1 0,-1 0 0,0 0 0,0 1 0,-1-1-1,0 1 1,0-1 0,0 1 0,-1 0 0,1 0 0,-1 0 0,-1-1-1,1 1 1,-1 0 0,0 0 0,0 0 0,-3 12 0,1-13 4,0 1-1,0 0 1,-1-1 0,0 0-1,0 1 1,-1-1 0,1 0 0,-1-1-1,0 1 1,0-1 0,-1 0-1,1 0 1,-1 0 0,0 0 0,0-1-1,-10 5 1,-8 5 26,0-2 0,-36 12 0,45-18-12,1-1 0,-1 0-1,1-1 1,-1-1 0,0 0-1,-15 0 1,29-3-25,0 1 1,0 0-1,0-1 0,-1 1 0,1-1 1,0 1-1,0-1 0,1 1 1,-1-1-1,0 1 0,0 0 0,0-1 1,0 1-1,0-1 0,0 1 0,0 0 1,1-1-1,-1 1 0,0-1 0,0 1 1,1 0-1,-1-1 0,0 1 0,1 0 1,-1-1-1,0 1 0,1 0 0,-1 0 1,0-1-1,1 1 0,-1 0 0,0 0 1,1-1-1,82-49-2984,-39 27-1688</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2.250"/>
    </inkml:context>
    <inkml:brush xml:id="br0">
      <inkml:brushProperty name="width" value="0.05" units="cm"/>
      <inkml:brushProperty name="height" value="0.05" units="cm"/>
      <inkml:brushProperty name="color" value="#E71224"/>
    </inkml:brush>
  </inkml:definitions>
  <inkml:trace contextRef="#ctx0" brushRef="#br0">133 66 7009,'0'0'9036,"-1"-7"-8568,-1-51 3339,-1 59-3573,-6 4-237,0 0 0,1 1-1,0 0 1,0 1 0,0-1 0,0 2 0,1-1 0,0 1 0,1 0 0,0 0 0,0 1 0,1 0 0,0 0-1,0 0 1,1 0 0,0 1 0,1 0 0,0 0 0,1 0 0,0 0 0,-1 14 0,3-21 5,0 0 0,1 0 0,-1 0 0,1-1 0,0 1 0,0 0 0,0 0-1,0-1 1,1 1 0,-1-1 0,1 1 0,-1-1 0,1 1 0,0-1 0,0 0 0,0 0 0,0 0 0,0 0 0,1 0 0,-1-1 0,1 1 0,-1-1 0,1 1 0,-1-1 0,1 0 0,0 0 0,-1 0 0,1 0 0,6 0 0,8 3 28,0-1 1,1-1-1,29 0 1,-40-2-19,12 1-3,0 0-23,0-1-1,0 0 1,-1-1 0,1-1 0,0-1 0,24-7-1,-40 9 19,-2 0-162,-14-14-2315,5 5-2133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0.325"/>
    </inkml:context>
    <inkml:brush xml:id="br0">
      <inkml:brushProperty name="width" value="0.05" units="cm"/>
      <inkml:brushProperty name="height" value="0.05" units="cm"/>
      <inkml:brushProperty name="color" value="#E71224"/>
    </inkml:brush>
  </inkml:definitions>
  <inkml:trace contextRef="#ctx0" brushRef="#br0">0 0 7210,'0'0'7322,"15"1"-4486,-9 1-2699,0-1 0,0 1 0,0 1 1,0-1-1,-1 1 0,1 0 0,-1 0 1,0 1-1,0 0 0,0 0 0,8 7 1,49 59 1050,-48-53-849,-1-2-139,-1-2-117,-1 0-1,0 0 1,0 2-1,-1-1 1,-1 1-1,-1 1 1,0-1-1,6 21 1,-11-49-8701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3.041"/>
    </inkml:context>
    <inkml:brush xml:id="br0">
      <inkml:brushProperty name="width" value="0.05" units="cm"/>
      <inkml:brushProperty name="height" value="0.05" units="cm"/>
      <inkml:brushProperty name="color" value="#E71224"/>
    </inkml:brush>
  </inkml:definitions>
  <inkml:trace contextRef="#ctx0" brushRef="#br0">20 53 4537,'0'0'9103,"-4"2"-8064,-11 7 2275,31-4-2076,56-6-1330,-45 0 537,756 1 513,-782 0-876,-37-14-604,28 12 468,0-1 1,0-1 0,1 1-1,0-1 1,0-1 0,0 1-1,0-1 1,-11-11 0,18 16 52,0 0 1,0-1 0,0 1-1,0 0 1,-1 0 0,1 0 0,0-1-1,0 1 1,0 0 0,0 0-1,0-1 1,0 1 0,0 0 0,0 0-1,1 0 1,-1-1 0,0 1 0,0 0-1,0 0 1,0 0 0,0 0-1,0-1 1,0 1 0,0 0 0,0 0-1,1 0 1,-1 0 0,0-1-1,0 1 1,0 0 0,0 0 0,0 0-1,1 0 1,-1 0 0,0 0 0,0-1-1,0 1 1,1 0 0,-1 0-1,0 0 1,0 0 0,0 0 0,1 0-1,-1 0 1,0 0 0,0 0-1,0 0 1,1 0 0,-1 0 0,0 0-1,0 0 1,0 0 0,1 0 0,-1 0-1,0 0 1,0 1 0,12-1-22,-7 1 16,0 1 0,0 0 0,0 0-1,0 0 1,0 1 0,0-1 0,-1 1 0,1 0 0,-1 1-1,1-1 1,-1 1 0,-1 0 0,1 0 0,0 0-1,-1 0 1,0 1 0,3 5 0,-3-6 5,0 0 1,-1 1 0,1-1-1,-1 1 1,0-1 0,0 1-1,-1 0 1,1-1 0,-1 1-1,0 0 1,-1 0-1,1 0 1,-1 0 0,0 0-1,0 0 1,0 0 0,-1 0-1,0 0 1,-2 6 0,-6-2-104,7-24-12064</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3.523"/>
    </inkml:context>
    <inkml:brush xml:id="br0">
      <inkml:brushProperty name="width" value="0.05" units="cm"/>
      <inkml:brushProperty name="height" value="0.05" units="cm"/>
      <inkml:brushProperty name="color" value="#E71224"/>
    </inkml:brush>
  </inkml:definitions>
  <inkml:trace contextRef="#ctx0" brushRef="#br0">199 45 8466,'0'0'6361,"9"-7"-6097,37-30 3329,-55 38-3567,0 0 0,1 1 0,-1 0 0,1 0-1,0 1 1,0 0 0,0 1 0,0 0 0,0 0 0,-9 7 0,-68 55 108,76-59-99,1 1 0,0 1 0,0-1 0,-8 14 0,13-18-17,1 0 0,0 0 0,0 0 0,0 0 0,0 0-1,1 1 1,-1-1 0,1 1 0,0-1 0,1 1 0,-1-1-1,1 1 1,0 7 0,1-9-4,0-1-1,0 1 1,0 0-1,0-1 1,1 0-1,-1 1 0,1-1 1,0 0-1,-1 0 1,1 1-1,0-2 1,0 1-1,1 0 1,-1 0-1,0-1 1,0 1-1,1-1 1,-1 1-1,1-1 1,0 0-1,-1 0 0,1 0 1,0-1-1,-1 1 1,1-1-1,0 1 1,4-1-1,14 3 72,0-1 0,31-1 1,-42-1-68,100 0 339,-66-15-3600,-18 4-1783</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4.349"/>
    </inkml:context>
    <inkml:brush xml:id="br0">
      <inkml:brushProperty name="width" value="0.05" units="cm"/>
      <inkml:brushProperty name="height" value="0.05" units="cm"/>
      <inkml:brushProperty name="color" value="#E71224"/>
    </inkml:brush>
  </inkml:definitions>
  <inkml:trace contextRef="#ctx0" brushRef="#br0">247 55 10938,'0'0'8442,"-22"-4"-7895,-71-10-268,89 15-267,-1-1 0,1 1 0,-1 0 0,1 0 0,-1 0 0,1 0 0,0 1 0,0 0 0,-1 0 0,1 0 0,1 0 0,-1 1 0,0-1 0,1 1 0,-1 0 0,1 0 0,0 1 0,0-1 0,0 0 0,0 1 0,1 0 0,-1 0 0,-1 4 0,-2 1 9,1-2-15,1-1-1,0 1 1,0 0-1,1 1 1,0-1-1,0 1 1,1-1-1,0 1 1,0 0-1,1 0 1,0 0 0,0 10-1,1-17-3,1 0 0,0 0 0,-1 1 0,1-1 0,0 0 0,0 0 0,-1 0 0,1 0 0,0 0 0,0 0 0,0 0 0,0 0 0,0 0 0,1 0 0,-1-1 0,0 1 0,0 0 0,0-1 0,1 1 0,-1-1 0,0 1 0,1-1 0,-1 0 0,0 1 0,1-1 0,-1 0 0,1 0 0,-1 0 0,0 0 0,1 0 0,1-1 0,54-1 163,-52 2-151,5-1 2,0-1 0,1 0 1,-1-1-1,0 0 0,-1 0 1,1-1-1,0-1 0,-1 1 1,17-13-1,-21 14 2,0-1 0,-1 1 0,0-1 0,1 0 0,-1 0 0,-1-1 0,1 1 0,-1-1 0,0 0 0,0 0 0,0 0 0,-1 0 0,1 0 0,-1-1 0,0 1 0,-1-1 0,0 1 0,1-1 0,-1-11 0,-18 82-140,16-62 120,1 0 1,0 1-1,0-1 0,0 0 1,0 1-1,1-1 0,-1 0 1,1 0-1,0 1 0,0-1 0,0 0 1,0 0-1,0 0 0,1 0 1,0 0-1,-1 0 0,1-1 0,3 5 1,-1-5 13,0 1 0,0-1 0,0 1 0,0-1-1,0-1 1,0 1 0,0 0 0,1-1 0,-1 0 0,1 0 0,-1 0 0,1-1 0,4 1 0,2 0-4,1 0 1,0 0-1,-1-2 1,1 1-1,0-1 1,-1-1-1,0 0 1,1-1-1,-1 0 1,0-1-1,0 0 1,0 0-1,-1-1 1,0-1-1,0 0 1,0 0-1,0-1 1,-1 0-1,0-1 0,-1 0 1,0 0-1,0-1 1,-1 0-1,0 0 1,0-1-1,-1 1 1,6-14-1,-12 23-8,0 0 0,0-1 0,0 1 0,0 0 0,0 0 0,0 0 0,0 0 0,0 0 0,0-1 0,0 1 0,0 0 0,0 0 0,0 0 0,0 0 0,0-1 0,0 1 0,0 0 0,0 0 0,1 0 0,-1 0 0,0 0 0,0 0 0,0-1 0,0 1 0,0 0 0,0 0 0,0 0 0,1 0 0,-1 0 0,0 0 0,0 0 0,0 0 0,0 0 0,0 0 0,1 0 0,-1 0 0,0 0 0,0 0 0,0-1 0,0 1 0,1 0 0,-1 0 0,0 1 0,0-1 0,0 0 0,0 0 0,0 0 0,1 0 0,-1 0 0,0 0 0,0 0 0,0 0 0,0 0 0,0 0 0,1 0 1,-1 0-1,0 0 0,0 1 0,0-1 0,0 0 0,0 0 0,0 0 0,0 0 0,1 0 0,-1 0 0,0 1 0,0-1 0,0 0 0,3 21-38,-2 42-14,-1-46 77,2 115 18,1-47 1,-4 1 1,-14 109-1,9-178-110,0-17-413,-5-29-432,1-71-1341,6-180 0,5 162 2220,-1 99-54,-1 6 229,1 0 0,1 0 0,0 0-1,4-20 1,-4 30-66,0 0 0,0 1-1,0-1 1,0 0 0,1 0 0,-1 0-1,1 1 1,-1-1 0,1 1-1,0-1 1,0 1 0,0 0 0,0 0-1,1 0 1,-1 0 0,1 0-1,-1 0 1,1 1 0,-1-1 0,1 1-1,0-1 1,0 1 0,0 0 0,5-1-1,10-1 45,0 0 0,0 2 0,1 0-1,-1 0 1,34 5 0,-40-2-106,0 0 0,0 1 0,-1 0 1,1 0-1,-1 1 0,0 1 0,0 0 0,0 1 0,18 12 0,-25-14-16,0-1 0,-1 1-1,0-1 1,1 1 0,-1 0-1,-1 0 1,1 0 0,-1 1 0,3 4-1,-4-7 3,0 0-1,0 0 0,-1 0 1,1 0-1,-1 0 0,1 1 1,-1-1-1,0 0 1,0 0-1,0 0 0,0 0 1,0 0-1,0 1 0,0-1 1,-1 0-1,1 0 0,-1 0 1,0 0-1,0 0 1,1 0-1,-1 0 0,0 0 1,-1 0-1,0 1 0,-3 2 9,-1-1-1,1 0 0,-1 0 0,0 0 0,0-1 0,-1 0 0,1 0 0,-1-1 0,1 1 0,-1-1 0,-9 1 0,-79 10 37,95-13-46,-60 0-70,57-1 9,0 1 0,0-1 0,1 1 0,-1-1 0,1 0 0,-1 0 0,0-1 0,1 1 1,0 0-1,-1-1 0,1 1 0,0-1 0,0 0 0,0 0 0,0 0 0,0 0 0,0 0 0,-2-4 1,-9-23-2387</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5.239"/>
    </inkml:context>
    <inkml:brush xml:id="br0">
      <inkml:brushProperty name="width" value="0.05" units="cm"/>
      <inkml:brushProperty name="height" value="0.05" units="cm"/>
      <inkml:brushProperty name="color" value="#E71224"/>
    </inkml:brush>
  </inkml:definitions>
  <inkml:trace contextRef="#ctx0" brushRef="#br0">58 49 6441,'0'0'7945,"-11"0"-7222,-36 0 5,118 9 2514,735 3-1292,-733-12-1877,-72 0 32,-30-1-918,22-2 683,0-1 1,0 1 0,1-1-1,0 0 1,-1-1 0,1 0-1,1 0 1,-1 0-1,1 0 1,0-1 0,0 0-1,-4-7 1,59 57 242,-45-39-52,0 1-1,-1 0 1,0 0-1,0 0 1,0 1-1,-1-1 0,0 1 1,2 7-1,-5-12-102,1-1-1,-1 1 1,1 0-1,-1 0 1,0 0-1,0 0 1,0-1 0,0 1-1,0 0 1,-1 0-1,1 0 1,0 0-1,-1 0 1,-1 2-1,1-2-153,1-1 0,-1 0 0,0 0 0,-1 1 0,1-1 0,0 0-1,0 0 1,0 0 0,-1 0 0,1-1 0,0 1 0,-1 0 0,1-1 0,-1 1 0,1 0-1,-1-1 1,1 0 0,-1 1 0,1-1 0,-3 0 0,-12 1-6464</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5.766"/>
    </inkml:context>
    <inkml:brush xml:id="br0">
      <inkml:brushProperty name="width" value="0.05" units="cm"/>
      <inkml:brushProperty name="height" value="0.05" units="cm"/>
      <inkml:brushProperty name="color" value="#E71224"/>
    </inkml:brush>
  </inkml:definitions>
  <inkml:trace contextRef="#ctx0" brushRef="#br0">156 15 1096,'0'0'15880,"0"-1"-15799,0 1 1,1-1-1,-1 1 1,0-1-1,0 1 1,0-1-1,1 1 1,-1-1-1,0 1 1,0-1-1,0 1 1,0-1-1,0 0 1,0 1-1,0-1 1,-1 1-1,1-1 1,0 1-1,0-1 1,0 1-1,0-1 1,-1 1-1,1-1 1,0 1-1,0-1 1,-1 0-1,-11 8-31,1 0-1,0 0 0,0 1 1,0 1-1,1 0 1,1 0-1,0 1 1,-14 19-1,17-20-36,0-1-1,1 1 1,0 1-1,1-1 1,0 0 0,0 1-1,1 0 1,0 0-1,1 0 1,0 0 0,-1 19-1,3-26-10,0-1 0,1 0 0,-1 0 0,1 1 0,0-1 0,-1 0 0,1 0 0,0 0 0,0 0 0,1 0 0,-1 0 0,0 0 0,1 0 0,-1 0 0,1-1 0,-1 1 0,1 0 0,0-1 0,0 0 0,0 1 0,0-1 0,0 0 0,0 0 0,0 0 0,0 0 0,0 0 0,1-1 0,-1 1 0,0-1 0,5 1 0,1 1 15,1-1-1,0 0 1,-1-1-1,1 0 0,-1 0 1,1-1-1,12-3 1,-18 3-17,0 0 1,0 0 0,-1-1-1,1 1 1,0-1 0,-1 0-1,0 1 1,1-1-1,-1-1 1,0 1 0,0 0-1,0 0 1,0-1 0,0 1-1,-1-1 1,1 0 0,-1 1-1,1-1 1,-1 0 0,0 0-1,0 0 1,-1 0 0,1 0-1,0-4 1,2-11-3,-1 1 1,-1-1-1,-1-18 1,-1 22-1,2 5 0,-1 1 1,-1-1-1,1 1 1,-1-1 0,-1 1-1,-4-15 1,5 21-3,1 1 1,-1 0-1,0-1 1,1 1-1,-1 0 1,0 0-1,0-1 1,0 1-1,0 0 1,0 0-1,0 0 0,-1 0 1,1 0-1,0 1 1,0-1-1,-1 0 1,1 0-1,-3 0 1,2 1-9,-1-1-1,0 1 1,1 0 0,-1 0 0,1 0-1,-1 0 1,0 1 0,1-1 0,-1 1 0,1 0-1,-1-1 1,1 1 0,-1 0 0,-2 2 0,-1 0-22,1 1 0,-1 0 0,1 0 0,1 0 1,-1 0-1,0 0 0,1 1 0,0 0 1,0 0-1,-6 10 0,9-12-213,-1-1 0,1 1 0,-1 0 0,1-1 1,0 1-1,0 0 0,0 0 0,0 0 0,1 0 0,-1 0 0,1 0 0,-1 0 0,1 0 0,0 0 1,1 0-1,-1 0 0,0 0 0,1 0 0,-1 0 0,1-1 0,0 1 0,0 0 0,0 0 1,1 0-1,1 3 0,18 12-5402</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6.266"/>
    </inkml:context>
    <inkml:brush xml:id="br0">
      <inkml:brushProperty name="width" value="0.05" units="cm"/>
      <inkml:brushProperty name="height" value="0.05" units="cm"/>
      <inkml:brushProperty name="color" value="#E71224"/>
    </inkml:brush>
  </inkml:definitions>
  <inkml:trace contextRef="#ctx0" brushRef="#br0">24 9 11498,'0'0'7793,"0"26"-7405,0 184 691,0 225-443,-11-738-2446,-1 6 1607,12 293 207,0 0-1,0 0 0,0 0 1,1 0-1,-1 0 0,1 1 1,0-1-1,0 0 0,0 0 0,1 1 1,-1-1-1,5-6 0,-5 8 7,2 0-1,-1 0 0,0 1 0,0-1 1,0 0-1,1 1 0,-1-1 0,1 1 1,-1 0-1,1 0 0,0 0 0,-1 0 1,1 0-1,0 1 0,0-1 0,-1 1 1,1 0-1,3 0 0,12-2 13,-1 2 0,1 0 0,-1 0 0,1 2 0,25 5-1,-39-6-20,-1 0 0,1 0 0,0 0-1,0 0 1,-1 1 0,1 0 0,-1 0-1,0 0 1,1 0 0,-1 0 0,0 1 0,0-1-1,0 1 1,-1 0 0,1 0 0,0 0-1,-1 0 1,0 0 0,0 0 0,0 1-1,0-1 1,-1 1 0,1-1 0,-1 1-1,0 0 1,0 0 0,0 0 0,0-1-1,-1 1 1,0 7 0,0-8-1,-1-1 0,1 1-1,-1-1 1,0 0 0,0 1 0,0-1 0,0 0-1,0 0 1,-1 0 0,1 0 0,-1 0 0,1 0 0,-1 0-1,0 0 1,0-1 0,0 1 0,0-1 0,0 1 0,0-1-1,0 0 1,0 0 0,0 0 0,-1 0 0,-2 1-1,-64 19 12,62-19-10,3-1-32,-29 7-209,0-1 0,-39 2 0,161-18-6934,-38 2-1926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6.716"/>
    </inkml:context>
    <inkml:brush xml:id="br0">
      <inkml:brushProperty name="width" value="0.05" units="cm"/>
      <inkml:brushProperty name="height" value="0.05" units="cm"/>
      <inkml:brushProperty name="color" value="#E71224"/>
    </inkml:brush>
  </inkml:definitions>
  <inkml:trace contextRef="#ctx0" brushRef="#br0">20 201 8874,'0'0'10434,"0"-3"-10032,0 2-396,1-1 0,-1 1 1,1-1-1,0 1 0,-1-1 1,1 1-1,0 0 1,0-1-1,0 1 0,0 0 1,0 0-1,0 0 1,0 0-1,0 0 0,1 0 1,-1 0-1,0 0 1,0 0-1,1 0 0,-1 1 1,3-2-1,44-17 29,-20 8-26,-14 5-2,-1-1 1,0-1 0,0 0 0,14-13 0,-24 19-6,0 0 0,-1 0 0,0 0 0,1 0 0,-1 0 0,0 0-1,0-1 1,0 1 0,-1-1 0,1 0 0,0 1 0,-1-1 0,0 0 0,0 0 0,0 0 0,0 0 0,0 0 0,0 0 0,-1 0 0,0 0 0,1-1 0,-1 1 0,0 0 0,-1 0 0,1 0 0,0 0 0,-2-5 0,0 7 4,-1-1 0,1 1-1,0 0 1,-1 0 0,1 0-1,-1 0 1,1 0 0,-1 1-1,1-1 1,-1 1 0,0 0-1,1 0 1,-1 0 0,1 0 0,-1 0-1,0 0 1,-4 2 0,-5-2-6,2 1-5,1 0 0,0 0 0,0 1 0,0 0 0,0 1 0,0 0 0,0 0 0,0 1 0,1 0 0,-15 10-1,18-11 3,1 0-1,1-1 1,-1 1-1,0 0 0,1 1 1,-1-1-1,1 1 0,0-1 1,0 1-1,1 0 1,-1 0-1,1 0 0,0 1 1,0-1-1,0 0 0,0 1 1,1 0-1,0-1 0,0 1 1,0 0-1,0-1 1,1 1-1,0 6 0,1-9 5,0 0 0,-1 0 0,1 0 0,0 0 0,1 0 0,-1 0 0,0 0 0,0-1 0,1 1 0,-1 0 0,1-1 0,0 1 0,-1-1 0,1 0 0,0 1 0,0-1 0,0 0 0,0 0 0,0 0 0,0 0 0,0 0 0,0-1 0,0 1 0,0-1 0,0 1 0,4-1 0,65 6 50,-63-5-47,28 0 30,-16 1-24,0-2 1,1 0 0,20-3 0,-24-10-4171,-4 3-401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7.155"/>
    </inkml:context>
    <inkml:brush xml:id="br0">
      <inkml:brushProperty name="width" value="0.05" units="cm"/>
      <inkml:brushProperty name="height" value="0.05" units="cm"/>
      <inkml:brushProperty name="color" value="#E71224"/>
    </inkml:brush>
  </inkml:definitions>
  <inkml:trace contextRef="#ctx0" brushRef="#br0">13 0 8362,'0'0'11306,"-2"7"-11178,-3 23 119,2 1 0,1 0 0,3 53-1,0-28-93,-2-55-148,1 0-1,0-1 0,0 1 1,0 0-1,0 0 0,0-1 1,0 1-1,0 0 0,0 0 1,1-1-1,-1 1 0,0 0 1,0 0-1,1-1 0,-1 1 1,0 0-1,1 0 0,-1-1 1,0 1-1,1-1 0,-1 1 0,1 0 1,0-1-1,-1 1 0,1-1 1,-1 1-1,1-1 0,0 1 1,0-1-1,1 1 14,-1-1 1,1 0-1,-1-1 1,0 1-1,1 0 1,-1 0-1,1 0 1,-1-1-1,0 1 1,1-1-1,-1 1 0,0-1 1,1 0-1,1-1 1,40-33 329,-23 15-267,-1-1 0,-1 0-1,0-2 1,-2 0 0,24-45-1,-36 109-129,11 58 200,-13-90-138,0-1-1,0 0 0,1 0 0,0 0 0,1 0 1,0-1-1,0 1 0,1-1 0,9 12 0,-13-18-23,1 0 0,-1 0-1,1 0 1,-1 0-1,0-1 1,1 1-1,-1 0 1,1-1-1,0 1 1,-1-1-1,1 1 1,-1-1-1,1 0 1,0 0-1,-1 0 1,1 0 0,0 0-1,-1 0 1,1 0-1,0 0 1,-1-1-1,1 1 1,-1-1-1,1 1 1,-1-1-1,1 0 1,-1 1-1,1-1 1,-1 0-1,1 0 1,-1 0 0,0 0-1,0 0 1,0-1-1,2 0 1,6-6-1066,0-1 0,-1 0-1,10-15 1,-14 19-195,18-25-10085</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6:17.514"/>
    </inkml:context>
    <inkml:brush xml:id="br0">
      <inkml:brushProperty name="width" value="0.05" units="cm"/>
      <inkml:brushProperty name="height" value="0.05" units="cm"/>
      <inkml:brushProperty name="color" value="#E71224"/>
    </inkml:brush>
  </inkml:definitions>
  <inkml:trace contextRef="#ctx0" brushRef="#br0">63 0 10114,'0'0'11355,"-62"10"-14980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7:59.912"/>
    </inkml:context>
    <inkml:brush xml:id="br0">
      <inkml:brushProperty name="width" value="0.05" units="cm"/>
      <inkml:brushProperty name="height" value="0.05" units="cm"/>
      <inkml:brushProperty name="color" value="#E71224"/>
    </inkml:brush>
  </inkml:definitions>
  <inkml:trace contextRef="#ctx0" brushRef="#br0">7 102 6001,'0'0'11932,"-1"-13"-10850,-3-11-824,2 0 649,4 25-879,0 1 1,1 0-1,-2 0 1,1 0-1,0 0 1,0 0-1,-1 0 0,1 0 1,-1 1-1,1-1 1,-1 0-1,1 4 1,30 49 134,3-1 0,1-2 1,74 81-1,-109-132-130,0 0-1,0 0 0,0-1 1,0 1-1,0 0 0,0 0 1,0-1-1,0 1 0,0-1 1,1 1-1,-1-1 0,0 1 1,0-1-1,0 0 0,1 1 1,-1-1-1,0 0 0,0 0 1,1 0-1,-1 0 0,0 0 1,0 0-1,1 0 0,-1-1 1,0 1-1,0 0 0,1-1 1,-1 1-1,0-1 0,0 1 1,0-1-1,0 0 0,0 1 1,0-1-1,0 0 0,0 0 1,0 0-1,0 1 0,0-1 1,1-2-1,4-5 180,0-1 0,0 1 0,-1-1 0,5-11 0,-4 9-307,18-36 235,-2-1 0,-3 0 0,-1-1 0,11-55 1,-1 188-3027,-18-52 425,-1-7-2056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0.671"/>
    </inkml:context>
    <inkml:brush xml:id="br0">
      <inkml:brushProperty name="width" value="0.05" units="cm"/>
      <inkml:brushProperty name="height" value="0.05" units="cm"/>
      <inkml:brushProperty name="color" value="#E71224"/>
    </inkml:brush>
  </inkml:definitions>
  <inkml:trace contextRef="#ctx0" brushRef="#br0">0 47 9282,'0'0'8187,"12"-1"-7523,376-1 1839,-386 3-2528,0-1 1,1 0-1,-1-1 0,1 1 0,-1 0 0,1-1 0,-1 1 0,0-1 0,1 0 0,-1 1 0,0-1 0,0 0 1,0-1-1,4-1 0,-6 3-43,0-1 0,1 1 1,-1 0-1,0 0 0,0-1 0,0 1 1,0 0-1,1-1 0,-1 1 0,0 0 1,0-1-1,0 1 0,0 0 0,0-1 1,0 1-1,0-1 0,0 1 1,0 0-1,0-1 0,0 1 0,0 0 1,0-1-1,0 1 0,0 0 0,-1-1 1,1 1-1,0 0 0,0-1 0,0 1 1,0 0-1,-1-1 0,-18-12-4319,-6 3-1471</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0.396"/>
    </inkml:context>
    <inkml:brush xml:id="br0">
      <inkml:brushProperty name="width" value="0.05" units="cm"/>
      <inkml:brushProperty name="height" value="0.05" units="cm"/>
      <inkml:brushProperty name="color" value="#E71224"/>
    </inkml:brush>
  </inkml:definitions>
  <inkml:trace contextRef="#ctx0" brushRef="#br0">239 1 5761,'0'0'11276,"-17"12"-7463,2-6-3805,0 2-1,1-1 1,0 2 0,1 0 0,0 1 0,0 0 0,1 1 0,0 0-1,-19 25 1,22-25-13,2 0 0,-1 0-1,1 1 1,1 0 0,0 0-1,1 1 1,0-1 0,1 1-1,1 0 1,0 0 0,0 1-1,0 16 1,3-26 5,0 0 1,0 0-1,0 0 1,1 0-1,0 0 0,-1 0 1,1 0-1,1 0 0,-1-1 1,0 1-1,1 0 1,0-1-1,0 1 0,0-1 1,0 0-1,1 0 0,3 4 1,-2-3 2,1 0 0,1 0 0,-1 0 1,0-1-1,1 0 0,0 0 0,0 0 1,0-1-1,11 4 0,9-1 23,1-1-1,0-1 1,0-1-1,29-2 1,-44 0-10,-5 0-14,14 1 12,0-1-1,1-1 1,-1-1 0,0-1 0,0-1 0,24-7 0,-37 8-317,-1-1 0,0 0 0,0-1 1,0 1-1,11-11 0,-1 3-864,17-14-2931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0.959"/>
    </inkml:context>
    <inkml:brush xml:id="br0">
      <inkml:brushProperty name="width" value="0.05" units="cm"/>
      <inkml:brushProperty name="height" value="0.05" units="cm"/>
      <inkml:brushProperty name="color" value="#E71224"/>
    </inkml:brush>
  </inkml:definitions>
  <inkml:trace contextRef="#ctx0" brushRef="#br0">11 21 7562,'0'0'9807,"-1"-4"-9375,-1 1-225,-2-11-179,4 14 47,0 0-1,-1 2 1115,1-2-1115,0 0 1,0 0-1,-1 0 0,1 0 1,0 0-1,0 0 0,0 0 1,0 0-1,0 0 0,0 0 1,0 0-1,0 0 0,-1 0 1,1 0-1,0 0 0,0 0 1,3 65 215,23 122 0,-26-187-288,5 21-26,-5-21 44,0 1 0,0-1 0,0 1 1,0-1-1,0 1 0,0 0 0,0-1 0,0 1 1,0-1-1,0 1 0,0-1 0,1 1 0,-1-1 0,0 1 1,0-1-1,1 1 0,-1-1 0,0 1 0,1-1 1,-1 0-1,1 1 0,-1-1 0,0 0 0,1 1 1,-1-1-1,1 0 0,-1 1 0,1-1 0,-1 0 0,1 0 1,-1 1-1,2-1 0,-2 0-20,14-3-89,135-38 79,-143 40 497,-3 1-1590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1.581"/>
    </inkml:context>
    <inkml:brush xml:id="br0">
      <inkml:brushProperty name="width" value="0.05" units="cm"/>
      <inkml:brushProperty name="height" value="0.05" units="cm"/>
      <inkml:brushProperty name="color" value="#E71224"/>
    </inkml:brush>
  </inkml:definitions>
  <inkml:trace contextRef="#ctx0" brushRef="#br0">0 0 8106,'0'0'8616,"7"0"-8102,389 0 2229,-388 3-2989,-16 2-751,-14 3-1424,1-7-2474,0 3-2628</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1.969"/>
    </inkml:context>
    <inkml:brush xml:id="br0">
      <inkml:brushProperty name="width" value="0.05" units="cm"/>
      <inkml:brushProperty name="height" value="0.05" units="cm"/>
      <inkml:brushProperty name="color" value="#E71224"/>
    </inkml:brush>
  </inkml:definitions>
  <inkml:trace contextRef="#ctx0" brushRef="#br0">0 0 5233,'0'0'12000,"7"4"-11381,2 0-438,0 0 0,1-1 0,-1 0 1,1-1-1,-1 0 0,1-1 0,14 1 1,84-1 616,-29-1-606,-32 5-92,-47-5-274,0-8-4209,0-1-994</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2.346"/>
    </inkml:context>
    <inkml:brush xml:id="br0">
      <inkml:brushProperty name="width" value="0.05" units="cm"/>
      <inkml:brushProperty name="height" value="0.05" units="cm"/>
      <inkml:brushProperty name="color" value="#E71224"/>
    </inkml:brush>
  </inkml:definitions>
  <inkml:trace contextRef="#ctx0" brushRef="#br0">3 104 9738,'0'0'10932,"-1"-6"-10610,1 5-320,0 0 0,-1 1 0,1-1 0,0 0-1,0 0 1,0 0 0,0 0 0,0 1-1,0-1 1,0 0 0,0 0 0,0 0-1,0 0 1,0 1 0,0-1 0,1 0 0,-1 0-1,0 0 1,0 1 0,1-1 0,-1 0-1,1 0 1,0-1 0,15 11 32,26 45 70,-34-43-64,72 115 279,5 5-162,-85-130-142,1-1 0,-1 0 1,1 0-1,-1 0 1,0 0-1,1 0 1,-1 0-1,1 0 0,-1 0 1,0 0-1,1 0 1,-1 0-1,1 0 0,-1 0 1,0 0-1,1 0 1,-1 0-1,1 0 1,-1 0-1,0-1 0,1 1 1,-1 0-1,0 0 1,1 0-1,-1-1 0,0 1 1,1 0-1,-1 0 1,0-1-1,0 1 1,1 0-1,-1-1 0,0 1 1,0 0-1,1-1 1,-1 1-1,0 0 1,0-1-1,0 1 0,0-1 1,0 1-1,0 0 1,0-1-1,1 1 0,-1-1 1,-1 0-1,14-29 231,-10 22-200,57-153 32,14-36 427,-74 197-509,0 0 0,0-1 1,0 1-1,1 0 1,-1 0-1,0 0 1,0 0-1,0 0 0,0-1 1,0 1-1,1 0 1,-1 0-1,0 0 1,0 0-1,0 0 0,0 0 1,1 0-1,-1 0 1,0 0-1,0-1 1,0 1-1,0 0 0,1 0 1,-1 0-1,0 0 1,0 0-1,0 0 1,1 0-1,-1 0 0,0 0 1,0 1-1,0-1 1,1 0-1,-1 0 1,0 0-1,0 0 0,0 0 1,0 0-1,1 0 1,-1 0-1,0 0 1,0 1-1,0-1 0,0 0 1,0 0-1,1 0 1,-1 0-1,0 0 1,0 1-1,0-1 0,0 0 1,0 0-1,0 0 1,0 0-1,0 1 1,0-1-1,0 0 0,0 0 1,0 0-1,0 1 1,0-1-1,0 0 1,0 0-1,8 17-134,-8-15 82,9 20-1917,-1 0 1,10 44 0,-12-28-5214</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2.733"/>
    </inkml:context>
    <inkml:brush xml:id="br0">
      <inkml:brushProperty name="width" value="0.05" units="cm"/>
      <inkml:brushProperty name="height" value="0.05" units="cm"/>
      <inkml:brushProperty name="color" value="#E71224"/>
    </inkml:brush>
  </inkml:definitions>
  <inkml:trace contextRef="#ctx0" brushRef="#br0">171 0 10562,'0'0'7985,"-32"0"-7173,26 2-803,1-1 0,-1 1 0,1 0 0,-1 1 0,1-1 0,0 1 0,0 0 0,0 0 0,0 0 1,0 1-1,1 0 0,-8 8 0,3-3 7,1 1 0,-1 0-1,1 1 1,-11 20 0,17-28-15,1 0 0,-1 0-1,1 0 1,0 0 0,-1 0-1,2 1 1,-1-1 0,0 0-1,1 1 1,-1-1 0,1 1-1,0-1 1,0 0 0,0 1 0,1-1-1,-1 0 1,3 7 0,-2-7 2,1-1 0,-1 1 1,1-1-1,0 0 0,0 0 0,0 1 1,0-1-1,0 0 0,0-1 0,1 1 1,-1 0-1,1-1 0,-1 1 1,1-1-1,-1 0 0,1 0 0,0 0 1,0 0-1,0 0 0,4 0 1,15 3 18,1 0 1,-1-2 0,1-1-1,0 0 1,-1-2 0,1-1-1,-1 0 1,32-9 0,-22-8-4170,-10 3-2930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3.075"/>
    </inkml:context>
    <inkml:brush xml:id="br0">
      <inkml:brushProperty name="width" value="0.05" units="cm"/>
      <inkml:brushProperty name="height" value="0.05" units="cm"/>
      <inkml:brushProperty name="color" value="#E71224"/>
    </inkml:brush>
  </inkml:definitions>
  <inkml:trace contextRef="#ctx0" brushRef="#br0">16 33 8226,'0'0'8056,"-15"0"-7209,409 0 1321,-393 0-1917,-3 0-291,1 0 1,-1 0-1,0 0 0,1-1 1,-1 1-1,0-1 0,1 1 1,-1-1-1,1 0 0,-1 0 0,1 1 1,-2-2-1,0-10-1512,2-1-2701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3.542"/>
    </inkml:context>
    <inkml:brush xml:id="br0">
      <inkml:brushProperty name="width" value="0.05" units="cm"/>
      <inkml:brushProperty name="height" value="0.05" units="cm"/>
      <inkml:brushProperty name="color" value="#E71224"/>
    </inkml:brush>
  </inkml:definitions>
  <inkml:trace contextRef="#ctx0" brushRef="#br0">8 78 8482,'0'0'9298,"-3"-4"-8757,-1-2-90,4 10-152,12 27-4,22 44 153,61 147 517,-95-222-951,0 1 0,0-1 0,1 1 0,-1-1 1,0 1-1,0-1 0,1 0 0,-1 1 0,0-1 0,1 0 0,-1 1 0,0-1 0,1 0 0,-1 0 1,1 1-1,-1-1 0,1 0 0,-1 0 0,0 0 0,1 1 0,-1-1 0,1 0 0,-1 0 0,1 0 0,-1 0 1,1 0-1,-1 0 0,1 0 0,-1 0 0,1 0 0,-1 0 0,1 0 0,-1 0 0,1-1 0,-1 1 1,1 0-1,-1 0 0,0 0 0,1-1 0,-1 1 0,1 0 0,-1 0 0,0-1 0,1 1 0,-1 0 0,0-1 1,1 1-1,-1-1 0,0 1 0,1-1 0,16-20 537,-17 20-565,11-16 73,-1 0 0,-1-1 0,0-1-1,-2 1 1,9-31 0,11-96 251,-13 59 325,-14 86-647,0-1 1,-1 1-1,1 0 1,0 0-1,0-1 0,0 1 1,0 0-1,0-1 1,0 1-1,0 0 0,0 0 1,0-1-1,0 1 0,0 0 1,0-1-1,0 1 1,1 0-1,-1 0 0,0-1 1,0 1-1,0 0 1,0 0-1,0-1 0,0 1 1,1 0-1,-1 0 1,0-1-1,0 1 0,0 0 1,1 0-1,-1 0 0,0 0 1,0-1-1,1 1 1,-1 0-1,0 0 0,0 0 1,1 0-1,-1 0 1,0 0-1,1 0 0,-1-1 1,0 1-1,0 0 1,1 0-1,-1 0 0,0 0 1,1 0-1,-1 0 1,0 1-1,0-1 0,1 0 1,-1 0-1,1 0 1,6 10-945,15 51-3618,-14-32-1413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3.993"/>
    </inkml:context>
    <inkml:brush xml:id="br0">
      <inkml:brushProperty name="width" value="0.05" units="cm"/>
      <inkml:brushProperty name="height" value="0.05" units="cm"/>
      <inkml:brushProperty name="color" value="#E71224"/>
    </inkml:brush>
  </inkml:definitions>
  <inkml:trace contextRef="#ctx0" brushRef="#br0">4 0 8970,'0'0'10163,"0"5"-9632,-3 339 1383,3-344-1912,0 1 0,0-1 0,0 0 0,0 1 0,0-1 0,0 0 0,0 1 0,0-1 0,0 1 1,0-1-1,0 0 0,0 1 0,1-1 0,-1 0 0,0 1 0,0-1 0,0 0 0,0 1 0,1-1 0,-1 0 0,0 0 0,0 1 0,1-1 0,-1 0 0,0 0 0,0 1 0,1-1 1,-1 0-1,0 0 0,1 0 0,-1 1 0,0-1 0,1 0 0,0 0 0,14-4 115,17-17 23,-31 20-145,7-6 17,1 1 0,0 0 0,1 0 0,-1 1 0,1 1 0,0 0-1,0 0 1,13-3 0,-2 3-17,-1 2-1,1 0 1,28 1-1,-49 1-20,0-21-3599,0 12-92</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04.338"/>
    </inkml:context>
    <inkml:brush xml:id="br0">
      <inkml:brushProperty name="width" value="0.05" units="cm"/>
      <inkml:brushProperty name="height" value="0.05" units="cm"/>
      <inkml:brushProperty name="color" value="#E71224"/>
    </inkml:brush>
  </inkml:definitions>
  <inkml:trace contextRef="#ctx0" brushRef="#br0">1 0 11450,'0'0'8258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1.005"/>
    </inkml:context>
    <inkml:brush xml:id="br0">
      <inkml:brushProperty name="width" value="0.05" units="cm"/>
      <inkml:brushProperty name="height" value="0.05" units="cm"/>
      <inkml:brushProperty name="color" value="#E71224"/>
    </inkml:brush>
  </inkml:definitions>
  <inkml:trace contextRef="#ctx0" brushRef="#br0">31 0 10338,'0'0'11043,"-13"105"-10835,19-56 80,1 2 16,1-4-144,-3-8-152,0-6 40,-5-10-48,0-14-352,-20-6-1977,-9-3-6369</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28.896"/>
    </inkml:context>
    <inkml:brush xml:id="br0">
      <inkml:brushProperty name="width" value="0.05" units="cm"/>
      <inkml:brushProperty name="height" value="0.05" units="cm"/>
      <inkml:brushProperty name="color" value="#E71224"/>
    </inkml:brush>
  </inkml:definitions>
  <inkml:trace contextRef="#ctx0" brushRef="#br0">15 9 616,'0'0'16809,"-13"-9"-15822,13 12-980,-1 0 0,1 0 0,0 1 0,0-1 0,0 0 0,0 0 0,0 0 1,1 0-1,0 0 0,-1 0 0,1 1 0,2 3 0,14 34 210,1-1-1,3 0 1,31 45 0,10 21 94,-50-81-277,-9-18-91,0 0 0,0-1 0,1 1 0,-1-1 0,2 1-1,4 5 1,-10-49-7238,-5 12-405</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29.256"/>
    </inkml:context>
    <inkml:brush xml:id="br0">
      <inkml:brushProperty name="width" value="0.05" units="cm"/>
      <inkml:brushProperty name="height" value="0.05" units="cm"/>
      <inkml:brushProperty name="color" value="#E71224"/>
    </inkml:brush>
  </inkml:definitions>
  <inkml:trace contextRef="#ctx0" brushRef="#br0">313 1 7962,'0'0'9796,"-6"6"-9682,-116 142 268,41-45-148,65-84-218,2-3-59,0 0-1,1 0 1,1 1 0,1 1-1,-12 25 1,25-43-229,0 1-1,-1-1 1,1 1-1,0-1 1,0 1 0,0-1-1,0 0 1,0 0-1,0 0 1,0 0 0,2-1-1,27-3-3932</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29.616"/>
    </inkml:context>
    <inkml:brush xml:id="br0">
      <inkml:brushProperty name="width" value="0.05" units="cm"/>
      <inkml:brushProperty name="height" value="0.05" units="cm"/>
      <inkml:brushProperty name="color" value="#E71224"/>
    </inkml:brush>
  </inkml:definitions>
  <inkml:trace contextRef="#ctx0" brushRef="#br0">1 1 9570,'0'0'10184,"0"13"-10112,0 199 58,0-211-128,0 0-1,0 0 1,0 0-1,0 0 0,1 1 1,-1-1-1,0 0 1,1 0-1,-1 0 1,1 0-1,-1 0 1,1 0-1,-1 0 0,1 0 1,0-1-1,0 1 1,-1 0-1,1 0 1,0 0-1,0-1 0,0 1 1,0 0-1,0-1 1,0 1-1,2 0 1,36 7 35,41-15 122,-35-5-97,-36 9-75,0 0 0,0 0 0,1 1 0,-1 1 0,14-2 0,-22-30-3753,-1 17-2672</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29.975"/>
    </inkml:context>
    <inkml:brush xml:id="br0">
      <inkml:brushProperty name="width" value="0.05" units="cm"/>
      <inkml:brushProperty name="height" value="0.05" units="cm"/>
      <inkml:brushProperty name="color" value="#E71224"/>
    </inkml:brush>
  </inkml:definitions>
  <inkml:trace contextRef="#ctx0" brushRef="#br0">1 8 6529,'0'0'8829,"15"-4"-8034,25 1-27,59 4 0,-26 0-987,-76-1-1940,-6-2-2942</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0.765"/>
    </inkml:context>
    <inkml:brush xml:id="br0">
      <inkml:brushProperty name="width" value="0.05" units="cm"/>
      <inkml:brushProperty name="height" value="0.05" units="cm"/>
      <inkml:brushProperty name="color" value="#E71224"/>
    </inkml:brush>
  </inkml:definitions>
  <inkml:trace contextRef="#ctx0" brushRef="#br0">372 31 5721,'0'0'7148,"6"-5"-6158,20-20 808,-27 27-1753,0 1 0,1-1 0,-1 1 1,0-1-1,0 0 0,0 1 0,-1-1 1,1 0-1,-1 0 0,1 0 0,-1 0 1,-2 2-1,4-4-43,-30 36 137,-2-1-1,-2-2 0,-1-2 0,-1 0 0,-64 38 0,94-65-97,0 0-1,-1-1 1,0 0 0,0-1 0,0 0 0,0 0 0,-13 2 0,19-4-14,-1 1 0,0-1 0,1 0 0,-1 0 1,0 0-1,0 0 0,1-1 0,-1 1 0,0 0 0,1-1 0,-1 1 1,0-1-1,1 0 0,-1 1 0,1-1 0,-1 0 0,1 0 0,-1 0 1,1 0-1,0 0 0,-1 0 0,1-1 0,0 1 0,0 0 0,0-1 1,0 1-1,0-1 0,0 1 0,0-1 0,1 1 0,-1-1 0,0 1 0,1-1 1,-1 0-1,1-3 0,-2-3 16,0-1-1,1 0 1,1 1-1,-1-1 1,1 0 0,1 1-1,2-14 1,-3 20-34,1-1 1,0 1-1,0-1 1,0 1-1,0-1 1,0 1-1,1-1 0,-1 1 1,1 0-1,-1 0 1,1 0-1,0 0 1,0 0-1,0 0 1,0 0-1,0 1 0,0-1 1,1 1-1,-1 0 1,0-1-1,1 1 1,-1 0-1,1 0 1,0 1-1,-1-1 0,1 0 1,4 0-1,11 0-16,0 0 0,0 1-1,0 1 1,0 1 0,0 0 0,-1 1-1,1 1 1,-1 1 0,21 8-1,6 6 94,0 2 1,48 31-1,-90-51-115,1 1 1,-1-1 0,1 1 0,-1-1-1,1 0 1,0 0 0,0 0 0,-1 0-1,1-1 1,0 1 0,0-1-1,0 1 1,0-1 0,-1 0 0,7-1-1,-6 0-283,0 0 1,0 0-1,0 0 0,0-1 0,-1 1 0,1-1 0,0 0 0,-1 1 0,3-4 0,16-13-6653</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1.351"/>
    </inkml:context>
    <inkml:brush xml:id="br0">
      <inkml:brushProperty name="width" value="0.05" units="cm"/>
      <inkml:brushProperty name="height" value="0.05" units="cm"/>
      <inkml:brushProperty name="color" value="#E71224"/>
    </inkml:brush>
  </inkml:definitions>
  <inkml:trace contextRef="#ctx0" brushRef="#br0">203 115 5697,'0'0'6474,"9"-9"-5997,27-32 63,-34 40-414,-1-1-1,1 1 1,-1-1 0,0 1-1,1-1 1,-1 0 0,0 0-1,0 1 1,0-1 0,-1 0-1,1 0 1,0 0-1,-1 0 1,1 0 0,-1 0-1,0 0 1,1 0 0,-1 0-1,0 0 1,-1-3 0,1 4-70,-1-1 1,0 1-1,1 0 1,-1 0-1,0-1 1,0 1-1,0 0 1,0 0-1,0 0 1,0 0-1,0 0 1,0 0-1,-1 1 1,1-1-1,0 0 1,0 1-1,-1-1 1,1 0 0,-1 1-1,1 0 1,-2-1-1,-1 0-19,-1 0-1,0 0 1,1 1 0,-1-1-1,1 1 1,-1 0 0,0 1-1,1-1 1,-1 1 0,1 0-1,-1 0 1,1 0-1,-1 1 1,-6 2 0,6 1-24,-1 1 0,1-1-1,0 1 1,1 0 0,0 0 0,0 1 0,0-1 0,0 1 0,1 0 0,0 0-1,1 0 1,-1 0 0,-1 10 0,0 7 39,0-1 0,-2 47 0,6-36-4,1 0-1,2 0 1,1 0 0,2 0 0,18 61 0,-24-94-48,27 96 18,-25-87-7,-1 1 0,0 0 0,0 0 1,-1-1-1,0 1 0,-1 0 0,-2 14 1,1-21-19,0 0 1,0-1 0,0 1 0,0 0-1,0-1 1,-1 1 0,1-1-1,-1 0 1,0 0 0,0 0 0,0 0-1,-1-1 1,1 1 0,0-1 0,-1 0-1,0 0 1,1 0 0,-1-1-1,0 1 1,0-1 0,-5 2 0,6-2-168,1-1 0,-1 1 0,1 0 1,-1-1-1,0 1 0,1-1 0,-1 0 1,0 0-1,1 0 0,-1 0 0,0 0 1,1-1-1,-1 1 0,0-1 0,1 1 1,-1-1-1,1 0 0,-1 0 0,1 0 1,0-1-1,-1 1 0,1-1 0,0 1 0,0-1 1,0 0-1,0 1 0,0-1 0,0 0 1,0 0-1,1-1 0,-1 1 0,-2-5 1,-4-20-3664</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1.701"/>
    </inkml:context>
    <inkml:brush xml:id="br0">
      <inkml:brushProperty name="width" value="0.05" units="cm"/>
      <inkml:brushProperty name="height" value="0.05" units="cm"/>
      <inkml:brushProperty name="color" value="#E71224"/>
    </inkml:brush>
  </inkml:definitions>
  <inkml:trace contextRef="#ctx0" brushRef="#br0">0 26 5937,'0'0'9546,"184"-7"-9546,-127 2-1104,-11 1-5257</inkml:trace>
  <inkml:trace contextRef="#ctx0" brushRef="#br0" timeOffset="1">551 0 12123,'0'0'6593,"-26"14"-15283</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6.334"/>
    </inkml:context>
    <inkml:brush xml:id="br0">
      <inkml:brushProperty name="width" value="0.05" units="cm"/>
      <inkml:brushProperty name="height" value="0.05" units="cm"/>
      <inkml:brushProperty name="color" value="#E71224"/>
    </inkml:brush>
  </inkml:definitions>
  <inkml:trace contextRef="#ctx0" brushRef="#br0">71 183 4705,'0'0'8498,"-10"-20"-7333,-32-64-302,39 80-636,1 0-1,0-1 0,0 1 0,0-1 1,0 1-1,1-1 0,0 1 0,0-1 1,0 0-1,0 0 0,1 1 0,0-10 1,0 3 1343,0 29-1583,23 801 390,-18-760-290,-4-39-141,-2-27-376,-14-80-3239,2 42-1594</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6.722"/>
    </inkml:context>
    <inkml:brush xml:id="br0">
      <inkml:brushProperty name="width" value="0.05" units="cm"/>
      <inkml:brushProperty name="height" value="0.05" units="cm"/>
      <inkml:brushProperty name="color" value="#E71224"/>
    </inkml:brush>
  </inkml:definitions>
  <inkml:trace contextRef="#ctx0" brushRef="#br0">129 129 224,'0'0'16057,"-3"-13"-15253,-13-37-448,16 49-352,0 1 0,0-1 0,0 1 0,0-1 1,0 1-1,-1 0 0,1-1 0,0 1 0,0-1 0,0 1 0,0 0 0,-1-1 0,1 1 0,0 0 1,0-1-1,-1 1 0,1 0 0,0-1 0,-1 1 0,1 0 0,0 0 0,-1-1 0,1 1 0,-1 0 1,1 0-1,0 0 0,-1-1 0,1 1 0,-1 0 0,1 0 0,0 0 0,-1 0 0,1 0 0,-1 0 0,1 0 1,-1 0-1,1 0 0,0 0 0,-1 0 0,1 0 0,-1 0 0,1 1 0,-1-1 0,-11 13 10,10-10-4,-10 10 15,1 1 0,0 0-1,1 0 1,1 1 0,0 1 0,-10 28-1,24-47-48,0 0 0,1 0-1,-1 0 1,0 0 0,-1-1-1,9-8 1,76-95-891,-45 49 842,-43 57 71,-1 1 0,1-1 1,-1 1-1,1-1 1,-1 1-1,1 0 1,0-1-1,-1 1 1,1-1-1,0 1 0,-1 0 1,1 0-1,0-1 1,-1 1-1,1 0 1,0 0-1,0 0 0,-1 0 1,1 0-1,0 0 1,-1 0-1,1 0 1,0 0-1,0 0 1,-1 0-1,1 0 0,0 1 1,-1-1-1,1 0 1,0 0-1,-1 1 1,1-1-1,0 1 1,-1-1-1,1 0 0,-1 1 1,1-1-1,-1 1 1,1-1-1,-1 1 1,1 0-1,-1-1 0,1 1 1,-1-1-1,1 2 1,25 40-69,-14-22 74,-2-8-350,0 0-1,1-1 1,1 0 0,-1-1-1,2 0 1,-1-1-1,17 8 1,-1 1-6916</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7.468"/>
    </inkml:context>
    <inkml:brush xml:id="br0">
      <inkml:brushProperty name="width" value="0.05" units="cm"/>
      <inkml:brushProperty name="height" value="0.05" units="cm"/>
      <inkml:brushProperty name="color" value="#E71224"/>
    </inkml:brush>
  </inkml:definitions>
  <inkml:trace contextRef="#ctx0" brushRef="#br0">52 72 6449,'0'0'8808,"0"-12"-7920,0-36-137,0 36-271,-26 448 937,0 1-1134,37-457-1566,9-52-3214,-12 36 227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2.185"/>
    </inkml:context>
    <inkml:brush xml:id="br0">
      <inkml:brushProperty name="width" value="0.05" units="cm"/>
      <inkml:brushProperty name="height" value="0.05" units="cm"/>
      <inkml:brushProperty name="color" value="#E71224"/>
    </inkml:brush>
  </inkml:definitions>
  <inkml:trace contextRef="#ctx0" brushRef="#br0">184 1 9514,'0'0'8606,"-1"14"-8567,-10 203 857,-3 36 656,14-250-1544,0-1 0,0 1 0,-1-1 0,1 1 1,-1-1-1,1 1 0,-1-1 0,0 0 0,0 1 0,0-1 0,0 0 0,0 0 0,-1 0 0,1 1 0,-1-2 1,1 1-1,-1 0 0,0 0 0,0 0 0,0-1 0,0 1 0,0-1 0,0 0 0,-3 2 0,2-2-40,-1 0 1,1-1-1,-1 0 0,0 1 0,1-1 0,-1 0 1,1-1-1,-1 1 0,0-1 0,1 1 0,-1-1 1,1 0-1,-1-1 0,1 1 0,-6-3 0,-22-16-2268,0-5-2785</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7.855"/>
    </inkml:context>
    <inkml:brush xml:id="br0">
      <inkml:brushProperty name="width" value="0.05" units="cm"/>
      <inkml:brushProperty name="height" value="0.05" units="cm"/>
      <inkml:brushProperty name="color" value="#E71224"/>
    </inkml:brush>
  </inkml:definitions>
  <inkml:trace contextRef="#ctx0" brushRef="#br0">107 0 7090,'0'0'6189,"-1"9"-6122,-6 27 55,-2 0 1,-1 0 0,-2-1-1,-1 0 1,-27 49 0,40-84-107,0 1 1,0-1-1,0 0 1,0 0 0,0 0-1,0 1 1,0-1-1,0 0 1,0 0 0,-1 0-1,1 0 1,0 1-1,0-1 1,0 0-1,0 0 1,0 0 0,0 0-1,-1 0 1,1 1-1,0-1 1,0 0-1,0 0 1,0 0 0,0 0-1,-1 0 1,1 0-1,0 0 1,0 0 0,0 0-1,-1 0 1,1 0-1,0 0 1,0 0-1,0 0 1,0 0 0,-1 0-1,1 0 1,0 0-1,0 0 1,0 0 0,-1 0-1,1 0 1,0 0-1,0 0 1,0 0-1,0 0 1,-1 0 0,1 0-1,0 0 1,0-1-1,-4-12 350,4-29-244,0 35-56,-2-27 4,1 23 90,0 0-1,1 0 0,0-1 1,1 1-1,0 0 1,1 0-1,3-13 0,-4 24-146,-1-1 0,0 1 0,1-1-1,-1 1 1,0-1 0,1 1 0,-1 0-1,0-1 1,1 1 0,-1-1 0,1 1-1,-1 0 1,1-1 0,-1 1 0,1 0-1,-1 0 1,1-1 0,-1 1 0,1 0 0,0 0-1,-1 0 1,1 0 0,-1 0 0,1 0-1,-1 0 1,1 0 0,0 0 0,-1 0-1,1 0 1,-1 0 0,1 0 0,-1 0-1,1 0 1,0 1 0,-1-1 0,1 0 0,-1 0-1,1 1 1,-1-1 0,1 0 0,-1 1-1,0-1 1,1 0 0,-1 1 0,1-1-1,-1 1 1,0-1 0,1 1 0,-1-1-1,1 1 1,19 23-22,-4-3-109,1 0 0,0-1 1,36 30-1,-36-34-310,28 24-2090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2.214"/>
    </inkml:context>
    <inkml:brush xml:id="br0">
      <inkml:brushProperty name="width" value="0.05" units="cm"/>
      <inkml:brushProperty name="height" value="0.05" units="cm"/>
      <inkml:brushProperty name="color" value="#E71224"/>
    </inkml:brush>
  </inkml:definitions>
  <inkml:trace contextRef="#ctx0" brushRef="#br0">69 3 7418,'0'0'9520,"-11"0"-8821,-34-3-403,44 3-294,1 1 0,-1-1 0,1 0 0,-1 0 1,0 0-1,1 1 0,-1-1 0,1 0 0,-1 0 0,1 1 0,-1-1 0,1 0 0,-1 1 0,1-1 0,-1 1 0,1-1 1,0 1-1,-1-1 0,1 1 0,0-1 0,-1 1 0,1-1 0,0 1 0,-1-1 0,1 1 0,0 0 0,0-1 0,0 1 1,0-1-1,0 1 0,0 0 0,0-1 0,0 1 0,0 0 0,0-1 0,0 1 0,0-1 0,0 1 0,0 0 0,0-1 1,1 1-1,-1-1 0,0 1 0,1 0 0,9 28 142,-9-28-122,39 74 495,3-2 0,66 86 0,-108-157-606,21 23 222,-21-24-263,-1 0 0,1-1 0,0 1 0,0 0 0,0-1 0,0 1 0,0-1-1,-1 1 1,1-1 0,0 0 0,0 1 0,0-1 0,0 0 0,0 0-1,1 0 1,-1 1 0,0-1 0,0 0 0,0 0 0,0-1 0,0 1 0,0 0-1,0 0 1,0 0 0,0-1 0,0 1 0,1-1 0,2-5-4613</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2.570"/>
    </inkml:context>
    <inkml:brush xml:id="br0">
      <inkml:brushProperty name="width" value="0.05" units="cm"/>
      <inkml:brushProperty name="height" value="0.05" units="cm"/>
      <inkml:brushProperty name="color" value="#E71224"/>
    </inkml:brush>
  </inkml:definitions>
  <inkml:trace contextRef="#ctx0" brushRef="#br0">248 1 8810,'0'0'9306,"-6"11"-9187,-18 34 49,-3-1 1,-2-1 0,-44 50 0,13-17-91,32-32-789,28-44 474,1 0-1,-1 0 1,1 1-1,0-1 1,-1 0-1,1 0 1,0 0-1,-1 0 1,1 0-1,0 1 1,0-1-1,-1-1 1,1 1-1,0 0 1,-1 0-1,1 0 1,0 0-1,-1 0 1,1-1-1,0 1 1,0 0-1,21-14-7549</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2.924"/>
    </inkml:context>
    <inkml:brush xml:id="br0">
      <inkml:brushProperty name="width" value="0.05" units="cm"/>
      <inkml:brushProperty name="height" value="0.05" units="cm"/>
      <inkml:brushProperty name="color" value="#E71224"/>
    </inkml:brush>
  </inkml:definitions>
  <inkml:trace contextRef="#ctx0" brushRef="#br0">118 1 8426,'0'0'9078,"-15"17"-8362,6-10-699,1 0-1,0 1 1,0 0 0,0 1 0,1 0-1,0 0 1,1 0 0,0 1 0,1 0-1,0 0 1,0 0 0,1 1 0,0 0-1,1 0 1,0 0 0,1 0 0,0 0 0,1 0-1,0 1 1,1-1 0,0 0 0,2 15-1,-1-23-13,0 1 1,1-1-1,-1 1 0,1-1 0,0 0 0,0 0 0,0 0 0,0 0 0,0 0 0,1 0 1,-1 0-1,1-1 0,0 1 0,0-1 0,0 0 0,0 0 0,0 0 0,0 0 0,0 0 1,1-1-1,-1 1 0,1-1 0,-1 0 0,1 0 0,7 0 0,10 2 22,0 0 0,0-2 0,30-2 0,-26 1 9,-19 0-26,0 0-1,0 0 1,-1 0-1,1-1 1,0 0 0,-1 0-1,1-1 1,0 1-1,7-5 1,-13 6-15,1 0-1,-1 0 1,0 0 0,1 0-1,-1 0 1,0 0 0,1 0-1,-1-1 1,0 1 0,1 0-1,-1 0 1,0-1 0,1 1-1,-1 0 1,0 0 0,0-1-1,1 1 1,-1 0 0,0-1-1,0 1 1,0 0 0,1-1-1,-1 1 1,0 0 0,0-1-1,0 1 1,0 0 0,0-1-1,0 1 1,0 0 0,0-1-1,0 1 1,0-1 0,0 1-1,0 0 1,0-1 0,0 1-1,0 0 1,0-1 0,-1-2-75,1-36-2768,0 18-1931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3.639"/>
    </inkml:context>
    <inkml:brush xml:id="br0">
      <inkml:brushProperty name="width" value="0.05" units="cm"/>
      <inkml:brushProperty name="height" value="0.05" units="cm"/>
      <inkml:brushProperty name="color" value="#E71224"/>
    </inkml:brush>
  </inkml:definitions>
  <inkml:trace contextRef="#ctx0" brushRef="#br0">311 1 4065,'-1'1'11441,"1"-1"-11371,0 0 0,0 0 0,0 0 0,-3-1 2169,3 1-2169,0 0 0,0 0 0,0-1 0,0 1 0,0 0 0,-28 41-37,-1-1-1,-1-1 0,-3-2 0,-1-1 0,-48 39 1,80-74-12,-1 1 1,1 0 0,-1-1-1,1 1 1,-1-1 0,1 0-1,-1 0 1,0 0 0,0 0-1,1 0 1,-1 0 0,0-1-1,0 1 1,-4-1 0,6 0 0,0-1 0,0 1 0,-1-1 0,1 1 0,0-1 0,0 1 0,0-1 0,0 0 1,0 1-1,0-1 0,0 0 0,0 0 0,0 0 0,0 0 0,0 0 0,0 0 0,0 0 0,1 0 1,-1 0-1,1-1 0,-1 1 0,0 0 0,1 0 0,0 0 0,-1-1 0,1 1 0,0 0 0,0-1 1,0 1-1,0 0 0,0-2 0,-2-6-8,1-1-1,1 1 1,0-1-1,0 1 1,0 0 0,1-1-1,1 1 1,0 0 0,5-15-1,-6 21-13,1 0-1,0-1 0,0 1 0,0 0 1,0 0-1,0 0 0,1 1 0,-1-1 1,1 1-1,0-1 0,0 1 0,0 0 1,0 0-1,0 0 0,0 0 0,1 1 0,-1-1 1,1 1-1,-1 0 0,1 0 0,-1 0 1,1 1-1,0-1 0,-1 1 0,1 0 1,7 0-1,-4 1-7,1 1-1,0 0 1,0 0 0,0 0 0,-1 1-1,1 0 1,-1 1 0,0-1 0,0 1-1,0 1 1,-1 0 0,0-1 0,1 2-1,-2-1 1,1 1 0,8 10-1,7 10-2,-1 1 0,27 46-1,-38-60 7,-7-10 9,0 0 0,0-1 1,-1 1-1,1 0 0,0 0 0,-1 0 1,0 0-1,0 0 0,0 1 0,1 3 1,11-35-1878,-3-5-2577,1-1-4888</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3.995"/>
    </inkml:context>
    <inkml:brush xml:id="br0">
      <inkml:brushProperty name="width" value="0.05" units="cm"/>
      <inkml:brushProperty name="height" value="0.05" units="cm"/>
      <inkml:brushProperty name="color" value="#E71224"/>
    </inkml:brush>
  </inkml:definitions>
  <inkml:trace contextRef="#ctx0" brushRef="#br0">3 0 8066,'0'0'8280,"0"16"-7876,2 337 232,-2-375-3435,-5-3-2290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4.355"/>
    </inkml:context>
    <inkml:brush xml:id="br0">
      <inkml:brushProperty name="width" value="0.05" units="cm"/>
      <inkml:brushProperty name="height" value="0.05" units="cm"/>
      <inkml:brushProperty name="color" value="#E71224"/>
    </inkml:brush>
  </inkml:definitions>
  <inkml:trace contextRef="#ctx0" brushRef="#br0">1 0 592,'0'0'17620,"189"14"-17052,-130-14-144,-5 0-160,-12 0-32,-11 0-232,-13 0 0,-10 0 0,-8 2-8,0 12-56,-21 7-208,-10-4-1016,0-1-3505</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4.697"/>
    </inkml:context>
    <inkml:brush xml:id="br0">
      <inkml:brushProperty name="width" value="0.05" units="cm"/>
      <inkml:brushProperty name="height" value="0.05" units="cm"/>
      <inkml:brushProperty name="color" value="#E71224"/>
    </inkml:brush>
  </inkml:definitions>
  <inkml:trace contextRef="#ctx0" brushRef="#br0">347 34 6793,'0'0'8878,"3"-8"-8355,3-16-407,-6 24-112,0 0-1,0 0 0,-1 0 1,1 0-1,0 0 0,0 0 1,0 0-1,0 0 0,0 0 0,0 0 1,0 0-1,0 0 0,0 0 1,0 0-1,0 0 0,0 0 1,-1 0-1,1 0 0,0 0 0,0 0 1,0 0-1,0 0 0,0 0 1,0 0-1,0 0 0,0-1 1,0 1-1,0 0 0,0 0 0,0 0 1,0 0-1,0 0 0,0 0 1,0 0-1,0 0 0,0 0 1,0 0-1,0 0 0,0 0 0,0-1 1,0 1-1,0 0 0,0 0 1,0 0-1,-19 36 372,-1 1-77,5-9-147,1 2 0,1 0 0,2 1 0,1 0-1,1 0 1,2 1 0,1 1 0,1-1 0,0 56 0,5-21 315,15 123 1,-14-182-436,1 0 0,-2-1 1,1 1-1,-1 0 0,-1 8 1,-39-17-329,32-1 115,0 0 0,0 0 0,1-1 0,-1 0 0,0-1-1,1 1 1,0-1 0,0-1 0,0 1 0,-8-9 0,-6-6-2076,-30-36 1,50 55 2210,-34-43-4083</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5.086"/>
    </inkml:context>
    <inkml:brush xml:id="br0">
      <inkml:brushProperty name="width" value="0.05" units="cm"/>
      <inkml:brushProperty name="height" value="0.05" units="cm"/>
      <inkml:brushProperty name="color" value="#E71224"/>
    </inkml:brush>
  </inkml:definitions>
  <inkml:trace contextRef="#ctx0" brushRef="#br0">1 38 5457,'0'0'11763,"137"0"-11611,-114-3-152,-2-1-72,5-6-1129,-8-1-2647,-5 2-3954</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5.570"/>
    </inkml:context>
    <inkml:brush xml:id="br0">
      <inkml:brushProperty name="width" value="0.05" units="cm"/>
      <inkml:brushProperty name="height" value="0.05" units="cm"/>
      <inkml:brushProperty name="color" value="#E71224"/>
    </inkml:brush>
  </inkml:definitions>
  <inkml:trace contextRef="#ctx0" brushRef="#br0">86 63 4281,'0'0'7253,"-13"0"-6135,-1-2-772,10 1-213,-1 1 1,0-1-1,1 1 0,-1 0 0,0 0 0,1 0 0,-1 1 1,1 0-1,-1 0 0,-7 2 0,12-3-89,0 0 0,0 0 1,0 0-1,0 0 0,0 0 0,0 0 0,0 0 0,0 1 1,0-1-1,1 0 0,-1 0 0,0 0 0,0 0 0,0 0 1,0 0-1,0 0 0,0 0 0,0 0 0,0 0 0,0 0 0,0 0 1,0 0-1,0 1 0,0-1 0,0 0 0,0 0 0,0 0 1,0 0-1,0 0 0,0 0 0,0 0 0,0 0 0,0 0 1,0 0-1,0 1 0,0-1 0,0 0 0,0 0 0,0 0 1,0 0-1,0 0 0,0 0 0,0 0 0,0 0 0,0 0 0,0 0 1,0 0-1,0 0 0,-1 1 0,18 1 570,24-1-218,25-3-289,-1-2 0,129-27 1,-167 20-1921,-16-4-3427,-8 6-2269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2.517"/>
    </inkml:context>
    <inkml:brush xml:id="br0">
      <inkml:brushProperty name="width" value="0.05" units="cm"/>
      <inkml:brushProperty name="height" value="0.05" units="cm"/>
      <inkml:brushProperty name="color" value="#E71224"/>
    </inkml:brush>
  </inkml:definitions>
  <inkml:trace contextRef="#ctx0" brushRef="#br0">1 33 13003,'0'0'6897,"51"-32"-15147</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8.618"/>
    </inkml:context>
    <inkml:brush xml:id="br0">
      <inkml:brushProperty name="width" value="0.05" units="cm"/>
      <inkml:brushProperty name="height" value="0.05" units="cm"/>
      <inkml:brushProperty name="color" value="#E71224"/>
    </inkml:brush>
  </inkml:definitions>
  <inkml:trace contextRef="#ctx0" brushRef="#br0">20 84 6729,'0'0'9813,"-3"-16"-8850,2 9-866,-7-46 331,3 46-260,2 38-106,25 773 849,-21-738-818,-1-64-52,0-6 25,0-119-3643,0 71-1199</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8.976"/>
    </inkml:context>
    <inkml:brush xml:id="br0">
      <inkml:brushProperty name="width" value="0.05" units="cm"/>
      <inkml:brushProperty name="height" value="0.05" units="cm"/>
      <inkml:brushProperty name="color" value="#E71224"/>
    </inkml:brush>
  </inkml:definitions>
  <inkml:trace contextRef="#ctx0" brushRef="#br0">119 85 8834,'0'0'7880,"-5"-5"-7590,5 4-289,0 1 1,-1-1 0,1 0-1,-1 1 1,1-1 0,-1 0-1,0 1 1,1-1 0,-1 1-1,0-1 1,1 1-1,-1 0 1,0-1 0,1 1-1,-1 0 1,0-1 0,0 1-1,1 0 1,-1 0 0,0-1-1,0 1 1,0 0 0,0 0-1,1 0 1,-1 0 0,0 0-1,0 0 1,0 1 0,1-1-1,-1 0 1,0 0 0,0 0-1,1 1 1,-1-1-1,0 0 1,0 1 0,1-1-1,-2 1 1,-18 35 12,8-12-3,-39 75 69,49-96 44,2-46 798,4 23-901,1 0 1,1-1 0,1 2-1,0-1 1,1 1 0,1 0-1,18-27 1,-26 46-26,-1-1 1,0 1-1,1-1 0,-1 1 1,0-1-1,1 0 1,-1 1-1,1 0 0,-1-1 1,1 1-1,-1-1 1,1 1-1,-1 0 0,1-1 1,-1 1-1,1 0 1,0-1-1,-1 1 0,1 0 1,0 0-1,-1 0 1,1-1-1,0 1 0,-1 0 1,1 0-1,-1 0 0,1 0 1,0 0-1,-1 0 1,1 1-1,0-1 0,-1 0 1,1 0-1,0 0 1,-1 1-1,1-1 0,-1 0 1,1 0-1,0 1 1,-1-1-1,1 1 0,-1-1 1,1 0-1,-1 1 1,1-1-1,-1 1 0,1 0 1,22 32-25,-16-21-3,3 0-198,0-1 0,1-1 1,0 0-1,0 0 0,2-1 1,-1 0-1,15 7 0,1 0-4010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39.989"/>
    </inkml:context>
    <inkml:brush xml:id="br0">
      <inkml:brushProperty name="width" value="0.05" units="cm"/>
      <inkml:brushProperty name="height" value="0.05" units="cm"/>
      <inkml:brushProperty name="color" value="#E71224"/>
    </inkml:brush>
  </inkml:definitions>
  <inkml:trace contextRef="#ctx0" brushRef="#br0">190 46 7634,'0'0'7311,"0"-10"-6705,0-23-231,0 30-254,0 6-14,0 25 13,-40 506 1514,8-209-1013,31-266-549,-1-69-311,-1 0 1,-1 0-1,1 1 0,-1-1 0,-1 1 0,0 0 1,0 0-1,-1 0 0,0 1 0,-1 0 0,-8-8 0,8 7 312,5 6 4,-1 0-1,1 0 0,-1 0 1,1 1-1,-1-1 0,0 1 1,0-1-1,0 1 0,0 0 1,-1 0-1,1 0 1,-7-2 562,10 9-594,1 0 1,1 0 0,-1 0-1,1-1 1,-1 1 0,1 0-1,1-1 1,-1 1 0,1-1-1,0 0 1,-1 0 0,2 0-1,3 4 1,48 45 360,-48-47-361,0-1 0,0 1 0,1-1 0,0-1-1,0 1 1,0-2 0,1 1 0,-1-1 0,17 4 0,-21-6-35,0-1 0,0 1 0,0-1 1,0 0-1,0 0 0,0 0 1,0 0-1,0-1 0,0 0 0,0 0 1,0 0-1,0 0 0,-1 0 1,1-1-1,0 0 0,-1 0 0,1 0 1,-1 0-1,0 0 0,0-1 1,0 1-1,0-1 0,0 0 0,3-3 1,42-65-4772,-34 54-1159</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58:40.374"/>
    </inkml:context>
    <inkml:brush xml:id="br0">
      <inkml:brushProperty name="width" value="0.05" units="cm"/>
      <inkml:brushProperty name="height" value="0.05" units="cm"/>
      <inkml:brushProperty name="color" value="#E71224"/>
    </inkml:brush>
  </inkml:definitions>
  <inkml:trace contextRef="#ctx0" brushRef="#br0">1 1 6793,'0'0'5498</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2:52.947"/>
    </inkml:context>
    <inkml:brush xml:id="br0">
      <inkml:brushProperty name="width" value="0.05" units="cm"/>
      <inkml:brushProperty name="height" value="0.05" units="cm"/>
      <inkml:brushProperty name="color" value="#E71224"/>
    </inkml:brush>
  </inkml:definitions>
  <inkml:trace contextRef="#ctx0" brushRef="#br0">109 0 6057,'0'0'8754,"-10"1"-7748,-89 10 3040,546 12-2460,-164-14-1446,-279-9-660,-8 0 77,-16 0-520,-38-2-3463,14 0-2361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2:53.335"/>
    </inkml:context>
    <inkml:brush xml:id="br0">
      <inkml:brushProperty name="width" value="0.05" units="cm"/>
      <inkml:brushProperty name="height" value="0.05" units="cm"/>
      <inkml:brushProperty name="color" value="#E71224"/>
    </inkml:brush>
  </inkml:definitions>
  <inkml:trace contextRef="#ctx0" brushRef="#br0">1 29 7762,'0'0'11922,"0"-7"-11066,0-15-504,-1 34-195,3 53-77,10 588 2161,-15-610-2111,3-41 164,0-26-1407,0 19 480,0 0 1,0 0-1,1-1 1,0 1 0,0 0-1,0 0 1,4-10-1,9-8-5994</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2:54.476"/>
    </inkml:context>
    <inkml:brush xml:id="br0">
      <inkml:brushProperty name="width" value="0.05" units="cm"/>
      <inkml:brushProperty name="height" value="0.05" units="cm"/>
      <inkml:brushProperty name="color" value="#E71224"/>
    </inkml:brush>
  </inkml:definitions>
  <inkml:trace contextRef="#ctx0" brushRef="#br0">130 502 9314,'0'0'10790,"-5"-10"-10262,-15-32-198,20 41-328,0 1 1,0-1 0,0 1-1,0 0 1,-1-1 0,1 1-1,0-1 1,0 1 0,-1-1-1,1 1 1,0 0-1,-1-1 1,1 1 0,0-1-1,-1 1 1,1 0 0,-1-1-1,1 1 1,0 0 0,-1 0-1,1 0 1,-1-1 0,1 1-1,-1 0 1,1 0-1,-1 0 1,1 0 0,-1 0-1,1 0 1,-1 0 0,1 0-1,-1 0 1,1 0 0,-1 0-1,1 0 1,-1 0-1,1 0 1,-1 0 0,1 0-1,-1 0 1,1 1 0,-1-1-1,1 0 1,0 0 0,-1 1-1,1-1 1,-1 0-1,1 1 1,-1 0 0,-13 18-51,13-17 54,-8 11-4,0 1 0,2 0 0,-1 0 0,2 1-1,0 0 1,0 0 0,1 0 0,1 1 0,1 0-1,0 0 1,0 28 0,15-48 375,-3-4-296,0 0 0,0 0 0,-1-1 0,0-1 0,-1 1-1,0-1 1,0-1 0,-1 1 0,5-12 0,5-18 293,15-50 0,-26 76-192,-5 22-195,0 0-1,1-1 1,0 1-1,1 0 1,0-1-1,3 9 1,-1 2-17,0-5 35,0-1 0,0 1 0,1-1 1,1 0-1,0 0 0,1 0 0,13 18 0,-18-28 0,0 1-1,-1-1 1,1 1 0,0-1 0,1 0-1,-1 0 1,0 0 0,0 0 0,1 0-1,-1 0 1,1-1 0,0 1 0,0-1-1,-1 0 1,1 0 0,0 0 0,0 0-1,0 0 1,0 0 0,0-1 0,0 0-1,0 1 1,0-1 0,0-1 0,0 1-1,0 0 1,0-1 0,0 1 0,0-1-1,0 0 1,0 0 0,0 0 0,0 0-1,-1-1 1,1 1 0,0-1 0,-1 1-1,1-1 1,3-3 0,5-7 13,-1 0 0,0 0 0,-1-1-1,0 0 1,-1-1 0,0 0 0,-1 0 0,10-28 0,18-35 42,-35 76-62,1 0-1,-1 0 0,1 0 0,-1 0 0,1 0 0,0 0 1,-1 0-1,1 0 0,0 0 0,0 0 0,0 1 1,0-1-1,0 0 0,0 0 0,0 1 0,0-1 0,0 1 1,0-1-1,0 1 0,0-1 0,0 1 0,1 0 0,-1-1 1,0 1-1,0 0 0,2 0 0,-1 0-5,0 1 1,0 0-1,0-1 0,-1 1 0,1 0 1,0 0-1,0 0 0,-1 0 0,1 1 1,0-1-1,-1 0 0,1 1 0,-1-1 0,2 2 1,4 7-13,1 0-1,-2 1 1,10 19 0,-10-18 8,-1 1 0,-1-1 1,0 1-1,-1 0 0,0 0 0,-1 0 0,0 0 1,-1 1-1,-1-1 0,0 0 0,-2 18 1,1-28 6,1-1 0,-1 0 0,0 0 1,0 1-1,0-1 0,0 0 0,0 0 1,0 0-1,0 0 0,-1 0 1,1 0-1,-1 0 0,0-1 0,1 1 1,-1 0-1,0-1 0,0 0 0,0 1 1,0-1-1,0 0 0,0 0 0,0 0 1,0 0-1,-1 0 0,1-1 1,0 1-1,-1-1 0,1 1 0,0-1 1,-4 0-1,5 0 14,0-1-1,1 0 1,-1 1 0,1-1 0,-1 0 0,0 0-1,1 1 1,-1-1 0,1 0 0,0 0-1,-1 0 1,1 0 0,0 1 0,-1-1-1,1 0 1,0 0 0,0 0 0,0 0-1,0 0 1,0 0 0,0 0 0,0 0 0,0 0-1,0 0 1,0 1 0,1-3 0,6-30 10,3 20-26,0 0 0,1 1 0,0 0 0,1 0 0,0 1 0,27-18 0,14-14-188,-23 16 39,-2-2 1,0-2-1,-2 0 0,42-67 1,-56 78 163,-1 0 0,-1-1-1,-1 0 1,-1-1 0,-1 0 0,-1 0 0,0-1 0,-2 1 0,-1-1 0,1-28 0,-17 80 5,1 19-45,3 1 1,1-1-1,3 1 0,2 63 0,-9 72 114,13-213 472,-1 12-537,1 0 0,0 0 0,7-31 0,-2 29-5,1 0 1,1 0-1,16-28 1,-20 40-21,0 0 1,1 0-1,0 0 1,1 1-1,-1 0 1,1 0-1,0 0 1,0 1-1,1 0 1,0 0-1,12-7 1,-18 12-31,-3 13-249,-5 0 278,0-1 0,-1 0-1,0 0 1,-1-1-1,-13 14 1,8-11 5,2 2 0,0-1-1,-12 22 1,21-33 3,1 1 0,0-1 0,0 1 0,0 0 0,1-1 0,-1 1 0,1 0 0,0 0 0,1 0 0,-1 0 0,1 0 0,0 0 0,0 0 0,1 1 0,-1-1 0,1 0-1,2 5 1,-1-6 0,1 0 0,-1 0 0,1 0 0,0 0 0,0 0 0,1-1 0,-1 1 0,1-1 0,0 0 0,0 0 0,0 0 0,0-1 0,0 1 0,0-1 0,9 3 0,78 27 16,-82-30-11,234 55 334,-249-53-658,-15 1-99,-85 7-4005,52-7-1587</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2:54.940"/>
    </inkml:context>
    <inkml:brush xml:id="br0">
      <inkml:brushProperty name="width" value="0.05" units="cm"/>
      <inkml:brushProperty name="height" value="0.05" units="cm"/>
      <inkml:brushProperty name="color" value="#E71224"/>
    </inkml:brush>
  </inkml:definitions>
  <inkml:trace contextRef="#ctx0" brushRef="#br0">96 29 7602,'0'0'8932,"-4"0"-8094,-70 0 1672,56 0-1893,58 0-494,224-7 33,1653-14 327,-1874 21-480,-21-1 0,0 1 0,0 1 0,0 1 1,0 1-1,21 6 0,-26 1-26,-17-10 20,0 1 1,1-1 0,-1 0 0,0 1-1,0-1 1,1 0 0,-1 1 0,0-1 0,0 0-1,0 1 1,0-1 0,0 0 0,1 1-1,-1-1 1,0 1 0,0-1 0,0 0 0,0 1-1,0-1 1,0 1 0,0-1 0,0 0-1,0 1 1,0-1 0,-1 0 0,1 1 0,0-1-1,0 0 1,0 1 0,0-1 0,-1 1-1,1-1 1,0 0 0,0 0 0,0 1 0,-1-1-1,1 0 1,0 1 0,-1-1 0,1 0-1,0 0 1,-1 0 0,1 1 0,0-1 0,-1 0-1,1 0 1,0 0 0,-1 0 0,1 0-1,0 1 1,-1-1 0,0 0 0,-14 5-13,-1 0-1,0 0 1,0-2 0,0 0 0,-18 1-1,-91 2-2747,102-5 1357,-22-1-5081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2.201"/>
    </inkml:context>
    <inkml:brush xml:id="br0">
      <inkml:brushProperty name="width" value="0.05" units="cm"/>
      <inkml:brushProperty name="height" value="0.05" units="cm"/>
      <inkml:brushProperty name="color" value="#E71224"/>
    </inkml:brush>
  </inkml:definitions>
  <inkml:trace contextRef="#ctx0" brushRef="#br0">1 0 5617,'0'0'7682,"0"22"-4109,2-16 423,333-19-4121,-393 19-3242,27-6-1662</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2.619"/>
    </inkml:context>
    <inkml:brush xml:id="br0">
      <inkml:brushProperty name="width" value="0.05" units="cm"/>
      <inkml:brushProperty name="height" value="0.05" units="cm"/>
      <inkml:brushProperty name="color" value="#E71224"/>
    </inkml:brush>
  </inkml:definitions>
  <inkml:trace contextRef="#ctx0" brushRef="#br0">19 0 10698,'0'0'7903,"-2"17"-7707,-2 30-75,-9 116 825,14-162-932,0-1 1,-1 1-1,1 0 0,-1-1 0,1 1 1,0-1-1,-1 1 0,1-1 0,0 1 1,0-1-1,-1 0 0,1 1 0,0-1 0,0 0 1,0 0-1,0 1 0,-1-1 0,1 0 1,0 0-1,0 0 0,0 0 0,0 0 1,0 0-1,-1 0 0,1 0 0,0-1 1,0 1-1,0 0 0,1-1 0,29-5 378,28-18-5,-47 18-373,0 1 0,0 0 0,0 1 0,1 0 0,0 1 0,-1 0 0,1 1 1,26-1-1,-37 4-17,-1-1 1,1 0 0,0 0 0,-1 1 0,1-1 0,-1 1 0,1 0 0,-1-1 0,1 1-1,-1 0 1,0 0 0,1 0 0,-1 0 0,0 0 0,0 0 0,1 0 0,-1 0 0,0 1 0,0-1-1,1 3 1,0 0-1,1 1 0,-1-1-1,0 1 1,-1 0 0,1 0-1,1 9 1,-2-4 5,0-1 0,0 0 0,-1 0 0,0 1 0,-1-1 0,0 0 0,-3 15 0,1-17-1,0-1 0,-1 1 1,0-1-1,0 0 0,0 0 1,0 0-1,-1-1 0,0 0 1,0 1-1,-1-2 0,1 1 1,-1-1-1,0 1 0,-9 3 1,6-3 14,0 0 0,-1-1 0,1 0 0,-1-1 0,0 0 0,0 0 0,0-1 1,-1 0-1,-14 0 0,24-2-21,1 0 0,0 0-1,0 0 1,-1 0 0,1 0 0,0 0 0,-1 0-1,1 0 1,0 0 0,0 0 0,-1 0 0,1 0-1,0 0 1,0-1 0,-1 1 0,1 0 0,0 0 0,0 0-1,-1 0 1,1 0 0,0-1 0,0 1 0,0 0-1,0 0 1,-1-1 0,1 1 0,0 0 0,0 0-1,0 0 1,0-1 0,0 1 0,-1 0 0,1-1 0,0 1-1,0 0 1,0 0 0,0-1 0,0 1 0,0 0-1,0 0 1,0-1 0,0 1 0,0 0 0,0-1-1,0 1 1,0 0 0,1 0 0,-1-1 0,0 1 0,0 0-1,0 0 1,0-1 0,7-10-400,18-13-1806,5-1-3085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3.231"/>
    </inkml:context>
    <inkml:brush xml:id="br0">
      <inkml:brushProperty name="width" value="0.05" units="cm"/>
      <inkml:brushProperty name="height" value="0.05" units="cm"/>
      <inkml:brushProperty name="color" value="#E71224"/>
    </inkml:brush>
  </inkml:definitions>
  <inkml:trace contextRef="#ctx0" brushRef="#br0">10 12 4673,'0'0'15562,"-6"-8"-14126,3 4-1403,5 5 404,53 50-237,-2 1-1,62 81 1,-73-82-99,-15-21-45,-12-13-44,0 1 1,-1 0 0,12 20 0,-42-91-4661,1 21-1529</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3.198"/>
    </inkml:context>
    <inkml:brush xml:id="br0">
      <inkml:brushProperty name="width" value="0.05" units="cm"/>
      <inkml:brushProperty name="height" value="0.05" units="cm"/>
      <inkml:brushProperty name="color" value="#E71224"/>
    </inkml:brush>
  </inkml:definitions>
  <inkml:trace contextRef="#ctx0" brushRef="#br0">0 9 8370,'0'0'9951,"0"-9"-9036,13 161 477,0 12-490,-12-92-517,1-84-1052,1 0-1,1 0 0,0 0 1,1 0-1,0 1 0,1-1 1,8-11-1,-1-1-2878,8-13-5345</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3.523"/>
    </inkml:context>
    <inkml:brush xml:id="br0">
      <inkml:brushProperty name="width" value="0.05" units="cm"/>
      <inkml:brushProperty name="height" value="0.05" units="cm"/>
      <inkml:brushProperty name="color" value="#E71224"/>
    </inkml:brush>
  </inkml:definitions>
  <inkml:trace contextRef="#ctx0" brushRef="#br0">65 0 9314,'0'0'11562,"0"6"-11547,0 411 915,0-417-942,0 0 1,0 0-1,0 1 1,0-1-1,1 0 1,-1 1-1,0-1 1,0 0-1,0 0 1,0 1-1,-1-1 1,1 0-1,0 0 1,0 1-1,0-1 1,0 0-1,0 0 1,0 1-1,0-1 1,0 0-1,0 0 1,-1 1-1,1-1 1,0 0-1,0 0 1,0 0-1,-1 1 1,1-1-1,0 0 1,0 0-1,0 0 1,-1 0-1,1 1 1,0-1-1,0 0 1,-1 0-1,1 0 1,0 0-1,0 0 1,-1 0-1,1 0 1,0 0 0,-1 0-1,1 0 1,-1 0-1,-14-9-771,-10-17-2568,7 0-1956</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3.895"/>
    </inkml:context>
    <inkml:brush xml:id="br0">
      <inkml:brushProperty name="width" value="0.05" units="cm"/>
      <inkml:brushProperty name="height" value="0.05" units="cm"/>
      <inkml:brushProperty name="color" value="#E71224"/>
    </inkml:brush>
  </inkml:definitions>
  <inkml:trace contextRef="#ctx0" brushRef="#br0">0 2 10850,'0'0'6674,"194"3"-6826,-129-3-2865,-8-5-10138</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4.233"/>
    </inkml:context>
    <inkml:brush xml:id="br0">
      <inkml:brushProperty name="width" value="0.05" units="cm"/>
      <inkml:brushProperty name="height" value="0.05" units="cm"/>
      <inkml:brushProperty name="color" value="#E71224"/>
    </inkml:brush>
  </inkml:definitions>
  <inkml:trace contextRef="#ctx0" brushRef="#br0">0 64 9354,'0'0'6203,"26"-11"-5899,81-32-146,-103 41-129,0 1-1,0-1 1,0 1-1,0 0 1,1 0-1,-1 1 1,0-1-1,0 1 1,1 0-1,4 0 1,-9 0-9,1 1 0,0-1 0,0 0 0,0 1 1,0-1-1,0 0 0,0 1 0,0-1 0,0 1 0,-1-1 0,1 1 0,0 0 1,0-1-1,-1 1 0,1 0 0,0-1 0,-1 1 0,1 0 0,-1 0 1,1 0-1,-1 0 0,1 0 0,-1-1 0,1 1 0,-1 2 0,1 2 93,-1 0-1,0 0 0,-1 1 1,1-1-1,-1 0 0,0 0 1,0 0-1,-1 0 0,-3 9 1,-3 5 118,-1 0 1,-1-1-1,-19 26 0,19-30-211,1 0-1,0 1 1,1 0-1,0 1 0,1-1 1,-6 22-1,12-35-19,1 0-1,-1-1 0,1 1 0,-1-1 1,1 1-1,-1-1 0,1 1 1,0 0-1,0-1 0,0 1 0,0 0 1,0-1-1,0 1 0,1 0 0,-1-1 1,1 1-1,-1-1 0,1 1 0,-1 0 1,1-1-1,0 1 0,0-1 1,-1 0-1,1 1 0,0-1 0,0 0 1,1 1-1,-1-1 0,0 0 0,0 0 1,2 1-1,3 0 10,-1-1 1,0 0-1,1 0 1,-1 0-1,0 0 1,1-1-1,-1 0 1,7-1-1,4 1 24,8 1-61,-15 0 39,0-1 0,0 0 0,-1 0 0,16-3 0,-22 3-126,0 0 0,-1-1 1,1 1-1,-1-1 0,1 1 0,-1-1 0,1 0 0,-1 0 1,1 0-1,-1 0 0,0 0 0,1 0 0,-1 0 0,0 0 1,0 0-1,0-1 0,0 1 0,0 0 0,0-1 0,0 1 1,0-1-1,-1 1 0,1-1 0,0 1 0,-1-1 0,1 1 1,-1-1-1,0 0 0,1-2 0,-1-13-4425</inkml:trace>
  <inkml:trace contextRef="#ctx0" brushRef="#br0" timeOffset="1">78 164 9314,'0'0'7490,"153"0"-7490,-133 0-1561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9.182"/>
    </inkml:context>
    <inkml:brush xml:id="br0">
      <inkml:brushProperty name="width" value="0.05" units="cm"/>
      <inkml:brushProperty name="height" value="0.05" units="cm"/>
      <inkml:brushProperty name="color" value="#E71224"/>
    </inkml:brush>
  </inkml:definitions>
  <inkml:trace contextRef="#ctx0" brushRef="#br0">30 54 2801,'0'0'9775,"-29"-3"-3148,29-11-6610,-1-19 329,2 29 201,0 19 391,2 271-379,-4-168-182,1-117 17,0-9-452,0-48-3222,0 24-2216</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39.727"/>
    </inkml:context>
    <inkml:brush xml:id="br0">
      <inkml:brushProperty name="width" value="0.05" units="cm"/>
      <inkml:brushProperty name="height" value="0.05" units="cm"/>
      <inkml:brushProperty name="color" value="#E71224"/>
    </inkml:brush>
  </inkml:definitions>
  <inkml:trace contextRef="#ctx0" brushRef="#br0">199 8 4673,'0'0'10788,"-7"-2"-6082,-31-4-4221,31 9-484,1 0-1,-1 0 0,1 0 0,0 1 0,0 0 0,0 0 0,0 0 0,1 1 0,-1 0 1,1 0-1,-6 7 0,-1 4 27,0 0 0,-19 33 0,28-44-25,0 0-1,1 1 1,-1-1-1,1 1 1,0 0-1,0-1 1,1 1-1,0 0 1,0 0-1,0 0 1,1 0-1,0 0 0,1 11 1,0-14 0,0 0 0,0 0 0,0 0 0,1 0-1,-1-1 1,1 1 0,0 0 0,0-1 0,0 1 0,0-1 0,0 0 0,0 0 0,1 0-1,-1 0 1,1 0 0,-1 0 0,1-1 0,0 1 0,0-1 0,0 1 0,0-1 0,0 0 0,0 0-1,0-1 1,0 1 0,6 0 0,9 2 13,1-1 1,-1-1-1,1 0 0,-1-1 1,26-4-1,-37 3-33,0 0 1,-1 0 0,1-1-1,0 0 1,-1 0 0,1-1-1,-1 0 1,1 0-1,-1 0 1,0-1 0,-1 0-1,1 0 1,-1 0-1,1-1 1,-1 0 0,-1 0-1,8-9 1,-10 11 16,0-1-1,0 0 1,0 1 0,-1-1 0,1 0 0,-1 0 0,0 0 0,0 0 0,0-1 0,-1 1-1,0 0 1,1 0 0,-1 0 0,-1 0 0,1-1 0,-1 1 0,1 0 0,-1 0-1,0 0 1,-1 0 0,1 0 0,-1 0 0,0 0 0,0 1 0,0-1 0,0 1 0,0-1-1,-6-5 1,3 3 3,-1 1 0,1-1-1,-1 1 1,0 0 0,0 1 0,-1 0-1,0 0 1,1 0 0,-1 1-1,0 0 1,-1 0 0,1 1 0,0-1-1,-15-1 1,-64 3-57,83 2-306,14 2 9,25 0-674,27-4-2728,4-3-5780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40.132"/>
    </inkml:context>
    <inkml:brush xml:id="br0">
      <inkml:brushProperty name="width" value="0.05" units="cm"/>
      <inkml:brushProperty name="height" value="0.05" units="cm"/>
      <inkml:brushProperty name="color" value="#E71224"/>
    </inkml:brush>
  </inkml:definitions>
  <inkml:trace contextRef="#ctx0" brushRef="#br0">1 61 4185,'0'0'3907,"5"-8"-2996,16-24 188,-21 31-838,1 0-1,-1 0 1,1 0-1,0 0 0,-1 0 1,0 0-1,1 0 1,-1 0-1,0 0 1,1 0-1,-1 0 1,-5-7 6893,5 8-7058,-1 70-25,0 10 338,3 0 1,13 82-1,-15-162-433,0 1 0,0-1 0,0 1 0,0 0 0,0-1 0,0 1 0,0 0 0,0-1 0,0 1 0,1-1 0,-1 1 0,0 0 0,0-1 0,1 1 0,-1-1 0,0 1 1,1-1-1,-1 1 0,0-1 0,1 1 0,-1-1 0,1 1 0,-1-1 0,1 1 0,-1-1 0,1 0 0,-1 1 0,1-1 0,-1 0 0,1 1 0,0-1 0,15-13-1298,10-37-3859,-24 46 4217,11-30-6122</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40.459"/>
    </inkml:context>
    <inkml:brush xml:id="br0">
      <inkml:brushProperty name="width" value="0.05" units="cm"/>
      <inkml:brushProperty name="height" value="0.05" units="cm"/>
      <inkml:brushProperty name="color" value="#E71224"/>
    </inkml:brush>
  </inkml:definitions>
  <inkml:trace contextRef="#ctx0" brushRef="#br0">0 0 10882,'0'0'8794,"1"14"-8554,14 389 1703,-15-403-2108,0-12-1189,0-49-6261,0 29-453</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40.833"/>
    </inkml:context>
    <inkml:brush xml:id="br0">
      <inkml:brushProperty name="width" value="0.05" units="cm"/>
      <inkml:brushProperty name="height" value="0.05" units="cm"/>
      <inkml:brushProperty name="color" value="#E71224"/>
    </inkml:brush>
  </inkml:definitions>
  <inkml:trace contextRef="#ctx0" brushRef="#br0">1 12 7706,'0'0'11442,"129"3"-12266,-62-8-2009,-4-4-4608</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41.207"/>
    </inkml:context>
    <inkml:brush xml:id="br0">
      <inkml:brushProperty name="width" value="0.05" units="cm"/>
      <inkml:brushProperty name="height" value="0.05" units="cm"/>
      <inkml:brushProperty name="color" value="#E71224"/>
    </inkml:brush>
  </inkml:definitions>
  <inkml:trace contextRef="#ctx0" brushRef="#br0">0 24 11442,'0'0'7917,"8"-3"-7867,10-2-4,0 0-1,0 1 0,0 1 0,34-1 0,-51 8-41,0-1 0,-1 1 1,1-1-1,-1 1 0,1-1 0,-1 1 0,0 0 1,0-1-1,-1 6 0,1-7-3,-2 9 6,-1-1 1,0 0-1,0 1 1,-1-1-1,0 0 1,0-1-1,-11 17 1,-9 20 42,21-37-46,-1-2-2,1 0 0,0 1 0,1-1 0,-1 1 0,2 0 0,-1 0 1,1 0-1,0 8 0,1-15-2,0-1 0,1 1 0,-1-1 1,1 1-1,-1-1 0,0 1 0,1-1 0,-1 0 1,1 1-1,-1-1 0,1 1 0,0-1 0,-1 0 1,1 0-1,-1 1 0,1-1 0,0 0 0,-1 0 1,1 0-1,-1 1 0,1-1 0,0 0 0,-1 0 1,1 0-1,0 0 0,1 0 0,24 0 17,-21 0-11,11 0-488,-1 0 0,1-1 0,0-1 0,-1 0 0,0-1 0,1 0 0,28-12 0,-12-1-4219</inkml:trace>
  <inkml:trace contextRef="#ctx0" brushRef="#br0" timeOffset="1">42 166 11090,'0'0'5306,"181"-14"-5306,-140 7-3233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5:44.510"/>
    </inkml:context>
    <inkml:brush xml:id="br0">
      <inkml:brushProperty name="width" value="0.05" units="cm"/>
      <inkml:brushProperty name="height" value="0.05" units="cm"/>
      <inkml:brushProperty name="color" value="#E71224"/>
    </inkml:brush>
  </inkml:definitions>
  <inkml:trace contextRef="#ctx0" brushRef="#br0">1 0 12227,'0'0'6633,"145"0"-7721,-86 0-5154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3.591"/>
    </inkml:context>
    <inkml:brush xml:id="br0">
      <inkml:brushProperty name="width" value="0.05" units="cm"/>
      <inkml:brushProperty name="height" value="0.05" units="cm"/>
      <inkml:brushProperty name="color" value="#E71224"/>
    </inkml:brush>
  </inkml:definitions>
  <inkml:trace contextRef="#ctx0" brushRef="#br0">251 0 8586,'0'0'12098,"-10"6"-11915,10-5-182,-7 2 29,1 1 0,-1 0 0,1 1 0,0 0 0,1 0 0,-1 0 0,1 0 0,0 1 1,0 0-1,1 0 0,-5 7 0,-36 67 576,-79 154 567,124-229-1098</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42.145"/>
    </inkml:context>
    <inkml:brush xml:id="br0">
      <inkml:brushProperty name="width" value="0.05" units="cm"/>
      <inkml:brushProperty name="height" value="0.05" units="cm"/>
      <inkml:brushProperty name="color" value="#E71224"/>
    </inkml:brush>
  </inkml:definitions>
  <inkml:trace contextRef="#ctx0" brushRef="#br0">16 166 4865,'0'0'9878,"-15"-10"-4559,541-5-5072,5 0-1375,-529 14 1321,-7-2-723,-6-2-1091,10 4 1470,-1 0-240,0-1 1,-1 1-1,1-1 1,0 0-1,0 0 1,0 0-1,0 0 1,0 0-1,0 0 1,1-1-1,-1 1 1,1 0-1,-1-1 0,1 0 1,-1-3-1,-13-48 1062,9 29 2768,19 33-537,5 11-2989,-12-9 154,0 0 1,0 0 0,-1 0-1,-1 1 1,0-1-1,0 1 1,-1 0 0,0 0-1,-1 0 1,-1 1-1,1-1 1,-2 17 0,0-27-97,0 0 0,1 0 0,-2 0 0,1 0 0,0 0 0,0 0 0,0-1 0,0 1 0,0 0 0,-1 0 0,1 0 0,0 0 0,-1 0 0,1-1 0,-1 1 0,1 0 0,-1 0 0,1-1 0,-1 1 0,0 0 1,1-1-1,-1 1 0,0-1 0,1 1 0,-1-1 0,0 1 0,0-1 0,0 1 0,1-1 0,-1 0 0,0 1 0,0-1 0,0 0 0,-1 0 0,-18 4-3429</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43.186"/>
    </inkml:context>
    <inkml:brush xml:id="br0">
      <inkml:brushProperty name="width" value="0.05" units="cm"/>
      <inkml:brushProperty name="height" value="0.05" units="cm"/>
      <inkml:brushProperty name="color" value="#E71224"/>
    </inkml:brush>
  </inkml:definitions>
  <inkml:trace contextRef="#ctx0" brushRef="#br0">72 136 6641,'0'0'4941,"-6"-3"-4238,-26-6 657,-2 2 3979,587-8-4068,-94 2-1082,-461 13-19,-22 0-417,-3-5-5441,6-12 553,9-5 5872,8 13-592,-5-12 1706,7 7 2800,8 14-4548,-1 1-1,1 0 1,0 1 0,-1-1 0,1 1 0,-1 0 0,1 1 0,-1-1 0,0 1 0,0 0-1,0 0 1,-1 0 0,9 9 0,-10-10-97,-1 0 1,1 0-1,-1 0 0,0 1 0,0 0 0,0-1 1,0 1-1,0 0 0,-1 0 0,1 0 0,-1 0 1,1 0-1,-1 0 0,0 0 0,-1 0 0,1 1 0,0-1 1,-1 0-1,0 1 0,0-1 0,0 0 0,0 1 1,0-1-1,-1 0 0,-1 7 0,1-8-6,-1 0 1,1 0-1,-1 0 0,1 0 0,-1 0 0,0 0 0,0-1 1,0 1-1,0-1 0,0 1 0,0-1 0,0 0 0,0 1 0,-1-1 1,1 0-1,-3 0 0,-44 13-778,37-12 154,-27 6-3063</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1.066"/>
    </inkml:context>
    <inkml:brush xml:id="br0">
      <inkml:brushProperty name="width" value="0.05" units="cm"/>
      <inkml:brushProperty name="height" value="0.05" units="cm"/>
      <inkml:brushProperty name="color" value="#E71224"/>
    </inkml:brush>
  </inkml:definitions>
  <inkml:trace contextRef="#ctx0" brushRef="#br0">16 0 6265,'0'0'14259,"-16"0"-13450,16 2-721,0 1-88,0-1 0,0 5-96,0 2-217,13 8-711,0-3-1656,-2 2-4698</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1.411"/>
    </inkml:context>
    <inkml:brush xml:id="br0">
      <inkml:brushProperty name="width" value="0.05" units="cm"/>
      <inkml:brushProperty name="height" value="0.05" units="cm"/>
      <inkml:brushProperty name="color" value="#E71224"/>
    </inkml:brush>
  </inkml:definitions>
  <inkml:trace contextRef="#ctx0" brushRef="#br0">37 0 9482,'0'0'10130,"-26"21"-10074,26-9-56,0 2-160,0 7-1232,0-5-3089,0-2-6025</inkml:trace>
  <inkml:trace contextRef="#ctx0" brushRef="#br0" timeOffset="1">1 296 8370,'0'0'9954,"36"16"-9954,-20-14-1120,-6 1-4618</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1.801"/>
    </inkml:context>
    <inkml:brush xml:id="br0">
      <inkml:brushProperty name="width" value="0.05" units="cm"/>
      <inkml:brushProperty name="height" value="0.05" units="cm"/>
      <inkml:brushProperty name="color" value="#E71224"/>
    </inkml:brush>
  </inkml:definitions>
  <inkml:trace contextRef="#ctx0" brushRef="#br0">3 0 6145,'0'0'12091,"-3"16"-13403</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2.345"/>
    </inkml:context>
    <inkml:brush xml:id="br0">
      <inkml:brushProperty name="width" value="0.05" units="cm"/>
      <inkml:brushProperty name="height" value="0.05" units="cm"/>
      <inkml:brushProperty name="color" value="#E71224"/>
    </inkml:brush>
  </inkml:definitions>
  <inkml:trace contextRef="#ctx0" brushRef="#br0">179 95 4625,'0'0'11915,"0"-33"-8163,0 28-3537,-5-37 1422,5 41-1621,-1 0 0,1 0 0,0 0 0,-1 1 0,1-1 0,-1 0 0,1 0 0,-1 1 0,0-1 0,1 0-1,-1 1 1,0-1 0,1 0 0,-1 1 0,0-1 0,0 1 0,1-1 0,-1 1 0,0 0 0,0-1 0,0 1 0,0 0 0,0 0 0,1-1 0,-1 1 0,0 0 0,0 0 0,0 0 0,0 0 0,0 0 0,0 0 0,0 0 0,0 1 0,0-1 0,1 0 0,-1 0 0,0 1 0,0-1-1,0 0 1,0 1 0,1-1 0,-1 1 0,0-1 0,0 1 0,0 0 0,-8 7-14,-1 1-1,2 0 1,0 0 0,0 1-1,0-1 1,1 2-1,1-1 1,0 1 0,-8 19-1,3-3 28,1 0-1,1 1 0,2 0 0,1 0 1,1 1-1,1 0 0,2 0 1,1 46-1,2-65-23,0 0 0,0 0 0,1-1 0,1 1 0,-1 0 0,2-1 0,-1 0-1,1 0 1,0 0 0,10 14 0,11 25 28,-25-48-55,1 0 0,-1 1 1,1-1-1,-1 1 0,0-1 0,1 0 1,-1 1-1,0-1 0,0 1 1,1-1-1,-1 1 0,0-1 1,0 1-1,0-1 0,0 1 1,1 0-1,-1-1 0,0 1 0,0-1 1,0 1-1,0-1 0,0 1 1,0-1-1,0 1 0,-1-1 1,1 1-1,0 0 0,0-1 0,0 1 1,-1-1-1,1 1 0,0-1 1,0 1-1,-1-1 0,1 0 1,0 1-1,-1-1 0,1 1 1,0-1-1,-1 0 0,1 1 0,-1-1 1,1 0-1,-1 1 0,1-1 1,-1 0-1,1 0 0,-1 1 1,1-1-1,-1 0 0,1 0 0,-1 0 1,1 0-1,-1 0 0,0 0 1,1 0-1,-1 0 0,1 0 1,-1 0-1,-2 0-317,0-1 0,0 1 0,1-1 1,-1 0-1,1 0 0,-1 0 0,1 0 0,-1-1 0,1 1 1,-1 0-1,-1-3 0,-14-15-5262</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2.703"/>
    </inkml:context>
    <inkml:brush xml:id="br0">
      <inkml:brushProperty name="width" value="0.05" units="cm"/>
      <inkml:brushProperty name="height" value="0.05" units="cm"/>
      <inkml:brushProperty name="color" value="#E71224"/>
    </inkml:brush>
  </inkml:definitions>
  <inkml:trace contextRef="#ctx0" brushRef="#br0">0 29 8770,'0'0'11474,"176"-14"-11474,-80 9-528,-16 0-2176,-15 1-4986</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3.059"/>
    </inkml:context>
    <inkml:brush xml:id="br0">
      <inkml:brushProperty name="width" value="0.05" units="cm"/>
      <inkml:brushProperty name="height" value="0.05" units="cm"/>
      <inkml:brushProperty name="color" value="#E71224"/>
    </inkml:brush>
  </inkml:definitions>
  <inkml:trace contextRef="#ctx0" brushRef="#br0">1 1 7098,'0'0'13593,"0"15"-13187,0-9-360,0 2 11,0 1 0,0 0 0,1-1-1,0 1 1,0 0 0,1-1 0,1 0 0,-1 1 0,1-1 0,6 12 0,-1-4-30,-1 0 0,-1 1 0,0 0 1,-2 0-1,0 1 0,-1-1 1,0 1-1,-2 0 0,0 0 0,-1 20 1,0-37-22,0 0 1,-1-1 0,1 1 0,0 0-1,0-1 1,0 1 0,0 0 0,-1-1-1,1 1 1,0-1 0,0 1 0,-1 0-1,1-1 1,-1 1 0,1-1 0,0 1-1,-1-1 1,1 1 0,-1-1 0,1 0-1,-1 1 1,1-1 0,-1 1 0,0-1-1,1 0 1,-1 0 0,1 1 0,-1-1-1,0 0 1,1 0 0,-1 0 0,0 0-1,1 0 1,-1 1 0,1-1 0,-1 0-1,0 0 1,1-1 0,-1 1 0,0 0-1,1 0 1,-1 0 0,0 0 0,1-1-1,-1 1 1,1 0 0,-1 0 0,0-1-1,1 1 1,-1-1 0,1 1 0,-1 0-1,1-1 1,-1 1 0,1-1-1,0 1 1,-1-1 0,1 1 0,-1-1-1,1 0 1,0 1 0,0-1 0,-1 1-1,1-1 1,0 0 0,0 1 0,0-1-1,-1 0 1,-2-16 41,0 1 0,0-1 1,2 1-1,0-1 0,1 1 0,0-1 0,4-19 0,-4 34-41,1-5 1,-1 0 0,1 0 0,1 0 0,0 0 0,0 1 0,0-1 0,0 0 0,1 1-1,0-1 1,1 1 0,0 0 0,0 0 0,0 1 0,0-1 0,1 1 0,0 0 0,0 0 0,9-7 0,-5 7-7,0 0 1,0 0 0,1 0 0,-1 2-1,1-1 1,0 1 0,0 0 0,0 1 0,0 0-1,1 1 1,-1 0 0,12 1 0,77 6-858,-35 4-3057,-38-5-3288</inkml:trace>
  <inkml:trace contextRef="#ctx0" brushRef="#br0" timeOffset="1">534 43 14563,'0'0'5009</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4.572"/>
    </inkml:context>
    <inkml:brush xml:id="br0">
      <inkml:brushProperty name="width" value="0.05" units="cm"/>
      <inkml:brushProperty name="height" value="0.05" units="cm"/>
      <inkml:brushProperty name="color" value="#E71224"/>
    </inkml:brush>
  </inkml:definitions>
  <inkml:trace contextRef="#ctx0" brushRef="#br0">8 1 8650,'0'0'12170,"-7"4"-12082,7-1-32,20-3-1256,4 2-1168,-4 0-5026</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4.932"/>
    </inkml:context>
    <inkml:brush xml:id="br0">
      <inkml:brushProperty name="width" value="0.05" units="cm"/>
      <inkml:brushProperty name="height" value="0.05" units="cm"/>
      <inkml:brushProperty name="color" value="#E71224"/>
    </inkml:brush>
  </inkml:definitions>
  <inkml:trace contextRef="#ctx0" brushRef="#br0">21 0 10018,'0'0'9050,"-20"26"-9050,25-14-512,5-3-2129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7.738"/>
    </inkml:context>
    <inkml:brush xml:id="br0">
      <inkml:brushProperty name="width" value="0.05" units="cm"/>
      <inkml:brushProperty name="height" value="0.05" units="cm"/>
      <inkml:brushProperty name="color" value="#E71224"/>
    </inkml:brush>
  </inkml:definitions>
  <inkml:trace contextRef="#ctx0" brushRef="#br0">27 0 9378,'0'0'7892,"-6"1"-7642,-14 0-162,59 9 3108,115-7-2093,-99-4-1044,-55 1-52</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5.262"/>
    </inkml:context>
    <inkml:brush xml:id="br0">
      <inkml:brushProperty name="width" value="0.05" units="cm"/>
      <inkml:brushProperty name="height" value="0.05" units="cm"/>
      <inkml:brushProperty name="color" value="#E71224"/>
    </inkml:brush>
  </inkml:definitions>
  <inkml:trace contextRef="#ctx0" brushRef="#br0">50 1 10786,'0'0'9626,"-8"18"-9626,26-8-416,0-1-1944,-7-4-5074</inkml:trace>
  <inkml:trace contextRef="#ctx0" brushRef="#br0" timeOffset="1">1 292 7074,'0'0'11562,"10"23"-11562,11-16-1552,-6 0-5018</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55.636"/>
    </inkml:context>
    <inkml:brush xml:id="br0">
      <inkml:brushProperty name="width" value="0.05" units="cm"/>
      <inkml:brushProperty name="height" value="0.05" units="cm"/>
      <inkml:brushProperty name="color" value="#E71224"/>
    </inkml:brush>
  </inkml:definitions>
  <inkml:trace contextRef="#ctx0" brushRef="#br0">1 1 9642,'0'0'9810,"25"28"-10274,-1-24-3433</inkml:trace>
  <inkml:trace contextRef="#ctx0" brushRef="#br0" timeOffset="1">42 276 11346,'0'0'7010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00.869"/>
    </inkml:context>
    <inkml:brush xml:id="br0">
      <inkml:brushProperty name="width" value="0.05" units="cm"/>
      <inkml:brushProperty name="height" value="0.05" units="cm"/>
      <inkml:brushProperty name="color" value="#E71224"/>
    </inkml:brush>
  </inkml:definitions>
  <inkml:trace contextRef="#ctx0" brushRef="#br0">211 83 2497,'0'0'9738,"-8"0"-8610,-101 3 5218,61 6-6648,35-6 102,-18 6 1107,29-6-329,20-2-294,358-12 249,-39 0-543,129 10 100,-500-20-1159,-4-7 804,37 27 264,-1-1 0,0 0 0,0 0 0,0 0 0,1 0 0,-1 0 0,1 0 0,0 0-1,0 0 1,-1-1 0,1 1 0,1 0 0,-1-1 0,0 1 0,0-6 0,19 10 233,-14 0-224,0 0 1,-1 0-1,1 1 1,-1 0-1,1 0 0,-1 0 1,0 0-1,0 0 1,-1 1-1,1-1 1,-1 1-1,0 0 1,0 0-1,4 7 0,-5-8-68,0-1 0,0 1 0,0-1 0,0 1 0,0 0 0,0-1 0,-1 1 0,1 0 0,-1 0 0,0 0 0,0-1 0,0 1 0,0 0 0,0 0 0,-1-1 0,1 1 0,-1 0 0,0 0 0,1-1 0,-1 1 0,-1-1 0,1 1 0,0-1 0,-3 5 0,-17 5-4929</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28.343"/>
    </inkml:context>
    <inkml:brush xml:id="br0">
      <inkml:brushProperty name="width" value="0.05" units="cm"/>
      <inkml:brushProperty name="height" value="0.05" units="cm"/>
      <inkml:brushProperty name="color" value="#E71224"/>
    </inkml:brush>
  </inkml:definitions>
  <inkml:trace contextRef="#ctx0" brushRef="#br0">29 17 1568,'0'0'5694,"-21"28"-64,14-19 494,14-7-5917,-1-1 0,1 0 0,0 0 0,0-1 0,11 0 0,-17 0-199,1143-10 804,-1143 10-691,-29 0 67,23 0-173,0 0 0,-1 0 0,1-1 0,0 0 0,0 0 0,0-1-1,-7-2 1,10 3-21,0 0-1,1 0 0,-1 0 1,0 0-1,1 0 0,-1 0 1,1 0-1,0 0 0,-1 0 0,1-1 1,0 1-1,0-1 0,0 1 1,0-1-1,0 1 0,0-1 1,0 0-1,0 1 0,1-1 1,-1 0-1,1 0 0,-1 1 1,1-1-1,0 0 0,-1-2 1,1 62-429,0-34-3197,0-13-3696</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29.260"/>
    </inkml:context>
    <inkml:brush xml:id="br0">
      <inkml:brushProperty name="width" value="0.05" units="cm"/>
      <inkml:brushProperty name="height" value="0.05" units="cm"/>
      <inkml:brushProperty name="color" value="#E71224"/>
    </inkml:brush>
  </inkml:definitions>
  <inkml:trace contextRef="#ctx0" brushRef="#br0">63 0 6081,'0'0'5229,"-4"10"-5117,-1 6-85,-12 26 257,-6-31 3675,9-4-2278,28-4 341,1205-15 132,-1233-7-2138,-52-38-208,65 56 184,1 4-124,1 13-177,-1-5 390,0-1 0,0 0-1,-1 0 1,-4 18 0,4-24-399,-1 0 1,0 0-1,1-1 0,-1 1 0,-1 0 1,1-1-1,0 1 0,-1-1 1,0 0-1,0 0 0,0 0 1,0 0-1,0 0 0,0-1 0,-5 3 1,-20 11-11383</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0.161"/>
    </inkml:context>
    <inkml:brush xml:id="br0">
      <inkml:brushProperty name="width" value="0.05" units="cm"/>
      <inkml:brushProperty name="height" value="0.05" units="cm"/>
      <inkml:brushProperty name="color" value="#E71224"/>
    </inkml:brush>
  </inkml:definitions>
  <inkml:trace contextRef="#ctx0" brushRef="#br0">273 15 6889,'0'0'4984,"-20"-1"-4532,10 1-410,-10-2 384,0 2-1,0 0 0,0 1 1,0 1-1,0 1 0,-34 10 1,-15 17 2125,69-30-2536,1 0 1,-1 0-1,0 0 0,0 0 1,0 0-1,1 0 1,-1 0-1,0 0 1,0 0-1,0 0 0,0 0 1,1 0-1,-1 0 1,0 0-1,0 0 0,0 1 1,0-1-1,1 0 1,-1 0-1,0 0 1,0 0-1,0 0 0,0 0 1,0 1-1,1-1 1,-1 0-1,0 0 0,0 0 1,0 0-1,0 1 1,0-1-1,0 0 0,0 0 1,0 0-1,0 0 1,0 1-1,0-1 1,0 0-1,0 0 0,0 0 1,0 1-1,0-1 1,0 0-1,0 0 0,0 0 1,0 0-1,0 1 1,0-1-1,0 0 1,0 0-1,0 0 0,0 0 1,-1 1-1,1-1 1,0 0-1,0 0 0,0 0 1,0 0-1,0 0 1,0 1-1,-1-1 0,1 0 1,0 0-1,0 0 1,-1 0-1,20 4 138,-19-4-132,63 5 536,103-4 0,-79-2-451,-56 1-88,670-14 879,-682 13-831,82-1 420,-124-21-487,20 21 2,1 1 1,-1 0 0,1-1 0,0 1 1,0-1-1,0 1 0,0-1 0,0 0 0,0 0 1,1 0-1,-1 0 0,1 0 0,-1 0 0,1 0 1,0-1-1,-1 1 0,0-4 0,2 6 38,6 30-21,-4-27-13,-1 0 0,1 1 1,-1-1-1,0 0 0,0 1 0,0 0 0,-1-1 1,1 1-1,-1-1 0,0 1 0,0 0 0,0-1 0,0 1 1,-1 5-1,0-7-174,-1 0 1,1 0-1,0 0 1,-1 0-1,1-1 1,-1 1-1,1 0 1,-1-1-1,0 1 1,0-1-1,0 1 1,0-1-1,0 0 1,0 0-1,0 0 1,0 0-1,0 0 1,-1 0 0,1-1-1,0 1 1,-1-1-1,-3 1 1,-34 4-9750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1.093"/>
    </inkml:context>
    <inkml:brush xml:id="br0">
      <inkml:brushProperty name="width" value="0.05" units="cm"/>
      <inkml:brushProperty name="height" value="0.05" units="cm"/>
      <inkml:brushProperty name="color" value="#E71224"/>
    </inkml:brush>
  </inkml:definitions>
  <inkml:trace contextRef="#ctx0" brushRef="#br0">63 175 9010,'0'0'7999,"-10"1"-7294,-42 3 122,138 6 1059,738-29-975,-473 1-779,-202 14-71,-165 3 44,1-1 1,0-1-1,-29-8 0,30 7-76,7 2-23,0 0 0,-1-1 1,1 0-1,0 0 0,0-1 1,0 0-1,1 0 0,-9-7 1,12 9-9,1 0 0,0 0 0,0 0 0,1 0 0,-1-1 0,0 1 0,1 0 0,-1-1 0,1 0 0,0 1 0,0-1 0,0 1 0,0-1 0,0 0 0,1 0 0,-1 0 0,1 0 0,0 1 0,0-1 0,0 0 0,0 0 0,0 0 0,1 0 0,-1 1 0,2-6 0,-1 7-11,0-1 0,0 1 0,0-1 0,1 1 0,-1 0-1,0-1 1,1 1 0,-1 0 0,1 0 0,-1 0 0,1 0 0,-1 1 0,1-1 0,0 0-1,-1 0 1,1 1 0,0 0 0,0-1 0,-1 1 0,1 0 0,0-1 0,0 1 0,0 0 0,-1 0-1,3 1 1,-3-1 8,0 0 0,0 0 0,0 0 0,0 0 0,0 0 0,0 0 0,0 0-1,0 0 1,0 1 0,0-1 0,0 0 0,-1 0 0,1 1 0,0-1 0,0 1 0,0-1-1,0 1 1,-1-1 0,1 1 0,0 0 0,-1-1 0,1 1 0,0 0 0,-1 0 0,1-1-1,-1 1 1,1 0 0,-1 0 0,1 0 0,-1-1 0,0 1 0,1 0 0,-1 0 0,0 0-1,0 0 1,0 0 0,1 0 0,-1 0 0,0 0 0,0 0 0,-1 0 0,1 0-1,0 0 1,0 0 0,0-1 0,-1 1 0,1 0 0,0 0 0,-1 0 0,0 1 0,0-1-119,0 0 0,0 0 0,0 0 0,0-1 0,0 1 0,0 0 0,0 0 0,-1-1 0,1 1 0,0-1 0,-1 1 0,1-1 0,0 1 0,-1-1 0,1 0 0,-1 0 0,1 1 0,0-1 1,-1 0-1,1 0 0,-3-1 0,-1 1-848,-25 1-7056</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2.306"/>
    </inkml:context>
    <inkml:brush xml:id="br0">
      <inkml:brushProperty name="width" value="0.05" units="cm"/>
      <inkml:brushProperty name="height" value="0.05" units="cm"/>
      <inkml:brushProperty name="color" value="#E71224"/>
    </inkml:brush>
  </inkml:definitions>
  <inkml:trace contextRef="#ctx0" brushRef="#br0">215 4 8490,'0'0'7349,"-11"0"-6454,-32 3 329,0 1-1,-74 18 0,165-9 126,653 6-849,-518-20-419,-81-10-116,-102 11 23,-26 6-1245,24-5 1250,-1-1 1,0 0 0,0 0-1,0 0 1,0-1-1,0 1 1,0-1-1,1 1 1,-1-1-1,0 0 1,0 0 0,1 0-1,-1 0 1,0-1-1,1 1 1,0-1-1,-1 0 1,1 0-1,0 1 1,0-1 0,0-1-1,0 1 1,0 0-1,0 0 1,1-1-1,-1 1 1,1-1 0,-1 1-1,1-1 1,0 0-1,0 0 1,0 1-1,1-1 1,-2-4-1,3 30-100,0-20-10,0 1-1,-1 0 1,1 0 0,-1 0-1,0 0 1,0 0-1,-1-1 1,1 1-1,-1 0 1,0 0-1,0 0 1,0-1-1,0 1 1,-1 0 0,0-1-1,1 1 1,-1-1-1,0 0 1,-1 0-1,1 0 1,-1 0-1,-3 4 1,-25 12-7485</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3.099"/>
    </inkml:context>
    <inkml:brush xml:id="br0">
      <inkml:brushProperty name="width" value="0.05" units="cm"/>
      <inkml:brushProperty name="height" value="0.05" units="cm"/>
      <inkml:brushProperty name="color" value="#E71224"/>
    </inkml:brush>
  </inkml:definitions>
  <inkml:trace contextRef="#ctx0" brushRef="#br0">356 178 2897,'0'0'6206,"-25"0"-5234,-78-1-291,96 1-422,1-1 0,0 1 0,0-1 0,0 0 0,0-1 0,0 1 0,0-1 0,0-1 0,0 1 1,1-1-1,-1 0 0,1 0 0,0 0 0,0-1 0,-8-6 0,10 7 2,0 0 0,0 0 0,-1 0 0,1 1 0,-1 0 0,0 0 0,0 0 0,0 0 0,0 0 0,0 1 0,0 0 0,0 0 0,0 0 0,-6-1 0,-50 1 734,55 1-536,7 1-54,34-1-30,465-13 428,21 0-745,-522 13-55,-6-1-220,1-1 142,-1 0 1,0 0 0,1-1-1,-1 1 1,1-1-1,-1-1 1,1 1 0,-6-6-1,3 4 51,2 1 18,2 2 7,1 0 0,-1 0 0,1 0 1,0 0-1,-1-1 0,1 0 0,0 1 0,1-1 0,-1 0 0,0 0 0,1 0 0,0-1 0,-3-3 0,5 7 90,3 1 23,5 3-118,-2 0 1,1 0-1,0 1 1,-1 0-1,0 0 1,0 1-1,0 0 1,-1 0-1,0 0 1,0 0 0,0 1-1,-1 0 1,0 0-1,-1 0 1,1 1-1,-1-1 1,-1 1-1,1-1 1,-1 1-1,-1 0 1,2 13 0,-3-20-63,0-1 1,0 1 0,0-1 0,0 1 0,0-1-1,0 1 1,0 0 0,0-1 0,0 1-1,0-1 1,0 1 0,0-1 0,0 1 0,-1-1-1,1 1 1,0-1 0,0 1 0,-1-1 0,1 1-1,0-1 1,-1 1 0,1-1 0,0 1 0,-1-1-1,1 0 1,-1 1 0,1-1 0,-1 0 0,1 1-1,-1-1 1,1 0 0,-1 0 0,1 0 0,-1 1-1,1-1 1,-1 0 0,-10 1-5020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3.424"/>
    </inkml:context>
    <inkml:brush xml:id="br0">
      <inkml:brushProperty name="width" value="0.05" units="cm"/>
      <inkml:brushProperty name="height" value="0.05" units="cm"/>
      <inkml:brushProperty name="color" value="#E71224"/>
    </inkml:brush>
  </inkml:definitions>
  <inkml:trace contextRef="#ctx0" brushRef="#br0">1 1 9458,'0'0'6761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8.070"/>
    </inkml:context>
    <inkml:brush xml:id="br0">
      <inkml:brushProperty name="width" value="0.05" units="cm"/>
      <inkml:brushProperty name="height" value="0.05" units="cm"/>
      <inkml:brushProperty name="color" value="#E71224"/>
    </inkml:brush>
  </inkml:definitions>
  <inkml:trace contextRef="#ctx0" brushRef="#br0">37 0 7434</inkml:trace>
  <inkml:trace contextRef="#ctx0" brushRef="#br0" timeOffset="1">37 0 7434,'-33'117'2264,"33"-116"-2176,-1 0 0,1 0 0,-1-1 0,1 1 0,0 0 0,-1 0 0,1 0 0,0 0 0,0 0 0,0 0 0,0 0 0,0 0 0,0 1 0,0-1 0,0 0 0,0 0 0,0 0 0,0 0 0,1 0 0,-1 0 0,0-1-1,1 1 1,-1 0 0,1 0 0,0 1 0,11-3 610,-12 1-378,89 6 4618,82 2-1649,-171-7-3244,0 0-19,0 0-185,0-10-4571,0-6-520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08.416"/>
    </inkml:context>
    <inkml:brush xml:id="br0">
      <inkml:brushProperty name="width" value="0.05" units="cm"/>
      <inkml:brushProperty name="height" value="0.05" units="cm"/>
      <inkml:brushProperty name="color" value="#E71224"/>
    </inkml:brush>
  </inkml:definitions>
  <inkml:trace contextRef="#ctx0" brushRef="#br0">158 75 7762,'0'0'6985,"-16"-12"-2656,12-22-2645,4 34-1674,0 0 0,0-1 0,0 1 0,0 0 0,0 0 0,0 0 0,0 0 0,0 0 0,0 0 0,0 0 0,0-1 0,0 1 0,0 0 0,0 0 0,0 0 0,0 0 0,0 0 0,0 0 0,0 0 0,0 0 0,0-1 0,0 1 0,-1 0 0,1 0 0,0 0 0,0 0 0,0 0 0,0 0 0,0 0 0,0 0 0,0 0 0,0 0 0,-1 0 0,1 0 0,0 0 0,0 0 0,0 0 0,0 0 0,0 0 0,0 0 0,-1 0 0,1 0 0,0 0 0,0 0 0,0 0 0,0 0 0,0 0 0,0 0 0,0 0 0,-1 0 0,1 0 0,0 0 0,0 0 0,0 0 0,0 0 0,0 1 0,0-1 0,0 0 0,0 0 0,0 0 0,-8 19 35,-57 179-25,4-20 78,85-257-2603,37-140 786,-58 206 1722,13-47 207,-15 56-109,1 0 1,-1 0 0,1 0-1,0 0 1,0 0-1,1 1 1,-1-1 0,1 1-1,-1 0 1,1-1 0,4-2-1,-6 5-83,0 1-1,0-1 1,0 1-1,0 0 1,0 0 0,0-1-1,0 1 1,0 0-1,0 0 1,0 0-1,0 0 1,-1 0-1,1 0 1,0 0-1,0 0 1,0 0-1,0 1 1,0-1 0,0 0-1,0 0 1,0 1-1,0-1 1,0 1-1,0-1 1,0 1-1,-1-1 1,1 1-1,0 0 1,0-1-1,-1 1 1,1 0 0,0 0-1,-1-1 1,1 1-1,-1 0 1,1 0-1,-1 0 1,1 0-1,-1 0 1,0 0-1,1 0 1,-1 0-1,0 0 1,0 1-1,17 53 188,-16-48-88,21 103 711,10 134-1,-32-244-846,1 1 1,-1-1-1,0 1 0,0-1 0,0 1 1,1 0-1,-1-1 0,0 1 0,0-1 1,0 1-1,0 0 0,0-1 0,0 1 0,-1-1 1,1 1-1,0 0 0,0-1 0,0 1 1,0-1-1,-1 1 0,1-1 0,0 1 1,0-1-1,-1 1 0,1-1 0,-1 1 1,1-1-1,0 1 0,-1-1 0,1 0 0,-1 1 1,1-1-1,-1 0 0,1 1 0,-1-1 1,1 0-1,-1 1 0,1-1 0,-1 0 1,1 0-1,-1 0 0,0 0 0,1 0 0,-1 1 1,1-1-1,-1 0 0,0 0 0,1 0 1,-1-1-1,1 1 0,-1 0 0,1 0 1,-1 0-1,0 0 0,1 0 0,-2-1 0,-30-17-3330,9 0-1544</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08.764"/>
    </inkml:context>
    <inkml:brush xml:id="br0">
      <inkml:brushProperty name="width" value="0.05" units="cm"/>
      <inkml:brushProperty name="height" value="0.05" units="cm"/>
      <inkml:brushProperty name="color" value="#E71224"/>
    </inkml:brush>
  </inkml:definitions>
  <inkml:trace contextRef="#ctx0" brushRef="#br0">1 64 8122,'0'0'7921,"155"-56"-7560,-114 49-177,1 7-184,-11 0-1649,-16 0-5208</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09.096"/>
    </inkml:context>
    <inkml:brush xml:id="br0">
      <inkml:brushProperty name="width" value="0.05" units="cm"/>
      <inkml:brushProperty name="height" value="0.05" units="cm"/>
      <inkml:brushProperty name="color" value="#E71224"/>
    </inkml:brush>
  </inkml:definitions>
  <inkml:trace contextRef="#ctx0" brushRef="#br0">14 84 5497,'0'0'9083,"-2"-13"-7829,-2-4-869,2 10-73,0 0 1,1-1-1,0 1 0,0-1 0,1-8 0,0 15 192,0 12-161,12 193 557,1 5-239,-13-87-635,0-121-340,-3-10-2877,-7-10-2174,-2-4-2794</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09.428"/>
    </inkml:context>
    <inkml:brush xml:id="br0">
      <inkml:brushProperty name="width" value="0.05" units="cm"/>
      <inkml:brushProperty name="height" value="0.05" units="cm"/>
      <inkml:brushProperty name="color" value="#E71224"/>
    </inkml:brush>
  </inkml:definitions>
  <inkml:trace contextRef="#ctx0" brushRef="#br0">0 276 9330,'0'0'7033,"161"-49"-7033,-102 37-336,-7 3-3528</inkml:trace>
  <inkml:trace contextRef="#ctx0" brushRef="#br0" timeOffset="1">363 20 6849,'0'0'10147,"-3"-6"-9542,-9-8-441,7 24 67,5 46 379,1-22-191,-2 51 360,3 97-235,-2-180-558,0-1 0,0 1 0,1 0 0,-1-1-1,0 1 1,0-1 0,1 1 0,-1-1 0,1 1-1,-1-1 1,1 1 0,0-1 0,0 1 0,0-1-1,-1 0 1,1 0 0,0 1 0,1-1 0,-1 0-1,0 0 1,2 1 0,0-1-362,0 0 0,0 0 0,0 0 0,0-1 0,1 1 1,-1-1-1,0 0 0,6 0 0,-6 0-136,16 0-4235</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09.805"/>
    </inkml:context>
    <inkml:brush xml:id="br0">
      <inkml:brushProperty name="width" value="0.05" units="cm"/>
      <inkml:brushProperty name="height" value="0.05" units="cm"/>
      <inkml:brushProperty name="color" value="#E71224"/>
    </inkml:brush>
  </inkml:definitions>
  <inkml:trace contextRef="#ctx0" brushRef="#br0">69 272 8514,'0'0'8536,"-1"-5"-8234,1 0-286,1 0 0,0-1 0,-1 1 0,2 0 0,-1 0 0,1 1 0,-1-1 0,2 0 0,-1 0 0,0 1 0,1-1 0,0 1 0,3-5 0,0 2-3,-2-1 0,1 0 0,-1 0 0,0 0 1,-1 0-1,4-15 0,-5 12 23,-1-1-1,0 0 1,-1 1 0,0-1-1,-2-15 1,2 25-31,0 0-1,0 1 1,0-1-1,-1 0 1,1 1-1,0-1 1,-1 1-1,1-1 1,-1 1-1,0-1 1,0 1-1,1-1 1,-1 1-1,0-1 1,0 1-1,0 0 1,0 0-1,0-1 1,-1 1-1,1 0 1,0 0-1,-1 0 1,1 0-1,0 0 1,-1 1-1,1-1 1,-1 0-1,1 1 1,-1-1-1,0 1 1,1-1-1,-1 1 1,1 0-1,-1 0 1,0 0-1,1 0 1,-1 0-1,0 0 1,1 0-1,-1 0 1,0 1-1,1-1 1,-1 0-1,1 1 1,-1 0 0,1-1-1,-3 2 1,0 1-5,1-1 1,-1 1 0,1-1-1,0 1 1,0 0 0,0 0 0,0 0-1,1 1 1,-1-1 0,1 1 0,0-1-1,0 1 1,0 0 0,-2 7 0,-17 58 24,19-59-16,0-1 0,0 1 1,1 0-1,1 0 1,-1 0-1,2 0 1,1 17-1,-1-24-11,0 0 0,1 1 0,-1-1 0,0 0 0,1 0 0,0 0 0,-1 0 0,1 0 0,1 0 0,-1 0 0,0-1 0,1 1 0,-1-1 0,1 0 0,-1 1 0,1-1 0,0-1 0,0 1 0,0 0 0,0-1 0,1 1 0,-1-1 0,0 0 0,7 1 0,2 1-299,0-1 0,0 0 0,0 0 1,1-2-1,-1 1 0,1-2 0,-1 0 0,0 0 0,16-4 0,-11 0-1045,0 0 0,-1-1 0,0-1 0,0-1 0,27-16 0,-2-5-3352</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0.357"/>
    </inkml:context>
    <inkml:brush xml:id="br0">
      <inkml:brushProperty name="width" value="0.05" units="cm"/>
      <inkml:brushProperty name="height" value="0.05" units="cm"/>
      <inkml:brushProperty name="color" value="#E71224"/>
    </inkml:brush>
  </inkml:definitions>
  <inkml:trace contextRef="#ctx0" brushRef="#br0">83 126 1328,'0'0'14639,"-10"-15"-13848,-31-42-391,41 57-395,0-1 0,0 1 0,0 0 0,-1 0 0,1-1-1,0 1 1,0 0 0,-1-1 0,1 1 0,0 0 0,-1 0-1,1 0 1,0-1 0,-1 1 0,1 0 0,0 0 0,-1 0 0,1 0-1,0 0 1,-1-1 0,1 1 0,0 0 0,-1 0 0,1 0-1,-1 0 1,1 0 0,0 0 0,-1 0 0,1 0 0,-1 1-1,1-1 1,0 0 0,-1 0 0,1 0 0,0 0 0,-1 0 0,1 1-1,0-1 1,-1 0 0,1 0 0,0 0 0,-1 1 0,1-1-1,0 0 1,0 1 0,-1-1 0,1 0 0,0 1 0,0-1 0,0 0-1,0 1 1,-1-1 0,1 0 0,0 1 0,0 0 0,-6 25 254,5-21-188,-4 28 148,3 0 0,0 46 0,3-54-164,-1-22-48,0 0-1,1 0 1,-1 0 0,1 0-1,0 0 1,0 0 0,0 0-1,0-1 1,1 1 0,-1 0 0,4 3-1,-5-5-1,0-1-1,1 1 1,-1-1-1,1 1 1,0 0-1,-1-1 1,1 1-1,-1-1 1,1 0-1,0 1 1,-1-1-1,1 1 1,0-1-1,0 0 1,-1 0 0,1 1-1,0-1 1,0 0-1,-1 0 1,1 0-1,0 0 1,0 0-1,0 0 1,-1 0-1,1 0 1,0 0-1,0 0 1,-1 0-1,1-1 1,0 1-1,0 0 1,-1 0-1,1-1 1,0 1-1,0-1 1,-1 1-1,1 0 1,-1-1-1,1 1 1,0-1-1,-1 0 1,1 1 0,-1-1-1,1 1 1,-1-1-1,0 0 1,1 1-1,-1-1 1,1 0-1,-1-1 1,7-11 16,0 0 0,-2-1 1,1 1-1,-2-1 0,0 0 1,0-1-1,-2 1 1,3-21-1,11-50 396,-16 85-413,0 0 1,1 0-1,-1 1 0,0-1 0,0 0 0,0 0 1,0 0-1,1 1 0,-1-1 0,0 0 0,0 0 1,0 0-1,1 0 0,-1 0 0,0 0 0,0 1 1,1-1-1,-1 0 0,0 0 0,0 0 0,1 0 1,-1 0-1,0 0 0,0 0 0,1 0 0,-1 0 1,0 0-1,0 0 0,1 0 0,-1 0 0,0 0 1,0 0-1,1-1 0,-1 1 0,0 0 1,0 0-1,1 0 0,-1 0 0,0 0 0,0-1 1,0 1-1,1 0 0,-1 0 0,0 0 0,0 0 1,0-1-1,0 1 0,1 0 0,-1 0 0,0-1 1,0 1-1,0 0 0,0 0 0,0-1 0,0 1 1,0 0-1,0 0 0,0-1 0,0 1 0,0 0 1,0 0-1,0-1 0,0 1 0,0 0 0,0 0 1,0-1-1,0 1 0,7 18 5,-7-16-8,4 22 3,2 0 0,0-1-1,1 0 1,16 35 0,-23-58-1,1 1 0,-1-1 0,0 0 0,0 1 0,0-1 0,1 0 0,-1 1 0,0-1 0,0 0 0,1 1 0,-1-1 0,0 0 0,1 0 0,-1 1 0,0-1 0,1 0 0,-1 0 0,0 0 0,1 1 0,-1-1 0,1 0 0,-1 0 0,0 0 0,1 0 0,-1 0 0,1 0 0,-1 0 0,0 0 0,1 0 0,-1 0 0,1 0 0,-1 0 0,0 0 0,1 0 0,-1 0 0,0-1 0,1 1 0,-1 0 0,1 0 0,-1 0 0,0-1 0,1 1 0,-1 0 0,0 0 0,0-1 0,1 1 0,-1 0 0,0 0 0,0-1 0,1 1 0,-1 0 0,0-1 0,0 1 0,0-1 0,1 1 0,-1 0 0,0-1 0,0 0 0,15-30 18,-11 22-16,7-14 0,2 0 1,0 1 0,25-31 0,-34 48-8,0 0 0,0 0 1,0 0-1,1 1 0,0-1 0,0 1 0,0 0 1,1 1-1,-1-1 0,1 1 0,0 0 1,0 1-1,0-1 0,0 1 0,0 0 1,0 1-1,1-1 0,-1 1 0,10 0 1,-15 1-1,0 1 0,1-1 0,-1 0 0,0 1 0,0-1 0,0 1 0,0-1 0,1 1 0,-1 0 0,0 0 0,0-1 1,0 1-1,0 0 0,0 0 0,-1 0 0,1 0 0,0 0 0,0 0 0,-1 0 0,1 0 0,0 1 0,-1-1 0,1 0 1,-1 0-1,0 1 0,1-1 0,-1 0 0,0 0 0,1 3 0,1 46-24,-3-38 26,1-2 1,-1 0 0,0 0 0,-1 0 1,0-1-1,-1 1 0,0-1 0,0 1 1,-1-1-1,0 0 0,-1 0 1,0-1-1,0 1 0,-1-1 0,0 0 1,0-1-1,-1 0 0,0 0 1,0 0-1,-1-1 0,0 1 0,0-2 1,-11 7-1,18-12-19,1 1 0,-1-1 0,1 1-1,-1-1 1,1 0 0,-1 1 0,1-1 0,-1 0 0,0 0 0,1 1 0,-1-1-1,1 0 1,-1 0 0,0 0 0,1 0 0,-1 0 0,0 0 0,1 0 0,-1 0 0,0 0-1,1 0 1,-1 0 0,0 0 0,1 0 0,-1 0 0,1 0 0,-1-1 0,0 1-1,1 0 1,-2-1 0,4-18-1010,18-22-1239,8 0-2323,0 2-3005</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0.700"/>
    </inkml:context>
    <inkml:brush xml:id="br0">
      <inkml:brushProperty name="width" value="0.05" units="cm"/>
      <inkml:brushProperty name="height" value="0.05" units="cm"/>
      <inkml:brushProperty name="color" value="#E71224"/>
    </inkml:brush>
  </inkml:definitions>
  <inkml:trace contextRef="#ctx0" brushRef="#br0">0 1 6489,'0'0'9804,"11"29"-9152,-3-6-476,5 12 123,-1 0 0,-2 1 0,9 62 0,4 145 1075,-18-79-3291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1.029"/>
    </inkml:context>
    <inkml:brush xml:id="br0">
      <inkml:brushProperty name="width" value="0.05" units="cm"/>
      <inkml:brushProperty name="height" value="0.05" units="cm"/>
      <inkml:brushProperty name="color" value="#E71224"/>
    </inkml:brush>
  </inkml:definitions>
  <inkml:trace contextRef="#ctx0" brushRef="#br0">0 35 9706,'0'0'5273,"176"-26"-6857,-134 17-9106</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1.427"/>
    </inkml:context>
    <inkml:brush xml:id="br0">
      <inkml:brushProperty name="width" value="0.05" units="cm"/>
      <inkml:brushProperty name="height" value="0.05" units="cm"/>
      <inkml:brushProperty name="color" value="#E71224"/>
    </inkml:brush>
  </inkml:definitions>
  <inkml:trace contextRef="#ctx0" brushRef="#br0">269 152 8026,'0'0'9135,"4"-9"-8431,15-36-54,-90 166-292,43-79-152,-30 65 0,52-93-183,0 0 1,1 1 0,1-1 0,0 1 0,1 0 0,0 0-1,2 0 1,0 0 0,0 16 0,2-29-20,0 0 1,-1 0 0,1-1-1,0 1 1,0 0 0,0-1-1,0 1 1,0-1-1,1 1 1,-1-1 0,0 0-1,1 1 1,-1-1-1,1 0 1,-1 0 0,1 0-1,0 0 1,-1 0-1,1-1 1,0 1 0,0 0-1,-1-1 1,1 1 0,0-1-1,0 0 1,0 1-1,0-1 1,0 0 0,0 0-1,2-1 1,4 2 14,1-1 0,-1 0 1,0-1-1,1 0 0,14-3 1,-17 2-16,-1-1 1,1 0-1,-1 0 1,0 0-1,0 0 1,0-1 0,-1 0-1,1 0 1,-1 0-1,0 0 1,0-1 0,0 0-1,-1 0 1,1 0-1,-1 0 1,3-7-1,-5 9-1,1 0-1,-1 0 1,0 0-1,0 0 1,0 0-1,0 0 1,-1 0-1,1 0 1,-1 0-1,0 0 0,0 0 1,0-1-1,0 1 1,-1 0-1,1 0 1,-1 0-1,1 0 1,-1 0-1,0 0 0,-1 0 1,1 0-1,0 0 1,-1 1-1,1-1 1,-1 0-1,0 1 1,0-1-1,0 1 0,0 0 1,-1 0-1,1 0 1,-3-2-1,-8-4-1,-1 2 1,0-1-1,0 2 0,-1 0 0,1 0 0,-19-2 0,19 5 0,0-1 0,1-1 0,0 0 0,0-1 0,0-1 0,0 0 0,-16-11 0,26 15 11,0-1-1,0 0 0,1 0 1,0 0-1,-1 0 0,1-1 1,0 1-1,1 0 0,-1-1 1,1 0-1,-1 1 0,1-1 1,0 0-1,0 0 0,1 1 1,-1-1-1,1 0 0,0 0 0,0 0 1,0 0-1,1 0 0,0-4 1,0-1 3,1 1-1,0-1 1,0 1 0,1-1 0,0 1-1,1 0 1,-1 0 0,8-11 0,-1 6-11,0 0-1,1 0 1,0 1 0,1 0 0,15-11 0,-20 18-3,-1 1 0,1-1 0,0 1 0,0 1 0,0-1 0,0 1 1,1 1-1,0-1 0,-1 1 0,1 1 0,0-1 0,14 0 0,-20 3-1,-1-1-1,0 0 1,1 1 0,-1-1 0,0 1-1,1 0 1,-1-1 0,0 1 0,0 0-1,1 0 1,-1 0 0,0 0 0,0 0-1,0 0 1,0 0 0,0 0-1,0 0 1,-1 1 0,1-1 0,0 0-1,-1 0 1,1 1 0,-1-1 0,1 1-1,-1-1 1,1 0 0,-1 3-1,9 53-56,-5-29-262,6 5-1778,1-8-3166</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1.836"/>
    </inkml:context>
    <inkml:brush xml:id="br0">
      <inkml:brushProperty name="width" value="0.05" units="cm"/>
      <inkml:brushProperty name="height" value="0.05" units="cm"/>
      <inkml:brushProperty name="color" value="#E71224"/>
    </inkml:brush>
  </inkml:definitions>
  <inkml:trace contextRef="#ctx0" brushRef="#br0">0 94 11258,'0'0'9638,"4"2"-9393,3 3-220,-1-1 1,0 1 0,0 0 0,-1 0 0,1 1 0,-1-1 0,0 1 0,-1 0 0,0 1-1,6 10 1,38 83 26,-30-59-15,-6-13-8,-9-19-19,1 0 1,0-1-1,0 0 1,1 1-1,10 13 1,-15-21-7,1-1 0,-1 0 0,0 1 0,1-1 0,-1 0 0,1 1 0,-1-1 0,0 0 0,1 1 0,-1-1 0,1 0 0,-1 0 0,1 1 0,-1-1 0,1 0 0,-1 0 0,1 0 0,-1 0 0,1 0 0,-1 0 0,1 0 0,-1 0 0,1 0 0,0 0 0,-1 0 0,1 0 0,-1 0 0,1 0 0,-1 0 0,1 0 0,-1-1 1,1 1-1,-1 0 0,0 0 0,1-1 0,-1 1 0,1 0 0,-1-1 0,1 1 0,-1 0 0,0-1 0,1 1 0,-1-1 0,0 1 0,1-1 0,-1 1 0,0 0 0,0-1 0,0 1 0,1-1 0,-1 0 0,12-34 85,-9 27-72,9-41-3,-1 0 1,6-76-1,-3 18-5,-15 106-30,1 1 1,0-1 0,0 0 0,0 0-1,0 0 1,1 0 0,-1 0-1,0 0 1,0 1 0,0-1 0,1 0-1,-1 0 1,0 0 0,1 0-1,-1 1 1,1-1 0,-1 0 0,1 0-1,-1 1 1,1-1 0,-1 0-1,1 1 1,0-1 0,-1 1 0,1-1-1,0 1 1,0-1 0,-1 1 0,1 0-1,0-1 1,0 1 0,0 0-1,-1-1 1,1 1 0,0 0 0,0 0-1,0 0 1,0 0 0,0 0-1,0 0 1,-1 0 0,1 0 0,1 0-1,1 2-334,1-1-1,-1 1 1,0-1-1,0 1 1,-1 0-1,1 0 1,0 0-1,-1 1 1,5 4-1,16 18-5182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8.419"/>
    </inkml:context>
    <inkml:brush xml:id="br0">
      <inkml:brushProperty name="width" value="0.05" units="cm"/>
      <inkml:brushProperty name="height" value="0.05" units="cm"/>
      <inkml:brushProperty name="color" value="#E71224"/>
    </inkml:brush>
  </inkml:definitions>
  <inkml:trace contextRef="#ctx0" brushRef="#br0">82 0 12699,'0'0'4355,"24"20"-4093,76 64-65,-90-75-153,0-1 0,1 0 1,-1 0-1,2-1 0,-1-1 0,24 10 0,-8-5 40,-26-11-4,-1 0 0,0 1 0,1-1 0,-1 0 0,0 0 0,0 1 0,1-1 0,-1 0 0,0 1 0,0-1-1,1 0 1,-1 1 0,0-1 0,0 0 0,0 1 0,0-1 0,0 1 0,0-1 0,1 0 0,-1 1 0,0-1-1,0 1 1,0-1 0,0 0 0,0 1 0,0-1 0,-1 1 0,1-1 0,0 0 0,0 1 0,0-1-1,0 0 1,0 1 0,0-1 0,-1 0 0,1 1 0,0-1 0,0 0 0,-1 1 0,1-1 0,0 0 0,0 1-1,-1-1 1,1 0 0,0 0 0,-1 0 0,0 1 0,-16 14-486,16-15 555,-53 43-98,2 3 1,2 1-1,2 3 1,-56 75-1,99-117-25</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2.247"/>
    </inkml:context>
    <inkml:brush xml:id="br0">
      <inkml:brushProperty name="width" value="0.05" units="cm"/>
      <inkml:brushProperty name="height" value="0.05" units="cm"/>
      <inkml:brushProperty name="color" value="#E71224"/>
    </inkml:brush>
  </inkml:definitions>
  <inkml:trace contextRef="#ctx0" brushRef="#br0">183 0 9402,'0'0'8010,"-21"14"-7325,-67 47-139,81-55-475,0 1 0,1 0 1,0 1-1,0-1 0,0 1 1,1 0-1,1 1 0,-1-1 0,1 1 1,0 0-1,1 0 0,0 0 1,1 0-1,0 1 0,0-1 1,0 13-1,3-22-32,0 0-1,0 0 1,0 0-1,0 0 1,0 0 0,0 0-1,0 0 1,0-1-1,-1 1 1,1 0 0,0-1-1,0 1 1,0-1-1,0 1 1,0-1 0,-1 1-1,1-1 1,0 0-1,-1 1 1,1-1 0,0 0-1,0-1 1,26-20 44,22-32 52,-39 40-108,1 1-1,1 1 0,0 0 0,27-20 1,-38 31-27,0 0 0,0 1 0,0-1 0,0 1 0,0-1 0,0 1 0,0-1 0,0 1 0,0 0 0,1 0 0,-1-1 0,0 1 0,0 0 0,0 0 0,0 0 0,1 0 0,-1 0 0,0 0 0,0 1 0,0-1 0,0 0 0,0 1 0,1-1 1,-1 1-1,0-1 0,0 1 0,0-1 0,0 1 0,0 0 0,0-1 0,0 1 0,-1 0 0,1 0 0,0 0 0,0 0 0,-1-1 0,2 3 0,3 5-2,-1-1-1,0 1 0,-1 0 1,4 12-1,3 5 0,-7-20-29,-1 0 1,1 0-1,0 0 1,0 0-1,1-1 1,0 1-1,7 6 1,-8-9-433,0 0 0,0-1 0,0 1 0,1-1 0,-1 1 0,0-1 0,1 0 0,-1-1 0,1 1 0,-1 0 0,1-1 0,-1 0 0,6 0 0,7 0-4016</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2.651"/>
    </inkml:context>
    <inkml:brush xml:id="br0">
      <inkml:brushProperty name="width" value="0.05" units="cm"/>
      <inkml:brushProperty name="height" value="0.05" units="cm"/>
      <inkml:brushProperty name="color" value="#E71224"/>
    </inkml:brush>
  </inkml:definitions>
  <inkml:trace contextRef="#ctx0" brushRef="#br0">2 4 144,'0'0'18207,"0"-4"-17934,0 12-117,-2 100 812,6 153-242,-4-259-785,0 1 1,0 0-1,1-1 0,-1 1 1,1-1-1,0 1 1,0-1-1,0 1 0,0-1 1,0 1-1,0-1 1,1 0-1,-1 0 0,1 0 1,-1 1-1,1-2 1,0 1-1,0 0 0,0 0 1,0 0-1,0-1 1,1 1-1,-1-1 0,0 0 1,1 0-1,-1 0 1,4 1-1,-1-1-417,0 0-1,0 0 1,0-1-1,0 0 1,0 0 0,-1 0-1,1-1 1,0 0 0,0 1-1,0-2 1,0 1 0,0-1-1,6-2 1,21-15-4102</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3.305"/>
    </inkml:context>
    <inkml:brush xml:id="br0">
      <inkml:brushProperty name="width" value="0.05" units="cm"/>
      <inkml:brushProperty name="height" value="0.05" units="cm"/>
      <inkml:brushProperty name="color" value="#E71224"/>
    </inkml:brush>
  </inkml:definitions>
  <inkml:trace contextRef="#ctx0" brushRef="#br0">51 273 5009,'0'0'13094,"-6"-6"-12589,-15-6-206,20 12-286,1 0 1,-1 0-1,1 0 0,-1 0 1,1 0-1,-1 0 0,1 0 1,-1 0-1,1 0 0,-1 0 1,1 0-1,-1 1 0,1-1 1,0 0-1,-1 0 0,1 1 1,-1-1-1,1 0 0,-1 0 1,1 1-1,0-1 0,-1 0 1,1 1-1,0-1 0,-1 1 1,1-1-1,-1 1 0,-1 5 60,1 0 0,-1 0 0,1 0 0,0 0-1,0 0 1,1 0 0,0 10 0,-1-2 21,0 3 4,1 0 1,0 0-1,2 0 1,4 28-1,-5-41-85,0-1 0,0 0 0,0 0-1,0 1 1,0-1 0,1 0-1,-1 0 1,1 0 0,0 0 0,0 0-1,0-1 1,1 1 0,-1-1 0,0 1-1,1-1 1,0 0 0,-1 0-1,1 0 1,0 0 0,0 0 0,0-1-1,0 1 1,1-1 0,-1 0 0,0 0-1,0 0 1,1 0 0,-1-1-1,6 1 1,-3-1-3,0 0 0,0 0 0,0 0 0,0-1 0,0 0 0,-1 0 0,1 0 0,0-1 0,-1 0-1,1 0 1,-1-1 0,0 1 0,0-1 0,0 0 0,0 0 0,0-1 0,-1 0 0,1 0 0,-1 0 0,0 0 0,0 0 0,0-1 0,-1 0 0,0 0-1,0 0 1,0 0 0,0 0 0,2-10 0,1-1-1,0-1-1,-2 0 1,0 0-1,-1 0 1,0 0-1,-2-1 1,0 1-1,-1-1 1,0 1-1,-4-21 1,4 38-9,-1-1 0,1 1 0,0 0 0,0 0 1,0 0-1,0 0 0,0-1 0,0 1 0,0 0 1,-1 0-1,1 0 0,0 0 0,0-1 1,0 1-1,0 0 0,-1 0 0,1 0 0,0 0 1,0 0-1,0 0 0,-1 0 0,1 0 0,0 0 1,0 0-1,0 0 0,-1 0 0,1 0 1,0 0-1,0 0 0,0 0 0,-1 0 0,1 0 1,0 0-1,0 0 0,0 0 0,-1 0 0,1 0 1,0 0-1,0 0 0,0 0 0,-1 0 1,1 1-1,0-1 0,0 0 0,0 0 0,0 0 1,0 0-1,-1 0 0,1 1 0,0-1 0,0 0 1,0 0-1,0 0 0,0 0 0,0 1 1,0-1-1,0 0 0,0 0 0,0 0 0,-1 1 1,1-1-1,0 0 0,0 0 0,0 1 1,-9 14 9,5-2-6,0 1 0,1-1 0,0 1 0,1 0 0,1 0 0,0 0 0,1 0 0,1 14 0,-1-24-3,1 0 1,-1 0-1,1 0 1,0 0-1,0 0 1,0 0 0,0 0-1,1-1 1,-1 1-1,1 0 1,0-1-1,0 0 1,0 1 0,1-1-1,-1 0 1,1 0-1,0 0 1,0 0-1,0-1 1,0 1 0,0-1-1,0 0 1,1 0-1,-1 0 1,1 0 0,-1-1-1,1 1 1,0-1-1,0 0 1,0 0-1,0 0 1,5 0 0,-2 0-6,0-1 1,1 1-1,-1-1 1,1-1 0,-1 1-1,1-1 1,-1-1 0,0 1-1,1-1 1,-1-1 0,0 1-1,0-1 1,-1 0 0,1-1-1,-1 1 1,1-1 0,-1-1-1,0 1 1,-1-1-1,1 0 1,-1-1 0,0 1-1,0-1 1,0 0 0,-1 0-1,0 0 1,0-1 0,-1 1-1,0-1 1,0 0 0,-1 0-1,3-11 1,-2 2-4,-1 0-1,0 0 1,-2 0 0,0-17-1,-1 7 2,2 25 5,-1 0 0,0 0-1,0 0 1,0 1 0,0-1-1,0 0 1,-1 0-1,1 0 1,0 0 0,0 1-1,0-1 1,-1 0 0,1 0-1,0 1 1,-1-1 0,1 0-1,-1 1 1,1-1 0,-1 0-1,1 1 1,-1-1 0,1 0-1,-1 1 1,0-1 0,1 1-1,-1-1 1,0 1 0,0 0-1,1-1 1,-1 1 0,0 0-1,0-1 1,-1 1 0,1 0-2,0 0 0,-1 0 0,1 0 1,0 1-1,0-1 0,0 0 0,-1 1 1,1-1-1,0 1 0,0-1 0,0 1 0,0 0 1,0-1-1,0 1 0,0 0 0,0 0 1,0 0-1,0-1 0,0 1 0,0 0 0,1 0 1,-1 1-1,-1 1 0,-4 11 0,0 1-1,1 0 1,1 0-1,0 0 1,1 0-1,1 1 1,0 0-1,1-1 1,1 1-1,3 27 0,-3-41 3,0 1 0,1-1 0,-1 0 0,1 1 0,0-1 0,-1 0-1,1 1 1,0-1 0,0 0 0,1 0 0,-1 0 0,0 0 0,1 0-1,-1 0 1,1 0 0,0-1 0,0 1 0,-1 0 0,3 1 0,1-1 2,-1 1 1,1-1 0,0 0 0,-1 0 0,1 0 0,0-1 0,0 0 0,9 2 0,-2-2-32,-1-1 0,0 0 1,0 0-1,1-1 1,-1 0-1,0-1 0,21-6 1,-17 1-76,0 0 0,0-1 1,-1 0-1,0-1 0,-1-1 1,0 0-1,0-1 0,-1 0 1,21-26-1,-24 26 74,0-1 0,-1 0 0,0-1 0,-1 1 0,0-2 0,-1 1 0,-1-1 0,0 1 0,-1-1 0,0-1 0,2-19 0,-5 20 32,1 2 22,-1 0 0,0-1 0,-1 1 0,0 0 0,-1 0 1,0-1-1,-1 1 0,-6-21 0,8 33-18,0 1 1,0-1-1,0 0 0,0 0 0,0 1 0,0-1 0,0 0 1,0 0-1,-1 1 0,1-1 0,0 0 0,0 0 0,0 0 1,-1 1-1,1-1 0,0 0 0,0 0 0,0 0 1,-1 0-1,1 0 0,0 1 0,0-1 0,-1 0 0,1 0 1,0 0-1,0 0 0,-1 0 0,1 0 0,0 0 0,-1 0 1,1 0-1,0 0 0,0 0 0,-1 0 0,1 0 0,0 0 1,0 0-1,-1 0 0,1-1 0,0 1 0,0 0 1,-1 0-1,1 0 0,0 0 0,0 0 0,-1-1 0,1 1 1,0 0-1,0 0 0,-1-1 0,3 27-6,1-22 14,0 0 0,0 0 0,0 0 0,1 0 0,0 0 0,0-1 0,0 1 0,0-1 0,0 0 0,0 0-1,8 3 1,59 25 98,-60-27-101,5 3-6,-2-3-2,0 2 0,0 0-1,-1 1 1,1 0 0,18 15 0,-29-19-1,0 0 0,0 0 0,0 0 1,0 1-1,0-1 0,-1 1 0,1 0 0,-1 0 0,0 0 1,-1 0-1,1 0 0,0 0 0,-1 0 0,0 1 0,0-1 0,-1 0 1,1 1-1,-1-1 0,0 1 0,0-1 0,0 1 0,-1-1 0,-1 8 1,0-4 17,-1 0 0,-1 0 0,1 0 0,-1 0 0,-1-1 0,1 0 0,-1 0 0,0 0 0,-1 0 0,0-1 0,0 0 0,0 0 0,-1 0 0,0-1 0,-7 5 0,-6 3-70,0 0-1,-1-2 0,0 0 1,-28 9-1,6-9-1796,4-7-3233</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14.082"/>
    </inkml:context>
    <inkml:brush xml:id="br0">
      <inkml:brushProperty name="width" value="0.05" units="cm"/>
      <inkml:brushProperty name="height" value="0.05" units="cm"/>
      <inkml:brushProperty name="color" value="#E71224"/>
    </inkml:brush>
  </inkml:definitions>
  <inkml:trace contextRef="#ctx0" brushRef="#br0">1244 660 2777,'0'0'2187,"-24"4"-1584,-170 22 2844,80-12-113,-124 31-1,-110 46-6,318-83-3257,-265 70 567,407-92 106,16-9-665,916-156 172,592-39 13,-131 19-3268,-1280 167 1136,972-156-10132,-1168 183 11914,102-26 1210,-109 19 377,-22 12-1429,0 0 0,0 0 1,1 0-1,-1-1 0,0 1 0,0 0 1,1 0-1,-1 0 0,0-1 1,0 1-1,1 0 0,-1 0 0,0-1 1,0 1-1,0 0 0,0-1 1,0 1-1,1 0 0,-1 0 0,0-1 1,0 1-1,0 0 0,0-1 1,0 1-1,0 0 0,0-1 0,0 1 1,0 0-1,0-1 0,0 1 0,0 0 1,0-1-1,0 1 0,0 0 1,-1 0-1,1-1 0,0 1 0,0 0 1,0-1-1,0 1 0,-1 0 1,1 0-1,0-1 0,0 1 0,0 0 1,-1 0-1,1 0 0,0-1 1,0 1-1,-1 0 0,1 0 0,0 0 1,-1 0-1,1 0 0,0-1 0,0 1 1,-1 0-1,1 0 0,0 0 1,-1 0-1,1 0 0,0 0 0,-1 0 1,-26-4 695,0 0 1,0 2-1,0 1 1,-36 3-1,5 0-197,47-3-594,-1 1 0,1 0 0,0 1 0,0 0 0,0 1 0,0 0 0,0 0 0,0 1 0,-16 8 0,9 0-2492</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5.013"/>
    </inkml:context>
    <inkml:brush xml:id="br0">
      <inkml:brushProperty name="width" value="0.05" units="cm"/>
      <inkml:brushProperty name="height" value="0.05" units="cm"/>
      <inkml:brushProperty name="color" value="#E71224"/>
    </inkml:brush>
  </inkml:definitions>
  <inkml:trace contextRef="#ctx0" brushRef="#br0">192 188 6969,'0'0'8333,"11"-3"-7862,-9 2-460,2 0 30,-1 0 0,1 0 0,-1 0-1,1 1 1,0-1 0,-1 1 0,1 0-1,0 0 1,5 0 0,-7 1-19,0 0 1,0 0 0,0 0-1,0 0 1,-1 0-1,1 0 1,0 0 0,-1 1-1,1-1 1,-1 1-1,1-1 1,-1 1 0,0 0-1,1-1 1,-1 1-1,0 0 1,0 0 0,0 0-1,-1 0 1,1 0-1,0 0 1,-1 0 0,1 0-1,-1 3 1,3 8 144,-1-1-1,0 1 1,-1 0 0,-1 0-1,0 0 1,0 0 0,-2 0 0,1-1-1,-8 26 1,7-30-93,-1-1 0,0 1 0,0-1-1,-1 1 1,1-1 0,-2 0 0,1 0 0,-1-1 0,0 0 0,0 1-1,-1-2 1,1 1 0,-1-1 0,-1 1 0,1-2 0,-1 1 0,-7 3 0,10-5-56,0-1-1,0-1 1,0 1 0,0-1 0,0 1 0,0-1 0,0 0 0,0-1 0,-1 1 0,1-1 0,0 0 0,-1 0 0,1 0 0,0 0 0,0-1 0,-1 1 0,1-1 0,0-1 0,0 1 0,0 0 0,0-1 0,0 0 0,0 0 0,1 0 0,-1 0 0,1-1 0,-1 1 0,1-1 0,0 0-1,0 0 1,0 0 0,0 0 0,0-1 0,1 1 0,0-1 0,0 0 0,0 0 0,-2-4 0,-3-7 7,1-1 0,0 0 0,1 0 0,1 0-1,1-1 1,0 0 0,1 1 0,0-24 0,2 25-19,0 0 0,1 1 0,1-1 0,0 0 0,1 0 0,1 1 0,8-23 0,-8 29-5,0 0 0,1 0 0,0 1 0,0-1 0,1 1 0,0 0 0,0 0 0,1 1 0,0 0 0,0 0 0,0 0 0,1 1 0,13-7 0,-11 7-1,0 0 0,1 1 0,0 0-1,-1 1 1,1 0 0,0 1-1,1 0 1,-1 0 0,14 1-1,-19 1 0,0 0 0,0 1 0,-1-1-1,1 1 1,0 0 0,-1 1 0,1-1-1,-1 1 1,1 0 0,-1 1 0,0-1-1,0 1 1,0 0 0,0 0 0,-1 1-1,1-1 1,-1 1 0,0 0 0,6 7-1,-1 4 7,0 0 0,-1 1 0,0 0 0,-1 0 1,-1 1-1,-1 0 0,0 0 0,-1 1 0,2 23 0,0 24 215,-3 75 0,-3-119-165,0-10-18,1 101 245,-4-1 1,-25 149-1,19-304-5931,4 18-1154</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35.747"/>
    </inkml:context>
    <inkml:brush xml:id="br0">
      <inkml:brushProperty name="width" value="0.05" units="cm"/>
      <inkml:brushProperty name="height" value="0.05" units="cm"/>
      <inkml:brushProperty name="color" value="#E71224"/>
    </inkml:brush>
  </inkml:definitions>
  <inkml:trace contextRef="#ctx0" brushRef="#br0">417 131 4065,'0'0'12801,"-4"3"-12393,3-1-390,-1 0-1,0 0 0,0 0 1,1 0-1,-1 0 0,1 0 1,0 0-1,0 1 0,-1-1 1,1 0-1,1 1 0,-1-1 1,0 1-1,1-1 0,-1 4 1,-4 52 364,-2 3-19,2-41-212,-2-1-1,-1 0 1,0 0-1,-1 0 1,-1-1-1,-1-1 1,-25 33-1,31-44-114,0 0-1,-1 0 0,1 0 0,-1 0 0,0-1 1,-1 0-1,1-1 0,-1 1 0,0-1 0,0 0 0,-1-1 1,1 0-1,-1 0 0,1-1 0,-1 1 0,0-2 0,0 1 1,0-1-1,0-1 0,0 1 0,0-1 0,0 0 1,-9-2-1,13 0-22,0 1 0,0-1 1,0 0-1,1 0 1,-1-1-1,1 1 0,-1-1 1,1 0-1,0 1 1,0-1-1,0-1 0,0 1 1,1 0-1,-1-1 0,1 1 1,0-1-1,0 0 1,0 0-1,-1-5 0,-5-9 10,2-1 0,-7-33 0,5 14-13,-5-74-1,12 96-11,1 1 1,1-1-1,0 1 0,1-1 0,0 1 1,1 0-1,9-26 0,-9 35-2,0 0 0,0 0 0,1 0 0,-1 0 0,1 1 0,1 0 0,-1 0 0,1 0 0,-1 0 0,1 1 0,1 0 0,-1 0 0,1 0 1,-1 0-1,1 1 0,0 0 0,0 0 0,1 1 0,-1 0 0,0 0 0,1 0 0,-1 1 0,1 0 0,0 0 0,-1 1 0,1 0 0,0 0 0,0 0 0,-1 1 0,1 0 0,-1 0 0,1 1 0,-1 0 0,1 0 0,-1 0 0,0 1 0,0 0 0,0 0 0,0 0 0,5 6 0,8 8-4,-2 2-1,0 0 1,-1 1-1,-1 0 0,-1 1 1,-1 1-1,-1 0 0,11 28 1,0 8 34,-2 1 0,15 74 1,-25-81 38,-2 0 0,-3 1-1,-2 0 1,-2 0 0,-9 82 0,4-120-46,-2 1 1,0-1-1,0 0 0,-2-1 0,0 1 0,0-1 1,-1 0-1,-1-1 0,-17 20 0,35-41-7603</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7.633"/>
    </inkml:context>
    <inkml:brush xml:id="br0">
      <inkml:brushProperty name="width" value="0.05" units="cm"/>
      <inkml:brushProperty name="height" value="0.05" units="cm"/>
      <inkml:brushProperty name="color" value="#E71224"/>
    </inkml:brush>
  </inkml:definitions>
  <inkml:trace contextRef="#ctx0" brushRef="#br0">9 89 1536,'0'0'8090,"-5"11"-902,2-23-3866,3-21-2867,0 27-16,0-42 1439,0 47-1604,0 18-250,17 276 158,0 5 630,-17-322-1778,-1-92-6527,-4 72-238</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7.975"/>
    </inkml:context>
    <inkml:brush xml:id="br0">
      <inkml:brushProperty name="width" value="0.05" units="cm"/>
      <inkml:brushProperty name="height" value="0.05" units="cm"/>
      <inkml:brushProperty name="color" value="#E71224"/>
    </inkml:brush>
  </inkml:definitions>
  <inkml:trace contextRef="#ctx0" brushRef="#br0">0 105 496,'0'0'20004,"0"-83"-19860,23 71-128,1 5-16,-4 5 8,-2 2-8,-2 0 0,-3 0-376,-3 25-544,-5-2-1056,-5 1-2921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8.333"/>
    </inkml:context>
    <inkml:brush xml:id="br0">
      <inkml:brushProperty name="width" value="0.05" units="cm"/>
      <inkml:brushProperty name="height" value="0.05" units="cm"/>
      <inkml:brushProperty name="color" value="#E71224"/>
    </inkml:brush>
  </inkml:definitions>
  <inkml:trace contextRef="#ctx0" brushRef="#br0">1 48 9378,'0'0'8346,"132"-21"-8290,-75 11-56,-8 1-1633,-10 2-4752</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8.675"/>
    </inkml:context>
    <inkml:brush xml:id="br0">
      <inkml:brushProperty name="width" value="0.05" units="cm"/>
      <inkml:brushProperty name="height" value="0.05" units="cm"/>
      <inkml:brushProperty name="color" value="#E71224"/>
    </inkml:brush>
  </inkml:definitions>
  <inkml:trace contextRef="#ctx0" brushRef="#br0">10 32 10138,'0'0'10602,"-1"0"-10595,1 0 0,-1 0 0,1 0-1,0 0 1,-1 0 0,1 1 0,-1-1-1,1 0 1,0 0 0,-1 0 0,1 1-1,0-1 1,-1 0 0,1 1 0,0-1-1,-1 0 1,1 1 0,0-1-1,0 0 1,-1 1 0,1-1 0,0 0-1,0 1 1,0-1 0,-1 1 0,1-1-1,0 0 1,0 1 0,0-1 0,0 1-1,0-1 1,0 1 0,0-1 0,0 1-1,0-1 1,0 1 0,13 60 29,0 4-2,-14-17 385,-1-21 199,9-56-256,-2 8-349,1 0 0,0 1 0,1-1-1,2 1 1,0 0 0,1 1 0,1 0-1,16-21 1,-27 39-19,0 0 0,1 0 0,-1 0 0,1 1 0,-1-1 0,1 0 0,0 0 0,-1 0 0,1 1 0,0-1 0,0 0 0,-1 1 0,1-1 0,0 1 0,0-1 0,0 1 0,0-1 0,0 1 0,0-1 0,0 1 0,0 0 0,0 0 0,0-1 0,0 1 0,0 0 0,0 0 0,0 0 0,0 0 0,0 0 0,0 0 0,0 0 0,0 1 0,0-1 0,0 0 0,0 0 0,-1 1 0,1-1 0,0 1 0,0-1 0,0 1 0,0-1 0,0 1 0,-1 0 0,1-1 0,0 1 0,0 0 0,-1-1 0,1 1 0,0 0 0,-1 0 0,1 0 0,-1 0 0,1 0 0,-1 0 0,0 0 0,1 1 0,4 9-14,-1 1 1,0-1-1,3 22 0,-5-23 33,15 108-30,-17-118 27,0 0 0,0 1 0,0-1 0,0 0 0,0 1 0,0-1 1,1 0-1,-1 1 0,0-1 0,0 0 0,0 1 0,0-1 0,0 0 1,1 1-1,-1-1 0,0 0 0,0 0 0,0 1 0,1-1 0,-1 0 0,0 0 1,0 1-1,1-1 0,-1 0 0,0 0 0,1 0 0,-1 0 0,0 1 0,1-1 1,-1 0-1,0 0 0,1 0 0,-1 0 0,0 0 0,1 0 0,-1 0 0,0 0 1,1 0-1,-1 0 0,0 0 0,1 0 0,-1 0 0,0 0 0,1 0 0,-1 0 1,0-1-1,1 1 0,-1 0 0,0 0 0,0 0 0,1 0 0,-1-1 0,0 1 1,1 0-1,-1 0 0,0-1 0,0 1 0,0 0 0,1 0 0,-1-1 0,0 1 1,0-1-1,16-17 573,21-43-314,-23 36-252,1 0 1,1 1 0,28-34-1,-44 58-21,1 0 0,-1-1 0,0 1 0,0 0 0,0 0 0,0-1 0,1 1 0,-1 0 0,0-1 0,0 1 0,1 0 0,-1 0 0,0 0 0,1-1 0,-1 1 0,0 0 0,1 0 0,-1 0 0,0 0 0,1 0 0,-1-1 0,0 1 0,1 0 0,-1 0-1,0 0 1,1 0 0,-1 0 0,0 0 0,1 0 0,-1 0 0,1 0 0,-1 0 0,0 1 0,1-1 0,-1 0 0,0 0 0,1 0 0,-1 0 0,0 0 0,0 1 0,1-1 0,-1 0 0,0 0 0,1 1 0,-1-1 0,0 0 0,0 0 0,1 1 0,-1-1 0,0 0 0,0 1 0,0-1 0,0 0 0,1 1 0,4 21-106,-5-17 130,8 50-52,-6-32-130,2 0 1,0 0-1,9 27 1,-12-49 48,0 0 0,-1 0 0,1-1 0,0 1 0,-1 0 0,1 0 0,0-1 0,0 1 0,-1 0 0,1-1 0,0 1 0,0-1 0,0 1 0,0-1 0,0 0 0,0 1 0,0-1 0,0 0 0,0 0 0,0 0 0,0 0 0,0 1 0,0-1 0,0-1 0,0 1 0,0 0 0,0 0 0,0 0 0,0 0 0,0-1 0,0 1 0,0 0 0,0-1 0,0 1 0,0-1 0,0 1 0,-1-1 0,1 0 0,0 1 0,0-1 0,0 0 0,-1 0 0,2 0 0,15-18-5312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9.340"/>
    </inkml:context>
    <inkml:brush xml:id="br0">
      <inkml:brushProperty name="width" value="0.05" units="cm"/>
      <inkml:brushProperty name="height" value="0.05" units="cm"/>
      <inkml:brushProperty name="color" value="#E71224"/>
    </inkml:brush>
  </inkml:definitions>
  <inkml:trace contextRef="#ctx0" brushRef="#br0">57 1 8618,'0'0'10839,"-5"0"-10390,6 0-487,221 0 2199,-223 9-2077,-3 3-92,-1 0 0,0 0 0,-1 0 0,0-1 0,-1 0 0,0-1-1,-14 16 1,-3 6 6,-164 230 154,188-261-152,0-1 0,-1 1 1,1-1-1,0 1 0,0-1 0,0 0 0,0 1 0,0-1 0,0 1 1,0-1-1,0 1 0,0-1 0,0 1 0,0-1 0,1 0 1,-1 1-1,0-1 0,0 1 0,0-1 0,0 1 0,1-1 0,-1 0 1,0 1-1,1-1 0,-1 0 0,0 1 0,0-1 0,1 0 1,-1 1-1,1-1 0,-1 0 0,0 0 0,1 1 0,-1-1 0,0 0 1,1 0-1,-1 0 0,1 0 0,-1 0 0,1 0 0,-1 1 1,1-1-1,-1 0 0,0 0 0,1 0 0,-1 0 0,1 0 0,-1-1 1,1 1-1,0 0 0,32 3-28,-29-3 39,204 0 129,-208 0-140,-21-1-2701,1-4-1966,-1-8-2700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9.081"/>
    </inkml:context>
    <inkml:brush xml:id="br0">
      <inkml:brushProperty name="width" value="0.05" units="cm"/>
      <inkml:brushProperty name="height" value="0.05" units="cm"/>
      <inkml:brushProperty name="color" value="#E71224"/>
    </inkml:brush>
  </inkml:definitions>
  <inkml:trace contextRef="#ctx0" brushRef="#br0">185 1 11090,'0'0'8390,"-35"0"-6099,29 1-2284,1 0 1,-1 1-1,1-1 0,0 1 0,0 0 0,-1 1 0,1-1 0,1 1 1,-1 0-1,0 0 0,1 1 0,0-1 0,-1 1 0,2 0 0,-1 0 1,0 0-1,-5 9 0,1-1 8,-1 0 0,2 0 1,0 0-1,0 1 0,-8 26 0,9 6 16,10-45 1,0 0 0,1 0 0,-1 0 0,0 0 0,0-1 0,1 1 0,7-3 0,-3-2-12,0-1 0,0 0 0,0 0 0,-1-1 0,0 0 0,0 0 0,7-9 0,-10 11-4,-1 1 0,0-1 1,0 0-1,0-1 0,-1 1 1,0-1-1,0 0 0,0 1 1,-1-1-1,0 0 0,0-1 1,0 1-1,0-8 0,-1 19-10,0 1 1,0-1-1,0 0 0,1 0 0,0 0 0,0 0 0,0-1 1,0 1-1,1 0 0,0-1 0,0 1 0,0-1 0,0 0 1,1 0-1,7 6 0,-6-5-115,1-1 0,-1 1 0,1-1 0,0 0 0,0 0 0,1-1 0,-1 0 0,1 0 0,-1 0 0,1-1 0,0 0 1,8 1-1,76-2-4961,-56-1-1199</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9.485"/>
    </inkml:context>
    <inkml:brush xml:id="br0">
      <inkml:brushProperty name="width" value="0.05" units="cm"/>
      <inkml:brushProperty name="height" value="0.05" units="cm"/>
      <inkml:brushProperty name="color" value="#E71224"/>
    </inkml:brush>
  </inkml:definitions>
  <inkml:trace contextRef="#ctx0" brushRef="#br0">28 61 10842,'0'0'9818,"42"53"-9602,-11-25-40,0-2-7,-3-3-1,-4-2-160,-9-4 64,-2-4-72,-2-8-312,-6-5-665,0 0-1239</inkml:trace>
  <inkml:trace contextRef="#ctx0" brushRef="#br0" timeOffset="1">204 0 9162,'0'0'11618,"-80"79"-11362,62-41-23,-3 1-177,-4 1 16,1-3-72,4-4-32,9-10-737,6-9-1399</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5:49.826"/>
    </inkml:context>
    <inkml:brush xml:id="br0">
      <inkml:brushProperty name="width" value="0.05" units="cm"/>
      <inkml:brushProperty name="height" value="0.05" units="cm"/>
      <inkml:brushProperty name="color" value="#E71224"/>
    </inkml:brush>
  </inkml:definitions>
  <inkml:trace contextRef="#ctx0" brushRef="#br0">45 1 7114,'0'0'13098,"-8"11"-13242,-8-11-1584,-4 0-8650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14.502"/>
    </inkml:context>
    <inkml:brush xml:id="br0">
      <inkml:brushProperty name="width" value="0.05" units="cm"/>
      <inkml:brushProperty name="height" value="0.05" units="cm"/>
      <inkml:brushProperty name="color" value="#E71224"/>
    </inkml:brush>
  </inkml:definitions>
  <inkml:trace contextRef="#ctx0" brushRef="#br0">1 1 3017,'0'0'8435,"2"9"-1913,5-4-5317,117-6-1067,242 11-58,236 6 125,-397-18-113,448-7 165,-582 9-246,683 13 55,-30-8-16,-37-9 169,-583 4 102,-103 0-221,2 0-56,-3-1-63,0 1 0,-1 0-1,1 0 1,0 0 0,0-1 0,0 1 0,0 0 0,0 0-1,0-1 1,0 1 0,-1 0 0,1 0 0,0-1 0,0 1-1,0 0 1,0 0 0,0-1 0,0 1 0,0 0 0,0 0-1,0-1 1,0 1 0,0 0 0,0 0 0,1-1-1,-1 1 1,0 0 0,0 0 0,0-1 0,0 1 0,0 0-1,0 0 1,1 0 0,-1-1 0,0 1 0,0 0 0,0 0-1,1 0 1,-1-1 0,0 1 0,0 0 0,0 0 0,1 0-1,-1 0 1,0 0 0,0 0 0,1 0 0,-1 0 0,0-1-1,0 1 1,1 0 0,-1 0 0,0 0 0,0 0 0,1 0-1,-1 0 1,0 0 0,1 1 0,-23-15-3108,-14-4-4591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1.208"/>
    </inkml:context>
    <inkml:brush xml:id="br0">
      <inkml:brushProperty name="width" value="0.05" units="cm"/>
      <inkml:brushProperty name="height" value="0.05" units="cm"/>
      <inkml:brushProperty name="color" value="#E71224"/>
    </inkml:brush>
  </inkml:definitions>
  <inkml:trace contextRef="#ctx0" brushRef="#br0">324 81 7258,'0'0'10024,"0"-36"-6890,0 34-3023,0-1 0,0 1 0,0-1-1,0 1 1,-1-1 0,1 1 0,-1 0-1,0-1 1,1 1 0,-1-1-1,0 1 1,0 0 0,-1 0 0,-1-3-1,2 4-100,0 0 0,-1 0 0,1 1 0,0-1 0,0 0 0,-1 1-1,1 0 1,0-1 0,-1 1 0,1 0 0,0-1 0,-1 1 0,1 0-1,0 0 1,-1 0 0,1 0 0,0 1 0,-1-1 0,1 0 0,-1 0-1,1 1 1,0-1 0,0 1 0,-1-1 0,1 1 0,0 0-1,0-1 1,0 1 0,-1 0 0,1 0 0,-1 1 0,-4 3-16,-1 0-1,1 1 1,1-1 0,-1 2 0,1-1 0,0 0 0,0 1-1,0 0 1,1 0 0,1 1 0,-1-1 0,-4 14 0,1 2-7,0-1 0,2 1 1,-3 30-1,2 35 1,9 144-1,1-67 43,-4-163-36,0 0 1,0 0-1,0 0 0,-1-1 0,1 1 0,-1 0 0,0 0 0,1 0 0,-1-1 0,0 1 0,0 0 0,0-1 0,0 1 0,0-1 0,0 1 0,-1-1 0,1 1 1,-1-1-1,1 0 0,0 0 0,-1 0 0,0 0 0,1 0 0,-1 0 0,0 0 0,0 0 0,1-1 0,-1 1 0,-3 0 0,2 0-77,0-1 0,1 1 0,-1-1-1,0 0 1,1 0 0,-1 0 0,0-1-1,1 1 1,-1 0 0,0-1 0,1 0-1,-1 0 1,1 1 0,-1-1 0,1-1 0,-1 1-1,1 0 1,0-1 0,0 1 0,0-1-1,-1 0 1,-2-3 0,-9-15-1838,0 0 0,-13-28 0,4 0-2969</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6:21.581"/>
    </inkml:context>
    <inkml:brush xml:id="br0">
      <inkml:brushProperty name="width" value="0.05" units="cm"/>
      <inkml:brushProperty name="height" value="0.05" units="cm"/>
      <inkml:brushProperty name="color" value="#E71224"/>
    </inkml:brush>
  </inkml:definitions>
  <inkml:trace contextRef="#ctx0" brushRef="#br0">0 54 4785,'0'0'11146,"181"-2"-10698,-56-7-448,-17-1-928,-15-1-9098</inkml:trace>
  <inkml:trace contextRef="#ctx0" brushRef="#br0" timeOffset="1">632 1 13883,'0'0'4177</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06.459"/>
    </inkml:context>
    <inkml:brush xml:id="br0">
      <inkml:brushProperty name="width" value="0.05" units="cm"/>
      <inkml:brushProperty name="height" value="0.05" units="cm"/>
      <inkml:brushProperty name="color" value="#E71224"/>
    </inkml:brush>
  </inkml:definitions>
  <inkml:trace contextRef="#ctx0" brushRef="#br0">267 100 6057,'0'0'8515,"-10"9"-4284,9-11-3979,0 0 1,0-1 0,1 1 0,-1-1-1,1 1 1,0-1 0,-1 0-1,1 1 1,1-1 0,-1 1 0,0-1-1,0 1 1,2-4 0,-1 3-258,-1-1 0,1 1 0,-1-1 0,0 0 0,0 0 0,0 1 0,0-1 0,0 0-1,-1 1 1,0-1 0,0 0 0,-2-4 0,2 6 18,0 0-1,0 1 0,0-1 0,-1 1 0,1 0 0,0-1 0,-1 1 0,1 0 0,-1 0 1,1 0-1,-1 0 0,-2-1 0,3 2-8,1 0 0,-1 0-1,0 0 1,1 0 0,-1 0 0,0 0 0,0 0 0,1 0-1,-1 0 1,0 0 0,1 0 0,-1 0 0,0 0 0,1 1 0,-1-1-1,0 0 1,1 1 0,-1-1 0,0 0 0,1 1 0,-1-1-1,0 1 1,-3 4-1,1-1 0,0 1-1,0 0 1,0 0 0,1 0-1,-4 9 1,-1 1-28,-6 17 35,2 1 0,0 0 0,3 1 0,0-1 0,2 2 0,2-1 0,1 1 0,2 47 0,1 175 157,0-254-159,-1 1 1,0-1-1,0 1 1,-1-1-1,1 1 1,-1-1-1,1 0 1,-1 1-1,0-1 1,0 0 0,-1 0-1,1-1 1,0 1-1,-4 2 1,4-3-22,1 0-1,-1-1 1,1 1 0,-1-1 0,0 1 0,0-1-1,0 0 1,0 1 0,0-1 0,0 0 0,0-1 0,0 1-1,0 0 1,-1-1 0,1 1 0,0-1 0,0 1-1,-1-1 1,1 0 0,0 0 0,0 0 0,-1 0 0,1-1-1,-3 0 1,3 0-85,1 0 1,-1-1-1,1 1 0,0-1 0,0 1 0,-1-1 1,1 0-1,0 0 0,1 1 0,-1-1 0,0 0 1,0 0-1,1 0 0,-1 0 0,1 0 0,0 0 1,-1 0-1,1-3 0,-2-4-604,-7-31-3567,0-2-3278</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06.832"/>
    </inkml:context>
    <inkml:brush xml:id="br0">
      <inkml:brushProperty name="width" value="0.05" units="cm"/>
      <inkml:brushProperty name="height" value="0.05" units="cm"/>
      <inkml:brushProperty name="color" value="#E71224"/>
    </inkml:brush>
  </inkml:definitions>
  <inkml:trace contextRef="#ctx0" brushRef="#br0">1 5 12219,'0'0'6673,"152"0"-6433,-82 0-240,5 0-312,-18-2-1752,-26 0-5954</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07.534"/>
    </inkml:context>
    <inkml:brush xml:id="br0">
      <inkml:brushProperty name="width" value="0.05" units="cm"/>
      <inkml:brushProperty name="height" value="0.05" units="cm"/>
      <inkml:brushProperty name="color" value="#E71224"/>
    </inkml:brush>
  </inkml:definitions>
  <inkml:trace contextRef="#ctx0" brushRef="#br0">101 42 5113,'0'0'8859,"-10"-1"-7832,-25-2 56,-17 0 2447,49 2-2863,7 0-258,34 1-709,995-16 566,-1033 16-258,-11 0-65,9 0-30,0 1 0,0-1-1,1 0 1,-1 0 0,0 0-1,0 0 1,0 0 0,0 0-1,0 0 1,1-1 0,-1 1-1,0-1 1,0 1 0,0-1-1,1 0 1,-1 0 0,0 0-1,1 0 1,-3-1 0,-1-7-4337</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08.842"/>
    </inkml:context>
    <inkml:brush xml:id="br0">
      <inkml:brushProperty name="width" value="0.05" units="cm"/>
      <inkml:brushProperty name="height" value="0.05" units="cm"/>
      <inkml:brushProperty name="color" value="#E71224"/>
    </inkml:brush>
  </inkml:definitions>
  <inkml:trace contextRef="#ctx0" brushRef="#br0">60 14 3873,'0'0'8516,"-3"3"-7263,-1-1-902,2 0 32,0 0 0,-1 0 0,1 0 0,-1 0 0,0 0 0,1-1 1,-1 0-1,0 1 0,0-1 0,0 0 0,0 0 0,0-1 0,0 1 0,0-1 0,0 1 1,-5-1-1,17 2-141,765-17-81,-49 0 421,-714 8-3865,1 2-866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09.664"/>
    </inkml:context>
    <inkml:brush xml:id="br0">
      <inkml:brushProperty name="width" value="0.05" units="cm"/>
      <inkml:brushProperty name="height" value="0.05" units="cm"/>
      <inkml:brushProperty name="color" value="#E71224"/>
    </inkml:brush>
  </inkml:definitions>
  <inkml:trace contextRef="#ctx0" brushRef="#br0">1 33 9378,'0'0'8922,"96"-14"-8858,-81 12-64,1-3-584,-3 0-2353,-3-2-5393</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1.141"/>
    </inkml:context>
    <inkml:brush xml:id="br0">
      <inkml:brushProperty name="width" value="0.05" units="cm"/>
      <inkml:brushProperty name="height" value="0.05" units="cm"/>
      <inkml:brushProperty name="color" value="#E71224"/>
    </inkml:brush>
  </inkml:definitions>
  <inkml:trace contextRef="#ctx0" brushRef="#br0">286 167 160,'0'0'17300,"-4"2"-16914,4-2-345,-1 1 0,1-1 0,-1 0-1,1 1 1,-1-1 0,1 0 0,-1 1-1,1-1 1,-1 0 0,1 0-1,-1 0 1,1 0 0,-1 1 0,0-1-1,1 0 1,-1 0 0,1 0 0,-1 0-1,0 0 1,1 0 0,-1 0-1,1 0 1,-1-1 0,1 1 0,-1 0-1,1 0 1,-1 0 0,1-1-1,-1 1 1,1 0 0,-1 0 0,1-1-1,-1 1 1,1 0 0,-1-1 0,1 1-1,-1-1 1,1 1 0,0-1-1,-1 0 1,0-31 2221,1 9-2597,1 17 417,-1-1-1,0 1 1,0-1-1,-1 0 1,0 1-1,0-1 1,-1 1-1,1-1 1,-2 1 0,1 0-1,0 0 1,-1 0-1,0 0 1,-7-9-1,8 14-74,1 0 0,-1 0-1,1 1 1,-1-1 0,1 1-1,-1-1 1,1 1 0,-1-1 0,0 1-1,1 0 1,-1 0 0,0 0-1,0 0 1,1 0 0,-1 0 0,0 0-1,1 0 1,-1 1 0,0-1 0,1 1-1,-3 0 1,-31 18-69,20-6 55,1 1 0,1 0 0,0 1 0,0 1 0,2 0 0,0 1 1,1 0-1,1 0 0,-8 21 0,10-23-1,2 1-1,-1 1 1,2-1 0,1 1-1,0-1 1,1 1 0,0 0-1,1 0 1,2 0 0,3 33-1,-2-43 6,0 0-1,0-1 1,0 1-1,1 0 0,0-1 1,1 0-1,-1 0 0,1 0 1,0 0-1,1 0 0,-1-1 1,1 0-1,0 0 0,0 0 1,1-1-1,0 1 0,-1-1 1,1 0-1,1-1 0,-1 0 1,0 0-1,1 0 1,9 2-1,8 2 54,0-2 1,0 0-1,1-2 0,-1-1 1,35 0-1,-56-3-115,0 0-1,0 0 1,0 0 0,0-1-1,0 1 1,0-1-1,0 0 1,0 1-1,-1-1 1,1 0 0,-1-1-1,1 1 1,-1 0-1,0-1 1,0 1 0,0-1-1,0 0 1,-1 0-1,1 0 1,1-3-1,12-16-3837,-1 4-3384</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1.614"/>
    </inkml:context>
    <inkml:brush xml:id="br0">
      <inkml:brushProperty name="width" value="0.05" units="cm"/>
      <inkml:brushProperty name="height" value="0.05" units="cm"/>
      <inkml:brushProperty name="color" value="#E71224"/>
    </inkml:brush>
  </inkml:definitions>
  <inkml:trace contextRef="#ctx0" brushRef="#br0">11 14 8330,'0'0'12110,"0"-6"-11503,-1-2-517,-3 23-73,-1 26 48,5 45 253,0-85-317,0-1 1,0 1 0,0 0 0,0 0-1,0-1 1,1 1 0,-1 0 0,0-1-1,0 1 1,1 0 0,-1-1 0,0 1-1,1 0 1,-1-1 0,0 1-1,1-1 1,-1 1 0,1 0 0,-1-1-1,1 1 1,0-1 0,-1 0 0,1 1-1,-1-1 1,1 1 0,0-1 0,-1 0-1,1 0 1,0 1 0,1-1 0,29 0 263,-24-1-211,0-1 0,0 0 0,-1 0 0,1-1 0,0 0 0,11-6 0,-13 4-13,1-1-1,-1 0 0,1 0 1,-2 0-1,1 0 1,-1-1-1,0 0 1,0 1-1,0-2 1,-1 1-1,0 0 1,3-15-1,4-8 629,9 69-796,-14-27 69,0-1 0,0 0 0,1 0 0,1 0 0,0-1 0,0 0 0,1 0 0,0 0 0,1-1 0,11 8 0,-20-16-82,1 0 0,0-1 1,0 1-1,0-1 1,0 0-1,0 1 1,-1-1-1,1 0 0,0 1 1,0-1-1,0 0 1,0 0-1,0 0 1,0 0-1,0 0 1,0 0-1,0 0 0,0 0 1,0 0-1,0-1 1,0 1-1,0 0 1,0 0-1,0-1 1,0 1-1,-1-1 0,1 1 1,0-1-1,0 1 1,0-1-1,-1 0 1,1 1-1,0-1 1,-1 0-1,1 1 0,0-1 1,-1 0-1,1 0 1,-1 0-1,1 0 1,-1 0-1,0 1 1,1-1-1,-1 0 0,0 0 1,0 0-1,1-2 1,5-19-5560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2.216"/>
    </inkml:context>
    <inkml:brush xml:id="br0">
      <inkml:brushProperty name="width" value="0.05" units="cm"/>
      <inkml:brushProperty name="height" value="0.05" units="cm"/>
      <inkml:brushProperty name="color" value="#E71224"/>
    </inkml:brush>
  </inkml:definitions>
  <inkml:trace contextRef="#ctx0" brushRef="#br0">0 1 8618,'0'0'10654,"0"10"-10437,9 114 642,3 43-355,-22-181-3506,6-9 671,1 1 0,1-39-1,4-11 1879,-1 2 6774,14 70-5351,165-3-753,-110 4-205,-69-1-15,1-1 1,-1 1 0,0 0 0,1 0-1,-1 0 1,1 0 0,-1 0 0,0 1-1,1-1 1,-1 0 0,0 1 0,1-1-1,-1 1 1,0-1 0,0 1 0,0-1 0,1 1-1,-1 0 1,0 0 0,0 0 0,0-1-1,0 1 1,0 0 0,0 0 0,0 0-1,-1 1 1,1-1 0,0 0 0,0 0 0,-1 0-1,1 1 1,-1-1 0,1 0 0,-1 0-1,0 1 1,1-1 0,-1 0 0,0 1-1,0-1 1,0 1 0,0-1 0,0 0 0,0 1-1,0-1 1,-1 0 0,1 1 0,0-1-1,-1 0 1,1 1 0,-1-1 0,1 0-1,-1 0 1,-1 2 0,-2 7 102,-1 0 1,0-1-1,0 1 0,-1-1 1,-10 11-1,6-8 83,0 1-1,1 0 1,-11 20 0,18-28-164,-1 1 0,1 0 0,0 0 1,0 0-1,1 0 0,0 0 0,0 0 1,0 0-1,1 0 0,-1 0 0,3 13 0,-2-17-13,1 0 0,0 0-1,0 0 1,0-1-1,0 1 1,0 0-1,0 0 1,0 0 0,0-1-1,1 1 1,-1-1-1,1 1 1,0-1 0,-1 0-1,1 1 1,0-1-1,0 0 1,-1 0-1,1 0 1,0 0 0,0-1-1,0 1 1,0 0-1,0-1 1,0 1-1,1-1 1,2 0 0,70 3 154,-58-3-120,-15-4-228,-1 0 1,1 0 0,-1 0 0,0 0 0,0 0 0,0 0 0,0 0 0,-1-7-1,0 9-91,4-21-2577,1 2-2172</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2.571"/>
    </inkml:context>
    <inkml:brush xml:id="br0">
      <inkml:brushProperty name="width" value="0.05" units="cm"/>
      <inkml:brushProperty name="height" value="0.05" units="cm"/>
      <inkml:brushProperty name="color" value="#E71224"/>
    </inkml:brush>
  </inkml:definitions>
  <inkml:trace contextRef="#ctx0" brushRef="#br0">35 0 9282,'0'0'10340,"-4"10"-10191,-2 14 16,1 0 1,2 1-1,0-1 1,1 31 0,-1 4 9,-4-1-195,6-50-1897,6-35-2857,-4 21 3993,6-22-4723</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3.007"/>
    </inkml:context>
    <inkml:brush xml:id="br0">
      <inkml:brushProperty name="width" value="0.05" units="cm"/>
      <inkml:brushProperty name="height" value="0.05" units="cm"/>
      <inkml:brushProperty name="color" value="#E71224"/>
    </inkml:brush>
  </inkml:definitions>
  <inkml:trace contextRef="#ctx0" brushRef="#br0">1 56 8122,'0'0'9014,"24"-3"-8812,-9 1-183,170-14 105,-166 15-111,14 3-51,-32-1 37,0-1 0,0 1-1,0 0 1,0-1-1,0 1 1,-1 0 0,1 0-1,0 0 1,0 0-1,-1-1 1,1 1 0,0 0-1,-1 0 1,1 0-1,-1 1 1,1-1-1,-1 0 1,0 0 0,1 0-1,-1 0 1,0 0-1,0 0 1,0 0 0,0 1-1,0-1 1,0 0-1,0 1 1,-2 8 94,1-1 1,-1 0-1,0 0 0,-1 0 1,0-1-1,-1 1 1,0-1-1,0 1 0,-1-1 1,0-1-1,-9 12 0,8-11-49,1 0 0,-1-1 0,1 2 0,1-1 0,0 1 0,0-1 0,0 1 0,1 0 0,1 1 0,-1-1 0,-1 16 0,5-24-40,-1 1-1,0 0 0,1-1 0,0 1 0,-1-1 0,1 0 1,0 1-1,-1-1 0,1 1 0,0-1 0,0 0 0,0 0 1,0 1-1,1-1 0,-1 0 0,0 0 0,0 0 1,1 0-1,-1-1 0,0 1 0,1 0 0,-1 0 0,1-1 1,-1 1-1,1-1 0,-1 1 0,1-1 0,0 0 0,-1 0 1,1 1-1,-1-1 0,4-1 0,64 1 79,-54-1-85,-1-1-29,0 1-1,1-2 1,-1 0-1,0 0 0,-1-1 1,1-1-1,-1 0 0,0-1 1,22-13-1,-28 14 8,0 0 1,0 0-1,0-1 0,-1 0 0,1 0 1,-1 0-1,-1-1 0,1 0 0,-1 0 0,0 0 1,-1 0-1,0-1 0,0 0 0,-1 0 1,0 0-1,0 0 0,2-11 0,-5 16 31,8-60-43,-7 58 61,-1-1-1,0 1 1,0 0-1,0 0 1,-1 0-1,0 0 1,0-1-1,0 1 1,-3-8-1,2 11-12,1 1 0,0 0 0,0 0 0,0 0 0,-1-1 0,1 1 0,-1 1 0,1-1 0,-1 0 0,1 0 0,-1 0 0,1 1 0,-1-1 0,0 1 0,1-1 0,-1 1 0,0 0 0,1-1 0,-1 1 0,0 0 0,0 0 0,1 0 0,-1 1 0,0-1 0,-2 1 0,0-1-2,0 1 0,-1 0-1,1 0 1,0 1 0,-1-1 0,1 1-1,0 0 1,0 0 0,-4 3 0,0 3 6,1-1-1,0 1 1,0 0 0,1 0 0,-1 1 0,2 0 0,0 0 0,0 1-1,0-1 1,1 1 0,1 0 0,-1 0 0,2 0 0,-1 1 0,2-1-1,-1 1 1,1-1 0,1 1 0,0-1 0,0 1 0,3 12-1,-2-19-11,0-1-1,-1 1 1,2-1-1,-1 0 1,0 0 0,1 1-1,-1-1 1,1 0-1,0 0 1,0-1-1,0 1 1,0 0-1,1-1 1,-1 1-1,1-1 1,-1 1-1,1-1 1,0 0-1,0-1 1,0 1-1,0 0 1,0-1-1,0 1 1,1-1-1,-1 0 1,0 0-1,6 0 1,9 3-19,1-2 0,0 0 1,34-1-1,-39-1-20,-7 0-123,0-1-1,-1 1 0,1-2 1,0 1-1,-1-1 0,1 1 1,-1-2-1,0 1 0,0-1 0,10-6 1,-14 8-26,0 0 1,0 0-1,0-1 1,0 1-1,-1-1 1,1 1-1,0-1 1,-1 0-1,0 0 1,1 0-1,-1 0 0,0 0 1,0 0-1,0 0 1,0 0-1,0 0 1,0 0-1,-1-1 1,1 1-1,-1 0 1,0-1-1,0 1 1,1 0-1,-1-1 1,-1 1-1,1 0 1,0 0-1,-1-1 1,1 1-1,-1 0 0,1 0 1,-1-1-1,0 1 1,-2-3-1,-4-5-1839</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3.465"/>
    </inkml:context>
    <inkml:brush xml:id="br0">
      <inkml:brushProperty name="width" value="0.05" units="cm"/>
      <inkml:brushProperty name="height" value="0.05" units="cm"/>
      <inkml:brushProperty name="color" value="#E71224"/>
    </inkml:brush>
  </inkml:definitions>
  <inkml:trace contextRef="#ctx0" brushRef="#br0">29 3 9338,'0'0'11875,"-4"7"-11826,0 0-34,0 1 1,1 0-1,0 0 1,1 0-1,-1 0 1,1 0-1,1 0 0,0 1 1,0 10-1,1 92 169,2-50-34,8-63 98,-2-3-202,-1-1 0,0 0-1,1 0 1,-2 0 0,1-1 0,-1 0 0,8-11-1,39-63-37,-39 58 9,50-83 67,-63 107-91,0-1 0,-1 1 0,1-1 0,0 1 1,0 0-1,-1 0 0,1-1 0,-1 1 0,1 0 0,-1 0 1,1 0-1,-1-1 0,1 1 0,-1 0 0,0 0 0,0 0 1,1 0-1,-1 0 0,0 0 0,0 0 0,0 0 0,0 0 1,0 0-1,0 0 0,0 1 0,6 40-34,-4-24 34,9 65-1,-9-76 2,-1 0 0,1 0 0,1 0 0,-1-1 0,1 1 0,0-1 0,1 1 0,8 10 0,-12-16-52,1 0 0,0 0 0,0 0-1,0 0 1,1-1 0,-1 1 0,0 0 0,0-1 0,0 1 0,0-1 0,1 1 0,-1-1 0,0 0 0,0 1 0,1-1-1,-1 0 1,0 0 0,1 0 0,-1 0 0,0 0 0,1 0 0,-1 0 0,0-1 0,1 1 0,-1 0 0,0-1 0,0 1-1,0-1 1,1 1 0,-1-1 0,0 1 0,0-1 0,0 0 0,0 0 0,0 0 0,0 0 0,0 1 0,0-1 0,0 0 0,0-2-1,5-3-1335,0-1 0,-1 1 0,0-2-1,7-11 1,4-16-8949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3.790"/>
    </inkml:context>
    <inkml:brush xml:id="br0">
      <inkml:brushProperty name="width" value="0.05" units="cm"/>
      <inkml:brushProperty name="height" value="0.05" units="cm"/>
      <inkml:brushProperty name="color" value="#E71224"/>
    </inkml:brush>
  </inkml:definitions>
  <inkml:trace contextRef="#ctx0" brushRef="#br0">1 1 13355,'0'0'7754,"0"9"-7565,1 17-108,1 0 1,1 0 0,9 34-1,-4-24 91,4 58-1,-11 182 129,-1-275-311,1-1-1,-1 1 1,1 0-1,-1-1 0,1 1 1,0 0-1,-1-1 1,1 1-1,0-1 0,-1 1 1,1-1-1,0 1 1,0-1-1,-1 0 0,1 1 1,0-1-1,0 0 1,-1 0-1,1 1 0,0-1 1,0 0-1,0 0 1,0 0-1,-1 0 0,1 0 1,0 0-1,0 0 0,1-1 1,30-1-386,-31 2 369,8-2-400,0-1 1,1 0-1,-1-1 1,-1 0-1,1 0 1,0-1-1,-1 0 1,0 0-1,0-1 1,-1 0-1,10-10 1,11-13-5035</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4.149"/>
    </inkml:context>
    <inkml:brush xml:id="br0">
      <inkml:brushProperty name="width" value="0.05" units="cm"/>
      <inkml:brushProperty name="height" value="0.05" units="cm"/>
      <inkml:brushProperty name="color" value="#E71224"/>
    </inkml:brush>
  </inkml:definitions>
  <inkml:trace contextRef="#ctx0" brushRef="#br0">1 14 40,'0'0'18372,"134"-14"-18004,-80 14-296,24 0-72,-16 0-512,-15 0-4321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4:14.791"/>
    </inkml:context>
    <inkml:brush xml:id="br0">
      <inkml:brushProperty name="width" value="0.05" units="cm"/>
      <inkml:brushProperty name="height" value="0.05" units="cm"/>
      <inkml:brushProperty name="color" value="#E71224"/>
    </inkml:brush>
  </inkml:definitions>
  <inkml:trace contextRef="#ctx0" brushRef="#br0">50 114 104,'0'0'12372,"-6"-1"-11564,-37-18 1134,56 20-1350,1 0-1,0 0 1,23-3 0,7 0-475,1039-48-713,-899 20-135,-119 18 1216,-63 11 1056,-35 3-890,24 10-1030,8-11 205,1 0 0,-1 0 0,0 0 0,1 0 0,-1 0 1,0 1-1,0-1 0,0-1 0,0 1 0,0 0 0,0 0 1,0 0-1,0 0 0,0-1 0,-2 1 0,-9 1-5563</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2:59.673"/>
    </inkml:context>
    <inkml:brush xml:id="br0">
      <inkml:brushProperty name="width" value="0.05" units="cm"/>
      <inkml:brushProperty name="height" value="0.05" units="cm"/>
      <inkml:brushProperty name="color" value="#E71224"/>
    </inkml:brush>
  </inkml:definitions>
  <inkml:trace contextRef="#ctx0" brushRef="#br0">116 9 1384,'0'0'13706,"-6"0"-12691,-27 0 1733,23 2-2387,-1 1 0,1-1 0,0 2 0,0-1 0,-15 9 0,556-16-210,-470 1-148,54-2-5,164-4 52,-278 9 26,-38 0-1322,51-4-1263,1-6-2206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0.023"/>
    </inkml:context>
    <inkml:brush xml:id="br0">
      <inkml:brushProperty name="width" value="0.05" units="cm"/>
      <inkml:brushProperty name="height" value="0.05" units="cm"/>
      <inkml:brushProperty name="color" value="#E71224"/>
    </inkml:brush>
  </inkml:definitions>
  <inkml:trace contextRef="#ctx0" brushRef="#br0">1 1 10178,'0'0'9472,"8"1"-8572,34 4 74,68-1 1,-48-5-3076,-33 1-2571,-50 0-1748</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1.016"/>
    </inkml:context>
    <inkml:brush xml:id="br0">
      <inkml:brushProperty name="width" value="0.05" units="cm"/>
      <inkml:brushProperty name="height" value="0.05" units="cm"/>
      <inkml:brushProperty name="color" value="#E71224"/>
    </inkml:brush>
  </inkml:definitions>
  <inkml:trace contextRef="#ctx0" brushRef="#br0">19 248 1840,'0'0'10077,"-18"26"-1478,18-17-8529,0 0-1,1 0 1,0-1-1,1 1 1,0 0-1,0-1 1,1 0-1,0 1 1,0-1-1,1 0 0,6 9 1,-10-16-23,0-1 0,1 1 1,-1-1-1,1 0 0,-1 1 0,0-1 0,1 0 1,-1 1-1,1-1 0,-1 0 0,1 0 1,-1 0-1,1 1 0,-1-1 0,1 0 1,-1 0-1,1 0 0,-1 0 0,1 0 0,-1 0 1,1 0-1,-1 0 0,1 0 0,-1 0 1,1 0-1,-1 0 0,1 0 0,-1-1 0,1 1 1,-1 0-1,1 0 0,-1-1 0,1 1 1,-1 0-1,0 0 0,1-1 0,-1 1 0,1 0 1,-1-1-1,0 1 0,1-1 0,-1 1 1,0 0-1,1-1 0,-1 1 0,0-2 0,17-24 496,-15 22-513,20-40 129,22-65 0,-29 69-111,1 0 1,31-53-1,-47 93-57,0 0 0,0-1 0,0 1 0,0 0 0,1-1 0,-1 1 0,0 0 0,0 0 0,0-1 0,0 1 0,1 0 0,-1 0 0,0 0 0,0-1 0,1 1 0,-1 0 0,0 0-1,0 0 1,1-1 0,-1 1 0,0 0 0,0 0 0,1 0 0,-1 0 0,0 0 0,1 0 0,-1 0 0,0 0 0,0 0 0,1 0 0,-1 0 0,0 0 0,1 0 0,-1 0 0,0 0 0,1 0 0,-1 0 0,0 0 0,0 0-1,1 0 1,-1 1 0,9 13-167,3 31 103,-11-39 54,25 140-8,9 41 29,-35-187 5,0 0 1,0-1 0,0 1-1,0 0 1,0 0 0,0 0-1,0-1 1,0 1 0,0 0 0,0 0-1,0 0 1,0-1 0,0 1-1,1 0 1,-1 0 0,0 0-1,0 0 1,0-1 0,0 1-1,0 0 1,0 0 0,0 0-1,1 0 1,-1 0 0,0-1-1,0 1 1,0 0 0,0 0-1,1 0 1,-1 0 0,0 0-1,0 0 1,0 0 0,1 0-1,-1 0 1,0 0 0,0 0-1,0 0 1,1 0 0,-1 0-1,0 0 1,0 0 0,0 0-1,1 0 1,-1 0 0,0 0-1,0 0 1,0 0 0,0 0-1,1 0 1,-1 0 0,0 0-1,0 0 1,0 1 0,0-1 0,1 0-1,-1 0 1,0 0 0,0 0-1,0 0 1,0 0 0,0 1-1,0-1 1,1 0 0,-1 0-1,0 0 1,0 1 0,0-1-1,0 0 1,7-15 184,46-189 7,-17 56-134,-29 191-726,0 17 651,-1 2 6,24 102-1,-26-164 389,2-10-262,3-12-101,96-299 59,-99 369-794,22 234 648,-28-282 68,0 0 0,0 0 1,0 0-1,0 1 0,0-1 1,0 0-1,0 0 0,0 0 1,0 0-1,0 1 0,0-1 1,0 0-1,0 0 0,0 0 1,0 0-1,0 1 0,0-1 1,0 0-1,1 0 0,-1 0 1,0 0-1,0 0 0,0 1 1,0-1-1,0 0 0,0 0 1,0 0-1,1 0 0,-1 0 1,0 0-1,0 0 0,0 0 1,0 0-1,0 1 0,1-1 1,-1 0-1,0 0 0,0 0 1,0 0-1,0 0 0,1 0 1,-1 0-1,0 0 0,0 0 1,0 0-1,0 0 0,1 0 1,-1 0-1,0 0 0,0 0 1,0-1-1,9-8 117,4-15-8,54-153-101,-16 35-22,-51 141 10,0 1 0,0 0 1,0-1-1,0 1 0,0 0 0,0-1 0,0 1 0,0 0 0,0 0 0,0-1 0,0 1 0,0 0 1,1-1-1,-1 1 0,0 0 0,0 0 0,0-1 0,0 1 0,1 0 0,-1 0 0,0 0 0,0-1 1,1 1-1,-1 0 0,0 0 0,0 0 0,1 0 0,-1-1 0,0 1 0,0 0 0,1 0 0,-1 0 1,0 0-1,1 0 0,-1 0 0,0 0 0,1 0 0,-1 0 0,5 13-170,-1 32-168,-4-40 314,3 77-49,-4-44 51,3 0-1,1 0 1,2-1 0,12 48 0,-12-100-2839,-1-12-706,-3-6-6266</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1.998"/>
    </inkml:context>
    <inkml:brush xml:id="br0">
      <inkml:brushProperty name="width" value="0.05" units="cm"/>
      <inkml:brushProperty name="height" value="0.05" units="cm"/>
      <inkml:brushProperty name="color" value="#E71224"/>
    </inkml:brush>
  </inkml:definitions>
  <inkml:trace contextRef="#ctx0" brushRef="#br0">14 5 3425,'0'0'6861,"-14"-2"-591,19 4-6126,-1 0 0,1 0 0,0-1 0,-1 1 0,1-1 0,0 0 0,0-1 1,0 1-1,0-1 0,0 0 0,9-1 0,1 1 140,627-6 1702,-167-2-4973</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3.432"/>
    </inkml:context>
    <inkml:brush xml:id="br0">
      <inkml:brushProperty name="width" value="0.05" units="cm"/>
      <inkml:brushProperty name="height" value="0.05" units="cm"/>
      <inkml:brushProperty name="color" value="#E71224"/>
    </inkml:brush>
  </inkml:definitions>
  <inkml:trace contextRef="#ctx0" brushRef="#br0">47 240 4841,'0'0'6432,"0"7"-5885,0-6-589,-5 31 1097,4-31-912,1 0 0,0-1 0,0 1 0,-1 0 0,1 0 0,0 0 0,-1 0 0,1-1 0,-1 1 0,1 0 0,-1 0 0,1-1 0,-1 1 0,1 0 0,-1-1 0,0 1 0,1 0 0,-1-1 0,0 1 0,0-1 0,0 0 0,1 1 0,-1-1 0,0 1 0,0-1 0,0 0 0,0 0 0,0 0 0,1 1 0,-1-1 0,0 0 0,0 0 0,0 0 0,0 0 0,0-1 0,0 1 0,0 0-1,0 0 1,1 0 0,-1-1 0,0 1 0,-1-1 0,1 0-112,0 0-1,0 0 1,0 0-1,1 0 1,-1 0 0,0 0-1,0-1 1,1 1-1,-1 0 1,1 0-1,-1-1 1,1 1-1,0 0 1,-1-1-1,1 1 1,0 0-1,0-1 1,0-1-1,-1-32 100,2 28-110,-1-2-19,1 0 0,0 0 0,1 0-1,0 0 1,0 0 0,1 1 0,0-1 0,1 1 0,0-1 0,0 1 0,1 1-1,0-1 1,0 1 0,1-1 0,-1 2 0,2-1 0,-1 1 0,1-1 0,8-5-1,-6 6-4,0 0 0,0 1 0,0-1 0,0 2 0,1-1 0,-1 1 0,1 1 0,1 0 0,-1 0 0,0 1 0,0 1 0,1-1 0,-1 2 0,1-1 0,-1 1 0,16 3 0,-22-2 0,0 0 1,0 1-1,0 0 0,0 0 0,0 0 0,0 1 0,-1-1 0,1 1 1,-1 0-1,0 0 0,1 0 0,-1 0 0,-1 0 0,1 1 1,0-1-1,-1 1 0,0 0 0,0 0 0,0 0 0,0 0 0,-1 0 1,2 6-1,2 6 4,-1 0 0,-1 0 0,0 1 0,1 25 0,-3-18-8,0-13 11,0 1 1,-1-1-1,0 1 0,-3 19 1,2-29-2,1 0-1,0 0 1,-1 0 0,0 0 0,1 0 0,-1-1 0,0 1 0,0 0-1,0 0 1,0-1 0,-1 1 0,1 0 0,0-1 0,-1 1-1,1-1 1,0 0 0,-1 0 0,0 1 0,1-1 0,-1 0-1,0 0 1,0 0 0,0-1 0,1 1 0,-1 0 0,0-1 0,0 1-1,0-1 1,0 1 0,0-1 0,0 0 0,-3 0 0,4 0 10,-1 0 0,1 0 0,-1 0 0,1 0 0,-1 0 0,1 0 1,-1 0-1,1 0 0,-1-1 0,1 1 0,-1-1 0,1 1 1,-1-1-1,1 1 0,0-1 0,-1 0 0,1 0 0,0 1 0,0-1 1,0 0-1,0 0 0,0 0 0,0-1 0,-1 0 0,0-2 24,1 1 0,1-1 0,-1 1 0,0-1 0,1 1 0,0-1 0,0 0-1,0-5 1,0-3-32,1 3-5,0 0-1,1 1 0,0-1 1,0 0-1,1 1 0,0 0 1,1 0-1,0 0 0,0 0 1,0 0-1,1 1 0,0 0 1,1 0-1,-1 0 0,12-9 1,-7 6-8,1 0 0,1 1-1,-1 0 1,2 1 0,-1 0 0,1 1 0,0 0 0,26-8 0,-36 13 7,1 1-1,0 0 0,0 0 0,-1 0 0,1 1 1,0-1-1,0 1 0,0 0 0,0 0 1,0 0-1,0 1 0,-1-1 0,1 1 0,0 0 1,0 0-1,-1 0 0,1 1 0,0-1 1,-1 1-1,1 0 0,-1 0 0,0 0 1,0 0-1,0 1 0,0-1 0,4 5 0,-1 1 2,-1 1 0,0-1-1,0 1 1,-1 0 0,0 0 0,0 1-1,-1-1 1,-1 1 0,3 13-1,-2-9 0,-1-1 0,0 1 0,-1 0 0,-1 0 0,0 0-1,-2 15 1,2-26 4,-1 0 0,1 0-1,-1 0 1,1 0 0,-1 0 0,0 0-1,0-1 1,-1 1 0,1 0 0,0-1-1,-1 1 1,0-1 0,0 1 0,1-1-1,-1 0 1,-1 0 0,1 0-1,0 0 1,0 0 0,-1 0 0,1 0-1,-1-1 1,0 1 0,1-1 0,-1 0-1,0 0 1,0 0 0,1 0 0,-1-1-1,0 1 1,0-1 0,0 1 0,-5-1-1,7 0 6,0 0 0,0 0 0,0 0 0,1-1 0,-1 1 0,0 0 0,0 0 0,1-1 0,-1 1 0,0 0 0,0-1 0,1 1 0,-1 0 0,0-1 0,1 1 0,-1-1 0,1 1 0,-1-1 0,1 0 0,-1 1 0,1-1 0,-1 1 0,1-1 0,-1 0 0,1 0 0,0 1 0,-1-1 0,1-1 0,-3-30 59,4 22-62,1 1 1,0-1 0,0 1 0,8-18-1,-2 9-3,1 0 0,0 0 0,2 1 0,0 0-1,1 1 1,0 0 0,1 1 0,1 1 0,19-16-1,-31 28-2,1 0-1,0 1 0,-1-1 1,1 0-1,0 1 0,0 0 0,0 0 1,1 0-1,-1 0 0,0 0 1,0 1-1,0-1 0,1 1 1,-1 0-1,0 0 0,0 0 0,1 0 1,-1 1-1,0-1 0,6 2 1,-5 0 0,0 1 1,0-1-1,-1 0 1,1 1-1,0 0 1,-1 0-1,0 0 0,1 0 1,-1 1-1,0-1 1,-1 1-1,1 0 1,2 4-1,2 6 0,-1-1 0,0 1 0,-1 0 0,-1 0 0,0 1-1,-1-1 1,0 1 0,0 16 0,-3-28 3,1 3-7,-1 1-1,0 0 1,0 0-1,-1-1 1,1 1-1,-4 10 1,3-16 7,1 1 1,-1-1 0,0 0-1,1 0 1,-1 1 0,0-1-1,0 0 1,0 0 0,0 0-1,0 0 1,0 0 0,-1 0-1,1 0 1,0 0 0,0 0-1,-1-1 1,1 1 0,0-1-1,-1 1 1,1-1 0,-1 1 0,1-1-1,-1 0 1,1 1 0,-1-1-1,1 0 1,-1 0 0,1 0-1,-1 0 1,1 0 0,-1-1-1,1 1 1,0 0 0,-1-1-1,-1 0 1,1-2 7,1 1-1,0-1 1,0 1 0,0-1-1,1 1 1,-1-1 0,1 0 0,-1 1-1,1-1 1,0 0 0,0 0-1,0 1 1,0-1 0,1-3-1,0 1 7,-1-11-11,1 1-1,1 0 0,1 0 0,0 1 1,1-1-1,1 0 0,0 1 1,1 0-1,0 0 0,14-21 0,-16 28-9,1 0 0,0 0 0,0 1-1,0 0 1,1 0 0,0 0 0,0 0-1,0 1 1,1 0 0,0 0 0,0 1 0,0 0-1,0 0 1,1 1 0,0 0 0,-1 0-1,1 1 1,0 0 0,0 0 0,1 1-1,8-1 1,-13 2 1,0 0 0,0 1 0,0-1 1,-1 1-1,1 0 0,0 0 0,0 0 0,-1 0 0,1 1 0,-1 0 0,1-1 1,-1 1-1,0 0 0,0 1 0,0-1 0,0 1 0,5 4 0,-3-1 0,-1 1 0,1 0 0,-1-1 0,0 2-1,0-1 1,-1 0 0,0 1 0,2 8 0,1 9-1,-1 1 0,-1-1 1,-1 1-1,-1 34 0,-2 13-47,6-79-2230,6-11-2302</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4.461"/>
    </inkml:context>
    <inkml:brush xml:id="br0">
      <inkml:brushProperty name="width" value="0.05" units="cm"/>
      <inkml:brushProperty name="height" value="0.05" units="cm"/>
      <inkml:brushProperty name="color" value="#E71224"/>
    </inkml:brush>
  </inkml:definitions>
  <inkml:trace contextRef="#ctx0" brushRef="#br0">65 13 5065,'0'0'5865,"-9"4"-5521,-3-1-162,9-2 34,-1 0 0,0 0-1,1 1 1,-1-1-1,1 1 1,-1 0 0,1-1-1,0 2 1,-1-1 0,-5 5 809,161-5 3318,198-6-3304,-332 3-1016,483-19 9,-544 18 57,43-3 35,0-8 479,-3 24-411,-23 196-345,-27 171 362,51-360-259,5-14 43,16-25-5745</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5.065"/>
    </inkml:context>
    <inkml:brush xml:id="br0">
      <inkml:brushProperty name="width" value="0.05" units="cm"/>
      <inkml:brushProperty name="height" value="0.05" units="cm"/>
      <inkml:brushProperty name="color" value="#E71224"/>
    </inkml:brush>
  </inkml:definitions>
  <inkml:trace contextRef="#ctx0" brushRef="#br0">71 52 6361,'0'0'8824,"-11"-1"-8178,-48-5 1115,89 6-1238,395-19 1269,-205 6-1753,37 1 42,-279 13-741,-1 1 0,1 2 1,-24 5-1,2 1-3696,-7-1-3555</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5.440"/>
    </inkml:context>
    <inkml:brush xml:id="br0">
      <inkml:brushProperty name="width" value="0.05" units="cm"/>
      <inkml:brushProperty name="height" value="0.05" units="cm"/>
      <inkml:brushProperty name="color" value="#E71224"/>
    </inkml:brush>
  </inkml:definitions>
  <inkml:trace contextRef="#ctx0" brushRef="#br0">21 101 7178,'0'0'8584,"-1"1"-8421,0-1 0,-1 1 0,1-1 0,0 0 0,-1 1 0,1-1 0,-1 0 0,1 0 0,0 0 0,-1 0 0,1 0 0,0 0 0,-2-1 0,3-1-114,1 0 0,0-1 0,0 1-1,0 0 1,0 0 0,0 0 0,0 0 0,1 0 0,-1 0 0,1 0 0,-1 0 0,1 0 0,0 1-1,0-1 1,0 1 0,0-1 0,0 1 0,0 0 0,3-2 0,48-23 360,-52 26-397,19-8 41,1 1 0,0 1 0,0 0 0,1 2 0,-1 1 0,1 0 0,0 2 0,0 0 0,0 2 0,36 4 0,-50-2-40,1 0 1,-1 0-1,0 1 1,0 0-1,0 0 1,0 1 0,-1 0-1,12 11 1,-15-13-48,0 0 1,0 1 0,-1-1-1,1 1 1,-1 0-1,0 0 1,-1 1 0,1-1-1,0 0 1,-1 1-1,0-1 1,0 1 0,-1 0-1,1 0 1,-1 0 0,1 7-1,-25-14-8520,5-8-336</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6.378"/>
    </inkml:context>
    <inkml:brush xml:id="br0">
      <inkml:brushProperty name="width" value="0.05" units="cm"/>
      <inkml:brushProperty name="height" value="0.05" units="cm"/>
      <inkml:brushProperty name="color" value="#E71224"/>
    </inkml:brush>
  </inkml:definitions>
  <inkml:trace contextRef="#ctx0" brushRef="#br0">29 11 1744,'0'0'16411,"-5"-4"-15459,5 4-943,-1-1 0,1 1 0,0 0 0,-1-1 0,1 1 0,0-1 0,-1 1 0,1 0 0,-1-1 0,1 1 1,-1 0-1,1-1 0,-1 1 0,1 0 0,-1 0 0,1 0 0,-1-1 0,1 1 0,-1 0 0,1 0 0,-1 0 0,1 0 0,-1 0 0,1 0 1,-1 0-1,0 0 0,1 0 0,-1 0 0,1 0 0,-1 0 0,1 1 0,-1-1 0,1 0 0,-1 0 0,1 1 0,-1-1 0,1 0 0,-1 0 1,1 1-1,-1-1 0,1 1 0,0-1 0,-1 0 0,1 1 0,-1 0 0,-1 35 115,2-17-45,6 110 905,25 142 0,2 11-104,-33-277-861,1-1-1,0 1 0,1-1 0,-1 0 1,1 1-1,0-1 0,0 0 0,0 0 1,0 0-1,1 0 0,5 6 0,8 16-47,-14-18 9,0-1 0,-1 1 0,0 0 0,0 0 0,-1-1 0,0 1 0,0 0 0,-1 0 0,0 0 0,-3 11 0,-3 36-43,8-55 98,1 0-29,11 42-91,-10-26 74,4 4-19,-6-20-2,0 0 0,0-1 0,-1 1 0,1 0 0,0 0 0,0-1 0,0 1 0,-1 0 0,1-1 0,0 1 0,0-1 0,-1 1 0,1-1 0,0 1 0,-1-1 1,1 1-1,-1-1 0,1 0 0,0 1 0,-1-1 0,1 0 0,-1 1 0,0-1 0,1 0 0,-1 0 0,0 0 0,1 1 0,-1-2 0,12-23-3191,-3-3-4662</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8.056"/>
    </inkml:context>
    <inkml:brush xml:id="br0">
      <inkml:brushProperty name="width" value="0.05" units="cm"/>
      <inkml:brushProperty name="height" value="0.05" units="cm"/>
      <inkml:brushProperty name="color" value="#E71224"/>
    </inkml:brush>
  </inkml:definitions>
  <inkml:trace contextRef="#ctx0" brushRef="#br0">37 166 1272,'0'0'10190,"-3"2"-9412,2-1-911,-31 17 7705,44-18-7535,513-18 283,-231 18-14,794-6 51,0-47-444,-71 4-98,-503 19-26,-410 21 214,334-1-63,-384 11 472,-63-1-569,-5-2-161,10-8-4820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8.419"/>
    </inkml:context>
    <inkml:brush xml:id="br0">
      <inkml:brushProperty name="width" value="0.05" units="cm"/>
      <inkml:brushProperty name="height" value="0.05" units="cm"/>
      <inkml:brushProperty name="color" value="#E71224"/>
    </inkml:brush>
  </inkml:definitions>
  <inkml:trace contextRef="#ctx0" brushRef="#br0">0 11 8634,'0'0'8527,"5"-3"-8067,-5 2-448,0 1 0,1-1 1,-1 1-1,0-1 0,1 1 0,-1-1 0,1 1 0,-1-1 1,1 1-1,-1 0 0,1-1 0,-1 1 0,1 0 0,-1-1 1,1 1-1,-1 0 0,1 0 0,0 0 0,-1-1 0,1 1 1,0 0-1,-1 0 0,1 0 0,-1 0 0,1 0 1,0 0-1,-1 0 0,1 0 0,0 1 0,-1-1 0,1 0 1,-1 0-1,1 0 0,0 1 0,-1-1 0,1 0 0,-1 1 1,1-1-1,-1 0 0,1 1 0,-1-1 0,1 1 0,-1-1 1,0 0-1,1 1 0,-1-1 0,1 1 0,-1 0 0,0-1 1,0 1-1,1-1 0,-1 1 0,0-1 0,0 2 0,5 49 1034,-5 71-19,1-122-1055,-1 1 0,0-1 0,0 1 1,0 0-1,0-1 0,0 1 0,0-1 0,0 1 0,0-1 0,0 1 1,-1 0-1,1-1 0,0 1 0,0-1 0,0 1 0,-1-1 1,1 1-1,0-1 0,0 1 0,-1-1 0,1 1 0,-1-1 0,1 0 1,0 1-1,-1 0 0,-10 0-4068</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09.480"/>
    </inkml:context>
    <inkml:brush xml:id="br0">
      <inkml:brushProperty name="width" value="0.05" units="cm"/>
      <inkml:brushProperty name="height" value="0.05" units="cm"/>
      <inkml:brushProperty name="color" value="#E71224"/>
    </inkml:brush>
  </inkml:definitions>
  <inkml:trace contextRef="#ctx0" brushRef="#br0">40 8 4793,'0'0'8871,"-12"-6"-6260,12 6-2535,0 0 0,0 0 0,-1-1 0,1 1 0,0 0 0,0 0 0,-1 0 0,1 0 0,0-1 0,-1 1 0,1 0 1,0 0-1,-1 0 0,1 0 0,0 0 0,-1 0 0,1 0 0,0 0 0,-1 0 0,1 0 0,0 0 0,-1 0 0,1 0 0,0 0 0,-1 1 1,1-1-1,0 0 0,-1 0 0,1 0 0,0 0 0,-1 1 0,1-1 0,0 0 0,0 0 0,-1 0 0,1 1 0,0-1 0,0 0 0,-1 1 0,-14 560 1240,15-430-982,0-130 69,2-3-478,0 0 1,0 0-1,0 0 0,0 0 1,-1 0-1,1-1 0,-1 1 1,0 0-1,1-1 0,-1 1 1,0-1-1,-1 0 1,1 1-1,0-4 0,1 0-979,6-13-4203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0.356"/>
    </inkml:context>
    <inkml:brush xml:id="br0">
      <inkml:brushProperty name="width" value="0.05" units="cm"/>
      <inkml:brushProperty name="height" value="0.05" units="cm"/>
      <inkml:brushProperty name="color" value="#E71224"/>
    </inkml:brush>
  </inkml:definitions>
  <inkml:trace contextRef="#ctx0" brushRef="#br0">1 1 11843,'0'0'7489,"98"7"-7337,-54-7-64,-2 0-72,-6 0-16,-10 0-144,-6 0-664,-4-3-1120,-8-1-2649</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0.289"/>
    </inkml:context>
    <inkml:brush xml:id="br0">
      <inkml:brushProperty name="width" value="0.05" units="cm"/>
      <inkml:brushProperty name="height" value="0.05" units="cm"/>
      <inkml:brushProperty name="color" value="#E71224"/>
    </inkml:brush>
  </inkml:definitions>
  <inkml:trace contextRef="#ctx0" brushRef="#br0">398 130 5217,'0'0'11149,"-26"-16"-7729,22 11-3347,0 1 0,0 1 0,0-1 0,0 0 1,0 1-1,-1 0 0,0 0 0,1 0 1,-1 1-1,0 0 0,0 0 0,-1 0 1,1 0-1,0 1 0,-1 0 0,1 0 0,-1 0 1,-7 1-1,5 0-42,0 2 1,0-1-1,0 1 1,1 0-1,-1 1 1,1 0-1,0 0 1,-1 0-1,2 1 1,-1 0-1,-10 9 1,-1 1-12,2 1-1,0 1 1,0 1-1,2 0 1,0 1 0,1 1-1,1 0 1,-12 24-1,19-33-13,0 1 0,1 0 0,0 0 1,1 0-1,0 1 0,1-1 0,0 1 0,0-1 0,1 1 0,1 0 0,0-1 0,1 1 0,0 0 0,1-1 0,0 1 0,1-1 0,0 0 0,0 0 0,2 0 0,-1 0 0,1 0 0,1-1 0,0 0 0,0 0 1,1-1-1,0 1 0,16 14 0,-7-10 6,1 0 0,0-2-1,1 0 1,0 0 0,1-2 0,0-1 0,1 0 0,0-1 0,37 9 0,-12-8 31,0-2 0,0-2 1,73-1-1,-103-5-9,0 0-1,0-1 1,0-1 0,0-1 0,-1 0 0,1-1 0,-1 0-1,0-1 1,0-1 0,-1 0 0,0-1 0,0 0 0,-1-1 0,0 0-1,-1-1 1,17-18 0,-13 11 51,-1 0 0,0-1 0,-1-1 0,-1 0 0,0-1 0,-2 0 0,0-1 0,-2 0 0,0 0-1,7-33 1,-11 35-32,0-1-1,-1 0 0,-2 0 0,0 0 1,-1 0-1,-1-1 0,0 1 1,-8-32-1,6 43-35,1 1 1,-2 0-1,1 0 1,-1 0-1,0 0 1,-1 0-1,1 1 1,-2 0-1,1 0 1,-1 0-1,0 1 1,0-1-1,-1 2 0,0-1 1,0 1-1,0 0 1,-1 0-1,1 1 1,-1 0-1,0 0 1,-17-4-1,-13-1-27,-1 1 0,0 3-1,0 1 1,-1 2 0,1 2 0,-72 8-1,53 2-207,56-10 111,0 1 0,-1-1 0,1 0 0,0 1 0,0 0 0,0-1 0,0 1 0,0 0 0,0 0 0,0 0 1,0 1-1,0-1 0,0 0 0,1 1 0,-1-1 0,1 1 0,-1 0 0,1-1 0,-1 1 0,1 0 0,-2 4 0,4 3-3072</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0.845"/>
    </inkml:context>
    <inkml:brush xml:id="br0">
      <inkml:brushProperty name="width" value="0.05" units="cm"/>
      <inkml:brushProperty name="height" value="0.05" units="cm"/>
      <inkml:brushProperty name="color" value="#E71224"/>
    </inkml:brush>
  </inkml:definitions>
  <inkml:trace contextRef="#ctx0" brushRef="#br0">51 177 4689,'0'0'12273,"-8"-1"-11139,6 1-1056,0 0-1,0-1 1,0 1 0,0-1 0,0 1 0,0-1-1,0 0 1,0 0 0,0 0 0,0 0-1,0 0 1,0 0 0,0-1 0,1 1 0,-1-1-1,1 1 1,-1-1 0,1 0 0,-2-1 0,2 0-30,0 1 1,1-1-1,-1 1 1,1-1 0,-1 1-1,1-1 1,0 1 0,0-1-1,0 0 1,0 1 0,0-1-1,1 1 1,-1-1 0,1 0-1,-1 1 1,1-1 0,0 1-1,0 0 1,0-1-1,1 1 1,1-3 0,2-3 10,0 0-1,0 0 1,1 0 0,0 1 0,1 0 0,11-11 0,-13 15-42,-1 0 1,0-1-1,1 1 1,-1 1-1,1-1 1,0 1-1,0 0 1,0 0 0,0 0-1,0 0 1,0 1-1,0 0 1,9-1-1,-11 4-21,0-1 0,0 1 0,0 0 0,0 0 0,0 0-1,0 0 1,-1 0 0,1 1 0,-1-1 0,0 1 0,1 0 0,-1-1-1,0 1 1,2 5 0,-1-3 16,1 0 0,0 0 0,0 0 0,0-1 0,9 7 0,-8-8 31,1-1 0,0 0 1,0 0-1,0 0 1,1-1-1,-1 0 1,0 0-1,0-1 0,1 0 1,10-1-1,-14 1-20,0 0 0,-1 0-1,1 0 1,0 0 0,0-1-1,0 0 1,-1 1 0,1-1-1,0 0 1,-1 0 0,1-1-1,0 1 1,-1 0 0,0-1-1,1 0 1,-1 1 0,0-1-1,0 0 1,0 0 0,0 0-1,0 0 1,0-1-1,-1 1 1,1 0 0,1-4-1,-6 15-2579,-4 2-2602</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1.668"/>
    </inkml:context>
    <inkml:brush xml:id="br0">
      <inkml:brushProperty name="width" value="0.05" units="cm"/>
      <inkml:brushProperty name="height" value="0.05" units="cm"/>
      <inkml:brushProperty name="color" value="#E71224"/>
    </inkml:brush>
  </inkml:definitions>
  <inkml:trace contextRef="#ctx0" brushRef="#br0">32 61 80,'0'0'10816,"0"-8"-9983,0-22-62,0 8 3457,0 22-4190,-1 0 0,1-1 0,0 1 1,-1 0-1,1 0 0,0 0 0,0 0 1,-1 0-1,1 0 0,0 0 0,0 1 1,-1-1-1,1 0 0,0 0 1,0 0-1,-1 0 0,1 0 0,0 0 1,0 0-1,0 0 0,-1 1 0,1-1 1,0 0-1,0 0 0,0 0 0,-1 1 1,1-1-1,0 0 0,0 0 1,0 0-1,0 1 0,0-1 0,-1 0 1,1 0-1,0 1 0,0-1 0,0 0 1,0 1-1,-7 41 365,2 1 0,2 1 0,2-1 0,4 47 0,0 6-330,-3-62-79,-11 253 515,8-239-315,6 80-1,0-27-74,-3-101-153,0 0 0,0 1 1,0-1-1,0 0 1,0 0-1,1 0 1,-1 0-1,0 1 1,0-1-1,0 0 1,0 0-1,1 0 1,-1 0-1,0 0 1,0 1-1,0-1 1,0 0-1,1 0 0,-1 0 1,0 0-1,0 0 1,0 0-1,1 0 1,-1 0-1,0 0 1,0 0-1,1 0 1,-1 0-1,0 0 1,0 0-1,0 0 1,1 0-1,-1 0 1,0 0-1,0 0 0,0 0 1,1 0-1,-1 0 1,0 0-1,0 0 1,0-1-1,1 1 1,-1 0-1,0 0 1,0 0-1,0 0 1,0 0-1,1-1 1,-1 1-1,0 0 1,0 0-1,0 0 0,0-1 1,0 1-1,0 0 1,0 0-1,0 0 1,0-1-1,1 1 1,-1 0-1,0 0 1,0 0-1,0-1 1,0 1-1,0 0 1,0 0-1,0-1 0,-1 1 1,1 0-1,-4-11-6884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4.384"/>
    </inkml:context>
    <inkml:brush xml:id="br0">
      <inkml:brushProperty name="width" value="0.05" units="cm"/>
      <inkml:brushProperty name="height" value="0.05" units="cm"/>
      <inkml:brushProperty name="color" value="#E71224"/>
    </inkml:brush>
  </inkml:definitions>
  <inkml:trace contextRef="#ctx0" brushRef="#br0">83 38 4601,'0'0'10382,"-12"-4"-8936,-35-11-249,45 15-1097,1 0 0,0-1-1,0 1 1,0 0-1,0-1 1,0 1-1,0-1 1,0 1-1,0-1 1,0 1-1,0-1 1,0 0-1,0 1 1,0-1-1,0 0 1,0 0 0,0 0-1,1 0 1,-1 0-1,0 0 1,0-1-1,-1-2 1527,2 18-1537,13 377 290,-13-391-499,0-15-1084,4-23-1769,2 10-1867,2-5-4804</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4.925"/>
    </inkml:context>
    <inkml:brush xml:id="br0">
      <inkml:brushProperty name="width" value="0.05" units="cm"/>
      <inkml:brushProperty name="height" value="0.05" units="cm"/>
      <inkml:brushProperty name="color" value="#E71224"/>
    </inkml:brush>
  </inkml:definitions>
  <inkml:trace contextRef="#ctx0" brushRef="#br0">77 75 9602,'0'0'6812,"13"-11"-6565,42-33-126,-51 41-112,-1 1-1,1 0 1,0 0 0,-1 0-1,1 1 1,0-1-1,0 1 1,0 0-1,0 0 1,0 0 0,1 0-1,-1 1 1,0 0-1,0 0 1,0 0-1,6 1 1,6 0 3,-14-1-13,0 1 1,-1-1 0,1 1 0,-1-1-1,1 1 1,-1 0 0,1 0 0,-1 0-1,1 0 1,-1 0 0,0 0-1,1 0 1,-1 0 0,0 0 0,0 1-1,0-1 1,0 0 0,0 1 0,0-1-1,0 1 1,-1-1 0,1 1 0,0 0-1,-1-1 1,0 1 0,1-1 0,-1 1-1,0 0 1,1 0 0,-1-1 0,-1 3-1,2 0 1,-1-1-1,1 1 1,-1-1 0,0 1-1,-1-1 1,1 1 0,-1 0-1,1-1 1,-1 0-1,0 1 1,0-1 0,-1 1-1,1-1 1,-1 0-1,-2 4 1,-4 0 2,0 1 1,-1-1-1,0-1 0,0 0 1,-1 0-1,1-1 1,-1 0-1,-20 6 0,3-2 28,0-1 0,-36 4 0,33-12 15,26-6-39,16-6-19,-9 11 56,-1 0-1,1 0 1,0-1-1,0 2 0,0-1 1,-1 0-1,1 1 0,0-1 1,0 1-1,0 0 1,0 0-1,0 0 0,0 0 1,0 0-1,0 1 1,0-1-1,0 1 0,-1 0 1,1 0-1,0 0 1,0 0-1,-1 0 0,1 1 1,-1-1-1,5 4 1,7 5 189,-1 0 1,0 2-1,15 15 1,-14-13 7,29 28-8,-1 2 0,-3 2 0,35 51 0,-74-98-284,0 1 1,0 0-1,0 0 0,0 0 1,0 0-1,0 0 0,0 0 1,0 0-1,0 0 0,0 0 1,0-1-1,0 1 0,0 0 1,0 0-1,1 0 0,-1 0 1,0 0-1,0 0 0,0 0 1,0 0-1,0 0 0,0 0 1,0 0-1,0 0 0,0 0 1,1 0-1,-1 0 1,0 0-1,0 0 0,0 0 1,0 0-1,0 0 0,0 0 1,0 0-1,0 0 0,1 0 1,-1 0-1,0 0 0,0-2-241,0-14-3119</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5.492"/>
    </inkml:context>
    <inkml:brush xml:id="br0">
      <inkml:brushProperty name="width" value="0.05" units="cm"/>
      <inkml:brushProperty name="height" value="0.05" units="cm"/>
      <inkml:brushProperty name="color" value="#E71224"/>
    </inkml:brush>
  </inkml:definitions>
  <inkml:trace contextRef="#ctx0" brushRef="#br0">4 0 6161,'0'0'7826,"-4"1"-6596,53 0 2281,147 2-2703,-196-3-750,-8 2-3758</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5.864"/>
    </inkml:context>
    <inkml:brush xml:id="br0">
      <inkml:brushProperty name="width" value="0.05" units="cm"/>
      <inkml:brushProperty name="height" value="0.05" units="cm"/>
      <inkml:brushProperty name="color" value="#E71224"/>
    </inkml:brush>
  </inkml:definitions>
  <inkml:trace contextRef="#ctx0" brushRef="#br0">10 0 6209,'0'0'7221,"-10"0"-3466,229 0-2897,-219 1-859,0-1 0,0 0 1,0 0-1,0 0 1,-1 0-1,1 0 1,0 0-1,0 0 0,0 0 1,0 1-1,0-1 1,0 0-1,0 0 1,0 0-1,0 0 0,0 0 1,0 0-1,0 0 1,0 1-1,0-1 1,0 0-1,1 0 0,-1 0 1,0 0-1,0 0 1,0 0-1,0 0 1,0 0-1,0 1 0,0-1 1,0 0-1,0 0 1,0 0-1,-11 3-1780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7.968"/>
    </inkml:context>
    <inkml:brush xml:id="br0">
      <inkml:brushProperty name="width" value="0.05" units="cm"/>
      <inkml:brushProperty name="height" value="0.05" units="cm"/>
      <inkml:brushProperty name="color" value="#E71224"/>
    </inkml:brush>
  </inkml:definitions>
  <inkml:trace contextRef="#ctx0" brushRef="#br0">11 20 4961,'0'0'8070,"-10"4"-5316,25-19-561,-9 7 323,-2 20-2026,11 198-393,-4-30-7,-7-168-167,1-17-562,2-16-1315,-2-4-3426,0 0-4884</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8.778"/>
    </inkml:context>
    <inkml:brush xml:id="br0">
      <inkml:brushProperty name="width" value="0.05" units="cm"/>
      <inkml:brushProperty name="height" value="0.05" units="cm"/>
      <inkml:brushProperty name="color" value="#E71224"/>
    </inkml:brush>
  </inkml:definitions>
  <inkml:trace contextRef="#ctx0" brushRef="#br0">102 18 7218,'0'0'7852,"3"-5"-7019,8-8-442,-13 23-56,-18 33 42,16-37-324,-42 92 604,42-89-623,1-1 1,0 1-1,1 0 0,0 0 0,1 0 1,-1 0-1,2 1 0,-1-1 0,2 14 1,0-22-22,1 0 0,-1 0 0,0-1 1,1 1-1,-1 0 0,1-1 1,-1 1-1,0-1 0,1 1 1,-1-1-1,1 0 0,0 1 0,-1-1 1,1 0-1,-1 0 0,1 0 1,-1 0-1,1-1 0,1 1 1,33-4 142,-31 3-149,-1-1 0,1 0-1,0 0 1,0 0-1,-1-1 1,0 1 0,1-1-1,-1 0 1,0-1-1,0 1 1,-1-1 0,1 1-1,-1-1 1,1 0-1,-1 0 1,-1-1 0,1 1-1,0-1 1,-1 1 0,0-1-1,0 0 1,-1 0-1,1 0 1,-1 0 0,0 0-1,0 0 1,-1 0-1,0 0 1,0-7 0,0 7-5,0 0 0,-1 1 0,0-1 0,0 0 0,0 1 0,0-1 1,-1 0-1,0 1 0,0 0 0,0-1 0,0 1 0,-1 0 0,0 0 1,0 0-1,0 0 0,0 1 0,0-1 0,-1 1 0,0 0 0,1 0 1,-1 0-1,0 1 0,0-1 0,-1 1 0,1 0 0,-1 0 0,1 0 0,-1 1 1,1 0-1,-1 0 0,-6-1 0,-67 1-43,76 1 21,16 0-55,202-12-425,-109 3-391,-107 9 906,1 0-1,-1 0 1,0 0-1,1 0 1,-1 0-1,0 0 1,1 0-1,-1 0 1,0 1-1,1-1 1,-1 0-1,0 0 1,0 0-1,1 0 1,-1 0-1,0 1 1,1-1-1,-1 0 1,0 0-1,0 0 1,1 1-1,-1-1 1,0 0-1,0 0 1,0 1 0,0-1-1,1 0 1,-1 1-1,0-1 1,0 0-1,0 1 1,0-1-1,0 0 1,0 0-1,0 1 1,-1 18 176,-15 35-276,6-23 119,6-10-36,1 0 0,1 0 1,1 27-1,1-47 4,0 0 1,0 0-1,0 0 0,1 0 0,-1 0 1,0 0-1,1 0 0,-1 0 0,1 0 0,-1 0 1,1 0-1,-1 0 0,1 0 0,0-1 1,-1 1-1,1 0 0,0 0 0,0-1 1,0 1-1,0 0 0,-1-1 0,1 1 1,0-1-1,0 1 0,0-1 0,0 1 0,0-1 1,0 0-1,0 0 0,0 1 0,0-1 1,1 0-1,-1 0 0,0 0 0,0 0 1,0 0-1,0 0 0,0-1 0,2 1 1,0 0 5,0-1 0,0 1 0,1-1 0,-1 0 0,0 0 0,0 0 0,0 0 0,0 0 0,0-1 0,0 1 0,-1-1 0,5-3 0,-3 1 1,-1-1 0,1 0 0,-1 0 0,0 0 0,0 0 0,-1 0 1,1-1-1,-1 1 0,0-1 0,-1 1 0,1-1 0,-1 0 0,0 0 1,-1 0-1,1 0 0,-1 1 0,0-1 0,-1 0 0,-1-9 0,1 11 4,0-1 0,0 0-1,-1 1 1,1-1-1,-1 1 1,0-1-1,0 1 1,-1 0-1,1 0 1,-1 0-1,0 0 1,0 0 0,0 1-1,-1-1 1,1 1-1,-1 0 1,0 0-1,0 0 1,0 1-1,0-1 1,0 1 0,-1 0-1,-8-3 1,11 5-12,1-1 0,0 1 0,0-1 0,-1 1 0,1 0 1,0 0-1,-1 0 0,1 0 0,0 0 0,0 0 0,-1 0 1,1 0-1,0 0 0,-1 0 0,1 1 0,0-1 0,0 1 1,-2 0-1,3-1-7,-1 1 0,1-1 1,-1 1-1,1-1 0,-1 1 0,1 0 1,0-1-1,-1 1 0,1 0 0,0-1 1,-1 1-1,1 0 0,0-1 0,0 1 1,0 0-1,0 0 0,0-1 0,0 1 1,0 0-1,0-1 0,0 1 1,0 0-1,0 0 0,1 3-224,0-1 0,0 0 0,0 1 1,1-1-1,-1 0 0,1 0 0,-1 0 0,1 0 0,0 0 0,1 0 1,3 4-1,19 14-5817</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19.326"/>
    </inkml:context>
    <inkml:brush xml:id="br0">
      <inkml:brushProperty name="width" value="0.05" units="cm"/>
      <inkml:brushProperty name="height" value="0.05" units="cm"/>
      <inkml:brushProperty name="color" value="#E71224"/>
    </inkml:brush>
  </inkml:definitions>
  <inkml:trace contextRef="#ctx0" brushRef="#br0">0 287 10114,'0'0'5676,"22"7"-5082,5 4-387,-3-1 818,48 11 0,-73-59 836,-2 16-1831,-2 1-1,-10-28 1,10 34-9,0 0 1,1 0-1,1 0 0,0 0 0,1-1 0,0-28 0,2 42-21,1-1 0,0 1 0,0 0-1,0-1 1,0 1 0,0 0 0,0-1 0,1 1-1,-1 0 1,1 0 0,-1 0 0,1 0 0,0 1-1,0-1 1,0 0 0,0 1 0,0-1 0,0 1-1,0 0 1,0-1 0,1 1 0,-1 0 0,1 1-1,2-2 1,65-15-15,-66 16 14,5 0 1,1-2-21,1 2 0,-1-1 0,1 2 0,14 0 0,-23 0 19,0 0 0,-1 0 0,1 0 0,0 1 0,-1-1 0,1 0 0,0 1 0,-1-1 0,1 1 0,-1 0 0,1 0 0,-1-1 0,1 1 0,-1 0 0,1 0 0,-1 1 0,0-1 0,0 0-1,1 0 1,-1 0 0,0 1 0,0-1 0,0 1 0,-1-1 0,1 1 0,0-1 0,0 1 0,-1-1 0,1 1 0,-1 0 0,0-1 0,1 1 0,-1 0 0,0 1 0,0 4-4,1 0 1,-2 0 0,1 0-1,-1 0 1,0 0-1,-1 0 1,0 0 0,0 0-1,0-1 1,-6 12-1,-1-3 5,-1 1 0,-21 23-1,5-7-6,24-29 7,0 0 0,0 0 1,0 0-1,0 0 1,0 0-1,1 0 0,0 0 1,-2 7-1,3-9 1,0 0-1,0-1 1,0 1 0,0 0-1,0 0 1,0-1 0,0 1-1,1 0 1,-1 0-1,0-1 1,1 1 0,-1 0-1,0-1 1,1 1 0,-1 0-1,1-1 1,-1 1-1,1-1 1,-1 1 0,1-1-1,-1 1 1,1-1 0,0 1-1,-1-1 1,1 0-1,0 1 1,-1-1 0,1 0-1,0 1 1,0-1 0,-1 0-1,1 0 1,0 0-1,0 0 1,-1 0 0,1 0-1,0 0 1,0 0 0,-1 0-1,1 0 1,1 0-1,22 1-117,-9 1-142,1-1-1,-1-1 0,0 0 0,1-1 0,-1-1 1,0 0-1,28-8 0,-52 9-5032,-12 1-1953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0.688"/>
    </inkml:context>
    <inkml:brush xml:id="br0">
      <inkml:brushProperty name="width" value="0.05" units="cm"/>
      <inkml:brushProperty name="height" value="0.05" units="cm"/>
      <inkml:brushProperty name="color" value="#E71224"/>
    </inkml:brush>
  </inkml:definitions>
  <inkml:trace contextRef="#ctx0" brushRef="#br0">0 515 12411,'0'0'9323,"13"17"-9028,204 293 265,-202-292-508,-3-17 706,-10-4-668,0 1 1,0-1-1,0 0 0,0 1 0,-1-1 0,1 0 1,-1 0-1,0 0 0,2-5 0,8-23-79,-2-1 0,-1 0 0,-1 0 0,-2-1 0,2-51 0,-12-166-13,-9 105 73,-2-44-763,16 196 103,0 0 1,-1-1-1,0 1 0,0-1 1,-4 12-1,-5 4-6612</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0.452"/>
    </inkml:context>
    <inkml:brush xml:id="br0">
      <inkml:brushProperty name="width" value="0.05" units="cm"/>
      <inkml:brushProperty name="height" value="0.05" units="cm"/>
      <inkml:brushProperty name="color" value="#E71224"/>
    </inkml:brush>
  </inkml:definitions>
  <inkml:trace contextRef="#ctx0" brushRef="#br0">34 25 4841,'0'0'9627,"-21"-25"-4553,8 375-3601,13-349-1002,7-1-478,247-11-488,-271 28-1084,7-15-14</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0.891"/>
    </inkml:context>
    <inkml:brush xml:id="br0">
      <inkml:brushProperty name="width" value="0.05" units="cm"/>
      <inkml:brushProperty name="height" value="0.05" units="cm"/>
      <inkml:brushProperty name="color" value="#E71224"/>
    </inkml:brush>
  </inkml:definitions>
  <inkml:trace contextRef="#ctx0" brushRef="#br0">30 1 5417,'0'0'9162,"-6"1"-8090,6-1-1136,-19 5 1065,14-3-121,16-1-325,230-1 745,-272 16-4082,18-13-1324</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1.233"/>
    </inkml:context>
    <inkml:brush xml:id="br0">
      <inkml:brushProperty name="width" value="0.05" units="cm"/>
      <inkml:brushProperty name="height" value="0.05" units="cm"/>
      <inkml:brushProperty name="color" value="#E71224"/>
    </inkml:brush>
  </inkml:definitions>
  <inkml:trace contextRef="#ctx0" brushRef="#br0">78 1 5825</inkml:trace>
  <inkml:trace contextRef="#ctx0" brushRef="#br0" timeOffset="1">78 1 5825,'-67'105'3969,"56"-82"-1527,18-25-2327,-6 2 161,68-2 2030,-25 0-1293,64 6-1,-107-4-997,0 0 1,0 0-1,0 0 0,0 0 0,0 0 0,0 1 0,0-1 0,-1 0 0,1 0 1,0 1-1,0-1 0,0 0 0,0 1 0,0-1 0,0 1 0,-1-1 0,1 1 1,0 0-1,0-1 0,-1 1 0,1 0 0,0-1 0,-1 1 0,1 0 0,-1 0 1,1 0-1,-1-1 0,1 1 0,-1 0 0,0 0 0,1 0 0,-1 2 0,-7 5-713,-11-8-3602</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1.574"/>
    </inkml:context>
    <inkml:brush xml:id="br0">
      <inkml:brushProperty name="width" value="0.05" units="cm"/>
      <inkml:brushProperty name="height" value="0.05" units="cm"/>
      <inkml:brushProperty name="color" value="#E71224"/>
    </inkml:brush>
  </inkml:definitions>
  <inkml:trace contextRef="#ctx0" brushRef="#br0">3 0 1664,'0'0'15360,"-2"0"-14670,7 0-631,304 0 651,-308 0-894,-5 0-275,-82 5-6460,54-3 39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1.930"/>
    </inkml:context>
    <inkml:brush xml:id="br0">
      <inkml:brushProperty name="width" value="0.05" units="cm"/>
      <inkml:brushProperty name="height" value="0.05" units="cm"/>
      <inkml:brushProperty name="color" value="#E71224"/>
    </inkml:brush>
  </inkml:definitions>
  <inkml:trace contextRef="#ctx0" brushRef="#br0">1 0 7298</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2.301"/>
    </inkml:context>
    <inkml:brush xml:id="br0">
      <inkml:brushProperty name="width" value="0.05" units="cm"/>
      <inkml:brushProperty name="height" value="0.05" units="cm"/>
      <inkml:brushProperty name="color" value="#E71224"/>
    </inkml:brush>
  </inkml:definitions>
  <inkml:trace contextRef="#ctx0" brushRef="#br0">73 0 7298,'-23'4'1009,"0"-1"38,-4-3 8088,27 27-8948,0 137 1920,35-178-1547,-17 6-567,1 0 0,0 1 0,0 1-1,1 0 1,-1 2 0,1 0 0,0 1 0,0 1-1,24 1 1,-42 1 5,1 0-1,-1 1 0,0-1 1,1 0-1,-1 1 1,0 0-1,1-1 1,-1 1-1,0 0 0,0 0 1,0 0-1,0 0 1,0 1-1,0-1 0,0 1 1,0-1-1,0 1 1,-1-1-1,1 1 0,2 3 1,-2-1-2,1 1 0,-1-1 1,0 1-1,0 0 0,0-1 1,-1 1-1,1 0 0,-1 0 0,1 8 1,-1-6 2,-1 0-1,0-1 1,0 1 0,0 0 0,0 0 0,-1-1 0,-1 1 0,1 0 0,-1-1 0,0 1-1,0-1 1,-1 0 0,0 0 0,0 0 0,-5 8 0,3-9 9,0 0 1,0 0 0,-1-1-1,0 1 1,0-1 0,0 0-1,-1-1 1,1 0-1,-1 0 1,0 0 0,-7 2-1,-1-2 9,-1 0 0,1-1-1,0-1 1,-19-1 0,33 0-31,1 0 1,0 0 0,0 0 0,-1 0-1,1-1 1,0 1 0,0 0 0,-1 0-1,1 0 1,0-1 0,0 1 0,0 0-1,0 0 1,-1-1 0,1 1-1,0 0 1,0-1 0,0 1 0,0 0-1,0-1 1,0 1 0,0 0 0,0 0-1,0-1 1,0 1 0,0 0 0,0-1-1,0 1 1,0 0 0,0-1 0,0 1-1,0 0 1,0-1 0,0 1 0,0 0-1,0 0 1,1-1 0,-1 1 0,0 0-1,0-1 1,0 1 0,1 0 0,-1 0-1,0 0 1,0-1 0,1 1 0,-1 0-1,1 0 1,10-16-2725,4 3-2836</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3.049"/>
    </inkml:context>
    <inkml:brush xml:id="br0">
      <inkml:brushProperty name="width" value="0.05" units="cm"/>
      <inkml:brushProperty name="height" value="0.05" units="cm"/>
      <inkml:brushProperty name="color" value="#E71224"/>
    </inkml:brush>
  </inkml:definitions>
  <inkml:trace contextRef="#ctx0" brushRef="#br0">24 7 3993,'0'0'14490,"-4"-2"-13836,4 1-646,-1 1-1,1 0 0,0-1 0,-1 1 0,1 0 0,-1-1 0,1 1 0,-1 0 0,1 0 0,0 0 0,-1-1 1,1 1-1,-1 0 0,1 0 0,-1 0 0,1 0 0,-1 0 0,1 0 0,-1 0 0,1 0 0,-1 0 0,1 0 1,-1 0-1,1 0 0,-1 0 0,1 0 0,0 1 0,-1-1 0,1 0 0,-1 0 0,1 0 0,-1 1 0,1-1 1,0 0-1,-1 1 0,1-1 0,-1 0 0,1 1 0,0-1 0,-1 1 0,-1 26 63,3-13 2,-1 131 620,0-144-227,4-28 639,2 12-1092,1 0 0,0 0-1,1 0 1,1 1-1,0 1 1,1-1 0,1 1-1,0 1 1,23-20-1,-34 31-17,1 1-1,-1-1 0,1 1 1,0-1-1,-1 1 1,1-1-1,0 1 0,0 0 1,-1-1-1,1 1 1,0 0-1,0-1 0,0 1 1,-1 0-1,1 0 0,0 0 1,0 0-1,0 0 1,0 0-1,-1 0 0,1 0 1,0 0-1,0 1 0,0-1 1,-1 0-1,1 0 1,0 1-1,1 0 0,-1 0 3,0 0 0,0 0 0,0 1 0,0-1 0,0 1 0,0-1 0,0 1 0,0-1 0,-1 1 0,1-1 0,-1 1 0,1 0 0,-1 1 0,5 59 11,-5-56-19,0 93 20,0-99-4,0 0 0,0 0 0,0 0 0,0 0 0,0 0 0,0 0 0,1-1 0,-1 1 0,0 0 0,0 0 0,0 0 0,0 0 0,0 0 0,0 0 0,1 0 0,-1 0 0,0 0 0,0 0 0,0 0 0,0 0 0,0 0 0,1 0 0,-1 0 0,0 0 0,0 0 0,0 0 0,0 0 0,0 0 0,1 0 0,-1 0 0,0 0 0,0 0 0,0 0 0,0 0 0,0 0 0,1 0 0,-1 0 0,0 0 0,0 0 0,0 0 0,0 1 0,0-1 0,0 0 0,1 0 0,-1 0 0,0 0 0,0 0 0,0 0 0,0 1 0,0-1 0,0 0 0,0 0 0,0 0 0,0 0 0,0 0 0,0 1 0,0-1 0,0 0 0,0 0 0,0 0 0,0 0 0,0 0 0,0 1 0,0-1 0,0 0 0,7-8 84,9-19-30,-2 1-45,2 0 0,1 2 0,38-45-1,-54 69-16,-1-1 1,1 0-1,-1 0 0,1 1 0,-1-1 0,1 0 0,0 1 0,-1-1 0,1 0 0,0 1 0,0-1 0,-1 1 0,1-1 0,0 1 0,0 0 0,0-1 0,0 1 0,-1 0 0,1 0 0,0-1 0,0 1 0,0 0 1,0 0-1,0 0 0,0 0 0,0 0 0,0 0 0,-1 0 0,1 1 0,0-1 0,0 0 0,0 0 0,0 1 0,0-1 0,0 0 0,-1 1 0,1-1 0,0 1 0,0-1 0,-1 1 0,1 0 0,0-1 1,-1 1-1,1 0 0,0-1 0,-1 1 0,1 0 0,-1 0 0,0-1 0,1 2 0,3 6-9,-1-1 0,0 1 1,-1 0-1,3 14 0,-2-8 18,2 9-11,-3-11-4,1-1 0,1 1 0,-1-1 0,11 21 0,-13-31-130,0 0 0,0 0-1,0 0 1,0 0 0,0 0 0,0 0-1,0 0 1,0 0 0,0-1 0,0 1-1,0 0 1,1-1 0,-1 1-1,0-1 1,0 1 0,1-1 0,-1 0-1,0 1 1,1-1 0,-1 0-1,0 0 1,1 0 0,-1 0 0,1 0-1,-1 0 1,0-1 0,1 1-1,-1 0 1,0-1 0,0 1 0,2-1-1,8-11-4910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3.485"/>
    </inkml:context>
    <inkml:brush xml:id="br0">
      <inkml:brushProperty name="width" value="0.05" units="cm"/>
      <inkml:brushProperty name="height" value="0.05" units="cm"/>
      <inkml:brushProperty name="color" value="#E71224"/>
    </inkml:brush>
  </inkml:definitions>
  <inkml:trace contextRef="#ctx0" brushRef="#br0">14 30 1672,'0'0'10588,"-10"-30"-3389,7 82-5192,2 61-1551,5 170 32,-4-283-497,0 1-1,0 0 1,0-1 0,0 1-1,0 0 1,0 0 0,0-1-1,0 1 1,0 0-1,0 0 1,0-1 0,0 1-1,1 0 1,-1-1 0,0 1-1,0 0 1,1-1-1,-1 1 1,1 0 0,-1-1-1,0 1 1,1 0 0,-1-1-1,1 1 1,-1-1-1,1 1 1,0-1 0,-1 0-1,1 1 1,0-1 0,-1 1-1,2-1 1,-1 0-55,0-1 0,1 0 0,-1 0 0,1 0 1,-1 0-1,0 0 0,0 0 0,0 0 0,0 0 0,1 0 0,-1 0 0,-1-1 1,1 1-1,0 0 0,0-1 0,0 1 0,0-2 0,43-81-5130,-23 42-633</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3.810"/>
    </inkml:context>
    <inkml:brush xml:id="br0">
      <inkml:brushProperty name="width" value="0.05" units="cm"/>
      <inkml:brushProperty name="height" value="0.05" units="cm"/>
      <inkml:brushProperty name="color" value="#E71224"/>
    </inkml:brush>
  </inkml:definitions>
  <inkml:trace contextRef="#ctx0" brushRef="#br0">0 1 9090,'0'0'9162,"0"9"-8457,0 495 1779,0-504-2494,0 0 0,0 1 0,1-1 0,-1 0 0,0 0 0,0 0-1,0 0 1,0 0 0,0 0 0,1 0 0,-1 0 0,0 0 0,0 0 0,0 0 0,0 0 0,0 1 0,1-1 0,-1 0 0,0 0 0,0 0 0,0 0 0,1 0 0,-1 0 0,0-1 0,0 1 0,0 0 0,0 0 0,0 0 0,1 0 0,-1 0 0,0 0 0,0 0 0,0 0 0,0 0 0,1 0 0,-1 0 0,0-1 0,0 1 0,0 0 0,0 0 0,0 0 0,0 0 0,0 0 0,0 0 0,1-1 0,-1 1 0,0 0 0,0 0 0,0 0 0,0 0 0,0-1 0,0 1 0,0 0 0,0 0 0,0 0 0,0 0 0,0-1 0,0 1 0,0 0 0,0 0 0,8-14-614,0-12-1876,-3-4-2219</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4.166"/>
    </inkml:context>
    <inkml:brush xml:id="br0">
      <inkml:brushProperty name="width" value="0.05" units="cm"/>
      <inkml:brushProperty name="height" value="0.05" units="cm"/>
      <inkml:brushProperty name="color" value="#E71224"/>
    </inkml:brush>
  </inkml:definitions>
  <inkml:trace contextRef="#ctx0" brushRef="#br0">1 1 10178,'0'0'8914,"173"4"-8698,-108-4-216,-16 0-832,-23 0-4233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2:27:11.244"/>
    </inkml:context>
    <inkml:brush xml:id="br0">
      <inkml:brushProperty name="width" value="0.05" units="cm"/>
      <inkml:brushProperty name="height" value="0.05" units="cm"/>
      <inkml:brushProperty name="color" value="#E71224"/>
    </inkml:brush>
  </inkml:definitions>
  <inkml:trace contextRef="#ctx0" brushRef="#br0">186 100 7434,'0'0'7768,"-5"0"-7143,-40-8-189,6 2 761,-57-3-1,221-1-228,1695-50 630,-1034 53-1743,-783 7-165,-9 0 7,-197 10-2797,122-1-1781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4.994"/>
    </inkml:context>
    <inkml:brush xml:id="br0">
      <inkml:brushProperty name="width" value="0.05" units="cm"/>
      <inkml:brushProperty name="height" value="0.05" units="cm"/>
      <inkml:brushProperty name="color" value="#E71224"/>
    </inkml:brush>
  </inkml:definitions>
  <inkml:trace contextRef="#ctx0" brushRef="#br0">267 0 5841,'0'0'15386,"-32"0"-14994,24 1-390,0 0-1,0 1 1,0 0 0,0 0-1,1 1 1,-1 0-1,1 0 1,-1 1-1,1 0 1,0 0 0,1 0-1,-1 1 1,1 0-1,-11 11 1,2-1-2,1 1 1,0 0-1,1 1 0,-16 28 1,24-36-2,1 0 0,0 0 1,1 1-1,-1-1 1,2 1-1,-1 0 0,1-1 1,1 1-1,0 0 1,0 15-1,2-22 3,-1 0 0,1 1 0,0-1 0,0 0-1,0 0 1,0 0 0,1 0 0,-1 0 0,1 0 0,0 0 0,0-1 0,0 1 0,0 0-1,0-1 1,0 0 0,1 1 0,-1-1 0,1 0 0,0 0 0,-1-1 0,1 1 0,0 0 0,0-1-1,0 0 1,0 0 0,0 0 0,1 0 0,-1 0 0,4 0 0,12 3 34,1 0-1,-1-2 1,32 1 0,-1-1 8,-28 0-23,1 0-1,-1-2 1,1-1-1,-1-1 0,29-5 1,-49 5-147,-14 1 607,-8-1-4318,20-7-2739</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5.508"/>
    </inkml:context>
    <inkml:brush xml:id="br0">
      <inkml:brushProperty name="width" value="0.05" units="cm"/>
      <inkml:brushProperty name="height" value="0.05" units="cm"/>
      <inkml:brushProperty name="color" value="#E71224"/>
    </inkml:brush>
  </inkml:definitions>
  <inkml:trace contextRef="#ctx0" brushRef="#br0">9 3 4241,'0'0'8682,"-4"1"-7423,-1 2 1573,14-1-1127,34-1-613,61-6-761,-48 2 130,-33 2-639,-19 1-462,-9 0-537,-6 3-1893,1 1-1546</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5.867"/>
    </inkml:context>
    <inkml:brush xml:id="br0">
      <inkml:brushProperty name="width" value="0.05" units="cm"/>
      <inkml:brushProperty name="height" value="0.05" units="cm"/>
      <inkml:brushProperty name="color" value="#E71224"/>
    </inkml:brush>
  </inkml:definitions>
  <inkml:trace contextRef="#ctx0" brushRef="#br0">6 0 5569</inkml:trace>
  <inkml:trace contextRef="#ctx0" brushRef="#br0" timeOffset="1">6 0 5569,'-3'99'2849,"0"-73"5640,16-27-8391,246 1 1868,-259 0-1973,-2 0-207,1 1 0,-1 0 0,0 0 1,0-1-1,1 1 0,-1-1 0,0 0 0,0 0 0,0 1 0,0-1 0,1 0 1,-5-1-1,5 1-347,-10 0-4604</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6.520"/>
    </inkml:context>
    <inkml:brush xml:id="br0">
      <inkml:brushProperty name="width" value="0.05" units="cm"/>
      <inkml:brushProperty name="height" value="0.05" units="cm"/>
      <inkml:brushProperty name="color" value="#E71224"/>
    </inkml:brush>
  </inkml:definitions>
  <inkml:trace contextRef="#ctx0" brushRef="#br0">0 35 6121,'0'0'11875,"1"-6"-10990,3-17-290,-3 17-217,-1 18-220,-6 355 937,6-366-1068,6-10-126,28-43-5101,-17 22-1881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6.952"/>
    </inkml:context>
    <inkml:brush xml:id="br0">
      <inkml:brushProperty name="width" value="0.05" units="cm"/>
      <inkml:brushProperty name="height" value="0.05" units="cm"/>
      <inkml:brushProperty name="color" value="#E71224"/>
    </inkml:brush>
  </inkml:definitions>
  <inkml:trace contextRef="#ctx0" brushRef="#br0">140 15 5937,'0'0'10852,"0"-1"-10811,1 1 0,-1-1 0,0 0 1,0 0-1,0 1 0,0-1 0,0 0 0,-1 1 0,1-1 0,0 0 1,0 1-1,0-1 0,-1 0 0,1 0 0,0 1 0,0-1 0,-1 1 1,1-1-1,-1 0 0,0 0 0,-12 14 112,0 1-1,1 0 1,0 0 0,1 1-1,0 1 1,-14 29 0,18-33-43,-18 45 170,24-53-266,-1 0 0,1 0-1,0 0 1,1 0-1,-1 0 1,1 0 0,0 0-1,0 0 1,0 0-1,0 0 1,1 0 0,-1 0-1,2 5 1,0-8-4,-1 0 1,0 0-1,1 0 1,-1 0-1,1 0 1,-1 0-1,0-1 1,1 1-1,0-1 1,-1 1-1,1-1 1,-1 1-1,1-1 1,0 0-1,-1 0 1,1 0-1,0 0 1,-1 0-1,3 0 0,38-3 109,-37 3-111,1-1-32,-1-1 1,1 0-1,-1 0 1,1 0-1,-1-1 1,0 0-1,0 0 0,0 0 1,0 0-1,0-1 1,-1 0-1,1 0 1,-1 0-1,0-1 1,-1 1-1,1-1 1,-1 0-1,0 0 0,0 0 1,0 0-1,-1-1 1,0 1-1,0-1 1,0 1-1,0-1 1,0-6-1,-1 6-13,0 0-1,0 0 1,-1 1 0,0-1 0,0 0-1,0 0 1,0 0 0,-1 1 0,0-1-1,-1 0 1,1 1 0,-3-7-1,2 9 42,0-1-1,1 1 0,-1 0 0,-1 0 0,1 0 1,0 0-1,-1 0 0,0 0 0,1 1 1,-1-1-1,0 1 0,0 0 0,0 0 0,-1 0 1,1 0-1,0 1 0,-1-1 0,1 1 0,-7-2 1,-6 3-598,30 11-2765,8-2-2045</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7.687"/>
    </inkml:context>
    <inkml:brush xml:id="br0">
      <inkml:brushProperty name="width" value="0.05" units="cm"/>
      <inkml:brushProperty name="height" value="0.05" units="cm"/>
      <inkml:brushProperty name="color" value="#E71224"/>
    </inkml:brush>
  </inkml:definitions>
  <inkml:trace contextRef="#ctx0" brushRef="#br0">13 261 1512,'0'0'12876,"-2"5"-11203,-9 11 2297,17-28-3279,8-22-475,-2 0 0,-1-1 1,-2 0-1,-1-1 0,5-60 0,-15 190-251,0-26 37,7 71-1,-5-136 1,0 0 1,1 1-1,-1-1 0,1 0 0,0 0 0,0 1 0,0-1 0,0 0 0,1 0 0,-1 0 1,1 0-1,0-1 0,0 1 0,0 0 0,0-1 0,0 1 0,0-1 0,1 0 0,-1 0 1,1 0-1,0 0 0,0 0 0,-1 0 0,1-1 0,0 1 0,0-1 0,1 0 0,2 1 1,-2-2 2,1 1 0,-1-1 0,0 0 0,0 0 1,1 0-1,-1-1 0,0 1 0,0-1 1,0 0-1,1 0 0,-1-1 0,0 1 0,-1-1 1,1 0-1,0 0 0,0 0 0,-1 0 1,1-1-1,-1 0 0,0 1 0,4-5 0,1-3-12,-1 0 0,0-1 0,-1 0 0,0 0 0,-1 0 0,0 0 0,-1-1 0,0 0 0,-1 0 0,0 0 0,2-21-1,-2-6-47,-1-69-1,-2 89-36,0 47 97,1 1-1,2-1 1,0 0-1,2 0 1,1 0 0,2-1-1,0 1 1,2-2-1,15 31 1,-24-57-23,-1 1 0,0-1 0,1 1 0,-1-1 0,0 0 0,1 1 1,-1-1-1,0 1 0,1-1 0,-1 0 0,1 1 0,-1-1 0,1 0 0,-1 0 1,1 1-1,-1-1 0,1 0 0,-1 0 0,1 0 0,-1 0 0,1 0 1,0 0-1,-1 0 0,1 0 0,-1 0 0,1 0 0,-1 0 0,1 0 0,-1 0 1,1 0-1,-1 0 0,1-1 0,-1 1 0,1 0 0,-1 0 0,1 0 0,-1-1 1,1 1-1,-1 0 0,1-1 0,-1 1 0,1-1 0,-1 1 0,0 0 1,1-1-1,-1 1 0,0-1 0,0 1 0,1-1 0,-1 1 0,0-2 0,18-26-3049,-17 27 2677,9-21-5397</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8.295"/>
    </inkml:context>
    <inkml:brush xml:id="br0">
      <inkml:brushProperty name="width" value="0.05" units="cm"/>
      <inkml:brushProperty name="height" value="0.05" units="cm"/>
      <inkml:brushProperty name="color" value="#E71224"/>
    </inkml:brush>
  </inkml:definitions>
  <inkml:trace contextRef="#ctx0" brushRef="#br0">55 49 5281,'0'0'7786,"-6"-2"-6035,3 2-1444,-20-9 834,5-2 2795,16 63-3142,2 293-285,0-345-268,0-40 610,-1-53-837,-1 20-24,10-101-1,-7 173 7,-1-1-1,1 0 1,0 1-1,-1-1 1,1 1-1,0-1 1,0 1-1,0-1 1,0 1-1,0-1 1,0 1-1,0 0 1,0 0-1,1-1 1,-1 1-1,1 0 1,-1 0-1,1 0 1,-1 0 0,1 1-1,-1-1 1,1 0-1,0 1 1,-1-1-1,1 1 1,2-1-1,51-4-142,-44 5 162,46-4 266,-9 1-1881,-16 3-6887</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8.623"/>
    </inkml:context>
    <inkml:brush xml:id="br0">
      <inkml:brushProperty name="width" value="0.05" units="cm"/>
      <inkml:brushProperty name="height" value="0.05" units="cm"/>
      <inkml:brushProperty name="color" value="#E71224"/>
    </inkml:brush>
  </inkml:definitions>
  <inkml:trace contextRef="#ctx0" brushRef="#br0">1 8 8058,'0'0'8560,"20"-1"-7997,171-5-99,-161 6-1858,-25 0-2222</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28.999"/>
    </inkml:context>
    <inkml:brush xml:id="br0">
      <inkml:brushProperty name="width" value="0.05" units="cm"/>
      <inkml:brushProperty name="height" value="0.05" units="cm"/>
      <inkml:brushProperty name="color" value="#E71224"/>
    </inkml:brush>
  </inkml:definitions>
  <inkml:trace contextRef="#ctx0" brushRef="#br0">1 1 3329,'0'0'15451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3:13:41.833"/>
    </inkml:context>
    <inkml:brush xml:id="br0">
      <inkml:brushProperty name="width" value="0.05" units="cm"/>
      <inkml:brushProperty name="height" value="0.05" units="cm"/>
      <inkml:brushProperty name="color" value="#E71224"/>
    </inkml:brush>
  </inkml:definitions>
  <inkml:trace contextRef="#ctx0" brushRef="#br0">10 47 9658,'0'0'9574,"0"0"-9568,0 0 0,-1 0 0,1 0 0,0 0 0,0 0 0,-1 0 0,1-1 0,0 1-1,0 0 1,-1 0 0,1 0 0,0 0 0,0 0 0,-1 0 0,1 0 0,0 0 0,0 0 0,-1 0 0,1 1 0,0-1 0,0 0 0,-1 0-1,1 0 1,0 0 0,0 0 0,0 0 0,-1 0 0,1 1 0,0-1 0,0 0 0,0 0 0,-1 0 0,1 0 0,0 1 0,0-1 0,0 0-1,0 0 1,-1 0 0,1 1 0,0-1 0,0 0 0,0 0 0,0 1 0,0-1 0,1 7 11,1 0 1,0 0-1,1-1 1,-1 1-1,1-1 1,0 1-1,1-1 0,4 7 1,4 9 66,2 4 44,5 10 18,-1 2 1,19 58-1,-37-95-114,0-1 0,0 0 0,0 0 0,0 1 0,0-1 0,1 0 0,-1 0 0,0 1 0,0-1 0,0 0 0,1 0 0,-1 0 0,0 1 0,0-1 0,0 0 0,1 0 0,-1 0 0,0 0 0,1 0-1,-1 0 1,0 1 0,0-1 0,1 0 0,-1 0 0,0 0 0,1 0 0,-1 0 0,0 0 0,0 0 0,1 0 0,-1 0 0,0 0 0,1 0 0,-1-1 0,0 1 0,0 0 0,1 0 0,-1 0 0,0 0 0,0 0 0,1 0 0,-1-1 0,0 1 0,0 0 0,1 0 0,-1 0 0,0-1 0,0 1 0,0 0 0,1 0 0,-1-1 0,0 1 0,0 0 0,0 0 0,0-1 0,0 1 0,1-1-1,10-14 436,156-299-155,-167 314-318,0 0 1,0 0 0,0 0 0,0-1 0,0 1-1,0 0 1,0 0 0,0 0 0,0 0-1,0-1 1,0 1 0,1 0 0,-1 0 0,0 0-1,0 0 1,0-1 0,0 1 0,0 0 0,0 0-1,1 0 1,-1 0 0,0 0 0,0 0 0,0-1-1,0 1 1,0 0 0,1 0 0,-1 0 0,0 0-1,0 0 1,0 0 0,1 0 0,-1 0 0,0 0-1,0 0 1,0 0 0,0 0 0,1 0 0,-1 0-1,0 0 1,0 0 0,0 0 0,1 0-1,-1 0 1,0 0 0,0 0 0,0 0 0,0 0-1,1 0 1,-1 1 0,0-1 0,0 0 0,0 0-1,0 0 1,1 0 0,6 17-218,5 41-1086,-8-35-334,4 10-3043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3B88-C19C-4F76-959D-7C2EBD96E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AB9046-92FF-4EC2-AFA2-22C95256C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993A8-2C93-4555-AF2B-1F7BCFA5E66C}"/>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5" name="Footer Placeholder 4">
            <a:extLst>
              <a:ext uri="{FF2B5EF4-FFF2-40B4-BE49-F238E27FC236}">
                <a16:creationId xmlns:a16="http://schemas.microsoft.com/office/drawing/2014/main" id="{EA62AD41-45AA-4857-AEEB-6D5777F38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11CDC-FEE9-4D51-AFE5-9D1A88C89178}"/>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193806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149D-ADB5-492D-A48A-F353D4F0E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93F8A5-992E-474A-982D-2EAE20D29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AF574-168D-449B-B1BD-5090B1A51B37}"/>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5" name="Footer Placeholder 4">
            <a:extLst>
              <a:ext uri="{FF2B5EF4-FFF2-40B4-BE49-F238E27FC236}">
                <a16:creationId xmlns:a16="http://schemas.microsoft.com/office/drawing/2014/main" id="{3ED2B0F8-092B-48F7-920A-8277B1964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FF50C-87A9-48C6-8CBD-B805C9CDE0FB}"/>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221694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544F1-810E-4E5F-8160-6EB2DF66D2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E6F0B4-E92D-4706-9280-644D1A26D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1B76A-A355-4A05-A3E2-24A43ADE51D0}"/>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5" name="Footer Placeholder 4">
            <a:extLst>
              <a:ext uri="{FF2B5EF4-FFF2-40B4-BE49-F238E27FC236}">
                <a16:creationId xmlns:a16="http://schemas.microsoft.com/office/drawing/2014/main" id="{7ED5F16D-EB48-49E5-89E9-6EB33469C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5AB1E-19D5-41E9-B673-4285800C1410}"/>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85794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EAEF-FE90-49EE-97E0-6971A33BC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933BD-0769-4AC5-A2A6-106835C45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82852-08A2-4EA6-B62A-9D2D5CC9B50C}"/>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5" name="Footer Placeholder 4">
            <a:extLst>
              <a:ext uri="{FF2B5EF4-FFF2-40B4-BE49-F238E27FC236}">
                <a16:creationId xmlns:a16="http://schemas.microsoft.com/office/drawing/2014/main" id="{6F15DBB2-B9B3-4966-BCA3-C2F57942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225EB-F42E-4769-A488-999D8D7710C1}"/>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401241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C2D2-578C-4851-9C8C-153E23A1A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CDC07-2BFE-4439-BC11-8630C01BB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515B1-3A9E-4DBF-B5F3-C0B34B60CA21}"/>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5" name="Footer Placeholder 4">
            <a:extLst>
              <a:ext uri="{FF2B5EF4-FFF2-40B4-BE49-F238E27FC236}">
                <a16:creationId xmlns:a16="http://schemas.microsoft.com/office/drawing/2014/main" id="{C20748BA-1C97-4D67-B774-C696974EB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899D3-9FB8-4DFB-9BFC-8864553F2962}"/>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362540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C8E4-D64D-4012-A3B2-82A7C933A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0FAC6-65D6-4095-9B6F-239795628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DD0160-B7C9-4E7E-B6E4-C31769BB7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8B6027-2C2F-4CFE-8B73-3291B62553D8}"/>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6" name="Footer Placeholder 5">
            <a:extLst>
              <a:ext uri="{FF2B5EF4-FFF2-40B4-BE49-F238E27FC236}">
                <a16:creationId xmlns:a16="http://schemas.microsoft.com/office/drawing/2014/main" id="{B59DB5D3-9536-48E3-8201-45A9BDE53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1ED76-0A61-4791-ABA3-CE990A4CFD3F}"/>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61595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E9A-E5DA-4992-86D2-86327142A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1248A-4D8A-4856-B16D-69746C8CE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67F21D-A3CA-47A1-BF25-8C234B06E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6A5A0-A8B8-42CB-9B3B-2255CE325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C65A5-F4BF-4643-B7D0-BA9A12470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ACC659-A3A3-4EF3-A2DD-E6B8CB8DD725}"/>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8" name="Footer Placeholder 7">
            <a:extLst>
              <a:ext uri="{FF2B5EF4-FFF2-40B4-BE49-F238E27FC236}">
                <a16:creationId xmlns:a16="http://schemas.microsoft.com/office/drawing/2014/main" id="{F69D3A7F-DDA9-4F1D-9E94-D24CC78FEE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2A9403-F245-4297-91F1-DCFB6615033E}"/>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210555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1F2C-72BE-4B7C-BD6D-A07BF1594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2A17EC-4CC4-42AF-9F12-39D4AC12B588}"/>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4" name="Footer Placeholder 3">
            <a:extLst>
              <a:ext uri="{FF2B5EF4-FFF2-40B4-BE49-F238E27FC236}">
                <a16:creationId xmlns:a16="http://schemas.microsoft.com/office/drawing/2014/main" id="{3C380176-D191-47AD-B7F2-6A0D30B6D8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384FF-ADF9-4C05-B9D1-DA46E0EF498E}"/>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135792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2FD2B-1989-4752-A05B-7C5223816FBE}"/>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3" name="Footer Placeholder 2">
            <a:extLst>
              <a:ext uri="{FF2B5EF4-FFF2-40B4-BE49-F238E27FC236}">
                <a16:creationId xmlns:a16="http://schemas.microsoft.com/office/drawing/2014/main" id="{D4F35797-529E-4846-BE58-C1DC62C59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2CE8B-818E-43B5-BF59-7100E5877A03}"/>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23693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029C-AFA5-4AF4-8B94-D0B2709F0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5A09E3-208D-4250-AD3C-1A1F44A7F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383C3C-70C6-4BD8-AD29-3AD28C868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E0D2D-BCA4-4AB4-90B8-AA5460C4A1B8}"/>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6" name="Footer Placeholder 5">
            <a:extLst>
              <a:ext uri="{FF2B5EF4-FFF2-40B4-BE49-F238E27FC236}">
                <a16:creationId xmlns:a16="http://schemas.microsoft.com/office/drawing/2014/main" id="{30759855-8B69-4BCD-B7BC-50FCF462C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6542B-2997-4834-AA81-10BCF0296F67}"/>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207275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062A-5830-49CB-9561-DE5B6BD22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3C2A7-99A8-4354-B9A8-4CD329722F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0930BA-E223-421C-AFFB-23BD3BBE7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0F5F9-1B86-4D2A-BF68-64820741A231}"/>
              </a:ext>
            </a:extLst>
          </p:cNvPr>
          <p:cNvSpPr>
            <a:spLocks noGrp="1"/>
          </p:cNvSpPr>
          <p:nvPr>
            <p:ph type="dt" sz="half" idx="10"/>
          </p:nvPr>
        </p:nvSpPr>
        <p:spPr/>
        <p:txBody>
          <a:bodyPr/>
          <a:lstStyle/>
          <a:p>
            <a:fld id="{AA378296-8E50-4973-8BAD-0147A0EAD84B}" type="datetimeFigureOut">
              <a:rPr lang="en-US" smtClean="0"/>
              <a:t>11/16/2021</a:t>
            </a:fld>
            <a:endParaRPr lang="en-US"/>
          </a:p>
        </p:txBody>
      </p:sp>
      <p:sp>
        <p:nvSpPr>
          <p:cNvPr id="6" name="Footer Placeholder 5">
            <a:extLst>
              <a:ext uri="{FF2B5EF4-FFF2-40B4-BE49-F238E27FC236}">
                <a16:creationId xmlns:a16="http://schemas.microsoft.com/office/drawing/2014/main" id="{E7F1D77D-D184-4068-9E5C-53B337441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3C633-94E0-4DF0-A229-11E54B948720}"/>
              </a:ext>
            </a:extLst>
          </p:cNvPr>
          <p:cNvSpPr>
            <a:spLocks noGrp="1"/>
          </p:cNvSpPr>
          <p:nvPr>
            <p:ph type="sldNum" sz="quarter" idx="12"/>
          </p:nvPr>
        </p:nvSpPr>
        <p:spPr/>
        <p:txBody>
          <a:bodyPr/>
          <a:lstStyle/>
          <a:p>
            <a:fld id="{B784F295-9521-4303-A2B9-82E268EC9C91}" type="slidenum">
              <a:rPr lang="en-US" smtClean="0"/>
              <a:t>‹#›</a:t>
            </a:fld>
            <a:endParaRPr lang="en-US"/>
          </a:p>
        </p:txBody>
      </p:sp>
    </p:spTree>
    <p:extLst>
      <p:ext uri="{BB962C8B-B14F-4D97-AF65-F5344CB8AC3E}">
        <p14:creationId xmlns:p14="http://schemas.microsoft.com/office/powerpoint/2010/main" val="385500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30473-605B-4DF9-9A29-C5E656E0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E14328-F9B4-48D6-A691-9AD77244B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0784E-D20C-4316-8055-CE4A45E53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78296-8E50-4973-8BAD-0147A0EAD84B}" type="datetimeFigureOut">
              <a:rPr lang="en-US" smtClean="0"/>
              <a:t>11/16/2021</a:t>
            </a:fld>
            <a:endParaRPr lang="en-US"/>
          </a:p>
        </p:txBody>
      </p:sp>
      <p:sp>
        <p:nvSpPr>
          <p:cNvPr id="5" name="Footer Placeholder 4">
            <a:extLst>
              <a:ext uri="{FF2B5EF4-FFF2-40B4-BE49-F238E27FC236}">
                <a16:creationId xmlns:a16="http://schemas.microsoft.com/office/drawing/2014/main" id="{6F38704C-0FF0-4A65-8B4A-CAA691C96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5D5BA0-4E99-4928-932C-3C1895D3E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4F295-9521-4303-A2B9-82E268EC9C91}" type="slidenum">
              <a:rPr lang="en-US" smtClean="0"/>
              <a:t>‹#›</a:t>
            </a:fld>
            <a:endParaRPr lang="en-US"/>
          </a:p>
        </p:txBody>
      </p:sp>
    </p:spTree>
    <p:extLst>
      <p:ext uri="{BB962C8B-B14F-4D97-AF65-F5344CB8AC3E}">
        <p14:creationId xmlns:p14="http://schemas.microsoft.com/office/powerpoint/2010/main" val="159528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324" Type="http://schemas.openxmlformats.org/officeDocument/2006/relationships/customXml" Target="../ink/ink163.xml"/><Relationship Id="rId531" Type="http://schemas.openxmlformats.org/officeDocument/2006/relationships/image" Target="../media/image263.png"/><Relationship Id="rId170" Type="http://schemas.openxmlformats.org/officeDocument/2006/relationships/customXml" Target="../ink/ink85.xml"/><Relationship Id="rId268" Type="http://schemas.openxmlformats.org/officeDocument/2006/relationships/customXml" Target="../ink/ink134.xml"/><Relationship Id="rId475" Type="http://schemas.openxmlformats.org/officeDocument/2006/relationships/customXml" Target="../ink/ink239.xml"/><Relationship Id="rId32" Type="http://schemas.openxmlformats.org/officeDocument/2006/relationships/customXml" Target="../ink/ink16.xml"/><Relationship Id="rId128" Type="http://schemas.openxmlformats.org/officeDocument/2006/relationships/customXml" Target="../ink/ink64.xml"/><Relationship Id="rId335" Type="http://schemas.openxmlformats.org/officeDocument/2006/relationships/image" Target="../media/image166.png"/><Relationship Id="rId542" Type="http://schemas.openxmlformats.org/officeDocument/2006/relationships/customXml" Target="../ink/ink273.xml"/><Relationship Id="rId181" Type="http://schemas.openxmlformats.org/officeDocument/2006/relationships/image" Target="../media/image90.png"/><Relationship Id="rId402" Type="http://schemas.openxmlformats.org/officeDocument/2006/relationships/customXml" Target="../ink/ink202.xml"/><Relationship Id="rId279" Type="http://schemas.openxmlformats.org/officeDocument/2006/relationships/image" Target="../media/image139.png"/><Relationship Id="rId486" Type="http://schemas.openxmlformats.org/officeDocument/2006/relationships/customXml" Target="../ink/ink245.xml"/><Relationship Id="rId43" Type="http://schemas.openxmlformats.org/officeDocument/2006/relationships/image" Target="../media/image21.png"/><Relationship Id="rId139" Type="http://schemas.openxmlformats.org/officeDocument/2006/relationships/image" Target="../media/image69.png"/><Relationship Id="rId346" Type="http://schemas.openxmlformats.org/officeDocument/2006/relationships/customXml" Target="../ink/ink174.xml"/><Relationship Id="rId553" Type="http://schemas.openxmlformats.org/officeDocument/2006/relationships/image" Target="../media/image274.png"/><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05.png"/><Relationship Id="rId497" Type="http://schemas.openxmlformats.org/officeDocument/2006/relationships/image" Target="../media/image246.png"/><Relationship Id="rId357" Type="http://schemas.openxmlformats.org/officeDocument/2006/relationships/image" Target="../media/image177.png"/><Relationship Id="rId54" Type="http://schemas.openxmlformats.org/officeDocument/2006/relationships/customXml" Target="../ink/ink27.xml"/><Relationship Id="rId217" Type="http://schemas.openxmlformats.org/officeDocument/2006/relationships/image" Target="../media/image108.png"/><Relationship Id="rId424" Type="http://schemas.openxmlformats.org/officeDocument/2006/relationships/customXml" Target="../ink/ink213.xml"/><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5.xml"/><Relationship Id="rId326" Type="http://schemas.openxmlformats.org/officeDocument/2006/relationships/customXml" Target="../ink/ink164.xml"/><Relationship Id="rId533" Type="http://schemas.openxmlformats.org/officeDocument/2006/relationships/image" Target="../media/image264.png"/><Relationship Id="rId65" Type="http://schemas.openxmlformats.org/officeDocument/2006/relationships/image" Target="../media/image32.png"/><Relationship Id="rId130" Type="http://schemas.openxmlformats.org/officeDocument/2006/relationships/customXml" Target="../ink/ink65.xml"/><Relationship Id="rId368" Type="http://schemas.openxmlformats.org/officeDocument/2006/relationships/customXml" Target="../ink/ink185.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16.png"/><Relationship Id="rId477" Type="http://schemas.openxmlformats.org/officeDocument/2006/relationships/customXml" Target="../ink/ink240.xml"/><Relationship Id="rId281" Type="http://schemas.openxmlformats.org/officeDocument/2006/relationships/image" Target="../media/image140.png"/><Relationship Id="rId337" Type="http://schemas.openxmlformats.org/officeDocument/2006/relationships/image" Target="../media/image167.png"/><Relationship Id="rId502" Type="http://schemas.openxmlformats.org/officeDocument/2006/relationships/customXml" Target="../ink/ink253.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0.png"/><Relationship Id="rId379" Type="http://schemas.openxmlformats.org/officeDocument/2006/relationships/image" Target="../media/image188.png"/><Relationship Id="rId544" Type="http://schemas.openxmlformats.org/officeDocument/2006/relationships/customXml" Target="../ink/ink274.xml"/><Relationship Id="rId7" Type="http://schemas.openxmlformats.org/officeDocument/2006/relationships/image" Target="../media/image3.png"/><Relationship Id="rId183" Type="http://schemas.openxmlformats.org/officeDocument/2006/relationships/image" Target="../media/image91.png"/><Relationship Id="rId239" Type="http://schemas.openxmlformats.org/officeDocument/2006/relationships/image" Target="../media/image119.png"/><Relationship Id="rId390" Type="http://schemas.openxmlformats.org/officeDocument/2006/relationships/customXml" Target="../ink/ink196.xml"/><Relationship Id="rId404" Type="http://schemas.openxmlformats.org/officeDocument/2006/relationships/customXml" Target="../ink/ink203.xml"/><Relationship Id="rId446" Type="http://schemas.openxmlformats.org/officeDocument/2006/relationships/customXml" Target="../ink/ink224.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4.xml"/><Relationship Id="rId488" Type="http://schemas.openxmlformats.org/officeDocument/2006/relationships/customXml" Target="../ink/ink246.xml"/><Relationship Id="rId45" Type="http://schemas.openxmlformats.org/officeDocument/2006/relationships/image" Target="../media/image22.png"/><Relationship Id="rId87" Type="http://schemas.openxmlformats.org/officeDocument/2006/relationships/image" Target="../media/image43.png"/><Relationship Id="rId110" Type="http://schemas.openxmlformats.org/officeDocument/2006/relationships/customXml" Target="../ink/ink55.xml"/><Relationship Id="rId348" Type="http://schemas.openxmlformats.org/officeDocument/2006/relationships/customXml" Target="../ink/ink175.xml"/><Relationship Id="rId513" Type="http://schemas.openxmlformats.org/officeDocument/2006/relationships/image" Target="../media/image254.png"/><Relationship Id="rId555" Type="http://schemas.openxmlformats.org/officeDocument/2006/relationships/image" Target="../media/image275.png"/><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06.png"/><Relationship Id="rId457" Type="http://schemas.openxmlformats.org/officeDocument/2006/relationships/image" Target="../media/image227.png"/><Relationship Id="rId261" Type="http://schemas.openxmlformats.org/officeDocument/2006/relationships/image" Target="../media/image130.png"/><Relationship Id="rId499" Type="http://schemas.openxmlformats.org/officeDocument/2006/relationships/image" Target="../media/image24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57.png"/><Relationship Id="rId359" Type="http://schemas.openxmlformats.org/officeDocument/2006/relationships/image" Target="../media/image178.png"/><Relationship Id="rId524" Type="http://schemas.openxmlformats.org/officeDocument/2006/relationships/customXml" Target="../ink/ink264.xml"/><Relationship Id="rId98" Type="http://schemas.openxmlformats.org/officeDocument/2006/relationships/customXml" Target="../ink/ink49.xml"/><Relationship Id="rId121" Type="http://schemas.openxmlformats.org/officeDocument/2006/relationships/image" Target="../media/image60.png"/><Relationship Id="rId163" Type="http://schemas.openxmlformats.org/officeDocument/2006/relationships/image" Target="../media/image81.png"/><Relationship Id="rId219" Type="http://schemas.openxmlformats.org/officeDocument/2006/relationships/image" Target="../media/image109.png"/><Relationship Id="rId370" Type="http://schemas.openxmlformats.org/officeDocument/2006/relationships/customXml" Target="../ink/ink186.xml"/><Relationship Id="rId426" Type="http://schemas.openxmlformats.org/officeDocument/2006/relationships/customXml" Target="../ink/ink214.xml"/><Relationship Id="rId230" Type="http://schemas.openxmlformats.org/officeDocument/2006/relationships/customXml" Target="../ink/ink115.xml"/><Relationship Id="rId468" Type="http://schemas.openxmlformats.org/officeDocument/2006/relationships/image" Target="../media/image232.png"/><Relationship Id="rId25" Type="http://schemas.openxmlformats.org/officeDocument/2006/relationships/image" Target="../media/image12.png"/><Relationship Id="rId67" Type="http://schemas.openxmlformats.org/officeDocument/2006/relationships/image" Target="../media/image33.png"/><Relationship Id="rId272" Type="http://schemas.openxmlformats.org/officeDocument/2006/relationships/customXml" Target="../ink/ink136.xml"/><Relationship Id="rId328" Type="http://schemas.openxmlformats.org/officeDocument/2006/relationships/customXml" Target="../ink/ink165.xml"/><Relationship Id="rId535" Type="http://schemas.openxmlformats.org/officeDocument/2006/relationships/image" Target="../media/image265.png"/><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89.png"/><Relationship Id="rId241" Type="http://schemas.openxmlformats.org/officeDocument/2006/relationships/image" Target="../media/image120.png"/><Relationship Id="rId437" Type="http://schemas.openxmlformats.org/officeDocument/2006/relationships/image" Target="../media/image217.png"/><Relationship Id="rId479" Type="http://schemas.openxmlformats.org/officeDocument/2006/relationships/image" Target="../media/image237.png"/><Relationship Id="rId36" Type="http://schemas.openxmlformats.org/officeDocument/2006/relationships/customXml" Target="../ink/ink18.xml"/><Relationship Id="rId283" Type="http://schemas.openxmlformats.org/officeDocument/2006/relationships/image" Target="../media/image141.png"/><Relationship Id="rId339" Type="http://schemas.openxmlformats.org/officeDocument/2006/relationships/image" Target="../media/image168.png"/><Relationship Id="rId490" Type="http://schemas.openxmlformats.org/officeDocument/2006/relationships/customXml" Target="../ink/ink247.xml"/><Relationship Id="rId504" Type="http://schemas.openxmlformats.org/officeDocument/2006/relationships/customXml" Target="../ink/ink254.xml"/><Relationship Id="rId546" Type="http://schemas.openxmlformats.org/officeDocument/2006/relationships/customXml" Target="../ink/ink275.xml"/><Relationship Id="rId78" Type="http://schemas.openxmlformats.org/officeDocument/2006/relationships/customXml" Target="../ink/ink39.xml"/><Relationship Id="rId101" Type="http://schemas.openxmlformats.org/officeDocument/2006/relationships/image" Target="../media/image50.png"/><Relationship Id="rId143" Type="http://schemas.openxmlformats.org/officeDocument/2006/relationships/image" Target="../media/image71.png"/><Relationship Id="rId185" Type="http://schemas.openxmlformats.org/officeDocument/2006/relationships/image" Target="../media/image92.png"/><Relationship Id="rId350" Type="http://schemas.openxmlformats.org/officeDocument/2006/relationships/customXml" Target="../ink/ink176.xml"/><Relationship Id="rId406" Type="http://schemas.openxmlformats.org/officeDocument/2006/relationships/customXml" Target="../ink/ink204.xml"/><Relationship Id="rId9" Type="http://schemas.openxmlformats.org/officeDocument/2006/relationships/image" Target="../media/image4.png"/><Relationship Id="rId210" Type="http://schemas.openxmlformats.org/officeDocument/2006/relationships/customXml" Target="../ink/ink105.xml"/><Relationship Id="rId392" Type="http://schemas.openxmlformats.org/officeDocument/2006/relationships/customXml" Target="../ink/ink197.xml"/><Relationship Id="rId448" Type="http://schemas.openxmlformats.org/officeDocument/2006/relationships/customXml" Target="../ink/ink225.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5.xml"/><Relationship Id="rId515" Type="http://schemas.openxmlformats.org/officeDocument/2006/relationships/image" Target="../media/image255.png"/><Relationship Id="rId47" Type="http://schemas.openxmlformats.org/officeDocument/2006/relationships/image" Target="../media/image23.png"/><Relationship Id="rId89" Type="http://schemas.openxmlformats.org/officeDocument/2006/relationships/image" Target="../media/image44.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79.png"/><Relationship Id="rId557" Type="http://schemas.openxmlformats.org/officeDocument/2006/relationships/image" Target="../media/image276.png"/><Relationship Id="rId196" Type="http://schemas.openxmlformats.org/officeDocument/2006/relationships/customXml" Target="../ink/ink98.xml"/><Relationship Id="rId417" Type="http://schemas.openxmlformats.org/officeDocument/2006/relationships/image" Target="../media/image207.png"/><Relationship Id="rId459" Type="http://schemas.openxmlformats.org/officeDocument/2006/relationships/image" Target="../media/image228.png"/><Relationship Id="rId16" Type="http://schemas.openxmlformats.org/officeDocument/2006/relationships/customXml" Target="../ink/ink8.xml"/><Relationship Id="rId221" Type="http://schemas.openxmlformats.org/officeDocument/2006/relationships/image" Target="../media/image110.png"/><Relationship Id="rId263" Type="http://schemas.openxmlformats.org/officeDocument/2006/relationships/image" Target="../media/image131.png"/><Relationship Id="rId319" Type="http://schemas.openxmlformats.org/officeDocument/2006/relationships/image" Target="../media/image158.png"/><Relationship Id="rId470" Type="http://schemas.openxmlformats.org/officeDocument/2006/relationships/image" Target="../media/image233.png"/><Relationship Id="rId526" Type="http://schemas.openxmlformats.org/officeDocument/2006/relationships/customXml" Target="../ink/ink265.xml"/><Relationship Id="rId58" Type="http://schemas.openxmlformats.org/officeDocument/2006/relationships/customXml" Target="../ink/ink29.xml"/><Relationship Id="rId123" Type="http://schemas.openxmlformats.org/officeDocument/2006/relationships/image" Target="../media/image61.png"/><Relationship Id="rId330" Type="http://schemas.openxmlformats.org/officeDocument/2006/relationships/customXml" Target="../ink/ink166.xml"/><Relationship Id="rId165" Type="http://schemas.openxmlformats.org/officeDocument/2006/relationships/image" Target="../media/image82.png"/><Relationship Id="rId372" Type="http://schemas.openxmlformats.org/officeDocument/2006/relationships/customXml" Target="../ink/ink187.xml"/><Relationship Id="rId428" Type="http://schemas.openxmlformats.org/officeDocument/2006/relationships/customXml" Target="../ink/ink215.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38.png"/><Relationship Id="rId27" Type="http://schemas.openxmlformats.org/officeDocument/2006/relationships/image" Target="../media/image13.png"/><Relationship Id="rId69" Type="http://schemas.openxmlformats.org/officeDocument/2006/relationships/image" Target="../media/image34.png"/><Relationship Id="rId134" Type="http://schemas.openxmlformats.org/officeDocument/2006/relationships/customXml" Target="../ink/ink67.xml"/><Relationship Id="rId537" Type="http://schemas.openxmlformats.org/officeDocument/2006/relationships/image" Target="../media/image266.png"/><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69.png"/><Relationship Id="rId383" Type="http://schemas.openxmlformats.org/officeDocument/2006/relationships/image" Target="../media/image190.png"/><Relationship Id="rId439" Type="http://schemas.openxmlformats.org/officeDocument/2006/relationships/image" Target="../media/image218.png"/><Relationship Id="rId201" Type="http://schemas.openxmlformats.org/officeDocument/2006/relationships/image" Target="../media/image100.png"/><Relationship Id="rId243" Type="http://schemas.openxmlformats.org/officeDocument/2006/relationships/image" Target="../media/image121.png"/><Relationship Id="rId285" Type="http://schemas.openxmlformats.org/officeDocument/2006/relationships/image" Target="../media/image142.png"/><Relationship Id="rId450" Type="http://schemas.openxmlformats.org/officeDocument/2006/relationships/customXml" Target="../ink/ink226.xml"/><Relationship Id="rId506" Type="http://schemas.openxmlformats.org/officeDocument/2006/relationships/customXml" Target="../ink/ink255.xml"/><Relationship Id="rId38" Type="http://schemas.openxmlformats.org/officeDocument/2006/relationships/customXml" Target="../ink/ink19.xml"/><Relationship Id="rId103" Type="http://schemas.openxmlformats.org/officeDocument/2006/relationships/image" Target="../media/image51.png"/><Relationship Id="rId310" Type="http://schemas.openxmlformats.org/officeDocument/2006/relationships/customXml" Target="../ink/ink156.xml"/><Relationship Id="rId492" Type="http://schemas.openxmlformats.org/officeDocument/2006/relationships/customXml" Target="../ink/ink248.xml"/><Relationship Id="rId548" Type="http://schemas.openxmlformats.org/officeDocument/2006/relationships/customXml" Target="../ink/ink276.xml"/><Relationship Id="rId91" Type="http://schemas.openxmlformats.org/officeDocument/2006/relationships/image" Target="../media/image45.png"/><Relationship Id="rId145" Type="http://schemas.openxmlformats.org/officeDocument/2006/relationships/image" Target="../media/image72.png"/><Relationship Id="rId187" Type="http://schemas.openxmlformats.org/officeDocument/2006/relationships/image" Target="../media/image93.png"/><Relationship Id="rId352" Type="http://schemas.openxmlformats.org/officeDocument/2006/relationships/customXml" Target="../ink/ink177.xml"/><Relationship Id="rId394" Type="http://schemas.openxmlformats.org/officeDocument/2006/relationships/customXml" Target="../ink/ink198.xml"/><Relationship Id="rId408" Type="http://schemas.openxmlformats.org/officeDocument/2006/relationships/customXml" Target="../ink/ink205.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24.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29.png"/><Relationship Id="rId517" Type="http://schemas.openxmlformats.org/officeDocument/2006/relationships/image" Target="../media/image256.png"/><Relationship Id="rId559" Type="http://schemas.openxmlformats.org/officeDocument/2006/relationships/image" Target="../media/image277.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59.png"/><Relationship Id="rId363" Type="http://schemas.openxmlformats.org/officeDocument/2006/relationships/image" Target="../media/image180.png"/><Relationship Id="rId419" Type="http://schemas.openxmlformats.org/officeDocument/2006/relationships/image" Target="../media/image208.png"/><Relationship Id="rId223" Type="http://schemas.openxmlformats.org/officeDocument/2006/relationships/image" Target="../media/image111.png"/><Relationship Id="rId430" Type="http://schemas.openxmlformats.org/officeDocument/2006/relationships/customXml" Target="../ink/ink216.xml"/><Relationship Id="rId18" Type="http://schemas.openxmlformats.org/officeDocument/2006/relationships/customXml" Target="../ink/ink9.xml"/><Relationship Id="rId265" Type="http://schemas.openxmlformats.org/officeDocument/2006/relationships/image" Target="../media/image132.png"/><Relationship Id="rId472" Type="http://schemas.openxmlformats.org/officeDocument/2006/relationships/image" Target="../media/image234.png"/><Relationship Id="rId528" Type="http://schemas.openxmlformats.org/officeDocument/2006/relationships/customXml" Target="../ink/ink266.xml"/><Relationship Id="rId125" Type="http://schemas.openxmlformats.org/officeDocument/2006/relationships/image" Target="../media/image62.png"/><Relationship Id="rId167" Type="http://schemas.openxmlformats.org/officeDocument/2006/relationships/image" Target="../media/image83.png"/><Relationship Id="rId332" Type="http://schemas.openxmlformats.org/officeDocument/2006/relationships/customXml" Target="../ink/ink167.xml"/><Relationship Id="rId374" Type="http://schemas.openxmlformats.org/officeDocument/2006/relationships/customXml" Target="../ink/ink188.xml"/><Relationship Id="rId71" Type="http://schemas.openxmlformats.org/officeDocument/2006/relationships/image" Target="../media/image35.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4.png"/><Relationship Id="rId276" Type="http://schemas.openxmlformats.org/officeDocument/2006/relationships/customXml" Target="../ink/ink138.xml"/><Relationship Id="rId441" Type="http://schemas.openxmlformats.org/officeDocument/2006/relationships/image" Target="../media/image219.png"/><Relationship Id="rId483" Type="http://schemas.openxmlformats.org/officeDocument/2006/relationships/image" Target="../media/image239.png"/><Relationship Id="rId539" Type="http://schemas.openxmlformats.org/officeDocument/2006/relationships/image" Target="../media/image267.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customXml" Target="../ink/ink151.xml"/><Relationship Id="rId343" Type="http://schemas.openxmlformats.org/officeDocument/2006/relationships/image" Target="../media/image170.png"/><Relationship Id="rId550" Type="http://schemas.openxmlformats.org/officeDocument/2006/relationships/customXml" Target="../ink/ink277.xml"/><Relationship Id="rId82" Type="http://schemas.openxmlformats.org/officeDocument/2006/relationships/customXml" Target="../ink/ink41.xml"/><Relationship Id="rId203" Type="http://schemas.openxmlformats.org/officeDocument/2006/relationships/image" Target="../media/image101.png"/><Relationship Id="rId385" Type="http://schemas.openxmlformats.org/officeDocument/2006/relationships/image" Target="../media/image191.png"/><Relationship Id="rId245" Type="http://schemas.openxmlformats.org/officeDocument/2006/relationships/image" Target="../media/image122.png"/><Relationship Id="rId287" Type="http://schemas.openxmlformats.org/officeDocument/2006/relationships/image" Target="../media/image143.png"/><Relationship Id="rId410" Type="http://schemas.openxmlformats.org/officeDocument/2006/relationships/customXml" Target="../ink/ink206.xml"/><Relationship Id="rId452" Type="http://schemas.openxmlformats.org/officeDocument/2006/relationships/customXml" Target="../ink/ink227.xml"/><Relationship Id="rId494" Type="http://schemas.openxmlformats.org/officeDocument/2006/relationships/customXml" Target="../ink/ink249.xml"/><Relationship Id="rId508" Type="http://schemas.openxmlformats.org/officeDocument/2006/relationships/customXml" Target="../ink/ink256.xml"/><Relationship Id="rId105" Type="http://schemas.openxmlformats.org/officeDocument/2006/relationships/image" Target="../media/image52.png"/><Relationship Id="rId147" Type="http://schemas.openxmlformats.org/officeDocument/2006/relationships/image" Target="../media/image73.png"/><Relationship Id="rId312" Type="http://schemas.openxmlformats.org/officeDocument/2006/relationships/customXml" Target="../ink/ink157.xml"/><Relationship Id="rId354" Type="http://schemas.openxmlformats.org/officeDocument/2006/relationships/customXml" Target="../ink/ink178.xml"/><Relationship Id="rId51" Type="http://schemas.openxmlformats.org/officeDocument/2006/relationships/image" Target="../media/image25.png"/><Relationship Id="rId93" Type="http://schemas.openxmlformats.org/officeDocument/2006/relationships/image" Target="../media/image46.png"/><Relationship Id="rId189" Type="http://schemas.openxmlformats.org/officeDocument/2006/relationships/image" Target="../media/image94.png"/><Relationship Id="rId396" Type="http://schemas.openxmlformats.org/officeDocument/2006/relationships/customXml" Target="../ink/ink199.xml"/><Relationship Id="rId561" Type="http://schemas.openxmlformats.org/officeDocument/2006/relationships/image" Target="../media/image278.png"/><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image" Target="../media/image148.png"/><Relationship Id="rId421" Type="http://schemas.openxmlformats.org/officeDocument/2006/relationships/image" Target="../media/image209.png"/><Relationship Id="rId463" Type="http://schemas.openxmlformats.org/officeDocument/2006/relationships/customXml" Target="../ink/ink233.xml"/><Relationship Id="rId519" Type="http://schemas.openxmlformats.org/officeDocument/2006/relationships/image" Target="../media/image257.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0.png"/><Relationship Id="rId530" Type="http://schemas.openxmlformats.org/officeDocument/2006/relationships/customXml" Target="../ink/ink267.xml"/><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181.png"/><Relationship Id="rId225" Type="http://schemas.openxmlformats.org/officeDocument/2006/relationships/image" Target="../media/image112.png"/><Relationship Id="rId267" Type="http://schemas.openxmlformats.org/officeDocument/2006/relationships/image" Target="../media/image133.png"/><Relationship Id="rId432" Type="http://schemas.openxmlformats.org/officeDocument/2006/relationships/customXml" Target="../ink/ink217.xml"/><Relationship Id="rId474" Type="http://schemas.openxmlformats.org/officeDocument/2006/relationships/image" Target="../media/image235.png"/><Relationship Id="rId127" Type="http://schemas.openxmlformats.org/officeDocument/2006/relationships/image" Target="../media/image63.png"/><Relationship Id="rId31" Type="http://schemas.openxmlformats.org/officeDocument/2006/relationships/image" Target="../media/image15.png"/><Relationship Id="rId73" Type="http://schemas.openxmlformats.org/officeDocument/2006/relationships/image" Target="../media/image36.png"/><Relationship Id="rId169" Type="http://schemas.openxmlformats.org/officeDocument/2006/relationships/image" Target="../media/image84.png"/><Relationship Id="rId334" Type="http://schemas.openxmlformats.org/officeDocument/2006/relationships/customXml" Target="../ink/ink168.xml"/><Relationship Id="rId376" Type="http://schemas.openxmlformats.org/officeDocument/2006/relationships/customXml" Target="../ink/ink189.xml"/><Relationship Id="rId541" Type="http://schemas.openxmlformats.org/officeDocument/2006/relationships/image" Target="../media/image268.png"/><Relationship Id="rId4" Type="http://schemas.openxmlformats.org/officeDocument/2006/relationships/customXml" Target="../ink/ink2.xml"/><Relationship Id="rId180" Type="http://schemas.openxmlformats.org/officeDocument/2006/relationships/customXml" Target="../ink/ink90.xml"/><Relationship Id="rId236" Type="http://schemas.openxmlformats.org/officeDocument/2006/relationships/customXml" Target="../ink/ink118.xml"/><Relationship Id="rId278" Type="http://schemas.openxmlformats.org/officeDocument/2006/relationships/customXml" Target="../ink/ink139.xml"/><Relationship Id="rId401" Type="http://schemas.openxmlformats.org/officeDocument/2006/relationships/image" Target="../media/image199.png"/><Relationship Id="rId443" Type="http://schemas.openxmlformats.org/officeDocument/2006/relationships/image" Target="../media/image220.png"/><Relationship Id="rId303" Type="http://schemas.openxmlformats.org/officeDocument/2006/relationships/customXml" Target="../ink/ink152.xml"/><Relationship Id="rId485" Type="http://schemas.openxmlformats.org/officeDocument/2006/relationships/image" Target="../media/image240.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1.png"/><Relationship Id="rId387" Type="http://schemas.openxmlformats.org/officeDocument/2006/relationships/image" Target="../media/image192.png"/><Relationship Id="rId510" Type="http://schemas.openxmlformats.org/officeDocument/2006/relationships/customXml" Target="../ink/ink257.xml"/><Relationship Id="rId552" Type="http://schemas.openxmlformats.org/officeDocument/2006/relationships/customXml" Target="../ink/ink278.xml"/><Relationship Id="rId191" Type="http://schemas.openxmlformats.org/officeDocument/2006/relationships/image" Target="../media/image95.png"/><Relationship Id="rId205" Type="http://schemas.openxmlformats.org/officeDocument/2006/relationships/image" Target="../media/image102.png"/><Relationship Id="rId247" Type="http://schemas.openxmlformats.org/officeDocument/2006/relationships/image" Target="../media/image123.png"/><Relationship Id="rId412" Type="http://schemas.openxmlformats.org/officeDocument/2006/relationships/customXml" Target="../ink/ink207.xml"/><Relationship Id="rId107" Type="http://schemas.openxmlformats.org/officeDocument/2006/relationships/image" Target="../media/image53.png"/><Relationship Id="rId289" Type="http://schemas.openxmlformats.org/officeDocument/2006/relationships/image" Target="../media/image144.png"/><Relationship Id="rId454" Type="http://schemas.openxmlformats.org/officeDocument/2006/relationships/customXml" Target="../ink/ink228.xml"/><Relationship Id="rId496" Type="http://schemas.openxmlformats.org/officeDocument/2006/relationships/customXml" Target="../ink/ink250.xml"/><Relationship Id="rId11" Type="http://schemas.openxmlformats.org/officeDocument/2006/relationships/image" Target="../media/image5.png"/><Relationship Id="rId53" Type="http://schemas.openxmlformats.org/officeDocument/2006/relationships/image" Target="../media/image26.png"/><Relationship Id="rId149" Type="http://schemas.openxmlformats.org/officeDocument/2006/relationships/image" Target="../media/image74.png"/><Relationship Id="rId314" Type="http://schemas.openxmlformats.org/officeDocument/2006/relationships/customXml" Target="../ink/ink158.xml"/><Relationship Id="rId356" Type="http://schemas.openxmlformats.org/officeDocument/2006/relationships/customXml" Target="../ink/ink179.xml"/><Relationship Id="rId398" Type="http://schemas.openxmlformats.org/officeDocument/2006/relationships/customXml" Target="../ink/ink200.xml"/><Relationship Id="rId521" Type="http://schemas.openxmlformats.org/officeDocument/2006/relationships/image" Target="../media/image258.png"/><Relationship Id="rId95" Type="http://schemas.openxmlformats.org/officeDocument/2006/relationships/image" Target="../media/image47.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0.png"/><Relationship Id="rId258" Type="http://schemas.openxmlformats.org/officeDocument/2006/relationships/customXml" Target="../ink/ink129.xml"/><Relationship Id="rId465" Type="http://schemas.openxmlformats.org/officeDocument/2006/relationships/customXml" Target="../ink/ink234.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1.png"/><Relationship Id="rId367" Type="http://schemas.openxmlformats.org/officeDocument/2006/relationships/image" Target="../media/image182.png"/><Relationship Id="rId532" Type="http://schemas.openxmlformats.org/officeDocument/2006/relationships/customXml" Target="../ink/ink268.xml"/><Relationship Id="rId171" Type="http://schemas.openxmlformats.org/officeDocument/2006/relationships/image" Target="../media/image85.png"/><Relationship Id="rId227" Type="http://schemas.openxmlformats.org/officeDocument/2006/relationships/image" Target="../media/image113.png"/><Relationship Id="rId269" Type="http://schemas.openxmlformats.org/officeDocument/2006/relationships/image" Target="../media/image134.png"/><Relationship Id="rId434" Type="http://schemas.openxmlformats.org/officeDocument/2006/relationships/customXml" Target="../ink/ink218.xml"/><Relationship Id="rId476" Type="http://schemas.openxmlformats.org/officeDocument/2006/relationships/image" Target="../media/image236.png"/><Relationship Id="rId33" Type="http://schemas.openxmlformats.org/officeDocument/2006/relationships/image" Target="../media/image16.png"/><Relationship Id="rId129" Type="http://schemas.openxmlformats.org/officeDocument/2006/relationships/image" Target="../media/image64.png"/><Relationship Id="rId280" Type="http://schemas.openxmlformats.org/officeDocument/2006/relationships/customXml" Target="../ink/ink140.xml"/><Relationship Id="rId336" Type="http://schemas.openxmlformats.org/officeDocument/2006/relationships/customXml" Target="../ink/ink169.xml"/><Relationship Id="rId501" Type="http://schemas.openxmlformats.org/officeDocument/2006/relationships/image" Target="../media/image248.png"/><Relationship Id="rId543" Type="http://schemas.openxmlformats.org/officeDocument/2006/relationships/image" Target="../media/image269.png"/><Relationship Id="rId75" Type="http://schemas.openxmlformats.org/officeDocument/2006/relationships/image" Target="../media/image37.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90.xml"/><Relationship Id="rId403" Type="http://schemas.openxmlformats.org/officeDocument/2006/relationships/image" Target="../media/image200.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21.png"/><Relationship Id="rId487" Type="http://schemas.openxmlformats.org/officeDocument/2006/relationships/image" Target="../media/image241.png"/><Relationship Id="rId291" Type="http://schemas.openxmlformats.org/officeDocument/2006/relationships/image" Target="../media/image145.png"/><Relationship Id="rId305" Type="http://schemas.openxmlformats.org/officeDocument/2006/relationships/customXml" Target="../ink/ink153.xml"/><Relationship Id="rId347" Type="http://schemas.openxmlformats.org/officeDocument/2006/relationships/image" Target="../media/image172.png"/><Relationship Id="rId512" Type="http://schemas.openxmlformats.org/officeDocument/2006/relationships/customXml" Target="../ink/ink258.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5.png"/><Relationship Id="rId389" Type="http://schemas.openxmlformats.org/officeDocument/2006/relationships/image" Target="../media/image193.png"/><Relationship Id="rId554" Type="http://schemas.openxmlformats.org/officeDocument/2006/relationships/customXml" Target="../ink/ink279.xml"/><Relationship Id="rId193" Type="http://schemas.openxmlformats.org/officeDocument/2006/relationships/image" Target="../media/image96.png"/><Relationship Id="rId207" Type="http://schemas.openxmlformats.org/officeDocument/2006/relationships/image" Target="../media/image103.png"/><Relationship Id="rId249" Type="http://schemas.openxmlformats.org/officeDocument/2006/relationships/image" Target="../media/image124.png"/><Relationship Id="rId414" Type="http://schemas.openxmlformats.org/officeDocument/2006/relationships/customXml" Target="../ink/ink208.xml"/><Relationship Id="rId456" Type="http://schemas.openxmlformats.org/officeDocument/2006/relationships/customXml" Target="../ink/ink229.xml"/><Relationship Id="rId498" Type="http://schemas.openxmlformats.org/officeDocument/2006/relationships/customXml" Target="../ink/ink251.xml"/><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customXml" Target="../ink/ink130.xml"/><Relationship Id="rId316" Type="http://schemas.openxmlformats.org/officeDocument/2006/relationships/customXml" Target="../ink/ink159.xml"/><Relationship Id="rId523" Type="http://schemas.openxmlformats.org/officeDocument/2006/relationships/image" Target="../media/image259.png"/><Relationship Id="rId55" Type="http://schemas.openxmlformats.org/officeDocument/2006/relationships/image" Target="../media/image27.png"/><Relationship Id="rId97" Type="http://schemas.openxmlformats.org/officeDocument/2006/relationships/image" Target="../media/image48.png"/><Relationship Id="rId120" Type="http://schemas.openxmlformats.org/officeDocument/2006/relationships/customXml" Target="../ink/ink60.xml"/><Relationship Id="rId358" Type="http://schemas.openxmlformats.org/officeDocument/2006/relationships/customXml" Target="../ink/ink180.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1.png"/><Relationship Id="rId467" Type="http://schemas.openxmlformats.org/officeDocument/2006/relationships/customXml" Target="../ink/ink235.xml"/><Relationship Id="rId271" Type="http://schemas.openxmlformats.org/officeDocument/2006/relationships/image" Target="../media/image135.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5.png"/><Relationship Id="rId327" Type="http://schemas.openxmlformats.org/officeDocument/2006/relationships/image" Target="../media/image162.png"/><Relationship Id="rId369" Type="http://schemas.openxmlformats.org/officeDocument/2006/relationships/image" Target="../media/image183.png"/><Relationship Id="rId534" Type="http://schemas.openxmlformats.org/officeDocument/2006/relationships/customXml" Target="../ink/ink269.xml"/><Relationship Id="rId173" Type="http://schemas.openxmlformats.org/officeDocument/2006/relationships/image" Target="../media/image86.png"/><Relationship Id="rId229" Type="http://schemas.openxmlformats.org/officeDocument/2006/relationships/image" Target="../media/image114.png"/><Relationship Id="rId380" Type="http://schemas.openxmlformats.org/officeDocument/2006/relationships/customXml" Target="../ink/ink191.xml"/><Relationship Id="rId436" Type="http://schemas.openxmlformats.org/officeDocument/2006/relationships/customXml" Target="../ink/ink219.xml"/><Relationship Id="rId240" Type="http://schemas.openxmlformats.org/officeDocument/2006/relationships/customXml" Target="../ink/ink120.xml"/><Relationship Id="rId478" Type="http://schemas.openxmlformats.org/officeDocument/2006/relationships/customXml" Target="../ink/ink241.xml"/><Relationship Id="rId35" Type="http://schemas.openxmlformats.org/officeDocument/2006/relationships/image" Target="../media/image17.png"/><Relationship Id="rId77" Type="http://schemas.openxmlformats.org/officeDocument/2006/relationships/image" Target="../media/image38.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70.xml"/><Relationship Id="rId503" Type="http://schemas.openxmlformats.org/officeDocument/2006/relationships/image" Target="../media/image249.png"/><Relationship Id="rId545" Type="http://schemas.openxmlformats.org/officeDocument/2006/relationships/image" Target="../media/image270.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4.png"/><Relationship Id="rId405" Type="http://schemas.openxmlformats.org/officeDocument/2006/relationships/image" Target="../media/image201.png"/><Relationship Id="rId447" Type="http://schemas.openxmlformats.org/officeDocument/2006/relationships/image" Target="../media/image222.png"/><Relationship Id="rId251" Type="http://schemas.openxmlformats.org/officeDocument/2006/relationships/image" Target="../media/image125.png"/><Relationship Id="rId489" Type="http://schemas.openxmlformats.org/officeDocument/2006/relationships/image" Target="../media/image242.png"/><Relationship Id="rId46" Type="http://schemas.openxmlformats.org/officeDocument/2006/relationships/customXml" Target="../ink/ink23.xml"/><Relationship Id="rId293" Type="http://schemas.openxmlformats.org/officeDocument/2006/relationships/image" Target="../media/image146.png"/><Relationship Id="rId307" Type="http://schemas.openxmlformats.org/officeDocument/2006/relationships/image" Target="../media/image152.png"/><Relationship Id="rId349" Type="http://schemas.openxmlformats.org/officeDocument/2006/relationships/image" Target="../media/image173.png"/><Relationship Id="rId514" Type="http://schemas.openxmlformats.org/officeDocument/2006/relationships/customXml" Target="../ink/ink259.xml"/><Relationship Id="rId556" Type="http://schemas.openxmlformats.org/officeDocument/2006/relationships/customXml" Target="../ink/ink280.xml"/><Relationship Id="rId88" Type="http://schemas.openxmlformats.org/officeDocument/2006/relationships/customXml" Target="../ink/ink44.xml"/><Relationship Id="rId111" Type="http://schemas.openxmlformats.org/officeDocument/2006/relationships/image" Target="../media/image55.png"/><Relationship Id="rId153" Type="http://schemas.openxmlformats.org/officeDocument/2006/relationships/image" Target="../media/image76.png"/><Relationship Id="rId195" Type="http://schemas.openxmlformats.org/officeDocument/2006/relationships/image" Target="../media/image97.png"/><Relationship Id="rId209" Type="http://schemas.openxmlformats.org/officeDocument/2006/relationships/image" Target="../media/image104.png"/><Relationship Id="rId360" Type="http://schemas.openxmlformats.org/officeDocument/2006/relationships/customXml" Target="../ink/ink181.xml"/><Relationship Id="rId416" Type="http://schemas.openxmlformats.org/officeDocument/2006/relationships/customXml" Target="../ink/ink209.xml"/><Relationship Id="rId220" Type="http://schemas.openxmlformats.org/officeDocument/2006/relationships/customXml" Target="../ink/ink110.xml"/><Relationship Id="rId458" Type="http://schemas.openxmlformats.org/officeDocument/2006/relationships/customXml" Target="../ink/ink230.xml"/><Relationship Id="rId15" Type="http://schemas.openxmlformats.org/officeDocument/2006/relationships/image" Target="../media/image7.png"/><Relationship Id="rId57" Type="http://schemas.openxmlformats.org/officeDocument/2006/relationships/image" Target="../media/image28.png"/><Relationship Id="rId262" Type="http://schemas.openxmlformats.org/officeDocument/2006/relationships/customXml" Target="../ink/ink131.xml"/><Relationship Id="rId318" Type="http://schemas.openxmlformats.org/officeDocument/2006/relationships/customXml" Target="../ink/ink160.xml"/><Relationship Id="rId525" Type="http://schemas.openxmlformats.org/officeDocument/2006/relationships/image" Target="../media/image260.png"/><Relationship Id="rId99" Type="http://schemas.openxmlformats.org/officeDocument/2006/relationships/image" Target="../media/image49.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4.png"/><Relationship Id="rId427" Type="http://schemas.openxmlformats.org/officeDocument/2006/relationships/image" Target="../media/image212.png"/><Relationship Id="rId469" Type="http://schemas.openxmlformats.org/officeDocument/2006/relationships/customXml" Target="../ink/ink236.xml"/><Relationship Id="rId26" Type="http://schemas.openxmlformats.org/officeDocument/2006/relationships/customXml" Target="../ink/ink13.xml"/><Relationship Id="rId231" Type="http://schemas.openxmlformats.org/officeDocument/2006/relationships/image" Target="../media/image115.png"/><Relationship Id="rId273" Type="http://schemas.openxmlformats.org/officeDocument/2006/relationships/image" Target="../media/image136.png"/><Relationship Id="rId329" Type="http://schemas.openxmlformats.org/officeDocument/2006/relationships/image" Target="../media/image163.png"/><Relationship Id="rId480" Type="http://schemas.openxmlformats.org/officeDocument/2006/relationships/customXml" Target="../ink/ink242.xml"/><Relationship Id="rId536" Type="http://schemas.openxmlformats.org/officeDocument/2006/relationships/customXml" Target="../ink/ink270.xml"/><Relationship Id="rId68" Type="http://schemas.openxmlformats.org/officeDocument/2006/relationships/customXml" Target="../ink/ink34.xml"/><Relationship Id="rId133" Type="http://schemas.openxmlformats.org/officeDocument/2006/relationships/image" Target="../media/image66.png"/><Relationship Id="rId175" Type="http://schemas.openxmlformats.org/officeDocument/2006/relationships/image" Target="../media/image87.png"/><Relationship Id="rId340" Type="http://schemas.openxmlformats.org/officeDocument/2006/relationships/customXml" Target="../ink/ink171.xml"/><Relationship Id="rId200" Type="http://schemas.openxmlformats.org/officeDocument/2006/relationships/customXml" Target="../ink/ink100.xml"/><Relationship Id="rId382" Type="http://schemas.openxmlformats.org/officeDocument/2006/relationships/customXml" Target="../ink/ink192.xml"/><Relationship Id="rId438" Type="http://schemas.openxmlformats.org/officeDocument/2006/relationships/customXml" Target="../ink/ink220.xml"/><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43.png"/><Relationship Id="rId505" Type="http://schemas.openxmlformats.org/officeDocument/2006/relationships/image" Target="../media/image250.png"/><Relationship Id="rId37" Type="http://schemas.openxmlformats.org/officeDocument/2006/relationships/image" Target="../media/image18.png"/><Relationship Id="rId79" Type="http://schemas.openxmlformats.org/officeDocument/2006/relationships/image" Target="../media/image39.png"/><Relationship Id="rId102" Type="http://schemas.openxmlformats.org/officeDocument/2006/relationships/customXml" Target="../ink/ink51.xml"/><Relationship Id="rId144" Type="http://schemas.openxmlformats.org/officeDocument/2006/relationships/customXml" Target="../ink/ink72.xml"/><Relationship Id="rId547" Type="http://schemas.openxmlformats.org/officeDocument/2006/relationships/image" Target="../media/image271.png"/><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74.png"/><Relationship Id="rId393" Type="http://schemas.openxmlformats.org/officeDocument/2006/relationships/image" Target="../media/image195.png"/><Relationship Id="rId407" Type="http://schemas.openxmlformats.org/officeDocument/2006/relationships/image" Target="../media/image202.png"/><Relationship Id="rId449" Type="http://schemas.openxmlformats.org/officeDocument/2006/relationships/image" Target="../media/image223.png"/><Relationship Id="rId211" Type="http://schemas.openxmlformats.org/officeDocument/2006/relationships/image" Target="../media/image105.png"/><Relationship Id="rId253" Type="http://schemas.openxmlformats.org/officeDocument/2006/relationships/image" Target="../media/image126.png"/><Relationship Id="rId295" Type="http://schemas.openxmlformats.org/officeDocument/2006/relationships/image" Target="../media/image147.png"/><Relationship Id="rId309" Type="http://schemas.openxmlformats.org/officeDocument/2006/relationships/image" Target="../media/image153.png"/><Relationship Id="rId460" Type="http://schemas.openxmlformats.org/officeDocument/2006/relationships/customXml" Target="../ink/ink231.xml"/><Relationship Id="rId516" Type="http://schemas.openxmlformats.org/officeDocument/2006/relationships/customXml" Target="../ink/ink260.xml"/><Relationship Id="rId48" Type="http://schemas.openxmlformats.org/officeDocument/2006/relationships/customXml" Target="../ink/ink24.xml"/><Relationship Id="rId113" Type="http://schemas.openxmlformats.org/officeDocument/2006/relationships/image" Target="../media/image56.png"/><Relationship Id="rId320" Type="http://schemas.openxmlformats.org/officeDocument/2006/relationships/customXml" Target="../ink/ink161.xml"/><Relationship Id="rId558" Type="http://schemas.openxmlformats.org/officeDocument/2006/relationships/customXml" Target="../ink/ink281.xml"/><Relationship Id="rId155" Type="http://schemas.openxmlformats.org/officeDocument/2006/relationships/image" Target="../media/image77.png"/><Relationship Id="rId197" Type="http://schemas.openxmlformats.org/officeDocument/2006/relationships/image" Target="../media/image98.png"/><Relationship Id="rId362" Type="http://schemas.openxmlformats.org/officeDocument/2006/relationships/customXml" Target="../ink/ink182.xml"/><Relationship Id="rId418" Type="http://schemas.openxmlformats.org/officeDocument/2006/relationships/customXml" Target="../ink/ink210.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customXml" Target="../ink/ink237.xml"/><Relationship Id="rId17" Type="http://schemas.openxmlformats.org/officeDocument/2006/relationships/image" Target="../media/image8.png"/><Relationship Id="rId59" Type="http://schemas.openxmlformats.org/officeDocument/2006/relationships/image" Target="../media/image29.png"/><Relationship Id="rId124" Type="http://schemas.openxmlformats.org/officeDocument/2006/relationships/customXml" Target="../ink/ink62.xml"/><Relationship Id="rId527" Type="http://schemas.openxmlformats.org/officeDocument/2006/relationships/image" Target="../media/image261.png"/><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64.png"/><Relationship Id="rId373" Type="http://schemas.openxmlformats.org/officeDocument/2006/relationships/image" Target="../media/image185.png"/><Relationship Id="rId429" Type="http://schemas.openxmlformats.org/officeDocument/2006/relationships/image" Target="../media/image213.png"/><Relationship Id="rId1" Type="http://schemas.openxmlformats.org/officeDocument/2006/relationships/slideLayout" Target="../slideLayouts/slideLayout1.xml"/><Relationship Id="rId233" Type="http://schemas.openxmlformats.org/officeDocument/2006/relationships/image" Target="../media/image116.png"/><Relationship Id="rId440" Type="http://schemas.openxmlformats.org/officeDocument/2006/relationships/customXml" Target="../ink/ink221.xml"/><Relationship Id="rId28" Type="http://schemas.openxmlformats.org/officeDocument/2006/relationships/customXml" Target="../ink/ink14.xml"/><Relationship Id="rId275" Type="http://schemas.openxmlformats.org/officeDocument/2006/relationships/image" Target="../media/image137.png"/><Relationship Id="rId300" Type="http://schemas.openxmlformats.org/officeDocument/2006/relationships/image" Target="../media/image149.png"/><Relationship Id="rId482" Type="http://schemas.openxmlformats.org/officeDocument/2006/relationships/customXml" Target="../ink/ink243.xml"/><Relationship Id="rId538" Type="http://schemas.openxmlformats.org/officeDocument/2006/relationships/customXml" Target="../ink/ink271.xml"/><Relationship Id="rId81" Type="http://schemas.openxmlformats.org/officeDocument/2006/relationships/image" Target="../media/image40.png"/><Relationship Id="rId135" Type="http://schemas.openxmlformats.org/officeDocument/2006/relationships/image" Target="../media/image67.png"/><Relationship Id="rId177" Type="http://schemas.openxmlformats.org/officeDocument/2006/relationships/image" Target="../media/image88.png"/><Relationship Id="rId342" Type="http://schemas.openxmlformats.org/officeDocument/2006/relationships/customXml" Target="../ink/ink172.xml"/><Relationship Id="rId384" Type="http://schemas.openxmlformats.org/officeDocument/2006/relationships/customXml" Target="../ink/ink193.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19.png"/><Relationship Id="rId286" Type="http://schemas.openxmlformats.org/officeDocument/2006/relationships/customXml" Target="../ink/ink143.xml"/><Relationship Id="rId451" Type="http://schemas.openxmlformats.org/officeDocument/2006/relationships/image" Target="../media/image224.png"/><Relationship Id="rId493" Type="http://schemas.openxmlformats.org/officeDocument/2006/relationships/image" Target="../media/image244.png"/><Relationship Id="rId507" Type="http://schemas.openxmlformats.org/officeDocument/2006/relationships/image" Target="../media/image251.png"/><Relationship Id="rId549" Type="http://schemas.openxmlformats.org/officeDocument/2006/relationships/image" Target="../media/image272.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54.png"/><Relationship Id="rId353" Type="http://schemas.openxmlformats.org/officeDocument/2006/relationships/image" Target="../media/image175.png"/><Relationship Id="rId395" Type="http://schemas.openxmlformats.org/officeDocument/2006/relationships/image" Target="../media/image196.png"/><Relationship Id="rId409" Type="http://schemas.openxmlformats.org/officeDocument/2006/relationships/image" Target="../media/image203.png"/><Relationship Id="rId560" Type="http://schemas.openxmlformats.org/officeDocument/2006/relationships/customXml" Target="../ink/ink282.xml"/><Relationship Id="rId92" Type="http://schemas.openxmlformats.org/officeDocument/2006/relationships/customXml" Target="../ink/ink46.xml"/><Relationship Id="rId213" Type="http://schemas.openxmlformats.org/officeDocument/2006/relationships/image" Target="../media/image106.png"/><Relationship Id="rId420" Type="http://schemas.openxmlformats.org/officeDocument/2006/relationships/customXml" Target="../ink/ink211.xml"/><Relationship Id="rId255" Type="http://schemas.openxmlformats.org/officeDocument/2006/relationships/image" Target="../media/image127.png"/><Relationship Id="rId297" Type="http://schemas.openxmlformats.org/officeDocument/2006/relationships/customXml" Target="../ink/ink149.xml"/><Relationship Id="rId462" Type="http://schemas.openxmlformats.org/officeDocument/2006/relationships/customXml" Target="../ink/ink232.xml"/><Relationship Id="rId518" Type="http://schemas.openxmlformats.org/officeDocument/2006/relationships/customXml" Target="../ink/ink261.xml"/><Relationship Id="rId115" Type="http://schemas.openxmlformats.org/officeDocument/2006/relationships/image" Target="../media/image57.png"/><Relationship Id="rId157" Type="http://schemas.openxmlformats.org/officeDocument/2006/relationships/image" Target="../media/image78.png"/><Relationship Id="rId322" Type="http://schemas.openxmlformats.org/officeDocument/2006/relationships/customXml" Target="../ink/ink162.xml"/><Relationship Id="rId364" Type="http://schemas.openxmlformats.org/officeDocument/2006/relationships/customXml" Target="../ink/ink183.xml"/><Relationship Id="rId61" Type="http://schemas.openxmlformats.org/officeDocument/2006/relationships/image" Target="../media/image30.png"/><Relationship Id="rId199" Type="http://schemas.openxmlformats.org/officeDocument/2006/relationships/image" Target="../media/image99.png"/><Relationship Id="rId19" Type="http://schemas.openxmlformats.org/officeDocument/2006/relationships/image" Target="../media/image9.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14.png"/><Relationship Id="rId473" Type="http://schemas.openxmlformats.org/officeDocument/2006/relationships/customXml" Target="../ink/ink238.xml"/><Relationship Id="rId529" Type="http://schemas.openxmlformats.org/officeDocument/2006/relationships/image" Target="../media/image262.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65.png"/><Relationship Id="rId540" Type="http://schemas.openxmlformats.org/officeDocument/2006/relationships/customXml" Target="../ink/ink272.xml"/><Relationship Id="rId72" Type="http://schemas.openxmlformats.org/officeDocument/2006/relationships/customXml" Target="../ink/ink36.xml"/><Relationship Id="rId375" Type="http://schemas.openxmlformats.org/officeDocument/2006/relationships/image" Target="../media/image186.png"/><Relationship Id="rId3" Type="http://schemas.openxmlformats.org/officeDocument/2006/relationships/image" Target="../media/image1.png"/><Relationship Id="rId235" Type="http://schemas.openxmlformats.org/officeDocument/2006/relationships/image" Target="../media/image117.png"/><Relationship Id="rId277" Type="http://schemas.openxmlformats.org/officeDocument/2006/relationships/image" Target="../media/image138.png"/><Relationship Id="rId400" Type="http://schemas.openxmlformats.org/officeDocument/2006/relationships/customXml" Target="../ink/ink201.xml"/><Relationship Id="rId442" Type="http://schemas.openxmlformats.org/officeDocument/2006/relationships/customXml" Target="../ink/ink222.xml"/><Relationship Id="rId484" Type="http://schemas.openxmlformats.org/officeDocument/2006/relationships/customXml" Target="../ink/ink244.xml"/><Relationship Id="rId137" Type="http://schemas.openxmlformats.org/officeDocument/2006/relationships/image" Target="../media/image68.png"/><Relationship Id="rId302" Type="http://schemas.openxmlformats.org/officeDocument/2006/relationships/image" Target="../media/image150.png"/><Relationship Id="rId344" Type="http://schemas.openxmlformats.org/officeDocument/2006/relationships/customXml" Target="../ink/ink173.xml"/><Relationship Id="rId41" Type="http://schemas.openxmlformats.org/officeDocument/2006/relationships/image" Target="../media/image20.png"/><Relationship Id="rId83" Type="http://schemas.openxmlformats.org/officeDocument/2006/relationships/image" Target="../media/image41.png"/><Relationship Id="rId179" Type="http://schemas.openxmlformats.org/officeDocument/2006/relationships/image" Target="../media/image89.png"/><Relationship Id="rId386" Type="http://schemas.openxmlformats.org/officeDocument/2006/relationships/customXml" Target="../ink/ink194.xml"/><Relationship Id="rId551" Type="http://schemas.openxmlformats.org/officeDocument/2006/relationships/image" Target="../media/image273.png"/><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04.png"/><Relationship Id="rId453" Type="http://schemas.openxmlformats.org/officeDocument/2006/relationships/image" Target="../media/image225.png"/><Relationship Id="rId509" Type="http://schemas.openxmlformats.org/officeDocument/2006/relationships/image" Target="../media/image252.png"/><Relationship Id="rId106" Type="http://schemas.openxmlformats.org/officeDocument/2006/relationships/customXml" Target="../ink/ink53.xml"/><Relationship Id="rId313" Type="http://schemas.openxmlformats.org/officeDocument/2006/relationships/image" Target="../media/image155.png"/><Relationship Id="rId495" Type="http://schemas.openxmlformats.org/officeDocument/2006/relationships/image" Target="../media/image245.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76.png"/><Relationship Id="rId397" Type="http://schemas.openxmlformats.org/officeDocument/2006/relationships/image" Target="../media/image197.png"/><Relationship Id="rId520" Type="http://schemas.openxmlformats.org/officeDocument/2006/relationships/customXml" Target="../ink/ink262.xml"/><Relationship Id="rId562" Type="http://schemas.openxmlformats.org/officeDocument/2006/relationships/customXml" Target="../ink/ink283.xml"/><Relationship Id="rId215" Type="http://schemas.openxmlformats.org/officeDocument/2006/relationships/image" Target="../media/image107.png"/><Relationship Id="rId257" Type="http://schemas.openxmlformats.org/officeDocument/2006/relationships/image" Target="../media/image128.png"/><Relationship Id="rId422" Type="http://schemas.openxmlformats.org/officeDocument/2006/relationships/customXml" Target="../ink/ink212.xml"/><Relationship Id="rId464" Type="http://schemas.openxmlformats.org/officeDocument/2006/relationships/image" Target="../media/image230.png"/><Relationship Id="rId299" Type="http://schemas.openxmlformats.org/officeDocument/2006/relationships/customXml" Target="../ink/ink150.xml"/><Relationship Id="rId63" Type="http://schemas.openxmlformats.org/officeDocument/2006/relationships/image" Target="../media/image31.png"/><Relationship Id="rId159" Type="http://schemas.openxmlformats.org/officeDocument/2006/relationships/image" Target="../media/image79.png"/><Relationship Id="rId366" Type="http://schemas.openxmlformats.org/officeDocument/2006/relationships/customXml" Target="../ink/ink184.xml"/><Relationship Id="rId226" Type="http://schemas.openxmlformats.org/officeDocument/2006/relationships/customXml" Target="../ink/ink113.xml"/><Relationship Id="rId433" Type="http://schemas.openxmlformats.org/officeDocument/2006/relationships/image" Target="../media/image215.png"/><Relationship Id="rId74" Type="http://schemas.openxmlformats.org/officeDocument/2006/relationships/customXml" Target="../ink/ink37.xml"/><Relationship Id="rId377" Type="http://schemas.openxmlformats.org/officeDocument/2006/relationships/image" Target="../media/image187.png"/><Relationship Id="rId500" Type="http://schemas.openxmlformats.org/officeDocument/2006/relationships/customXml" Target="../ink/ink252.xml"/><Relationship Id="rId5" Type="http://schemas.openxmlformats.org/officeDocument/2006/relationships/image" Target="../media/image2.png"/><Relationship Id="rId237" Type="http://schemas.openxmlformats.org/officeDocument/2006/relationships/image" Target="../media/image118.png"/><Relationship Id="rId444" Type="http://schemas.openxmlformats.org/officeDocument/2006/relationships/customXml" Target="../ink/ink223.xml"/><Relationship Id="rId290" Type="http://schemas.openxmlformats.org/officeDocument/2006/relationships/customXml" Target="../ink/ink145.xml"/><Relationship Id="rId304" Type="http://schemas.openxmlformats.org/officeDocument/2006/relationships/image" Target="../media/image151.png"/><Relationship Id="rId388" Type="http://schemas.openxmlformats.org/officeDocument/2006/relationships/customXml" Target="../ink/ink195.xml"/><Relationship Id="rId511" Type="http://schemas.openxmlformats.org/officeDocument/2006/relationships/image" Target="../media/image253.png"/><Relationship Id="rId85" Type="http://schemas.openxmlformats.org/officeDocument/2006/relationships/image" Target="../media/image42.png"/><Relationship Id="rId150" Type="http://schemas.openxmlformats.org/officeDocument/2006/relationships/customXml" Target="../ink/ink75.xml"/><Relationship Id="rId248" Type="http://schemas.openxmlformats.org/officeDocument/2006/relationships/customXml" Target="../ink/ink124.xml"/><Relationship Id="rId455" Type="http://schemas.openxmlformats.org/officeDocument/2006/relationships/image" Target="../media/image226.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56.png"/><Relationship Id="rId522" Type="http://schemas.openxmlformats.org/officeDocument/2006/relationships/customXml" Target="../ink/ink263.xml"/><Relationship Id="rId96" Type="http://schemas.openxmlformats.org/officeDocument/2006/relationships/customXml" Target="../ink/ink48.xml"/><Relationship Id="rId161" Type="http://schemas.openxmlformats.org/officeDocument/2006/relationships/image" Target="../media/image80.png"/><Relationship Id="rId399" Type="http://schemas.openxmlformats.org/officeDocument/2006/relationships/image" Target="../media/image198.png"/><Relationship Id="rId259" Type="http://schemas.openxmlformats.org/officeDocument/2006/relationships/image" Target="../media/image129.png"/><Relationship Id="rId466" Type="http://schemas.openxmlformats.org/officeDocument/2006/relationships/image" Target="../media/image231.png"/></Relationships>
</file>

<file path=ppt/slides/_rels/slide10.xml.rels><?xml version="1.0" encoding="UTF-8" standalone="yes"?>
<Relationships xmlns="http://schemas.openxmlformats.org/package/2006/relationships"><Relationship Id="rId3" Type="http://schemas.openxmlformats.org/officeDocument/2006/relationships/image" Target="../media/image1160.gif"/><Relationship Id="rId2" Type="http://schemas.openxmlformats.org/officeDocument/2006/relationships/image" Target="../media/image1159.gif"/><Relationship Id="rId1" Type="http://schemas.openxmlformats.org/officeDocument/2006/relationships/slideLayout" Target="../slideLayouts/slideLayout7.xml"/><Relationship Id="rId6" Type="http://schemas.openxmlformats.org/officeDocument/2006/relationships/image" Target="../media/image1163.gif"/><Relationship Id="rId5" Type="http://schemas.openxmlformats.org/officeDocument/2006/relationships/image" Target="../media/image1162.png"/><Relationship Id="rId4" Type="http://schemas.openxmlformats.org/officeDocument/2006/relationships/image" Target="../media/image116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6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6" Type="http://schemas.openxmlformats.org/officeDocument/2006/relationships/customXml" Target="../ink/ink295.xml"/><Relationship Id="rId117" Type="http://schemas.openxmlformats.org/officeDocument/2006/relationships/image" Target="../media/image335.png"/><Relationship Id="rId21" Type="http://schemas.openxmlformats.org/officeDocument/2006/relationships/image" Target="../media/image289.png"/><Relationship Id="rId42" Type="http://schemas.openxmlformats.org/officeDocument/2006/relationships/customXml" Target="../ink/ink303.xml"/><Relationship Id="rId47" Type="http://schemas.openxmlformats.org/officeDocument/2006/relationships/image" Target="../media/image301.png"/><Relationship Id="rId63" Type="http://schemas.openxmlformats.org/officeDocument/2006/relationships/image" Target="../media/image309.png"/><Relationship Id="rId68" Type="http://schemas.openxmlformats.org/officeDocument/2006/relationships/customXml" Target="../ink/ink316.xml"/><Relationship Id="rId84" Type="http://schemas.openxmlformats.org/officeDocument/2006/relationships/customXml" Target="../ink/ink324.xml"/><Relationship Id="rId89" Type="http://schemas.openxmlformats.org/officeDocument/2006/relationships/customXml" Target="../ink/ink327.xml"/><Relationship Id="rId112" Type="http://schemas.openxmlformats.org/officeDocument/2006/relationships/customXml" Target="../ink/ink339.xml"/><Relationship Id="rId16" Type="http://schemas.openxmlformats.org/officeDocument/2006/relationships/customXml" Target="../ink/ink290.xml"/><Relationship Id="rId107" Type="http://schemas.openxmlformats.org/officeDocument/2006/relationships/image" Target="../media/image330.png"/><Relationship Id="rId11" Type="http://schemas.openxmlformats.org/officeDocument/2006/relationships/image" Target="../media/image284.png"/><Relationship Id="rId32" Type="http://schemas.openxmlformats.org/officeDocument/2006/relationships/customXml" Target="../ink/ink298.xml"/><Relationship Id="rId37" Type="http://schemas.openxmlformats.org/officeDocument/2006/relationships/image" Target="../media/image297.png"/><Relationship Id="rId53" Type="http://schemas.openxmlformats.org/officeDocument/2006/relationships/image" Target="../media/image304.png"/><Relationship Id="rId58" Type="http://schemas.openxmlformats.org/officeDocument/2006/relationships/customXml" Target="../ink/ink311.xml"/><Relationship Id="rId74" Type="http://schemas.openxmlformats.org/officeDocument/2006/relationships/customXml" Target="../ink/ink319.xml"/><Relationship Id="rId79" Type="http://schemas.openxmlformats.org/officeDocument/2006/relationships/image" Target="../media/image317.png"/><Relationship Id="rId102" Type="http://schemas.openxmlformats.org/officeDocument/2006/relationships/customXml" Target="../ink/ink334.xml"/><Relationship Id="rId123" Type="http://schemas.openxmlformats.org/officeDocument/2006/relationships/image" Target="../media/image338.png"/><Relationship Id="rId5" Type="http://schemas.openxmlformats.org/officeDocument/2006/relationships/image" Target="../media/image281.png"/><Relationship Id="rId90" Type="http://schemas.openxmlformats.org/officeDocument/2006/relationships/image" Target="../media/image322.png"/><Relationship Id="rId95" Type="http://schemas.openxmlformats.org/officeDocument/2006/relationships/customXml" Target="../ink/ink330.xml"/><Relationship Id="rId22" Type="http://schemas.openxmlformats.org/officeDocument/2006/relationships/customXml" Target="../ink/ink293.xml"/><Relationship Id="rId27" Type="http://schemas.openxmlformats.org/officeDocument/2006/relationships/image" Target="../media/image292.png"/><Relationship Id="rId43" Type="http://schemas.openxmlformats.org/officeDocument/2006/relationships/image" Target="../media/image299.png"/><Relationship Id="rId48" Type="http://schemas.openxmlformats.org/officeDocument/2006/relationships/customXml" Target="../ink/ink306.xml"/><Relationship Id="rId64" Type="http://schemas.openxmlformats.org/officeDocument/2006/relationships/customXml" Target="../ink/ink314.xml"/><Relationship Id="rId69" Type="http://schemas.openxmlformats.org/officeDocument/2006/relationships/image" Target="../media/image312.png"/><Relationship Id="rId113" Type="http://schemas.openxmlformats.org/officeDocument/2006/relationships/image" Target="../media/image333.png"/><Relationship Id="rId118" Type="http://schemas.openxmlformats.org/officeDocument/2006/relationships/customXml" Target="../ink/ink342.xml"/><Relationship Id="rId80" Type="http://schemas.openxmlformats.org/officeDocument/2006/relationships/customXml" Target="../ink/ink322.xml"/><Relationship Id="rId85" Type="http://schemas.openxmlformats.org/officeDocument/2006/relationships/image" Target="../media/image320.png"/><Relationship Id="rId12" Type="http://schemas.openxmlformats.org/officeDocument/2006/relationships/customXml" Target="../ink/ink288.xml"/><Relationship Id="rId17" Type="http://schemas.openxmlformats.org/officeDocument/2006/relationships/image" Target="../media/image287.png"/><Relationship Id="rId33" Type="http://schemas.openxmlformats.org/officeDocument/2006/relationships/image" Target="../media/image295.png"/><Relationship Id="rId38" Type="http://schemas.openxmlformats.org/officeDocument/2006/relationships/customXml" Target="../ink/ink301.xml"/><Relationship Id="rId59" Type="http://schemas.openxmlformats.org/officeDocument/2006/relationships/image" Target="../media/image307.png"/><Relationship Id="rId103" Type="http://schemas.openxmlformats.org/officeDocument/2006/relationships/image" Target="../media/image328.png"/><Relationship Id="rId108" Type="http://schemas.openxmlformats.org/officeDocument/2006/relationships/customXml" Target="../ink/ink337.xml"/><Relationship Id="rId124" Type="http://schemas.openxmlformats.org/officeDocument/2006/relationships/customXml" Target="../ink/ink345.xml"/><Relationship Id="rId54" Type="http://schemas.openxmlformats.org/officeDocument/2006/relationships/customXml" Target="../ink/ink309.xml"/><Relationship Id="rId70" Type="http://schemas.openxmlformats.org/officeDocument/2006/relationships/customXml" Target="../ink/ink317.xml"/><Relationship Id="rId75" Type="http://schemas.openxmlformats.org/officeDocument/2006/relationships/image" Target="../media/image315.png"/><Relationship Id="rId91" Type="http://schemas.openxmlformats.org/officeDocument/2006/relationships/customXml" Target="../ink/ink328.xml"/><Relationship Id="rId96"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285.xml"/><Relationship Id="rId23" Type="http://schemas.openxmlformats.org/officeDocument/2006/relationships/image" Target="../media/image290.png"/><Relationship Id="rId28" Type="http://schemas.openxmlformats.org/officeDocument/2006/relationships/customXml" Target="../ink/ink296.xml"/><Relationship Id="rId49" Type="http://schemas.openxmlformats.org/officeDocument/2006/relationships/image" Target="../media/image302.png"/><Relationship Id="rId114" Type="http://schemas.openxmlformats.org/officeDocument/2006/relationships/customXml" Target="../ink/ink340.xml"/><Relationship Id="rId119" Type="http://schemas.openxmlformats.org/officeDocument/2006/relationships/image" Target="../media/image336.png"/><Relationship Id="rId44" Type="http://schemas.openxmlformats.org/officeDocument/2006/relationships/customXml" Target="../ink/ink304.xml"/><Relationship Id="rId60" Type="http://schemas.openxmlformats.org/officeDocument/2006/relationships/customXml" Target="../ink/ink312.xml"/><Relationship Id="rId65" Type="http://schemas.openxmlformats.org/officeDocument/2006/relationships/image" Target="../media/image310.png"/><Relationship Id="rId81" Type="http://schemas.openxmlformats.org/officeDocument/2006/relationships/image" Target="../media/image318.png"/><Relationship Id="rId86" Type="http://schemas.openxmlformats.org/officeDocument/2006/relationships/customXml" Target="../ink/ink325.xml"/><Relationship Id="rId13" Type="http://schemas.openxmlformats.org/officeDocument/2006/relationships/image" Target="../media/image285.png"/><Relationship Id="rId18" Type="http://schemas.openxmlformats.org/officeDocument/2006/relationships/customXml" Target="../ink/ink291.xml"/><Relationship Id="rId39" Type="http://schemas.openxmlformats.org/officeDocument/2006/relationships/image" Target="../media/image57.png"/><Relationship Id="rId109" Type="http://schemas.openxmlformats.org/officeDocument/2006/relationships/image" Target="../media/image331.png"/><Relationship Id="rId34" Type="http://schemas.openxmlformats.org/officeDocument/2006/relationships/customXml" Target="../ink/ink299.xml"/><Relationship Id="rId50" Type="http://schemas.openxmlformats.org/officeDocument/2006/relationships/customXml" Target="../ink/ink307.xml"/><Relationship Id="rId55" Type="http://schemas.openxmlformats.org/officeDocument/2006/relationships/image" Target="../media/image305.png"/><Relationship Id="rId76" Type="http://schemas.openxmlformats.org/officeDocument/2006/relationships/customXml" Target="../ink/ink320.xml"/><Relationship Id="rId97" Type="http://schemas.openxmlformats.org/officeDocument/2006/relationships/customXml" Target="../ink/ink331.xml"/><Relationship Id="rId104" Type="http://schemas.openxmlformats.org/officeDocument/2006/relationships/customXml" Target="../ink/ink335.xml"/><Relationship Id="rId120" Type="http://schemas.openxmlformats.org/officeDocument/2006/relationships/customXml" Target="../ink/ink343.xml"/><Relationship Id="rId125" Type="http://schemas.openxmlformats.org/officeDocument/2006/relationships/image" Target="../media/image339.png"/><Relationship Id="rId7" Type="http://schemas.openxmlformats.org/officeDocument/2006/relationships/image" Target="../media/image282.png"/><Relationship Id="rId71" Type="http://schemas.openxmlformats.org/officeDocument/2006/relationships/image" Target="../media/image313.png"/><Relationship Id="rId92" Type="http://schemas.openxmlformats.org/officeDocument/2006/relationships/image" Target="../media/image323.png"/><Relationship Id="rId2" Type="http://schemas.openxmlformats.org/officeDocument/2006/relationships/image" Target="../media/image279.gif"/><Relationship Id="rId29" Type="http://schemas.openxmlformats.org/officeDocument/2006/relationships/image" Target="../media/image293.png"/><Relationship Id="rId24" Type="http://schemas.openxmlformats.org/officeDocument/2006/relationships/customXml" Target="../ink/ink294.xml"/><Relationship Id="rId40" Type="http://schemas.openxmlformats.org/officeDocument/2006/relationships/customXml" Target="../ink/ink302.xml"/><Relationship Id="rId45" Type="http://schemas.openxmlformats.org/officeDocument/2006/relationships/image" Target="../media/image300.png"/><Relationship Id="rId66" Type="http://schemas.openxmlformats.org/officeDocument/2006/relationships/customXml" Target="../ink/ink315.xml"/><Relationship Id="rId87" Type="http://schemas.openxmlformats.org/officeDocument/2006/relationships/image" Target="../media/image321.png"/><Relationship Id="rId110" Type="http://schemas.openxmlformats.org/officeDocument/2006/relationships/customXml" Target="../ink/ink338.xml"/><Relationship Id="rId115" Type="http://schemas.openxmlformats.org/officeDocument/2006/relationships/image" Target="../media/image334.png"/><Relationship Id="rId61" Type="http://schemas.openxmlformats.org/officeDocument/2006/relationships/image" Target="../media/image308.png"/><Relationship Id="rId82" Type="http://schemas.openxmlformats.org/officeDocument/2006/relationships/customXml" Target="../ink/ink323.xml"/><Relationship Id="rId19" Type="http://schemas.openxmlformats.org/officeDocument/2006/relationships/image" Target="../media/image288.png"/><Relationship Id="rId14" Type="http://schemas.openxmlformats.org/officeDocument/2006/relationships/customXml" Target="../ink/ink289.xml"/><Relationship Id="rId30" Type="http://schemas.openxmlformats.org/officeDocument/2006/relationships/customXml" Target="../ink/ink297.xml"/><Relationship Id="rId35" Type="http://schemas.openxmlformats.org/officeDocument/2006/relationships/image" Target="../media/image296.png"/><Relationship Id="rId56" Type="http://schemas.openxmlformats.org/officeDocument/2006/relationships/customXml" Target="../ink/ink310.xml"/><Relationship Id="rId77" Type="http://schemas.openxmlformats.org/officeDocument/2006/relationships/image" Target="../media/image316.png"/><Relationship Id="rId100" Type="http://schemas.openxmlformats.org/officeDocument/2006/relationships/customXml" Target="../ink/ink333.xml"/><Relationship Id="rId105" Type="http://schemas.openxmlformats.org/officeDocument/2006/relationships/image" Target="../media/image329.png"/><Relationship Id="rId8" Type="http://schemas.openxmlformats.org/officeDocument/2006/relationships/customXml" Target="../ink/ink286.xml"/><Relationship Id="rId51" Type="http://schemas.openxmlformats.org/officeDocument/2006/relationships/image" Target="../media/image303.png"/><Relationship Id="rId72" Type="http://schemas.openxmlformats.org/officeDocument/2006/relationships/customXml" Target="../ink/ink318.xml"/><Relationship Id="rId93" Type="http://schemas.openxmlformats.org/officeDocument/2006/relationships/customXml" Target="../ink/ink329.xml"/><Relationship Id="rId98" Type="http://schemas.openxmlformats.org/officeDocument/2006/relationships/image" Target="../media/image326.png"/><Relationship Id="rId121" Type="http://schemas.openxmlformats.org/officeDocument/2006/relationships/image" Target="../media/image337.png"/><Relationship Id="rId3" Type="http://schemas.openxmlformats.org/officeDocument/2006/relationships/image" Target="../media/image280.gif"/><Relationship Id="rId25" Type="http://schemas.openxmlformats.org/officeDocument/2006/relationships/image" Target="../media/image291.png"/><Relationship Id="rId46" Type="http://schemas.openxmlformats.org/officeDocument/2006/relationships/customXml" Target="../ink/ink305.xml"/><Relationship Id="rId67" Type="http://schemas.openxmlformats.org/officeDocument/2006/relationships/image" Target="../media/image311.png"/><Relationship Id="rId116" Type="http://schemas.openxmlformats.org/officeDocument/2006/relationships/customXml" Target="../ink/ink341.xml"/><Relationship Id="rId20" Type="http://schemas.openxmlformats.org/officeDocument/2006/relationships/customXml" Target="../ink/ink292.xml"/><Relationship Id="rId41" Type="http://schemas.openxmlformats.org/officeDocument/2006/relationships/image" Target="../media/image298.png"/><Relationship Id="rId62" Type="http://schemas.openxmlformats.org/officeDocument/2006/relationships/customXml" Target="../ink/ink313.xml"/><Relationship Id="rId83" Type="http://schemas.openxmlformats.org/officeDocument/2006/relationships/image" Target="../media/image319.png"/><Relationship Id="rId88" Type="http://schemas.openxmlformats.org/officeDocument/2006/relationships/customXml" Target="../ink/ink326.xml"/><Relationship Id="rId111" Type="http://schemas.openxmlformats.org/officeDocument/2006/relationships/image" Target="../media/image332.png"/><Relationship Id="rId15" Type="http://schemas.openxmlformats.org/officeDocument/2006/relationships/image" Target="../media/image286.png"/><Relationship Id="rId36" Type="http://schemas.openxmlformats.org/officeDocument/2006/relationships/customXml" Target="../ink/ink300.xml"/><Relationship Id="rId57" Type="http://schemas.openxmlformats.org/officeDocument/2006/relationships/image" Target="../media/image306.png"/><Relationship Id="rId106" Type="http://schemas.openxmlformats.org/officeDocument/2006/relationships/customXml" Target="../ink/ink336.xml"/><Relationship Id="rId10" Type="http://schemas.openxmlformats.org/officeDocument/2006/relationships/customXml" Target="../ink/ink287.xml"/><Relationship Id="rId31" Type="http://schemas.openxmlformats.org/officeDocument/2006/relationships/image" Target="../media/image294.png"/><Relationship Id="rId52" Type="http://schemas.openxmlformats.org/officeDocument/2006/relationships/customXml" Target="../ink/ink308.xml"/><Relationship Id="rId73" Type="http://schemas.openxmlformats.org/officeDocument/2006/relationships/image" Target="../media/image314.png"/><Relationship Id="rId78" Type="http://schemas.openxmlformats.org/officeDocument/2006/relationships/customXml" Target="../ink/ink321.xml"/><Relationship Id="rId94" Type="http://schemas.openxmlformats.org/officeDocument/2006/relationships/image" Target="../media/image324.png"/><Relationship Id="rId99" Type="http://schemas.openxmlformats.org/officeDocument/2006/relationships/customXml" Target="../ink/ink332.xml"/><Relationship Id="rId101" Type="http://schemas.openxmlformats.org/officeDocument/2006/relationships/image" Target="../media/image327.png"/><Relationship Id="rId122" Type="http://schemas.openxmlformats.org/officeDocument/2006/relationships/customXml" Target="../ink/ink344.xml"/><Relationship Id="rId4" Type="http://schemas.openxmlformats.org/officeDocument/2006/relationships/customXml" Target="../ink/ink284.xml"/><Relationship Id="rId9" Type="http://schemas.openxmlformats.org/officeDocument/2006/relationships/image" Target="../media/image283.png"/></Relationships>
</file>

<file path=ppt/slides/_rels/slide3.xml.rels><?xml version="1.0" encoding="UTF-8" standalone="yes"?>
<Relationships xmlns="http://schemas.openxmlformats.org/package/2006/relationships"><Relationship Id="rId117" Type="http://schemas.openxmlformats.org/officeDocument/2006/relationships/customXml" Target="../ink/ink402.xml"/><Relationship Id="rId21" Type="http://schemas.openxmlformats.org/officeDocument/2006/relationships/customXml" Target="../ink/ink354.xml"/><Relationship Id="rId42" Type="http://schemas.openxmlformats.org/officeDocument/2006/relationships/image" Target="../media/image361.png"/><Relationship Id="rId63" Type="http://schemas.openxmlformats.org/officeDocument/2006/relationships/customXml" Target="../ink/ink375.xml"/><Relationship Id="rId84" Type="http://schemas.openxmlformats.org/officeDocument/2006/relationships/image" Target="../media/image382.png"/><Relationship Id="rId138" Type="http://schemas.openxmlformats.org/officeDocument/2006/relationships/image" Target="../media/image409.png"/><Relationship Id="rId107" Type="http://schemas.openxmlformats.org/officeDocument/2006/relationships/customXml" Target="../ink/ink397.xml"/><Relationship Id="rId11" Type="http://schemas.openxmlformats.org/officeDocument/2006/relationships/customXml" Target="../ink/ink349.xml"/><Relationship Id="rId32" Type="http://schemas.openxmlformats.org/officeDocument/2006/relationships/image" Target="../media/image356.png"/><Relationship Id="rId37" Type="http://schemas.openxmlformats.org/officeDocument/2006/relationships/customXml" Target="../ink/ink362.xml"/><Relationship Id="rId53" Type="http://schemas.openxmlformats.org/officeDocument/2006/relationships/customXml" Target="../ink/ink370.xml"/><Relationship Id="rId58" Type="http://schemas.openxmlformats.org/officeDocument/2006/relationships/image" Target="../media/image369.png"/><Relationship Id="rId74" Type="http://schemas.openxmlformats.org/officeDocument/2006/relationships/image" Target="../media/image377.png"/><Relationship Id="rId79" Type="http://schemas.openxmlformats.org/officeDocument/2006/relationships/customXml" Target="../ink/ink383.xml"/><Relationship Id="rId102" Type="http://schemas.openxmlformats.org/officeDocument/2006/relationships/image" Target="../media/image391.png"/><Relationship Id="rId123" Type="http://schemas.openxmlformats.org/officeDocument/2006/relationships/customXml" Target="../ink/ink405.xml"/><Relationship Id="rId128" Type="http://schemas.openxmlformats.org/officeDocument/2006/relationships/image" Target="../media/image404.png"/><Relationship Id="rId144" Type="http://schemas.openxmlformats.org/officeDocument/2006/relationships/image" Target="../media/image412.png"/><Relationship Id="rId5" Type="http://schemas.openxmlformats.org/officeDocument/2006/relationships/customXml" Target="../ink/ink346.xml"/><Relationship Id="rId90" Type="http://schemas.openxmlformats.org/officeDocument/2006/relationships/image" Target="../media/image385.png"/><Relationship Id="rId95" Type="http://schemas.openxmlformats.org/officeDocument/2006/relationships/customXml" Target="../ink/ink391.xml"/><Relationship Id="rId22" Type="http://schemas.openxmlformats.org/officeDocument/2006/relationships/image" Target="../media/image351.png"/><Relationship Id="rId27" Type="http://schemas.openxmlformats.org/officeDocument/2006/relationships/customXml" Target="../ink/ink357.xml"/><Relationship Id="rId43" Type="http://schemas.openxmlformats.org/officeDocument/2006/relationships/customXml" Target="../ink/ink365.xml"/><Relationship Id="rId48" Type="http://schemas.openxmlformats.org/officeDocument/2006/relationships/image" Target="../media/image364.png"/><Relationship Id="rId64" Type="http://schemas.openxmlformats.org/officeDocument/2006/relationships/image" Target="../media/image372.png"/><Relationship Id="rId69" Type="http://schemas.openxmlformats.org/officeDocument/2006/relationships/customXml" Target="../ink/ink378.xml"/><Relationship Id="rId113" Type="http://schemas.openxmlformats.org/officeDocument/2006/relationships/customXml" Target="../ink/ink400.xml"/><Relationship Id="rId118" Type="http://schemas.openxmlformats.org/officeDocument/2006/relationships/image" Target="../media/image399.png"/><Relationship Id="rId134" Type="http://schemas.openxmlformats.org/officeDocument/2006/relationships/image" Target="../media/image407.png"/><Relationship Id="rId139" Type="http://schemas.openxmlformats.org/officeDocument/2006/relationships/customXml" Target="../ink/ink413.xml"/><Relationship Id="rId80" Type="http://schemas.openxmlformats.org/officeDocument/2006/relationships/image" Target="../media/image380.png"/><Relationship Id="rId85" Type="http://schemas.openxmlformats.org/officeDocument/2006/relationships/customXml" Target="../ink/ink386.xml"/><Relationship Id="rId12" Type="http://schemas.openxmlformats.org/officeDocument/2006/relationships/image" Target="../media/image346.png"/><Relationship Id="rId17" Type="http://schemas.openxmlformats.org/officeDocument/2006/relationships/customXml" Target="../ink/ink352.xml"/><Relationship Id="rId33" Type="http://schemas.openxmlformats.org/officeDocument/2006/relationships/customXml" Target="../ink/ink360.xml"/><Relationship Id="rId38" Type="http://schemas.openxmlformats.org/officeDocument/2006/relationships/image" Target="../media/image359.png"/><Relationship Id="rId59" Type="http://schemas.openxmlformats.org/officeDocument/2006/relationships/customXml" Target="../ink/ink373.xml"/><Relationship Id="rId103" Type="http://schemas.openxmlformats.org/officeDocument/2006/relationships/customXml" Target="../ink/ink395.xml"/><Relationship Id="rId108" Type="http://schemas.openxmlformats.org/officeDocument/2006/relationships/image" Target="../media/image394.png"/><Relationship Id="rId124" Type="http://schemas.openxmlformats.org/officeDocument/2006/relationships/image" Target="../media/image402.png"/><Relationship Id="rId129" Type="http://schemas.openxmlformats.org/officeDocument/2006/relationships/customXml" Target="../ink/ink408.xml"/><Relationship Id="rId54" Type="http://schemas.openxmlformats.org/officeDocument/2006/relationships/image" Target="../media/image367.png"/><Relationship Id="rId70" Type="http://schemas.openxmlformats.org/officeDocument/2006/relationships/image" Target="../media/image375.png"/><Relationship Id="rId75" Type="http://schemas.openxmlformats.org/officeDocument/2006/relationships/customXml" Target="../ink/ink381.xml"/><Relationship Id="rId91" Type="http://schemas.openxmlformats.org/officeDocument/2006/relationships/customXml" Target="../ink/ink389.xml"/><Relationship Id="rId96" Type="http://schemas.openxmlformats.org/officeDocument/2006/relationships/image" Target="../media/image388.png"/><Relationship Id="rId140"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343.png"/><Relationship Id="rId23" Type="http://schemas.openxmlformats.org/officeDocument/2006/relationships/customXml" Target="../ink/ink355.xml"/><Relationship Id="rId28" Type="http://schemas.openxmlformats.org/officeDocument/2006/relationships/image" Target="../media/image354.png"/><Relationship Id="rId49" Type="http://schemas.openxmlformats.org/officeDocument/2006/relationships/customXml" Target="../ink/ink368.xml"/><Relationship Id="rId114" Type="http://schemas.openxmlformats.org/officeDocument/2006/relationships/image" Target="../media/image397.png"/><Relationship Id="rId119" Type="http://schemas.openxmlformats.org/officeDocument/2006/relationships/customXml" Target="../ink/ink403.xml"/><Relationship Id="rId44" Type="http://schemas.openxmlformats.org/officeDocument/2006/relationships/image" Target="../media/image362.png"/><Relationship Id="rId60" Type="http://schemas.openxmlformats.org/officeDocument/2006/relationships/image" Target="../media/image370.png"/><Relationship Id="rId65" Type="http://schemas.openxmlformats.org/officeDocument/2006/relationships/customXml" Target="../ink/ink376.xml"/><Relationship Id="rId81" Type="http://schemas.openxmlformats.org/officeDocument/2006/relationships/customXml" Target="../ink/ink384.xml"/><Relationship Id="rId86" Type="http://schemas.openxmlformats.org/officeDocument/2006/relationships/image" Target="../media/image383.png"/><Relationship Id="rId130" Type="http://schemas.openxmlformats.org/officeDocument/2006/relationships/image" Target="../media/image405.png"/><Relationship Id="rId135" Type="http://schemas.openxmlformats.org/officeDocument/2006/relationships/customXml" Target="../ink/ink411.xml"/><Relationship Id="rId13" Type="http://schemas.openxmlformats.org/officeDocument/2006/relationships/customXml" Target="../ink/ink350.xml"/><Relationship Id="rId18" Type="http://schemas.openxmlformats.org/officeDocument/2006/relationships/image" Target="../media/image349.png"/><Relationship Id="rId39" Type="http://schemas.openxmlformats.org/officeDocument/2006/relationships/customXml" Target="../ink/ink363.xml"/><Relationship Id="rId109" Type="http://schemas.openxmlformats.org/officeDocument/2006/relationships/customXml" Target="../ink/ink398.xml"/><Relationship Id="rId34" Type="http://schemas.openxmlformats.org/officeDocument/2006/relationships/image" Target="../media/image357.png"/><Relationship Id="rId50" Type="http://schemas.openxmlformats.org/officeDocument/2006/relationships/image" Target="../media/image365.png"/><Relationship Id="rId55" Type="http://schemas.openxmlformats.org/officeDocument/2006/relationships/customXml" Target="../ink/ink371.xml"/><Relationship Id="rId76" Type="http://schemas.openxmlformats.org/officeDocument/2006/relationships/image" Target="../media/image378.png"/><Relationship Id="rId97" Type="http://schemas.openxmlformats.org/officeDocument/2006/relationships/customXml" Target="../ink/ink392.xml"/><Relationship Id="rId104" Type="http://schemas.openxmlformats.org/officeDocument/2006/relationships/image" Target="../media/image392.png"/><Relationship Id="rId120" Type="http://schemas.openxmlformats.org/officeDocument/2006/relationships/image" Target="../media/image400.png"/><Relationship Id="rId125" Type="http://schemas.openxmlformats.org/officeDocument/2006/relationships/customXml" Target="../ink/ink406.xml"/><Relationship Id="rId141" Type="http://schemas.openxmlformats.org/officeDocument/2006/relationships/customXml" Target="../ink/ink414.xml"/><Relationship Id="rId7" Type="http://schemas.openxmlformats.org/officeDocument/2006/relationships/customXml" Target="../ink/ink347.xml"/><Relationship Id="rId71" Type="http://schemas.openxmlformats.org/officeDocument/2006/relationships/customXml" Target="../ink/ink379.xml"/><Relationship Id="rId92" Type="http://schemas.openxmlformats.org/officeDocument/2006/relationships/image" Target="../media/image386.png"/><Relationship Id="rId2" Type="http://schemas.openxmlformats.org/officeDocument/2006/relationships/image" Target="../media/image340.gif"/><Relationship Id="rId29" Type="http://schemas.openxmlformats.org/officeDocument/2006/relationships/customXml" Target="../ink/ink358.xml"/><Relationship Id="rId24" Type="http://schemas.openxmlformats.org/officeDocument/2006/relationships/image" Target="../media/image352.png"/><Relationship Id="rId40" Type="http://schemas.openxmlformats.org/officeDocument/2006/relationships/image" Target="../media/image360.png"/><Relationship Id="rId45" Type="http://schemas.openxmlformats.org/officeDocument/2006/relationships/customXml" Target="../ink/ink366.xml"/><Relationship Id="rId66" Type="http://schemas.openxmlformats.org/officeDocument/2006/relationships/image" Target="../media/image373.png"/><Relationship Id="rId87" Type="http://schemas.openxmlformats.org/officeDocument/2006/relationships/customXml" Target="../ink/ink387.xml"/><Relationship Id="rId110" Type="http://schemas.openxmlformats.org/officeDocument/2006/relationships/image" Target="../media/image395.png"/><Relationship Id="rId115" Type="http://schemas.openxmlformats.org/officeDocument/2006/relationships/customXml" Target="../ink/ink401.xml"/><Relationship Id="rId131" Type="http://schemas.openxmlformats.org/officeDocument/2006/relationships/customXml" Target="../ink/ink409.xml"/><Relationship Id="rId136" Type="http://schemas.openxmlformats.org/officeDocument/2006/relationships/image" Target="../media/image408.png"/><Relationship Id="rId61" Type="http://schemas.openxmlformats.org/officeDocument/2006/relationships/customXml" Target="../ink/ink374.xml"/><Relationship Id="rId82" Type="http://schemas.openxmlformats.org/officeDocument/2006/relationships/image" Target="../media/image381.png"/><Relationship Id="rId19" Type="http://schemas.openxmlformats.org/officeDocument/2006/relationships/customXml" Target="../ink/ink353.xml"/><Relationship Id="rId14" Type="http://schemas.openxmlformats.org/officeDocument/2006/relationships/image" Target="../media/image347.png"/><Relationship Id="rId30" Type="http://schemas.openxmlformats.org/officeDocument/2006/relationships/image" Target="../media/image355.png"/><Relationship Id="rId35" Type="http://schemas.openxmlformats.org/officeDocument/2006/relationships/customXml" Target="../ink/ink361.xml"/><Relationship Id="rId56" Type="http://schemas.openxmlformats.org/officeDocument/2006/relationships/image" Target="../media/image368.png"/><Relationship Id="rId77" Type="http://schemas.openxmlformats.org/officeDocument/2006/relationships/customXml" Target="../ink/ink382.xml"/><Relationship Id="rId100" Type="http://schemas.openxmlformats.org/officeDocument/2006/relationships/image" Target="../media/image390.png"/><Relationship Id="rId105" Type="http://schemas.openxmlformats.org/officeDocument/2006/relationships/customXml" Target="../ink/ink396.xml"/><Relationship Id="rId126" Type="http://schemas.openxmlformats.org/officeDocument/2006/relationships/image" Target="../media/image403.png"/><Relationship Id="rId8" Type="http://schemas.openxmlformats.org/officeDocument/2006/relationships/image" Target="../media/image344.png"/><Relationship Id="rId51" Type="http://schemas.openxmlformats.org/officeDocument/2006/relationships/customXml" Target="../ink/ink369.xml"/><Relationship Id="rId72" Type="http://schemas.openxmlformats.org/officeDocument/2006/relationships/image" Target="../media/image376.png"/><Relationship Id="rId93" Type="http://schemas.openxmlformats.org/officeDocument/2006/relationships/customXml" Target="../ink/ink390.xml"/><Relationship Id="rId98" Type="http://schemas.openxmlformats.org/officeDocument/2006/relationships/image" Target="../media/image389.png"/><Relationship Id="rId121" Type="http://schemas.openxmlformats.org/officeDocument/2006/relationships/customXml" Target="../ink/ink404.xml"/><Relationship Id="rId142" Type="http://schemas.openxmlformats.org/officeDocument/2006/relationships/image" Target="../media/image411.png"/><Relationship Id="rId3" Type="http://schemas.openxmlformats.org/officeDocument/2006/relationships/image" Target="../media/image341.gif"/><Relationship Id="rId25" Type="http://schemas.openxmlformats.org/officeDocument/2006/relationships/customXml" Target="../ink/ink356.xml"/><Relationship Id="rId46" Type="http://schemas.openxmlformats.org/officeDocument/2006/relationships/image" Target="../media/image363.png"/><Relationship Id="rId67" Type="http://schemas.openxmlformats.org/officeDocument/2006/relationships/customXml" Target="../ink/ink377.xml"/><Relationship Id="rId116" Type="http://schemas.openxmlformats.org/officeDocument/2006/relationships/image" Target="../media/image398.png"/><Relationship Id="rId137" Type="http://schemas.openxmlformats.org/officeDocument/2006/relationships/customXml" Target="../ink/ink412.xml"/><Relationship Id="rId20" Type="http://schemas.openxmlformats.org/officeDocument/2006/relationships/image" Target="../media/image350.png"/><Relationship Id="rId41" Type="http://schemas.openxmlformats.org/officeDocument/2006/relationships/customXml" Target="../ink/ink364.xml"/><Relationship Id="rId62" Type="http://schemas.openxmlformats.org/officeDocument/2006/relationships/image" Target="../media/image371.png"/><Relationship Id="rId83" Type="http://schemas.openxmlformats.org/officeDocument/2006/relationships/customXml" Target="../ink/ink385.xml"/><Relationship Id="rId88" Type="http://schemas.openxmlformats.org/officeDocument/2006/relationships/image" Target="../media/image384.png"/><Relationship Id="rId111" Type="http://schemas.openxmlformats.org/officeDocument/2006/relationships/customXml" Target="../ink/ink399.xml"/><Relationship Id="rId132" Type="http://schemas.openxmlformats.org/officeDocument/2006/relationships/image" Target="../media/image406.png"/><Relationship Id="rId15" Type="http://schemas.openxmlformats.org/officeDocument/2006/relationships/customXml" Target="../ink/ink351.xml"/><Relationship Id="rId36" Type="http://schemas.openxmlformats.org/officeDocument/2006/relationships/image" Target="../media/image358.png"/><Relationship Id="rId57" Type="http://schemas.openxmlformats.org/officeDocument/2006/relationships/customXml" Target="../ink/ink372.xml"/><Relationship Id="rId106" Type="http://schemas.openxmlformats.org/officeDocument/2006/relationships/image" Target="../media/image393.png"/><Relationship Id="rId127" Type="http://schemas.openxmlformats.org/officeDocument/2006/relationships/customXml" Target="../ink/ink407.xml"/><Relationship Id="rId10" Type="http://schemas.openxmlformats.org/officeDocument/2006/relationships/image" Target="../media/image345.png"/><Relationship Id="rId31" Type="http://schemas.openxmlformats.org/officeDocument/2006/relationships/customXml" Target="../ink/ink359.xml"/><Relationship Id="rId52" Type="http://schemas.openxmlformats.org/officeDocument/2006/relationships/image" Target="../media/image366.png"/><Relationship Id="rId73" Type="http://schemas.openxmlformats.org/officeDocument/2006/relationships/customXml" Target="../ink/ink380.xml"/><Relationship Id="rId78" Type="http://schemas.openxmlformats.org/officeDocument/2006/relationships/image" Target="../media/image379.png"/><Relationship Id="rId94" Type="http://schemas.openxmlformats.org/officeDocument/2006/relationships/image" Target="../media/image387.png"/><Relationship Id="rId99" Type="http://schemas.openxmlformats.org/officeDocument/2006/relationships/customXml" Target="../ink/ink393.xml"/><Relationship Id="rId101" Type="http://schemas.openxmlformats.org/officeDocument/2006/relationships/customXml" Target="../ink/ink394.xml"/><Relationship Id="rId122" Type="http://schemas.openxmlformats.org/officeDocument/2006/relationships/image" Target="../media/image401.png"/><Relationship Id="rId143" Type="http://schemas.openxmlformats.org/officeDocument/2006/relationships/customXml" Target="../ink/ink415.xml"/><Relationship Id="rId4" Type="http://schemas.openxmlformats.org/officeDocument/2006/relationships/image" Target="../media/image342.gif"/><Relationship Id="rId9" Type="http://schemas.openxmlformats.org/officeDocument/2006/relationships/customXml" Target="../ink/ink348.xml"/><Relationship Id="rId26" Type="http://schemas.openxmlformats.org/officeDocument/2006/relationships/image" Target="../media/image353.png"/><Relationship Id="rId47" Type="http://schemas.openxmlformats.org/officeDocument/2006/relationships/customXml" Target="../ink/ink367.xml"/><Relationship Id="rId68" Type="http://schemas.openxmlformats.org/officeDocument/2006/relationships/image" Target="../media/image374.png"/><Relationship Id="rId89" Type="http://schemas.openxmlformats.org/officeDocument/2006/relationships/customXml" Target="../ink/ink388.xml"/><Relationship Id="rId112" Type="http://schemas.openxmlformats.org/officeDocument/2006/relationships/image" Target="../media/image396.png"/><Relationship Id="rId133" Type="http://schemas.openxmlformats.org/officeDocument/2006/relationships/customXml" Target="../ink/ink410.xml"/><Relationship Id="rId16" Type="http://schemas.openxmlformats.org/officeDocument/2006/relationships/image" Target="../media/image348.png"/></Relationships>
</file>

<file path=ppt/slides/_rels/slide4.xml.rels><?xml version="1.0" encoding="UTF-8" standalone="yes"?>
<Relationships xmlns="http://schemas.openxmlformats.org/package/2006/relationships"><Relationship Id="rId117" Type="http://schemas.openxmlformats.org/officeDocument/2006/relationships/customXml" Target="../ink/ink473.xml"/><Relationship Id="rId21" Type="http://schemas.openxmlformats.org/officeDocument/2006/relationships/image" Target="../media/image423.png"/><Relationship Id="rId42" Type="http://schemas.openxmlformats.org/officeDocument/2006/relationships/customXml" Target="../ink/ink435.xml"/><Relationship Id="rId63" Type="http://schemas.openxmlformats.org/officeDocument/2006/relationships/image" Target="../media/image443.png"/><Relationship Id="rId84" Type="http://schemas.openxmlformats.org/officeDocument/2006/relationships/customXml" Target="../ink/ink456.xml"/><Relationship Id="rId138" Type="http://schemas.openxmlformats.org/officeDocument/2006/relationships/image" Target="../media/image480.png"/><Relationship Id="rId159" Type="http://schemas.openxmlformats.org/officeDocument/2006/relationships/image" Target="../media/image490.png"/><Relationship Id="rId170" Type="http://schemas.openxmlformats.org/officeDocument/2006/relationships/customXml" Target="../ink/ink500.xml"/><Relationship Id="rId191" Type="http://schemas.openxmlformats.org/officeDocument/2006/relationships/image" Target="../media/image506.png"/><Relationship Id="rId205" Type="http://schemas.openxmlformats.org/officeDocument/2006/relationships/customXml" Target="../ink/ink518.xml"/><Relationship Id="rId107" Type="http://schemas.openxmlformats.org/officeDocument/2006/relationships/customXml" Target="../ink/ink468.xml"/><Relationship Id="rId11" Type="http://schemas.openxmlformats.org/officeDocument/2006/relationships/image" Target="../media/image418.png"/><Relationship Id="rId32" Type="http://schemas.openxmlformats.org/officeDocument/2006/relationships/customXml" Target="../ink/ink430.xml"/><Relationship Id="rId53" Type="http://schemas.openxmlformats.org/officeDocument/2006/relationships/image" Target="../media/image438.png"/><Relationship Id="rId74" Type="http://schemas.openxmlformats.org/officeDocument/2006/relationships/customXml" Target="../ink/ink451.xml"/><Relationship Id="rId128" Type="http://schemas.openxmlformats.org/officeDocument/2006/relationships/image" Target="../media/image475.png"/><Relationship Id="rId149" Type="http://schemas.openxmlformats.org/officeDocument/2006/relationships/image" Target="../media/image485.png"/><Relationship Id="rId5" Type="http://schemas.openxmlformats.org/officeDocument/2006/relationships/image" Target="../media/image415.png"/><Relationship Id="rId95" Type="http://schemas.openxmlformats.org/officeDocument/2006/relationships/image" Target="../media/image459.png"/><Relationship Id="rId160" Type="http://schemas.openxmlformats.org/officeDocument/2006/relationships/customXml" Target="../ink/ink495.xml"/><Relationship Id="rId181" Type="http://schemas.openxmlformats.org/officeDocument/2006/relationships/image" Target="../media/image501.png"/><Relationship Id="rId216" Type="http://schemas.openxmlformats.org/officeDocument/2006/relationships/image" Target="../media/image518.png"/><Relationship Id="rId22" Type="http://schemas.openxmlformats.org/officeDocument/2006/relationships/customXml" Target="../ink/ink425.xml"/><Relationship Id="rId43" Type="http://schemas.openxmlformats.org/officeDocument/2006/relationships/image" Target="../media/image433.png"/><Relationship Id="rId64" Type="http://schemas.openxmlformats.org/officeDocument/2006/relationships/customXml" Target="../ink/ink446.xml"/><Relationship Id="rId118" Type="http://schemas.openxmlformats.org/officeDocument/2006/relationships/image" Target="../media/image470.png"/><Relationship Id="rId139" Type="http://schemas.openxmlformats.org/officeDocument/2006/relationships/customXml" Target="../ink/ink484.xml"/><Relationship Id="rId85" Type="http://schemas.openxmlformats.org/officeDocument/2006/relationships/image" Target="../media/image454.png"/><Relationship Id="rId150" Type="http://schemas.openxmlformats.org/officeDocument/2006/relationships/customXml" Target="../ink/ink490.xml"/><Relationship Id="rId171" Type="http://schemas.openxmlformats.org/officeDocument/2006/relationships/image" Target="../media/image496.png"/><Relationship Id="rId192" Type="http://schemas.openxmlformats.org/officeDocument/2006/relationships/customXml" Target="../ink/ink511.xml"/><Relationship Id="rId206" Type="http://schemas.openxmlformats.org/officeDocument/2006/relationships/image" Target="../media/image513.png"/><Relationship Id="rId12" Type="http://schemas.openxmlformats.org/officeDocument/2006/relationships/customXml" Target="../ink/ink420.xml"/><Relationship Id="rId33" Type="http://schemas.openxmlformats.org/officeDocument/2006/relationships/image" Target="../media/image57.png"/><Relationship Id="rId108" Type="http://schemas.openxmlformats.org/officeDocument/2006/relationships/image" Target="../media/image465.png"/><Relationship Id="rId129" Type="http://schemas.openxmlformats.org/officeDocument/2006/relationships/customXml" Target="../ink/ink479.xml"/><Relationship Id="rId54" Type="http://schemas.openxmlformats.org/officeDocument/2006/relationships/customXml" Target="../ink/ink441.xml"/><Relationship Id="rId75" Type="http://schemas.openxmlformats.org/officeDocument/2006/relationships/image" Target="../media/image449.png"/><Relationship Id="rId96" Type="http://schemas.openxmlformats.org/officeDocument/2006/relationships/customXml" Target="../ink/ink462.xml"/><Relationship Id="rId140" Type="http://schemas.openxmlformats.org/officeDocument/2006/relationships/image" Target="../media/image481.png"/><Relationship Id="rId161" Type="http://schemas.openxmlformats.org/officeDocument/2006/relationships/image" Target="../media/image491.png"/><Relationship Id="rId182" Type="http://schemas.openxmlformats.org/officeDocument/2006/relationships/customXml" Target="../ink/ink506.xml"/><Relationship Id="rId217" Type="http://schemas.openxmlformats.org/officeDocument/2006/relationships/customXml" Target="../ink/ink524.xml"/><Relationship Id="rId6" Type="http://schemas.openxmlformats.org/officeDocument/2006/relationships/customXml" Target="../ink/ink417.xml"/><Relationship Id="rId23" Type="http://schemas.openxmlformats.org/officeDocument/2006/relationships/image" Target="../media/image424.png"/><Relationship Id="rId119" Type="http://schemas.openxmlformats.org/officeDocument/2006/relationships/customXml" Target="../ink/ink474.xml"/><Relationship Id="rId44" Type="http://schemas.openxmlformats.org/officeDocument/2006/relationships/customXml" Target="../ink/ink436.xml"/><Relationship Id="rId65" Type="http://schemas.openxmlformats.org/officeDocument/2006/relationships/image" Target="../media/image444.png"/><Relationship Id="rId86" Type="http://schemas.openxmlformats.org/officeDocument/2006/relationships/customXml" Target="../ink/ink457.xml"/><Relationship Id="rId130" Type="http://schemas.openxmlformats.org/officeDocument/2006/relationships/image" Target="../media/image476.png"/><Relationship Id="rId151" Type="http://schemas.openxmlformats.org/officeDocument/2006/relationships/image" Target="../media/image486.png"/><Relationship Id="rId172" Type="http://schemas.openxmlformats.org/officeDocument/2006/relationships/customXml" Target="../ink/ink501.xml"/><Relationship Id="rId193" Type="http://schemas.openxmlformats.org/officeDocument/2006/relationships/image" Target="../media/image507.png"/><Relationship Id="rId207" Type="http://schemas.openxmlformats.org/officeDocument/2006/relationships/customXml" Target="../ink/ink519.xml"/><Relationship Id="rId13" Type="http://schemas.openxmlformats.org/officeDocument/2006/relationships/image" Target="../media/image419.png"/><Relationship Id="rId109" Type="http://schemas.openxmlformats.org/officeDocument/2006/relationships/customXml" Target="../ink/ink469.xml"/><Relationship Id="rId34" Type="http://schemas.openxmlformats.org/officeDocument/2006/relationships/customXml" Target="../ink/ink431.xml"/><Relationship Id="rId55" Type="http://schemas.openxmlformats.org/officeDocument/2006/relationships/image" Target="../media/image439.png"/><Relationship Id="rId76" Type="http://schemas.openxmlformats.org/officeDocument/2006/relationships/customXml" Target="../ink/ink452.xml"/><Relationship Id="rId97" Type="http://schemas.openxmlformats.org/officeDocument/2006/relationships/image" Target="../media/image460.png"/><Relationship Id="rId120" Type="http://schemas.openxmlformats.org/officeDocument/2006/relationships/image" Target="../media/image471.png"/><Relationship Id="rId141" Type="http://schemas.openxmlformats.org/officeDocument/2006/relationships/customXml" Target="../ink/ink485.xml"/><Relationship Id="rId7" Type="http://schemas.openxmlformats.org/officeDocument/2006/relationships/image" Target="../media/image416.png"/><Relationship Id="rId162" Type="http://schemas.openxmlformats.org/officeDocument/2006/relationships/customXml" Target="../ink/ink496.xml"/><Relationship Id="rId183" Type="http://schemas.openxmlformats.org/officeDocument/2006/relationships/image" Target="../media/image502.png"/><Relationship Id="rId218" Type="http://schemas.openxmlformats.org/officeDocument/2006/relationships/image" Target="../media/image519.png"/><Relationship Id="rId24" Type="http://schemas.openxmlformats.org/officeDocument/2006/relationships/customXml" Target="../ink/ink426.xml"/><Relationship Id="rId45" Type="http://schemas.openxmlformats.org/officeDocument/2006/relationships/image" Target="../media/image434.png"/><Relationship Id="rId66" Type="http://schemas.openxmlformats.org/officeDocument/2006/relationships/customXml" Target="../ink/ink447.xml"/><Relationship Id="rId87" Type="http://schemas.openxmlformats.org/officeDocument/2006/relationships/image" Target="../media/image455.png"/><Relationship Id="rId110" Type="http://schemas.openxmlformats.org/officeDocument/2006/relationships/image" Target="../media/image466.png"/><Relationship Id="rId131" Type="http://schemas.openxmlformats.org/officeDocument/2006/relationships/customXml" Target="../ink/ink480.xml"/><Relationship Id="rId152" Type="http://schemas.openxmlformats.org/officeDocument/2006/relationships/customXml" Target="../ink/ink491.xml"/><Relationship Id="rId173" Type="http://schemas.openxmlformats.org/officeDocument/2006/relationships/image" Target="../media/image497.png"/><Relationship Id="rId194" Type="http://schemas.openxmlformats.org/officeDocument/2006/relationships/customXml" Target="../ink/ink512.xml"/><Relationship Id="rId208" Type="http://schemas.openxmlformats.org/officeDocument/2006/relationships/image" Target="../media/image514.png"/><Relationship Id="rId14" Type="http://schemas.openxmlformats.org/officeDocument/2006/relationships/customXml" Target="../ink/ink421.xml"/><Relationship Id="rId35" Type="http://schemas.openxmlformats.org/officeDocument/2006/relationships/image" Target="../media/image429.png"/><Relationship Id="rId56" Type="http://schemas.openxmlformats.org/officeDocument/2006/relationships/customXml" Target="../ink/ink442.xml"/><Relationship Id="rId77" Type="http://schemas.openxmlformats.org/officeDocument/2006/relationships/image" Target="../media/image450.png"/><Relationship Id="rId100" Type="http://schemas.openxmlformats.org/officeDocument/2006/relationships/image" Target="../media/image461.png"/><Relationship Id="rId8" Type="http://schemas.openxmlformats.org/officeDocument/2006/relationships/customXml" Target="../ink/ink418.xml"/><Relationship Id="rId51" Type="http://schemas.openxmlformats.org/officeDocument/2006/relationships/image" Target="../media/image437.png"/><Relationship Id="rId72" Type="http://schemas.openxmlformats.org/officeDocument/2006/relationships/customXml" Target="../ink/ink450.xml"/><Relationship Id="rId93" Type="http://schemas.openxmlformats.org/officeDocument/2006/relationships/image" Target="../media/image458.png"/><Relationship Id="rId98" Type="http://schemas.openxmlformats.org/officeDocument/2006/relationships/customXml" Target="../ink/ink463.xml"/><Relationship Id="rId121" Type="http://schemas.openxmlformats.org/officeDocument/2006/relationships/customXml" Target="../ink/ink475.xml"/><Relationship Id="rId142" Type="http://schemas.openxmlformats.org/officeDocument/2006/relationships/customXml" Target="../ink/ink486.xml"/><Relationship Id="rId163" Type="http://schemas.openxmlformats.org/officeDocument/2006/relationships/image" Target="../media/image492.png"/><Relationship Id="rId184" Type="http://schemas.openxmlformats.org/officeDocument/2006/relationships/customXml" Target="../ink/ink507.xml"/><Relationship Id="rId189" Type="http://schemas.openxmlformats.org/officeDocument/2006/relationships/image" Target="../media/image505.png"/><Relationship Id="rId219" Type="http://schemas.openxmlformats.org/officeDocument/2006/relationships/customXml" Target="../ink/ink525.xml"/><Relationship Id="rId3" Type="http://schemas.openxmlformats.org/officeDocument/2006/relationships/image" Target="../media/image414.gif"/><Relationship Id="rId214" Type="http://schemas.openxmlformats.org/officeDocument/2006/relationships/image" Target="../media/image517.png"/><Relationship Id="rId25" Type="http://schemas.openxmlformats.org/officeDocument/2006/relationships/image" Target="../media/image425.png"/><Relationship Id="rId46" Type="http://schemas.openxmlformats.org/officeDocument/2006/relationships/customXml" Target="../ink/ink437.xml"/><Relationship Id="rId67" Type="http://schemas.openxmlformats.org/officeDocument/2006/relationships/image" Target="../media/image445.png"/><Relationship Id="rId116" Type="http://schemas.openxmlformats.org/officeDocument/2006/relationships/image" Target="../media/image469.png"/><Relationship Id="rId137" Type="http://schemas.openxmlformats.org/officeDocument/2006/relationships/customXml" Target="../ink/ink483.xml"/><Relationship Id="rId158" Type="http://schemas.openxmlformats.org/officeDocument/2006/relationships/customXml" Target="../ink/ink494.xml"/><Relationship Id="rId20" Type="http://schemas.openxmlformats.org/officeDocument/2006/relationships/customXml" Target="../ink/ink424.xml"/><Relationship Id="rId41" Type="http://schemas.openxmlformats.org/officeDocument/2006/relationships/image" Target="../media/image432.png"/><Relationship Id="rId62" Type="http://schemas.openxmlformats.org/officeDocument/2006/relationships/customXml" Target="../ink/ink445.xml"/><Relationship Id="rId83" Type="http://schemas.openxmlformats.org/officeDocument/2006/relationships/image" Target="../media/image453.png"/><Relationship Id="rId88" Type="http://schemas.openxmlformats.org/officeDocument/2006/relationships/customXml" Target="../ink/ink458.xml"/><Relationship Id="rId111" Type="http://schemas.openxmlformats.org/officeDocument/2006/relationships/customXml" Target="../ink/ink470.xml"/><Relationship Id="rId132" Type="http://schemas.openxmlformats.org/officeDocument/2006/relationships/image" Target="../media/image477.png"/><Relationship Id="rId153" Type="http://schemas.openxmlformats.org/officeDocument/2006/relationships/image" Target="../media/image487.png"/><Relationship Id="rId174" Type="http://schemas.openxmlformats.org/officeDocument/2006/relationships/customXml" Target="../ink/ink502.xml"/><Relationship Id="rId179" Type="http://schemas.openxmlformats.org/officeDocument/2006/relationships/image" Target="../media/image500.png"/><Relationship Id="rId195" Type="http://schemas.openxmlformats.org/officeDocument/2006/relationships/image" Target="../media/image508.png"/><Relationship Id="rId209" Type="http://schemas.openxmlformats.org/officeDocument/2006/relationships/customXml" Target="../ink/ink520.xml"/><Relationship Id="rId190" Type="http://schemas.openxmlformats.org/officeDocument/2006/relationships/customXml" Target="../ink/ink510.xml"/><Relationship Id="rId204" Type="http://schemas.openxmlformats.org/officeDocument/2006/relationships/image" Target="../media/image512.png"/><Relationship Id="rId220" Type="http://schemas.openxmlformats.org/officeDocument/2006/relationships/customXml" Target="../ink/ink526.xml"/><Relationship Id="rId15" Type="http://schemas.openxmlformats.org/officeDocument/2006/relationships/image" Target="../media/image420.png"/><Relationship Id="rId36" Type="http://schemas.openxmlformats.org/officeDocument/2006/relationships/customXml" Target="../ink/ink432.xml"/><Relationship Id="rId57" Type="http://schemas.openxmlformats.org/officeDocument/2006/relationships/image" Target="../media/image440.png"/><Relationship Id="rId106" Type="http://schemas.openxmlformats.org/officeDocument/2006/relationships/image" Target="../media/image464.png"/><Relationship Id="rId127" Type="http://schemas.openxmlformats.org/officeDocument/2006/relationships/customXml" Target="../ink/ink478.xml"/><Relationship Id="rId10" Type="http://schemas.openxmlformats.org/officeDocument/2006/relationships/customXml" Target="../ink/ink419.xml"/><Relationship Id="rId31" Type="http://schemas.openxmlformats.org/officeDocument/2006/relationships/image" Target="../media/image428.png"/><Relationship Id="rId52" Type="http://schemas.openxmlformats.org/officeDocument/2006/relationships/customXml" Target="../ink/ink440.xml"/><Relationship Id="rId73" Type="http://schemas.openxmlformats.org/officeDocument/2006/relationships/image" Target="../media/image448.png"/><Relationship Id="rId78" Type="http://schemas.openxmlformats.org/officeDocument/2006/relationships/customXml" Target="../ink/ink453.xml"/><Relationship Id="rId94" Type="http://schemas.openxmlformats.org/officeDocument/2006/relationships/customXml" Target="../ink/ink461.xml"/><Relationship Id="rId99" Type="http://schemas.openxmlformats.org/officeDocument/2006/relationships/customXml" Target="../ink/ink464.xml"/><Relationship Id="rId101" Type="http://schemas.openxmlformats.org/officeDocument/2006/relationships/customXml" Target="../ink/ink465.xml"/><Relationship Id="rId122" Type="http://schemas.openxmlformats.org/officeDocument/2006/relationships/image" Target="../media/image472.png"/><Relationship Id="rId143" Type="http://schemas.openxmlformats.org/officeDocument/2006/relationships/image" Target="../media/image482.png"/><Relationship Id="rId148" Type="http://schemas.openxmlformats.org/officeDocument/2006/relationships/customXml" Target="../ink/ink489.xml"/><Relationship Id="rId164" Type="http://schemas.openxmlformats.org/officeDocument/2006/relationships/customXml" Target="../ink/ink497.xml"/><Relationship Id="rId169" Type="http://schemas.openxmlformats.org/officeDocument/2006/relationships/image" Target="../media/image495.png"/><Relationship Id="rId185" Type="http://schemas.openxmlformats.org/officeDocument/2006/relationships/image" Target="../media/image503.png"/><Relationship Id="rId4" Type="http://schemas.openxmlformats.org/officeDocument/2006/relationships/customXml" Target="../ink/ink416.xml"/><Relationship Id="rId9" Type="http://schemas.openxmlformats.org/officeDocument/2006/relationships/image" Target="../media/image417.png"/><Relationship Id="rId180" Type="http://schemas.openxmlformats.org/officeDocument/2006/relationships/customXml" Target="../ink/ink505.xml"/><Relationship Id="rId210" Type="http://schemas.openxmlformats.org/officeDocument/2006/relationships/image" Target="../media/image515.png"/><Relationship Id="rId215" Type="http://schemas.openxmlformats.org/officeDocument/2006/relationships/customXml" Target="../ink/ink523.xml"/><Relationship Id="rId26" Type="http://schemas.openxmlformats.org/officeDocument/2006/relationships/customXml" Target="../ink/ink427.xml"/><Relationship Id="rId47" Type="http://schemas.openxmlformats.org/officeDocument/2006/relationships/image" Target="../media/image435.png"/><Relationship Id="rId68" Type="http://schemas.openxmlformats.org/officeDocument/2006/relationships/customXml" Target="../ink/ink448.xml"/><Relationship Id="rId89" Type="http://schemas.openxmlformats.org/officeDocument/2006/relationships/image" Target="../media/image456.png"/><Relationship Id="rId112" Type="http://schemas.openxmlformats.org/officeDocument/2006/relationships/image" Target="../media/image467.png"/><Relationship Id="rId133" Type="http://schemas.openxmlformats.org/officeDocument/2006/relationships/customXml" Target="../ink/ink481.xml"/><Relationship Id="rId154" Type="http://schemas.openxmlformats.org/officeDocument/2006/relationships/customXml" Target="../ink/ink492.xml"/><Relationship Id="rId175" Type="http://schemas.openxmlformats.org/officeDocument/2006/relationships/image" Target="../media/image498.png"/><Relationship Id="rId196" Type="http://schemas.openxmlformats.org/officeDocument/2006/relationships/customXml" Target="../ink/ink513.xml"/><Relationship Id="rId200" Type="http://schemas.openxmlformats.org/officeDocument/2006/relationships/image" Target="../media/image510.png"/><Relationship Id="rId16" Type="http://schemas.openxmlformats.org/officeDocument/2006/relationships/customXml" Target="../ink/ink422.xml"/><Relationship Id="rId221" Type="http://schemas.openxmlformats.org/officeDocument/2006/relationships/image" Target="../media/image520.png"/><Relationship Id="rId37" Type="http://schemas.openxmlformats.org/officeDocument/2006/relationships/image" Target="../media/image430.png"/><Relationship Id="rId58" Type="http://schemas.openxmlformats.org/officeDocument/2006/relationships/customXml" Target="../ink/ink443.xml"/><Relationship Id="rId79" Type="http://schemas.openxmlformats.org/officeDocument/2006/relationships/image" Target="../media/image451.png"/><Relationship Id="rId102" Type="http://schemas.openxmlformats.org/officeDocument/2006/relationships/image" Target="../media/image462.png"/><Relationship Id="rId123" Type="http://schemas.openxmlformats.org/officeDocument/2006/relationships/customXml" Target="../ink/ink476.xml"/><Relationship Id="rId144" Type="http://schemas.openxmlformats.org/officeDocument/2006/relationships/customXml" Target="../ink/ink487.xml"/><Relationship Id="rId90" Type="http://schemas.openxmlformats.org/officeDocument/2006/relationships/customXml" Target="../ink/ink459.xml"/><Relationship Id="rId165" Type="http://schemas.openxmlformats.org/officeDocument/2006/relationships/image" Target="../media/image493.png"/><Relationship Id="rId186" Type="http://schemas.openxmlformats.org/officeDocument/2006/relationships/customXml" Target="../ink/ink508.xml"/><Relationship Id="rId211" Type="http://schemas.openxmlformats.org/officeDocument/2006/relationships/customXml" Target="../ink/ink521.xml"/><Relationship Id="rId27" Type="http://schemas.openxmlformats.org/officeDocument/2006/relationships/image" Target="../media/image426.png"/><Relationship Id="rId48" Type="http://schemas.openxmlformats.org/officeDocument/2006/relationships/customXml" Target="../ink/ink438.xml"/><Relationship Id="rId69" Type="http://schemas.openxmlformats.org/officeDocument/2006/relationships/image" Target="../media/image446.png"/><Relationship Id="rId113" Type="http://schemas.openxmlformats.org/officeDocument/2006/relationships/customXml" Target="../ink/ink471.xml"/><Relationship Id="rId134" Type="http://schemas.openxmlformats.org/officeDocument/2006/relationships/image" Target="../media/image478.png"/><Relationship Id="rId80" Type="http://schemas.openxmlformats.org/officeDocument/2006/relationships/customXml" Target="../ink/ink454.xml"/><Relationship Id="rId155" Type="http://schemas.openxmlformats.org/officeDocument/2006/relationships/image" Target="../media/image488.png"/><Relationship Id="rId176" Type="http://schemas.openxmlformats.org/officeDocument/2006/relationships/customXml" Target="../ink/ink503.xml"/><Relationship Id="rId197" Type="http://schemas.openxmlformats.org/officeDocument/2006/relationships/image" Target="../media/image509.png"/><Relationship Id="rId201" Type="http://schemas.openxmlformats.org/officeDocument/2006/relationships/customXml" Target="../ink/ink516.xml"/><Relationship Id="rId222" Type="http://schemas.openxmlformats.org/officeDocument/2006/relationships/customXml" Target="../ink/ink527.xml"/><Relationship Id="rId17" Type="http://schemas.openxmlformats.org/officeDocument/2006/relationships/image" Target="../media/image421.png"/><Relationship Id="rId38" Type="http://schemas.openxmlformats.org/officeDocument/2006/relationships/customXml" Target="../ink/ink433.xml"/><Relationship Id="rId59" Type="http://schemas.openxmlformats.org/officeDocument/2006/relationships/image" Target="../media/image441.png"/><Relationship Id="rId103" Type="http://schemas.openxmlformats.org/officeDocument/2006/relationships/customXml" Target="../ink/ink466.xml"/><Relationship Id="rId124" Type="http://schemas.openxmlformats.org/officeDocument/2006/relationships/image" Target="../media/image473.png"/><Relationship Id="rId70" Type="http://schemas.openxmlformats.org/officeDocument/2006/relationships/customXml" Target="../ink/ink449.xml"/><Relationship Id="rId91" Type="http://schemas.openxmlformats.org/officeDocument/2006/relationships/image" Target="../media/image457.png"/><Relationship Id="rId145" Type="http://schemas.openxmlformats.org/officeDocument/2006/relationships/image" Target="../media/image483.png"/><Relationship Id="rId166" Type="http://schemas.openxmlformats.org/officeDocument/2006/relationships/customXml" Target="../ink/ink498.xml"/><Relationship Id="rId187" Type="http://schemas.openxmlformats.org/officeDocument/2006/relationships/image" Target="../media/image504.png"/><Relationship Id="rId1" Type="http://schemas.openxmlformats.org/officeDocument/2006/relationships/slideLayout" Target="../slideLayouts/slideLayout2.xml"/><Relationship Id="rId212" Type="http://schemas.openxmlformats.org/officeDocument/2006/relationships/image" Target="../media/image516.png"/><Relationship Id="rId28" Type="http://schemas.openxmlformats.org/officeDocument/2006/relationships/customXml" Target="../ink/ink428.xml"/><Relationship Id="rId49" Type="http://schemas.openxmlformats.org/officeDocument/2006/relationships/image" Target="../media/image436.png"/><Relationship Id="rId114" Type="http://schemas.openxmlformats.org/officeDocument/2006/relationships/image" Target="../media/image468.png"/><Relationship Id="rId60" Type="http://schemas.openxmlformats.org/officeDocument/2006/relationships/customXml" Target="../ink/ink444.xml"/><Relationship Id="rId81" Type="http://schemas.openxmlformats.org/officeDocument/2006/relationships/image" Target="../media/image452.png"/><Relationship Id="rId135" Type="http://schemas.openxmlformats.org/officeDocument/2006/relationships/customXml" Target="../ink/ink482.xml"/><Relationship Id="rId156" Type="http://schemas.openxmlformats.org/officeDocument/2006/relationships/customXml" Target="../ink/ink493.xml"/><Relationship Id="rId177" Type="http://schemas.openxmlformats.org/officeDocument/2006/relationships/image" Target="../media/image499.png"/><Relationship Id="rId198" Type="http://schemas.openxmlformats.org/officeDocument/2006/relationships/customXml" Target="../ink/ink514.xml"/><Relationship Id="rId202" Type="http://schemas.openxmlformats.org/officeDocument/2006/relationships/image" Target="../media/image511.png"/><Relationship Id="rId18" Type="http://schemas.openxmlformats.org/officeDocument/2006/relationships/customXml" Target="../ink/ink423.xml"/><Relationship Id="rId39" Type="http://schemas.openxmlformats.org/officeDocument/2006/relationships/image" Target="../media/image431.png"/><Relationship Id="rId50" Type="http://schemas.openxmlformats.org/officeDocument/2006/relationships/customXml" Target="../ink/ink439.xml"/><Relationship Id="rId104" Type="http://schemas.openxmlformats.org/officeDocument/2006/relationships/image" Target="../media/image463.png"/><Relationship Id="rId125" Type="http://schemas.openxmlformats.org/officeDocument/2006/relationships/customXml" Target="../ink/ink477.xml"/><Relationship Id="rId146" Type="http://schemas.openxmlformats.org/officeDocument/2006/relationships/customXml" Target="../ink/ink488.xml"/><Relationship Id="rId167" Type="http://schemas.openxmlformats.org/officeDocument/2006/relationships/image" Target="../media/image494.png"/><Relationship Id="rId188" Type="http://schemas.openxmlformats.org/officeDocument/2006/relationships/customXml" Target="../ink/ink509.xml"/><Relationship Id="rId71" Type="http://schemas.openxmlformats.org/officeDocument/2006/relationships/image" Target="../media/image447.png"/><Relationship Id="rId92" Type="http://schemas.openxmlformats.org/officeDocument/2006/relationships/customXml" Target="../ink/ink460.xml"/><Relationship Id="rId213" Type="http://schemas.openxmlformats.org/officeDocument/2006/relationships/customXml" Target="../ink/ink522.xml"/><Relationship Id="rId2" Type="http://schemas.openxmlformats.org/officeDocument/2006/relationships/image" Target="../media/image413.gif"/><Relationship Id="rId29" Type="http://schemas.openxmlformats.org/officeDocument/2006/relationships/image" Target="../media/image427.png"/><Relationship Id="rId40" Type="http://schemas.openxmlformats.org/officeDocument/2006/relationships/customXml" Target="../ink/ink434.xml"/><Relationship Id="rId115" Type="http://schemas.openxmlformats.org/officeDocument/2006/relationships/customXml" Target="../ink/ink472.xml"/><Relationship Id="rId136" Type="http://schemas.openxmlformats.org/officeDocument/2006/relationships/image" Target="../media/image479.png"/><Relationship Id="rId157" Type="http://schemas.openxmlformats.org/officeDocument/2006/relationships/image" Target="../media/image489.png"/><Relationship Id="rId178" Type="http://schemas.openxmlformats.org/officeDocument/2006/relationships/customXml" Target="../ink/ink504.xml"/><Relationship Id="rId61" Type="http://schemas.openxmlformats.org/officeDocument/2006/relationships/image" Target="../media/image442.png"/><Relationship Id="rId82" Type="http://schemas.openxmlformats.org/officeDocument/2006/relationships/customXml" Target="../ink/ink455.xml"/><Relationship Id="rId199" Type="http://schemas.openxmlformats.org/officeDocument/2006/relationships/customXml" Target="../ink/ink515.xml"/><Relationship Id="rId203" Type="http://schemas.openxmlformats.org/officeDocument/2006/relationships/customXml" Target="../ink/ink517.xml"/><Relationship Id="rId19" Type="http://schemas.openxmlformats.org/officeDocument/2006/relationships/image" Target="../media/image422.png"/><Relationship Id="rId30" Type="http://schemas.openxmlformats.org/officeDocument/2006/relationships/customXml" Target="../ink/ink429.xml"/><Relationship Id="rId105" Type="http://schemas.openxmlformats.org/officeDocument/2006/relationships/customXml" Target="../ink/ink467.xml"/><Relationship Id="rId126" Type="http://schemas.openxmlformats.org/officeDocument/2006/relationships/image" Target="../media/image474.png"/><Relationship Id="rId147" Type="http://schemas.openxmlformats.org/officeDocument/2006/relationships/image" Target="../media/image484.png"/><Relationship Id="rId168" Type="http://schemas.openxmlformats.org/officeDocument/2006/relationships/customXml" Target="../ink/ink499.xml"/></Relationships>
</file>

<file path=ppt/slides/_rels/slide5.xml.rels><?xml version="1.0" encoding="UTF-8" standalone="yes"?>
<Relationships xmlns="http://schemas.openxmlformats.org/package/2006/relationships"><Relationship Id="rId117" Type="http://schemas.openxmlformats.org/officeDocument/2006/relationships/customXml" Target="../ink/ink584.xml"/><Relationship Id="rId21" Type="http://schemas.openxmlformats.org/officeDocument/2006/relationships/image" Target="../media/image532.png"/><Relationship Id="rId63" Type="http://schemas.openxmlformats.org/officeDocument/2006/relationships/image" Target="../media/image552.png"/><Relationship Id="rId159" Type="http://schemas.openxmlformats.org/officeDocument/2006/relationships/customXml" Target="../ink/ink605.xml"/><Relationship Id="rId170" Type="http://schemas.openxmlformats.org/officeDocument/2006/relationships/image" Target="../media/image605.png"/><Relationship Id="rId226" Type="http://schemas.openxmlformats.org/officeDocument/2006/relationships/image" Target="../media/image633.png"/><Relationship Id="rId268" Type="http://schemas.openxmlformats.org/officeDocument/2006/relationships/customXml" Target="../ink/ink660.xml"/><Relationship Id="rId32" Type="http://schemas.openxmlformats.org/officeDocument/2006/relationships/customXml" Target="../ink/ink541.xml"/><Relationship Id="rId74" Type="http://schemas.openxmlformats.org/officeDocument/2006/relationships/image" Target="../media/image557.png"/><Relationship Id="rId128" Type="http://schemas.openxmlformats.org/officeDocument/2006/relationships/image" Target="../media/image584.png"/><Relationship Id="rId5" Type="http://schemas.openxmlformats.org/officeDocument/2006/relationships/image" Target="../media/image524.png"/><Relationship Id="rId181" Type="http://schemas.openxmlformats.org/officeDocument/2006/relationships/customXml" Target="../ink/ink616.xml"/><Relationship Id="rId237" Type="http://schemas.openxmlformats.org/officeDocument/2006/relationships/customXml" Target="../ink/ink644.xml"/><Relationship Id="rId279" Type="http://schemas.openxmlformats.org/officeDocument/2006/relationships/image" Target="../media/image659.png"/><Relationship Id="rId22" Type="http://schemas.openxmlformats.org/officeDocument/2006/relationships/customXml" Target="../ink/ink536.xml"/><Relationship Id="rId43" Type="http://schemas.openxmlformats.org/officeDocument/2006/relationships/image" Target="../media/image542.png"/><Relationship Id="rId64" Type="http://schemas.openxmlformats.org/officeDocument/2006/relationships/customXml" Target="../ink/ink557.xml"/><Relationship Id="rId118" Type="http://schemas.openxmlformats.org/officeDocument/2006/relationships/image" Target="../media/image579.png"/><Relationship Id="rId139" Type="http://schemas.openxmlformats.org/officeDocument/2006/relationships/customXml" Target="../ink/ink595.xml"/><Relationship Id="rId85" Type="http://schemas.openxmlformats.org/officeDocument/2006/relationships/customXml" Target="../ink/ink568.xml"/><Relationship Id="rId150" Type="http://schemas.openxmlformats.org/officeDocument/2006/relationships/image" Target="../media/image595.png"/><Relationship Id="rId171" Type="http://schemas.openxmlformats.org/officeDocument/2006/relationships/customXml" Target="../ink/ink611.xml"/><Relationship Id="rId192" Type="http://schemas.openxmlformats.org/officeDocument/2006/relationships/image" Target="../media/image616.png"/><Relationship Id="rId206" Type="http://schemas.openxmlformats.org/officeDocument/2006/relationships/image" Target="../media/image623.png"/><Relationship Id="rId227" Type="http://schemas.openxmlformats.org/officeDocument/2006/relationships/customXml" Target="../ink/ink639.xml"/><Relationship Id="rId248" Type="http://schemas.openxmlformats.org/officeDocument/2006/relationships/customXml" Target="../ink/ink650.xml"/><Relationship Id="rId269" Type="http://schemas.openxmlformats.org/officeDocument/2006/relationships/image" Target="../media/image654.png"/><Relationship Id="rId12" Type="http://schemas.openxmlformats.org/officeDocument/2006/relationships/customXml" Target="../ink/ink531.xml"/><Relationship Id="rId33" Type="http://schemas.openxmlformats.org/officeDocument/2006/relationships/image" Target="../media/image538.png"/><Relationship Id="rId108" Type="http://schemas.openxmlformats.org/officeDocument/2006/relationships/image" Target="../media/image574.png"/><Relationship Id="rId129" Type="http://schemas.openxmlformats.org/officeDocument/2006/relationships/customXml" Target="../ink/ink590.xml"/><Relationship Id="rId280" Type="http://schemas.openxmlformats.org/officeDocument/2006/relationships/customXml" Target="../ink/ink666.xml"/><Relationship Id="rId54" Type="http://schemas.openxmlformats.org/officeDocument/2006/relationships/customXml" Target="../ink/ink552.xml"/><Relationship Id="rId75" Type="http://schemas.openxmlformats.org/officeDocument/2006/relationships/customXml" Target="../ink/ink563.xml"/><Relationship Id="rId96" Type="http://schemas.openxmlformats.org/officeDocument/2006/relationships/image" Target="../media/image568.png"/><Relationship Id="rId140" Type="http://schemas.openxmlformats.org/officeDocument/2006/relationships/image" Target="../media/image590.png"/><Relationship Id="rId161" Type="http://schemas.openxmlformats.org/officeDocument/2006/relationships/customXml" Target="../ink/ink606.xml"/><Relationship Id="rId182" Type="http://schemas.openxmlformats.org/officeDocument/2006/relationships/image" Target="../media/image611.png"/><Relationship Id="rId217" Type="http://schemas.openxmlformats.org/officeDocument/2006/relationships/customXml" Target="../ink/ink634.xml"/><Relationship Id="rId6" Type="http://schemas.openxmlformats.org/officeDocument/2006/relationships/customXml" Target="../ink/ink528.xml"/><Relationship Id="rId238" Type="http://schemas.openxmlformats.org/officeDocument/2006/relationships/customXml" Target="../ink/ink645.xml"/><Relationship Id="rId259" Type="http://schemas.openxmlformats.org/officeDocument/2006/relationships/image" Target="../media/image649.png"/><Relationship Id="rId23" Type="http://schemas.openxmlformats.org/officeDocument/2006/relationships/image" Target="../media/image533.png"/><Relationship Id="rId119" Type="http://schemas.openxmlformats.org/officeDocument/2006/relationships/customXml" Target="../ink/ink585.xml"/><Relationship Id="rId270" Type="http://schemas.openxmlformats.org/officeDocument/2006/relationships/customXml" Target="../ink/ink661.xml"/><Relationship Id="rId44" Type="http://schemas.openxmlformats.org/officeDocument/2006/relationships/customXml" Target="../ink/ink547.xml"/><Relationship Id="rId65" Type="http://schemas.openxmlformats.org/officeDocument/2006/relationships/image" Target="../media/image553.png"/><Relationship Id="rId86" Type="http://schemas.openxmlformats.org/officeDocument/2006/relationships/image" Target="../media/image563.png"/><Relationship Id="rId130" Type="http://schemas.openxmlformats.org/officeDocument/2006/relationships/image" Target="../media/image585.png"/><Relationship Id="rId151" Type="http://schemas.openxmlformats.org/officeDocument/2006/relationships/customXml" Target="../ink/ink601.xml"/><Relationship Id="rId172" Type="http://schemas.openxmlformats.org/officeDocument/2006/relationships/image" Target="../media/image606.png"/><Relationship Id="rId193" Type="http://schemas.openxmlformats.org/officeDocument/2006/relationships/customXml" Target="../ink/ink622.xml"/><Relationship Id="rId207" Type="http://schemas.openxmlformats.org/officeDocument/2006/relationships/customXml" Target="../ink/ink629.xml"/><Relationship Id="rId228" Type="http://schemas.openxmlformats.org/officeDocument/2006/relationships/image" Target="../media/image634.png"/><Relationship Id="rId249" Type="http://schemas.openxmlformats.org/officeDocument/2006/relationships/image" Target="../media/image644.png"/><Relationship Id="rId13" Type="http://schemas.openxmlformats.org/officeDocument/2006/relationships/image" Target="../media/image528.png"/><Relationship Id="rId109" Type="http://schemas.openxmlformats.org/officeDocument/2006/relationships/customXml" Target="../ink/ink580.xml"/><Relationship Id="rId260" Type="http://schemas.openxmlformats.org/officeDocument/2006/relationships/customXml" Target="../ink/ink656.xml"/><Relationship Id="rId281" Type="http://schemas.openxmlformats.org/officeDocument/2006/relationships/image" Target="../media/image660.png"/><Relationship Id="rId34" Type="http://schemas.openxmlformats.org/officeDocument/2006/relationships/customXml" Target="../ink/ink542.xml"/><Relationship Id="rId55" Type="http://schemas.openxmlformats.org/officeDocument/2006/relationships/image" Target="../media/image548.png"/><Relationship Id="rId76" Type="http://schemas.openxmlformats.org/officeDocument/2006/relationships/image" Target="../media/image558.png"/><Relationship Id="rId97" Type="http://schemas.openxmlformats.org/officeDocument/2006/relationships/customXml" Target="../ink/ink574.xml"/><Relationship Id="rId120" Type="http://schemas.openxmlformats.org/officeDocument/2006/relationships/image" Target="../media/image580.png"/><Relationship Id="rId141" Type="http://schemas.openxmlformats.org/officeDocument/2006/relationships/customXml" Target="../ink/ink596.xml"/><Relationship Id="rId7" Type="http://schemas.openxmlformats.org/officeDocument/2006/relationships/image" Target="../media/image525.png"/><Relationship Id="rId162" Type="http://schemas.openxmlformats.org/officeDocument/2006/relationships/image" Target="../media/image601.png"/><Relationship Id="rId183" Type="http://schemas.openxmlformats.org/officeDocument/2006/relationships/customXml" Target="../ink/ink617.xml"/><Relationship Id="rId218" Type="http://schemas.openxmlformats.org/officeDocument/2006/relationships/image" Target="../media/image629.png"/><Relationship Id="rId239" Type="http://schemas.openxmlformats.org/officeDocument/2006/relationships/image" Target="../media/image639.png"/><Relationship Id="rId250" Type="http://schemas.openxmlformats.org/officeDocument/2006/relationships/customXml" Target="../ink/ink651.xml"/><Relationship Id="rId271" Type="http://schemas.openxmlformats.org/officeDocument/2006/relationships/image" Target="../media/image655.png"/><Relationship Id="rId24" Type="http://schemas.openxmlformats.org/officeDocument/2006/relationships/customXml" Target="../ink/ink537.xml"/><Relationship Id="rId45" Type="http://schemas.openxmlformats.org/officeDocument/2006/relationships/image" Target="../media/image543.png"/><Relationship Id="rId66" Type="http://schemas.openxmlformats.org/officeDocument/2006/relationships/customXml" Target="../ink/ink558.xml"/><Relationship Id="rId87" Type="http://schemas.openxmlformats.org/officeDocument/2006/relationships/customXml" Target="../ink/ink569.xml"/><Relationship Id="rId110" Type="http://schemas.openxmlformats.org/officeDocument/2006/relationships/image" Target="../media/image575.png"/><Relationship Id="rId131" Type="http://schemas.openxmlformats.org/officeDocument/2006/relationships/customXml" Target="../ink/ink591.xml"/><Relationship Id="rId152" Type="http://schemas.openxmlformats.org/officeDocument/2006/relationships/image" Target="../media/image596.png"/><Relationship Id="rId173" Type="http://schemas.openxmlformats.org/officeDocument/2006/relationships/customXml" Target="../ink/ink612.xml"/><Relationship Id="rId194" Type="http://schemas.openxmlformats.org/officeDocument/2006/relationships/image" Target="../media/image617.png"/><Relationship Id="rId208" Type="http://schemas.openxmlformats.org/officeDocument/2006/relationships/image" Target="../media/image624.png"/><Relationship Id="rId229" Type="http://schemas.openxmlformats.org/officeDocument/2006/relationships/customXml" Target="../ink/ink640.xml"/><Relationship Id="rId240" Type="http://schemas.openxmlformats.org/officeDocument/2006/relationships/customXml" Target="../ink/ink646.xml"/><Relationship Id="rId261" Type="http://schemas.openxmlformats.org/officeDocument/2006/relationships/image" Target="../media/image650.png"/><Relationship Id="rId14" Type="http://schemas.openxmlformats.org/officeDocument/2006/relationships/customXml" Target="../ink/ink532.xml"/><Relationship Id="rId35" Type="http://schemas.openxmlformats.org/officeDocument/2006/relationships/image" Target="../media/image539.png"/><Relationship Id="rId56" Type="http://schemas.openxmlformats.org/officeDocument/2006/relationships/customXml" Target="../ink/ink553.xml"/><Relationship Id="rId77" Type="http://schemas.openxmlformats.org/officeDocument/2006/relationships/customXml" Target="../ink/ink564.xml"/><Relationship Id="rId100" Type="http://schemas.openxmlformats.org/officeDocument/2006/relationships/image" Target="../media/image570.png"/><Relationship Id="rId8" Type="http://schemas.openxmlformats.org/officeDocument/2006/relationships/customXml" Target="../ink/ink529.xml"/><Relationship Id="rId98" Type="http://schemas.openxmlformats.org/officeDocument/2006/relationships/image" Target="../media/image569.png"/><Relationship Id="rId121" Type="http://schemas.openxmlformats.org/officeDocument/2006/relationships/customXml" Target="../ink/ink586.xml"/><Relationship Id="rId142" Type="http://schemas.openxmlformats.org/officeDocument/2006/relationships/image" Target="../media/image591.png"/><Relationship Id="rId163" Type="http://schemas.openxmlformats.org/officeDocument/2006/relationships/customXml" Target="../ink/ink607.xml"/><Relationship Id="rId184" Type="http://schemas.openxmlformats.org/officeDocument/2006/relationships/image" Target="../media/image612.png"/><Relationship Id="rId219" Type="http://schemas.openxmlformats.org/officeDocument/2006/relationships/customXml" Target="../ink/ink635.xml"/><Relationship Id="rId230" Type="http://schemas.openxmlformats.org/officeDocument/2006/relationships/image" Target="../media/image635.png"/><Relationship Id="rId251" Type="http://schemas.openxmlformats.org/officeDocument/2006/relationships/image" Target="../media/image645.png"/><Relationship Id="rId25" Type="http://schemas.openxmlformats.org/officeDocument/2006/relationships/image" Target="../media/image534.png"/><Relationship Id="rId46" Type="http://schemas.openxmlformats.org/officeDocument/2006/relationships/customXml" Target="../ink/ink548.xml"/><Relationship Id="rId67" Type="http://schemas.openxmlformats.org/officeDocument/2006/relationships/customXml" Target="../ink/ink559.xml"/><Relationship Id="rId272" Type="http://schemas.openxmlformats.org/officeDocument/2006/relationships/customXml" Target="../ink/ink662.xml"/><Relationship Id="rId88" Type="http://schemas.openxmlformats.org/officeDocument/2006/relationships/image" Target="../media/image564.png"/><Relationship Id="rId111" Type="http://schemas.openxmlformats.org/officeDocument/2006/relationships/customXml" Target="../ink/ink581.xml"/><Relationship Id="rId132" Type="http://schemas.openxmlformats.org/officeDocument/2006/relationships/image" Target="../media/image586.png"/><Relationship Id="rId153" Type="http://schemas.openxmlformats.org/officeDocument/2006/relationships/customXml" Target="../ink/ink602.xml"/><Relationship Id="rId174" Type="http://schemas.openxmlformats.org/officeDocument/2006/relationships/image" Target="../media/image607.png"/><Relationship Id="rId195" Type="http://schemas.openxmlformats.org/officeDocument/2006/relationships/customXml" Target="../ink/ink623.xml"/><Relationship Id="rId209" Type="http://schemas.openxmlformats.org/officeDocument/2006/relationships/customXml" Target="../ink/ink630.xml"/><Relationship Id="rId220" Type="http://schemas.openxmlformats.org/officeDocument/2006/relationships/image" Target="../media/image630.png"/><Relationship Id="rId241" Type="http://schemas.openxmlformats.org/officeDocument/2006/relationships/image" Target="../media/image640.png"/><Relationship Id="rId15" Type="http://schemas.openxmlformats.org/officeDocument/2006/relationships/image" Target="../media/image529.png"/><Relationship Id="rId36" Type="http://schemas.openxmlformats.org/officeDocument/2006/relationships/customXml" Target="../ink/ink543.xml"/><Relationship Id="rId57" Type="http://schemas.openxmlformats.org/officeDocument/2006/relationships/image" Target="../media/image549.png"/><Relationship Id="rId262" Type="http://schemas.openxmlformats.org/officeDocument/2006/relationships/customXml" Target="../ink/ink657.xml"/><Relationship Id="rId78" Type="http://schemas.openxmlformats.org/officeDocument/2006/relationships/image" Target="../media/image559.png"/><Relationship Id="rId99" Type="http://schemas.openxmlformats.org/officeDocument/2006/relationships/customXml" Target="../ink/ink575.xml"/><Relationship Id="rId101" Type="http://schemas.openxmlformats.org/officeDocument/2006/relationships/customXml" Target="../ink/ink576.xml"/><Relationship Id="rId122" Type="http://schemas.openxmlformats.org/officeDocument/2006/relationships/image" Target="../media/image581.png"/><Relationship Id="rId143" Type="http://schemas.openxmlformats.org/officeDocument/2006/relationships/customXml" Target="../ink/ink597.xml"/><Relationship Id="rId164" Type="http://schemas.openxmlformats.org/officeDocument/2006/relationships/image" Target="../media/image602.png"/><Relationship Id="rId185" Type="http://schemas.openxmlformats.org/officeDocument/2006/relationships/customXml" Target="../ink/ink618.xml"/><Relationship Id="rId9" Type="http://schemas.openxmlformats.org/officeDocument/2006/relationships/image" Target="../media/image526.png"/><Relationship Id="rId210" Type="http://schemas.openxmlformats.org/officeDocument/2006/relationships/image" Target="../media/image625.png"/><Relationship Id="rId26" Type="http://schemas.openxmlformats.org/officeDocument/2006/relationships/customXml" Target="../ink/ink538.xml"/><Relationship Id="rId231" Type="http://schemas.openxmlformats.org/officeDocument/2006/relationships/customXml" Target="../ink/ink641.xml"/><Relationship Id="rId252" Type="http://schemas.openxmlformats.org/officeDocument/2006/relationships/customXml" Target="../ink/ink652.xml"/><Relationship Id="rId273" Type="http://schemas.openxmlformats.org/officeDocument/2006/relationships/image" Target="../media/image656.png"/><Relationship Id="rId47" Type="http://schemas.openxmlformats.org/officeDocument/2006/relationships/image" Target="../media/image544.png"/><Relationship Id="rId68" Type="http://schemas.openxmlformats.org/officeDocument/2006/relationships/image" Target="../media/image554.png"/><Relationship Id="rId89" Type="http://schemas.openxmlformats.org/officeDocument/2006/relationships/customXml" Target="../ink/ink570.xml"/><Relationship Id="rId112" Type="http://schemas.openxmlformats.org/officeDocument/2006/relationships/image" Target="../media/image576.png"/><Relationship Id="rId133" Type="http://schemas.openxmlformats.org/officeDocument/2006/relationships/customXml" Target="../ink/ink592.xml"/><Relationship Id="rId154" Type="http://schemas.openxmlformats.org/officeDocument/2006/relationships/image" Target="../media/image597.png"/><Relationship Id="rId175" Type="http://schemas.openxmlformats.org/officeDocument/2006/relationships/customXml" Target="../ink/ink613.xml"/><Relationship Id="rId196" Type="http://schemas.openxmlformats.org/officeDocument/2006/relationships/image" Target="../media/image618.png"/><Relationship Id="rId200" Type="http://schemas.openxmlformats.org/officeDocument/2006/relationships/image" Target="../media/image620.png"/><Relationship Id="rId16" Type="http://schemas.openxmlformats.org/officeDocument/2006/relationships/customXml" Target="../ink/ink533.xml"/><Relationship Id="rId221" Type="http://schemas.openxmlformats.org/officeDocument/2006/relationships/customXml" Target="../ink/ink636.xml"/><Relationship Id="rId242" Type="http://schemas.openxmlformats.org/officeDocument/2006/relationships/customXml" Target="../ink/ink647.xml"/><Relationship Id="rId263" Type="http://schemas.openxmlformats.org/officeDocument/2006/relationships/image" Target="../media/image651.png"/><Relationship Id="rId37" Type="http://schemas.openxmlformats.org/officeDocument/2006/relationships/image" Target="../media/image540.png"/><Relationship Id="rId58" Type="http://schemas.openxmlformats.org/officeDocument/2006/relationships/customXml" Target="../ink/ink554.xml"/><Relationship Id="rId79" Type="http://schemas.openxmlformats.org/officeDocument/2006/relationships/customXml" Target="../ink/ink565.xml"/><Relationship Id="rId102" Type="http://schemas.openxmlformats.org/officeDocument/2006/relationships/image" Target="../media/image571.png"/><Relationship Id="rId123" Type="http://schemas.openxmlformats.org/officeDocument/2006/relationships/customXml" Target="../ink/ink587.xml"/><Relationship Id="rId144" Type="http://schemas.openxmlformats.org/officeDocument/2006/relationships/image" Target="../media/image592.png"/><Relationship Id="rId90" Type="http://schemas.openxmlformats.org/officeDocument/2006/relationships/image" Target="../media/image565.png"/><Relationship Id="rId165" Type="http://schemas.openxmlformats.org/officeDocument/2006/relationships/customXml" Target="../ink/ink608.xml"/><Relationship Id="rId186" Type="http://schemas.openxmlformats.org/officeDocument/2006/relationships/image" Target="../media/image613.png"/><Relationship Id="rId211" Type="http://schemas.openxmlformats.org/officeDocument/2006/relationships/customXml" Target="../ink/ink631.xml"/><Relationship Id="rId232" Type="http://schemas.openxmlformats.org/officeDocument/2006/relationships/image" Target="../media/image636.png"/><Relationship Id="rId253" Type="http://schemas.openxmlformats.org/officeDocument/2006/relationships/image" Target="../media/image646.png"/><Relationship Id="rId274" Type="http://schemas.openxmlformats.org/officeDocument/2006/relationships/customXml" Target="../ink/ink663.xml"/><Relationship Id="rId27" Type="http://schemas.openxmlformats.org/officeDocument/2006/relationships/image" Target="../media/image535.png"/><Relationship Id="rId48" Type="http://schemas.openxmlformats.org/officeDocument/2006/relationships/customXml" Target="../ink/ink549.xml"/><Relationship Id="rId69" Type="http://schemas.openxmlformats.org/officeDocument/2006/relationships/customXml" Target="../ink/ink560.xml"/><Relationship Id="rId113" Type="http://schemas.openxmlformats.org/officeDocument/2006/relationships/customXml" Target="../ink/ink582.xml"/><Relationship Id="rId134" Type="http://schemas.openxmlformats.org/officeDocument/2006/relationships/image" Target="../media/image587.png"/><Relationship Id="rId80" Type="http://schemas.openxmlformats.org/officeDocument/2006/relationships/image" Target="../media/image560.png"/><Relationship Id="rId155" Type="http://schemas.openxmlformats.org/officeDocument/2006/relationships/customXml" Target="../ink/ink603.xml"/><Relationship Id="rId176" Type="http://schemas.openxmlformats.org/officeDocument/2006/relationships/image" Target="../media/image608.png"/><Relationship Id="rId197" Type="http://schemas.openxmlformats.org/officeDocument/2006/relationships/customXml" Target="../ink/ink624.xml"/><Relationship Id="rId201" Type="http://schemas.openxmlformats.org/officeDocument/2006/relationships/customXml" Target="../ink/ink626.xml"/><Relationship Id="rId222" Type="http://schemas.openxmlformats.org/officeDocument/2006/relationships/image" Target="../media/image631.png"/><Relationship Id="rId243" Type="http://schemas.openxmlformats.org/officeDocument/2006/relationships/image" Target="../media/image641.png"/><Relationship Id="rId264" Type="http://schemas.openxmlformats.org/officeDocument/2006/relationships/customXml" Target="../ink/ink658.xml"/><Relationship Id="rId17" Type="http://schemas.openxmlformats.org/officeDocument/2006/relationships/image" Target="../media/image530.png"/><Relationship Id="rId38" Type="http://schemas.openxmlformats.org/officeDocument/2006/relationships/customXml" Target="../ink/ink544.xml"/><Relationship Id="rId59" Type="http://schemas.openxmlformats.org/officeDocument/2006/relationships/image" Target="../media/image550.png"/><Relationship Id="rId103" Type="http://schemas.openxmlformats.org/officeDocument/2006/relationships/customXml" Target="../ink/ink577.xml"/><Relationship Id="rId124" Type="http://schemas.openxmlformats.org/officeDocument/2006/relationships/image" Target="../media/image582.png"/><Relationship Id="rId70" Type="http://schemas.openxmlformats.org/officeDocument/2006/relationships/image" Target="../media/image555.png"/><Relationship Id="rId91" Type="http://schemas.openxmlformats.org/officeDocument/2006/relationships/customXml" Target="../ink/ink571.xml"/><Relationship Id="rId145" Type="http://schemas.openxmlformats.org/officeDocument/2006/relationships/customXml" Target="../ink/ink598.xml"/><Relationship Id="rId166" Type="http://schemas.openxmlformats.org/officeDocument/2006/relationships/image" Target="../media/image603.png"/><Relationship Id="rId187" Type="http://schemas.openxmlformats.org/officeDocument/2006/relationships/customXml" Target="../ink/ink619.xml"/><Relationship Id="rId1" Type="http://schemas.openxmlformats.org/officeDocument/2006/relationships/slideLayout" Target="../slideLayouts/slideLayout2.xml"/><Relationship Id="rId212" Type="http://schemas.openxmlformats.org/officeDocument/2006/relationships/image" Target="../media/image626.png"/><Relationship Id="rId233" Type="http://schemas.openxmlformats.org/officeDocument/2006/relationships/customXml" Target="../ink/ink642.xml"/><Relationship Id="rId254" Type="http://schemas.openxmlformats.org/officeDocument/2006/relationships/customXml" Target="../ink/ink653.xml"/><Relationship Id="rId28" Type="http://schemas.openxmlformats.org/officeDocument/2006/relationships/customXml" Target="../ink/ink539.xml"/><Relationship Id="rId49" Type="http://schemas.openxmlformats.org/officeDocument/2006/relationships/image" Target="../media/image545.png"/><Relationship Id="rId114" Type="http://schemas.openxmlformats.org/officeDocument/2006/relationships/image" Target="../media/image577.png"/><Relationship Id="rId275" Type="http://schemas.openxmlformats.org/officeDocument/2006/relationships/image" Target="../media/image657.png"/><Relationship Id="rId60" Type="http://schemas.openxmlformats.org/officeDocument/2006/relationships/customXml" Target="../ink/ink555.xml"/><Relationship Id="rId81" Type="http://schemas.openxmlformats.org/officeDocument/2006/relationships/customXml" Target="../ink/ink566.xml"/><Relationship Id="rId135" Type="http://schemas.openxmlformats.org/officeDocument/2006/relationships/customXml" Target="../ink/ink593.xml"/><Relationship Id="rId156" Type="http://schemas.openxmlformats.org/officeDocument/2006/relationships/image" Target="../media/image598.png"/><Relationship Id="rId177" Type="http://schemas.openxmlformats.org/officeDocument/2006/relationships/customXml" Target="../ink/ink614.xml"/><Relationship Id="rId198" Type="http://schemas.openxmlformats.org/officeDocument/2006/relationships/image" Target="../media/image619.png"/><Relationship Id="rId202" Type="http://schemas.openxmlformats.org/officeDocument/2006/relationships/image" Target="../media/image621.png"/><Relationship Id="rId223" Type="http://schemas.openxmlformats.org/officeDocument/2006/relationships/customXml" Target="../ink/ink637.xml"/><Relationship Id="rId244" Type="http://schemas.openxmlformats.org/officeDocument/2006/relationships/customXml" Target="../ink/ink648.xml"/><Relationship Id="rId18" Type="http://schemas.openxmlformats.org/officeDocument/2006/relationships/customXml" Target="../ink/ink534.xml"/><Relationship Id="rId39" Type="http://schemas.openxmlformats.org/officeDocument/2006/relationships/image" Target="../media/image57.png"/><Relationship Id="rId265" Type="http://schemas.openxmlformats.org/officeDocument/2006/relationships/image" Target="../media/image652.png"/><Relationship Id="rId50" Type="http://schemas.openxmlformats.org/officeDocument/2006/relationships/customXml" Target="../ink/ink550.xml"/><Relationship Id="rId104" Type="http://schemas.openxmlformats.org/officeDocument/2006/relationships/image" Target="../media/image572.png"/><Relationship Id="rId125" Type="http://schemas.openxmlformats.org/officeDocument/2006/relationships/customXml" Target="../ink/ink588.xml"/><Relationship Id="rId146" Type="http://schemas.openxmlformats.org/officeDocument/2006/relationships/image" Target="../media/image593.png"/><Relationship Id="rId167" Type="http://schemas.openxmlformats.org/officeDocument/2006/relationships/customXml" Target="../ink/ink609.xml"/><Relationship Id="rId188" Type="http://schemas.openxmlformats.org/officeDocument/2006/relationships/image" Target="../media/image614.png"/><Relationship Id="rId71" Type="http://schemas.openxmlformats.org/officeDocument/2006/relationships/customXml" Target="../ink/ink561.xml"/><Relationship Id="rId92" Type="http://schemas.openxmlformats.org/officeDocument/2006/relationships/image" Target="../media/image566.png"/><Relationship Id="rId213" Type="http://schemas.openxmlformats.org/officeDocument/2006/relationships/customXml" Target="../ink/ink632.xml"/><Relationship Id="rId234" Type="http://schemas.openxmlformats.org/officeDocument/2006/relationships/image" Target="../media/image637.png"/><Relationship Id="rId2" Type="http://schemas.openxmlformats.org/officeDocument/2006/relationships/image" Target="../media/image521.gif"/><Relationship Id="rId29" Type="http://schemas.openxmlformats.org/officeDocument/2006/relationships/image" Target="../media/image536.png"/><Relationship Id="rId255" Type="http://schemas.openxmlformats.org/officeDocument/2006/relationships/image" Target="../media/image647.png"/><Relationship Id="rId276" Type="http://schemas.openxmlformats.org/officeDocument/2006/relationships/customXml" Target="../ink/ink664.xml"/><Relationship Id="rId40" Type="http://schemas.openxmlformats.org/officeDocument/2006/relationships/customXml" Target="../ink/ink545.xml"/><Relationship Id="rId115" Type="http://schemas.openxmlformats.org/officeDocument/2006/relationships/customXml" Target="../ink/ink583.xml"/><Relationship Id="rId136" Type="http://schemas.openxmlformats.org/officeDocument/2006/relationships/image" Target="../media/image588.png"/><Relationship Id="rId157" Type="http://schemas.openxmlformats.org/officeDocument/2006/relationships/customXml" Target="../ink/ink604.xml"/><Relationship Id="rId178" Type="http://schemas.openxmlformats.org/officeDocument/2006/relationships/image" Target="../media/image609.png"/><Relationship Id="rId61" Type="http://schemas.openxmlformats.org/officeDocument/2006/relationships/image" Target="../media/image551.png"/><Relationship Id="rId82" Type="http://schemas.openxmlformats.org/officeDocument/2006/relationships/image" Target="../media/image561.png"/><Relationship Id="rId199" Type="http://schemas.openxmlformats.org/officeDocument/2006/relationships/customXml" Target="../ink/ink625.xml"/><Relationship Id="rId203" Type="http://schemas.openxmlformats.org/officeDocument/2006/relationships/customXml" Target="../ink/ink627.xml"/><Relationship Id="rId19" Type="http://schemas.openxmlformats.org/officeDocument/2006/relationships/image" Target="../media/image531.png"/><Relationship Id="rId224" Type="http://schemas.openxmlformats.org/officeDocument/2006/relationships/image" Target="../media/image632.png"/><Relationship Id="rId245" Type="http://schemas.openxmlformats.org/officeDocument/2006/relationships/image" Target="../media/image642.png"/><Relationship Id="rId266" Type="http://schemas.openxmlformats.org/officeDocument/2006/relationships/customXml" Target="../ink/ink659.xml"/><Relationship Id="rId30" Type="http://schemas.openxmlformats.org/officeDocument/2006/relationships/customXml" Target="../ink/ink540.xml"/><Relationship Id="rId105" Type="http://schemas.openxmlformats.org/officeDocument/2006/relationships/customXml" Target="../ink/ink578.xml"/><Relationship Id="rId126" Type="http://schemas.openxmlformats.org/officeDocument/2006/relationships/image" Target="../media/image583.png"/><Relationship Id="rId147" Type="http://schemas.openxmlformats.org/officeDocument/2006/relationships/customXml" Target="../ink/ink599.xml"/><Relationship Id="rId168" Type="http://schemas.openxmlformats.org/officeDocument/2006/relationships/image" Target="../media/image604.png"/><Relationship Id="rId51" Type="http://schemas.openxmlformats.org/officeDocument/2006/relationships/image" Target="../media/image546.png"/><Relationship Id="rId72" Type="http://schemas.openxmlformats.org/officeDocument/2006/relationships/image" Target="../media/image556.png"/><Relationship Id="rId93" Type="http://schemas.openxmlformats.org/officeDocument/2006/relationships/customXml" Target="../ink/ink572.xml"/><Relationship Id="rId189" Type="http://schemas.openxmlformats.org/officeDocument/2006/relationships/customXml" Target="../ink/ink620.xml"/><Relationship Id="rId3" Type="http://schemas.openxmlformats.org/officeDocument/2006/relationships/image" Target="../media/image522.gif"/><Relationship Id="rId214" Type="http://schemas.openxmlformats.org/officeDocument/2006/relationships/image" Target="../media/image627.png"/><Relationship Id="rId235" Type="http://schemas.openxmlformats.org/officeDocument/2006/relationships/customXml" Target="../ink/ink643.xml"/><Relationship Id="rId256" Type="http://schemas.openxmlformats.org/officeDocument/2006/relationships/customXml" Target="../ink/ink654.xml"/><Relationship Id="rId277" Type="http://schemas.openxmlformats.org/officeDocument/2006/relationships/image" Target="../media/image658.png"/><Relationship Id="rId116" Type="http://schemas.openxmlformats.org/officeDocument/2006/relationships/image" Target="../media/image578.png"/><Relationship Id="rId137" Type="http://schemas.openxmlformats.org/officeDocument/2006/relationships/customXml" Target="../ink/ink594.xml"/><Relationship Id="rId158" Type="http://schemas.openxmlformats.org/officeDocument/2006/relationships/image" Target="../media/image599.png"/><Relationship Id="rId20" Type="http://schemas.openxmlformats.org/officeDocument/2006/relationships/customXml" Target="../ink/ink535.xml"/><Relationship Id="rId41" Type="http://schemas.openxmlformats.org/officeDocument/2006/relationships/image" Target="../media/image541.png"/><Relationship Id="rId62" Type="http://schemas.openxmlformats.org/officeDocument/2006/relationships/customXml" Target="../ink/ink556.xml"/><Relationship Id="rId83" Type="http://schemas.openxmlformats.org/officeDocument/2006/relationships/customXml" Target="../ink/ink567.xml"/><Relationship Id="rId179" Type="http://schemas.openxmlformats.org/officeDocument/2006/relationships/customXml" Target="../ink/ink615.xml"/><Relationship Id="rId190" Type="http://schemas.openxmlformats.org/officeDocument/2006/relationships/image" Target="../media/image615.png"/><Relationship Id="rId204" Type="http://schemas.openxmlformats.org/officeDocument/2006/relationships/image" Target="../media/image622.png"/><Relationship Id="rId225" Type="http://schemas.openxmlformats.org/officeDocument/2006/relationships/customXml" Target="../ink/ink638.xml"/><Relationship Id="rId246" Type="http://schemas.openxmlformats.org/officeDocument/2006/relationships/customXml" Target="../ink/ink649.xml"/><Relationship Id="rId267" Type="http://schemas.openxmlformats.org/officeDocument/2006/relationships/image" Target="../media/image653.png"/><Relationship Id="rId106" Type="http://schemas.openxmlformats.org/officeDocument/2006/relationships/image" Target="../media/image573.png"/><Relationship Id="rId127" Type="http://schemas.openxmlformats.org/officeDocument/2006/relationships/customXml" Target="../ink/ink589.xml"/><Relationship Id="rId10" Type="http://schemas.openxmlformats.org/officeDocument/2006/relationships/customXml" Target="../ink/ink530.xml"/><Relationship Id="rId31" Type="http://schemas.openxmlformats.org/officeDocument/2006/relationships/image" Target="../media/image537.png"/><Relationship Id="rId52" Type="http://schemas.openxmlformats.org/officeDocument/2006/relationships/customXml" Target="../ink/ink551.xml"/><Relationship Id="rId73" Type="http://schemas.openxmlformats.org/officeDocument/2006/relationships/customXml" Target="../ink/ink562.xml"/><Relationship Id="rId94" Type="http://schemas.openxmlformats.org/officeDocument/2006/relationships/image" Target="../media/image567.png"/><Relationship Id="rId148" Type="http://schemas.openxmlformats.org/officeDocument/2006/relationships/image" Target="../media/image594.png"/><Relationship Id="rId169" Type="http://schemas.openxmlformats.org/officeDocument/2006/relationships/customXml" Target="../ink/ink610.xml"/><Relationship Id="rId4" Type="http://schemas.openxmlformats.org/officeDocument/2006/relationships/image" Target="../media/image523.png"/><Relationship Id="rId180" Type="http://schemas.openxmlformats.org/officeDocument/2006/relationships/image" Target="../media/image610.png"/><Relationship Id="rId215" Type="http://schemas.openxmlformats.org/officeDocument/2006/relationships/customXml" Target="../ink/ink633.xml"/><Relationship Id="rId236" Type="http://schemas.openxmlformats.org/officeDocument/2006/relationships/image" Target="../media/image638.png"/><Relationship Id="rId257" Type="http://schemas.openxmlformats.org/officeDocument/2006/relationships/image" Target="../media/image648.png"/><Relationship Id="rId278" Type="http://schemas.openxmlformats.org/officeDocument/2006/relationships/customXml" Target="../ink/ink665.xml"/><Relationship Id="rId42" Type="http://schemas.openxmlformats.org/officeDocument/2006/relationships/customXml" Target="../ink/ink546.xml"/><Relationship Id="rId84" Type="http://schemas.openxmlformats.org/officeDocument/2006/relationships/image" Target="../media/image562.png"/><Relationship Id="rId138" Type="http://schemas.openxmlformats.org/officeDocument/2006/relationships/image" Target="../media/image589.png"/><Relationship Id="rId191" Type="http://schemas.openxmlformats.org/officeDocument/2006/relationships/customXml" Target="../ink/ink621.xml"/><Relationship Id="rId205" Type="http://schemas.openxmlformats.org/officeDocument/2006/relationships/customXml" Target="../ink/ink628.xml"/><Relationship Id="rId247" Type="http://schemas.openxmlformats.org/officeDocument/2006/relationships/image" Target="../media/image643.png"/><Relationship Id="rId107" Type="http://schemas.openxmlformats.org/officeDocument/2006/relationships/customXml" Target="../ink/ink579.xml"/><Relationship Id="rId11" Type="http://schemas.openxmlformats.org/officeDocument/2006/relationships/image" Target="../media/image527.png"/><Relationship Id="rId53" Type="http://schemas.openxmlformats.org/officeDocument/2006/relationships/image" Target="../media/image547.png"/><Relationship Id="rId149" Type="http://schemas.openxmlformats.org/officeDocument/2006/relationships/customXml" Target="../ink/ink600.xml"/><Relationship Id="rId95" Type="http://schemas.openxmlformats.org/officeDocument/2006/relationships/customXml" Target="../ink/ink573.xml"/><Relationship Id="rId160" Type="http://schemas.openxmlformats.org/officeDocument/2006/relationships/image" Target="../media/image600.png"/><Relationship Id="rId216" Type="http://schemas.openxmlformats.org/officeDocument/2006/relationships/image" Target="../media/image628.png"/><Relationship Id="rId258" Type="http://schemas.openxmlformats.org/officeDocument/2006/relationships/customXml" Target="../ink/ink655.xml"/></Relationships>
</file>

<file path=ppt/slides/_rels/slide6.xml.rels><?xml version="1.0" encoding="UTF-8" standalone="yes"?>
<Relationships xmlns="http://schemas.openxmlformats.org/package/2006/relationships"><Relationship Id="rId8" Type="http://schemas.openxmlformats.org/officeDocument/2006/relationships/image" Target="../media/image664.png"/><Relationship Id="rId13" Type="http://schemas.openxmlformats.org/officeDocument/2006/relationships/customXml" Target="../ink/ink672.xml"/><Relationship Id="rId3" Type="http://schemas.openxmlformats.org/officeDocument/2006/relationships/customXml" Target="../ink/ink667.xml"/><Relationship Id="rId7" Type="http://schemas.openxmlformats.org/officeDocument/2006/relationships/customXml" Target="../ink/ink669.xml"/><Relationship Id="rId12" Type="http://schemas.openxmlformats.org/officeDocument/2006/relationships/image" Target="../media/image666.png"/><Relationship Id="rId2" Type="http://schemas.openxmlformats.org/officeDocument/2006/relationships/image" Target="../media/image661.gif"/><Relationship Id="rId16" Type="http://schemas.openxmlformats.org/officeDocument/2006/relationships/image" Target="../media/image668.png"/><Relationship Id="rId1" Type="http://schemas.openxmlformats.org/officeDocument/2006/relationships/slideLayout" Target="../slideLayouts/slideLayout2.xml"/><Relationship Id="rId6" Type="http://schemas.openxmlformats.org/officeDocument/2006/relationships/image" Target="../media/image663.png"/><Relationship Id="rId11" Type="http://schemas.openxmlformats.org/officeDocument/2006/relationships/customXml" Target="../ink/ink671.xml"/><Relationship Id="rId5" Type="http://schemas.openxmlformats.org/officeDocument/2006/relationships/customXml" Target="../ink/ink668.xml"/><Relationship Id="rId15" Type="http://schemas.openxmlformats.org/officeDocument/2006/relationships/customXml" Target="../ink/ink673.xml"/><Relationship Id="rId10" Type="http://schemas.openxmlformats.org/officeDocument/2006/relationships/image" Target="../media/image665.png"/><Relationship Id="rId4" Type="http://schemas.openxmlformats.org/officeDocument/2006/relationships/image" Target="../media/image662.png"/><Relationship Id="rId9" Type="http://schemas.openxmlformats.org/officeDocument/2006/relationships/customXml" Target="../ink/ink670.xml"/><Relationship Id="rId14" Type="http://schemas.openxmlformats.org/officeDocument/2006/relationships/image" Target="../media/image667.png"/></Relationships>
</file>

<file path=ppt/slides/_rels/slide7.xml.rels><?xml version="1.0" encoding="UTF-8" standalone="yes"?>
<Relationships xmlns="http://schemas.openxmlformats.org/package/2006/relationships"><Relationship Id="rId117" Type="http://schemas.openxmlformats.org/officeDocument/2006/relationships/customXml" Target="../ink/ink731.xml"/><Relationship Id="rId299" Type="http://schemas.openxmlformats.org/officeDocument/2006/relationships/customXml" Target="../ink/ink822.xml"/><Relationship Id="rId21" Type="http://schemas.openxmlformats.org/officeDocument/2006/relationships/customXml" Target="../ink/ink683.xml"/><Relationship Id="rId63" Type="http://schemas.openxmlformats.org/officeDocument/2006/relationships/customXml" Target="../ink/ink704.xml"/><Relationship Id="rId159" Type="http://schemas.openxmlformats.org/officeDocument/2006/relationships/customXml" Target="../ink/ink752.xml"/><Relationship Id="rId324" Type="http://schemas.openxmlformats.org/officeDocument/2006/relationships/image" Target="../media/image829.png"/><Relationship Id="rId366" Type="http://schemas.openxmlformats.org/officeDocument/2006/relationships/image" Target="../media/image850.png"/><Relationship Id="rId170" Type="http://schemas.openxmlformats.org/officeDocument/2006/relationships/image" Target="../media/image752.png"/><Relationship Id="rId226" Type="http://schemas.openxmlformats.org/officeDocument/2006/relationships/image" Target="../media/image780.png"/><Relationship Id="rId268" Type="http://schemas.openxmlformats.org/officeDocument/2006/relationships/image" Target="../media/image801.png"/><Relationship Id="rId32" Type="http://schemas.openxmlformats.org/officeDocument/2006/relationships/image" Target="../media/image684.png"/><Relationship Id="rId74" Type="http://schemas.openxmlformats.org/officeDocument/2006/relationships/image" Target="../media/image705.png"/><Relationship Id="rId128" Type="http://schemas.openxmlformats.org/officeDocument/2006/relationships/image" Target="../media/image731.png"/><Relationship Id="rId335" Type="http://schemas.openxmlformats.org/officeDocument/2006/relationships/customXml" Target="../ink/ink840.xml"/><Relationship Id="rId377" Type="http://schemas.openxmlformats.org/officeDocument/2006/relationships/customXml" Target="../ink/ink861.xml"/><Relationship Id="rId5" Type="http://schemas.openxmlformats.org/officeDocument/2006/relationships/customXml" Target="../ink/ink675.xml"/><Relationship Id="rId181" Type="http://schemas.openxmlformats.org/officeDocument/2006/relationships/customXml" Target="../ink/ink763.xml"/><Relationship Id="rId237" Type="http://schemas.openxmlformats.org/officeDocument/2006/relationships/customXml" Target="../ink/ink791.xml"/><Relationship Id="rId402" Type="http://schemas.openxmlformats.org/officeDocument/2006/relationships/image" Target="../media/image867.png"/><Relationship Id="rId279" Type="http://schemas.openxmlformats.org/officeDocument/2006/relationships/customXml" Target="../ink/ink812.xml"/><Relationship Id="rId43" Type="http://schemas.openxmlformats.org/officeDocument/2006/relationships/customXml" Target="../ink/ink694.xml"/><Relationship Id="rId139" Type="http://schemas.openxmlformats.org/officeDocument/2006/relationships/customXml" Target="../ink/ink742.xml"/><Relationship Id="rId290" Type="http://schemas.openxmlformats.org/officeDocument/2006/relationships/image" Target="../media/image812.png"/><Relationship Id="rId304" Type="http://schemas.openxmlformats.org/officeDocument/2006/relationships/image" Target="../media/image819.png"/><Relationship Id="rId346" Type="http://schemas.openxmlformats.org/officeDocument/2006/relationships/image" Target="../media/image840.png"/><Relationship Id="rId388" Type="http://schemas.openxmlformats.org/officeDocument/2006/relationships/image" Target="../media/image860.png"/><Relationship Id="rId85" Type="http://schemas.openxmlformats.org/officeDocument/2006/relationships/customXml" Target="../ink/ink715.xml"/><Relationship Id="rId150" Type="http://schemas.openxmlformats.org/officeDocument/2006/relationships/image" Target="../media/image742.png"/><Relationship Id="rId192" Type="http://schemas.openxmlformats.org/officeDocument/2006/relationships/image" Target="../media/image763.png"/><Relationship Id="rId206" Type="http://schemas.openxmlformats.org/officeDocument/2006/relationships/image" Target="../media/image770.png"/><Relationship Id="rId413" Type="http://schemas.openxmlformats.org/officeDocument/2006/relationships/customXml" Target="../ink/ink879.xml"/><Relationship Id="rId248" Type="http://schemas.openxmlformats.org/officeDocument/2006/relationships/image" Target="../media/image791.png"/><Relationship Id="rId12" Type="http://schemas.openxmlformats.org/officeDocument/2006/relationships/image" Target="../media/image674.png"/><Relationship Id="rId108" Type="http://schemas.openxmlformats.org/officeDocument/2006/relationships/image" Target="../media/image721.png"/><Relationship Id="rId315" Type="http://schemas.openxmlformats.org/officeDocument/2006/relationships/customXml" Target="../ink/ink830.xml"/><Relationship Id="rId357" Type="http://schemas.openxmlformats.org/officeDocument/2006/relationships/customXml" Target="../ink/ink851.xml"/><Relationship Id="rId54" Type="http://schemas.openxmlformats.org/officeDocument/2006/relationships/image" Target="../media/image695.png"/><Relationship Id="rId96" Type="http://schemas.openxmlformats.org/officeDocument/2006/relationships/image" Target="../media/image715.png"/><Relationship Id="rId161" Type="http://schemas.openxmlformats.org/officeDocument/2006/relationships/customXml" Target="../ink/ink753.xml"/><Relationship Id="rId217" Type="http://schemas.openxmlformats.org/officeDocument/2006/relationships/customXml" Target="../ink/ink781.xml"/><Relationship Id="rId399" Type="http://schemas.openxmlformats.org/officeDocument/2006/relationships/customXml" Target="../ink/ink872.xml"/><Relationship Id="rId259" Type="http://schemas.openxmlformats.org/officeDocument/2006/relationships/customXml" Target="../ink/ink802.xml"/><Relationship Id="rId23" Type="http://schemas.openxmlformats.org/officeDocument/2006/relationships/customXml" Target="../ink/ink684.xml"/><Relationship Id="rId119" Type="http://schemas.openxmlformats.org/officeDocument/2006/relationships/customXml" Target="../ink/ink732.xml"/><Relationship Id="rId270" Type="http://schemas.openxmlformats.org/officeDocument/2006/relationships/image" Target="../media/image802.png"/><Relationship Id="rId326" Type="http://schemas.openxmlformats.org/officeDocument/2006/relationships/image" Target="../media/image830.png"/><Relationship Id="rId65" Type="http://schemas.openxmlformats.org/officeDocument/2006/relationships/customXml" Target="../ink/ink705.xml"/><Relationship Id="rId130" Type="http://schemas.openxmlformats.org/officeDocument/2006/relationships/image" Target="../media/image732.png"/><Relationship Id="rId368" Type="http://schemas.openxmlformats.org/officeDocument/2006/relationships/image" Target="../media/image851.png"/><Relationship Id="rId172" Type="http://schemas.openxmlformats.org/officeDocument/2006/relationships/image" Target="../media/image753.png"/><Relationship Id="rId228" Type="http://schemas.openxmlformats.org/officeDocument/2006/relationships/image" Target="../media/image781.png"/><Relationship Id="rId281" Type="http://schemas.openxmlformats.org/officeDocument/2006/relationships/customXml" Target="../ink/ink813.xml"/><Relationship Id="rId337" Type="http://schemas.openxmlformats.org/officeDocument/2006/relationships/customXml" Target="../ink/ink841.xml"/><Relationship Id="rId34" Type="http://schemas.openxmlformats.org/officeDocument/2006/relationships/image" Target="../media/image685.png"/><Relationship Id="rId76" Type="http://schemas.openxmlformats.org/officeDocument/2006/relationships/image" Target="../media/image706.png"/><Relationship Id="rId141" Type="http://schemas.openxmlformats.org/officeDocument/2006/relationships/customXml" Target="../ink/ink743.xml"/><Relationship Id="rId379" Type="http://schemas.openxmlformats.org/officeDocument/2006/relationships/customXml" Target="../ink/ink862.xml"/><Relationship Id="rId7" Type="http://schemas.openxmlformats.org/officeDocument/2006/relationships/customXml" Target="../ink/ink676.xml"/><Relationship Id="rId183" Type="http://schemas.openxmlformats.org/officeDocument/2006/relationships/customXml" Target="../ink/ink764.xml"/><Relationship Id="rId239" Type="http://schemas.openxmlformats.org/officeDocument/2006/relationships/customXml" Target="../ink/ink792.xml"/><Relationship Id="rId390" Type="http://schemas.openxmlformats.org/officeDocument/2006/relationships/image" Target="../media/image861.png"/><Relationship Id="rId404" Type="http://schemas.openxmlformats.org/officeDocument/2006/relationships/image" Target="../media/image868.png"/><Relationship Id="rId250" Type="http://schemas.openxmlformats.org/officeDocument/2006/relationships/image" Target="../media/image792.png"/><Relationship Id="rId292" Type="http://schemas.openxmlformats.org/officeDocument/2006/relationships/image" Target="../media/image813.png"/><Relationship Id="rId306" Type="http://schemas.openxmlformats.org/officeDocument/2006/relationships/image" Target="../media/image820.png"/><Relationship Id="rId45" Type="http://schemas.openxmlformats.org/officeDocument/2006/relationships/customXml" Target="../ink/ink695.xml"/><Relationship Id="rId87" Type="http://schemas.openxmlformats.org/officeDocument/2006/relationships/customXml" Target="../ink/ink716.xml"/><Relationship Id="rId110" Type="http://schemas.openxmlformats.org/officeDocument/2006/relationships/image" Target="../media/image722.png"/><Relationship Id="rId348" Type="http://schemas.openxmlformats.org/officeDocument/2006/relationships/image" Target="../media/image841.png"/><Relationship Id="rId152" Type="http://schemas.openxmlformats.org/officeDocument/2006/relationships/image" Target="../media/image743.png"/><Relationship Id="rId194" Type="http://schemas.openxmlformats.org/officeDocument/2006/relationships/image" Target="../media/image764.png"/><Relationship Id="rId208" Type="http://schemas.openxmlformats.org/officeDocument/2006/relationships/image" Target="../media/image771.png"/><Relationship Id="rId415" Type="http://schemas.openxmlformats.org/officeDocument/2006/relationships/customXml" Target="../ink/ink880.xml"/><Relationship Id="rId261" Type="http://schemas.openxmlformats.org/officeDocument/2006/relationships/customXml" Target="../ink/ink803.xml"/><Relationship Id="rId14" Type="http://schemas.openxmlformats.org/officeDocument/2006/relationships/image" Target="../media/image675.png"/><Relationship Id="rId56" Type="http://schemas.openxmlformats.org/officeDocument/2006/relationships/image" Target="../media/image696.png"/><Relationship Id="rId317" Type="http://schemas.openxmlformats.org/officeDocument/2006/relationships/customXml" Target="../ink/ink831.xml"/><Relationship Id="rId359" Type="http://schemas.openxmlformats.org/officeDocument/2006/relationships/customXml" Target="../ink/ink852.xml"/><Relationship Id="rId98" Type="http://schemas.openxmlformats.org/officeDocument/2006/relationships/image" Target="../media/image716.png"/><Relationship Id="rId121" Type="http://schemas.openxmlformats.org/officeDocument/2006/relationships/customXml" Target="../ink/ink733.xml"/><Relationship Id="rId163" Type="http://schemas.openxmlformats.org/officeDocument/2006/relationships/customXml" Target="../ink/ink754.xml"/><Relationship Id="rId219" Type="http://schemas.openxmlformats.org/officeDocument/2006/relationships/customXml" Target="../ink/ink782.xml"/><Relationship Id="rId370" Type="http://schemas.openxmlformats.org/officeDocument/2006/relationships/image" Target="../media/image852.png"/><Relationship Id="rId230" Type="http://schemas.openxmlformats.org/officeDocument/2006/relationships/image" Target="../media/image782.png"/><Relationship Id="rId25" Type="http://schemas.openxmlformats.org/officeDocument/2006/relationships/customXml" Target="../ink/ink685.xml"/><Relationship Id="rId67" Type="http://schemas.openxmlformats.org/officeDocument/2006/relationships/customXml" Target="../ink/ink706.xml"/><Relationship Id="rId272" Type="http://schemas.openxmlformats.org/officeDocument/2006/relationships/image" Target="../media/image803.png"/><Relationship Id="rId328" Type="http://schemas.openxmlformats.org/officeDocument/2006/relationships/image" Target="../media/image831.png"/><Relationship Id="rId132" Type="http://schemas.openxmlformats.org/officeDocument/2006/relationships/image" Target="../media/image733.png"/><Relationship Id="rId174" Type="http://schemas.openxmlformats.org/officeDocument/2006/relationships/image" Target="../media/image754.png"/><Relationship Id="rId381" Type="http://schemas.openxmlformats.org/officeDocument/2006/relationships/customXml" Target="../ink/ink863.xml"/><Relationship Id="rId241" Type="http://schemas.openxmlformats.org/officeDocument/2006/relationships/customXml" Target="../ink/ink793.xml"/><Relationship Id="rId36" Type="http://schemas.openxmlformats.org/officeDocument/2006/relationships/image" Target="../media/image686.png"/><Relationship Id="rId283" Type="http://schemas.openxmlformats.org/officeDocument/2006/relationships/customXml" Target="../ink/ink814.xml"/><Relationship Id="rId339" Type="http://schemas.openxmlformats.org/officeDocument/2006/relationships/customXml" Target="../ink/ink842.xml"/><Relationship Id="rId78" Type="http://schemas.openxmlformats.org/officeDocument/2006/relationships/image" Target="../media/image707.png"/><Relationship Id="rId101" Type="http://schemas.openxmlformats.org/officeDocument/2006/relationships/customXml" Target="../ink/ink723.xml"/><Relationship Id="rId143" Type="http://schemas.openxmlformats.org/officeDocument/2006/relationships/customXml" Target="../ink/ink744.xml"/><Relationship Id="rId185" Type="http://schemas.openxmlformats.org/officeDocument/2006/relationships/customXml" Target="../ink/ink765.xml"/><Relationship Id="rId350" Type="http://schemas.openxmlformats.org/officeDocument/2006/relationships/image" Target="../media/image842.png"/><Relationship Id="rId406" Type="http://schemas.openxmlformats.org/officeDocument/2006/relationships/image" Target="../media/image869.png"/><Relationship Id="rId9" Type="http://schemas.openxmlformats.org/officeDocument/2006/relationships/customXml" Target="../ink/ink677.xml"/><Relationship Id="rId210" Type="http://schemas.openxmlformats.org/officeDocument/2006/relationships/image" Target="../media/image772.png"/><Relationship Id="rId392" Type="http://schemas.openxmlformats.org/officeDocument/2006/relationships/image" Target="../media/image862.png"/><Relationship Id="rId252" Type="http://schemas.openxmlformats.org/officeDocument/2006/relationships/image" Target="../media/image793.png"/><Relationship Id="rId294" Type="http://schemas.openxmlformats.org/officeDocument/2006/relationships/image" Target="../media/image814.png"/><Relationship Id="rId308" Type="http://schemas.openxmlformats.org/officeDocument/2006/relationships/image" Target="../media/image821.png"/><Relationship Id="rId47" Type="http://schemas.openxmlformats.org/officeDocument/2006/relationships/customXml" Target="../ink/ink696.xml"/><Relationship Id="rId89" Type="http://schemas.openxmlformats.org/officeDocument/2006/relationships/customXml" Target="../ink/ink717.xml"/><Relationship Id="rId112" Type="http://schemas.openxmlformats.org/officeDocument/2006/relationships/image" Target="../media/image723.png"/><Relationship Id="rId154" Type="http://schemas.openxmlformats.org/officeDocument/2006/relationships/image" Target="../media/image744.png"/><Relationship Id="rId361" Type="http://schemas.openxmlformats.org/officeDocument/2006/relationships/customXml" Target="../ink/ink853.xml"/><Relationship Id="rId196" Type="http://schemas.openxmlformats.org/officeDocument/2006/relationships/image" Target="../media/image765.png"/><Relationship Id="rId417" Type="http://schemas.openxmlformats.org/officeDocument/2006/relationships/customXml" Target="../ink/ink881.xml"/><Relationship Id="rId16" Type="http://schemas.openxmlformats.org/officeDocument/2006/relationships/image" Target="../media/image676.png"/><Relationship Id="rId221" Type="http://schemas.openxmlformats.org/officeDocument/2006/relationships/customXml" Target="../ink/ink783.xml"/><Relationship Id="rId263" Type="http://schemas.openxmlformats.org/officeDocument/2006/relationships/customXml" Target="../ink/ink804.xml"/><Relationship Id="rId319" Type="http://schemas.openxmlformats.org/officeDocument/2006/relationships/customXml" Target="../ink/ink832.xml"/><Relationship Id="rId58" Type="http://schemas.openxmlformats.org/officeDocument/2006/relationships/image" Target="../media/image697.png"/><Relationship Id="rId123" Type="http://schemas.openxmlformats.org/officeDocument/2006/relationships/customXml" Target="../ink/ink734.xml"/><Relationship Id="rId330" Type="http://schemas.openxmlformats.org/officeDocument/2006/relationships/image" Target="../media/image832.png"/><Relationship Id="rId165" Type="http://schemas.openxmlformats.org/officeDocument/2006/relationships/customXml" Target="../ink/ink755.xml"/><Relationship Id="rId372" Type="http://schemas.openxmlformats.org/officeDocument/2006/relationships/image" Target="../media/image853.png"/><Relationship Id="rId232" Type="http://schemas.openxmlformats.org/officeDocument/2006/relationships/image" Target="../media/image783.png"/><Relationship Id="rId274" Type="http://schemas.openxmlformats.org/officeDocument/2006/relationships/image" Target="../media/image804.png"/><Relationship Id="rId27" Type="http://schemas.openxmlformats.org/officeDocument/2006/relationships/customXml" Target="../ink/ink686.xml"/><Relationship Id="rId69" Type="http://schemas.openxmlformats.org/officeDocument/2006/relationships/customXml" Target="../ink/ink707.xml"/><Relationship Id="rId134" Type="http://schemas.openxmlformats.org/officeDocument/2006/relationships/image" Target="../media/image734.png"/><Relationship Id="rId80" Type="http://schemas.openxmlformats.org/officeDocument/2006/relationships/image" Target="../media/image708.png"/><Relationship Id="rId176" Type="http://schemas.openxmlformats.org/officeDocument/2006/relationships/image" Target="../media/image755.png"/><Relationship Id="rId341" Type="http://schemas.openxmlformats.org/officeDocument/2006/relationships/customXml" Target="../ink/ink843.xml"/><Relationship Id="rId383" Type="http://schemas.openxmlformats.org/officeDocument/2006/relationships/customXml" Target="../ink/ink864.xml"/><Relationship Id="rId201" Type="http://schemas.openxmlformats.org/officeDocument/2006/relationships/customXml" Target="../ink/ink773.xml"/><Relationship Id="rId243" Type="http://schemas.openxmlformats.org/officeDocument/2006/relationships/customXml" Target="../ink/ink794.xml"/><Relationship Id="rId285" Type="http://schemas.openxmlformats.org/officeDocument/2006/relationships/customXml" Target="../ink/ink815.xml"/><Relationship Id="rId17" Type="http://schemas.openxmlformats.org/officeDocument/2006/relationships/customXml" Target="../ink/ink681.xml"/><Relationship Id="rId38" Type="http://schemas.openxmlformats.org/officeDocument/2006/relationships/image" Target="../media/image687.png"/><Relationship Id="rId59" Type="http://schemas.openxmlformats.org/officeDocument/2006/relationships/customXml" Target="../ink/ink702.xml"/><Relationship Id="rId103" Type="http://schemas.openxmlformats.org/officeDocument/2006/relationships/customXml" Target="../ink/ink724.xml"/><Relationship Id="rId124" Type="http://schemas.openxmlformats.org/officeDocument/2006/relationships/image" Target="../media/image729.png"/><Relationship Id="rId310" Type="http://schemas.openxmlformats.org/officeDocument/2006/relationships/image" Target="../media/image822.png"/><Relationship Id="rId70" Type="http://schemas.openxmlformats.org/officeDocument/2006/relationships/image" Target="../media/image703.png"/><Relationship Id="rId91" Type="http://schemas.openxmlformats.org/officeDocument/2006/relationships/customXml" Target="../ink/ink718.xml"/><Relationship Id="rId145" Type="http://schemas.openxmlformats.org/officeDocument/2006/relationships/customXml" Target="../ink/ink745.xml"/><Relationship Id="rId166" Type="http://schemas.openxmlformats.org/officeDocument/2006/relationships/image" Target="../media/image750.png"/><Relationship Id="rId187" Type="http://schemas.openxmlformats.org/officeDocument/2006/relationships/customXml" Target="../ink/ink766.xml"/><Relationship Id="rId331" Type="http://schemas.openxmlformats.org/officeDocument/2006/relationships/customXml" Target="../ink/ink838.xml"/><Relationship Id="rId352" Type="http://schemas.openxmlformats.org/officeDocument/2006/relationships/image" Target="../media/image843.png"/><Relationship Id="rId373" Type="http://schemas.openxmlformats.org/officeDocument/2006/relationships/customXml" Target="../ink/ink859.xml"/><Relationship Id="rId394" Type="http://schemas.openxmlformats.org/officeDocument/2006/relationships/image" Target="../media/image863.png"/><Relationship Id="rId408" Type="http://schemas.openxmlformats.org/officeDocument/2006/relationships/image" Target="../media/image870.png"/><Relationship Id="rId1" Type="http://schemas.openxmlformats.org/officeDocument/2006/relationships/slideLayout" Target="../slideLayouts/slideLayout2.xml"/><Relationship Id="rId212" Type="http://schemas.openxmlformats.org/officeDocument/2006/relationships/image" Target="../media/image773.png"/><Relationship Id="rId233" Type="http://schemas.openxmlformats.org/officeDocument/2006/relationships/customXml" Target="../ink/ink789.xml"/><Relationship Id="rId254" Type="http://schemas.openxmlformats.org/officeDocument/2006/relationships/image" Target="../media/image794.png"/><Relationship Id="rId28" Type="http://schemas.openxmlformats.org/officeDocument/2006/relationships/image" Target="../media/image682.png"/><Relationship Id="rId49" Type="http://schemas.openxmlformats.org/officeDocument/2006/relationships/customXml" Target="../ink/ink697.xml"/><Relationship Id="rId114" Type="http://schemas.openxmlformats.org/officeDocument/2006/relationships/image" Target="../media/image724.png"/><Relationship Id="rId275" Type="http://schemas.openxmlformats.org/officeDocument/2006/relationships/customXml" Target="../ink/ink810.xml"/><Relationship Id="rId296" Type="http://schemas.openxmlformats.org/officeDocument/2006/relationships/image" Target="../media/image815.png"/><Relationship Id="rId300" Type="http://schemas.openxmlformats.org/officeDocument/2006/relationships/image" Target="../media/image817.png"/><Relationship Id="rId60" Type="http://schemas.openxmlformats.org/officeDocument/2006/relationships/image" Target="../media/image698.png"/><Relationship Id="rId81" Type="http://schemas.openxmlformats.org/officeDocument/2006/relationships/customXml" Target="../ink/ink713.xml"/><Relationship Id="rId135" Type="http://schemas.openxmlformats.org/officeDocument/2006/relationships/customXml" Target="../ink/ink740.xml"/><Relationship Id="rId156" Type="http://schemas.openxmlformats.org/officeDocument/2006/relationships/image" Target="../media/image745.png"/><Relationship Id="rId177" Type="http://schemas.openxmlformats.org/officeDocument/2006/relationships/customXml" Target="../ink/ink761.xml"/><Relationship Id="rId198" Type="http://schemas.openxmlformats.org/officeDocument/2006/relationships/image" Target="../media/image766.png"/><Relationship Id="rId321" Type="http://schemas.openxmlformats.org/officeDocument/2006/relationships/customXml" Target="../ink/ink833.xml"/><Relationship Id="rId342" Type="http://schemas.openxmlformats.org/officeDocument/2006/relationships/image" Target="../media/image838.png"/><Relationship Id="rId363" Type="http://schemas.openxmlformats.org/officeDocument/2006/relationships/customXml" Target="../ink/ink854.xml"/><Relationship Id="rId384" Type="http://schemas.openxmlformats.org/officeDocument/2006/relationships/image" Target="../media/image858.png"/><Relationship Id="rId419" Type="http://schemas.openxmlformats.org/officeDocument/2006/relationships/customXml" Target="../ink/ink882.xml"/><Relationship Id="rId202" Type="http://schemas.openxmlformats.org/officeDocument/2006/relationships/image" Target="../media/image768.png"/><Relationship Id="rId223" Type="http://schemas.openxmlformats.org/officeDocument/2006/relationships/customXml" Target="../ink/ink784.xml"/><Relationship Id="rId244" Type="http://schemas.openxmlformats.org/officeDocument/2006/relationships/image" Target="../media/image789.png"/><Relationship Id="rId18" Type="http://schemas.openxmlformats.org/officeDocument/2006/relationships/image" Target="../media/image677.png"/><Relationship Id="rId39" Type="http://schemas.openxmlformats.org/officeDocument/2006/relationships/customXml" Target="../ink/ink692.xml"/><Relationship Id="rId265" Type="http://schemas.openxmlformats.org/officeDocument/2006/relationships/customXml" Target="../ink/ink805.xml"/><Relationship Id="rId286" Type="http://schemas.openxmlformats.org/officeDocument/2006/relationships/image" Target="../media/image810.png"/><Relationship Id="rId50" Type="http://schemas.openxmlformats.org/officeDocument/2006/relationships/image" Target="../media/image693.png"/><Relationship Id="rId104" Type="http://schemas.openxmlformats.org/officeDocument/2006/relationships/image" Target="../media/image719.png"/><Relationship Id="rId125" Type="http://schemas.openxmlformats.org/officeDocument/2006/relationships/customXml" Target="../ink/ink735.xml"/><Relationship Id="rId146" Type="http://schemas.openxmlformats.org/officeDocument/2006/relationships/image" Target="../media/image740.png"/><Relationship Id="rId167" Type="http://schemas.openxmlformats.org/officeDocument/2006/relationships/customXml" Target="../ink/ink756.xml"/><Relationship Id="rId188" Type="http://schemas.openxmlformats.org/officeDocument/2006/relationships/image" Target="../media/image761.png"/><Relationship Id="rId311" Type="http://schemas.openxmlformats.org/officeDocument/2006/relationships/customXml" Target="../ink/ink828.xml"/><Relationship Id="rId332" Type="http://schemas.openxmlformats.org/officeDocument/2006/relationships/image" Target="../media/image833.png"/><Relationship Id="rId353" Type="http://schemas.openxmlformats.org/officeDocument/2006/relationships/customXml" Target="../ink/ink849.xml"/><Relationship Id="rId374" Type="http://schemas.openxmlformats.org/officeDocument/2006/relationships/image" Target="../media/image57.png"/><Relationship Id="rId395" Type="http://schemas.openxmlformats.org/officeDocument/2006/relationships/customXml" Target="../ink/ink870.xml"/><Relationship Id="rId409" Type="http://schemas.openxmlformats.org/officeDocument/2006/relationships/customXml" Target="../ink/ink877.xml"/><Relationship Id="rId71" Type="http://schemas.openxmlformats.org/officeDocument/2006/relationships/customXml" Target="../ink/ink708.xml"/><Relationship Id="rId92" Type="http://schemas.openxmlformats.org/officeDocument/2006/relationships/image" Target="../media/image713.png"/><Relationship Id="rId213" Type="http://schemas.openxmlformats.org/officeDocument/2006/relationships/customXml" Target="../ink/ink779.xml"/><Relationship Id="rId234" Type="http://schemas.openxmlformats.org/officeDocument/2006/relationships/image" Target="../media/image784.png"/><Relationship Id="rId420" Type="http://schemas.openxmlformats.org/officeDocument/2006/relationships/image" Target="../media/image876.png"/><Relationship Id="rId2" Type="http://schemas.openxmlformats.org/officeDocument/2006/relationships/image" Target="../media/image669.png"/><Relationship Id="rId29" Type="http://schemas.openxmlformats.org/officeDocument/2006/relationships/customXml" Target="../ink/ink687.xml"/><Relationship Id="rId255" Type="http://schemas.openxmlformats.org/officeDocument/2006/relationships/customXml" Target="../ink/ink800.xml"/><Relationship Id="rId276" Type="http://schemas.openxmlformats.org/officeDocument/2006/relationships/image" Target="../media/image805.png"/><Relationship Id="rId297" Type="http://schemas.openxmlformats.org/officeDocument/2006/relationships/customXml" Target="../ink/ink821.xml"/><Relationship Id="rId40" Type="http://schemas.openxmlformats.org/officeDocument/2006/relationships/image" Target="../media/image688.png"/><Relationship Id="rId115" Type="http://schemas.openxmlformats.org/officeDocument/2006/relationships/customXml" Target="../ink/ink730.xml"/><Relationship Id="rId136" Type="http://schemas.openxmlformats.org/officeDocument/2006/relationships/image" Target="../media/image735.png"/><Relationship Id="rId157" Type="http://schemas.openxmlformats.org/officeDocument/2006/relationships/customXml" Target="../ink/ink751.xml"/><Relationship Id="rId178" Type="http://schemas.openxmlformats.org/officeDocument/2006/relationships/image" Target="../media/image756.png"/><Relationship Id="rId301" Type="http://schemas.openxmlformats.org/officeDocument/2006/relationships/customXml" Target="../ink/ink823.xml"/><Relationship Id="rId322" Type="http://schemas.openxmlformats.org/officeDocument/2006/relationships/image" Target="../media/image828.png"/><Relationship Id="rId343" Type="http://schemas.openxmlformats.org/officeDocument/2006/relationships/customXml" Target="../ink/ink844.xml"/><Relationship Id="rId364" Type="http://schemas.openxmlformats.org/officeDocument/2006/relationships/image" Target="../media/image849.png"/><Relationship Id="rId61" Type="http://schemas.openxmlformats.org/officeDocument/2006/relationships/customXml" Target="../ink/ink703.xml"/><Relationship Id="rId82" Type="http://schemas.openxmlformats.org/officeDocument/2006/relationships/image" Target="../media/image709.png"/><Relationship Id="rId199" Type="http://schemas.openxmlformats.org/officeDocument/2006/relationships/customXml" Target="../ink/ink772.xml"/><Relationship Id="rId203" Type="http://schemas.openxmlformats.org/officeDocument/2006/relationships/customXml" Target="../ink/ink774.xml"/><Relationship Id="rId385" Type="http://schemas.openxmlformats.org/officeDocument/2006/relationships/customXml" Target="../ink/ink865.xml"/><Relationship Id="rId19" Type="http://schemas.openxmlformats.org/officeDocument/2006/relationships/customXml" Target="../ink/ink682.xml"/><Relationship Id="rId224" Type="http://schemas.openxmlformats.org/officeDocument/2006/relationships/image" Target="../media/image779.png"/><Relationship Id="rId245" Type="http://schemas.openxmlformats.org/officeDocument/2006/relationships/customXml" Target="../ink/ink795.xml"/><Relationship Id="rId266" Type="http://schemas.openxmlformats.org/officeDocument/2006/relationships/image" Target="../media/image800.png"/><Relationship Id="rId287" Type="http://schemas.openxmlformats.org/officeDocument/2006/relationships/customXml" Target="../ink/ink816.xml"/><Relationship Id="rId410" Type="http://schemas.openxmlformats.org/officeDocument/2006/relationships/image" Target="../media/image871.png"/><Relationship Id="rId30" Type="http://schemas.openxmlformats.org/officeDocument/2006/relationships/image" Target="../media/image683.png"/><Relationship Id="rId105" Type="http://schemas.openxmlformats.org/officeDocument/2006/relationships/customXml" Target="../ink/ink725.xml"/><Relationship Id="rId126" Type="http://schemas.openxmlformats.org/officeDocument/2006/relationships/image" Target="../media/image730.png"/><Relationship Id="rId147" Type="http://schemas.openxmlformats.org/officeDocument/2006/relationships/customXml" Target="../ink/ink746.xml"/><Relationship Id="rId168" Type="http://schemas.openxmlformats.org/officeDocument/2006/relationships/image" Target="../media/image751.png"/><Relationship Id="rId312" Type="http://schemas.openxmlformats.org/officeDocument/2006/relationships/image" Target="../media/image823.png"/><Relationship Id="rId333" Type="http://schemas.openxmlformats.org/officeDocument/2006/relationships/customXml" Target="../ink/ink839.xml"/><Relationship Id="rId354" Type="http://schemas.openxmlformats.org/officeDocument/2006/relationships/image" Target="../media/image844.png"/><Relationship Id="rId51" Type="http://schemas.openxmlformats.org/officeDocument/2006/relationships/customXml" Target="../ink/ink698.xml"/><Relationship Id="rId72" Type="http://schemas.openxmlformats.org/officeDocument/2006/relationships/image" Target="../media/image704.png"/><Relationship Id="rId93" Type="http://schemas.openxmlformats.org/officeDocument/2006/relationships/customXml" Target="../ink/ink719.xml"/><Relationship Id="rId189" Type="http://schemas.openxmlformats.org/officeDocument/2006/relationships/customXml" Target="../ink/ink767.xml"/><Relationship Id="rId375" Type="http://schemas.openxmlformats.org/officeDocument/2006/relationships/customXml" Target="../ink/ink860.xml"/><Relationship Id="rId396" Type="http://schemas.openxmlformats.org/officeDocument/2006/relationships/image" Target="../media/image864.png"/><Relationship Id="rId3" Type="http://schemas.openxmlformats.org/officeDocument/2006/relationships/customXml" Target="../ink/ink674.xml"/><Relationship Id="rId214" Type="http://schemas.openxmlformats.org/officeDocument/2006/relationships/image" Target="../media/image774.png"/><Relationship Id="rId235" Type="http://schemas.openxmlformats.org/officeDocument/2006/relationships/customXml" Target="../ink/ink790.xml"/><Relationship Id="rId256" Type="http://schemas.openxmlformats.org/officeDocument/2006/relationships/image" Target="../media/image795.png"/><Relationship Id="rId277" Type="http://schemas.openxmlformats.org/officeDocument/2006/relationships/customXml" Target="../ink/ink811.xml"/><Relationship Id="rId298" Type="http://schemas.openxmlformats.org/officeDocument/2006/relationships/image" Target="../media/image816.png"/><Relationship Id="rId400" Type="http://schemas.openxmlformats.org/officeDocument/2006/relationships/image" Target="../media/image866.png"/><Relationship Id="rId421" Type="http://schemas.openxmlformats.org/officeDocument/2006/relationships/customXml" Target="../ink/ink883.xml"/><Relationship Id="rId116" Type="http://schemas.openxmlformats.org/officeDocument/2006/relationships/image" Target="../media/image725.png"/><Relationship Id="rId137" Type="http://schemas.openxmlformats.org/officeDocument/2006/relationships/customXml" Target="../ink/ink741.xml"/><Relationship Id="rId158" Type="http://schemas.openxmlformats.org/officeDocument/2006/relationships/image" Target="../media/image746.png"/><Relationship Id="rId302" Type="http://schemas.openxmlformats.org/officeDocument/2006/relationships/image" Target="../media/image818.png"/><Relationship Id="rId323" Type="http://schemas.openxmlformats.org/officeDocument/2006/relationships/customXml" Target="../ink/ink834.xml"/><Relationship Id="rId344" Type="http://schemas.openxmlformats.org/officeDocument/2006/relationships/image" Target="../media/image839.png"/><Relationship Id="rId20" Type="http://schemas.openxmlformats.org/officeDocument/2006/relationships/image" Target="../media/image678.png"/><Relationship Id="rId41" Type="http://schemas.openxmlformats.org/officeDocument/2006/relationships/customXml" Target="../ink/ink693.xml"/><Relationship Id="rId62" Type="http://schemas.openxmlformats.org/officeDocument/2006/relationships/image" Target="../media/image699.png"/><Relationship Id="rId83" Type="http://schemas.openxmlformats.org/officeDocument/2006/relationships/customXml" Target="../ink/ink714.xml"/><Relationship Id="rId179" Type="http://schemas.openxmlformats.org/officeDocument/2006/relationships/customXml" Target="../ink/ink762.xml"/><Relationship Id="rId365" Type="http://schemas.openxmlformats.org/officeDocument/2006/relationships/customXml" Target="../ink/ink855.xml"/><Relationship Id="rId386" Type="http://schemas.openxmlformats.org/officeDocument/2006/relationships/image" Target="../media/image859.png"/><Relationship Id="rId190" Type="http://schemas.openxmlformats.org/officeDocument/2006/relationships/image" Target="../media/image762.png"/><Relationship Id="rId204" Type="http://schemas.openxmlformats.org/officeDocument/2006/relationships/image" Target="../media/image769.png"/><Relationship Id="rId225" Type="http://schemas.openxmlformats.org/officeDocument/2006/relationships/customXml" Target="../ink/ink785.xml"/><Relationship Id="rId246" Type="http://schemas.openxmlformats.org/officeDocument/2006/relationships/image" Target="../media/image790.png"/><Relationship Id="rId267" Type="http://schemas.openxmlformats.org/officeDocument/2006/relationships/customXml" Target="../ink/ink806.xml"/><Relationship Id="rId288" Type="http://schemas.openxmlformats.org/officeDocument/2006/relationships/image" Target="../media/image811.png"/><Relationship Id="rId411" Type="http://schemas.openxmlformats.org/officeDocument/2006/relationships/customXml" Target="../ink/ink878.xml"/><Relationship Id="rId106" Type="http://schemas.openxmlformats.org/officeDocument/2006/relationships/image" Target="../media/image720.png"/><Relationship Id="rId127" Type="http://schemas.openxmlformats.org/officeDocument/2006/relationships/customXml" Target="../ink/ink736.xml"/><Relationship Id="rId313" Type="http://schemas.openxmlformats.org/officeDocument/2006/relationships/customXml" Target="../ink/ink829.xml"/><Relationship Id="rId10" Type="http://schemas.openxmlformats.org/officeDocument/2006/relationships/image" Target="../media/image673.png"/><Relationship Id="rId31" Type="http://schemas.openxmlformats.org/officeDocument/2006/relationships/customXml" Target="../ink/ink688.xml"/><Relationship Id="rId52" Type="http://schemas.openxmlformats.org/officeDocument/2006/relationships/image" Target="../media/image694.png"/><Relationship Id="rId73" Type="http://schemas.openxmlformats.org/officeDocument/2006/relationships/customXml" Target="../ink/ink709.xml"/><Relationship Id="rId94" Type="http://schemas.openxmlformats.org/officeDocument/2006/relationships/image" Target="../media/image714.png"/><Relationship Id="rId148" Type="http://schemas.openxmlformats.org/officeDocument/2006/relationships/image" Target="../media/image741.png"/><Relationship Id="rId169" Type="http://schemas.openxmlformats.org/officeDocument/2006/relationships/customXml" Target="../ink/ink757.xml"/><Relationship Id="rId334" Type="http://schemas.openxmlformats.org/officeDocument/2006/relationships/image" Target="../media/image834.png"/><Relationship Id="rId355" Type="http://schemas.openxmlformats.org/officeDocument/2006/relationships/customXml" Target="../ink/ink850.xml"/><Relationship Id="rId376" Type="http://schemas.openxmlformats.org/officeDocument/2006/relationships/image" Target="../media/image854.png"/><Relationship Id="rId397" Type="http://schemas.openxmlformats.org/officeDocument/2006/relationships/customXml" Target="../ink/ink871.xml"/><Relationship Id="rId4" Type="http://schemas.openxmlformats.org/officeDocument/2006/relationships/image" Target="../media/image670.png"/><Relationship Id="rId180" Type="http://schemas.openxmlformats.org/officeDocument/2006/relationships/image" Target="../media/image757.png"/><Relationship Id="rId215" Type="http://schemas.openxmlformats.org/officeDocument/2006/relationships/customXml" Target="../ink/ink780.xml"/><Relationship Id="rId236" Type="http://schemas.openxmlformats.org/officeDocument/2006/relationships/image" Target="../media/image785.png"/><Relationship Id="rId257" Type="http://schemas.openxmlformats.org/officeDocument/2006/relationships/customXml" Target="../ink/ink801.xml"/><Relationship Id="rId278" Type="http://schemas.openxmlformats.org/officeDocument/2006/relationships/image" Target="../media/image806.png"/><Relationship Id="rId401" Type="http://schemas.openxmlformats.org/officeDocument/2006/relationships/customXml" Target="../ink/ink873.xml"/><Relationship Id="rId303" Type="http://schemas.openxmlformats.org/officeDocument/2006/relationships/customXml" Target="../ink/ink824.xml"/><Relationship Id="rId42" Type="http://schemas.openxmlformats.org/officeDocument/2006/relationships/image" Target="../media/image689.png"/><Relationship Id="rId84" Type="http://schemas.openxmlformats.org/officeDocument/2006/relationships/image" Target="../media/image710.png"/><Relationship Id="rId138" Type="http://schemas.openxmlformats.org/officeDocument/2006/relationships/image" Target="../media/image736.png"/><Relationship Id="rId345" Type="http://schemas.openxmlformats.org/officeDocument/2006/relationships/customXml" Target="../ink/ink845.xml"/><Relationship Id="rId387" Type="http://schemas.openxmlformats.org/officeDocument/2006/relationships/customXml" Target="../ink/ink866.xml"/><Relationship Id="rId191" Type="http://schemas.openxmlformats.org/officeDocument/2006/relationships/customXml" Target="../ink/ink768.xml"/><Relationship Id="rId205" Type="http://schemas.openxmlformats.org/officeDocument/2006/relationships/customXml" Target="../ink/ink775.xml"/><Relationship Id="rId247" Type="http://schemas.openxmlformats.org/officeDocument/2006/relationships/customXml" Target="../ink/ink796.xml"/><Relationship Id="rId412" Type="http://schemas.openxmlformats.org/officeDocument/2006/relationships/image" Target="../media/image872.png"/><Relationship Id="rId107" Type="http://schemas.openxmlformats.org/officeDocument/2006/relationships/customXml" Target="../ink/ink726.xml"/><Relationship Id="rId289" Type="http://schemas.openxmlformats.org/officeDocument/2006/relationships/customXml" Target="../ink/ink817.xml"/><Relationship Id="rId11" Type="http://schemas.openxmlformats.org/officeDocument/2006/relationships/customXml" Target="../ink/ink678.xml"/><Relationship Id="rId53" Type="http://schemas.openxmlformats.org/officeDocument/2006/relationships/customXml" Target="../ink/ink699.xml"/><Relationship Id="rId149" Type="http://schemas.openxmlformats.org/officeDocument/2006/relationships/customXml" Target="../ink/ink747.xml"/><Relationship Id="rId314" Type="http://schemas.openxmlformats.org/officeDocument/2006/relationships/image" Target="../media/image824.png"/><Relationship Id="rId356" Type="http://schemas.openxmlformats.org/officeDocument/2006/relationships/image" Target="../media/image845.png"/><Relationship Id="rId398" Type="http://schemas.openxmlformats.org/officeDocument/2006/relationships/image" Target="../media/image865.png"/><Relationship Id="rId95" Type="http://schemas.openxmlformats.org/officeDocument/2006/relationships/customXml" Target="../ink/ink720.xml"/><Relationship Id="rId160" Type="http://schemas.openxmlformats.org/officeDocument/2006/relationships/image" Target="../media/image747.png"/><Relationship Id="rId216" Type="http://schemas.openxmlformats.org/officeDocument/2006/relationships/image" Target="../media/image775.png"/><Relationship Id="rId258" Type="http://schemas.openxmlformats.org/officeDocument/2006/relationships/image" Target="../media/image796.png"/><Relationship Id="rId22" Type="http://schemas.openxmlformats.org/officeDocument/2006/relationships/image" Target="../media/image679.png"/><Relationship Id="rId64" Type="http://schemas.openxmlformats.org/officeDocument/2006/relationships/image" Target="../media/image700.png"/><Relationship Id="rId118" Type="http://schemas.openxmlformats.org/officeDocument/2006/relationships/image" Target="../media/image726.png"/><Relationship Id="rId325" Type="http://schemas.openxmlformats.org/officeDocument/2006/relationships/customXml" Target="../ink/ink835.xml"/><Relationship Id="rId367" Type="http://schemas.openxmlformats.org/officeDocument/2006/relationships/customXml" Target="../ink/ink856.xml"/><Relationship Id="rId171" Type="http://schemas.openxmlformats.org/officeDocument/2006/relationships/customXml" Target="../ink/ink758.xml"/><Relationship Id="rId227" Type="http://schemas.openxmlformats.org/officeDocument/2006/relationships/customXml" Target="../ink/ink786.xml"/><Relationship Id="rId269" Type="http://schemas.openxmlformats.org/officeDocument/2006/relationships/customXml" Target="../ink/ink807.xml"/><Relationship Id="rId33" Type="http://schemas.openxmlformats.org/officeDocument/2006/relationships/customXml" Target="../ink/ink689.xml"/><Relationship Id="rId129" Type="http://schemas.openxmlformats.org/officeDocument/2006/relationships/customXml" Target="../ink/ink737.xml"/><Relationship Id="rId280" Type="http://schemas.openxmlformats.org/officeDocument/2006/relationships/image" Target="../media/image807.png"/><Relationship Id="rId336" Type="http://schemas.openxmlformats.org/officeDocument/2006/relationships/image" Target="../media/image835.png"/><Relationship Id="rId75" Type="http://schemas.openxmlformats.org/officeDocument/2006/relationships/customXml" Target="../ink/ink710.xml"/><Relationship Id="rId140" Type="http://schemas.openxmlformats.org/officeDocument/2006/relationships/image" Target="../media/image737.png"/><Relationship Id="rId182" Type="http://schemas.openxmlformats.org/officeDocument/2006/relationships/image" Target="../media/image758.png"/><Relationship Id="rId378" Type="http://schemas.openxmlformats.org/officeDocument/2006/relationships/image" Target="../media/image855.png"/><Relationship Id="rId403" Type="http://schemas.openxmlformats.org/officeDocument/2006/relationships/customXml" Target="../ink/ink874.xml"/><Relationship Id="rId6" Type="http://schemas.openxmlformats.org/officeDocument/2006/relationships/image" Target="../media/image671.png"/><Relationship Id="rId238" Type="http://schemas.openxmlformats.org/officeDocument/2006/relationships/image" Target="../media/image786.png"/><Relationship Id="rId291" Type="http://schemas.openxmlformats.org/officeDocument/2006/relationships/customXml" Target="../ink/ink818.xml"/><Relationship Id="rId305" Type="http://schemas.openxmlformats.org/officeDocument/2006/relationships/customXml" Target="../ink/ink825.xml"/><Relationship Id="rId347" Type="http://schemas.openxmlformats.org/officeDocument/2006/relationships/customXml" Target="../ink/ink846.xml"/><Relationship Id="rId44" Type="http://schemas.openxmlformats.org/officeDocument/2006/relationships/image" Target="../media/image690.png"/><Relationship Id="rId86" Type="http://schemas.openxmlformats.org/officeDocument/2006/relationships/image" Target="../media/image506.png"/><Relationship Id="rId151" Type="http://schemas.openxmlformats.org/officeDocument/2006/relationships/customXml" Target="../ink/ink748.xml"/><Relationship Id="rId389" Type="http://schemas.openxmlformats.org/officeDocument/2006/relationships/customXml" Target="../ink/ink867.xml"/><Relationship Id="rId193" Type="http://schemas.openxmlformats.org/officeDocument/2006/relationships/customXml" Target="../ink/ink769.xml"/><Relationship Id="rId207" Type="http://schemas.openxmlformats.org/officeDocument/2006/relationships/customXml" Target="../ink/ink776.xml"/><Relationship Id="rId249" Type="http://schemas.openxmlformats.org/officeDocument/2006/relationships/customXml" Target="../ink/ink797.xml"/><Relationship Id="rId414" Type="http://schemas.openxmlformats.org/officeDocument/2006/relationships/image" Target="../media/image873.png"/><Relationship Id="rId13" Type="http://schemas.openxmlformats.org/officeDocument/2006/relationships/customXml" Target="../ink/ink679.xml"/><Relationship Id="rId109" Type="http://schemas.openxmlformats.org/officeDocument/2006/relationships/customXml" Target="../ink/ink727.xml"/><Relationship Id="rId260" Type="http://schemas.openxmlformats.org/officeDocument/2006/relationships/image" Target="../media/image797.png"/><Relationship Id="rId316" Type="http://schemas.openxmlformats.org/officeDocument/2006/relationships/image" Target="../media/image825.png"/><Relationship Id="rId55" Type="http://schemas.openxmlformats.org/officeDocument/2006/relationships/customXml" Target="../ink/ink700.xml"/><Relationship Id="rId97" Type="http://schemas.openxmlformats.org/officeDocument/2006/relationships/customXml" Target="../ink/ink721.xml"/><Relationship Id="rId120" Type="http://schemas.openxmlformats.org/officeDocument/2006/relationships/image" Target="../media/image727.png"/><Relationship Id="rId358" Type="http://schemas.openxmlformats.org/officeDocument/2006/relationships/image" Target="../media/image846.png"/><Relationship Id="rId162" Type="http://schemas.openxmlformats.org/officeDocument/2006/relationships/image" Target="../media/image748.png"/><Relationship Id="rId218" Type="http://schemas.openxmlformats.org/officeDocument/2006/relationships/image" Target="../media/image776.png"/><Relationship Id="rId271" Type="http://schemas.openxmlformats.org/officeDocument/2006/relationships/customXml" Target="../ink/ink808.xml"/><Relationship Id="rId24" Type="http://schemas.openxmlformats.org/officeDocument/2006/relationships/image" Target="../media/image680.png"/><Relationship Id="rId66" Type="http://schemas.openxmlformats.org/officeDocument/2006/relationships/image" Target="../media/image701.png"/><Relationship Id="rId131" Type="http://schemas.openxmlformats.org/officeDocument/2006/relationships/customXml" Target="../ink/ink738.xml"/><Relationship Id="rId327" Type="http://schemas.openxmlformats.org/officeDocument/2006/relationships/customXml" Target="../ink/ink836.xml"/><Relationship Id="rId369" Type="http://schemas.openxmlformats.org/officeDocument/2006/relationships/customXml" Target="../ink/ink857.xml"/><Relationship Id="rId173" Type="http://schemas.openxmlformats.org/officeDocument/2006/relationships/customXml" Target="../ink/ink759.xml"/><Relationship Id="rId229" Type="http://schemas.openxmlformats.org/officeDocument/2006/relationships/customXml" Target="../ink/ink787.xml"/><Relationship Id="rId380" Type="http://schemas.openxmlformats.org/officeDocument/2006/relationships/image" Target="../media/image856.png"/><Relationship Id="rId240" Type="http://schemas.openxmlformats.org/officeDocument/2006/relationships/image" Target="../media/image787.png"/><Relationship Id="rId35" Type="http://schemas.openxmlformats.org/officeDocument/2006/relationships/customXml" Target="../ink/ink690.xml"/><Relationship Id="rId77" Type="http://schemas.openxmlformats.org/officeDocument/2006/relationships/customXml" Target="../ink/ink711.xml"/><Relationship Id="rId100" Type="http://schemas.openxmlformats.org/officeDocument/2006/relationships/image" Target="../media/image717.png"/><Relationship Id="rId282" Type="http://schemas.openxmlformats.org/officeDocument/2006/relationships/image" Target="../media/image808.png"/><Relationship Id="rId338" Type="http://schemas.openxmlformats.org/officeDocument/2006/relationships/image" Target="../media/image836.png"/><Relationship Id="rId8" Type="http://schemas.openxmlformats.org/officeDocument/2006/relationships/image" Target="../media/image672.png"/><Relationship Id="rId142" Type="http://schemas.openxmlformats.org/officeDocument/2006/relationships/image" Target="../media/image738.png"/><Relationship Id="rId184" Type="http://schemas.openxmlformats.org/officeDocument/2006/relationships/image" Target="../media/image759.png"/><Relationship Id="rId391" Type="http://schemas.openxmlformats.org/officeDocument/2006/relationships/customXml" Target="../ink/ink868.xml"/><Relationship Id="rId405" Type="http://schemas.openxmlformats.org/officeDocument/2006/relationships/customXml" Target="../ink/ink875.xml"/><Relationship Id="rId251" Type="http://schemas.openxmlformats.org/officeDocument/2006/relationships/customXml" Target="../ink/ink798.xml"/><Relationship Id="rId46" Type="http://schemas.openxmlformats.org/officeDocument/2006/relationships/image" Target="../media/image691.png"/><Relationship Id="rId293" Type="http://schemas.openxmlformats.org/officeDocument/2006/relationships/customXml" Target="../ink/ink819.xml"/><Relationship Id="rId307" Type="http://schemas.openxmlformats.org/officeDocument/2006/relationships/customXml" Target="../ink/ink826.xml"/><Relationship Id="rId349" Type="http://schemas.openxmlformats.org/officeDocument/2006/relationships/customXml" Target="../ink/ink847.xml"/><Relationship Id="rId88" Type="http://schemas.openxmlformats.org/officeDocument/2006/relationships/image" Target="../media/image711.png"/><Relationship Id="rId111" Type="http://schemas.openxmlformats.org/officeDocument/2006/relationships/customXml" Target="../ink/ink728.xml"/><Relationship Id="rId153" Type="http://schemas.openxmlformats.org/officeDocument/2006/relationships/customXml" Target="../ink/ink749.xml"/><Relationship Id="rId195" Type="http://schemas.openxmlformats.org/officeDocument/2006/relationships/customXml" Target="../ink/ink770.xml"/><Relationship Id="rId209" Type="http://schemas.openxmlformats.org/officeDocument/2006/relationships/customXml" Target="../ink/ink777.xml"/><Relationship Id="rId360" Type="http://schemas.openxmlformats.org/officeDocument/2006/relationships/image" Target="../media/image847.png"/><Relationship Id="rId416" Type="http://schemas.openxmlformats.org/officeDocument/2006/relationships/image" Target="../media/image874.png"/><Relationship Id="rId220" Type="http://schemas.openxmlformats.org/officeDocument/2006/relationships/image" Target="../media/image777.png"/><Relationship Id="rId15" Type="http://schemas.openxmlformats.org/officeDocument/2006/relationships/customXml" Target="../ink/ink680.xml"/><Relationship Id="rId57" Type="http://schemas.openxmlformats.org/officeDocument/2006/relationships/customXml" Target="../ink/ink701.xml"/><Relationship Id="rId262" Type="http://schemas.openxmlformats.org/officeDocument/2006/relationships/image" Target="../media/image798.png"/><Relationship Id="rId318" Type="http://schemas.openxmlformats.org/officeDocument/2006/relationships/image" Target="../media/image826.png"/><Relationship Id="rId99" Type="http://schemas.openxmlformats.org/officeDocument/2006/relationships/customXml" Target="../ink/ink722.xml"/><Relationship Id="rId122" Type="http://schemas.openxmlformats.org/officeDocument/2006/relationships/image" Target="../media/image728.png"/><Relationship Id="rId164" Type="http://schemas.openxmlformats.org/officeDocument/2006/relationships/image" Target="../media/image749.png"/><Relationship Id="rId371" Type="http://schemas.openxmlformats.org/officeDocument/2006/relationships/customXml" Target="../ink/ink858.xml"/><Relationship Id="rId26" Type="http://schemas.openxmlformats.org/officeDocument/2006/relationships/image" Target="../media/image681.png"/><Relationship Id="rId231" Type="http://schemas.openxmlformats.org/officeDocument/2006/relationships/customXml" Target="../ink/ink788.xml"/><Relationship Id="rId273" Type="http://schemas.openxmlformats.org/officeDocument/2006/relationships/customXml" Target="../ink/ink809.xml"/><Relationship Id="rId329" Type="http://schemas.openxmlformats.org/officeDocument/2006/relationships/customXml" Target="../ink/ink837.xml"/><Relationship Id="rId68" Type="http://schemas.openxmlformats.org/officeDocument/2006/relationships/image" Target="../media/image702.png"/><Relationship Id="rId133" Type="http://schemas.openxmlformats.org/officeDocument/2006/relationships/customXml" Target="../ink/ink739.xml"/><Relationship Id="rId175" Type="http://schemas.openxmlformats.org/officeDocument/2006/relationships/customXml" Target="../ink/ink760.xml"/><Relationship Id="rId340" Type="http://schemas.openxmlformats.org/officeDocument/2006/relationships/image" Target="../media/image837.png"/><Relationship Id="rId200" Type="http://schemas.openxmlformats.org/officeDocument/2006/relationships/image" Target="../media/image767.png"/><Relationship Id="rId382" Type="http://schemas.openxmlformats.org/officeDocument/2006/relationships/image" Target="../media/image857.png"/><Relationship Id="rId242" Type="http://schemas.openxmlformats.org/officeDocument/2006/relationships/image" Target="../media/image788.png"/><Relationship Id="rId284" Type="http://schemas.openxmlformats.org/officeDocument/2006/relationships/image" Target="../media/image809.png"/><Relationship Id="rId37" Type="http://schemas.openxmlformats.org/officeDocument/2006/relationships/customXml" Target="../ink/ink691.xml"/><Relationship Id="rId79" Type="http://schemas.openxmlformats.org/officeDocument/2006/relationships/customXml" Target="../ink/ink712.xml"/><Relationship Id="rId102" Type="http://schemas.openxmlformats.org/officeDocument/2006/relationships/image" Target="../media/image718.png"/><Relationship Id="rId144" Type="http://schemas.openxmlformats.org/officeDocument/2006/relationships/image" Target="../media/image739.png"/><Relationship Id="rId90" Type="http://schemas.openxmlformats.org/officeDocument/2006/relationships/image" Target="../media/image712.png"/><Relationship Id="rId186" Type="http://schemas.openxmlformats.org/officeDocument/2006/relationships/image" Target="../media/image760.png"/><Relationship Id="rId351" Type="http://schemas.openxmlformats.org/officeDocument/2006/relationships/customXml" Target="../ink/ink848.xml"/><Relationship Id="rId393" Type="http://schemas.openxmlformats.org/officeDocument/2006/relationships/customXml" Target="../ink/ink869.xml"/><Relationship Id="rId407" Type="http://schemas.openxmlformats.org/officeDocument/2006/relationships/customXml" Target="../ink/ink876.xml"/><Relationship Id="rId211" Type="http://schemas.openxmlformats.org/officeDocument/2006/relationships/customXml" Target="../ink/ink778.xml"/><Relationship Id="rId253" Type="http://schemas.openxmlformats.org/officeDocument/2006/relationships/customXml" Target="../ink/ink799.xml"/><Relationship Id="rId295" Type="http://schemas.openxmlformats.org/officeDocument/2006/relationships/customXml" Target="../ink/ink820.xml"/><Relationship Id="rId309" Type="http://schemas.openxmlformats.org/officeDocument/2006/relationships/customXml" Target="../ink/ink827.xml"/><Relationship Id="rId48" Type="http://schemas.openxmlformats.org/officeDocument/2006/relationships/image" Target="../media/image692.png"/><Relationship Id="rId113" Type="http://schemas.openxmlformats.org/officeDocument/2006/relationships/customXml" Target="../ink/ink729.xml"/><Relationship Id="rId320" Type="http://schemas.openxmlformats.org/officeDocument/2006/relationships/image" Target="../media/image827.png"/><Relationship Id="rId155" Type="http://schemas.openxmlformats.org/officeDocument/2006/relationships/customXml" Target="../ink/ink750.xml"/><Relationship Id="rId197" Type="http://schemas.openxmlformats.org/officeDocument/2006/relationships/customXml" Target="../ink/ink771.xml"/><Relationship Id="rId362" Type="http://schemas.openxmlformats.org/officeDocument/2006/relationships/image" Target="../media/image848.png"/><Relationship Id="rId418" Type="http://schemas.openxmlformats.org/officeDocument/2006/relationships/image" Target="../media/image875.png"/><Relationship Id="rId222" Type="http://schemas.openxmlformats.org/officeDocument/2006/relationships/image" Target="../media/image778.png"/><Relationship Id="rId264" Type="http://schemas.openxmlformats.org/officeDocument/2006/relationships/image" Target="../media/image799.png"/></Relationships>
</file>

<file path=ppt/slides/_rels/slide8.xml.rels><?xml version="1.0" encoding="UTF-8" standalone="yes"?>
<Relationships xmlns="http://schemas.openxmlformats.org/package/2006/relationships"><Relationship Id="rId117" Type="http://schemas.openxmlformats.org/officeDocument/2006/relationships/image" Target="../media/image933.png"/><Relationship Id="rId21" Type="http://schemas.openxmlformats.org/officeDocument/2006/relationships/image" Target="../media/image886.png"/><Relationship Id="rId324" Type="http://schemas.openxmlformats.org/officeDocument/2006/relationships/customXml" Target="../ink/ink1047.xml"/><Relationship Id="rId531" Type="http://schemas.openxmlformats.org/officeDocument/2006/relationships/image" Target="../media/image1135.png"/><Relationship Id="rId170" Type="http://schemas.openxmlformats.org/officeDocument/2006/relationships/customXml" Target="../ink/ink968.xml"/><Relationship Id="rId268" Type="http://schemas.openxmlformats.org/officeDocument/2006/relationships/image" Target="../media/image1007.png"/><Relationship Id="rId475" Type="http://schemas.openxmlformats.org/officeDocument/2006/relationships/image" Target="../media/image1108.png"/><Relationship Id="rId32" Type="http://schemas.openxmlformats.org/officeDocument/2006/relationships/customXml" Target="../ink/ink899.xml"/><Relationship Id="rId128" Type="http://schemas.openxmlformats.org/officeDocument/2006/relationships/customXml" Target="../ink/ink947.xml"/><Relationship Id="rId335" Type="http://schemas.openxmlformats.org/officeDocument/2006/relationships/image" Target="../media/image1040.png"/><Relationship Id="rId542" Type="http://schemas.openxmlformats.org/officeDocument/2006/relationships/image" Target="../media/image1140.png"/><Relationship Id="rId181" Type="http://schemas.openxmlformats.org/officeDocument/2006/relationships/image" Target="../media/image965.png"/><Relationship Id="rId402" Type="http://schemas.openxmlformats.org/officeDocument/2006/relationships/image" Target="../media/image1073.png"/><Relationship Id="rId279" Type="http://schemas.openxmlformats.org/officeDocument/2006/relationships/customXml" Target="../ink/ink1024.xml"/><Relationship Id="rId486" Type="http://schemas.openxmlformats.org/officeDocument/2006/relationships/customXml" Target="../ink/ink1130.xml"/><Relationship Id="rId43" Type="http://schemas.openxmlformats.org/officeDocument/2006/relationships/image" Target="../media/image897.png"/><Relationship Id="rId139" Type="http://schemas.openxmlformats.org/officeDocument/2006/relationships/image" Target="../media/image944.png"/><Relationship Id="rId346" Type="http://schemas.openxmlformats.org/officeDocument/2006/relationships/customXml" Target="../ink/ink1058.xml"/><Relationship Id="rId553" Type="http://schemas.openxmlformats.org/officeDocument/2006/relationships/customXml" Target="../ink/ink1165.xml"/><Relationship Id="rId192" Type="http://schemas.openxmlformats.org/officeDocument/2006/relationships/customXml" Target="../ink/ink979.xml"/><Relationship Id="rId206" Type="http://schemas.openxmlformats.org/officeDocument/2006/relationships/image" Target="../media/image977.png"/><Relationship Id="rId413" Type="http://schemas.openxmlformats.org/officeDocument/2006/relationships/customXml" Target="../ink/ink1092.xml"/><Relationship Id="rId497" Type="http://schemas.openxmlformats.org/officeDocument/2006/relationships/customXml" Target="../ink/ink1136.xml"/><Relationship Id="rId357" Type="http://schemas.openxmlformats.org/officeDocument/2006/relationships/image" Target="../media/image1051.png"/><Relationship Id="rId54" Type="http://schemas.openxmlformats.org/officeDocument/2006/relationships/customXml" Target="../ink/ink910.xml"/><Relationship Id="rId217" Type="http://schemas.openxmlformats.org/officeDocument/2006/relationships/customXml" Target="../ink/ink992.xml"/><Relationship Id="rId564" Type="http://schemas.openxmlformats.org/officeDocument/2006/relationships/image" Target="../media/image1151.png"/><Relationship Id="rId424" Type="http://schemas.openxmlformats.org/officeDocument/2006/relationships/customXml" Target="../ink/ink1098.xml"/><Relationship Id="rId270" Type="http://schemas.openxmlformats.org/officeDocument/2006/relationships/image" Target="../media/image1008.png"/><Relationship Id="rId65" Type="http://schemas.openxmlformats.org/officeDocument/2006/relationships/image" Target="../media/image908.png"/><Relationship Id="rId130" Type="http://schemas.openxmlformats.org/officeDocument/2006/relationships/customXml" Target="../ink/ink948.xml"/><Relationship Id="rId368" Type="http://schemas.openxmlformats.org/officeDocument/2006/relationships/customXml" Target="../ink/ink1069.xml"/><Relationship Id="rId172" Type="http://schemas.openxmlformats.org/officeDocument/2006/relationships/customXml" Target="../ink/ink969.xml"/><Relationship Id="rId228" Type="http://schemas.openxmlformats.org/officeDocument/2006/relationships/image" Target="../media/image988.png"/><Relationship Id="rId435" Type="http://schemas.openxmlformats.org/officeDocument/2006/relationships/customXml" Target="../ink/ink1104.xml"/><Relationship Id="rId477" Type="http://schemas.openxmlformats.org/officeDocument/2006/relationships/image" Target="../media/image1109.png"/><Relationship Id="rId281" Type="http://schemas.openxmlformats.org/officeDocument/2006/relationships/customXml" Target="../ink/ink1025.xml"/><Relationship Id="rId337" Type="http://schemas.openxmlformats.org/officeDocument/2006/relationships/image" Target="../media/image1041.png"/><Relationship Id="rId502" Type="http://schemas.openxmlformats.org/officeDocument/2006/relationships/image" Target="../media/image1121.png"/><Relationship Id="rId34" Type="http://schemas.openxmlformats.org/officeDocument/2006/relationships/customXml" Target="../ink/ink900.xml"/><Relationship Id="rId76" Type="http://schemas.openxmlformats.org/officeDocument/2006/relationships/customXml" Target="../ink/ink921.xml"/><Relationship Id="rId141" Type="http://schemas.openxmlformats.org/officeDocument/2006/relationships/image" Target="../media/image945.png"/><Relationship Id="rId379" Type="http://schemas.openxmlformats.org/officeDocument/2006/relationships/customXml" Target="../ink/ink1075.xml"/><Relationship Id="rId544" Type="http://schemas.openxmlformats.org/officeDocument/2006/relationships/image" Target="../media/image1141.png"/><Relationship Id="rId7" Type="http://schemas.openxmlformats.org/officeDocument/2006/relationships/image" Target="../media/image879.png"/><Relationship Id="rId183" Type="http://schemas.openxmlformats.org/officeDocument/2006/relationships/image" Target="../media/image966.png"/><Relationship Id="rId239" Type="http://schemas.openxmlformats.org/officeDocument/2006/relationships/image" Target="../media/image993.png"/><Relationship Id="rId390" Type="http://schemas.openxmlformats.org/officeDocument/2006/relationships/image" Target="../media/image1067.png"/><Relationship Id="rId404" Type="http://schemas.openxmlformats.org/officeDocument/2006/relationships/image" Target="../media/image1074.png"/><Relationship Id="rId446" Type="http://schemas.openxmlformats.org/officeDocument/2006/relationships/image" Target="../media/image1094.png"/><Relationship Id="rId250" Type="http://schemas.openxmlformats.org/officeDocument/2006/relationships/customXml" Target="../ink/ink1009.xml"/><Relationship Id="rId292" Type="http://schemas.openxmlformats.org/officeDocument/2006/relationships/image" Target="../media/image1019.png"/><Relationship Id="rId306" Type="http://schemas.openxmlformats.org/officeDocument/2006/relationships/customXml" Target="../ink/ink1038.xml"/><Relationship Id="rId488" Type="http://schemas.openxmlformats.org/officeDocument/2006/relationships/customXml" Target="../ink/ink1131.xml"/><Relationship Id="rId45" Type="http://schemas.openxmlformats.org/officeDocument/2006/relationships/image" Target="../media/image898.png"/><Relationship Id="rId87" Type="http://schemas.openxmlformats.org/officeDocument/2006/relationships/image" Target="../media/image918.png"/><Relationship Id="rId110" Type="http://schemas.openxmlformats.org/officeDocument/2006/relationships/customXml" Target="../ink/ink938.xml"/><Relationship Id="rId348" Type="http://schemas.openxmlformats.org/officeDocument/2006/relationships/customXml" Target="../ink/ink1059.xml"/><Relationship Id="rId513" Type="http://schemas.openxmlformats.org/officeDocument/2006/relationships/customXml" Target="../ink/ink1144.xml"/><Relationship Id="rId555" Type="http://schemas.openxmlformats.org/officeDocument/2006/relationships/customXml" Target="../ink/ink1166.xml"/><Relationship Id="rId152" Type="http://schemas.openxmlformats.org/officeDocument/2006/relationships/customXml" Target="../ink/ink959.xml"/><Relationship Id="rId194" Type="http://schemas.openxmlformats.org/officeDocument/2006/relationships/customXml" Target="../ink/ink980.xml"/><Relationship Id="rId208" Type="http://schemas.openxmlformats.org/officeDocument/2006/relationships/image" Target="../media/image978.png"/><Relationship Id="rId415" Type="http://schemas.openxmlformats.org/officeDocument/2006/relationships/image" Target="../media/image1079.png"/><Relationship Id="rId457" Type="http://schemas.openxmlformats.org/officeDocument/2006/relationships/image" Target="../media/image1099.png"/><Relationship Id="rId261" Type="http://schemas.openxmlformats.org/officeDocument/2006/relationships/image" Target="../media/image1004.png"/><Relationship Id="rId499" Type="http://schemas.openxmlformats.org/officeDocument/2006/relationships/customXml" Target="../ink/ink1137.xml"/><Relationship Id="rId14" Type="http://schemas.openxmlformats.org/officeDocument/2006/relationships/customXml" Target="../ink/ink890.xml"/><Relationship Id="rId56" Type="http://schemas.openxmlformats.org/officeDocument/2006/relationships/customXml" Target="../ink/ink911.xml"/><Relationship Id="rId317" Type="http://schemas.openxmlformats.org/officeDocument/2006/relationships/image" Target="../media/image1031.png"/><Relationship Id="rId359" Type="http://schemas.openxmlformats.org/officeDocument/2006/relationships/image" Target="../media/image1052.png"/><Relationship Id="rId524" Type="http://schemas.openxmlformats.org/officeDocument/2006/relationships/customXml" Target="../ink/ink1150.xml"/><Relationship Id="rId566" Type="http://schemas.openxmlformats.org/officeDocument/2006/relationships/image" Target="../media/image1152.png"/><Relationship Id="rId98" Type="http://schemas.openxmlformats.org/officeDocument/2006/relationships/customXml" Target="../ink/ink932.xml"/><Relationship Id="rId121" Type="http://schemas.openxmlformats.org/officeDocument/2006/relationships/image" Target="../media/image935.png"/><Relationship Id="rId163" Type="http://schemas.openxmlformats.org/officeDocument/2006/relationships/image" Target="../media/image956.png"/><Relationship Id="rId219" Type="http://schemas.openxmlformats.org/officeDocument/2006/relationships/customXml" Target="../ink/ink993.xml"/><Relationship Id="rId370" Type="http://schemas.openxmlformats.org/officeDocument/2006/relationships/customXml" Target="../ink/ink1070.xml"/><Relationship Id="rId426" Type="http://schemas.openxmlformats.org/officeDocument/2006/relationships/customXml" Target="../ink/ink1099.xml"/><Relationship Id="rId230" Type="http://schemas.openxmlformats.org/officeDocument/2006/relationships/customXml" Target="../ink/ink999.xml"/><Relationship Id="rId468" Type="http://schemas.openxmlformats.org/officeDocument/2006/relationships/customXml" Target="../ink/ink1121.xml"/><Relationship Id="rId25" Type="http://schemas.openxmlformats.org/officeDocument/2006/relationships/image" Target="../media/image888.png"/><Relationship Id="rId67" Type="http://schemas.openxmlformats.org/officeDocument/2006/relationships/image" Target="../media/image909.png"/><Relationship Id="rId272" Type="http://schemas.openxmlformats.org/officeDocument/2006/relationships/image" Target="../media/image1009.png"/><Relationship Id="rId328" Type="http://schemas.openxmlformats.org/officeDocument/2006/relationships/customXml" Target="../ink/ink1049.xml"/><Relationship Id="rId535" Type="http://schemas.openxmlformats.org/officeDocument/2006/relationships/customXml" Target="../ink/ink1156.xml"/><Relationship Id="rId132" Type="http://schemas.openxmlformats.org/officeDocument/2006/relationships/customXml" Target="../ink/ink949.xml"/><Relationship Id="rId174" Type="http://schemas.openxmlformats.org/officeDocument/2006/relationships/customXml" Target="../ink/ink970.xml"/><Relationship Id="rId381" Type="http://schemas.openxmlformats.org/officeDocument/2006/relationships/customXml" Target="../ink/ink1076.xml"/><Relationship Id="rId241" Type="http://schemas.openxmlformats.org/officeDocument/2006/relationships/image" Target="../media/image994.png"/><Relationship Id="rId437" Type="http://schemas.openxmlformats.org/officeDocument/2006/relationships/customXml" Target="../ink/ink1105.xml"/><Relationship Id="rId479" Type="http://schemas.openxmlformats.org/officeDocument/2006/relationships/image" Target="../media/image1110.png"/><Relationship Id="rId36" Type="http://schemas.openxmlformats.org/officeDocument/2006/relationships/customXml" Target="../ink/ink901.xml"/><Relationship Id="rId283" Type="http://schemas.openxmlformats.org/officeDocument/2006/relationships/customXml" Target="../ink/ink1026.xml"/><Relationship Id="rId339" Type="http://schemas.openxmlformats.org/officeDocument/2006/relationships/image" Target="../media/image1042.png"/><Relationship Id="rId490" Type="http://schemas.openxmlformats.org/officeDocument/2006/relationships/customXml" Target="../ink/ink1132.xml"/><Relationship Id="rId504" Type="http://schemas.openxmlformats.org/officeDocument/2006/relationships/image" Target="../media/image1122.png"/><Relationship Id="rId546" Type="http://schemas.openxmlformats.org/officeDocument/2006/relationships/image" Target="../media/image1142.png"/><Relationship Id="rId78" Type="http://schemas.openxmlformats.org/officeDocument/2006/relationships/customXml" Target="../ink/ink922.xml"/><Relationship Id="rId101" Type="http://schemas.openxmlformats.org/officeDocument/2006/relationships/image" Target="../media/image925.png"/><Relationship Id="rId143" Type="http://schemas.openxmlformats.org/officeDocument/2006/relationships/image" Target="../media/image946.png"/><Relationship Id="rId185" Type="http://schemas.openxmlformats.org/officeDocument/2006/relationships/image" Target="../media/image967.png"/><Relationship Id="rId350" Type="http://schemas.openxmlformats.org/officeDocument/2006/relationships/customXml" Target="../ink/ink1060.xml"/><Relationship Id="rId406" Type="http://schemas.openxmlformats.org/officeDocument/2006/relationships/image" Target="../media/image1075.png"/><Relationship Id="rId9" Type="http://schemas.openxmlformats.org/officeDocument/2006/relationships/image" Target="../media/image880.png"/><Relationship Id="rId210" Type="http://schemas.openxmlformats.org/officeDocument/2006/relationships/image" Target="../media/image979.png"/><Relationship Id="rId392" Type="http://schemas.openxmlformats.org/officeDocument/2006/relationships/image" Target="../media/image1068.png"/><Relationship Id="rId448" Type="http://schemas.openxmlformats.org/officeDocument/2006/relationships/image" Target="../media/image1095.png"/><Relationship Id="rId252" Type="http://schemas.openxmlformats.org/officeDocument/2006/relationships/customXml" Target="../ink/ink1010.xml"/><Relationship Id="rId294" Type="http://schemas.openxmlformats.org/officeDocument/2006/relationships/image" Target="../media/image1020.png"/><Relationship Id="rId308" Type="http://schemas.openxmlformats.org/officeDocument/2006/relationships/customXml" Target="../ink/ink1039.xml"/><Relationship Id="rId515" Type="http://schemas.openxmlformats.org/officeDocument/2006/relationships/customXml" Target="../ink/ink1145.xml"/><Relationship Id="rId47" Type="http://schemas.openxmlformats.org/officeDocument/2006/relationships/image" Target="../media/image899.png"/><Relationship Id="rId89" Type="http://schemas.openxmlformats.org/officeDocument/2006/relationships/image" Target="../media/image919.png"/><Relationship Id="rId112" Type="http://schemas.openxmlformats.org/officeDocument/2006/relationships/customXml" Target="../ink/ink939.xml"/><Relationship Id="rId154" Type="http://schemas.openxmlformats.org/officeDocument/2006/relationships/customXml" Target="../ink/ink960.xml"/><Relationship Id="rId361" Type="http://schemas.openxmlformats.org/officeDocument/2006/relationships/image" Target="../media/image1053.png"/><Relationship Id="rId557" Type="http://schemas.openxmlformats.org/officeDocument/2006/relationships/customXml" Target="../ink/ink1167.xml"/><Relationship Id="rId196" Type="http://schemas.openxmlformats.org/officeDocument/2006/relationships/customXml" Target="../ink/ink981.xml"/><Relationship Id="rId417" Type="http://schemas.openxmlformats.org/officeDocument/2006/relationships/image" Target="../media/image1080.png"/><Relationship Id="rId459" Type="http://schemas.openxmlformats.org/officeDocument/2006/relationships/image" Target="../media/image1100.png"/><Relationship Id="rId16" Type="http://schemas.openxmlformats.org/officeDocument/2006/relationships/customXml" Target="../ink/ink891.xml"/><Relationship Id="rId221" Type="http://schemas.openxmlformats.org/officeDocument/2006/relationships/customXml" Target="../ink/ink994.xml"/><Relationship Id="rId263" Type="http://schemas.openxmlformats.org/officeDocument/2006/relationships/customXml" Target="../ink/ink1016.xml"/><Relationship Id="rId319" Type="http://schemas.openxmlformats.org/officeDocument/2006/relationships/image" Target="../media/image1032.png"/><Relationship Id="rId470" Type="http://schemas.openxmlformats.org/officeDocument/2006/relationships/customXml" Target="../ink/ink1122.xml"/><Relationship Id="rId526" Type="http://schemas.openxmlformats.org/officeDocument/2006/relationships/customXml" Target="../ink/ink1151.xml"/><Relationship Id="rId58" Type="http://schemas.openxmlformats.org/officeDocument/2006/relationships/customXml" Target="../ink/ink912.xml"/><Relationship Id="rId123" Type="http://schemas.openxmlformats.org/officeDocument/2006/relationships/image" Target="../media/image936.png"/><Relationship Id="rId330" Type="http://schemas.openxmlformats.org/officeDocument/2006/relationships/customXml" Target="../ink/ink1050.xml"/><Relationship Id="rId568" Type="http://schemas.openxmlformats.org/officeDocument/2006/relationships/image" Target="../media/image1153.png"/><Relationship Id="rId165" Type="http://schemas.openxmlformats.org/officeDocument/2006/relationships/image" Target="../media/image957.png"/><Relationship Id="rId372" Type="http://schemas.openxmlformats.org/officeDocument/2006/relationships/customXml" Target="../ink/ink1071.xml"/><Relationship Id="rId428" Type="http://schemas.openxmlformats.org/officeDocument/2006/relationships/customXml" Target="../ink/ink1100.xml"/><Relationship Id="rId232" Type="http://schemas.openxmlformats.org/officeDocument/2006/relationships/customXml" Target="../ink/ink1000.xml"/><Relationship Id="rId274" Type="http://schemas.openxmlformats.org/officeDocument/2006/relationships/image" Target="../media/image1010.png"/><Relationship Id="rId481" Type="http://schemas.openxmlformats.org/officeDocument/2006/relationships/image" Target="../media/image1111.png"/><Relationship Id="rId27" Type="http://schemas.openxmlformats.org/officeDocument/2006/relationships/image" Target="../media/image889.png"/><Relationship Id="rId69" Type="http://schemas.openxmlformats.org/officeDocument/2006/relationships/image" Target="../media/image910.png"/><Relationship Id="rId134" Type="http://schemas.openxmlformats.org/officeDocument/2006/relationships/customXml" Target="../ink/ink950.xml"/><Relationship Id="rId537" Type="http://schemas.openxmlformats.org/officeDocument/2006/relationships/customXml" Target="../ink/ink1157.xml"/><Relationship Id="rId80" Type="http://schemas.openxmlformats.org/officeDocument/2006/relationships/customXml" Target="../ink/ink923.xml"/><Relationship Id="rId176" Type="http://schemas.openxmlformats.org/officeDocument/2006/relationships/customXml" Target="../ink/ink971.xml"/><Relationship Id="rId341" Type="http://schemas.openxmlformats.org/officeDocument/2006/relationships/image" Target="../media/image1043.png"/><Relationship Id="rId383" Type="http://schemas.openxmlformats.org/officeDocument/2006/relationships/customXml" Target="../ink/ink1077.xml"/><Relationship Id="rId439" Type="http://schemas.openxmlformats.org/officeDocument/2006/relationships/customXml" Target="../ink/ink1106.xml"/><Relationship Id="rId201" Type="http://schemas.openxmlformats.org/officeDocument/2006/relationships/image" Target="../media/image975.png"/><Relationship Id="rId243" Type="http://schemas.openxmlformats.org/officeDocument/2006/relationships/image" Target="../media/image995.png"/><Relationship Id="rId285" Type="http://schemas.openxmlformats.org/officeDocument/2006/relationships/customXml" Target="../ink/ink1027.xml"/><Relationship Id="rId450" Type="http://schemas.openxmlformats.org/officeDocument/2006/relationships/image" Target="../media/image1096.png"/><Relationship Id="rId506" Type="http://schemas.openxmlformats.org/officeDocument/2006/relationships/image" Target="../media/image1123.png"/><Relationship Id="rId38" Type="http://schemas.openxmlformats.org/officeDocument/2006/relationships/customXml" Target="../ink/ink902.xml"/><Relationship Id="rId103" Type="http://schemas.openxmlformats.org/officeDocument/2006/relationships/image" Target="../media/image926.png"/><Relationship Id="rId310" Type="http://schemas.openxmlformats.org/officeDocument/2006/relationships/customXml" Target="../ink/ink1040.xml"/><Relationship Id="rId492" Type="http://schemas.openxmlformats.org/officeDocument/2006/relationships/customXml" Target="../ink/ink1133.xml"/><Relationship Id="rId548" Type="http://schemas.openxmlformats.org/officeDocument/2006/relationships/image" Target="../media/image1143.png"/><Relationship Id="rId91" Type="http://schemas.openxmlformats.org/officeDocument/2006/relationships/image" Target="../media/image920.png"/><Relationship Id="rId145" Type="http://schemas.openxmlformats.org/officeDocument/2006/relationships/image" Target="../media/image947.png"/><Relationship Id="rId187" Type="http://schemas.openxmlformats.org/officeDocument/2006/relationships/image" Target="../media/image968.png"/><Relationship Id="rId352" Type="http://schemas.openxmlformats.org/officeDocument/2006/relationships/customXml" Target="../ink/ink1061.xml"/><Relationship Id="rId394" Type="http://schemas.openxmlformats.org/officeDocument/2006/relationships/image" Target="../media/image1069.png"/><Relationship Id="rId408" Type="http://schemas.openxmlformats.org/officeDocument/2006/relationships/image" Target="../media/image1076.png"/><Relationship Id="rId212" Type="http://schemas.openxmlformats.org/officeDocument/2006/relationships/image" Target="../media/image980.png"/><Relationship Id="rId254" Type="http://schemas.openxmlformats.org/officeDocument/2006/relationships/customXml" Target="../ink/ink1011.xml"/><Relationship Id="rId49" Type="http://schemas.openxmlformats.org/officeDocument/2006/relationships/image" Target="../media/image900.png"/><Relationship Id="rId114" Type="http://schemas.openxmlformats.org/officeDocument/2006/relationships/customXml" Target="../ink/ink940.xml"/><Relationship Id="rId296" Type="http://schemas.openxmlformats.org/officeDocument/2006/relationships/image" Target="../media/image1021.png"/><Relationship Id="rId461" Type="http://schemas.openxmlformats.org/officeDocument/2006/relationships/image" Target="../media/image1101.png"/><Relationship Id="rId517" Type="http://schemas.openxmlformats.org/officeDocument/2006/relationships/image" Target="../media/image1128.png"/><Relationship Id="rId559" Type="http://schemas.openxmlformats.org/officeDocument/2006/relationships/customXml" Target="../ink/ink1168.xml"/><Relationship Id="rId60" Type="http://schemas.openxmlformats.org/officeDocument/2006/relationships/customXml" Target="../ink/ink913.xml"/><Relationship Id="rId156" Type="http://schemas.openxmlformats.org/officeDocument/2006/relationships/customXml" Target="../ink/ink961.xml"/><Relationship Id="rId198" Type="http://schemas.openxmlformats.org/officeDocument/2006/relationships/customXml" Target="../ink/ink982.xml"/><Relationship Id="rId321" Type="http://schemas.openxmlformats.org/officeDocument/2006/relationships/image" Target="../media/image1033.png"/><Relationship Id="rId363" Type="http://schemas.openxmlformats.org/officeDocument/2006/relationships/image" Target="../media/image1054.png"/><Relationship Id="rId419" Type="http://schemas.openxmlformats.org/officeDocument/2006/relationships/image" Target="../media/image1081.png"/><Relationship Id="rId570" Type="http://schemas.openxmlformats.org/officeDocument/2006/relationships/image" Target="../media/image1154.png"/><Relationship Id="rId223" Type="http://schemas.openxmlformats.org/officeDocument/2006/relationships/customXml" Target="../ink/ink995.xml"/><Relationship Id="rId430" Type="http://schemas.openxmlformats.org/officeDocument/2006/relationships/customXml" Target="../ink/ink1101.xml"/><Relationship Id="rId18" Type="http://schemas.openxmlformats.org/officeDocument/2006/relationships/customXml" Target="../ink/ink892.xml"/><Relationship Id="rId265" Type="http://schemas.openxmlformats.org/officeDocument/2006/relationships/customXml" Target="../ink/ink1017.xml"/><Relationship Id="rId472" Type="http://schemas.openxmlformats.org/officeDocument/2006/relationships/customXml" Target="../ink/ink1123.xml"/><Relationship Id="rId528" Type="http://schemas.openxmlformats.org/officeDocument/2006/relationships/customXml" Target="../ink/ink1152.xml"/><Relationship Id="rId125" Type="http://schemas.openxmlformats.org/officeDocument/2006/relationships/image" Target="../media/image937.png"/><Relationship Id="rId167" Type="http://schemas.openxmlformats.org/officeDocument/2006/relationships/image" Target="../media/image958.png"/><Relationship Id="rId332" Type="http://schemas.openxmlformats.org/officeDocument/2006/relationships/customXml" Target="../ink/ink1051.xml"/><Relationship Id="rId374" Type="http://schemas.openxmlformats.org/officeDocument/2006/relationships/customXml" Target="../ink/ink1072.xml"/><Relationship Id="rId71" Type="http://schemas.openxmlformats.org/officeDocument/2006/relationships/image" Target="../media/image911.png"/><Relationship Id="rId234" Type="http://schemas.openxmlformats.org/officeDocument/2006/relationships/customXml" Target="../ink/ink1001.xml"/><Relationship Id="rId2" Type="http://schemas.openxmlformats.org/officeDocument/2006/relationships/customXml" Target="../ink/ink884.xml"/><Relationship Id="rId29" Type="http://schemas.openxmlformats.org/officeDocument/2006/relationships/image" Target="../media/image890.png"/><Relationship Id="rId276" Type="http://schemas.openxmlformats.org/officeDocument/2006/relationships/image" Target="../media/image1011.png"/><Relationship Id="rId441" Type="http://schemas.openxmlformats.org/officeDocument/2006/relationships/customXml" Target="../ink/ink1107.xml"/><Relationship Id="rId483" Type="http://schemas.openxmlformats.org/officeDocument/2006/relationships/image" Target="../media/image1112.png"/><Relationship Id="rId539" Type="http://schemas.openxmlformats.org/officeDocument/2006/relationships/customXml" Target="../ink/ink1158.xml"/><Relationship Id="rId40" Type="http://schemas.openxmlformats.org/officeDocument/2006/relationships/customXml" Target="../ink/ink903.xml"/><Relationship Id="rId136" Type="http://schemas.openxmlformats.org/officeDocument/2006/relationships/customXml" Target="../ink/ink951.xml"/><Relationship Id="rId178" Type="http://schemas.openxmlformats.org/officeDocument/2006/relationships/customXml" Target="../ink/ink972.xml"/><Relationship Id="rId301" Type="http://schemas.openxmlformats.org/officeDocument/2006/relationships/image" Target="../media/image1023.png"/><Relationship Id="rId343" Type="http://schemas.openxmlformats.org/officeDocument/2006/relationships/image" Target="../media/image1044.png"/><Relationship Id="rId550" Type="http://schemas.openxmlformats.org/officeDocument/2006/relationships/image" Target="../media/image1144.png"/><Relationship Id="rId82" Type="http://schemas.openxmlformats.org/officeDocument/2006/relationships/customXml" Target="../ink/ink924.xml"/><Relationship Id="rId203" Type="http://schemas.openxmlformats.org/officeDocument/2006/relationships/customXml" Target="../ink/ink985.xml"/><Relationship Id="rId385" Type="http://schemas.openxmlformats.org/officeDocument/2006/relationships/customXml" Target="../ink/ink1078.xml"/><Relationship Id="rId245" Type="http://schemas.openxmlformats.org/officeDocument/2006/relationships/image" Target="../media/image996.png"/><Relationship Id="rId287" Type="http://schemas.openxmlformats.org/officeDocument/2006/relationships/customXml" Target="../ink/ink1028.xml"/><Relationship Id="rId410" Type="http://schemas.openxmlformats.org/officeDocument/2006/relationships/image" Target="../media/image1077.png"/><Relationship Id="rId452" Type="http://schemas.openxmlformats.org/officeDocument/2006/relationships/customXml" Target="../ink/ink1113.xml"/><Relationship Id="rId494" Type="http://schemas.openxmlformats.org/officeDocument/2006/relationships/image" Target="../media/image1117.png"/><Relationship Id="rId508" Type="http://schemas.openxmlformats.org/officeDocument/2006/relationships/image" Target="../media/image1124.png"/><Relationship Id="rId105" Type="http://schemas.openxmlformats.org/officeDocument/2006/relationships/image" Target="../media/image927.png"/><Relationship Id="rId147" Type="http://schemas.openxmlformats.org/officeDocument/2006/relationships/image" Target="../media/image948.png"/><Relationship Id="rId312" Type="http://schemas.openxmlformats.org/officeDocument/2006/relationships/customXml" Target="../ink/ink1041.xml"/><Relationship Id="rId354" Type="http://schemas.openxmlformats.org/officeDocument/2006/relationships/customXml" Target="../ink/ink1062.xml"/><Relationship Id="rId51" Type="http://schemas.openxmlformats.org/officeDocument/2006/relationships/image" Target="../media/image901.png"/><Relationship Id="rId93" Type="http://schemas.openxmlformats.org/officeDocument/2006/relationships/image" Target="../media/image921.png"/><Relationship Id="rId189" Type="http://schemas.openxmlformats.org/officeDocument/2006/relationships/image" Target="../media/image969.png"/><Relationship Id="rId396" Type="http://schemas.openxmlformats.org/officeDocument/2006/relationships/image" Target="../media/image1070.png"/><Relationship Id="rId561" Type="http://schemas.openxmlformats.org/officeDocument/2006/relationships/customXml" Target="../ink/ink1169.xml"/><Relationship Id="rId214" Type="http://schemas.openxmlformats.org/officeDocument/2006/relationships/image" Target="../media/image981.png"/><Relationship Id="rId256" Type="http://schemas.openxmlformats.org/officeDocument/2006/relationships/customXml" Target="../ink/ink1012.xml"/><Relationship Id="rId298" Type="http://schemas.openxmlformats.org/officeDocument/2006/relationships/customXml" Target="../ink/ink1034.xml"/><Relationship Id="rId421" Type="http://schemas.openxmlformats.org/officeDocument/2006/relationships/image" Target="../media/image1082.png"/><Relationship Id="rId463" Type="http://schemas.openxmlformats.org/officeDocument/2006/relationships/image" Target="../media/image1102.png"/><Relationship Id="rId519" Type="http://schemas.openxmlformats.org/officeDocument/2006/relationships/image" Target="../media/image1129.png"/><Relationship Id="rId116" Type="http://schemas.openxmlformats.org/officeDocument/2006/relationships/customXml" Target="../ink/ink941.xml"/><Relationship Id="rId158" Type="http://schemas.openxmlformats.org/officeDocument/2006/relationships/customXml" Target="../ink/ink962.xml"/><Relationship Id="rId323" Type="http://schemas.openxmlformats.org/officeDocument/2006/relationships/image" Target="../media/image1034.png"/><Relationship Id="rId530" Type="http://schemas.openxmlformats.org/officeDocument/2006/relationships/customXml" Target="../ink/ink1153.xml"/><Relationship Id="rId20" Type="http://schemas.openxmlformats.org/officeDocument/2006/relationships/customXml" Target="../ink/ink893.xml"/><Relationship Id="rId62" Type="http://schemas.openxmlformats.org/officeDocument/2006/relationships/customXml" Target="../ink/ink914.xml"/><Relationship Id="rId365" Type="http://schemas.openxmlformats.org/officeDocument/2006/relationships/image" Target="../media/image1055.png"/><Relationship Id="rId572" Type="http://schemas.openxmlformats.org/officeDocument/2006/relationships/image" Target="../media/image1155.png"/><Relationship Id="rId225" Type="http://schemas.openxmlformats.org/officeDocument/2006/relationships/customXml" Target="../ink/ink996.xml"/><Relationship Id="rId267" Type="http://schemas.openxmlformats.org/officeDocument/2006/relationships/customXml" Target="../ink/ink1018.xml"/><Relationship Id="rId432" Type="http://schemas.openxmlformats.org/officeDocument/2006/relationships/customXml" Target="../ink/ink1102.xml"/><Relationship Id="rId474" Type="http://schemas.openxmlformats.org/officeDocument/2006/relationships/customXml" Target="../ink/ink1124.xml"/><Relationship Id="rId127" Type="http://schemas.openxmlformats.org/officeDocument/2006/relationships/image" Target="../media/image938.png"/><Relationship Id="rId31" Type="http://schemas.openxmlformats.org/officeDocument/2006/relationships/image" Target="../media/image891.png"/><Relationship Id="rId73" Type="http://schemas.openxmlformats.org/officeDocument/2006/relationships/image" Target="../media/image57.png"/><Relationship Id="rId169" Type="http://schemas.openxmlformats.org/officeDocument/2006/relationships/image" Target="../media/image959.png"/><Relationship Id="rId334" Type="http://schemas.openxmlformats.org/officeDocument/2006/relationships/customXml" Target="../ink/ink1052.xml"/><Relationship Id="rId376" Type="http://schemas.openxmlformats.org/officeDocument/2006/relationships/customXml" Target="../ink/ink1073.xml"/><Relationship Id="rId541" Type="http://schemas.openxmlformats.org/officeDocument/2006/relationships/customXml" Target="../ink/ink1159.xml"/><Relationship Id="rId4" Type="http://schemas.openxmlformats.org/officeDocument/2006/relationships/customXml" Target="../ink/ink885.xml"/><Relationship Id="rId180" Type="http://schemas.openxmlformats.org/officeDocument/2006/relationships/customXml" Target="../ink/ink973.xml"/><Relationship Id="rId236" Type="http://schemas.openxmlformats.org/officeDocument/2006/relationships/customXml" Target="../ink/ink1002.xml"/><Relationship Id="rId278" Type="http://schemas.openxmlformats.org/officeDocument/2006/relationships/image" Target="../media/image1012.png"/><Relationship Id="rId401" Type="http://schemas.openxmlformats.org/officeDocument/2006/relationships/customXml" Target="../ink/ink1086.xml"/><Relationship Id="rId443" Type="http://schemas.openxmlformats.org/officeDocument/2006/relationships/customXml" Target="../ink/ink1108.xml"/><Relationship Id="rId303" Type="http://schemas.openxmlformats.org/officeDocument/2006/relationships/image" Target="../media/image1024.png"/><Relationship Id="rId485" Type="http://schemas.openxmlformats.org/officeDocument/2006/relationships/image" Target="../media/image1113.png"/><Relationship Id="rId42" Type="http://schemas.openxmlformats.org/officeDocument/2006/relationships/customXml" Target="../ink/ink904.xml"/><Relationship Id="rId84" Type="http://schemas.openxmlformats.org/officeDocument/2006/relationships/customXml" Target="../ink/ink925.xml"/><Relationship Id="rId138" Type="http://schemas.openxmlformats.org/officeDocument/2006/relationships/customXml" Target="../ink/ink952.xml"/><Relationship Id="rId345" Type="http://schemas.openxmlformats.org/officeDocument/2006/relationships/image" Target="../media/image1045.png"/><Relationship Id="rId387" Type="http://schemas.openxmlformats.org/officeDocument/2006/relationships/customXml" Target="../ink/ink1079.xml"/><Relationship Id="rId510" Type="http://schemas.openxmlformats.org/officeDocument/2006/relationships/image" Target="../media/image1125.png"/><Relationship Id="rId552" Type="http://schemas.openxmlformats.org/officeDocument/2006/relationships/image" Target="../media/image1145.png"/><Relationship Id="rId191" Type="http://schemas.openxmlformats.org/officeDocument/2006/relationships/image" Target="../media/image970.png"/><Relationship Id="rId205" Type="http://schemas.openxmlformats.org/officeDocument/2006/relationships/customXml" Target="../ink/ink986.xml"/><Relationship Id="rId247" Type="http://schemas.openxmlformats.org/officeDocument/2006/relationships/image" Target="../media/image997.png"/><Relationship Id="rId412" Type="http://schemas.openxmlformats.org/officeDocument/2006/relationships/image" Target="../media/image1078.png"/><Relationship Id="rId107" Type="http://schemas.openxmlformats.org/officeDocument/2006/relationships/image" Target="../media/image928.png"/><Relationship Id="rId289" Type="http://schemas.openxmlformats.org/officeDocument/2006/relationships/customXml" Target="../ink/ink1029.xml"/><Relationship Id="rId454" Type="http://schemas.openxmlformats.org/officeDocument/2006/relationships/customXml" Target="../ink/ink1114.xml"/><Relationship Id="rId496" Type="http://schemas.openxmlformats.org/officeDocument/2006/relationships/image" Target="../media/image1118.png"/><Relationship Id="rId11" Type="http://schemas.openxmlformats.org/officeDocument/2006/relationships/image" Target="../media/image881.png"/><Relationship Id="rId53" Type="http://schemas.openxmlformats.org/officeDocument/2006/relationships/image" Target="../media/image902.png"/><Relationship Id="rId149" Type="http://schemas.openxmlformats.org/officeDocument/2006/relationships/image" Target="../media/image949.png"/><Relationship Id="rId314" Type="http://schemas.openxmlformats.org/officeDocument/2006/relationships/customXml" Target="../ink/ink1042.xml"/><Relationship Id="rId356" Type="http://schemas.openxmlformats.org/officeDocument/2006/relationships/customXml" Target="../ink/ink1063.xml"/><Relationship Id="rId398" Type="http://schemas.openxmlformats.org/officeDocument/2006/relationships/image" Target="../media/image1071.png"/><Relationship Id="rId521" Type="http://schemas.openxmlformats.org/officeDocument/2006/relationships/image" Target="../media/image1130.png"/><Relationship Id="rId563" Type="http://schemas.openxmlformats.org/officeDocument/2006/relationships/customXml" Target="../ink/ink1170.xml"/><Relationship Id="rId95" Type="http://schemas.openxmlformats.org/officeDocument/2006/relationships/image" Target="../media/image922.png"/><Relationship Id="rId160" Type="http://schemas.openxmlformats.org/officeDocument/2006/relationships/customXml" Target="../ink/ink963.xml"/><Relationship Id="rId216" Type="http://schemas.openxmlformats.org/officeDocument/2006/relationships/image" Target="../media/image982.png"/><Relationship Id="rId423" Type="http://schemas.openxmlformats.org/officeDocument/2006/relationships/image" Target="../media/image1083.png"/><Relationship Id="rId258" Type="http://schemas.openxmlformats.org/officeDocument/2006/relationships/customXml" Target="../ink/ink1013.xml"/><Relationship Id="rId465" Type="http://schemas.openxmlformats.org/officeDocument/2006/relationships/image" Target="../media/image1103.png"/><Relationship Id="rId22" Type="http://schemas.openxmlformats.org/officeDocument/2006/relationships/customXml" Target="../ink/ink894.xml"/><Relationship Id="rId64" Type="http://schemas.openxmlformats.org/officeDocument/2006/relationships/customXml" Target="../ink/ink915.xml"/><Relationship Id="rId118" Type="http://schemas.openxmlformats.org/officeDocument/2006/relationships/customXml" Target="../ink/ink942.xml"/><Relationship Id="rId325" Type="http://schemas.openxmlformats.org/officeDocument/2006/relationships/image" Target="../media/image1035.png"/><Relationship Id="rId367" Type="http://schemas.openxmlformats.org/officeDocument/2006/relationships/image" Target="../media/image1056.png"/><Relationship Id="rId532" Type="http://schemas.openxmlformats.org/officeDocument/2006/relationships/customXml" Target="../ink/ink1154.xml"/><Relationship Id="rId171" Type="http://schemas.openxmlformats.org/officeDocument/2006/relationships/image" Target="../media/image960.png"/><Relationship Id="rId227" Type="http://schemas.openxmlformats.org/officeDocument/2006/relationships/customXml" Target="../ink/ink997.xml"/><Relationship Id="rId269" Type="http://schemas.openxmlformats.org/officeDocument/2006/relationships/customXml" Target="../ink/ink1019.xml"/><Relationship Id="rId434" Type="http://schemas.openxmlformats.org/officeDocument/2006/relationships/image" Target="../media/image1088.png"/><Relationship Id="rId476" Type="http://schemas.openxmlformats.org/officeDocument/2006/relationships/customXml" Target="../ink/ink1125.xml"/><Relationship Id="rId33" Type="http://schemas.openxmlformats.org/officeDocument/2006/relationships/image" Target="../media/image892.png"/><Relationship Id="rId129" Type="http://schemas.openxmlformats.org/officeDocument/2006/relationships/image" Target="../media/image939.png"/><Relationship Id="rId280" Type="http://schemas.openxmlformats.org/officeDocument/2006/relationships/image" Target="../media/image1013.png"/><Relationship Id="rId336" Type="http://schemas.openxmlformats.org/officeDocument/2006/relationships/customXml" Target="../ink/ink1053.xml"/><Relationship Id="rId501" Type="http://schemas.openxmlformats.org/officeDocument/2006/relationships/customXml" Target="../ink/ink1138.xml"/><Relationship Id="rId543" Type="http://schemas.openxmlformats.org/officeDocument/2006/relationships/customXml" Target="../ink/ink1160.xml"/><Relationship Id="rId75" Type="http://schemas.openxmlformats.org/officeDocument/2006/relationships/image" Target="../media/image912.png"/><Relationship Id="rId140" Type="http://schemas.openxmlformats.org/officeDocument/2006/relationships/customXml" Target="../ink/ink953.xml"/><Relationship Id="rId182" Type="http://schemas.openxmlformats.org/officeDocument/2006/relationships/customXml" Target="../ink/ink974.xml"/><Relationship Id="rId378" Type="http://schemas.openxmlformats.org/officeDocument/2006/relationships/customXml" Target="../ink/ink1074.xml"/><Relationship Id="rId403" Type="http://schemas.openxmlformats.org/officeDocument/2006/relationships/customXml" Target="../ink/ink1087.xml"/><Relationship Id="rId6" Type="http://schemas.openxmlformats.org/officeDocument/2006/relationships/customXml" Target="../ink/ink886.xml"/><Relationship Id="rId238" Type="http://schemas.openxmlformats.org/officeDocument/2006/relationships/customXml" Target="../ink/ink1003.xml"/><Relationship Id="rId445" Type="http://schemas.openxmlformats.org/officeDocument/2006/relationships/customXml" Target="../ink/ink1109.xml"/><Relationship Id="rId487" Type="http://schemas.openxmlformats.org/officeDocument/2006/relationships/image" Target="../media/image1114.png"/><Relationship Id="rId291" Type="http://schemas.openxmlformats.org/officeDocument/2006/relationships/customXml" Target="../ink/ink1030.xml"/><Relationship Id="rId305" Type="http://schemas.openxmlformats.org/officeDocument/2006/relationships/image" Target="../media/image1025.png"/><Relationship Id="rId347" Type="http://schemas.openxmlformats.org/officeDocument/2006/relationships/image" Target="../media/image1046.png"/><Relationship Id="rId512" Type="http://schemas.openxmlformats.org/officeDocument/2006/relationships/image" Target="../media/image1126.png"/><Relationship Id="rId44" Type="http://schemas.openxmlformats.org/officeDocument/2006/relationships/customXml" Target="../ink/ink905.xml"/><Relationship Id="rId86" Type="http://schemas.openxmlformats.org/officeDocument/2006/relationships/customXml" Target="../ink/ink926.xml"/><Relationship Id="rId151" Type="http://schemas.openxmlformats.org/officeDocument/2006/relationships/image" Target="../media/image950.png"/><Relationship Id="rId389" Type="http://schemas.openxmlformats.org/officeDocument/2006/relationships/customXml" Target="../ink/ink1080.xml"/><Relationship Id="rId554" Type="http://schemas.openxmlformats.org/officeDocument/2006/relationships/image" Target="../media/image1146.png"/><Relationship Id="rId193" Type="http://schemas.openxmlformats.org/officeDocument/2006/relationships/image" Target="../media/image971.png"/><Relationship Id="rId207" Type="http://schemas.openxmlformats.org/officeDocument/2006/relationships/customXml" Target="../ink/ink987.xml"/><Relationship Id="rId249" Type="http://schemas.openxmlformats.org/officeDocument/2006/relationships/image" Target="../media/image998.png"/><Relationship Id="rId414" Type="http://schemas.openxmlformats.org/officeDocument/2006/relationships/customXml" Target="../ink/ink1093.xml"/><Relationship Id="rId456" Type="http://schemas.openxmlformats.org/officeDocument/2006/relationships/customXml" Target="../ink/ink1115.xml"/><Relationship Id="rId498" Type="http://schemas.openxmlformats.org/officeDocument/2006/relationships/image" Target="../media/image1119.png"/><Relationship Id="rId13" Type="http://schemas.openxmlformats.org/officeDocument/2006/relationships/image" Target="../media/image882.png"/><Relationship Id="rId109" Type="http://schemas.openxmlformats.org/officeDocument/2006/relationships/image" Target="../media/image929.png"/><Relationship Id="rId260" Type="http://schemas.openxmlformats.org/officeDocument/2006/relationships/customXml" Target="../ink/ink1014.xml"/><Relationship Id="rId316" Type="http://schemas.openxmlformats.org/officeDocument/2006/relationships/customXml" Target="../ink/ink1043.xml"/><Relationship Id="rId523" Type="http://schemas.openxmlformats.org/officeDocument/2006/relationships/image" Target="../media/image1131.png"/><Relationship Id="rId55" Type="http://schemas.openxmlformats.org/officeDocument/2006/relationships/image" Target="../media/image903.png"/><Relationship Id="rId97" Type="http://schemas.openxmlformats.org/officeDocument/2006/relationships/image" Target="../media/image923.png"/><Relationship Id="rId120" Type="http://schemas.openxmlformats.org/officeDocument/2006/relationships/customXml" Target="../ink/ink943.xml"/><Relationship Id="rId358" Type="http://schemas.openxmlformats.org/officeDocument/2006/relationships/customXml" Target="../ink/ink1064.xml"/><Relationship Id="rId565" Type="http://schemas.openxmlformats.org/officeDocument/2006/relationships/customXml" Target="../ink/ink1171.xml"/><Relationship Id="rId162" Type="http://schemas.openxmlformats.org/officeDocument/2006/relationships/customXml" Target="../ink/ink964.xml"/><Relationship Id="rId218" Type="http://schemas.openxmlformats.org/officeDocument/2006/relationships/image" Target="../media/image983.png"/><Relationship Id="rId425" Type="http://schemas.openxmlformats.org/officeDocument/2006/relationships/image" Target="../media/image1084.png"/><Relationship Id="rId467" Type="http://schemas.openxmlformats.org/officeDocument/2006/relationships/image" Target="../media/image1104.png"/><Relationship Id="rId271" Type="http://schemas.openxmlformats.org/officeDocument/2006/relationships/customXml" Target="../ink/ink1020.xml"/><Relationship Id="rId24" Type="http://schemas.openxmlformats.org/officeDocument/2006/relationships/customXml" Target="../ink/ink895.xml"/><Relationship Id="rId66" Type="http://schemas.openxmlformats.org/officeDocument/2006/relationships/customXml" Target="../ink/ink916.xml"/><Relationship Id="rId131" Type="http://schemas.openxmlformats.org/officeDocument/2006/relationships/image" Target="../media/image940.png"/><Relationship Id="rId327" Type="http://schemas.openxmlformats.org/officeDocument/2006/relationships/image" Target="../media/image1036.png"/><Relationship Id="rId369" Type="http://schemas.openxmlformats.org/officeDocument/2006/relationships/image" Target="../media/image1057.png"/><Relationship Id="rId534" Type="http://schemas.openxmlformats.org/officeDocument/2006/relationships/customXml" Target="../ink/ink1155.xml"/><Relationship Id="rId173" Type="http://schemas.openxmlformats.org/officeDocument/2006/relationships/image" Target="../media/image961.png"/><Relationship Id="rId229" Type="http://schemas.openxmlformats.org/officeDocument/2006/relationships/customXml" Target="../ink/ink998.xml"/><Relationship Id="rId380" Type="http://schemas.openxmlformats.org/officeDocument/2006/relationships/image" Target="../media/image1062.png"/><Relationship Id="rId436" Type="http://schemas.openxmlformats.org/officeDocument/2006/relationships/image" Target="../media/image1089.png"/><Relationship Id="rId240" Type="http://schemas.openxmlformats.org/officeDocument/2006/relationships/customXml" Target="../ink/ink1004.xml"/><Relationship Id="rId478" Type="http://schemas.openxmlformats.org/officeDocument/2006/relationships/customXml" Target="../ink/ink1126.xml"/><Relationship Id="rId35" Type="http://schemas.openxmlformats.org/officeDocument/2006/relationships/image" Target="../media/image893.png"/><Relationship Id="rId77" Type="http://schemas.openxmlformats.org/officeDocument/2006/relationships/image" Target="../media/image913.png"/><Relationship Id="rId100" Type="http://schemas.openxmlformats.org/officeDocument/2006/relationships/customXml" Target="../ink/ink933.xml"/><Relationship Id="rId282" Type="http://schemas.openxmlformats.org/officeDocument/2006/relationships/image" Target="../media/image1014.png"/><Relationship Id="rId338" Type="http://schemas.openxmlformats.org/officeDocument/2006/relationships/customXml" Target="../ink/ink1054.xml"/><Relationship Id="rId503" Type="http://schemas.openxmlformats.org/officeDocument/2006/relationships/customXml" Target="../ink/ink1139.xml"/><Relationship Id="rId545" Type="http://schemas.openxmlformats.org/officeDocument/2006/relationships/customXml" Target="../ink/ink1161.xml"/><Relationship Id="rId8" Type="http://schemas.openxmlformats.org/officeDocument/2006/relationships/customXml" Target="../ink/ink887.xml"/><Relationship Id="rId142" Type="http://schemas.openxmlformats.org/officeDocument/2006/relationships/customXml" Target="../ink/ink954.xml"/><Relationship Id="rId184" Type="http://schemas.openxmlformats.org/officeDocument/2006/relationships/customXml" Target="../ink/ink975.xml"/><Relationship Id="rId391" Type="http://schemas.openxmlformats.org/officeDocument/2006/relationships/customXml" Target="../ink/ink1081.xml"/><Relationship Id="rId405" Type="http://schemas.openxmlformats.org/officeDocument/2006/relationships/customXml" Target="../ink/ink1088.xml"/><Relationship Id="rId447" Type="http://schemas.openxmlformats.org/officeDocument/2006/relationships/customXml" Target="../ink/ink1110.xml"/><Relationship Id="rId251" Type="http://schemas.openxmlformats.org/officeDocument/2006/relationships/image" Target="../media/image999.png"/><Relationship Id="rId489" Type="http://schemas.openxmlformats.org/officeDocument/2006/relationships/image" Target="../media/image1115.png"/><Relationship Id="rId46" Type="http://schemas.openxmlformats.org/officeDocument/2006/relationships/customXml" Target="../ink/ink906.xml"/><Relationship Id="rId293" Type="http://schemas.openxmlformats.org/officeDocument/2006/relationships/customXml" Target="../ink/ink1031.xml"/><Relationship Id="rId307" Type="http://schemas.openxmlformats.org/officeDocument/2006/relationships/image" Target="../media/image1026.png"/><Relationship Id="rId349" Type="http://schemas.openxmlformats.org/officeDocument/2006/relationships/image" Target="../media/image1047.png"/><Relationship Id="rId514" Type="http://schemas.openxmlformats.org/officeDocument/2006/relationships/image" Target="../media/image1127.png"/><Relationship Id="rId556" Type="http://schemas.openxmlformats.org/officeDocument/2006/relationships/image" Target="../media/image1147.png"/><Relationship Id="rId88" Type="http://schemas.openxmlformats.org/officeDocument/2006/relationships/customXml" Target="../ink/ink927.xml"/><Relationship Id="rId111" Type="http://schemas.openxmlformats.org/officeDocument/2006/relationships/image" Target="../media/image930.png"/><Relationship Id="rId153" Type="http://schemas.openxmlformats.org/officeDocument/2006/relationships/image" Target="../media/image951.png"/><Relationship Id="rId195" Type="http://schemas.openxmlformats.org/officeDocument/2006/relationships/image" Target="../media/image972.png"/><Relationship Id="rId209" Type="http://schemas.openxmlformats.org/officeDocument/2006/relationships/customXml" Target="../ink/ink988.xml"/><Relationship Id="rId360" Type="http://schemas.openxmlformats.org/officeDocument/2006/relationships/customXml" Target="../ink/ink1065.xml"/><Relationship Id="rId416" Type="http://schemas.openxmlformats.org/officeDocument/2006/relationships/customXml" Target="../ink/ink1094.xml"/><Relationship Id="rId220" Type="http://schemas.openxmlformats.org/officeDocument/2006/relationships/image" Target="../media/image984.png"/><Relationship Id="rId458" Type="http://schemas.openxmlformats.org/officeDocument/2006/relationships/customXml" Target="../ink/ink1116.xml"/><Relationship Id="rId15" Type="http://schemas.openxmlformats.org/officeDocument/2006/relationships/image" Target="../media/image883.png"/><Relationship Id="rId57" Type="http://schemas.openxmlformats.org/officeDocument/2006/relationships/image" Target="../media/image904.png"/><Relationship Id="rId262" Type="http://schemas.openxmlformats.org/officeDocument/2006/relationships/customXml" Target="../ink/ink1015.xml"/><Relationship Id="rId318" Type="http://schemas.openxmlformats.org/officeDocument/2006/relationships/customXml" Target="../ink/ink1044.xml"/><Relationship Id="rId525" Type="http://schemas.openxmlformats.org/officeDocument/2006/relationships/image" Target="../media/image1132.png"/><Relationship Id="rId567" Type="http://schemas.openxmlformats.org/officeDocument/2006/relationships/customXml" Target="../ink/ink1172.xml"/><Relationship Id="rId99" Type="http://schemas.openxmlformats.org/officeDocument/2006/relationships/image" Target="../media/image924.png"/><Relationship Id="rId122" Type="http://schemas.openxmlformats.org/officeDocument/2006/relationships/customXml" Target="../ink/ink944.xml"/><Relationship Id="rId164" Type="http://schemas.openxmlformats.org/officeDocument/2006/relationships/customXml" Target="../ink/ink965.xml"/><Relationship Id="rId371" Type="http://schemas.openxmlformats.org/officeDocument/2006/relationships/image" Target="../media/image1058.png"/><Relationship Id="rId427" Type="http://schemas.openxmlformats.org/officeDocument/2006/relationships/image" Target="../media/image1085.png"/><Relationship Id="rId469" Type="http://schemas.openxmlformats.org/officeDocument/2006/relationships/image" Target="../media/image1105.png"/><Relationship Id="rId26" Type="http://schemas.openxmlformats.org/officeDocument/2006/relationships/customXml" Target="../ink/ink896.xml"/><Relationship Id="rId231" Type="http://schemas.openxmlformats.org/officeDocument/2006/relationships/image" Target="../media/image989.png"/><Relationship Id="rId273" Type="http://schemas.openxmlformats.org/officeDocument/2006/relationships/customXml" Target="../ink/ink1021.xml"/><Relationship Id="rId329" Type="http://schemas.openxmlformats.org/officeDocument/2006/relationships/image" Target="../media/image1037.png"/><Relationship Id="rId480" Type="http://schemas.openxmlformats.org/officeDocument/2006/relationships/customXml" Target="../ink/ink1127.xml"/><Relationship Id="rId536" Type="http://schemas.openxmlformats.org/officeDocument/2006/relationships/image" Target="../media/image1137.png"/><Relationship Id="rId68" Type="http://schemas.openxmlformats.org/officeDocument/2006/relationships/customXml" Target="../ink/ink917.xml"/><Relationship Id="rId133" Type="http://schemas.openxmlformats.org/officeDocument/2006/relationships/image" Target="../media/image941.png"/><Relationship Id="rId175" Type="http://schemas.openxmlformats.org/officeDocument/2006/relationships/image" Target="../media/image962.png"/><Relationship Id="rId340" Type="http://schemas.openxmlformats.org/officeDocument/2006/relationships/customXml" Target="../ink/ink1055.xml"/><Relationship Id="rId200" Type="http://schemas.openxmlformats.org/officeDocument/2006/relationships/customXml" Target="../ink/ink983.xml"/><Relationship Id="rId382" Type="http://schemas.openxmlformats.org/officeDocument/2006/relationships/image" Target="../media/image1063.png"/><Relationship Id="rId438" Type="http://schemas.openxmlformats.org/officeDocument/2006/relationships/image" Target="../media/image1090.png"/><Relationship Id="rId242" Type="http://schemas.openxmlformats.org/officeDocument/2006/relationships/customXml" Target="../ink/ink1005.xml"/><Relationship Id="rId284" Type="http://schemas.openxmlformats.org/officeDocument/2006/relationships/image" Target="../media/image1015.png"/><Relationship Id="rId491" Type="http://schemas.openxmlformats.org/officeDocument/2006/relationships/image" Target="../media/image1116.png"/><Relationship Id="rId505" Type="http://schemas.openxmlformats.org/officeDocument/2006/relationships/customXml" Target="../ink/ink1140.xml"/><Relationship Id="rId37" Type="http://schemas.openxmlformats.org/officeDocument/2006/relationships/image" Target="../media/image894.png"/><Relationship Id="rId79" Type="http://schemas.openxmlformats.org/officeDocument/2006/relationships/image" Target="../media/image914.png"/><Relationship Id="rId102" Type="http://schemas.openxmlformats.org/officeDocument/2006/relationships/customXml" Target="../ink/ink934.xml"/><Relationship Id="rId144" Type="http://schemas.openxmlformats.org/officeDocument/2006/relationships/customXml" Target="../ink/ink955.xml"/><Relationship Id="rId547" Type="http://schemas.openxmlformats.org/officeDocument/2006/relationships/customXml" Target="../ink/ink1162.xml"/><Relationship Id="rId90" Type="http://schemas.openxmlformats.org/officeDocument/2006/relationships/customXml" Target="../ink/ink928.xml"/><Relationship Id="rId186" Type="http://schemas.openxmlformats.org/officeDocument/2006/relationships/customXml" Target="../ink/ink976.xml"/><Relationship Id="rId351" Type="http://schemas.openxmlformats.org/officeDocument/2006/relationships/image" Target="../media/image1048.png"/><Relationship Id="rId393" Type="http://schemas.openxmlformats.org/officeDocument/2006/relationships/customXml" Target="../ink/ink1082.xml"/><Relationship Id="rId407" Type="http://schemas.openxmlformats.org/officeDocument/2006/relationships/customXml" Target="../ink/ink1089.xml"/><Relationship Id="rId449" Type="http://schemas.openxmlformats.org/officeDocument/2006/relationships/customXml" Target="../ink/ink1111.xml"/><Relationship Id="rId211" Type="http://schemas.openxmlformats.org/officeDocument/2006/relationships/customXml" Target="../ink/ink989.xml"/><Relationship Id="rId253" Type="http://schemas.openxmlformats.org/officeDocument/2006/relationships/image" Target="../media/image1000.png"/><Relationship Id="rId295" Type="http://schemas.openxmlformats.org/officeDocument/2006/relationships/customXml" Target="../ink/ink1032.xml"/><Relationship Id="rId309" Type="http://schemas.openxmlformats.org/officeDocument/2006/relationships/image" Target="../media/image1027.png"/><Relationship Id="rId460" Type="http://schemas.openxmlformats.org/officeDocument/2006/relationships/customXml" Target="../ink/ink1117.xml"/><Relationship Id="rId516" Type="http://schemas.openxmlformats.org/officeDocument/2006/relationships/customXml" Target="../ink/ink1146.xml"/><Relationship Id="rId48" Type="http://schemas.openxmlformats.org/officeDocument/2006/relationships/customXml" Target="../ink/ink907.xml"/><Relationship Id="rId113" Type="http://schemas.openxmlformats.org/officeDocument/2006/relationships/image" Target="../media/image931.png"/><Relationship Id="rId320" Type="http://schemas.openxmlformats.org/officeDocument/2006/relationships/customXml" Target="../ink/ink1045.xml"/><Relationship Id="rId558" Type="http://schemas.openxmlformats.org/officeDocument/2006/relationships/image" Target="../media/image1148.png"/><Relationship Id="rId155" Type="http://schemas.openxmlformats.org/officeDocument/2006/relationships/image" Target="../media/image952.png"/><Relationship Id="rId197" Type="http://schemas.openxmlformats.org/officeDocument/2006/relationships/image" Target="../media/image973.png"/><Relationship Id="rId362" Type="http://schemas.openxmlformats.org/officeDocument/2006/relationships/customXml" Target="../ink/ink1066.xml"/><Relationship Id="rId418" Type="http://schemas.openxmlformats.org/officeDocument/2006/relationships/customXml" Target="../ink/ink1095.xml"/><Relationship Id="rId222" Type="http://schemas.openxmlformats.org/officeDocument/2006/relationships/image" Target="../media/image985.png"/><Relationship Id="rId264" Type="http://schemas.openxmlformats.org/officeDocument/2006/relationships/image" Target="../media/image1005.png"/><Relationship Id="rId471" Type="http://schemas.openxmlformats.org/officeDocument/2006/relationships/image" Target="../media/image1106.png"/><Relationship Id="rId17" Type="http://schemas.openxmlformats.org/officeDocument/2006/relationships/image" Target="../media/image884.png"/><Relationship Id="rId59" Type="http://schemas.openxmlformats.org/officeDocument/2006/relationships/image" Target="../media/image905.png"/><Relationship Id="rId124" Type="http://schemas.openxmlformats.org/officeDocument/2006/relationships/customXml" Target="../ink/ink945.xml"/><Relationship Id="rId527" Type="http://schemas.openxmlformats.org/officeDocument/2006/relationships/image" Target="../media/image1133.png"/><Relationship Id="rId569" Type="http://schemas.openxmlformats.org/officeDocument/2006/relationships/customXml" Target="../ink/ink1173.xml"/><Relationship Id="rId70" Type="http://schemas.openxmlformats.org/officeDocument/2006/relationships/customXml" Target="../ink/ink918.xml"/><Relationship Id="rId166" Type="http://schemas.openxmlformats.org/officeDocument/2006/relationships/customXml" Target="../ink/ink966.xml"/><Relationship Id="rId331" Type="http://schemas.openxmlformats.org/officeDocument/2006/relationships/image" Target="../media/image1038.png"/><Relationship Id="rId373" Type="http://schemas.openxmlformats.org/officeDocument/2006/relationships/image" Target="../media/image1059.png"/><Relationship Id="rId429" Type="http://schemas.openxmlformats.org/officeDocument/2006/relationships/image" Target="../media/image1086.png"/><Relationship Id="rId1" Type="http://schemas.openxmlformats.org/officeDocument/2006/relationships/slideLayout" Target="../slideLayouts/slideLayout7.xml"/><Relationship Id="rId233" Type="http://schemas.openxmlformats.org/officeDocument/2006/relationships/image" Target="../media/image990.png"/><Relationship Id="rId440" Type="http://schemas.openxmlformats.org/officeDocument/2006/relationships/image" Target="../media/image1091.png"/><Relationship Id="rId28" Type="http://schemas.openxmlformats.org/officeDocument/2006/relationships/customXml" Target="../ink/ink897.xml"/><Relationship Id="rId275" Type="http://schemas.openxmlformats.org/officeDocument/2006/relationships/customXml" Target="../ink/ink1022.xml"/><Relationship Id="rId300" Type="http://schemas.openxmlformats.org/officeDocument/2006/relationships/customXml" Target="../ink/ink1035.xml"/><Relationship Id="rId482" Type="http://schemas.openxmlformats.org/officeDocument/2006/relationships/customXml" Target="../ink/ink1128.xml"/><Relationship Id="rId538" Type="http://schemas.openxmlformats.org/officeDocument/2006/relationships/image" Target="../media/image1138.png"/><Relationship Id="rId81" Type="http://schemas.openxmlformats.org/officeDocument/2006/relationships/image" Target="../media/image915.png"/><Relationship Id="rId135" Type="http://schemas.openxmlformats.org/officeDocument/2006/relationships/image" Target="../media/image942.png"/><Relationship Id="rId177" Type="http://schemas.openxmlformats.org/officeDocument/2006/relationships/image" Target="../media/image963.png"/><Relationship Id="rId342" Type="http://schemas.openxmlformats.org/officeDocument/2006/relationships/customXml" Target="../ink/ink1056.xml"/><Relationship Id="rId384" Type="http://schemas.openxmlformats.org/officeDocument/2006/relationships/image" Target="../media/image1064.png"/><Relationship Id="rId202" Type="http://schemas.openxmlformats.org/officeDocument/2006/relationships/customXml" Target="../ink/ink984.xml"/><Relationship Id="rId244" Type="http://schemas.openxmlformats.org/officeDocument/2006/relationships/customXml" Target="../ink/ink1006.xml"/><Relationship Id="rId39" Type="http://schemas.openxmlformats.org/officeDocument/2006/relationships/image" Target="../media/image895.png"/><Relationship Id="rId286" Type="http://schemas.openxmlformats.org/officeDocument/2006/relationships/image" Target="../media/image1016.png"/><Relationship Id="rId451" Type="http://schemas.openxmlformats.org/officeDocument/2006/relationships/customXml" Target="../ink/ink1112.xml"/><Relationship Id="rId493" Type="http://schemas.openxmlformats.org/officeDocument/2006/relationships/customXml" Target="../ink/ink1134.xml"/><Relationship Id="rId507" Type="http://schemas.openxmlformats.org/officeDocument/2006/relationships/customXml" Target="../ink/ink1141.xml"/><Relationship Id="rId549" Type="http://schemas.openxmlformats.org/officeDocument/2006/relationships/customXml" Target="../ink/ink1163.xml"/><Relationship Id="rId50" Type="http://schemas.openxmlformats.org/officeDocument/2006/relationships/customXml" Target="../ink/ink908.xml"/><Relationship Id="rId104" Type="http://schemas.openxmlformats.org/officeDocument/2006/relationships/customXml" Target="../ink/ink935.xml"/><Relationship Id="rId146" Type="http://schemas.openxmlformats.org/officeDocument/2006/relationships/customXml" Target="../ink/ink956.xml"/><Relationship Id="rId188" Type="http://schemas.openxmlformats.org/officeDocument/2006/relationships/customXml" Target="../ink/ink977.xml"/><Relationship Id="rId311" Type="http://schemas.openxmlformats.org/officeDocument/2006/relationships/image" Target="../media/image1028.png"/><Relationship Id="rId353" Type="http://schemas.openxmlformats.org/officeDocument/2006/relationships/image" Target="../media/image1049.png"/><Relationship Id="rId395" Type="http://schemas.openxmlformats.org/officeDocument/2006/relationships/customXml" Target="../ink/ink1083.xml"/><Relationship Id="rId409" Type="http://schemas.openxmlformats.org/officeDocument/2006/relationships/customXml" Target="../ink/ink1090.xml"/><Relationship Id="rId560" Type="http://schemas.openxmlformats.org/officeDocument/2006/relationships/image" Target="../media/image1149.png"/><Relationship Id="rId92" Type="http://schemas.openxmlformats.org/officeDocument/2006/relationships/customXml" Target="../ink/ink929.xml"/><Relationship Id="rId213" Type="http://schemas.openxmlformats.org/officeDocument/2006/relationships/customXml" Target="../ink/ink990.xml"/><Relationship Id="rId420" Type="http://schemas.openxmlformats.org/officeDocument/2006/relationships/customXml" Target="../ink/ink1096.xml"/><Relationship Id="rId255" Type="http://schemas.openxmlformats.org/officeDocument/2006/relationships/image" Target="../media/image1001.png"/><Relationship Id="rId297" Type="http://schemas.openxmlformats.org/officeDocument/2006/relationships/customXml" Target="../ink/ink1033.xml"/><Relationship Id="rId462" Type="http://schemas.openxmlformats.org/officeDocument/2006/relationships/customXml" Target="../ink/ink1118.xml"/><Relationship Id="rId518" Type="http://schemas.openxmlformats.org/officeDocument/2006/relationships/customXml" Target="../ink/ink1147.xml"/><Relationship Id="rId115" Type="http://schemas.openxmlformats.org/officeDocument/2006/relationships/image" Target="../media/image932.png"/><Relationship Id="rId157" Type="http://schemas.openxmlformats.org/officeDocument/2006/relationships/image" Target="../media/image953.png"/><Relationship Id="rId322" Type="http://schemas.openxmlformats.org/officeDocument/2006/relationships/customXml" Target="../ink/ink1046.xml"/><Relationship Id="rId364" Type="http://schemas.openxmlformats.org/officeDocument/2006/relationships/customXml" Target="../ink/ink1067.xml"/><Relationship Id="rId61" Type="http://schemas.openxmlformats.org/officeDocument/2006/relationships/image" Target="../media/image906.png"/><Relationship Id="rId199" Type="http://schemas.openxmlformats.org/officeDocument/2006/relationships/image" Target="../media/image974.png"/><Relationship Id="rId571" Type="http://schemas.openxmlformats.org/officeDocument/2006/relationships/customXml" Target="../ink/ink1174.xml"/><Relationship Id="rId19" Type="http://schemas.openxmlformats.org/officeDocument/2006/relationships/image" Target="../media/image885.png"/><Relationship Id="rId224" Type="http://schemas.openxmlformats.org/officeDocument/2006/relationships/image" Target="../media/image986.png"/><Relationship Id="rId266" Type="http://schemas.openxmlformats.org/officeDocument/2006/relationships/image" Target="../media/image1006.png"/><Relationship Id="rId431" Type="http://schemas.openxmlformats.org/officeDocument/2006/relationships/image" Target="../media/image1087.png"/><Relationship Id="rId473" Type="http://schemas.openxmlformats.org/officeDocument/2006/relationships/image" Target="../media/image1107.png"/><Relationship Id="rId529" Type="http://schemas.openxmlformats.org/officeDocument/2006/relationships/image" Target="../media/image1134.png"/><Relationship Id="rId30" Type="http://schemas.openxmlformats.org/officeDocument/2006/relationships/customXml" Target="../ink/ink898.xml"/><Relationship Id="rId126" Type="http://schemas.openxmlformats.org/officeDocument/2006/relationships/customXml" Target="../ink/ink946.xml"/><Relationship Id="rId168" Type="http://schemas.openxmlformats.org/officeDocument/2006/relationships/customXml" Target="../ink/ink967.xml"/><Relationship Id="rId333" Type="http://schemas.openxmlformats.org/officeDocument/2006/relationships/image" Target="../media/image1039.png"/><Relationship Id="rId540" Type="http://schemas.openxmlformats.org/officeDocument/2006/relationships/image" Target="../media/image1139.png"/><Relationship Id="rId72" Type="http://schemas.openxmlformats.org/officeDocument/2006/relationships/customXml" Target="../ink/ink919.xml"/><Relationship Id="rId375" Type="http://schemas.openxmlformats.org/officeDocument/2006/relationships/image" Target="../media/image1060.png"/><Relationship Id="rId3" Type="http://schemas.openxmlformats.org/officeDocument/2006/relationships/image" Target="../media/image877.png"/><Relationship Id="rId235" Type="http://schemas.openxmlformats.org/officeDocument/2006/relationships/image" Target="../media/image991.png"/><Relationship Id="rId277" Type="http://schemas.openxmlformats.org/officeDocument/2006/relationships/customXml" Target="../ink/ink1023.xml"/><Relationship Id="rId400" Type="http://schemas.openxmlformats.org/officeDocument/2006/relationships/image" Target="../media/image1072.png"/><Relationship Id="rId442" Type="http://schemas.openxmlformats.org/officeDocument/2006/relationships/image" Target="../media/image1092.png"/><Relationship Id="rId484" Type="http://schemas.openxmlformats.org/officeDocument/2006/relationships/customXml" Target="../ink/ink1129.xml"/><Relationship Id="rId137" Type="http://schemas.openxmlformats.org/officeDocument/2006/relationships/image" Target="../media/image943.png"/><Relationship Id="rId302" Type="http://schemas.openxmlformats.org/officeDocument/2006/relationships/customXml" Target="../ink/ink1036.xml"/><Relationship Id="rId344" Type="http://schemas.openxmlformats.org/officeDocument/2006/relationships/customXml" Target="../ink/ink1057.xml"/><Relationship Id="rId41" Type="http://schemas.openxmlformats.org/officeDocument/2006/relationships/image" Target="../media/image896.png"/><Relationship Id="rId83" Type="http://schemas.openxmlformats.org/officeDocument/2006/relationships/image" Target="../media/image916.png"/><Relationship Id="rId179" Type="http://schemas.openxmlformats.org/officeDocument/2006/relationships/image" Target="../media/image964.png"/><Relationship Id="rId386" Type="http://schemas.openxmlformats.org/officeDocument/2006/relationships/image" Target="../media/image1065.png"/><Relationship Id="rId551" Type="http://schemas.openxmlformats.org/officeDocument/2006/relationships/customXml" Target="../ink/ink1164.xml"/><Relationship Id="rId190" Type="http://schemas.openxmlformats.org/officeDocument/2006/relationships/customXml" Target="../ink/ink978.xml"/><Relationship Id="rId204" Type="http://schemas.openxmlformats.org/officeDocument/2006/relationships/image" Target="../media/image976.png"/><Relationship Id="rId246" Type="http://schemas.openxmlformats.org/officeDocument/2006/relationships/customXml" Target="../ink/ink1007.xml"/><Relationship Id="rId288" Type="http://schemas.openxmlformats.org/officeDocument/2006/relationships/image" Target="../media/image1017.png"/><Relationship Id="rId411" Type="http://schemas.openxmlformats.org/officeDocument/2006/relationships/customXml" Target="../ink/ink1091.xml"/><Relationship Id="rId453" Type="http://schemas.openxmlformats.org/officeDocument/2006/relationships/image" Target="../media/image1097.png"/><Relationship Id="rId509" Type="http://schemas.openxmlformats.org/officeDocument/2006/relationships/customXml" Target="../ink/ink1142.xml"/><Relationship Id="rId106" Type="http://schemas.openxmlformats.org/officeDocument/2006/relationships/customXml" Target="../ink/ink936.xml"/><Relationship Id="rId313" Type="http://schemas.openxmlformats.org/officeDocument/2006/relationships/image" Target="../media/image1029.png"/><Relationship Id="rId495" Type="http://schemas.openxmlformats.org/officeDocument/2006/relationships/customXml" Target="../ink/ink1135.xml"/><Relationship Id="rId10" Type="http://schemas.openxmlformats.org/officeDocument/2006/relationships/customXml" Target="../ink/ink888.xml"/><Relationship Id="rId52" Type="http://schemas.openxmlformats.org/officeDocument/2006/relationships/customXml" Target="../ink/ink909.xml"/><Relationship Id="rId94" Type="http://schemas.openxmlformats.org/officeDocument/2006/relationships/customXml" Target="../ink/ink930.xml"/><Relationship Id="rId148" Type="http://schemas.openxmlformats.org/officeDocument/2006/relationships/customXml" Target="../ink/ink957.xml"/><Relationship Id="rId355" Type="http://schemas.openxmlformats.org/officeDocument/2006/relationships/image" Target="../media/image1050.png"/><Relationship Id="rId397" Type="http://schemas.openxmlformats.org/officeDocument/2006/relationships/customXml" Target="../ink/ink1084.xml"/><Relationship Id="rId520" Type="http://schemas.openxmlformats.org/officeDocument/2006/relationships/customXml" Target="../ink/ink1148.xml"/><Relationship Id="rId562" Type="http://schemas.openxmlformats.org/officeDocument/2006/relationships/image" Target="../media/image1150.png"/><Relationship Id="rId215" Type="http://schemas.openxmlformats.org/officeDocument/2006/relationships/customXml" Target="../ink/ink991.xml"/><Relationship Id="rId257" Type="http://schemas.openxmlformats.org/officeDocument/2006/relationships/image" Target="../media/image1002.png"/><Relationship Id="rId422" Type="http://schemas.openxmlformats.org/officeDocument/2006/relationships/customXml" Target="../ink/ink1097.xml"/><Relationship Id="rId464" Type="http://schemas.openxmlformats.org/officeDocument/2006/relationships/customXml" Target="../ink/ink1119.xml"/><Relationship Id="rId299" Type="http://schemas.openxmlformats.org/officeDocument/2006/relationships/image" Target="../media/image1022.png"/><Relationship Id="rId63" Type="http://schemas.openxmlformats.org/officeDocument/2006/relationships/image" Target="../media/image907.png"/><Relationship Id="rId159" Type="http://schemas.openxmlformats.org/officeDocument/2006/relationships/image" Target="../media/image954.png"/><Relationship Id="rId366" Type="http://schemas.openxmlformats.org/officeDocument/2006/relationships/customXml" Target="../ink/ink1068.xml"/><Relationship Id="rId226" Type="http://schemas.openxmlformats.org/officeDocument/2006/relationships/image" Target="../media/image987.png"/><Relationship Id="rId433" Type="http://schemas.openxmlformats.org/officeDocument/2006/relationships/customXml" Target="../ink/ink1103.xml"/><Relationship Id="rId74" Type="http://schemas.openxmlformats.org/officeDocument/2006/relationships/customXml" Target="../ink/ink920.xml"/><Relationship Id="rId377" Type="http://schemas.openxmlformats.org/officeDocument/2006/relationships/image" Target="../media/image1061.png"/><Relationship Id="rId500" Type="http://schemas.openxmlformats.org/officeDocument/2006/relationships/image" Target="../media/image1120.png"/><Relationship Id="rId5" Type="http://schemas.openxmlformats.org/officeDocument/2006/relationships/image" Target="../media/image878.png"/><Relationship Id="rId237" Type="http://schemas.openxmlformats.org/officeDocument/2006/relationships/image" Target="../media/image992.png"/><Relationship Id="rId444" Type="http://schemas.openxmlformats.org/officeDocument/2006/relationships/image" Target="../media/image1093.png"/><Relationship Id="rId290" Type="http://schemas.openxmlformats.org/officeDocument/2006/relationships/image" Target="../media/image1018.png"/><Relationship Id="rId304" Type="http://schemas.openxmlformats.org/officeDocument/2006/relationships/customXml" Target="../ink/ink1037.xml"/><Relationship Id="rId388" Type="http://schemas.openxmlformats.org/officeDocument/2006/relationships/image" Target="../media/image1066.png"/><Relationship Id="rId511" Type="http://schemas.openxmlformats.org/officeDocument/2006/relationships/customXml" Target="../ink/ink1143.xml"/><Relationship Id="rId85" Type="http://schemas.openxmlformats.org/officeDocument/2006/relationships/image" Target="../media/image917.png"/><Relationship Id="rId150" Type="http://schemas.openxmlformats.org/officeDocument/2006/relationships/customXml" Target="../ink/ink958.xml"/><Relationship Id="rId248" Type="http://schemas.openxmlformats.org/officeDocument/2006/relationships/customXml" Target="../ink/ink1008.xml"/><Relationship Id="rId455" Type="http://schemas.openxmlformats.org/officeDocument/2006/relationships/image" Target="../media/image1098.png"/><Relationship Id="rId12" Type="http://schemas.openxmlformats.org/officeDocument/2006/relationships/customXml" Target="../ink/ink889.xml"/><Relationship Id="rId108" Type="http://schemas.openxmlformats.org/officeDocument/2006/relationships/customXml" Target="../ink/ink937.xml"/><Relationship Id="rId315" Type="http://schemas.openxmlformats.org/officeDocument/2006/relationships/image" Target="../media/image1030.png"/><Relationship Id="rId522" Type="http://schemas.openxmlformats.org/officeDocument/2006/relationships/customXml" Target="../ink/ink1149.xml"/><Relationship Id="rId96" Type="http://schemas.openxmlformats.org/officeDocument/2006/relationships/customXml" Target="../ink/ink931.xml"/><Relationship Id="rId161" Type="http://schemas.openxmlformats.org/officeDocument/2006/relationships/image" Target="../media/image955.png"/><Relationship Id="rId399" Type="http://schemas.openxmlformats.org/officeDocument/2006/relationships/customXml" Target="../ink/ink1085.xml"/><Relationship Id="rId259" Type="http://schemas.openxmlformats.org/officeDocument/2006/relationships/image" Target="../media/image1003.png"/><Relationship Id="rId466" Type="http://schemas.openxmlformats.org/officeDocument/2006/relationships/customXml" Target="../ink/ink1120.xml"/><Relationship Id="rId23" Type="http://schemas.openxmlformats.org/officeDocument/2006/relationships/image" Target="../media/image887.png"/><Relationship Id="rId119" Type="http://schemas.openxmlformats.org/officeDocument/2006/relationships/image" Target="../media/image934.png"/><Relationship Id="rId326" Type="http://schemas.openxmlformats.org/officeDocument/2006/relationships/customXml" Target="../ink/ink1048.xml"/><Relationship Id="rId533" Type="http://schemas.openxmlformats.org/officeDocument/2006/relationships/image" Target="../media/image1136.png"/></Relationships>
</file>

<file path=ppt/slides/_rels/slide9.xml.rels><?xml version="1.0" encoding="UTF-8" standalone="yes"?>
<Relationships xmlns="http://schemas.openxmlformats.org/package/2006/relationships"><Relationship Id="rId3" Type="http://schemas.openxmlformats.org/officeDocument/2006/relationships/image" Target="../media/image1157.gif"/><Relationship Id="rId2" Type="http://schemas.openxmlformats.org/officeDocument/2006/relationships/image" Target="../media/image1156.gif"/><Relationship Id="rId1" Type="http://schemas.openxmlformats.org/officeDocument/2006/relationships/slideLayout" Target="../slideLayouts/slideLayout7.xml"/><Relationship Id="rId4" Type="http://schemas.openxmlformats.org/officeDocument/2006/relationships/image" Target="../media/image115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46CE-3B07-460C-A72F-C17292A45BFA}"/>
              </a:ext>
            </a:extLst>
          </p:cNvPr>
          <p:cNvSpPr>
            <a:spLocks noGrp="1"/>
          </p:cNvSpPr>
          <p:nvPr>
            <p:ph type="ctrTitle"/>
          </p:nvPr>
        </p:nvSpPr>
        <p:spPr/>
        <p:txBody>
          <a:bodyPr/>
          <a:lstStyle/>
          <a:p>
            <a:r>
              <a:rPr lang="en-US" dirty="0"/>
              <a:t>Resonance and AC power</a:t>
            </a:r>
          </a:p>
        </p:txBody>
      </p:sp>
      <p:sp>
        <p:nvSpPr>
          <p:cNvPr id="3" name="Subtitle 2">
            <a:extLst>
              <a:ext uri="{FF2B5EF4-FFF2-40B4-BE49-F238E27FC236}">
                <a16:creationId xmlns:a16="http://schemas.microsoft.com/office/drawing/2014/main" id="{662E9D86-8171-49D9-A7EE-80E41EC9B610}"/>
              </a:ext>
            </a:extLst>
          </p:cNvPr>
          <p:cNvSpPr>
            <a:spLocks noGrp="1"/>
          </p:cNvSpPr>
          <p:nvPr>
            <p:ph type="subTitle" idx="1"/>
          </p:nvPr>
        </p:nvSpPr>
        <p:spPr/>
        <p:txBody>
          <a:bodyPr/>
          <a:lstStyle/>
          <a:p>
            <a:r>
              <a:rPr lang="en-US" dirty="0"/>
              <a:t>Lecture 10</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9AD765B-E447-493C-9F74-2BAF4209F7EF}"/>
                  </a:ext>
                </a:extLst>
              </p14:cNvPr>
              <p14:cNvContentPartPr/>
              <p14:nvPr/>
            </p14:nvContentPartPr>
            <p14:xfrm>
              <a:off x="1546049" y="529072"/>
              <a:ext cx="26640" cy="157680"/>
            </p14:xfrm>
          </p:contentPart>
        </mc:Choice>
        <mc:Fallback>
          <p:pic>
            <p:nvPicPr>
              <p:cNvPr id="5" name="Ink 4">
                <a:extLst>
                  <a:ext uri="{FF2B5EF4-FFF2-40B4-BE49-F238E27FC236}">
                    <a16:creationId xmlns:a16="http://schemas.microsoft.com/office/drawing/2014/main" id="{69AD765B-E447-493C-9F74-2BAF4209F7EF}"/>
                  </a:ext>
                </a:extLst>
              </p:cNvPr>
              <p:cNvPicPr/>
              <p:nvPr/>
            </p:nvPicPr>
            <p:blipFill>
              <a:blip r:embed="rId3"/>
              <a:stretch>
                <a:fillRect/>
              </a:stretch>
            </p:blipFill>
            <p:spPr>
              <a:xfrm>
                <a:off x="1537409" y="520072"/>
                <a:ext cx="44280" cy="175320"/>
              </a:xfrm>
              <a:prstGeom prst="rect">
                <a:avLst/>
              </a:prstGeom>
            </p:spPr>
          </p:pic>
        </mc:Fallback>
      </mc:AlternateContent>
      <p:grpSp>
        <p:nvGrpSpPr>
          <p:cNvPr id="21" name="Group 20">
            <a:extLst>
              <a:ext uri="{FF2B5EF4-FFF2-40B4-BE49-F238E27FC236}">
                <a16:creationId xmlns:a16="http://schemas.microsoft.com/office/drawing/2014/main" id="{195E791D-8ACA-4DA8-A2A8-227DA56F5949}"/>
              </a:ext>
            </a:extLst>
          </p:cNvPr>
          <p:cNvGrpSpPr/>
          <p:nvPr/>
        </p:nvGrpSpPr>
        <p:grpSpPr>
          <a:xfrm>
            <a:off x="1565849" y="536272"/>
            <a:ext cx="2898720" cy="234720"/>
            <a:chOff x="1565849" y="536272"/>
            <a:chExt cx="2898720" cy="23472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C3F6EDC-E533-45EE-8E39-9C136A4E23CF}"/>
                    </a:ext>
                  </a:extLst>
                </p14:cNvPr>
                <p14:cNvContentPartPr/>
                <p14:nvPr/>
              </p14:nvContentPartPr>
              <p14:xfrm>
                <a:off x="1565849" y="536272"/>
                <a:ext cx="106920" cy="81720"/>
              </p14:xfrm>
            </p:contentPart>
          </mc:Choice>
          <mc:Fallback>
            <p:pic>
              <p:nvPicPr>
                <p:cNvPr id="6" name="Ink 5">
                  <a:extLst>
                    <a:ext uri="{FF2B5EF4-FFF2-40B4-BE49-F238E27FC236}">
                      <a16:creationId xmlns:a16="http://schemas.microsoft.com/office/drawing/2014/main" id="{EC3F6EDC-E533-45EE-8E39-9C136A4E23CF}"/>
                    </a:ext>
                  </a:extLst>
                </p:cNvPr>
                <p:cNvPicPr/>
                <p:nvPr/>
              </p:nvPicPr>
              <p:blipFill>
                <a:blip r:embed="rId5"/>
                <a:stretch>
                  <a:fillRect/>
                </a:stretch>
              </p:blipFill>
              <p:spPr>
                <a:xfrm>
                  <a:off x="1557209" y="527632"/>
                  <a:ext cx="124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FB0548F-C929-4D49-B198-7CD5FB138EB6}"/>
                    </a:ext>
                  </a:extLst>
                </p14:cNvPr>
                <p14:cNvContentPartPr/>
                <p14:nvPr/>
              </p14:nvContentPartPr>
              <p14:xfrm>
                <a:off x="1587089" y="608272"/>
                <a:ext cx="88560" cy="83880"/>
              </p14:xfrm>
            </p:contentPart>
          </mc:Choice>
          <mc:Fallback>
            <p:pic>
              <p:nvPicPr>
                <p:cNvPr id="7" name="Ink 6">
                  <a:extLst>
                    <a:ext uri="{FF2B5EF4-FFF2-40B4-BE49-F238E27FC236}">
                      <a16:creationId xmlns:a16="http://schemas.microsoft.com/office/drawing/2014/main" id="{7FB0548F-C929-4D49-B198-7CD5FB138EB6}"/>
                    </a:ext>
                  </a:extLst>
                </p:cNvPr>
                <p:cNvPicPr/>
                <p:nvPr/>
              </p:nvPicPr>
              <p:blipFill>
                <a:blip r:embed="rId7"/>
                <a:stretch>
                  <a:fillRect/>
                </a:stretch>
              </p:blipFill>
              <p:spPr>
                <a:xfrm>
                  <a:off x="1578449" y="599632"/>
                  <a:ext cx="10620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C037459-FCC9-49CA-88B0-53CAF07A4FD7}"/>
                    </a:ext>
                  </a:extLst>
                </p14:cNvPr>
                <p14:cNvContentPartPr/>
                <p14:nvPr/>
              </p14:nvContentPartPr>
              <p14:xfrm>
                <a:off x="1727849" y="578032"/>
                <a:ext cx="91440" cy="131400"/>
              </p14:xfrm>
            </p:contentPart>
          </mc:Choice>
          <mc:Fallback>
            <p:pic>
              <p:nvPicPr>
                <p:cNvPr id="8" name="Ink 7">
                  <a:extLst>
                    <a:ext uri="{FF2B5EF4-FFF2-40B4-BE49-F238E27FC236}">
                      <a16:creationId xmlns:a16="http://schemas.microsoft.com/office/drawing/2014/main" id="{1C037459-FCC9-49CA-88B0-53CAF07A4FD7}"/>
                    </a:ext>
                  </a:extLst>
                </p:cNvPr>
                <p:cNvPicPr/>
                <p:nvPr/>
              </p:nvPicPr>
              <p:blipFill>
                <a:blip r:embed="rId9"/>
                <a:stretch>
                  <a:fillRect/>
                </a:stretch>
              </p:blipFill>
              <p:spPr>
                <a:xfrm>
                  <a:off x="1719209" y="569032"/>
                  <a:ext cx="1090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71376D64-390A-4297-A139-B27BAEF00DA2}"/>
                    </a:ext>
                  </a:extLst>
                </p14:cNvPr>
                <p14:cNvContentPartPr/>
                <p14:nvPr/>
              </p14:nvContentPartPr>
              <p14:xfrm>
                <a:off x="1839089" y="595672"/>
                <a:ext cx="147240" cy="106200"/>
              </p14:xfrm>
            </p:contentPart>
          </mc:Choice>
          <mc:Fallback>
            <p:pic>
              <p:nvPicPr>
                <p:cNvPr id="9" name="Ink 8">
                  <a:extLst>
                    <a:ext uri="{FF2B5EF4-FFF2-40B4-BE49-F238E27FC236}">
                      <a16:creationId xmlns:a16="http://schemas.microsoft.com/office/drawing/2014/main" id="{71376D64-390A-4297-A139-B27BAEF00DA2}"/>
                    </a:ext>
                  </a:extLst>
                </p:cNvPr>
                <p:cNvPicPr/>
                <p:nvPr/>
              </p:nvPicPr>
              <p:blipFill>
                <a:blip r:embed="rId11"/>
                <a:stretch>
                  <a:fillRect/>
                </a:stretch>
              </p:blipFill>
              <p:spPr>
                <a:xfrm>
                  <a:off x="1830089" y="587032"/>
                  <a:ext cx="1648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5974408-031A-43A9-9512-91127A41677E}"/>
                    </a:ext>
                  </a:extLst>
                </p14:cNvPr>
                <p14:cNvContentPartPr/>
                <p14:nvPr/>
              </p14:nvContentPartPr>
              <p14:xfrm>
                <a:off x="2156609" y="612592"/>
                <a:ext cx="55800" cy="90000"/>
              </p14:xfrm>
            </p:contentPart>
          </mc:Choice>
          <mc:Fallback>
            <p:pic>
              <p:nvPicPr>
                <p:cNvPr id="10" name="Ink 9">
                  <a:extLst>
                    <a:ext uri="{FF2B5EF4-FFF2-40B4-BE49-F238E27FC236}">
                      <a16:creationId xmlns:a16="http://schemas.microsoft.com/office/drawing/2014/main" id="{35974408-031A-43A9-9512-91127A41677E}"/>
                    </a:ext>
                  </a:extLst>
                </p:cNvPr>
                <p:cNvPicPr/>
                <p:nvPr/>
              </p:nvPicPr>
              <p:blipFill>
                <a:blip r:embed="rId13"/>
                <a:stretch>
                  <a:fillRect/>
                </a:stretch>
              </p:blipFill>
              <p:spPr>
                <a:xfrm>
                  <a:off x="2147609" y="603952"/>
                  <a:ext cx="73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E02620BB-4278-402C-817D-05A5FB0AE02F}"/>
                    </a:ext>
                  </a:extLst>
                </p14:cNvPr>
                <p14:cNvContentPartPr/>
                <p14:nvPr/>
              </p14:nvContentPartPr>
              <p14:xfrm>
                <a:off x="2265329" y="623392"/>
                <a:ext cx="142920" cy="77400"/>
              </p14:xfrm>
            </p:contentPart>
          </mc:Choice>
          <mc:Fallback>
            <p:pic>
              <p:nvPicPr>
                <p:cNvPr id="11" name="Ink 10">
                  <a:extLst>
                    <a:ext uri="{FF2B5EF4-FFF2-40B4-BE49-F238E27FC236}">
                      <a16:creationId xmlns:a16="http://schemas.microsoft.com/office/drawing/2014/main" id="{E02620BB-4278-402C-817D-05A5FB0AE02F}"/>
                    </a:ext>
                  </a:extLst>
                </p:cNvPr>
                <p:cNvPicPr/>
                <p:nvPr/>
              </p:nvPicPr>
              <p:blipFill>
                <a:blip r:embed="rId15"/>
                <a:stretch>
                  <a:fillRect/>
                </a:stretch>
              </p:blipFill>
              <p:spPr>
                <a:xfrm>
                  <a:off x="2256329" y="614752"/>
                  <a:ext cx="16056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CA534FB1-38D3-4EC7-B98E-D8BFC3B071E4}"/>
                    </a:ext>
                  </a:extLst>
                </p14:cNvPr>
                <p14:cNvContentPartPr/>
                <p14:nvPr/>
              </p14:nvContentPartPr>
              <p14:xfrm>
                <a:off x="2409329" y="628072"/>
                <a:ext cx="212760" cy="84600"/>
              </p14:xfrm>
            </p:contentPart>
          </mc:Choice>
          <mc:Fallback>
            <p:pic>
              <p:nvPicPr>
                <p:cNvPr id="12" name="Ink 11">
                  <a:extLst>
                    <a:ext uri="{FF2B5EF4-FFF2-40B4-BE49-F238E27FC236}">
                      <a16:creationId xmlns:a16="http://schemas.microsoft.com/office/drawing/2014/main" id="{CA534FB1-38D3-4EC7-B98E-D8BFC3B071E4}"/>
                    </a:ext>
                  </a:extLst>
                </p:cNvPr>
                <p:cNvPicPr/>
                <p:nvPr/>
              </p:nvPicPr>
              <p:blipFill>
                <a:blip r:embed="rId17"/>
                <a:stretch>
                  <a:fillRect/>
                </a:stretch>
              </p:blipFill>
              <p:spPr>
                <a:xfrm>
                  <a:off x="2400689" y="619072"/>
                  <a:ext cx="2304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94E2559F-94F8-4D5A-BACB-DBAA5A44FBD6}"/>
                    </a:ext>
                  </a:extLst>
                </p14:cNvPr>
                <p14:cNvContentPartPr/>
                <p14:nvPr/>
              </p14:nvContentPartPr>
              <p14:xfrm>
                <a:off x="2561249" y="556432"/>
                <a:ext cx="73800" cy="360"/>
              </p14:xfrm>
            </p:contentPart>
          </mc:Choice>
          <mc:Fallback>
            <p:pic>
              <p:nvPicPr>
                <p:cNvPr id="13" name="Ink 12">
                  <a:extLst>
                    <a:ext uri="{FF2B5EF4-FFF2-40B4-BE49-F238E27FC236}">
                      <a16:creationId xmlns:a16="http://schemas.microsoft.com/office/drawing/2014/main" id="{94E2559F-94F8-4D5A-BACB-DBAA5A44FBD6}"/>
                    </a:ext>
                  </a:extLst>
                </p:cNvPr>
                <p:cNvPicPr/>
                <p:nvPr/>
              </p:nvPicPr>
              <p:blipFill>
                <a:blip r:embed="rId19"/>
                <a:stretch>
                  <a:fillRect/>
                </a:stretch>
              </p:blipFill>
              <p:spPr>
                <a:xfrm>
                  <a:off x="2552609" y="547432"/>
                  <a:ext cx="91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926AAD4A-77DE-4D72-8A2E-473313AF2BF1}"/>
                    </a:ext>
                  </a:extLst>
                </p14:cNvPr>
                <p14:cNvContentPartPr/>
                <p14:nvPr/>
              </p14:nvContentPartPr>
              <p14:xfrm>
                <a:off x="2683289" y="610072"/>
                <a:ext cx="148680" cy="100800"/>
              </p14:xfrm>
            </p:contentPart>
          </mc:Choice>
          <mc:Fallback>
            <p:pic>
              <p:nvPicPr>
                <p:cNvPr id="14" name="Ink 13">
                  <a:extLst>
                    <a:ext uri="{FF2B5EF4-FFF2-40B4-BE49-F238E27FC236}">
                      <a16:creationId xmlns:a16="http://schemas.microsoft.com/office/drawing/2014/main" id="{926AAD4A-77DE-4D72-8A2E-473313AF2BF1}"/>
                    </a:ext>
                  </a:extLst>
                </p:cNvPr>
                <p:cNvPicPr/>
                <p:nvPr/>
              </p:nvPicPr>
              <p:blipFill>
                <a:blip r:embed="rId21"/>
                <a:stretch>
                  <a:fillRect/>
                </a:stretch>
              </p:blipFill>
              <p:spPr>
                <a:xfrm>
                  <a:off x="2674649" y="601072"/>
                  <a:ext cx="1663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F7A2C6D5-B06A-42D1-8399-CB9E00E69C19}"/>
                    </a:ext>
                  </a:extLst>
                </p14:cNvPr>
                <p14:cNvContentPartPr/>
                <p14:nvPr/>
              </p14:nvContentPartPr>
              <p14:xfrm>
                <a:off x="2887049" y="620872"/>
                <a:ext cx="52560" cy="93240"/>
              </p14:xfrm>
            </p:contentPart>
          </mc:Choice>
          <mc:Fallback>
            <p:pic>
              <p:nvPicPr>
                <p:cNvPr id="15" name="Ink 14">
                  <a:extLst>
                    <a:ext uri="{FF2B5EF4-FFF2-40B4-BE49-F238E27FC236}">
                      <a16:creationId xmlns:a16="http://schemas.microsoft.com/office/drawing/2014/main" id="{F7A2C6D5-B06A-42D1-8399-CB9E00E69C19}"/>
                    </a:ext>
                  </a:extLst>
                </p:cNvPr>
                <p:cNvPicPr/>
                <p:nvPr/>
              </p:nvPicPr>
              <p:blipFill>
                <a:blip r:embed="rId23"/>
                <a:stretch>
                  <a:fillRect/>
                </a:stretch>
              </p:blipFill>
              <p:spPr>
                <a:xfrm>
                  <a:off x="2878409" y="612232"/>
                  <a:ext cx="702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D1B8C272-438E-437C-885E-7619EEADB99A}"/>
                    </a:ext>
                  </a:extLst>
                </p14:cNvPr>
                <p14:cNvContentPartPr/>
                <p14:nvPr/>
              </p14:nvContentPartPr>
              <p14:xfrm>
                <a:off x="3077489" y="646792"/>
                <a:ext cx="95400" cy="12960"/>
              </p14:xfrm>
            </p:contentPart>
          </mc:Choice>
          <mc:Fallback>
            <p:pic>
              <p:nvPicPr>
                <p:cNvPr id="16" name="Ink 15">
                  <a:extLst>
                    <a:ext uri="{FF2B5EF4-FFF2-40B4-BE49-F238E27FC236}">
                      <a16:creationId xmlns:a16="http://schemas.microsoft.com/office/drawing/2014/main" id="{D1B8C272-438E-437C-885E-7619EEADB99A}"/>
                    </a:ext>
                  </a:extLst>
                </p:cNvPr>
                <p:cNvPicPr/>
                <p:nvPr/>
              </p:nvPicPr>
              <p:blipFill>
                <a:blip r:embed="rId25"/>
                <a:stretch>
                  <a:fillRect/>
                </a:stretch>
              </p:blipFill>
              <p:spPr>
                <a:xfrm>
                  <a:off x="3068489" y="638152"/>
                  <a:ext cx="1130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E24EA396-ACF1-45C3-8C3D-814C59F56FA6}"/>
                    </a:ext>
                  </a:extLst>
                </p14:cNvPr>
                <p14:cNvContentPartPr/>
                <p14:nvPr/>
              </p14:nvContentPartPr>
              <p14:xfrm>
                <a:off x="3109169" y="604312"/>
                <a:ext cx="15120" cy="154440"/>
              </p14:xfrm>
            </p:contentPart>
          </mc:Choice>
          <mc:Fallback>
            <p:pic>
              <p:nvPicPr>
                <p:cNvPr id="17" name="Ink 16">
                  <a:extLst>
                    <a:ext uri="{FF2B5EF4-FFF2-40B4-BE49-F238E27FC236}">
                      <a16:creationId xmlns:a16="http://schemas.microsoft.com/office/drawing/2014/main" id="{E24EA396-ACF1-45C3-8C3D-814C59F56FA6}"/>
                    </a:ext>
                  </a:extLst>
                </p:cNvPr>
                <p:cNvPicPr/>
                <p:nvPr/>
              </p:nvPicPr>
              <p:blipFill>
                <a:blip r:embed="rId27"/>
                <a:stretch>
                  <a:fillRect/>
                </a:stretch>
              </p:blipFill>
              <p:spPr>
                <a:xfrm>
                  <a:off x="3100169" y="595312"/>
                  <a:ext cx="327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035F0F97-6FD0-4BE3-8470-567EC9A10A43}"/>
                    </a:ext>
                  </a:extLst>
                </p14:cNvPr>
                <p14:cNvContentPartPr/>
                <p14:nvPr/>
              </p14:nvContentPartPr>
              <p14:xfrm>
                <a:off x="3334889" y="567952"/>
                <a:ext cx="93600" cy="171000"/>
              </p14:xfrm>
            </p:contentPart>
          </mc:Choice>
          <mc:Fallback>
            <p:pic>
              <p:nvPicPr>
                <p:cNvPr id="18" name="Ink 17">
                  <a:extLst>
                    <a:ext uri="{FF2B5EF4-FFF2-40B4-BE49-F238E27FC236}">
                      <a16:creationId xmlns:a16="http://schemas.microsoft.com/office/drawing/2014/main" id="{035F0F97-6FD0-4BE3-8470-567EC9A10A43}"/>
                    </a:ext>
                  </a:extLst>
                </p:cNvPr>
                <p:cNvPicPr/>
                <p:nvPr/>
              </p:nvPicPr>
              <p:blipFill>
                <a:blip r:embed="rId29"/>
                <a:stretch>
                  <a:fillRect/>
                </a:stretch>
              </p:blipFill>
              <p:spPr>
                <a:xfrm>
                  <a:off x="3326249" y="558952"/>
                  <a:ext cx="1112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210A9657-6EEA-4765-BF46-F7659C3CDE00}"/>
                    </a:ext>
                  </a:extLst>
                </p14:cNvPr>
                <p14:cNvContentPartPr/>
                <p14:nvPr/>
              </p14:nvContentPartPr>
              <p14:xfrm>
                <a:off x="3460529" y="616912"/>
                <a:ext cx="331560" cy="112320"/>
              </p14:xfrm>
            </p:contentPart>
          </mc:Choice>
          <mc:Fallback>
            <p:pic>
              <p:nvPicPr>
                <p:cNvPr id="19" name="Ink 18">
                  <a:extLst>
                    <a:ext uri="{FF2B5EF4-FFF2-40B4-BE49-F238E27FC236}">
                      <a16:creationId xmlns:a16="http://schemas.microsoft.com/office/drawing/2014/main" id="{210A9657-6EEA-4765-BF46-F7659C3CDE00}"/>
                    </a:ext>
                  </a:extLst>
                </p:cNvPr>
                <p:cNvPicPr/>
                <p:nvPr/>
              </p:nvPicPr>
              <p:blipFill>
                <a:blip r:embed="rId31"/>
                <a:stretch>
                  <a:fillRect/>
                </a:stretch>
              </p:blipFill>
              <p:spPr>
                <a:xfrm>
                  <a:off x="3451529" y="607912"/>
                  <a:ext cx="349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9CAED569-274A-472B-9CE8-1D9A829175D1}"/>
                    </a:ext>
                  </a:extLst>
                </p14:cNvPr>
                <p14:cNvContentPartPr/>
                <p14:nvPr/>
              </p14:nvContentPartPr>
              <p14:xfrm>
                <a:off x="3797489" y="578752"/>
                <a:ext cx="667080" cy="192240"/>
              </p14:xfrm>
            </p:contentPart>
          </mc:Choice>
          <mc:Fallback>
            <p:pic>
              <p:nvPicPr>
                <p:cNvPr id="20" name="Ink 19">
                  <a:extLst>
                    <a:ext uri="{FF2B5EF4-FFF2-40B4-BE49-F238E27FC236}">
                      <a16:creationId xmlns:a16="http://schemas.microsoft.com/office/drawing/2014/main" id="{9CAED569-274A-472B-9CE8-1D9A829175D1}"/>
                    </a:ext>
                  </a:extLst>
                </p:cNvPr>
                <p:cNvPicPr/>
                <p:nvPr/>
              </p:nvPicPr>
              <p:blipFill>
                <a:blip r:embed="rId33"/>
                <a:stretch>
                  <a:fillRect/>
                </a:stretch>
              </p:blipFill>
              <p:spPr>
                <a:xfrm>
                  <a:off x="3788489" y="569752"/>
                  <a:ext cx="684720" cy="209880"/>
                </a:xfrm>
                <a:prstGeom prst="rect">
                  <a:avLst/>
                </a:prstGeom>
              </p:spPr>
            </p:pic>
          </mc:Fallback>
        </mc:AlternateContent>
      </p:grpSp>
      <p:grpSp>
        <p:nvGrpSpPr>
          <p:cNvPr id="24" name="Group 23">
            <a:extLst>
              <a:ext uri="{FF2B5EF4-FFF2-40B4-BE49-F238E27FC236}">
                <a16:creationId xmlns:a16="http://schemas.microsoft.com/office/drawing/2014/main" id="{176B0AF3-9A89-4354-A96A-31D9C98BA099}"/>
              </a:ext>
            </a:extLst>
          </p:cNvPr>
          <p:cNvGrpSpPr/>
          <p:nvPr/>
        </p:nvGrpSpPr>
        <p:grpSpPr>
          <a:xfrm>
            <a:off x="4833209" y="597472"/>
            <a:ext cx="7920" cy="74160"/>
            <a:chOff x="4833209" y="597472"/>
            <a:chExt cx="7920" cy="74160"/>
          </a:xfrm>
        </p:grpSpPr>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5EF016BE-D25A-40B3-AF9E-846CBD4A31E8}"/>
                    </a:ext>
                  </a:extLst>
                </p14:cNvPr>
                <p14:cNvContentPartPr/>
                <p14:nvPr/>
              </p14:nvContentPartPr>
              <p14:xfrm>
                <a:off x="4839689" y="597472"/>
                <a:ext cx="1440" cy="7200"/>
              </p14:xfrm>
            </p:contentPart>
          </mc:Choice>
          <mc:Fallback>
            <p:pic>
              <p:nvPicPr>
                <p:cNvPr id="22" name="Ink 21">
                  <a:extLst>
                    <a:ext uri="{FF2B5EF4-FFF2-40B4-BE49-F238E27FC236}">
                      <a16:creationId xmlns:a16="http://schemas.microsoft.com/office/drawing/2014/main" id="{5EF016BE-D25A-40B3-AF9E-846CBD4A31E8}"/>
                    </a:ext>
                  </a:extLst>
                </p:cNvPr>
                <p:cNvPicPr/>
                <p:nvPr/>
              </p:nvPicPr>
              <p:blipFill>
                <a:blip r:embed="rId35"/>
                <a:stretch>
                  <a:fillRect/>
                </a:stretch>
              </p:blipFill>
              <p:spPr>
                <a:xfrm>
                  <a:off x="4830689" y="588832"/>
                  <a:ext cx="190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2FA7F0C2-3AA4-4341-960B-D837EEA19BA7}"/>
                    </a:ext>
                  </a:extLst>
                </p14:cNvPr>
                <p14:cNvContentPartPr/>
                <p14:nvPr/>
              </p14:nvContentPartPr>
              <p14:xfrm>
                <a:off x="4833209" y="666952"/>
                <a:ext cx="2160" cy="4680"/>
              </p14:xfrm>
            </p:contentPart>
          </mc:Choice>
          <mc:Fallback>
            <p:pic>
              <p:nvPicPr>
                <p:cNvPr id="23" name="Ink 22">
                  <a:extLst>
                    <a:ext uri="{FF2B5EF4-FFF2-40B4-BE49-F238E27FC236}">
                      <a16:creationId xmlns:a16="http://schemas.microsoft.com/office/drawing/2014/main" id="{2FA7F0C2-3AA4-4341-960B-D837EEA19BA7}"/>
                    </a:ext>
                  </a:extLst>
                </p:cNvPr>
                <p:cNvPicPr/>
                <p:nvPr/>
              </p:nvPicPr>
              <p:blipFill>
                <a:blip r:embed="rId37"/>
                <a:stretch>
                  <a:fillRect/>
                </a:stretch>
              </p:blipFill>
              <p:spPr>
                <a:xfrm>
                  <a:off x="4824209" y="658312"/>
                  <a:ext cx="19800" cy="22320"/>
                </a:xfrm>
                <a:prstGeom prst="rect">
                  <a:avLst/>
                </a:prstGeom>
              </p:spPr>
            </p:pic>
          </mc:Fallback>
        </mc:AlternateContent>
      </p:grpSp>
      <p:grpSp>
        <p:nvGrpSpPr>
          <p:cNvPr id="37" name="Group 36">
            <a:extLst>
              <a:ext uri="{FF2B5EF4-FFF2-40B4-BE49-F238E27FC236}">
                <a16:creationId xmlns:a16="http://schemas.microsoft.com/office/drawing/2014/main" id="{6C885E4D-71F3-47A6-8DFA-1C350704DBFF}"/>
              </a:ext>
            </a:extLst>
          </p:cNvPr>
          <p:cNvGrpSpPr/>
          <p:nvPr/>
        </p:nvGrpSpPr>
        <p:grpSpPr>
          <a:xfrm>
            <a:off x="5143529" y="558232"/>
            <a:ext cx="1273320" cy="324000"/>
            <a:chOff x="5143529" y="558232"/>
            <a:chExt cx="1273320" cy="324000"/>
          </a:xfrm>
        </p:grpSpPr>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D3D2EB36-25F3-4BCB-A0C4-AF92F00F4880}"/>
                    </a:ext>
                  </a:extLst>
                </p14:cNvPr>
                <p14:cNvContentPartPr/>
                <p14:nvPr/>
              </p14:nvContentPartPr>
              <p14:xfrm>
                <a:off x="5183129" y="567232"/>
                <a:ext cx="112320" cy="142200"/>
              </p14:xfrm>
            </p:contentPart>
          </mc:Choice>
          <mc:Fallback>
            <p:pic>
              <p:nvPicPr>
                <p:cNvPr id="25" name="Ink 24">
                  <a:extLst>
                    <a:ext uri="{FF2B5EF4-FFF2-40B4-BE49-F238E27FC236}">
                      <a16:creationId xmlns:a16="http://schemas.microsoft.com/office/drawing/2014/main" id="{D3D2EB36-25F3-4BCB-A0C4-AF92F00F4880}"/>
                    </a:ext>
                  </a:extLst>
                </p:cNvPr>
                <p:cNvPicPr/>
                <p:nvPr/>
              </p:nvPicPr>
              <p:blipFill>
                <a:blip r:embed="rId39"/>
                <a:stretch>
                  <a:fillRect/>
                </a:stretch>
              </p:blipFill>
              <p:spPr>
                <a:xfrm>
                  <a:off x="5174489" y="558592"/>
                  <a:ext cx="1299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4B9B8830-CD87-4198-8FE8-70C903E5E695}"/>
                    </a:ext>
                  </a:extLst>
                </p14:cNvPr>
                <p14:cNvContentPartPr/>
                <p14:nvPr/>
              </p14:nvContentPartPr>
              <p14:xfrm>
                <a:off x="5143529" y="558232"/>
                <a:ext cx="126720" cy="150120"/>
              </p14:xfrm>
            </p:contentPart>
          </mc:Choice>
          <mc:Fallback>
            <p:pic>
              <p:nvPicPr>
                <p:cNvPr id="26" name="Ink 25">
                  <a:extLst>
                    <a:ext uri="{FF2B5EF4-FFF2-40B4-BE49-F238E27FC236}">
                      <a16:creationId xmlns:a16="http://schemas.microsoft.com/office/drawing/2014/main" id="{4B9B8830-CD87-4198-8FE8-70C903E5E695}"/>
                    </a:ext>
                  </a:extLst>
                </p:cNvPr>
                <p:cNvPicPr/>
                <p:nvPr/>
              </p:nvPicPr>
              <p:blipFill>
                <a:blip r:embed="rId41"/>
                <a:stretch>
                  <a:fillRect/>
                </a:stretch>
              </p:blipFill>
              <p:spPr>
                <a:xfrm>
                  <a:off x="5134889" y="549232"/>
                  <a:ext cx="1443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A8D9677A-4AA9-45F0-82FE-FA1847F7D0E3}"/>
                    </a:ext>
                  </a:extLst>
                </p14:cNvPr>
                <p14:cNvContentPartPr/>
                <p14:nvPr/>
              </p14:nvContentPartPr>
              <p14:xfrm>
                <a:off x="5342609" y="679552"/>
                <a:ext cx="96120" cy="107640"/>
              </p14:xfrm>
            </p:contentPart>
          </mc:Choice>
          <mc:Fallback>
            <p:pic>
              <p:nvPicPr>
                <p:cNvPr id="27" name="Ink 26">
                  <a:extLst>
                    <a:ext uri="{FF2B5EF4-FFF2-40B4-BE49-F238E27FC236}">
                      <a16:creationId xmlns:a16="http://schemas.microsoft.com/office/drawing/2014/main" id="{A8D9677A-4AA9-45F0-82FE-FA1847F7D0E3}"/>
                    </a:ext>
                  </a:extLst>
                </p:cNvPr>
                <p:cNvPicPr/>
                <p:nvPr/>
              </p:nvPicPr>
              <p:blipFill>
                <a:blip r:embed="rId43"/>
                <a:stretch>
                  <a:fillRect/>
                </a:stretch>
              </p:blipFill>
              <p:spPr>
                <a:xfrm>
                  <a:off x="5333609" y="670912"/>
                  <a:ext cx="1137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0CBB97CB-CFA3-4FE4-AC79-10A204D34053}"/>
                    </a:ext>
                  </a:extLst>
                </p14:cNvPr>
                <p14:cNvContentPartPr/>
                <p14:nvPr/>
              </p14:nvContentPartPr>
              <p14:xfrm>
                <a:off x="5582729" y="641032"/>
                <a:ext cx="119160" cy="10440"/>
              </p14:xfrm>
            </p:contentPart>
          </mc:Choice>
          <mc:Fallback>
            <p:pic>
              <p:nvPicPr>
                <p:cNvPr id="28" name="Ink 27">
                  <a:extLst>
                    <a:ext uri="{FF2B5EF4-FFF2-40B4-BE49-F238E27FC236}">
                      <a16:creationId xmlns:a16="http://schemas.microsoft.com/office/drawing/2014/main" id="{0CBB97CB-CFA3-4FE4-AC79-10A204D34053}"/>
                    </a:ext>
                  </a:extLst>
                </p:cNvPr>
                <p:cNvPicPr/>
                <p:nvPr/>
              </p:nvPicPr>
              <p:blipFill>
                <a:blip r:embed="rId45"/>
                <a:stretch>
                  <a:fillRect/>
                </a:stretch>
              </p:blipFill>
              <p:spPr>
                <a:xfrm>
                  <a:off x="5574089" y="632032"/>
                  <a:ext cx="136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DD8EC894-753E-44FF-BAFA-5058A513FFB2}"/>
                    </a:ext>
                  </a:extLst>
                </p14:cNvPr>
                <p14:cNvContentPartPr/>
                <p14:nvPr/>
              </p14:nvContentPartPr>
              <p14:xfrm>
                <a:off x="5569769" y="695392"/>
                <a:ext cx="137160" cy="17280"/>
              </p14:xfrm>
            </p:contentPart>
          </mc:Choice>
          <mc:Fallback>
            <p:pic>
              <p:nvPicPr>
                <p:cNvPr id="29" name="Ink 28">
                  <a:extLst>
                    <a:ext uri="{FF2B5EF4-FFF2-40B4-BE49-F238E27FC236}">
                      <a16:creationId xmlns:a16="http://schemas.microsoft.com/office/drawing/2014/main" id="{DD8EC894-753E-44FF-BAFA-5058A513FFB2}"/>
                    </a:ext>
                  </a:extLst>
                </p:cNvPr>
                <p:cNvPicPr/>
                <p:nvPr/>
              </p:nvPicPr>
              <p:blipFill>
                <a:blip r:embed="rId47"/>
                <a:stretch>
                  <a:fillRect/>
                </a:stretch>
              </p:blipFill>
              <p:spPr>
                <a:xfrm>
                  <a:off x="5561129" y="686752"/>
                  <a:ext cx="1548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57C6C382-5F7D-4093-86EB-860C8DA1516C}"/>
                    </a:ext>
                  </a:extLst>
                </p14:cNvPr>
                <p14:cNvContentPartPr/>
                <p14:nvPr/>
              </p14:nvContentPartPr>
              <p14:xfrm>
                <a:off x="5826809" y="611152"/>
                <a:ext cx="133560" cy="135720"/>
              </p14:xfrm>
            </p:contentPart>
          </mc:Choice>
          <mc:Fallback>
            <p:pic>
              <p:nvPicPr>
                <p:cNvPr id="31" name="Ink 30">
                  <a:extLst>
                    <a:ext uri="{FF2B5EF4-FFF2-40B4-BE49-F238E27FC236}">
                      <a16:creationId xmlns:a16="http://schemas.microsoft.com/office/drawing/2014/main" id="{57C6C382-5F7D-4093-86EB-860C8DA1516C}"/>
                    </a:ext>
                  </a:extLst>
                </p:cNvPr>
                <p:cNvPicPr/>
                <p:nvPr/>
              </p:nvPicPr>
              <p:blipFill>
                <a:blip r:embed="rId49"/>
                <a:stretch>
                  <a:fillRect/>
                </a:stretch>
              </p:blipFill>
              <p:spPr>
                <a:xfrm>
                  <a:off x="5818169" y="602512"/>
                  <a:ext cx="1512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8355799C-6BD3-4C6B-B387-4EAF815ABB02}"/>
                    </a:ext>
                  </a:extLst>
                </p14:cNvPr>
                <p14:cNvContentPartPr/>
                <p14:nvPr/>
              </p14:nvContentPartPr>
              <p14:xfrm>
                <a:off x="5996369" y="644272"/>
                <a:ext cx="115920" cy="123840"/>
              </p14:xfrm>
            </p:contentPart>
          </mc:Choice>
          <mc:Fallback>
            <p:pic>
              <p:nvPicPr>
                <p:cNvPr id="32" name="Ink 31">
                  <a:extLst>
                    <a:ext uri="{FF2B5EF4-FFF2-40B4-BE49-F238E27FC236}">
                      <a16:creationId xmlns:a16="http://schemas.microsoft.com/office/drawing/2014/main" id="{8355799C-6BD3-4C6B-B387-4EAF815ABB02}"/>
                    </a:ext>
                  </a:extLst>
                </p:cNvPr>
                <p:cNvPicPr/>
                <p:nvPr/>
              </p:nvPicPr>
              <p:blipFill>
                <a:blip r:embed="rId51"/>
                <a:stretch>
                  <a:fillRect/>
                </a:stretch>
              </p:blipFill>
              <p:spPr>
                <a:xfrm>
                  <a:off x="5987369" y="635632"/>
                  <a:ext cx="1335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1AF45799-4C5D-4BFE-A079-8CF15D56FB33}"/>
                    </a:ext>
                  </a:extLst>
                </p14:cNvPr>
                <p14:cNvContentPartPr/>
                <p14:nvPr/>
              </p14:nvContentPartPr>
              <p14:xfrm>
                <a:off x="5989889" y="647872"/>
                <a:ext cx="164160" cy="2880"/>
              </p14:xfrm>
            </p:contentPart>
          </mc:Choice>
          <mc:Fallback>
            <p:pic>
              <p:nvPicPr>
                <p:cNvPr id="33" name="Ink 32">
                  <a:extLst>
                    <a:ext uri="{FF2B5EF4-FFF2-40B4-BE49-F238E27FC236}">
                      <a16:creationId xmlns:a16="http://schemas.microsoft.com/office/drawing/2014/main" id="{1AF45799-4C5D-4BFE-A079-8CF15D56FB33}"/>
                    </a:ext>
                  </a:extLst>
                </p:cNvPr>
                <p:cNvPicPr/>
                <p:nvPr/>
              </p:nvPicPr>
              <p:blipFill>
                <a:blip r:embed="rId53"/>
                <a:stretch>
                  <a:fillRect/>
                </a:stretch>
              </p:blipFill>
              <p:spPr>
                <a:xfrm>
                  <a:off x="5981249" y="638872"/>
                  <a:ext cx="1818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4D93F713-E2D4-43E4-9974-69123631E4D0}"/>
                    </a:ext>
                  </a:extLst>
                </p14:cNvPr>
                <p14:cNvContentPartPr/>
                <p14:nvPr/>
              </p14:nvContentPartPr>
              <p14:xfrm>
                <a:off x="6188249" y="599272"/>
                <a:ext cx="36720" cy="282960"/>
              </p14:xfrm>
            </p:contentPart>
          </mc:Choice>
          <mc:Fallback>
            <p:pic>
              <p:nvPicPr>
                <p:cNvPr id="34" name="Ink 33">
                  <a:extLst>
                    <a:ext uri="{FF2B5EF4-FFF2-40B4-BE49-F238E27FC236}">
                      <a16:creationId xmlns:a16="http://schemas.microsoft.com/office/drawing/2014/main" id="{4D93F713-E2D4-43E4-9974-69123631E4D0}"/>
                    </a:ext>
                  </a:extLst>
                </p:cNvPr>
                <p:cNvPicPr/>
                <p:nvPr/>
              </p:nvPicPr>
              <p:blipFill>
                <a:blip r:embed="rId55"/>
                <a:stretch>
                  <a:fillRect/>
                </a:stretch>
              </p:blipFill>
              <p:spPr>
                <a:xfrm>
                  <a:off x="6179609" y="590632"/>
                  <a:ext cx="543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D77C833F-3A0A-4580-869F-C27254C4BC97}"/>
                    </a:ext>
                  </a:extLst>
                </p14:cNvPr>
                <p14:cNvContentPartPr/>
                <p14:nvPr/>
              </p14:nvContentPartPr>
              <p14:xfrm>
                <a:off x="6188249" y="711592"/>
                <a:ext cx="115920" cy="5400"/>
              </p14:xfrm>
            </p:contentPart>
          </mc:Choice>
          <mc:Fallback>
            <p:pic>
              <p:nvPicPr>
                <p:cNvPr id="35" name="Ink 34">
                  <a:extLst>
                    <a:ext uri="{FF2B5EF4-FFF2-40B4-BE49-F238E27FC236}">
                      <a16:creationId xmlns:a16="http://schemas.microsoft.com/office/drawing/2014/main" id="{D77C833F-3A0A-4580-869F-C27254C4BC97}"/>
                    </a:ext>
                  </a:extLst>
                </p:cNvPr>
                <p:cNvPicPr/>
                <p:nvPr/>
              </p:nvPicPr>
              <p:blipFill>
                <a:blip r:embed="rId57"/>
                <a:stretch>
                  <a:fillRect/>
                </a:stretch>
              </p:blipFill>
              <p:spPr>
                <a:xfrm>
                  <a:off x="6179609" y="702592"/>
                  <a:ext cx="1335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93991346-01BB-4053-B78E-24E126AB98C0}"/>
                    </a:ext>
                  </a:extLst>
                </p14:cNvPr>
                <p14:cNvContentPartPr/>
                <p14:nvPr/>
              </p14:nvContentPartPr>
              <p14:xfrm>
                <a:off x="6312809" y="612952"/>
                <a:ext cx="104040" cy="168480"/>
              </p14:xfrm>
            </p:contentPart>
          </mc:Choice>
          <mc:Fallback>
            <p:pic>
              <p:nvPicPr>
                <p:cNvPr id="36" name="Ink 35">
                  <a:extLst>
                    <a:ext uri="{FF2B5EF4-FFF2-40B4-BE49-F238E27FC236}">
                      <a16:creationId xmlns:a16="http://schemas.microsoft.com/office/drawing/2014/main" id="{93991346-01BB-4053-B78E-24E126AB98C0}"/>
                    </a:ext>
                  </a:extLst>
                </p:cNvPr>
                <p:cNvPicPr/>
                <p:nvPr/>
              </p:nvPicPr>
              <p:blipFill>
                <a:blip r:embed="rId59"/>
                <a:stretch>
                  <a:fillRect/>
                </a:stretch>
              </p:blipFill>
              <p:spPr>
                <a:xfrm>
                  <a:off x="6303809" y="604312"/>
                  <a:ext cx="121680" cy="186120"/>
                </a:xfrm>
                <a:prstGeom prst="rect">
                  <a:avLst/>
                </a:prstGeom>
              </p:spPr>
            </p:pic>
          </mc:Fallback>
        </mc:AlternateContent>
      </p:grpSp>
      <p:grpSp>
        <p:nvGrpSpPr>
          <p:cNvPr id="51" name="Group 50">
            <a:extLst>
              <a:ext uri="{FF2B5EF4-FFF2-40B4-BE49-F238E27FC236}">
                <a16:creationId xmlns:a16="http://schemas.microsoft.com/office/drawing/2014/main" id="{F9558137-633A-4527-B21A-116B1D114438}"/>
              </a:ext>
            </a:extLst>
          </p:cNvPr>
          <p:cNvGrpSpPr/>
          <p:nvPr/>
        </p:nvGrpSpPr>
        <p:grpSpPr>
          <a:xfrm>
            <a:off x="5137409" y="1056832"/>
            <a:ext cx="266760" cy="250920"/>
            <a:chOff x="5137409" y="1056832"/>
            <a:chExt cx="266760" cy="250920"/>
          </a:xfrm>
        </p:grpSpPr>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B0B981F2-B6C1-40D5-AF27-C52119EA9CBC}"/>
                    </a:ext>
                  </a:extLst>
                </p14:cNvPr>
                <p14:cNvContentPartPr/>
                <p14:nvPr/>
              </p14:nvContentPartPr>
              <p14:xfrm>
                <a:off x="5148569" y="1078072"/>
                <a:ext cx="88200" cy="131400"/>
              </p14:xfrm>
            </p:contentPart>
          </mc:Choice>
          <mc:Fallback>
            <p:pic>
              <p:nvPicPr>
                <p:cNvPr id="38" name="Ink 37">
                  <a:extLst>
                    <a:ext uri="{FF2B5EF4-FFF2-40B4-BE49-F238E27FC236}">
                      <a16:creationId xmlns:a16="http://schemas.microsoft.com/office/drawing/2014/main" id="{B0B981F2-B6C1-40D5-AF27-C52119EA9CBC}"/>
                    </a:ext>
                  </a:extLst>
                </p:cNvPr>
                <p:cNvPicPr/>
                <p:nvPr/>
              </p:nvPicPr>
              <p:blipFill>
                <a:blip r:embed="rId61"/>
                <a:stretch>
                  <a:fillRect/>
                </a:stretch>
              </p:blipFill>
              <p:spPr>
                <a:xfrm>
                  <a:off x="5139569" y="1069432"/>
                  <a:ext cx="1058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3D5CFE62-168C-4DBA-AF40-A85A66456197}"/>
                    </a:ext>
                  </a:extLst>
                </p14:cNvPr>
                <p14:cNvContentPartPr/>
                <p14:nvPr/>
              </p14:nvContentPartPr>
              <p14:xfrm>
                <a:off x="5137409" y="1056832"/>
                <a:ext cx="122760" cy="156240"/>
              </p14:xfrm>
            </p:contentPart>
          </mc:Choice>
          <mc:Fallback>
            <p:pic>
              <p:nvPicPr>
                <p:cNvPr id="39" name="Ink 38">
                  <a:extLst>
                    <a:ext uri="{FF2B5EF4-FFF2-40B4-BE49-F238E27FC236}">
                      <a16:creationId xmlns:a16="http://schemas.microsoft.com/office/drawing/2014/main" id="{3D5CFE62-168C-4DBA-AF40-A85A66456197}"/>
                    </a:ext>
                  </a:extLst>
                </p:cNvPr>
                <p:cNvPicPr/>
                <p:nvPr/>
              </p:nvPicPr>
              <p:blipFill>
                <a:blip r:embed="rId63"/>
                <a:stretch>
                  <a:fillRect/>
                </a:stretch>
              </p:blipFill>
              <p:spPr>
                <a:xfrm>
                  <a:off x="5128409" y="1047832"/>
                  <a:ext cx="1404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061E90DF-8BB5-4660-8FFA-953ACF8CBBB3}"/>
                    </a:ext>
                  </a:extLst>
                </p14:cNvPr>
                <p14:cNvContentPartPr/>
                <p14:nvPr/>
              </p14:nvContentPartPr>
              <p14:xfrm>
                <a:off x="5269169" y="1209472"/>
                <a:ext cx="135000" cy="98280"/>
              </p14:xfrm>
            </p:contentPart>
          </mc:Choice>
          <mc:Fallback>
            <p:pic>
              <p:nvPicPr>
                <p:cNvPr id="40" name="Ink 39">
                  <a:extLst>
                    <a:ext uri="{FF2B5EF4-FFF2-40B4-BE49-F238E27FC236}">
                      <a16:creationId xmlns:a16="http://schemas.microsoft.com/office/drawing/2014/main" id="{061E90DF-8BB5-4660-8FFA-953ACF8CBBB3}"/>
                    </a:ext>
                  </a:extLst>
                </p:cNvPr>
                <p:cNvPicPr/>
                <p:nvPr/>
              </p:nvPicPr>
              <p:blipFill>
                <a:blip r:embed="rId65"/>
                <a:stretch>
                  <a:fillRect/>
                </a:stretch>
              </p:blipFill>
              <p:spPr>
                <a:xfrm>
                  <a:off x="5260529" y="1200472"/>
                  <a:ext cx="152640" cy="115920"/>
                </a:xfrm>
                <a:prstGeom prst="rect">
                  <a:avLst/>
                </a:prstGeom>
              </p:spPr>
            </p:pic>
          </mc:Fallback>
        </mc:AlternateContent>
      </p:grpSp>
      <p:grpSp>
        <p:nvGrpSpPr>
          <p:cNvPr id="50" name="Group 49">
            <a:extLst>
              <a:ext uri="{FF2B5EF4-FFF2-40B4-BE49-F238E27FC236}">
                <a16:creationId xmlns:a16="http://schemas.microsoft.com/office/drawing/2014/main" id="{E21DD7AF-961F-467D-AD0B-48A488818CE6}"/>
              </a:ext>
            </a:extLst>
          </p:cNvPr>
          <p:cNvGrpSpPr/>
          <p:nvPr/>
        </p:nvGrpSpPr>
        <p:grpSpPr>
          <a:xfrm>
            <a:off x="5620169" y="1004992"/>
            <a:ext cx="890640" cy="585360"/>
            <a:chOff x="5620169" y="1004992"/>
            <a:chExt cx="890640" cy="585360"/>
          </a:xfrm>
        </p:grpSpPr>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5E7FA51E-344E-4900-803F-43ADC2486266}"/>
                    </a:ext>
                  </a:extLst>
                </p14:cNvPr>
                <p14:cNvContentPartPr/>
                <p14:nvPr/>
              </p14:nvContentPartPr>
              <p14:xfrm>
                <a:off x="5622329" y="1199392"/>
                <a:ext cx="156600" cy="2160"/>
              </p14:xfrm>
            </p:contentPart>
          </mc:Choice>
          <mc:Fallback>
            <p:pic>
              <p:nvPicPr>
                <p:cNvPr id="41" name="Ink 40">
                  <a:extLst>
                    <a:ext uri="{FF2B5EF4-FFF2-40B4-BE49-F238E27FC236}">
                      <a16:creationId xmlns:a16="http://schemas.microsoft.com/office/drawing/2014/main" id="{5E7FA51E-344E-4900-803F-43ADC2486266}"/>
                    </a:ext>
                  </a:extLst>
                </p:cNvPr>
                <p:cNvPicPr/>
                <p:nvPr/>
              </p:nvPicPr>
              <p:blipFill>
                <a:blip r:embed="rId67"/>
                <a:stretch>
                  <a:fillRect/>
                </a:stretch>
              </p:blipFill>
              <p:spPr>
                <a:xfrm>
                  <a:off x="5613329" y="1190392"/>
                  <a:ext cx="17424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2AA018CA-8B42-47BC-A5D4-B9651EE252CB}"/>
                    </a:ext>
                  </a:extLst>
                </p14:cNvPr>
                <p14:cNvContentPartPr/>
                <p14:nvPr/>
              </p14:nvContentPartPr>
              <p14:xfrm>
                <a:off x="5620169" y="1241152"/>
                <a:ext cx="129960" cy="5400"/>
              </p14:xfrm>
            </p:contentPart>
          </mc:Choice>
          <mc:Fallback>
            <p:pic>
              <p:nvPicPr>
                <p:cNvPr id="42" name="Ink 41">
                  <a:extLst>
                    <a:ext uri="{FF2B5EF4-FFF2-40B4-BE49-F238E27FC236}">
                      <a16:creationId xmlns:a16="http://schemas.microsoft.com/office/drawing/2014/main" id="{2AA018CA-8B42-47BC-A5D4-B9651EE252CB}"/>
                    </a:ext>
                  </a:extLst>
                </p:cNvPr>
                <p:cNvPicPr/>
                <p:nvPr/>
              </p:nvPicPr>
              <p:blipFill>
                <a:blip r:embed="rId69"/>
                <a:stretch>
                  <a:fillRect/>
                </a:stretch>
              </p:blipFill>
              <p:spPr>
                <a:xfrm>
                  <a:off x="5611169" y="1232512"/>
                  <a:ext cx="147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A1825ADA-11AC-47D1-A46D-573EED15B5A1}"/>
                    </a:ext>
                  </a:extLst>
                </p14:cNvPr>
                <p14:cNvContentPartPr/>
                <p14:nvPr/>
              </p14:nvContentPartPr>
              <p14:xfrm>
                <a:off x="6086009" y="1004992"/>
                <a:ext cx="35640" cy="165240"/>
              </p14:xfrm>
            </p:contentPart>
          </mc:Choice>
          <mc:Fallback>
            <p:pic>
              <p:nvPicPr>
                <p:cNvPr id="43" name="Ink 42">
                  <a:extLst>
                    <a:ext uri="{FF2B5EF4-FFF2-40B4-BE49-F238E27FC236}">
                      <a16:creationId xmlns:a16="http://schemas.microsoft.com/office/drawing/2014/main" id="{A1825ADA-11AC-47D1-A46D-573EED15B5A1}"/>
                    </a:ext>
                  </a:extLst>
                </p:cNvPr>
                <p:cNvPicPr/>
                <p:nvPr/>
              </p:nvPicPr>
              <p:blipFill>
                <a:blip r:embed="rId71"/>
                <a:stretch>
                  <a:fillRect/>
                </a:stretch>
              </p:blipFill>
              <p:spPr>
                <a:xfrm>
                  <a:off x="6077009" y="996352"/>
                  <a:ext cx="532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02D80FA7-693D-4354-B4D6-550791B1DA81}"/>
                    </a:ext>
                  </a:extLst>
                </p14:cNvPr>
                <p14:cNvContentPartPr/>
                <p14:nvPr/>
              </p14:nvContentPartPr>
              <p14:xfrm>
                <a:off x="5897009" y="1228552"/>
                <a:ext cx="613800" cy="44640"/>
              </p14:xfrm>
            </p:contentPart>
          </mc:Choice>
          <mc:Fallback>
            <p:pic>
              <p:nvPicPr>
                <p:cNvPr id="44" name="Ink 43">
                  <a:extLst>
                    <a:ext uri="{FF2B5EF4-FFF2-40B4-BE49-F238E27FC236}">
                      <a16:creationId xmlns:a16="http://schemas.microsoft.com/office/drawing/2014/main" id="{02D80FA7-693D-4354-B4D6-550791B1DA81}"/>
                    </a:ext>
                  </a:extLst>
                </p:cNvPr>
                <p:cNvPicPr/>
                <p:nvPr/>
              </p:nvPicPr>
              <p:blipFill>
                <a:blip r:embed="rId73"/>
                <a:stretch>
                  <a:fillRect/>
                </a:stretch>
              </p:blipFill>
              <p:spPr>
                <a:xfrm>
                  <a:off x="5888009" y="1219912"/>
                  <a:ext cx="6314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57607012-0F3A-4847-89CF-EB6069F65FC7}"/>
                    </a:ext>
                  </a:extLst>
                </p14:cNvPr>
                <p14:cNvContentPartPr/>
                <p14:nvPr/>
              </p14:nvContentPartPr>
              <p14:xfrm>
                <a:off x="5877929" y="1361752"/>
                <a:ext cx="95400" cy="123840"/>
              </p14:xfrm>
            </p:contentPart>
          </mc:Choice>
          <mc:Fallback>
            <p:pic>
              <p:nvPicPr>
                <p:cNvPr id="45" name="Ink 44">
                  <a:extLst>
                    <a:ext uri="{FF2B5EF4-FFF2-40B4-BE49-F238E27FC236}">
                      <a16:creationId xmlns:a16="http://schemas.microsoft.com/office/drawing/2014/main" id="{57607012-0F3A-4847-89CF-EB6069F65FC7}"/>
                    </a:ext>
                  </a:extLst>
                </p:cNvPr>
                <p:cNvPicPr/>
                <p:nvPr/>
              </p:nvPicPr>
              <p:blipFill>
                <a:blip r:embed="rId75"/>
                <a:stretch>
                  <a:fillRect/>
                </a:stretch>
              </p:blipFill>
              <p:spPr>
                <a:xfrm>
                  <a:off x="5868929" y="1352752"/>
                  <a:ext cx="113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B76E587E-FA91-46BC-A168-F52E40FB92C5}"/>
                    </a:ext>
                  </a:extLst>
                </p14:cNvPr>
                <p14:cNvContentPartPr/>
                <p14:nvPr/>
              </p14:nvContentPartPr>
              <p14:xfrm>
                <a:off x="6020489" y="1381912"/>
                <a:ext cx="99000" cy="121320"/>
              </p14:xfrm>
            </p:contentPart>
          </mc:Choice>
          <mc:Fallback>
            <p:pic>
              <p:nvPicPr>
                <p:cNvPr id="46" name="Ink 45">
                  <a:extLst>
                    <a:ext uri="{FF2B5EF4-FFF2-40B4-BE49-F238E27FC236}">
                      <a16:creationId xmlns:a16="http://schemas.microsoft.com/office/drawing/2014/main" id="{B76E587E-FA91-46BC-A168-F52E40FB92C5}"/>
                    </a:ext>
                  </a:extLst>
                </p:cNvPr>
                <p:cNvPicPr/>
                <p:nvPr/>
              </p:nvPicPr>
              <p:blipFill>
                <a:blip r:embed="rId77"/>
                <a:stretch>
                  <a:fillRect/>
                </a:stretch>
              </p:blipFill>
              <p:spPr>
                <a:xfrm>
                  <a:off x="6011849" y="1373272"/>
                  <a:ext cx="1166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0B8A95BD-1BA3-48AD-B91B-DA4D73356614}"/>
                    </a:ext>
                  </a:extLst>
                </p14:cNvPr>
                <p14:cNvContentPartPr/>
                <p14:nvPr/>
              </p14:nvContentPartPr>
              <p14:xfrm>
                <a:off x="6036329" y="1391272"/>
                <a:ext cx="72000" cy="3600"/>
              </p14:xfrm>
            </p:contentPart>
          </mc:Choice>
          <mc:Fallback>
            <p:pic>
              <p:nvPicPr>
                <p:cNvPr id="47" name="Ink 46">
                  <a:extLst>
                    <a:ext uri="{FF2B5EF4-FFF2-40B4-BE49-F238E27FC236}">
                      <a16:creationId xmlns:a16="http://schemas.microsoft.com/office/drawing/2014/main" id="{0B8A95BD-1BA3-48AD-B91B-DA4D73356614}"/>
                    </a:ext>
                  </a:extLst>
                </p:cNvPr>
                <p:cNvPicPr/>
                <p:nvPr/>
              </p:nvPicPr>
              <p:blipFill>
                <a:blip r:embed="rId79"/>
                <a:stretch>
                  <a:fillRect/>
                </a:stretch>
              </p:blipFill>
              <p:spPr>
                <a:xfrm>
                  <a:off x="6027689" y="1382632"/>
                  <a:ext cx="896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B4CE8FB9-71CC-487B-BC06-8E4967F78BC1}"/>
                    </a:ext>
                  </a:extLst>
                </p14:cNvPr>
                <p14:cNvContentPartPr/>
                <p14:nvPr/>
              </p14:nvContentPartPr>
              <p14:xfrm>
                <a:off x="6124889" y="1309912"/>
                <a:ext cx="161640" cy="280440"/>
              </p14:xfrm>
            </p:contentPart>
          </mc:Choice>
          <mc:Fallback>
            <p:pic>
              <p:nvPicPr>
                <p:cNvPr id="48" name="Ink 47">
                  <a:extLst>
                    <a:ext uri="{FF2B5EF4-FFF2-40B4-BE49-F238E27FC236}">
                      <a16:creationId xmlns:a16="http://schemas.microsoft.com/office/drawing/2014/main" id="{B4CE8FB9-71CC-487B-BC06-8E4967F78BC1}"/>
                    </a:ext>
                  </a:extLst>
                </p:cNvPr>
                <p:cNvPicPr/>
                <p:nvPr/>
              </p:nvPicPr>
              <p:blipFill>
                <a:blip r:embed="rId81"/>
                <a:stretch>
                  <a:fillRect/>
                </a:stretch>
              </p:blipFill>
              <p:spPr>
                <a:xfrm>
                  <a:off x="6116249" y="1301272"/>
                  <a:ext cx="1792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B6D698C2-8397-4BB4-A3D9-7ED4A34DC8FA}"/>
                    </a:ext>
                  </a:extLst>
                </p14:cNvPr>
                <p14:cNvContentPartPr/>
                <p14:nvPr/>
              </p14:nvContentPartPr>
              <p14:xfrm>
                <a:off x="6280769" y="1393792"/>
                <a:ext cx="162720" cy="109800"/>
              </p14:xfrm>
            </p:contentPart>
          </mc:Choice>
          <mc:Fallback>
            <p:pic>
              <p:nvPicPr>
                <p:cNvPr id="49" name="Ink 48">
                  <a:extLst>
                    <a:ext uri="{FF2B5EF4-FFF2-40B4-BE49-F238E27FC236}">
                      <a16:creationId xmlns:a16="http://schemas.microsoft.com/office/drawing/2014/main" id="{B6D698C2-8397-4BB4-A3D9-7ED4A34DC8FA}"/>
                    </a:ext>
                  </a:extLst>
                </p:cNvPr>
                <p:cNvPicPr/>
                <p:nvPr/>
              </p:nvPicPr>
              <p:blipFill>
                <a:blip r:embed="rId83"/>
                <a:stretch>
                  <a:fillRect/>
                </a:stretch>
              </p:blipFill>
              <p:spPr>
                <a:xfrm>
                  <a:off x="6272129" y="1384792"/>
                  <a:ext cx="180360" cy="12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ACD25000-F031-48E5-B4CC-992FE29EA6C4}"/>
                  </a:ext>
                </a:extLst>
              </p14:cNvPr>
              <p14:cNvContentPartPr/>
              <p14:nvPr/>
            </p14:nvContentPartPr>
            <p14:xfrm>
              <a:off x="6628889" y="638152"/>
              <a:ext cx="227520" cy="112320"/>
            </p14:xfrm>
          </p:contentPart>
        </mc:Choice>
        <mc:Fallback>
          <p:pic>
            <p:nvPicPr>
              <p:cNvPr id="52" name="Ink 51">
                <a:extLst>
                  <a:ext uri="{FF2B5EF4-FFF2-40B4-BE49-F238E27FC236}">
                    <a16:creationId xmlns:a16="http://schemas.microsoft.com/office/drawing/2014/main" id="{ACD25000-F031-48E5-B4CC-992FE29EA6C4}"/>
                  </a:ext>
                </a:extLst>
              </p:cNvPr>
              <p:cNvPicPr/>
              <p:nvPr/>
            </p:nvPicPr>
            <p:blipFill>
              <a:blip r:embed="rId85"/>
              <a:stretch>
                <a:fillRect/>
              </a:stretch>
            </p:blipFill>
            <p:spPr>
              <a:xfrm>
                <a:off x="6620249" y="629152"/>
                <a:ext cx="2451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FA3A7C97-BB78-4380-8630-259D8260BC1B}"/>
                  </a:ext>
                </a:extLst>
              </p14:cNvPr>
              <p14:cNvContentPartPr/>
              <p14:nvPr/>
            </p14:nvContentPartPr>
            <p14:xfrm>
              <a:off x="6685049" y="1198672"/>
              <a:ext cx="235080" cy="92520"/>
            </p14:xfrm>
          </p:contentPart>
        </mc:Choice>
        <mc:Fallback>
          <p:pic>
            <p:nvPicPr>
              <p:cNvPr id="53" name="Ink 52">
                <a:extLst>
                  <a:ext uri="{FF2B5EF4-FFF2-40B4-BE49-F238E27FC236}">
                    <a16:creationId xmlns:a16="http://schemas.microsoft.com/office/drawing/2014/main" id="{FA3A7C97-BB78-4380-8630-259D8260BC1B}"/>
                  </a:ext>
                </a:extLst>
              </p:cNvPr>
              <p:cNvPicPr/>
              <p:nvPr/>
            </p:nvPicPr>
            <p:blipFill>
              <a:blip r:embed="rId87"/>
              <a:stretch>
                <a:fillRect/>
              </a:stretch>
            </p:blipFill>
            <p:spPr>
              <a:xfrm>
                <a:off x="6676409" y="1190032"/>
                <a:ext cx="252720" cy="110160"/>
              </a:xfrm>
              <a:prstGeom prst="rect">
                <a:avLst/>
              </a:prstGeom>
            </p:spPr>
          </p:pic>
        </mc:Fallback>
      </mc:AlternateContent>
      <p:grpSp>
        <p:nvGrpSpPr>
          <p:cNvPr id="84" name="Group 83">
            <a:extLst>
              <a:ext uri="{FF2B5EF4-FFF2-40B4-BE49-F238E27FC236}">
                <a16:creationId xmlns:a16="http://schemas.microsoft.com/office/drawing/2014/main" id="{ADD43A95-FB7E-4CF1-AD04-FEF5E1F4E317}"/>
              </a:ext>
            </a:extLst>
          </p:cNvPr>
          <p:cNvGrpSpPr/>
          <p:nvPr/>
        </p:nvGrpSpPr>
        <p:grpSpPr>
          <a:xfrm>
            <a:off x="7737329" y="621592"/>
            <a:ext cx="1576440" cy="311400"/>
            <a:chOff x="7737329" y="621592"/>
            <a:chExt cx="1576440" cy="311400"/>
          </a:xfrm>
        </p:grpSpPr>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A34C3E1B-2A33-4EB4-8218-12B93F736C6C}"/>
                    </a:ext>
                  </a:extLst>
                </p14:cNvPr>
                <p14:cNvContentPartPr/>
                <p14:nvPr/>
              </p14:nvContentPartPr>
              <p14:xfrm>
                <a:off x="7737329" y="633112"/>
                <a:ext cx="7920" cy="169920"/>
              </p14:xfrm>
            </p:contentPart>
          </mc:Choice>
          <mc:Fallback>
            <p:pic>
              <p:nvPicPr>
                <p:cNvPr id="54" name="Ink 53">
                  <a:extLst>
                    <a:ext uri="{FF2B5EF4-FFF2-40B4-BE49-F238E27FC236}">
                      <a16:creationId xmlns:a16="http://schemas.microsoft.com/office/drawing/2014/main" id="{A34C3E1B-2A33-4EB4-8218-12B93F736C6C}"/>
                    </a:ext>
                  </a:extLst>
                </p:cNvPr>
                <p:cNvPicPr/>
                <p:nvPr/>
              </p:nvPicPr>
              <p:blipFill>
                <a:blip r:embed="rId89"/>
                <a:stretch>
                  <a:fillRect/>
                </a:stretch>
              </p:blipFill>
              <p:spPr>
                <a:xfrm>
                  <a:off x="7728329" y="624472"/>
                  <a:ext cx="255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832C4BD1-7774-4364-BE7A-5E8F3F187469}"/>
                    </a:ext>
                  </a:extLst>
                </p14:cNvPr>
                <p14:cNvContentPartPr/>
                <p14:nvPr/>
              </p14:nvContentPartPr>
              <p14:xfrm>
                <a:off x="7793489" y="710872"/>
                <a:ext cx="268200" cy="222120"/>
              </p14:xfrm>
            </p:contentPart>
          </mc:Choice>
          <mc:Fallback>
            <p:pic>
              <p:nvPicPr>
                <p:cNvPr id="55" name="Ink 54">
                  <a:extLst>
                    <a:ext uri="{FF2B5EF4-FFF2-40B4-BE49-F238E27FC236}">
                      <a16:creationId xmlns:a16="http://schemas.microsoft.com/office/drawing/2014/main" id="{832C4BD1-7774-4364-BE7A-5E8F3F187469}"/>
                    </a:ext>
                  </a:extLst>
                </p:cNvPr>
                <p:cNvPicPr/>
                <p:nvPr/>
              </p:nvPicPr>
              <p:blipFill>
                <a:blip r:embed="rId91"/>
                <a:stretch>
                  <a:fillRect/>
                </a:stretch>
              </p:blipFill>
              <p:spPr>
                <a:xfrm>
                  <a:off x="7784489" y="701872"/>
                  <a:ext cx="2858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7473F7E9-B174-468A-9E23-AA3713A16CB8}"/>
                    </a:ext>
                  </a:extLst>
                </p14:cNvPr>
                <p14:cNvContentPartPr/>
                <p14:nvPr/>
              </p14:nvContentPartPr>
              <p14:xfrm>
                <a:off x="8045489" y="710512"/>
                <a:ext cx="114120" cy="69480"/>
              </p14:xfrm>
            </p:contentPart>
          </mc:Choice>
          <mc:Fallback>
            <p:pic>
              <p:nvPicPr>
                <p:cNvPr id="56" name="Ink 55">
                  <a:extLst>
                    <a:ext uri="{FF2B5EF4-FFF2-40B4-BE49-F238E27FC236}">
                      <a16:creationId xmlns:a16="http://schemas.microsoft.com/office/drawing/2014/main" id="{7473F7E9-B174-468A-9E23-AA3713A16CB8}"/>
                    </a:ext>
                  </a:extLst>
                </p:cNvPr>
                <p:cNvPicPr/>
                <p:nvPr/>
              </p:nvPicPr>
              <p:blipFill>
                <a:blip r:embed="rId93"/>
                <a:stretch>
                  <a:fillRect/>
                </a:stretch>
              </p:blipFill>
              <p:spPr>
                <a:xfrm>
                  <a:off x="8036849" y="701872"/>
                  <a:ext cx="1317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51D7021D-A796-469F-96B0-9CEDECAD9709}"/>
                    </a:ext>
                  </a:extLst>
                </p14:cNvPr>
                <p14:cNvContentPartPr/>
                <p14:nvPr/>
              </p14:nvContentPartPr>
              <p14:xfrm>
                <a:off x="8201009" y="715192"/>
                <a:ext cx="150480" cy="73440"/>
              </p14:xfrm>
            </p:contentPart>
          </mc:Choice>
          <mc:Fallback>
            <p:pic>
              <p:nvPicPr>
                <p:cNvPr id="57" name="Ink 56">
                  <a:extLst>
                    <a:ext uri="{FF2B5EF4-FFF2-40B4-BE49-F238E27FC236}">
                      <a16:creationId xmlns:a16="http://schemas.microsoft.com/office/drawing/2014/main" id="{51D7021D-A796-469F-96B0-9CEDECAD9709}"/>
                    </a:ext>
                  </a:extLst>
                </p:cNvPr>
                <p:cNvPicPr/>
                <p:nvPr/>
              </p:nvPicPr>
              <p:blipFill>
                <a:blip r:embed="rId95"/>
                <a:stretch>
                  <a:fillRect/>
                </a:stretch>
              </p:blipFill>
              <p:spPr>
                <a:xfrm>
                  <a:off x="8192369" y="706552"/>
                  <a:ext cx="1681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E261DCC0-FA75-454E-A7B8-296526A57E05}"/>
                    </a:ext>
                  </a:extLst>
                </p14:cNvPr>
                <p14:cNvContentPartPr/>
                <p14:nvPr/>
              </p14:nvContentPartPr>
              <p14:xfrm>
                <a:off x="8338169" y="621592"/>
                <a:ext cx="126000" cy="181440"/>
              </p14:xfrm>
            </p:contentPart>
          </mc:Choice>
          <mc:Fallback>
            <p:pic>
              <p:nvPicPr>
                <p:cNvPr id="58" name="Ink 57">
                  <a:extLst>
                    <a:ext uri="{FF2B5EF4-FFF2-40B4-BE49-F238E27FC236}">
                      <a16:creationId xmlns:a16="http://schemas.microsoft.com/office/drawing/2014/main" id="{E261DCC0-FA75-454E-A7B8-296526A57E05}"/>
                    </a:ext>
                  </a:extLst>
                </p:cNvPr>
                <p:cNvPicPr/>
                <p:nvPr/>
              </p:nvPicPr>
              <p:blipFill>
                <a:blip r:embed="rId97"/>
                <a:stretch>
                  <a:fillRect/>
                </a:stretch>
              </p:blipFill>
              <p:spPr>
                <a:xfrm>
                  <a:off x="8329169" y="612952"/>
                  <a:ext cx="1436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A4CF0804-6249-42AF-ABC4-CB96EB5CDABF}"/>
                    </a:ext>
                  </a:extLst>
                </p14:cNvPr>
                <p14:cNvContentPartPr/>
                <p14:nvPr/>
              </p14:nvContentPartPr>
              <p14:xfrm>
                <a:off x="8499449" y="715192"/>
                <a:ext cx="139680" cy="89280"/>
              </p14:xfrm>
            </p:contentPart>
          </mc:Choice>
          <mc:Fallback>
            <p:pic>
              <p:nvPicPr>
                <p:cNvPr id="59" name="Ink 58">
                  <a:extLst>
                    <a:ext uri="{FF2B5EF4-FFF2-40B4-BE49-F238E27FC236}">
                      <a16:creationId xmlns:a16="http://schemas.microsoft.com/office/drawing/2014/main" id="{A4CF0804-6249-42AF-ABC4-CB96EB5CDABF}"/>
                    </a:ext>
                  </a:extLst>
                </p:cNvPr>
                <p:cNvPicPr/>
                <p:nvPr/>
              </p:nvPicPr>
              <p:blipFill>
                <a:blip r:embed="rId99"/>
                <a:stretch>
                  <a:fillRect/>
                </a:stretch>
              </p:blipFill>
              <p:spPr>
                <a:xfrm>
                  <a:off x="8490449" y="706192"/>
                  <a:ext cx="1573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1AE49CCA-9574-430F-BFBF-87746835D4F7}"/>
                    </a:ext>
                  </a:extLst>
                </p14:cNvPr>
                <p14:cNvContentPartPr/>
                <p14:nvPr/>
              </p14:nvContentPartPr>
              <p14:xfrm>
                <a:off x="8658569" y="702952"/>
                <a:ext cx="80640" cy="97560"/>
              </p14:xfrm>
            </p:contentPart>
          </mc:Choice>
          <mc:Fallback>
            <p:pic>
              <p:nvPicPr>
                <p:cNvPr id="60" name="Ink 59">
                  <a:extLst>
                    <a:ext uri="{FF2B5EF4-FFF2-40B4-BE49-F238E27FC236}">
                      <a16:creationId xmlns:a16="http://schemas.microsoft.com/office/drawing/2014/main" id="{1AE49CCA-9574-430F-BFBF-87746835D4F7}"/>
                    </a:ext>
                  </a:extLst>
                </p:cNvPr>
                <p:cNvPicPr/>
                <p:nvPr/>
              </p:nvPicPr>
              <p:blipFill>
                <a:blip r:embed="rId101"/>
                <a:stretch>
                  <a:fillRect/>
                </a:stretch>
              </p:blipFill>
              <p:spPr>
                <a:xfrm>
                  <a:off x="8649569" y="694312"/>
                  <a:ext cx="982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5E03B849-B16C-48B6-B556-62F5BF1ABFDA}"/>
                    </a:ext>
                  </a:extLst>
                </p14:cNvPr>
                <p14:cNvContentPartPr/>
                <p14:nvPr/>
              </p14:nvContentPartPr>
              <p14:xfrm>
                <a:off x="8791409" y="719152"/>
                <a:ext cx="305640" cy="111600"/>
              </p14:xfrm>
            </p:contentPart>
          </mc:Choice>
          <mc:Fallback>
            <p:pic>
              <p:nvPicPr>
                <p:cNvPr id="61" name="Ink 60">
                  <a:extLst>
                    <a:ext uri="{FF2B5EF4-FFF2-40B4-BE49-F238E27FC236}">
                      <a16:creationId xmlns:a16="http://schemas.microsoft.com/office/drawing/2014/main" id="{5E03B849-B16C-48B6-B556-62F5BF1ABFDA}"/>
                    </a:ext>
                  </a:extLst>
                </p:cNvPr>
                <p:cNvPicPr/>
                <p:nvPr/>
              </p:nvPicPr>
              <p:blipFill>
                <a:blip r:embed="rId103"/>
                <a:stretch>
                  <a:fillRect/>
                </a:stretch>
              </p:blipFill>
              <p:spPr>
                <a:xfrm>
                  <a:off x="8782769" y="710152"/>
                  <a:ext cx="3232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9DA04CE1-C011-40A8-B409-5EB0AEDCC2C8}"/>
                    </a:ext>
                  </a:extLst>
                </p14:cNvPr>
                <p14:cNvContentPartPr/>
                <p14:nvPr/>
              </p14:nvContentPartPr>
              <p14:xfrm>
                <a:off x="9224849" y="760912"/>
                <a:ext cx="88920" cy="7200"/>
              </p14:xfrm>
            </p:contentPart>
          </mc:Choice>
          <mc:Fallback>
            <p:pic>
              <p:nvPicPr>
                <p:cNvPr id="62" name="Ink 61">
                  <a:extLst>
                    <a:ext uri="{FF2B5EF4-FFF2-40B4-BE49-F238E27FC236}">
                      <a16:creationId xmlns:a16="http://schemas.microsoft.com/office/drawing/2014/main" id="{9DA04CE1-C011-40A8-B409-5EB0AEDCC2C8}"/>
                    </a:ext>
                  </a:extLst>
                </p:cNvPr>
                <p:cNvPicPr/>
                <p:nvPr/>
              </p:nvPicPr>
              <p:blipFill>
                <a:blip r:embed="rId105"/>
                <a:stretch>
                  <a:fillRect/>
                </a:stretch>
              </p:blipFill>
              <p:spPr>
                <a:xfrm>
                  <a:off x="9215849" y="752272"/>
                  <a:ext cx="1065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0743831B-6687-4039-AA99-6A355AF31BD9}"/>
                    </a:ext>
                  </a:extLst>
                </p14:cNvPr>
                <p14:cNvContentPartPr/>
                <p14:nvPr/>
              </p14:nvContentPartPr>
              <p14:xfrm>
                <a:off x="9224849" y="760912"/>
                <a:ext cx="84240" cy="54000"/>
              </p14:xfrm>
            </p:contentPart>
          </mc:Choice>
          <mc:Fallback>
            <p:pic>
              <p:nvPicPr>
                <p:cNvPr id="63" name="Ink 62">
                  <a:extLst>
                    <a:ext uri="{FF2B5EF4-FFF2-40B4-BE49-F238E27FC236}">
                      <a16:creationId xmlns:a16="http://schemas.microsoft.com/office/drawing/2014/main" id="{0743831B-6687-4039-AA99-6A355AF31BD9}"/>
                    </a:ext>
                  </a:extLst>
                </p:cNvPr>
                <p:cNvPicPr/>
                <p:nvPr/>
              </p:nvPicPr>
              <p:blipFill>
                <a:blip r:embed="rId107"/>
                <a:stretch>
                  <a:fillRect/>
                </a:stretch>
              </p:blipFill>
              <p:spPr>
                <a:xfrm>
                  <a:off x="9215849" y="752272"/>
                  <a:ext cx="101880" cy="71640"/>
                </a:xfrm>
                <a:prstGeom prst="rect">
                  <a:avLst/>
                </a:prstGeom>
              </p:spPr>
            </p:pic>
          </mc:Fallback>
        </mc:AlternateContent>
      </p:grpSp>
      <p:grpSp>
        <p:nvGrpSpPr>
          <p:cNvPr id="83" name="Group 82">
            <a:extLst>
              <a:ext uri="{FF2B5EF4-FFF2-40B4-BE49-F238E27FC236}">
                <a16:creationId xmlns:a16="http://schemas.microsoft.com/office/drawing/2014/main" id="{D639B9FE-6030-48AD-B0F9-B402DED338B3}"/>
              </a:ext>
            </a:extLst>
          </p:cNvPr>
          <p:cNvGrpSpPr/>
          <p:nvPr/>
        </p:nvGrpSpPr>
        <p:grpSpPr>
          <a:xfrm>
            <a:off x="9543089" y="661192"/>
            <a:ext cx="2667960" cy="279000"/>
            <a:chOff x="9543089" y="661192"/>
            <a:chExt cx="2667960" cy="279000"/>
          </a:xfrm>
        </p:grpSpPr>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FC952DE1-F63F-45B4-A267-9F31A12CAFD4}"/>
                    </a:ext>
                  </a:extLst>
                </p14:cNvPr>
                <p14:cNvContentPartPr/>
                <p14:nvPr/>
              </p14:nvContentPartPr>
              <p14:xfrm>
                <a:off x="9543089" y="689992"/>
                <a:ext cx="175320" cy="194760"/>
              </p14:xfrm>
            </p:contentPart>
          </mc:Choice>
          <mc:Fallback>
            <p:pic>
              <p:nvPicPr>
                <p:cNvPr id="64" name="Ink 63">
                  <a:extLst>
                    <a:ext uri="{FF2B5EF4-FFF2-40B4-BE49-F238E27FC236}">
                      <a16:creationId xmlns:a16="http://schemas.microsoft.com/office/drawing/2014/main" id="{FC952DE1-F63F-45B4-A267-9F31A12CAFD4}"/>
                    </a:ext>
                  </a:extLst>
                </p:cNvPr>
                <p:cNvPicPr/>
                <p:nvPr/>
              </p:nvPicPr>
              <p:blipFill>
                <a:blip r:embed="rId109"/>
                <a:stretch>
                  <a:fillRect/>
                </a:stretch>
              </p:blipFill>
              <p:spPr>
                <a:xfrm>
                  <a:off x="9534449" y="681352"/>
                  <a:ext cx="1929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3A37FFD5-1B0A-4D0E-82E1-2C71C78ADBEB}"/>
                    </a:ext>
                  </a:extLst>
                </p14:cNvPr>
                <p14:cNvContentPartPr/>
                <p14:nvPr/>
              </p14:nvContentPartPr>
              <p14:xfrm>
                <a:off x="9700769" y="754072"/>
                <a:ext cx="77760" cy="75960"/>
              </p14:xfrm>
            </p:contentPart>
          </mc:Choice>
          <mc:Fallback>
            <p:pic>
              <p:nvPicPr>
                <p:cNvPr id="65" name="Ink 64">
                  <a:extLst>
                    <a:ext uri="{FF2B5EF4-FFF2-40B4-BE49-F238E27FC236}">
                      <a16:creationId xmlns:a16="http://schemas.microsoft.com/office/drawing/2014/main" id="{3A37FFD5-1B0A-4D0E-82E1-2C71C78ADBEB}"/>
                    </a:ext>
                  </a:extLst>
                </p:cNvPr>
                <p:cNvPicPr/>
                <p:nvPr/>
              </p:nvPicPr>
              <p:blipFill>
                <a:blip r:embed="rId111"/>
                <a:stretch>
                  <a:fillRect/>
                </a:stretch>
              </p:blipFill>
              <p:spPr>
                <a:xfrm>
                  <a:off x="9691769" y="745432"/>
                  <a:ext cx="954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6" name="Ink 65">
                  <a:extLst>
                    <a:ext uri="{FF2B5EF4-FFF2-40B4-BE49-F238E27FC236}">
                      <a16:creationId xmlns:a16="http://schemas.microsoft.com/office/drawing/2014/main" id="{EC404022-D860-4FAD-AAFE-C64BD7880EE7}"/>
                    </a:ext>
                  </a:extLst>
                </p14:cNvPr>
                <p14:cNvContentPartPr/>
                <p14:nvPr/>
              </p14:nvContentPartPr>
              <p14:xfrm>
                <a:off x="9835409" y="737512"/>
                <a:ext cx="125640" cy="120960"/>
              </p14:xfrm>
            </p:contentPart>
          </mc:Choice>
          <mc:Fallback>
            <p:pic>
              <p:nvPicPr>
                <p:cNvPr id="66" name="Ink 65">
                  <a:extLst>
                    <a:ext uri="{FF2B5EF4-FFF2-40B4-BE49-F238E27FC236}">
                      <a16:creationId xmlns:a16="http://schemas.microsoft.com/office/drawing/2014/main" id="{EC404022-D860-4FAD-AAFE-C64BD7880EE7}"/>
                    </a:ext>
                  </a:extLst>
                </p:cNvPr>
                <p:cNvPicPr/>
                <p:nvPr/>
              </p:nvPicPr>
              <p:blipFill>
                <a:blip r:embed="rId113"/>
                <a:stretch>
                  <a:fillRect/>
                </a:stretch>
              </p:blipFill>
              <p:spPr>
                <a:xfrm>
                  <a:off x="9826769" y="728512"/>
                  <a:ext cx="1432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45F3A7C8-B0CA-4697-9136-362CD168ECE4}"/>
                    </a:ext>
                  </a:extLst>
                </p14:cNvPr>
                <p14:cNvContentPartPr/>
                <p14:nvPr/>
              </p14:nvContentPartPr>
              <p14:xfrm>
                <a:off x="9912089" y="661912"/>
                <a:ext cx="360" cy="360"/>
              </p14:xfrm>
            </p:contentPart>
          </mc:Choice>
          <mc:Fallback>
            <p:pic>
              <p:nvPicPr>
                <p:cNvPr id="67" name="Ink 66">
                  <a:extLst>
                    <a:ext uri="{FF2B5EF4-FFF2-40B4-BE49-F238E27FC236}">
                      <a16:creationId xmlns:a16="http://schemas.microsoft.com/office/drawing/2014/main" id="{45F3A7C8-B0CA-4697-9136-362CD168ECE4}"/>
                    </a:ext>
                  </a:extLst>
                </p:cNvPr>
                <p:cNvPicPr/>
                <p:nvPr/>
              </p:nvPicPr>
              <p:blipFill>
                <a:blip r:embed="rId115"/>
                <a:stretch>
                  <a:fillRect/>
                </a:stretch>
              </p:blipFill>
              <p:spPr>
                <a:xfrm>
                  <a:off x="9903449" y="65327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2B90C4A4-9FC1-4D30-9D1D-88485F339DEB}"/>
                    </a:ext>
                  </a:extLst>
                </p14:cNvPr>
                <p14:cNvContentPartPr/>
                <p14:nvPr/>
              </p14:nvContentPartPr>
              <p14:xfrm>
                <a:off x="9991649" y="740752"/>
                <a:ext cx="45360" cy="101880"/>
              </p14:xfrm>
            </p:contentPart>
          </mc:Choice>
          <mc:Fallback>
            <p:pic>
              <p:nvPicPr>
                <p:cNvPr id="68" name="Ink 67">
                  <a:extLst>
                    <a:ext uri="{FF2B5EF4-FFF2-40B4-BE49-F238E27FC236}">
                      <a16:creationId xmlns:a16="http://schemas.microsoft.com/office/drawing/2014/main" id="{2B90C4A4-9FC1-4D30-9D1D-88485F339DEB}"/>
                    </a:ext>
                  </a:extLst>
                </p:cNvPr>
                <p:cNvPicPr/>
                <p:nvPr/>
              </p:nvPicPr>
              <p:blipFill>
                <a:blip r:embed="rId117"/>
                <a:stretch>
                  <a:fillRect/>
                </a:stretch>
              </p:blipFill>
              <p:spPr>
                <a:xfrm>
                  <a:off x="9982649" y="732112"/>
                  <a:ext cx="630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F008E5D3-BD59-4368-81BB-2E7E0016DAB2}"/>
                    </a:ext>
                  </a:extLst>
                </p14:cNvPr>
                <p14:cNvContentPartPr/>
                <p14:nvPr/>
              </p14:nvContentPartPr>
              <p14:xfrm>
                <a:off x="10086329" y="679552"/>
                <a:ext cx="94320" cy="176040"/>
              </p14:xfrm>
            </p:contentPart>
          </mc:Choice>
          <mc:Fallback>
            <p:pic>
              <p:nvPicPr>
                <p:cNvPr id="69" name="Ink 68">
                  <a:extLst>
                    <a:ext uri="{FF2B5EF4-FFF2-40B4-BE49-F238E27FC236}">
                      <a16:creationId xmlns:a16="http://schemas.microsoft.com/office/drawing/2014/main" id="{F008E5D3-BD59-4368-81BB-2E7E0016DAB2}"/>
                    </a:ext>
                  </a:extLst>
                </p:cNvPr>
                <p:cNvPicPr/>
                <p:nvPr/>
              </p:nvPicPr>
              <p:blipFill>
                <a:blip r:embed="rId119"/>
                <a:stretch>
                  <a:fillRect/>
                </a:stretch>
              </p:blipFill>
              <p:spPr>
                <a:xfrm>
                  <a:off x="10077329" y="670912"/>
                  <a:ext cx="111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7DF52501-3FD6-4487-8554-0E570F4D7EC9}"/>
                    </a:ext>
                  </a:extLst>
                </p14:cNvPr>
                <p14:cNvContentPartPr/>
                <p14:nvPr/>
              </p14:nvContentPartPr>
              <p14:xfrm>
                <a:off x="10191089" y="745792"/>
                <a:ext cx="114480" cy="78480"/>
              </p14:xfrm>
            </p:contentPart>
          </mc:Choice>
          <mc:Fallback>
            <p:pic>
              <p:nvPicPr>
                <p:cNvPr id="70" name="Ink 69">
                  <a:extLst>
                    <a:ext uri="{FF2B5EF4-FFF2-40B4-BE49-F238E27FC236}">
                      <a16:creationId xmlns:a16="http://schemas.microsoft.com/office/drawing/2014/main" id="{7DF52501-3FD6-4487-8554-0E570F4D7EC9}"/>
                    </a:ext>
                  </a:extLst>
                </p:cNvPr>
                <p:cNvPicPr/>
                <p:nvPr/>
              </p:nvPicPr>
              <p:blipFill>
                <a:blip r:embed="rId121"/>
                <a:stretch>
                  <a:fillRect/>
                </a:stretch>
              </p:blipFill>
              <p:spPr>
                <a:xfrm>
                  <a:off x="10182089" y="737152"/>
                  <a:ext cx="1321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2043D4FC-890E-4CF8-9E7E-305CD401B03E}"/>
                    </a:ext>
                  </a:extLst>
                </p14:cNvPr>
                <p14:cNvContentPartPr/>
                <p14:nvPr/>
              </p14:nvContentPartPr>
              <p14:xfrm>
                <a:off x="10352369" y="727432"/>
                <a:ext cx="63360" cy="109440"/>
              </p14:xfrm>
            </p:contentPart>
          </mc:Choice>
          <mc:Fallback>
            <p:pic>
              <p:nvPicPr>
                <p:cNvPr id="71" name="Ink 70">
                  <a:extLst>
                    <a:ext uri="{FF2B5EF4-FFF2-40B4-BE49-F238E27FC236}">
                      <a16:creationId xmlns:a16="http://schemas.microsoft.com/office/drawing/2014/main" id="{2043D4FC-890E-4CF8-9E7E-305CD401B03E}"/>
                    </a:ext>
                  </a:extLst>
                </p:cNvPr>
                <p:cNvPicPr/>
                <p:nvPr/>
              </p:nvPicPr>
              <p:blipFill>
                <a:blip r:embed="rId123"/>
                <a:stretch>
                  <a:fillRect/>
                </a:stretch>
              </p:blipFill>
              <p:spPr>
                <a:xfrm>
                  <a:off x="10343369" y="718432"/>
                  <a:ext cx="81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FB72B1A2-EAF9-426F-989F-6A984433EF1D}"/>
                    </a:ext>
                  </a:extLst>
                </p14:cNvPr>
                <p14:cNvContentPartPr/>
                <p14:nvPr/>
              </p14:nvContentPartPr>
              <p14:xfrm>
                <a:off x="10460369" y="737872"/>
                <a:ext cx="244800" cy="108720"/>
              </p14:xfrm>
            </p:contentPart>
          </mc:Choice>
          <mc:Fallback>
            <p:pic>
              <p:nvPicPr>
                <p:cNvPr id="72" name="Ink 71">
                  <a:extLst>
                    <a:ext uri="{FF2B5EF4-FFF2-40B4-BE49-F238E27FC236}">
                      <a16:creationId xmlns:a16="http://schemas.microsoft.com/office/drawing/2014/main" id="{FB72B1A2-EAF9-426F-989F-6A984433EF1D}"/>
                    </a:ext>
                  </a:extLst>
                </p:cNvPr>
                <p:cNvPicPr/>
                <p:nvPr/>
              </p:nvPicPr>
              <p:blipFill>
                <a:blip r:embed="rId125"/>
                <a:stretch>
                  <a:fillRect/>
                </a:stretch>
              </p:blipFill>
              <p:spPr>
                <a:xfrm>
                  <a:off x="10451369" y="729232"/>
                  <a:ext cx="2624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DE689833-C9E1-49F5-8E49-EC6BECF118C7}"/>
                    </a:ext>
                  </a:extLst>
                </p14:cNvPr>
                <p14:cNvContentPartPr/>
                <p14:nvPr/>
              </p14:nvContentPartPr>
              <p14:xfrm>
                <a:off x="10796969" y="767752"/>
                <a:ext cx="173520" cy="24840"/>
              </p14:xfrm>
            </p:contentPart>
          </mc:Choice>
          <mc:Fallback>
            <p:pic>
              <p:nvPicPr>
                <p:cNvPr id="73" name="Ink 72">
                  <a:extLst>
                    <a:ext uri="{FF2B5EF4-FFF2-40B4-BE49-F238E27FC236}">
                      <a16:creationId xmlns:a16="http://schemas.microsoft.com/office/drawing/2014/main" id="{DE689833-C9E1-49F5-8E49-EC6BECF118C7}"/>
                    </a:ext>
                  </a:extLst>
                </p:cNvPr>
                <p:cNvPicPr/>
                <p:nvPr/>
              </p:nvPicPr>
              <p:blipFill>
                <a:blip r:embed="rId127"/>
                <a:stretch>
                  <a:fillRect/>
                </a:stretch>
              </p:blipFill>
              <p:spPr>
                <a:xfrm>
                  <a:off x="10787969" y="758752"/>
                  <a:ext cx="1911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F05EBE9D-5221-4660-B122-F5A4EEF77466}"/>
                    </a:ext>
                  </a:extLst>
                </p14:cNvPr>
                <p14:cNvContentPartPr/>
                <p14:nvPr/>
              </p14:nvContentPartPr>
              <p14:xfrm>
                <a:off x="10873289" y="718072"/>
                <a:ext cx="11520" cy="166320"/>
              </p14:xfrm>
            </p:contentPart>
          </mc:Choice>
          <mc:Fallback>
            <p:pic>
              <p:nvPicPr>
                <p:cNvPr id="74" name="Ink 73">
                  <a:extLst>
                    <a:ext uri="{FF2B5EF4-FFF2-40B4-BE49-F238E27FC236}">
                      <a16:creationId xmlns:a16="http://schemas.microsoft.com/office/drawing/2014/main" id="{F05EBE9D-5221-4660-B122-F5A4EEF77466}"/>
                    </a:ext>
                  </a:extLst>
                </p:cNvPr>
                <p:cNvPicPr/>
                <p:nvPr/>
              </p:nvPicPr>
              <p:blipFill>
                <a:blip r:embed="rId129"/>
                <a:stretch>
                  <a:fillRect/>
                </a:stretch>
              </p:blipFill>
              <p:spPr>
                <a:xfrm>
                  <a:off x="10864649" y="709432"/>
                  <a:ext cx="291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0A111A62-151F-4BF0-A4AF-759517746138}"/>
                    </a:ext>
                  </a:extLst>
                </p14:cNvPr>
                <p14:cNvContentPartPr/>
                <p14:nvPr/>
              </p14:nvContentPartPr>
              <p14:xfrm>
                <a:off x="11088929" y="698632"/>
                <a:ext cx="160920" cy="241560"/>
              </p14:xfrm>
            </p:contentPart>
          </mc:Choice>
          <mc:Fallback>
            <p:pic>
              <p:nvPicPr>
                <p:cNvPr id="75" name="Ink 74">
                  <a:extLst>
                    <a:ext uri="{FF2B5EF4-FFF2-40B4-BE49-F238E27FC236}">
                      <a16:creationId xmlns:a16="http://schemas.microsoft.com/office/drawing/2014/main" id="{0A111A62-151F-4BF0-A4AF-759517746138}"/>
                    </a:ext>
                  </a:extLst>
                </p:cNvPr>
                <p:cNvPicPr/>
                <p:nvPr/>
              </p:nvPicPr>
              <p:blipFill>
                <a:blip r:embed="rId131"/>
                <a:stretch>
                  <a:fillRect/>
                </a:stretch>
              </p:blipFill>
              <p:spPr>
                <a:xfrm>
                  <a:off x="11079929" y="689992"/>
                  <a:ext cx="1785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09D3A6A1-8D74-4635-B2F3-FC053CBCC6C9}"/>
                    </a:ext>
                  </a:extLst>
                </p14:cNvPr>
                <p14:cNvContentPartPr/>
                <p14:nvPr/>
              </p14:nvContentPartPr>
              <p14:xfrm>
                <a:off x="11240489" y="738232"/>
                <a:ext cx="111960" cy="108000"/>
              </p14:xfrm>
            </p:contentPart>
          </mc:Choice>
          <mc:Fallback>
            <p:pic>
              <p:nvPicPr>
                <p:cNvPr id="76" name="Ink 75">
                  <a:extLst>
                    <a:ext uri="{FF2B5EF4-FFF2-40B4-BE49-F238E27FC236}">
                      <a16:creationId xmlns:a16="http://schemas.microsoft.com/office/drawing/2014/main" id="{09D3A6A1-8D74-4635-B2F3-FC053CBCC6C9}"/>
                    </a:ext>
                  </a:extLst>
                </p:cNvPr>
                <p:cNvPicPr/>
                <p:nvPr/>
              </p:nvPicPr>
              <p:blipFill>
                <a:blip r:embed="rId133"/>
                <a:stretch>
                  <a:fillRect/>
                </a:stretch>
              </p:blipFill>
              <p:spPr>
                <a:xfrm>
                  <a:off x="11231489" y="729592"/>
                  <a:ext cx="1296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AE8F0029-E711-4519-B446-2FE891BBDEF8}"/>
                    </a:ext>
                  </a:extLst>
                </p14:cNvPr>
                <p14:cNvContentPartPr/>
                <p14:nvPr/>
              </p14:nvContentPartPr>
              <p14:xfrm>
                <a:off x="11341649" y="765952"/>
                <a:ext cx="166320" cy="103320"/>
              </p14:xfrm>
            </p:contentPart>
          </mc:Choice>
          <mc:Fallback>
            <p:pic>
              <p:nvPicPr>
                <p:cNvPr id="77" name="Ink 76">
                  <a:extLst>
                    <a:ext uri="{FF2B5EF4-FFF2-40B4-BE49-F238E27FC236}">
                      <a16:creationId xmlns:a16="http://schemas.microsoft.com/office/drawing/2014/main" id="{AE8F0029-E711-4519-B446-2FE891BBDEF8}"/>
                    </a:ext>
                  </a:extLst>
                </p:cNvPr>
                <p:cNvPicPr/>
                <p:nvPr/>
              </p:nvPicPr>
              <p:blipFill>
                <a:blip r:embed="rId135"/>
                <a:stretch>
                  <a:fillRect/>
                </a:stretch>
              </p:blipFill>
              <p:spPr>
                <a:xfrm>
                  <a:off x="11332649" y="757312"/>
                  <a:ext cx="1839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B8EEC636-5025-443E-B40D-9CF817B6C18C}"/>
                    </a:ext>
                  </a:extLst>
                </p14:cNvPr>
                <p14:cNvContentPartPr/>
                <p14:nvPr/>
              </p14:nvContentPartPr>
              <p14:xfrm>
                <a:off x="11521289" y="759112"/>
                <a:ext cx="90000" cy="109800"/>
              </p14:xfrm>
            </p:contentPart>
          </mc:Choice>
          <mc:Fallback>
            <p:pic>
              <p:nvPicPr>
                <p:cNvPr id="78" name="Ink 77">
                  <a:extLst>
                    <a:ext uri="{FF2B5EF4-FFF2-40B4-BE49-F238E27FC236}">
                      <a16:creationId xmlns:a16="http://schemas.microsoft.com/office/drawing/2014/main" id="{B8EEC636-5025-443E-B40D-9CF817B6C18C}"/>
                    </a:ext>
                  </a:extLst>
                </p:cNvPr>
                <p:cNvPicPr/>
                <p:nvPr/>
              </p:nvPicPr>
              <p:blipFill>
                <a:blip r:embed="rId137"/>
                <a:stretch>
                  <a:fillRect/>
                </a:stretch>
              </p:blipFill>
              <p:spPr>
                <a:xfrm>
                  <a:off x="11512289" y="750472"/>
                  <a:ext cx="1076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BCAAAB72-3E3C-4835-ACB0-509B6E08D480}"/>
                    </a:ext>
                  </a:extLst>
                </p14:cNvPr>
                <p14:cNvContentPartPr/>
                <p14:nvPr/>
              </p14:nvContentPartPr>
              <p14:xfrm>
                <a:off x="11662049" y="661192"/>
                <a:ext cx="12600" cy="214920"/>
              </p14:xfrm>
            </p:contentPart>
          </mc:Choice>
          <mc:Fallback>
            <p:pic>
              <p:nvPicPr>
                <p:cNvPr id="79" name="Ink 78">
                  <a:extLst>
                    <a:ext uri="{FF2B5EF4-FFF2-40B4-BE49-F238E27FC236}">
                      <a16:creationId xmlns:a16="http://schemas.microsoft.com/office/drawing/2014/main" id="{BCAAAB72-3E3C-4835-ACB0-509B6E08D480}"/>
                    </a:ext>
                  </a:extLst>
                </p:cNvPr>
                <p:cNvPicPr/>
                <p:nvPr/>
              </p:nvPicPr>
              <p:blipFill>
                <a:blip r:embed="rId139"/>
                <a:stretch>
                  <a:fillRect/>
                </a:stretch>
              </p:blipFill>
              <p:spPr>
                <a:xfrm>
                  <a:off x="11653409" y="652552"/>
                  <a:ext cx="302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9BB32177-DE6A-40B0-B291-A5D1F909CB8B}"/>
                    </a:ext>
                  </a:extLst>
                </p14:cNvPr>
                <p14:cNvContentPartPr/>
                <p14:nvPr/>
              </p14:nvContentPartPr>
              <p14:xfrm>
                <a:off x="11650889" y="760912"/>
                <a:ext cx="199800" cy="78480"/>
              </p14:xfrm>
            </p:contentPart>
          </mc:Choice>
          <mc:Fallback>
            <p:pic>
              <p:nvPicPr>
                <p:cNvPr id="80" name="Ink 79">
                  <a:extLst>
                    <a:ext uri="{FF2B5EF4-FFF2-40B4-BE49-F238E27FC236}">
                      <a16:creationId xmlns:a16="http://schemas.microsoft.com/office/drawing/2014/main" id="{9BB32177-DE6A-40B0-B291-A5D1F909CB8B}"/>
                    </a:ext>
                  </a:extLst>
                </p:cNvPr>
                <p:cNvPicPr/>
                <p:nvPr/>
              </p:nvPicPr>
              <p:blipFill>
                <a:blip r:embed="rId141"/>
                <a:stretch>
                  <a:fillRect/>
                </a:stretch>
              </p:blipFill>
              <p:spPr>
                <a:xfrm>
                  <a:off x="11642249" y="752272"/>
                  <a:ext cx="2174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Ink 80">
                  <a:extLst>
                    <a:ext uri="{FF2B5EF4-FFF2-40B4-BE49-F238E27FC236}">
                      <a16:creationId xmlns:a16="http://schemas.microsoft.com/office/drawing/2014/main" id="{48A5A800-923A-4648-A20D-B64255BA4B41}"/>
                    </a:ext>
                  </a:extLst>
                </p14:cNvPr>
                <p14:cNvContentPartPr/>
                <p14:nvPr/>
              </p14:nvContentPartPr>
              <p14:xfrm>
                <a:off x="11834489" y="757672"/>
                <a:ext cx="114120" cy="91800"/>
              </p14:xfrm>
            </p:contentPart>
          </mc:Choice>
          <mc:Fallback>
            <p:pic>
              <p:nvPicPr>
                <p:cNvPr id="81" name="Ink 80">
                  <a:extLst>
                    <a:ext uri="{FF2B5EF4-FFF2-40B4-BE49-F238E27FC236}">
                      <a16:creationId xmlns:a16="http://schemas.microsoft.com/office/drawing/2014/main" id="{48A5A800-923A-4648-A20D-B64255BA4B41}"/>
                    </a:ext>
                  </a:extLst>
                </p:cNvPr>
                <p:cNvPicPr/>
                <p:nvPr/>
              </p:nvPicPr>
              <p:blipFill>
                <a:blip r:embed="rId143"/>
                <a:stretch>
                  <a:fillRect/>
                </a:stretch>
              </p:blipFill>
              <p:spPr>
                <a:xfrm>
                  <a:off x="11825849" y="748672"/>
                  <a:ext cx="1317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2" name="Ink 81">
                  <a:extLst>
                    <a:ext uri="{FF2B5EF4-FFF2-40B4-BE49-F238E27FC236}">
                      <a16:creationId xmlns:a16="http://schemas.microsoft.com/office/drawing/2014/main" id="{85B6EC76-E187-494C-819D-884C19BBBCC2}"/>
                    </a:ext>
                  </a:extLst>
                </p14:cNvPr>
                <p14:cNvContentPartPr/>
                <p14:nvPr/>
              </p14:nvContentPartPr>
              <p14:xfrm>
                <a:off x="11989289" y="749392"/>
                <a:ext cx="221760" cy="103320"/>
              </p14:xfrm>
            </p:contentPart>
          </mc:Choice>
          <mc:Fallback>
            <p:pic>
              <p:nvPicPr>
                <p:cNvPr id="82" name="Ink 81">
                  <a:extLst>
                    <a:ext uri="{FF2B5EF4-FFF2-40B4-BE49-F238E27FC236}">
                      <a16:creationId xmlns:a16="http://schemas.microsoft.com/office/drawing/2014/main" id="{85B6EC76-E187-494C-819D-884C19BBBCC2}"/>
                    </a:ext>
                  </a:extLst>
                </p:cNvPr>
                <p:cNvPicPr/>
                <p:nvPr/>
              </p:nvPicPr>
              <p:blipFill>
                <a:blip r:embed="rId145"/>
                <a:stretch>
                  <a:fillRect/>
                </a:stretch>
              </p:blipFill>
              <p:spPr>
                <a:xfrm>
                  <a:off x="11980649" y="740392"/>
                  <a:ext cx="239400" cy="120960"/>
                </a:xfrm>
                <a:prstGeom prst="rect">
                  <a:avLst/>
                </a:prstGeom>
              </p:spPr>
            </p:pic>
          </mc:Fallback>
        </mc:AlternateContent>
      </p:grpSp>
      <p:grpSp>
        <p:nvGrpSpPr>
          <p:cNvPr id="91" name="Group 90">
            <a:extLst>
              <a:ext uri="{FF2B5EF4-FFF2-40B4-BE49-F238E27FC236}">
                <a16:creationId xmlns:a16="http://schemas.microsoft.com/office/drawing/2014/main" id="{29594149-1644-4DC7-AA9C-B7A65653C387}"/>
              </a:ext>
            </a:extLst>
          </p:cNvPr>
          <p:cNvGrpSpPr/>
          <p:nvPr/>
        </p:nvGrpSpPr>
        <p:grpSpPr>
          <a:xfrm>
            <a:off x="8128289" y="901672"/>
            <a:ext cx="407160" cy="301320"/>
            <a:chOff x="8128289" y="901672"/>
            <a:chExt cx="407160" cy="301320"/>
          </a:xfrm>
        </p:grpSpPr>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76C95DF8-56CE-478C-B8AC-EB2F9BC06D5C}"/>
                    </a:ext>
                  </a:extLst>
                </p14:cNvPr>
                <p14:cNvContentPartPr/>
                <p14:nvPr/>
              </p14:nvContentPartPr>
              <p14:xfrm>
                <a:off x="8217929" y="938392"/>
                <a:ext cx="113040" cy="118800"/>
              </p14:xfrm>
            </p:contentPart>
          </mc:Choice>
          <mc:Fallback>
            <p:pic>
              <p:nvPicPr>
                <p:cNvPr id="85" name="Ink 84">
                  <a:extLst>
                    <a:ext uri="{FF2B5EF4-FFF2-40B4-BE49-F238E27FC236}">
                      <a16:creationId xmlns:a16="http://schemas.microsoft.com/office/drawing/2014/main" id="{76C95DF8-56CE-478C-B8AC-EB2F9BC06D5C}"/>
                    </a:ext>
                  </a:extLst>
                </p:cNvPr>
                <p:cNvPicPr/>
                <p:nvPr/>
              </p:nvPicPr>
              <p:blipFill>
                <a:blip r:embed="rId147"/>
                <a:stretch>
                  <a:fillRect/>
                </a:stretch>
              </p:blipFill>
              <p:spPr>
                <a:xfrm>
                  <a:off x="8209289" y="929392"/>
                  <a:ext cx="1306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841EE46F-C97F-4EB6-A5FE-27ECC5174132}"/>
                    </a:ext>
                  </a:extLst>
                </p14:cNvPr>
                <p14:cNvContentPartPr/>
                <p14:nvPr/>
              </p14:nvContentPartPr>
              <p14:xfrm>
                <a:off x="8297849" y="931192"/>
                <a:ext cx="17280" cy="169920"/>
              </p14:xfrm>
            </p:contentPart>
          </mc:Choice>
          <mc:Fallback>
            <p:pic>
              <p:nvPicPr>
                <p:cNvPr id="86" name="Ink 85">
                  <a:extLst>
                    <a:ext uri="{FF2B5EF4-FFF2-40B4-BE49-F238E27FC236}">
                      <a16:creationId xmlns:a16="http://schemas.microsoft.com/office/drawing/2014/main" id="{841EE46F-C97F-4EB6-A5FE-27ECC5174132}"/>
                    </a:ext>
                  </a:extLst>
                </p:cNvPr>
                <p:cNvPicPr/>
                <p:nvPr/>
              </p:nvPicPr>
              <p:blipFill>
                <a:blip r:embed="rId149"/>
                <a:stretch>
                  <a:fillRect/>
                </a:stretch>
              </p:blipFill>
              <p:spPr>
                <a:xfrm>
                  <a:off x="8289209" y="922192"/>
                  <a:ext cx="349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5F8639F8-9978-4D0F-A59E-3C87199F58B7}"/>
                    </a:ext>
                  </a:extLst>
                </p14:cNvPr>
                <p14:cNvContentPartPr/>
                <p14:nvPr/>
              </p14:nvContentPartPr>
              <p14:xfrm>
                <a:off x="8229089" y="1029112"/>
                <a:ext cx="84960" cy="4680"/>
              </p14:xfrm>
            </p:contentPart>
          </mc:Choice>
          <mc:Fallback>
            <p:pic>
              <p:nvPicPr>
                <p:cNvPr id="87" name="Ink 86">
                  <a:extLst>
                    <a:ext uri="{FF2B5EF4-FFF2-40B4-BE49-F238E27FC236}">
                      <a16:creationId xmlns:a16="http://schemas.microsoft.com/office/drawing/2014/main" id="{5F8639F8-9978-4D0F-A59E-3C87199F58B7}"/>
                    </a:ext>
                  </a:extLst>
                </p:cNvPr>
                <p:cNvPicPr/>
                <p:nvPr/>
              </p:nvPicPr>
              <p:blipFill>
                <a:blip r:embed="rId151"/>
                <a:stretch>
                  <a:fillRect/>
                </a:stretch>
              </p:blipFill>
              <p:spPr>
                <a:xfrm>
                  <a:off x="8220089" y="1020472"/>
                  <a:ext cx="1026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2F346B8C-89E4-4321-A7E0-68AA40E7D94F}"/>
                    </a:ext>
                  </a:extLst>
                </p14:cNvPr>
                <p14:cNvContentPartPr/>
                <p14:nvPr/>
              </p14:nvContentPartPr>
              <p14:xfrm>
                <a:off x="8359049" y="971512"/>
                <a:ext cx="86400" cy="110520"/>
              </p14:xfrm>
            </p:contentPart>
          </mc:Choice>
          <mc:Fallback>
            <p:pic>
              <p:nvPicPr>
                <p:cNvPr id="88" name="Ink 87">
                  <a:extLst>
                    <a:ext uri="{FF2B5EF4-FFF2-40B4-BE49-F238E27FC236}">
                      <a16:creationId xmlns:a16="http://schemas.microsoft.com/office/drawing/2014/main" id="{2F346B8C-89E4-4321-A7E0-68AA40E7D94F}"/>
                    </a:ext>
                  </a:extLst>
                </p:cNvPr>
                <p:cNvPicPr/>
                <p:nvPr/>
              </p:nvPicPr>
              <p:blipFill>
                <a:blip r:embed="rId153"/>
                <a:stretch>
                  <a:fillRect/>
                </a:stretch>
              </p:blipFill>
              <p:spPr>
                <a:xfrm>
                  <a:off x="8350049" y="962872"/>
                  <a:ext cx="1040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B5D9ED58-CFB8-4964-9080-869073B9E16E}"/>
                    </a:ext>
                  </a:extLst>
                </p14:cNvPr>
                <p14:cNvContentPartPr/>
                <p14:nvPr/>
              </p14:nvContentPartPr>
              <p14:xfrm>
                <a:off x="8128289" y="913912"/>
                <a:ext cx="185040" cy="268560"/>
              </p14:xfrm>
            </p:contentPart>
          </mc:Choice>
          <mc:Fallback>
            <p:pic>
              <p:nvPicPr>
                <p:cNvPr id="89" name="Ink 88">
                  <a:extLst>
                    <a:ext uri="{FF2B5EF4-FFF2-40B4-BE49-F238E27FC236}">
                      <a16:creationId xmlns:a16="http://schemas.microsoft.com/office/drawing/2014/main" id="{B5D9ED58-CFB8-4964-9080-869073B9E16E}"/>
                    </a:ext>
                  </a:extLst>
                </p:cNvPr>
                <p:cNvPicPr/>
                <p:nvPr/>
              </p:nvPicPr>
              <p:blipFill>
                <a:blip r:embed="rId155"/>
                <a:stretch>
                  <a:fillRect/>
                </a:stretch>
              </p:blipFill>
              <p:spPr>
                <a:xfrm>
                  <a:off x="8119649" y="905272"/>
                  <a:ext cx="2026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CC1A1640-521B-44E2-B0FC-7590812E5A8B}"/>
                    </a:ext>
                  </a:extLst>
                </p14:cNvPr>
                <p14:cNvContentPartPr/>
                <p14:nvPr/>
              </p14:nvContentPartPr>
              <p14:xfrm>
                <a:off x="8429249" y="901672"/>
                <a:ext cx="106200" cy="301320"/>
              </p14:xfrm>
            </p:contentPart>
          </mc:Choice>
          <mc:Fallback>
            <p:pic>
              <p:nvPicPr>
                <p:cNvPr id="90" name="Ink 89">
                  <a:extLst>
                    <a:ext uri="{FF2B5EF4-FFF2-40B4-BE49-F238E27FC236}">
                      <a16:creationId xmlns:a16="http://schemas.microsoft.com/office/drawing/2014/main" id="{CC1A1640-521B-44E2-B0FC-7590812E5A8B}"/>
                    </a:ext>
                  </a:extLst>
                </p:cNvPr>
                <p:cNvPicPr/>
                <p:nvPr/>
              </p:nvPicPr>
              <p:blipFill>
                <a:blip r:embed="rId157"/>
                <a:stretch>
                  <a:fillRect/>
                </a:stretch>
              </p:blipFill>
              <p:spPr>
                <a:xfrm>
                  <a:off x="8420609" y="893032"/>
                  <a:ext cx="123840" cy="318960"/>
                </a:xfrm>
                <a:prstGeom prst="rect">
                  <a:avLst/>
                </a:prstGeom>
              </p:spPr>
            </p:pic>
          </mc:Fallback>
        </mc:AlternateContent>
      </p:grpSp>
      <p:grpSp>
        <p:nvGrpSpPr>
          <p:cNvPr id="106" name="Group 105">
            <a:extLst>
              <a:ext uri="{FF2B5EF4-FFF2-40B4-BE49-F238E27FC236}">
                <a16:creationId xmlns:a16="http://schemas.microsoft.com/office/drawing/2014/main" id="{ABB7DF2A-5858-4FE5-9E63-87F190478097}"/>
              </a:ext>
            </a:extLst>
          </p:cNvPr>
          <p:cNvGrpSpPr/>
          <p:nvPr/>
        </p:nvGrpSpPr>
        <p:grpSpPr>
          <a:xfrm>
            <a:off x="7970249" y="1343392"/>
            <a:ext cx="1225800" cy="276120"/>
            <a:chOff x="7970249" y="1343392"/>
            <a:chExt cx="1225800" cy="276120"/>
          </a:xfrm>
        </p:grpSpPr>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498F496C-B520-4B08-A8A6-90A6C17E604E}"/>
                    </a:ext>
                  </a:extLst>
                </p14:cNvPr>
                <p14:cNvContentPartPr/>
                <p14:nvPr/>
              </p14:nvContentPartPr>
              <p14:xfrm>
                <a:off x="7970249" y="1389472"/>
                <a:ext cx="82080" cy="184320"/>
              </p14:xfrm>
            </p:contentPart>
          </mc:Choice>
          <mc:Fallback>
            <p:pic>
              <p:nvPicPr>
                <p:cNvPr id="92" name="Ink 91">
                  <a:extLst>
                    <a:ext uri="{FF2B5EF4-FFF2-40B4-BE49-F238E27FC236}">
                      <a16:creationId xmlns:a16="http://schemas.microsoft.com/office/drawing/2014/main" id="{498F496C-B520-4B08-A8A6-90A6C17E604E}"/>
                    </a:ext>
                  </a:extLst>
                </p:cNvPr>
                <p:cNvPicPr/>
                <p:nvPr/>
              </p:nvPicPr>
              <p:blipFill>
                <a:blip r:embed="rId159"/>
                <a:stretch>
                  <a:fillRect/>
                </a:stretch>
              </p:blipFill>
              <p:spPr>
                <a:xfrm>
                  <a:off x="7961609" y="1380832"/>
                  <a:ext cx="997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3F903732-EB97-418D-BDE1-24CD90B9DC0D}"/>
                    </a:ext>
                  </a:extLst>
                </p14:cNvPr>
                <p14:cNvContentPartPr/>
                <p14:nvPr/>
              </p14:nvContentPartPr>
              <p14:xfrm>
                <a:off x="7973129" y="1467592"/>
                <a:ext cx="85680" cy="3600"/>
              </p14:xfrm>
            </p:contentPart>
          </mc:Choice>
          <mc:Fallback>
            <p:pic>
              <p:nvPicPr>
                <p:cNvPr id="93" name="Ink 92">
                  <a:extLst>
                    <a:ext uri="{FF2B5EF4-FFF2-40B4-BE49-F238E27FC236}">
                      <a16:creationId xmlns:a16="http://schemas.microsoft.com/office/drawing/2014/main" id="{3F903732-EB97-418D-BDE1-24CD90B9DC0D}"/>
                    </a:ext>
                  </a:extLst>
                </p:cNvPr>
                <p:cNvPicPr/>
                <p:nvPr/>
              </p:nvPicPr>
              <p:blipFill>
                <a:blip r:embed="rId161"/>
                <a:stretch>
                  <a:fillRect/>
                </a:stretch>
              </p:blipFill>
              <p:spPr>
                <a:xfrm>
                  <a:off x="7964489" y="1458592"/>
                  <a:ext cx="1033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765B12B1-2803-40DB-BB01-D44A4952E6AA}"/>
                    </a:ext>
                  </a:extLst>
                </p14:cNvPr>
                <p14:cNvContentPartPr/>
                <p14:nvPr/>
              </p14:nvContentPartPr>
              <p14:xfrm>
                <a:off x="8217209" y="1460752"/>
                <a:ext cx="110880" cy="2880"/>
              </p14:xfrm>
            </p:contentPart>
          </mc:Choice>
          <mc:Fallback>
            <p:pic>
              <p:nvPicPr>
                <p:cNvPr id="94" name="Ink 93">
                  <a:extLst>
                    <a:ext uri="{FF2B5EF4-FFF2-40B4-BE49-F238E27FC236}">
                      <a16:creationId xmlns:a16="http://schemas.microsoft.com/office/drawing/2014/main" id="{765B12B1-2803-40DB-BB01-D44A4952E6AA}"/>
                    </a:ext>
                  </a:extLst>
                </p:cNvPr>
                <p:cNvPicPr/>
                <p:nvPr/>
              </p:nvPicPr>
              <p:blipFill>
                <a:blip r:embed="rId163"/>
                <a:stretch>
                  <a:fillRect/>
                </a:stretch>
              </p:blipFill>
              <p:spPr>
                <a:xfrm>
                  <a:off x="8208569" y="1452112"/>
                  <a:ext cx="1285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97D4904F-0289-4622-BA61-9C455ABAFF38}"/>
                    </a:ext>
                  </a:extLst>
                </p14:cNvPr>
                <p14:cNvContentPartPr/>
                <p14:nvPr/>
              </p14:nvContentPartPr>
              <p14:xfrm>
                <a:off x="8222249" y="1500352"/>
                <a:ext cx="88920" cy="8280"/>
              </p14:xfrm>
            </p:contentPart>
          </mc:Choice>
          <mc:Fallback>
            <p:pic>
              <p:nvPicPr>
                <p:cNvPr id="95" name="Ink 94">
                  <a:extLst>
                    <a:ext uri="{FF2B5EF4-FFF2-40B4-BE49-F238E27FC236}">
                      <a16:creationId xmlns:a16="http://schemas.microsoft.com/office/drawing/2014/main" id="{97D4904F-0289-4622-BA61-9C455ABAFF38}"/>
                    </a:ext>
                  </a:extLst>
                </p:cNvPr>
                <p:cNvPicPr/>
                <p:nvPr/>
              </p:nvPicPr>
              <p:blipFill>
                <a:blip r:embed="rId165"/>
                <a:stretch>
                  <a:fillRect/>
                </a:stretch>
              </p:blipFill>
              <p:spPr>
                <a:xfrm>
                  <a:off x="8213609" y="1491352"/>
                  <a:ext cx="1065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093AE87F-AA1C-4F3A-93BD-EE6E934DB103}"/>
                    </a:ext>
                  </a:extLst>
                </p14:cNvPr>
                <p14:cNvContentPartPr/>
                <p14:nvPr/>
              </p14:nvContentPartPr>
              <p14:xfrm>
                <a:off x="8471369" y="1393792"/>
                <a:ext cx="121680" cy="158040"/>
              </p14:xfrm>
            </p:contentPart>
          </mc:Choice>
          <mc:Fallback>
            <p:pic>
              <p:nvPicPr>
                <p:cNvPr id="97" name="Ink 96">
                  <a:extLst>
                    <a:ext uri="{FF2B5EF4-FFF2-40B4-BE49-F238E27FC236}">
                      <a16:creationId xmlns:a16="http://schemas.microsoft.com/office/drawing/2014/main" id="{093AE87F-AA1C-4F3A-93BD-EE6E934DB103}"/>
                    </a:ext>
                  </a:extLst>
                </p:cNvPr>
                <p:cNvPicPr/>
                <p:nvPr/>
              </p:nvPicPr>
              <p:blipFill>
                <a:blip r:embed="rId167"/>
                <a:stretch>
                  <a:fillRect/>
                </a:stretch>
              </p:blipFill>
              <p:spPr>
                <a:xfrm>
                  <a:off x="8462369" y="1384792"/>
                  <a:ext cx="139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9E8EAAD9-9D19-4C91-9628-8F28F2D5C953}"/>
                    </a:ext>
                  </a:extLst>
                </p14:cNvPr>
                <p14:cNvContentPartPr/>
                <p14:nvPr/>
              </p14:nvContentPartPr>
              <p14:xfrm>
                <a:off x="8490809" y="1477672"/>
                <a:ext cx="99000" cy="106560"/>
              </p14:xfrm>
            </p:contentPart>
          </mc:Choice>
          <mc:Fallback>
            <p:pic>
              <p:nvPicPr>
                <p:cNvPr id="98" name="Ink 97">
                  <a:extLst>
                    <a:ext uri="{FF2B5EF4-FFF2-40B4-BE49-F238E27FC236}">
                      <a16:creationId xmlns:a16="http://schemas.microsoft.com/office/drawing/2014/main" id="{9E8EAAD9-9D19-4C91-9628-8F28F2D5C953}"/>
                    </a:ext>
                  </a:extLst>
                </p:cNvPr>
                <p:cNvPicPr/>
                <p:nvPr/>
              </p:nvPicPr>
              <p:blipFill>
                <a:blip r:embed="rId169"/>
                <a:stretch>
                  <a:fillRect/>
                </a:stretch>
              </p:blipFill>
              <p:spPr>
                <a:xfrm>
                  <a:off x="8481809" y="1468672"/>
                  <a:ext cx="1166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E9A62C0F-D849-446A-9DEE-D03EF504BAC0}"/>
                    </a:ext>
                  </a:extLst>
                </p14:cNvPr>
                <p14:cNvContentPartPr/>
                <p14:nvPr/>
              </p14:nvContentPartPr>
              <p14:xfrm>
                <a:off x="8714369" y="1474432"/>
                <a:ext cx="158760" cy="17280"/>
              </p14:xfrm>
            </p:contentPart>
          </mc:Choice>
          <mc:Fallback>
            <p:pic>
              <p:nvPicPr>
                <p:cNvPr id="99" name="Ink 98">
                  <a:extLst>
                    <a:ext uri="{FF2B5EF4-FFF2-40B4-BE49-F238E27FC236}">
                      <a16:creationId xmlns:a16="http://schemas.microsoft.com/office/drawing/2014/main" id="{E9A62C0F-D849-446A-9DEE-D03EF504BAC0}"/>
                    </a:ext>
                  </a:extLst>
                </p:cNvPr>
                <p:cNvPicPr/>
                <p:nvPr/>
              </p:nvPicPr>
              <p:blipFill>
                <a:blip r:embed="rId171"/>
                <a:stretch>
                  <a:fillRect/>
                </a:stretch>
              </p:blipFill>
              <p:spPr>
                <a:xfrm>
                  <a:off x="8705369" y="1465432"/>
                  <a:ext cx="1764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0A4E33DA-7F4B-40CE-8494-56AB608D56D7}"/>
                    </a:ext>
                  </a:extLst>
                </p14:cNvPr>
                <p14:cNvContentPartPr/>
                <p14:nvPr/>
              </p14:nvContentPartPr>
              <p14:xfrm>
                <a:off x="8773049" y="1420792"/>
                <a:ext cx="18000" cy="129600"/>
              </p14:xfrm>
            </p:contentPart>
          </mc:Choice>
          <mc:Fallback>
            <p:pic>
              <p:nvPicPr>
                <p:cNvPr id="100" name="Ink 99">
                  <a:extLst>
                    <a:ext uri="{FF2B5EF4-FFF2-40B4-BE49-F238E27FC236}">
                      <a16:creationId xmlns:a16="http://schemas.microsoft.com/office/drawing/2014/main" id="{0A4E33DA-7F4B-40CE-8494-56AB608D56D7}"/>
                    </a:ext>
                  </a:extLst>
                </p:cNvPr>
                <p:cNvPicPr/>
                <p:nvPr/>
              </p:nvPicPr>
              <p:blipFill>
                <a:blip r:embed="rId173"/>
                <a:stretch>
                  <a:fillRect/>
                </a:stretch>
              </p:blipFill>
              <p:spPr>
                <a:xfrm>
                  <a:off x="8764049" y="1411792"/>
                  <a:ext cx="356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660F00CC-4700-4DC5-9BFD-088D2F4E4185}"/>
                    </a:ext>
                  </a:extLst>
                </p14:cNvPr>
                <p14:cNvContentPartPr/>
                <p14:nvPr/>
              </p14:nvContentPartPr>
              <p14:xfrm>
                <a:off x="8916329" y="1424752"/>
                <a:ext cx="66600" cy="194760"/>
              </p14:xfrm>
            </p:contentPart>
          </mc:Choice>
          <mc:Fallback>
            <p:pic>
              <p:nvPicPr>
                <p:cNvPr id="102" name="Ink 101">
                  <a:extLst>
                    <a:ext uri="{FF2B5EF4-FFF2-40B4-BE49-F238E27FC236}">
                      <a16:creationId xmlns:a16="http://schemas.microsoft.com/office/drawing/2014/main" id="{660F00CC-4700-4DC5-9BFD-088D2F4E4185}"/>
                    </a:ext>
                  </a:extLst>
                </p:cNvPr>
                <p:cNvPicPr/>
                <p:nvPr/>
              </p:nvPicPr>
              <p:blipFill>
                <a:blip r:embed="rId175"/>
                <a:stretch>
                  <a:fillRect/>
                </a:stretch>
              </p:blipFill>
              <p:spPr>
                <a:xfrm>
                  <a:off x="8907689" y="1416112"/>
                  <a:ext cx="842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3" name="Ink 102">
                  <a:extLst>
                    <a:ext uri="{FF2B5EF4-FFF2-40B4-BE49-F238E27FC236}">
                      <a16:creationId xmlns:a16="http://schemas.microsoft.com/office/drawing/2014/main" id="{A2587FC4-78F8-4FE8-B780-A9388C7256B1}"/>
                    </a:ext>
                  </a:extLst>
                </p14:cNvPr>
                <p14:cNvContentPartPr/>
                <p14:nvPr/>
              </p14:nvContentPartPr>
              <p14:xfrm>
                <a:off x="8973209" y="1343392"/>
                <a:ext cx="19080" cy="12240"/>
              </p14:xfrm>
            </p:contentPart>
          </mc:Choice>
          <mc:Fallback>
            <p:pic>
              <p:nvPicPr>
                <p:cNvPr id="103" name="Ink 102">
                  <a:extLst>
                    <a:ext uri="{FF2B5EF4-FFF2-40B4-BE49-F238E27FC236}">
                      <a16:creationId xmlns:a16="http://schemas.microsoft.com/office/drawing/2014/main" id="{A2587FC4-78F8-4FE8-B780-A9388C7256B1}"/>
                    </a:ext>
                  </a:extLst>
                </p:cNvPr>
                <p:cNvPicPr/>
                <p:nvPr/>
              </p:nvPicPr>
              <p:blipFill>
                <a:blip r:embed="rId177"/>
                <a:stretch>
                  <a:fillRect/>
                </a:stretch>
              </p:blipFill>
              <p:spPr>
                <a:xfrm>
                  <a:off x="8964569" y="1334752"/>
                  <a:ext cx="367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4EBB83B4-EEBE-4F41-A98C-675A049AD230}"/>
                    </a:ext>
                  </a:extLst>
                </p14:cNvPr>
                <p14:cNvContentPartPr/>
                <p14:nvPr/>
              </p14:nvContentPartPr>
              <p14:xfrm>
                <a:off x="9064649" y="1436632"/>
                <a:ext cx="131400" cy="147600"/>
              </p14:xfrm>
            </p:contentPart>
          </mc:Choice>
          <mc:Fallback>
            <p:pic>
              <p:nvPicPr>
                <p:cNvPr id="104" name="Ink 103">
                  <a:extLst>
                    <a:ext uri="{FF2B5EF4-FFF2-40B4-BE49-F238E27FC236}">
                      <a16:creationId xmlns:a16="http://schemas.microsoft.com/office/drawing/2014/main" id="{4EBB83B4-EEBE-4F41-A98C-675A049AD230}"/>
                    </a:ext>
                  </a:extLst>
                </p:cNvPr>
                <p:cNvPicPr/>
                <p:nvPr/>
              </p:nvPicPr>
              <p:blipFill>
                <a:blip r:embed="rId179"/>
                <a:stretch>
                  <a:fillRect/>
                </a:stretch>
              </p:blipFill>
              <p:spPr>
                <a:xfrm>
                  <a:off x="9056009" y="1427632"/>
                  <a:ext cx="1490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E413E6B6-5F88-47E2-B3CE-623CC4C676C6}"/>
                    </a:ext>
                  </a:extLst>
                </p14:cNvPr>
                <p14:cNvContentPartPr/>
                <p14:nvPr/>
              </p14:nvContentPartPr>
              <p14:xfrm>
                <a:off x="9068249" y="1424032"/>
                <a:ext cx="90720" cy="141480"/>
              </p14:xfrm>
            </p:contentPart>
          </mc:Choice>
          <mc:Fallback>
            <p:pic>
              <p:nvPicPr>
                <p:cNvPr id="105" name="Ink 104">
                  <a:extLst>
                    <a:ext uri="{FF2B5EF4-FFF2-40B4-BE49-F238E27FC236}">
                      <a16:creationId xmlns:a16="http://schemas.microsoft.com/office/drawing/2014/main" id="{E413E6B6-5F88-47E2-B3CE-623CC4C676C6}"/>
                    </a:ext>
                  </a:extLst>
                </p:cNvPr>
                <p:cNvPicPr/>
                <p:nvPr/>
              </p:nvPicPr>
              <p:blipFill>
                <a:blip r:embed="rId181"/>
                <a:stretch>
                  <a:fillRect/>
                </a:stretch>
              </p:blipFill>
              <p:spPr>
                <a:xfrm>
                  <a:off x="9059609" y="1415032"/>
                  <a:ext cx="108360" cy="159120"/>
                </a:xfrm>
                <a:prstGeom prst="rect">
                  <a:avLst/>
                </a:prstGeom>
              </p:spPr>
            </p:pic>
          </mc:Fallback>
        </mc:AlternateContent>
      </p:grpSp>
      <p:grpSp>
        <p:nvGrpSpPr>
          <p:cNvPr id="110" name="Group 109">
            <a:extLst>
              <a:ext uri="{FF2B5EF4-FFF2-40B4-BE49-F238E27FC236}">
                <a16:creationId xmlns:a16="http://schemas.microsoft.com/office/drawing/2014/main" id="{E2ECA49A-B969-4800-B41F-F3D967A7CD8E}"/>
              </a:ext>
            </a:extLst>
          </p:cNvPr>
          <p:cNvGrpSpPr/>
          <p:nvPr/>
        </p:nvGrpSpPr>
        <p:grpSpPr>
          <a:xfrm>
            <a:off x="7707449" y="1885192"/>
            <a:ext cx="196200" cy="190080"/>
            <a:chOff x="7707449" y="1885192"/>
            <a:chExt cx="196200" cy="190080"/>
          </a:xfrm>
        </p:grpSpPr>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CEE5D2B5-C000-4A8E-8085-F2AA739E353C}"/>
                    </a:ext>
                  </a:extLst>
                </p14:cNvPr>
                <p14:cNvContentPartPr/>
                <p14:nvPr/>
              </p14:nvContentPartPr>
              <p14:xfrm>
                <a:off x="7711049" y="1931992"/>
                <a:ext cx="89640" cy="5400"/>
              </p14:xfrm>
            </p:contentPart>
          </mc:Choice>
          <mc:Fallback>
            <p:pic>
              <p:nvPicPr>
                <p:cNvPr id="107" name="Ink 106">
                  <a:extLst>
                    <a:ext uri="{FF2B5EF4-FFF2-40B4-BE49-F238E27FC236}">
                      <a16:creationId xmlns:a16="http://schemas.microsoft.com/office/drawing/2014/main" id="{CEE5D2B5-C000-4A8E-8085-F2AA739E353C}"/>
                    </a:ext>
                  </a:extLst>
                </p:cNvPr>
                <p:cNvPicPr/>
                <p:nvPr/>
              </p:nvPicPr>
              <p:blipFill>
                <a:blip r:embed="rId183"/>
                <a:stretch>
                  <a:fillRect/>
                </a:stretch>
              </p:blipFill>
              <p:spPr>
                <a:xfrm>
                  <a:off x="7702409" y="1922992"/>
                  <a:ext cx="1072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2499180A-9B15-4F6C-B8D2-BAF4E6928232}"/>
                    </a:ext>
                  </a:extLst>
                </p14:cNvPr>
                <p14:cNvContentPartPr/>
                <p14:nvPr/>
              </p14:nvContentPartPr>
              <p14:xfrm>
                <a:off x="7707449" y="1931992"/>
                <a:ext cx="100080" cy="57240"/>
              </p14:xfrm>
            </p:contentPart>
          </mc:Choice>
          <mc:Fallback>
            <p:pic>
              <p:nvPicPr>
                <p:cNvPr id="108" name="Ink 107">
                  <a:extLst>
                    <a:ext uri="{FF2B5EF4-FFF2-40B4-BE49-F238E27FC236}">
                      <a16:creationId xmlns:a16="http://schemas.microsoft.com/office/drawing/2014/main" id="{2499180A-9B15-4F6C-B8D2-BAF4E6928232}"/>
                    </a:ext>
                  </a:extLst>
                </p:cNvPr>
                <p:cNvPicPr/>
                <p:nvPr/>
              </p:nvPicPr>
              <p:blipFill>
                <a:blip r:embed="rId185"/>
                <a:stretch>
                  <a:fillRect/>
                </a:stretch>
              </p:blipFill>
              <p:spPr>
                <a:xfrm>
                  <a:off x="7698809" y="1922992"/>
                  <a:ext cx="1177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2B49A0A2-5310-45EA-87EC-054FC9D8891C}"/>
                    </a:ext>
                  </a:extLst>
                </p14:cNvPr>
                <p14:cNvContentPartPr/>
                <p14:nvPr/>
              </p14:nvContentPartPr>
              <p14:xfrm>
                <a:off x="7782329" y="1885192"/>
                <a:ext cx="121320" cy="190080"/>
              </p14:xfrm>
            </p:contentPart>
          </mc:Choice>
          <mc:Fallback>
            <p:pic>
              <p:nvPicPr>
                <p:cNvPr id="109" name="Ink 108">
                  <a:extLst>
                    <a:ext uri="{FF2B5EF4-FFF2-40B4-BE49-F238E27FC236}">
                      <a16:creationId xmlns:a16="http://schemas.microsoft.com/office/drawing/2014/main" id="{2B49A0A2-5310-45EA-87EC-054FC9D8891C}"/>
                    </a:ext>
                  </a:extLst>
                </p:cNvPr>
                <p:cNvPicPr/>
                <p:nvPr/>
              </p:nvPicPr>
              <p:blipFill>
                <a:blip r:embed="rId187"/>
                <a:stretch>
                  <a:fillRect/>
                </a:stretch>
              </p:blipFill>
              <p:spPr>
                <a:xfrm>
                  <a:off x="7773329" y="1876192"/>
                  <a:ext cx="138960" cy="207720"/>
                </a:xfrm>
                <a:prstGeom prst="rect">
                  <a:avLst/>
                </a:prstGeom>
              </p:spPr>
            </p:pic>
          </mc:Fallback>
        </mc:AlternateContent>
      </p:grpSp>
      <p:grpSp>
        <p:nvGrpSpPr>
          <p:cNvPr id="133" name="Group 132">
            <a:extLst>
              <a:ext uri="{FF2B5EF4-FFF2-40B4-BE49-F238E27FC236}">
                <a16:creationId xmlns:a16="http://schemas.microsoft.com/office/drawing/2014/main" id="{94E3F589-9166-4112-BF34-553CDCC1F84D}"/>
              </a:ext>
            </a:extLst>
          </p:cNvPr>
          <p:cNvGrpSpPr/>
          <p:nvPr/>
        </p:nvGrpSpPr>
        <p:grpSpPr>
          <a:xfrm>
            <a:off x="8074289" y="1843792"/>
            <a:ext cx="1972080" cy="398880"/>
            <a:chOff x="8074289" y="1843792"/>
            <a:chExt cx="1972080" cy="398880"/>
          </a:xfrm>
        </p:grpSpPr>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10566D4E-4D9E-4E8F-B239-184AEA825909}"/>
                    </a:ext>
                  </a:extLst>
                </p14:cNvPr>
                <p14:cNvContentPartPr/>
                <p14:nvPr/>
              </p14:nvContentPartPr>
              <p14:xfrm>
                <a:off x="8075369" y="1951072"/>
                <a:ext cx="99360" cy="153720"/>
              </p14:xfrm>
            </p:contentPart>
          </mc:Choice>
          <mc:Fallback>
            <p:pic>
              <p:nvPicPr>
                <p:cNvPr id="111" name="Ink 110">
                  <a:extLst>
                    <a:ext uri="{FF2B5EF4-FFF2-40B4-BE49-F238E27FC236}">
                      <a16:creationId xmlns:a16="http://schemas.microsoft.com/office/drawing/2014/main" id="{10566D4E-4D9E-4E8F-B239-184AEA825909}"/>
                    </a:ext>
                  </a:extLst>
                </p:cNvPr>
                <p:cNvPicPr/>
                <p:nvPr/>
              </p:nvPicPr>
              <p:blipFill>
                <a:blip r:embed="rId189"/>
                <a:stretch>
                  <a:fillRect/>
                </a:stretch>
              </p:blipFill>
              <p:spPr>
                <a:xfrm>
                  <a:off x="8066369" y="1942432"/>
                  <a:ext cx="1170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2" name="Ink 111">
                  <a:extLst>
                    <a:ext uri="{FF2B5EF4-FFF2-40B4-BE49-F238E27FC236}">
                      <a16:creationId xmlns:a16="http://schemas.microsoft.com/office/drawing/2014/main" id="{0D8571F4-953A-45D3-A214-8BED67953614}"/>
                    </a:ext>
                  </a:extLst>
                </p14:cNvPr>
                <p14:cNvContentPartPr/>
                <p14:nvPr/>
              </p14:nvContentPartPr>
              <p14:xfrm>
                <a:off x="8074289" y="2018392"/>
                <a:ext cx="54360" cy="12240"/>
              </p14:xfrm>
            </p:contentPart>
          </mc:Choice>
          <mc:Fallback>
            <p:pic>
              <p:nvPicPr>
                <p:cNvPr id="112" name="Ink 111">
                  <a:extLst>
                    <a:ext uri="{FF2B5EF4-FFF2-40B4-BE49-F238E27FC236}">
                      <a16:creationId xmlns:a16="http://schemas.microsoft.com/office/drawing/2014/main" id="{0D8571F4-953A-45D3-A214-8BED67953614}"/>
                    </a:ext>
                  </a:extLst>
                </p:cNvPr>
                <p:cNvPicPr/>
                <p:nvPr/>
              </p:nvPicPr>
              <p:blipFill>
                <a:blip r:embed="rId191"/>
                <a:stretch>
                  <a:fillRect/>
                </a:stretch>
              </p:blipFill>
              <p:spPr>
                <a:xfrm>
                  <a:off x="8065649" y="2009392"/>
                  <a:ext cx="720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F22DCC85-BE8B-45D2-AB99-0ECA8ED8F512}"/>
                    </a:ext>
                  </a:extLst>
                </p14:cNvPr>
                <p14:cNvContentPartPr/>
                <p14:nvPr/>
              </p14:nvContentPartPr>
              <p14:xfrm>
                <a:off x="8359409" y="2014072"/>
                <a:ext cx="90720" cy="3960"/>
              </p14:xfrm>
            </p:contentPart>
          </mc:Choice>
          <mc:Fallback>
            <p:pic>
              <p:nvPicPr>
                <p:cNvPr id="113" name="Ink 112">
                  <a:extLst>
                    <a:ext uri="{FF2B5EF4-FFF2-40B4-BE49-F238E27FC236}">
                      <a16:creationId xmlns:a16="http://schemas.microsoft.com/office/drawing/2014/main" id="{F22DCC85-BE8B-45D2-AB99-0ECA8ED8F512}"/>
                    </a:ext>
                  </a:extLst>
                </p:cNvPr>
                <p:cNvPicPr/>
                <p:nvPr/>
              </p:nvPicPr>
              <p:blipFill>
                <a:blip r:embed="rId193"/>
                <a:stretch>
                  <a:fillRect/>
                </a:stretch>
              </p:blipFill>
              <p:spPr>
                <a:xfrm>
                  <a:off x="8350769" y="2005432"/>
                  <a:ext cx="1083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65A4F00F-B343-4352-A96E-7092089F5008}"/>
                    </a:ext>
                  </a:extLst>
                </p14:cNvPr>
                <p14:cNvContentPartPr/>
                <p14:nvPr/>
              </p14:nvContentPartPr>
              <p14:xfrm>
                <a:off x="8331329" y="2062672"/>
                <a:ext cx="104760" cy="2880"/>
              </p14:xfrm>
            </p:contentPart>
          </mc:Choice>
          <mc:Fallback>
            <p:pic>
              <p:nvPicPr>
                <p:cNvPr id="114" name="Ink 113">
                  <a:extLst>
                    <a:ext uri="{FF2B5EF4-FFF2-40B4-BE49-F238E27FC236}">
                      <a16:creationId xmlns:a16="http://schemas.microsoft.com/office/drawing/2014/main" id="{65A4F00F-B343-4352-A96E-7092089F5008}"/>
                    </a:ext>
                  </a:extLst>
                </p:cNvPr>
                <p:cNvPicPr/>
                <p:nvPr/>
              </p:nvPicPr>
              <p:blipFill>
                <a:blip r:embed="rId195"/>
                <a:stretch>
                  <a:fillRect/>
                </a:stretch>
              </p:blipFill>
              <p:spPr>
                <a:xfrm>
                  <a:off x="8322689" y="2054032"/>
                  <a:ext cx="1224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B99274F6-CEF7-439A-BE85-5C233E9FB3C4}"/>
                    </a:ext>
                  </a:extLst>
                </p14:cNvPr>
                <p14:cNvContentPartPr/>
                <p14:nvPr/>
              </p14:nvContentPartPr>
              <p14:xfrm>
                <a:off x="8489009" y="1853152"/>
                <a:ext cx="116280" cy="310320"/>
              </p14:xfrm>
            </p:contentPart>
          </mc:Choice>
          <mc:Fallback>
            <p:pic>
              <p:nvPicPr>
                <p:cNvPr id="115" name="Ink 114">
                  <a:extLst>
                    <a:ext uri="{FF2B5EF4-FFF2-40B4-BE49-F238E27FC236}">
                      <a16:creationId xmlns:a16="http://schemas.microsoft.com/office/drawing/2014/main" id="{B99274F6-CEF7-439A-BE85-5C233E9FB3C4}"/>
                    </a:ext>
                  </a:extLst>
                </p:cNvPr>
                <p:cNvPicPr/>
                <p:nvPr/>
              </p:nvPicPr>
              <p:blipFill>
                <a:blip r:embed="rId197"/>
                <a:stretch>
                  <a:fillRect/>
                </a:stretch>
              </p:blipFill>
              <p:spPr>
                <a:xfrm>
                  <a:off x="8480009" y="1844152"/>
                  <a:ext cx="13392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2F37CBEA-69CF-4A61-B077-5A5EE7F7FF7F}"/>
                    </a:ext>
                  </a:extLst>
                </p14:cNvPr>
                <p14:cNvContentPartPr/>
                <p14:nvPr/>
              </p14:nvContentPartPr>
              <p14:xfrm>
                <a:off x="8566409" y="1859992"/>
                <a:ext cx="984600" cy="36360"/>
              </p14:xfrm>
            </p:contentPart>
          </mc:Choice>
          <mc:Fallback>
            <p:pic>
              <p:nvPicPr>
                <p:cNvPr id="116" name="Ink 115">
                  <a:extLst>
                    <a:ext uri="{FF2B5EF4-FFF2-40B4-BE49-F238E27FC236}">
                      <a16:creationId xmlns:a16="http://schemas.microsoft.com/office/drawing/2014/main" id="{2F37CBEA-69CF-4A61-B077-5A5EE7F7FF7F}"/>
                    </a:ext>
                  </a:extLst>
                </p:cNvPr>
                <p:cNvPicPr/>
                <p:nvPr/>
              </p:nvPicPr>
              <p:blipFill>
                <a:blip r:embed="rId199"/>
                <a:stretch>
                  <a:fillRect/>
                </a:stretch>
              </p:blipFill>
              <p:spPr>
                <a:xfrm>
                  <a:off x="8557769" y="1850992"/>
                  <a:ext cx="10022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CF660771-8E75-4C05-8862-AD2BB01D5CB7}"/>
                    </a:ext>
                  </a:extLst>
                </p14:cNvPr>
                <p14:cNvContentPartPr/>
                <p14:nvPr/>
              </p14:nvContentPartPr>
              <p14:xfrm>
                <a:off x="8693489" y="2021632"/>
                <a:ext cx="122040" cy="139320"/>
              </p14:xfrm>
            </p:contentPart>
          </mc:Choice>
          <mc:Fallback>
            <p:pic>
              <p:nvPicPr>
                <p:cNvPr id="117" name="Ink 116">
                  <a:extLst>
                    <a:ext uri="{FF2B5EF4-FFF2-40B4-BE49-F238E27FC236}">
                      <a16:creationId xmlns:a16="http://schemas.microsoft.com/office/drawing/2014/main" id="{CF660771-8E75-4C05-8862-AD2BB01D5CB7}"/>
                    </a:ext>
                  </a:extLst>
                </p:cNvPr>
                <p:cNvPicPr/>
                <p:nvPr/>
              </p:nvPicPr>
              <p:blipFill>
                <a:blip r:embed="rId201"/>
                <a:stretch>
                  <a:fillRect/>
                </a:stretch>
              </p:blipFill>
              <p:spPr>
                <a:xfrm>
                  <a:off x="8684849" y="2012992"/>
                  <a:ext cx="1396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FDDBF77C-0C92-4841-858D-0FAE498CC80F}"/>
                    </a:ext>
                  </a:extLst>
                </p14:cNvPr>
                <p14:cNvContentPartPr/>
                <p14:nvPr/>
              </p14:nvContentPartPr>
              <p14:xfrm>
                <a:off x="8818769" y="1950352"/>
                <a:ext cx="134640" cy="74160"/>
              </p14:xfrm>
            </p:contentPart>
          </mc:Choice>
          <mc:Fallback>
            <p:pic>
              <p:nvPicPr>
                <p:cNvPr id="118" name="Ink 117">
                  <a:extLst>
                    <a:ext uri="{FF2B5EF4-FFF2-40B4-BE49-F238E27FC236}">
                      <a16:creationId xmlns:a16="http://schemas.microsoft.com/office/drawing/2014/main" id="{FDDBF77C-0C92-4841-858D-0FAE498CC80F}"/>
                    </a:ext>
                  </a:extLst>
                </p:cNvPr>
                <p:cNvPicPr/>
                <p:nvPr/>
              </p:nvPicPr>
              <p:blipFill>
                <a:blip r:embed="rId203"/>
                <a:stretch>
                  <a:fillRect/>
                </a:stretch>
              </p:blipFill>
              <p:spPr>
                <a:xfrm>
                  <a:off x="8809769" y="1941712"/>
                  <a:ext cx="1522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1FBFB952-102A-4B3D-88BE-F52229EF08AF}"/>
                    </a:ext>
                  </a:extLst>
                </p14:cNvPr>
                <p14:cNvContentPartPr/>
                <p14:nvPr/>
              </p14:nvContentPartPr>
              <p14:xfrm>
                <a:off x="9038369" y="2047552"/>
                <a:ext cx="124200" cy="5400"/>
              </p14:xfrm>
            </p:contentPart>
          </mc:Choice>
          <mc:Fallback>
            <p:pic>
              <p:nvPicPr>
                <p:cNvPr id="119" name="Ink 118">
                  <a:extLst>
                    <a:ext uri="{FF2B5EF4-FFF2-40B4-BE49-F238E27FC236}">
                      <a16:creationId xmlns:a16="http://schemas.microsoft.com/office/drawing/2014/main" id="{1FBFB952-102A-4B3D-88BE-F52229EF08AF}"/>
                    </a:ext>
                  </a:extLst>
                </p:cNvPr>
                <p:cNvPicPr/>
                <p:nvPr/>
              </p:nvPicPr>
              <p:blipFill>
                <a:blip r:embed="rId205"/>
                <a:stretch>
                  <a:fillRect/>
                </a:stretch>
              </p:blipFill>
              <p:spPr>
                <a:xfrm>
                  <a:off x="9029729" y="2038912"/>
                  <a:ext cx="1418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6C1FF052-7366-4628-B896-94F4E8E8CECF}"/>
                    </a:ext>
                  </a:extLst>
                </p14:cNvPr>
                <p14:cNvContentPartPr/>
                <p14:nvPr/>
              </p14:nvContentPartPr>
              <p14:xfrm>
                <a:off x="9092369" y="2013352"/>
                <a:ext cx="35640" cy="122760"/>
              </p14:xfrm>
            </p:contentPart>
          </mc:Choice>
          <mc:Fallback>
            <p:pic>
              <p:nvPicPr>
                <p:cNvPr id="120" name="Ink 119">
                  <a:extLst>
                    <a:ext uri="{FF2B5EF4-FFF2-40B4-BE49-F238E27FC236}">
                      <a16:creationId xmlns:a16="http://schemas.microsoft.com/office/drawing/2014/main" id="{6C1FF052-7366-4628-B896-94F4E8E8CECF}"/>
                    </a:ext>
                  </a:extLst>
                </p:cNvPr>
                <p:cNvPicPr/>
                <p:nvPr/>
              </p:nvPicPr>
              <p:blipFill>
                <a:blip r:embed="rId207"/>
                <a:stretch>
                  <a:fillRect/>
                </a:stretch>
              </p:blipFill>
              <p:spPr>
                <a:xfrm>
                  <a:off x="9083729" y="2004352"/>
                  <a:ext cx="532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3E3C6B41-2C2D-4632-A32D-D8BEDA52D6B2}"/>
                    </a:ext>
                  </a:extLst>
                </p14:cNvPr>
                <p14:cNvContentPartPr/>
                <p14:nvPr/>
              </p14:nvContentPartPr>
              <p14:xfrm>
                <a:off x="9184889" y="1984912"/>
                <a:ext cx="149400" cy="257760"/>
              </p14:xfrm>
            </p:contentPart>
          </mc:Choice>
          <mc:Fallback>
            <p:pic>
              <p:nvPicPr>
                <p:cNvPr id="121" name="Ink 120">
                  <a:extLst>
                    <a:ext uri="{FF2B5EF4-FFF2-40B4-BE49-F238E27FC236}">
                      <a16:creationId xmlns:a16="http://schemas.microsoft.com/office/drawing/2014/main" id="{3E3C6B41-2C2D-4632-A32D-D8BEDA52D6B2}"/>
                    </a:ext>
                  </a:extLst>
                </p:cNvPr>
                <p:cNvPicPr/>
                <p:nvPr/>
              </p:nvPicPr>
              <p:blipFill>
                <a:blip r:embed="rId209"/>
                <a:stretch>
                  <a:fillRect/>
                </a:stretch>
              </p:blipFill>
              <p:spPr>
                <a:xfrm>
                  <a:off x="9176249" y="1975912"/>
                  <a:ext cx="1670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84480B9D-1A35-4A0B-B355-FD0EAEEB69DD}"/>
                    </a:ext>
                  </a:extLst>
                </p14:cNvPr>
                <p14:cNvContentPartPr/>
                <p14:nvPr/>
              </p14:nvContentPartPr>
              <p14:xfrm>
                <a:off x="9354089" y="1998232"/>
                <a:ext cx="86040" cy="146880"/>
              </p14:xfrm>
            </p:contentPart>
          </mc:Choice>
          <mc:Fallback>
            <p:pic>
              <p:nvPicPr>
                <p:cNvPr id="122" name="Ink 121">
                  <a:extLst>
                    <a:ext uri="{FF2B5EF4-FFF2-40B4-BE49-F238E27FC236}">
                      <a16:creationId xmlns:a16="http://schemas.microsoft.com/office/drawing/2014/main" id="{84480B9D-1A35-4A0B-B355-FD0EAEEB69DD}"/>
                    </a:ext>
                  </a:extLst>
                </p:cNvPr>
                <p:cNvPicPr/>
                <p:nvPr/>
              </p:nvPicPr>
              <p:blipFill>
                <a:blip r:embed="rId211"/>
                <a:stretch>
                  <a:fillRect/>
                </a:stretch>
              </p:blipFill>
              <p:spPr>
                <a:xfrm>
                  <a:off x="9345449" y="1989232"/>
                  <a:ext cx="1036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44E1C20A-27BD-4195-849B-D635A4231A0F}"/>
                    </a:ext>
                  </a:extLst>
                </p14:cNvPr>
                <p14:cNvContentPartPr/>
                <p14:nvPr/>
              </p14:nvContentPartPr>
              <p14:xfrm>
                <a:off x="9306569" y="1982392"/>
                <a:ext cx="113040" cy="189720"/>
              </p14:xfrm>
            </p:contentPart>
          </mc:Choice>
          <mc:Fallback>
            <p:pic>
              <p:nvPicPr>
                <p:cNvPr id="123" name="Ink 122">
                  <a:extLst>
                    <a:ext uri="{FF2B5EF4-FFF2-40B4-BE49-F238E27FC236}">
                      <a16:creationId xmlns:a16="http://schemas.microsoft.com/office/drawing/2014/main" id="{44E1C20A-27BD-4195-849B-D635A4231A0F}"/>
                    </a:ext>
                  </a:extLst>
                </p:cNvPr>
                <p:cNvPicPr/>
                <p:nvPr/>
              </p:nvPicPr>
              <p:blipFill>
                <a:blip r:embed="rId213"/>
                <a:stretch>
                  <a:fillRect/>
                </a:stretch>
              </p:blipFill>
              <p:spPr>
                <a:xfrm>
                  <a:off x="9297929" y="1973392"/>
                  <a:ext cx="1306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C6BA94FE-EF51-4AC3-956E-505F7A2924B0}"/>
                    </a:ext>
                  </a:extLst>
                </p14:cNvPr>
                <p14:cNvContentPartPr/>
                <p14:nvPr/>
              </p14:nvContentPartPr>
              <p14:xfrm>
                <a:off x="9479729" y="2099752"/>
                <a:ext cx="65880" cy="95760"/>
              </p14:xfrm>
            </p:contentPart>
          </mc:Choice>
          <mc:Fallback>
            <p:pic>
              <p:nvPicPr>
                <p:cNvPr id="125" name="Ink 124">
                  <a:extLst>
                    <a:ext uri="{FF2B5EF4-FFF2-40B4-BE49-F238E27FC236}">
                      <a16:creationId xmlns:a16="http://schemas.microsoft.com/office/drawing/2014/main" id="{C6BA94FE-EF51-4AC3-956E-505F7A2924B0}"/>
                    </a:ext>
                  </a:extLst>
                </p:cNvPr>
                <p:cNvPicPr/>
                <p:nvPr/>
              </p:nvPicPr>
              <p:blipFill>
                <a:blip r:embed="rId215"/>
                <a:stretch>
                  <a:fillRect/>
                </a:stretch>
              </p:blipFill>
              <p:spPr>
                <a:xfrm>
                  <a:off x="9470729" y="2090752"/>
                  <a:ext cx="835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982E8993-1C2A-49F4-B17E-1B6A5736FE79}"/>
                    </a:ext>
                  </a:extLst>
                </p14:cNvPr>
                <p14:cNvContentPartPr/>
                <p14:nvPr/>
              </p14:nvContentPartPr>
              <p14:xfrm>
                <a:off x="9493769" y="1981312"/>
                <a:ext cx="262080" cy="126000"/>
              </p14:xfrm>
            </p:contentPart>
          </mc:Choice>
          <mc:Fallback>
            <p:pic>
              <p:nvPicPr>
                <p:cNvPr id="126" name="Ink 125">
                  <a:extLst>
                    <a:ext uri="{FF2B5EF4-FFF2-40B4-BE49-F238E27FC236}">
                      <a16:creationId xmlns:a16="http://schemas.microsoft.com/office/drawing/2014/main" id="{982E8993-1C2A-49F4-B17E-1B6A5736FE79}"/>
                    </a:ext>
                  </a:extLst>
                </p:cNvPr>
                <p:cNvPicPr/>
                <p:nvPr/>
              </p:nvPicPr>
              <p:blipFill>
                <a:blip r:embed="rId217"/>
                <a:stretch>
                  <a:fillRect/>
                </a:stretch>
              </p:blipFill>
              <p:spPr>
                <a:xfrm>
                  <a:off x="9485129" y="1972672"/>
                  <a:ext cx="279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BEA25C17-6107-49D0-BAE0-7BBBB0E56F71}"/>
                    </a:ext>
                  </a:extLst>
                </p14:cNvPr>
                <p14:cNvContentPartPr/>
                <p14:nvPr/>
              </p14:nvContentPartPr>
              <p14:xfrm>
                <a:off x="9658649" y="1970512"/>
                <a:ext cx="76680" cy="150480"/>
              </p14:xfrm>
            </p:contentPart>
          </mc:Choice>
          <mc:Fallback>
            <p:pic>
              <p:nvPicPr>
                <p:cNvPr id="127" name="Ink 126">
                  <a:extLst>
                    <a:ext uri="{FF2B5EF4-FFF2-40B4-BE49-F238E27FC236}">
                      <a16:creationId xmlns:a16="http://schemas.microsoft.com/office/drawing/2014/main" id="{BEA25C17-6107-49D0-BAE0-7BBBB0E56F71}"/>
                    </a:ext>
                  </a:extLst>
                </p:cNvPr>
                <p:cNvPicPr/>
                <p:nvPr/>
              </p:nvPicPr>
              <p:blipFill>
                <a:blip r:embed="rId219"/>
                <a:stretch>
                  <a:fillRect/>
                </a:stretch>
              </p:blipFill>
              <p:spPr>
                <a:xfrm>
                  <a:off x="9650009" y="1961872"/>
                  <a:ext cx="943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Ink 127">
                  <a:extLst>
                    <a:ext uri="{FF2B5EF4-FFF2-40B4-BE49-F238E27FC236}">
                      <a16:creationId xmlns:a16="http://schemas.microsoft.com/office/drawing/2014/main" id="{63B70C7F-266B-413C-8A3B-0E198D48167C}"/>
                    </a:ext>
                  </a:extLst>
                </p14:cNvPr>
                <p14:cNvContentPartPr/>
                <p14:nvPr/>
              </p14:nvContentPartPr>
              <p14:xfrm>
                <a:off x="9769889" y="2046832"/>
                <a:ext cx="71640" cy="75960"/>
              </p14:xfrm>
            </p:contentPart>
          </mc:Choice>
          <mc:Fallback>
            <p:pic>
              <p:nvPicPr>
                <p:cNvPr id="128" name="Ink 127">
                  <a:extLst>
                    <a:ext uri="{FF2B5EF4-FFF2-40B4-BE49-F238E27FC236}">
                      <a16:creationId xmlns:a16="http://schemas.microsoft.com/office/drawing/2014/main" id="{63B70C7F-266B-413C-8A3B-0E198D48167C}"/>
                    </a:ext>
                  </a:extLst>
                </p:cNvPr>
                <p:cNvPicPr/>
                <p:nvPr/>
              </p:nvPicPr>
              <p:blipFill>
                <a:blip r:embed="rId221"/>
                <a:stretch>
                  <a:fillRect/>
                </a:stretch>
              </p:blipFill>
              <p:spPr>
                <a:xfrm>
                  <a:off x="9761249" y="2037832"/>
                  <a:ext cx="892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F71B329D-E81E-4FDB-8FF8-DE25710C85AB}"/>
                    </a:ext>
                  </a:extLst>
                </p14:cNvPr>
                <p14:cNvContentPartPr/>
                <p14:nvPr/>
              </p14:nvContentPartPr>
              <p14:xfrm>
                <a:off x="9827489" y="1948912"/>
                <a:ext cx="65160" cy="270720"/>
              </p14:xfrm>
            </p:contentPart>
          </mc:Choice>
          <mc:Fallback>
            <p:pic>
              <p:nvPicPr>
                <p:cNvPr id="129" name="Ink 128">
                  <a:extLst>
                    <a:ext uri="{FF2B5EF4-FFF2-40B4-BE49-F238E27FC236}">
                      <a16:creationId xmlns:a16="http://schemas.microsoft.com/office/drawing/2014/main" id="{F71B329D-E81E-4FDB-8FF8-DE25710C85AB}"/>
                    </a:ext>
                  </a:extLst>
                </p:cNvPr>
                <p:cNvPicPr/>
                <p:nvPr/>
              </p:nvPicPr>
              <p:blipFill>
                <a:blip r:embed="rId223"/>
                <a:stretch>
                  <a:fillRect/>
                </a:stretch>
              </p:blipFill>
              <p:spPr>
                <a:xfrm>
                  <a:off x="9818489" y="1939912"/>
                  <a:ext cx="828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ADB8CABC-CA89-493F-A9E9-C4A34E394C6E}"/>
                    </a:ext>
                  </a:extLst>
                </p14:cNvPr>
                <p14:cNvContentPartPr/>
                <p14:nvPr/>
              </p14:nvContentPartPr>
              <p14:xfrm>
                <a:off x="9899849" y="1865032"/>
                <a:ext cx="146520" cy="113040"/>
              </p14:xfrm>
            </p:contentPart>
          </mc:Choice>
          <mc:Fallback>
            <p:pic>
              <p:nvPicPr>
                <p:cNvPr id="130" name="Ink 129">
                  <a:extLst>
                    <a:ext uri="{FF2B5EF4-FFF2-40B4-BE49-F238E27FC236}">
                      <a16:creationId xmlns:a16="http://schemas.microsoft.com/office/drawing/2014/main" id="{ADB8CABC-CA89-493F-A9E9-C4A34E394C6E}"/>
                    </a:ext>
                  </a:extLst>
                </p:cNvPr>
                <p:cNvPicPr/>
                <p:nvPr/>
              </p:nvPicPr>
              <p:blipFill>
                <a:blip r:embed="rId225"/>
                <a:stretch>
                  <a:fillRect/>
                </a:stretch>
              </p:blipFill>
              <p:spPr>
                <a:xfrm>
                  <a:off x="9891209" y="1856032"/>
                  <a:ext cx="1641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BF7AAE4E-82DC-4802-B74A-FC3AAFF638DD}"/>
                    </a:ext>
                  </a:extLst>
                </p14:cNvPr>
                <p14:cNvContentPartPr/>
                <p14:nvPr/>
              </p14:nvContentPartPr>
              <p14:xfrm>
                <a:off x="9494849" y="1843792"/>
                <a:ext cx="237600" cy="24120"/>
              </p14:xfrm>
            </p:contentPart>
          </mc:Choice>
          <mc:Fallback>
            <p:pic>
              <p:nvPicPr>
                <p:cNvPr id="131" name="Ink 130">
                  <a:extLst>
                    <a:ext uri="{FF2B5EF4-FFF2-40B4-BE49-F238E27FC236}">
                      <a16:creationId xmlns:a16="http://schemas.microsoft.com/office/drawing/2014/main" id="{BF7AAE4E-82DC-4802-B74A-FC3AAFF638DD}"/>
                    </a:ext>
                  </a:extLst>
                </p:cNvPr>
                <p:cNvPicPr/>
                <p:nvPr/>
              </p:nvPicPr>
              <p:blipFill>
                <a:blip r:embed="rId227"/>
                <a:stretch>
                  <a:fillRect/>
                </a:stretch>
              </p:blipFill>
              <p:spPr>
                <a:xfrm>
                  <a:off x="9485849" y="1835152"/>
                  <a:ext cx="255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898A3737-4624-47B2-AA53-887137DCB2FE}"/>
                    </a:ext>
                  </a:extLst>
                </p14:cNvPr>
                <p14:cNvContentPartPr/>
                <p14:nvPr/>
              </p14:nvContentPartPr>
              <p14:xfrm>
                <a:off x="9529409" y="2050072"/>
                <a:ext cx="93960" cy="5400"/>
              </p14:xfrm>
            </p:contentPart>
          </mc:Choice>
          <mc:Fallback>
            <p:pic>
              <p:nvPicPr>
                <p:cNvPr id="132" name="Ink 131">
                  <a:extLst>
                    <a:ext uri="{FF2B5EF4-FFF2-40B4-BE49-F238E27FC236}">
                      <a16:creationId xmlns:a16="http://schemas.microsoft.com/office/drawing/2014/main" id="{898A3737-4624-47B2-AA53-887137DCB2FE}"/>
                    </a:ext>
                  </a:extLst>
                </p:cNvPr>
                <p:cNvPicPr/>
                <p:nvPr/>
              </p:nvPicPr>
              <p:blipFill>
                <a:blip r:embed="rId229"/>
                <a:stretch>
                  <a:fillRect/>
                </a:stretch>
              </p:blipFill>
              <p:spPr>
                <a:xfrm>
                  <a:off x="9520769" y="2041432"/>
                  <a:ext cx="111600" cy="23040"/>
                </a:xfrm>
                <a:prstGeom prst="rect">
                  <a:avLst/>
                </a:prstGeom>
              </p:spPr>
            </p:pic>
          </mc:Fallback>
        </mc:AlternateContent>
      </p:grpSp>
      <p:grpSp>
        <p:nvGrpSpPr>
          <p:cNvPr id="164" name="Group 163">
            <a:extLst>
              <a:ext uri="{FF2B5EF4-FFF2-40B4-BE49-F238E27FC236}">
                <a16:creationId xmlns:a16="http://schemas.microsoft.com/office/drawing/2014/main" id="{3E84E7F6-4616-477E-977B-234B1DC69CDB}"/>
              </a:ext>
            </a:extLst>
          </p:cNvPr>
          <p:cNvGrpSpPr/>
          <p:nvPr/>
        </p:nvGrpSpPr>
        <p:grpSpPr>
          <a:xfrm>
            <a:off x="4651409" y="1947832"/>
            <a:ext cx="2623320" cy="256680"/>
            <a:chOff x="4651409" y="1947832"/>
            <a:chExt cx="2623320" cy="256680"/>
          </a:xfrm>
        </p:grpSpPr>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F15BB9BC-1D1C-45BF-9F5B-5F496A451FAB}"/>
                    </a:ext>
                  </a:extLst>
                </p14:cNvPr>
                <p14:cNvContentPartPr/>
                <p14:nvPr/>
              </p14:nvContentPartPr>
              <p14:xfrm>
                <a:off x="4708289" y="1973752"/>
                <a:ext cx="16200" cy="7920"/>
              </p14:xfrm>
            </p:contentPart>
          </mc:Choice>
          <mc:Fallback>
            <p:pic>
              <p:nvPicPr>
                <p:cNvPr id="134" name="Ink 133">
                  <a:extLst>
                    <a:ext uri="{FF2B5EF4-FFF2-40B4-BE49-F238E27FC236}">
                      <a16:creationId xmlns:a16="http://schemas.microsoft.com/office/drawing/2014/main" id="{F15BB9BC-1D1C-45BF-9F5B-5F496A451FAB}"/>
                    </a:ext>
                  </a:extLst>
                </p:cNvPr>
                <p:cNvPicPr/>
                <p:nvPr/>
              </p:nvPicPr>
              <p:blipFill>
                <a:blip r:embed="rId231"/>
                <a:stretch>
                  <a:fillRect/>
                </a:stretch>
              </p:blipFill>
              <p:spPr>
                <a:xfrm>
                  <a:off x="4699289" y="1965112"/>
                  <a:ext cx="338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7483BB66-0695-4F76-8075-0455507F7F1D}"/>
                    </a:ext>
                  </a:extLst>
                </p14:cNvPr>
                <p14:cNvContentPartPr/>
                <p14:nvPr/>
              </p14:nvContentPartPr>
              <p14:xfrm>
                <a:off x="4651409" y="2039992"/>
                <a:ext cx="98280" cy="27360"/>
              </p14:xfrm>
            </p:contentPart>
          </mc:Choice>
          <mc:Fallback>
            <p:pic>
              <p:nvPicPr>
                <p:cNvPr id="135" name="Ink 134">
                  <a:extLst>
                    <a:ext uri="{FF2B5EF4-FFF2-40B4-BE49-F238E27FC236}">
                      <a16:creationId xmlns:a16="http://schemas.microsoft.com/office/drawing/2014/main" id="{7483BB66-0695-4F76-8075-0455507F7F1D}"/>
                    </a:ext>
                  </a:extLst>
                </p:cNvPr>
                <p:cNvPicPr/>
                <p:nvPr/>
              </p:nvPicPr>
              <p:blipFill>
                <a:blip r:embed="rId233"/>
                <a:stretch>
                  <a:fillRect/>
                </a:stretch>
              </p:blipFill>
              <p:spPr>
                <a:xfrm>
                  <a:off x="4642769" y="2031352"/>
                  <a:ext cx="1159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E14D1B6F-E6C1-49BE-A30A-F29118F87367}"/>
                    </a:ext>
                  </a:extLst>
                </p14:cNvPr>
                <p14:cNvContentPartPr/>
                <p14:nvPr/>
              </p14:nvContentPartPr>
              <p14:xfrm>
                <a:off x="4910249" y="1955392"/>
                <a:ext cx="85320" cy="114480"/>
              </p14:xfrm>
            </p:contentPart>
          </mc:Choice>
          <mc:Fallback>
            <p:pic>
              <p:nvPicPr>
                <p:cNvPr id="136" name="Ink 135">
                  <a:extLst>
                    <a:ext uri="{FF2B5EF4-FFF2-40B4-BE49-F238E27FC236}">
                      <a16:creationId xmlns:a16="http://schemas.microsoft.com/office/drawing/2014/main" id="{E14D1B6F-E6C1-49BE-A30A-F29118F87367}"/>
                    </a:ext>
                  </a:extLst>
                </p:cNvPr>
                <p:cNvPicPr/>
                <p:nvPr/>
              </p:nvPicPr>
              <p:blipFill>
                <a:blip r:embed="rId235"/>
                <a:stretch>
                  <a:fillRect/>
                </a:stretch>
              </p:blipFill>
              <p:spPr>
                <a:xfrm>
                  <a:off x="4901609" y="1946752"/>
                  <a:ext cx="1029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3D62F739-AF48-45FB-9CE6-080C09EE9D5A}"/>
                    </a:ext>
                  </a:extLst>
                </p14:cNvPr>
                <p14:cNvContentPartPr/>
                <p14:nvPr/>
              </p14:nvContentPartPr>
              <p14:xfrm>
                <a:off x="4879649" y="1952152"/>
                <a:ext cx="122400" cy="126720"/>
              </p14:xfrm>
            </p:contentPart>
          </mc:Choice>
          <mc:Fallback>
            <p:pic>
              <p:nvPicPr>
                <p:cNvPr id="137" name="Ink 136">
                  <a:extLst>
                    <a:ext uri="{FF2B5EF4-FFF2-40B4-BE49-F238E27FC236}">
                      <a16:creationId xmlns:a16="http://schemas.microsoft.com/office/drawing/2014/main" id="{3D62F739-AF48-45FB-9CE6-080C09EE9D5A}"/>
                    </a:ext>
                  </a:extLst>
                </p:cNvPr>
                <p:cNvPicPr/>
                <p:nvPr/>
              </p:nvPicPr>
              <p:blipFill>
                <a:blip r:embed="rId237"/>
                <a:stretch>
                  <a:fillRect/>
                </a:stretch>
              </p:blipFill>
              <p:spPr>
                <a:xfrm>
                  <a:off x="4871009" y="1943152"/>
                  <a:ext cx="140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E84ABAC9-A2BD-4341-8CDA-FA8D1F70F4CB}"/>
                    </a:ext>
                  </a:extLst>
                </p14:cNvPr>
                <p14:cNvContentPartPr/>
                <p14:nvPr/>
              </p14:nvContentPartPr>
              <p14:xfrm>
                <a:off x="5087729" y="2058712"/>
                <a:ext cx="92880" cy="101520"/>
              </p14:xfrm>
            </p:contentPart>
          </mc:Choice>
          <mc:Fallback>
            <p:pic>
              <p:nvPicPr>
                <p:cNvPr id="138" name="Ink 137">
                  <a:extLst>
                    <a:ext uri="{FF2B5EF4-FFF2-40B4-BE49-F238E27FC236}">
                      <a16:creationId xmlns:a16="http://schemas.microsoft.com/office/drawing/2014/main" id="{E84ABAC9-A2BD-4341-8CDA-FA8D1F70F4CB}"/>
                    </a:ext>
                  </a:extLst>
                </p:cNvPr>
                <p:cNvPicPr/>
                <p:nvPr/>
              </p:nvPicPr>
              <p:blipFill>
                <a:blip r:embed="rId239"/>
                <a:stretch>
                  <a:fillRect/>
                </a:stretch>
              </p:blipFill>
              <p:spPr>
                <a:xfrm>
                  <a:off x="5079089" y="2049712"/>
                  <a:ext cx="1105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9" name="Ink 138">
                  <a:extLst>
                    <a:ext uri="{FF2B5EF4-FFF2-40B4-BE49-F238E27FC236}">
                      <a16:creationId xmlns:a16="http://schemas.microsoft.com/office/drawing/2014/main" id="{0922FE79-66A9-4DA4-A625-F0D8612B2049}"/>
                    </a:ext>
                  </a:extLst>
                </p14:cNvPr>
                <p14:cNvContentPartPr/>
                <p14:nvPr/>
              </p14:nvContentPartPr>
              <p14:xfrm>
                <a:off x="5328929" y="1982392"/>
                <a:ext cx="97560" cy="126000"/>
              </p14:xfrm>
            </p:contentPart>
          </mc:Choice>
          <mc:Fallback>
            <p:pic>
              <p:nvPicPr>
                <p:cNvPr id="139" name="Ink 138">
                  <a:extLst>
                    <a:ext uri="{FF2B5EF4-FFF2-40B4-BE49-F238E27FC236}">
                      <a16:creationId xmlns:a16="http://schemas.microsoft.com/office/drawing/2014/main" id="{0922FE79-66A9-4DA4-A625-F0D8612B2049}"/>
                    </a:ext>
                  </a:extLst>
                </p:cNvPr>
                <p:cNvPicPr/>
                <p:nvPr/>
              </p:nvPicPr>
              <p:blipFill>
                <a:blip r:embed="rId241"/>
                <a:stretch>
                  <a:fillRect/>
                </a:stretch>
              </p:blipFill>
              <p:spPr>
                <a:xfrm>
                  <a:off x="5319929" y="1973392"/>
                  <a:ext cx="1152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0" name="Ink 139">
                  <a:extLst>
                    <a:ext uri="{FF2B5EF4-FFF2-40B4-BE49-F238E27FC236}">
                      <a16:creationId xmlns:a16="http://schemas.microsoft.com/office/drawing/2014/main" id="{6FC24DAC-B454-4B89-AAEB-2F62F830E739}"/>
                    </a:ext>
                  </a:extLst>
                </p14:cNvPr>
                <p14:cNvContentPartPr/>
                <p14:nvPr/>
              </p14:nvContentPartPr>
              <p14:xfrm>
                <a:off x="5534489" y="1978792"/>
                <a:ext cx="100080" cy="130680"/>
              </p14:xfrm>
            </p:contentPart>
          </mc:Choice>
          <mc:Fallback>
            <p:pic>
              <p:nvPicPr>
                <p:cNvPr id="140" name="Ink 139">
                  <a:extLst>
                    <a:ext uri="{FF2B5EF4-FFF2-40B4-BE49-F238E27FC236}">
                      <a16:creationId xmlns:a16="http://schemas.microsoft.com/office/drawing/2014/main" id="{6FC24DAC-B454-4B89-AAEB-2F62F830E739}"/>
                    </a:ext>
                  </a:extLst>
                </p:cNvPr>
                <p:cNvPicPr/>
                <p:nvPr/>
              </p:nvPicPr>
              <p:blipFill>
                <a:blip r:embed="rId243"/>
                <a:stretch>
                  <a:fillRect/>
                </a:stretch>
              </p:blipFill>
              <p:spPr>
                <a:xfrm>
                  <a:off x="5525489" y="1970152"/>
                  <a:ext cx="1177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1" name="Ink 140">
                  <a:extLst>
                    <a:ext uri="{FF2B5EF4-FFF2-40B4-BE49-F238E27FC236}">
                      <a16:creationId xmlns:a16="http://schemas.microsoft.com/office/drawing/2014/main" id="{9E355741-219A-415B-B995-15CB82CF87C2}"/>
                    </a:ext>
                  </a:extLst>
                </p14:cNvPr>
                <p14:cNvContentPartPr/>
                <p14:nvPr/>
              </p14:nvContentPartPr>
              <p14:xfrm>
                <a:off x="5521529" y="1983832"/>
                <a:ext cx="107640" cy="130320"/>
              </p14:xfrm>
            </p:contentPart>
          </mc:Choice>
          <mc:Fallback>
            <p:pic>
              <p:nvPicPr>
                <p:cNvPr id="141" name="Ink 140">
                  <a:extLst>
                    <a:ext uri="{FF2B5EF4-FFF2-40B4-BE49-F238E27FC236}">
                      <a16:creationId xmlns:a16="http://schemas.microsoft.com/office/drawing/2014/main" id="{9E355741-219A-415B-B995-15CB82CF87C2}"/>
                    </a:ext>
                  </a:extLst>
                </p:cNvPr>
                <p:cNvPicPr/>
                <p:nvPr/>
              </p:nvPicPr>
              <p:blipFill>
                <a:blip r:embed="rId245"/>
                <a:stretch>
                  <a:fillRect/>
                </a:stretch>
              </p:blipFill>
              <p:spPr>
                <a:xfrm>
                  <a:off x="5512529" y="1975192"/>
                  <a:ext cx="1252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269D730C-690B-4E83-A15C-8C8EB4D73C6B}"/>
                    </a:ext>
                  </a:extLst>
                </p14:cNvPr>
                <p14:cNvContentPartPr/>
                <p14:nvPr/>
              </p14:nvContentPartPr>
              <p14:xfrm>
                <a:off x="5654009" y="2090392"/>
                <a:ext cx="108360" cy="114120"/>
              </p14:xfrm>
            </p:contentPart>
          </mc:Choice>
          <mc:Fallback>
            <p:pic>
              <p:nvPicPr>
                <p:cNvPr id="142" name="Ink 141">
                  <a:extLst>
                    <a:ext uri="{FF2B5EF4-FFF2-40B4-BE49-F238E27FC236}">
                      <a16:creationId xmlns:a16="http://schemas.microsoft.com/office/drawing/2014/main" id="{269D730C-690B-4E83-A15C-8C8EB4D73C6B}"/>
                    </a:ext>
                  </a:extLst>
                </p:cNvPr>
                <p:cNvPicPr/>
                <p:nvPr/>
              </p:nvPicPr>
              <p:blipFill>
                <a:blip r:embed="rId247"/>
                <a:stretch>
                  <a:fillRect/>
                </a:stretch>
              </p:blipFill>
              <p:spPr>
                <a:xfrm>
                  <a:off x="5645369" y="2081752"/>
                  <a:ext cx="1260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AAD491F6-173B-4AE4-8268-094D06AF603D}"/>
                    </a:ext>
                  </a:extLst>
                </p14:cNvPr>
                <p14:cNvContentPartPr/>
                <p14:nvPr/>
              </p14:nvContentPartPr>
              <p14:xfrm>
                <a:off x="5924729" y="2060152"/>
                <a:ext cx="283320" cy="9720"/>
              </p14:xfrm>
            </p:contentPart>
          </mc:Choice>
          <mc:Fallback>
            <p:pic>
              <p:nvPicPr>
                <p:cNvPr id="143" name="Ink 142">
                  <a:extLst>
                    <a:ext uri="{FF2B5EF4-FFF2-40B4-BE49-F238E27FC236}">
                      <a16:creationId xmlns:a16="http://schemas.microsoft.com/office/drawing/2014/main" id="{AAD491F6-173B-4AE4-8268-094D06AF603D}"/>
                    </a:ext>
                  </a:extLst>
                </p:cNvPr>
                <p:cNvPicPr/>
                <p:nvPr/>
              </p:nvPicPr>
              <p:blipFill>
                <a:blip r:embed="rId249"/>
                <a:stretch>
                  <a:fillRect/>
                </a:stretch>
              </p:blipFill>
              <p:spPr>
                <a:xfrm>
                  <a:off x="5915729" y="2051512"/>
                  <a:ext cx="300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CBA3C23C-AA68-4733-A820-CB3047DA20D5}"/>
                    </a:ext>
                  </a:extLst>
                </p14:cNvPr>
                <p14:cNvContentPartPr/>
                <p14:nvPr/>
              </p14:nvContentPartPr>
              <p14:xfrm>
                <a:off x="6168809" y="2034952"/>
                <a:ext cx="33120" cy="72360"/>
              </p14:xfrm>
            </p:contentPart>
          </mc:Choice>
          <mc:Fallback>
            <p:pic>
              <p:nvPicPr>
                <p:cNvPr id="144" name="Ink 143">
                  <a:extLst>
                    <a:ext uri="{FF2B5EF4-FFF2-40B4-BE49-F238E27FC236}">
                      <a16:creationId xmlns:a16="http://schemas.microsoft.com/office/drawing/2014/main" id="{CBA3C23C-AA68-4733-A820-CB3047DA20D5}"/>
                    </a:ext>
                  </a:extLst>
                </p:cNvPr>
                <p:cNvPicPr/>
                <p:nvPr/>
              </p:nvPicPr>
              <p:blipFill>
                <a:blip r:embed="rId251"/>
                <a:stretch>
                  <a:fillRect/>
                </a:stretch>
              </p:blipFill>
              <p:spPr>
                <a:xfrm>
                  <a:off x="6159809" y="2026312"/>
                  <a:ext cx="507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B5D1C273-5CA4-41ED-9252-BF345AF2ACF9}"/>
                    </a:ext>
                  </a:extLst>
                </p14:cNvPr>
                <p14:cNvContentPartPr/>
                <p14:nvPr/>
              </p14:nvContentPartPr>
              <p14:xfrm>
                <a:off x="6346649" y="1952152"/>
                <a:ext cx="25560" cy="187920"/>
              </p14:xfrm>
            </p:contentPart>
          </mc:Choice>
          <mc:Fallback>
            <p:pic>
              <p:nvPicPr>
                <p:cNvPr id="145" name="Ink 144">
                  <a:extLst>
                    <a:ext uri="{FF2B5EF4-FFF2-40B4-BE49-F238E27FC236}">
                      <a16:creationId xmlns:a16="http://schemas.microsoft.com/office/drawing/2014/main" id="{B5D1C273-5CA4-41ED-9252-BF345AF2ACF9}"/>
                    </a:ext>
                  </a:extLst>
                </p:cNvPr>
                <p:cNvPicPr/>
                <p:nvPr/>
              </p:nvPicPr>
              <p:blipFill>
                <a:blip r:embed="rId253"/>
                <a:stretch>
                  <a:fillRect/>
                </a:stretch>
              </p:blipFill>
              <p:spPr>
                <a:xfrm>
                  <a:off x="6337649" y="1943152"/>
                  <a:ext cx="432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Ink 145">
                  <a:extLst>
                    <a:ext uri="{FF2B5EF4-FFF2-40B4-BE49-F238E27FC236}">
                      <a16:creationId xmlns:a16="http://schemas.microsoft.com/office/drawing/2014/main" id="{6441A271-9EFC-48DA-A2CD-DC1C611CF577}"/>
                    </a:ext>
                  </a:extLst>
                </p14:cNvPr>
                <p14:cNvContentPartPr/>
                <p14:nvPr/>
              </p14:nvContentPartPr>
              <p14:xfrm>
                <a:off x="6378689" y="2046112"/>
                <a:ext cx="152640" cy="74160"/>
              </p14:xfrm>
            </p:contentPart>
          </mc:Choice>
          <mc:Fallback>
            <p:pic>
              <p:nvPicPr>
                <p:cNvPr id="146" name="Ink 145">
                  <a:extLst>
                    <a:ext uri="{FF2B5EF4-FFF2-40B4-BE49-F238E27FC236}">
                      <a16:creationId xmlns:a16="http://schemas.microsoft.com/office/drawing/2014/main" id="{6441A271-9EFC-48DA-A2CD-DC1C611CF577}"/>
                    </a:ext>
                  </a:extLst>
                </p:cNvPr>
                <p:cNvPicPr/>
                <p:nvPr/>
              </p:nvPicPr>
              <p:blipFill>
                <a:blip r:embed="rId255"/>
                <a:stretch>
                  <a:fillRect/>
                </a:stretch>
              </p:blipFill>
              <p:spPr>
                <a:xfrm>
                  <a:off x="6369689" y="2037112"/>
                  <a:ext cx="1702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C5EF7703-BBA9-489F-A1BC-38FB90BE5A3C}"/>
                    </a:ext>
                  </a:extLst>
                </p14:cNvPr>
                <p14:cNvContentPartPr/>
                <p14:nvPr/>
              </p14:nvContentPartPr>
              <p14:xfrm>
                <a:off x="6519809" y="1992832"/>
                <a:ext cx="333720" cy="146520"/>
              </p14:xfrm>
            </p:contentPart>
          </mc:Choice>
          <mc:Fallback>
            <p:pic>
              <p:nvPicPr>
                <p:cNvPr id="147" name="Ink 146">
                  <a:extLst>
                    <a:ext uri="{FF2B5EF4-FFF2-40B4-BE49-F238E27FC236}">
                      <a16:creationId xmlns:a16="http://schemas.microsoft.com/office/drawing/2014/main" id="{C5EF7703-BBA9-489F-A1BC-38FB90BE5A3C}"/>
                    </a:ext>
                  </a:extLst>
                </p:cNvPr>
                <p:cNvPicPr/>
                <p:nvPr/>
              </p:nvPicPr>
              <p:blipFill>
                <a:blip r:embed="rId257"/>
                <a:stretch>
                  <a:fillRect/>
                </a:stretch>
              </p:blipFill>
              <p:spPr>
                <a:xfrm>
                  <a:off x="6511169" y="1984192"/>
                  <a:ext cx="351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Ink 147">
                  <a:extLst>
                    <a:ext uri="{FF2B5EF4-FFF2-40B4-BE49-F238E27FC236}">
                      <a16:creationId xmlns:a16="http://schemas.microsoft.com/office/drawing/2014/main" id="{3CFEB026-1F54-4050-BB3B-DD5D272753FE}"/>
                    </a:ext>
                  </a:extLst>
                </p14:cNvPr>
                <p14:cNvContentPartPr/>
                <p14:nvPr/>
              </p14:nvContentPartPr>
              <p14:xfrm>
                <a:off x="6851369" y="2056912"/>
                <a:ext cx="93600" cy="81360"/>
              </p14:xfrm>
            </p:contentPart>
          </mc:Choice>
          <mc:Fallback>
            <p:pic>
              <p:nvPicPr>
                <p:cNvPr id="148" name="Ink 147">
                  <a:extLst>
                    <a:ext uri="{FF2B5EF4-FFF2-40B4-BE49-F238E27FC236}">
                      <a16:creationId xmlns:a16="http://schemas.microsoft.com/office/drawing/2014/main" id="{3CFEB026-1F54-4050-BB3B-DD5D272753FE}"/>
                    </a:ext>
                  </a:extLst>
                </p:cNvPr>
                <p:cNvPicPr/>
                <p:nvPr/>
              </p:nvPicPr>
              <p:blipFill>
                <a:blip r:embed="rId259"/>
                <a:stretch>
                  <a:fillRect/>
                </a:stretch>
              </p:blipFill>
              <p:spPr>
                <a:xfrm>
                  <a:off x="6842369" y="2047912"/>
                  <a:ext cx="1112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Ink 148">
                  <a:extLst>
                    <a:ext uri="{FF2B5EF4-FFF2-40B4-BE49-F238E27FC236}">
                      <a16:creationId xmlns:a16="http://schemas.microsoft.com/office/drawing/2014/main" id="{4E811CBB-D796-4539-9E3B-0237A857CBC6}"/>
                    </a:ext>
                  </a:extLst>
                </p14:cNvPr>
                <p14:cNvContentPartPr/>
                <p14:nvPr/>
              </p14:nvContentPartPr>
              <p14:xfrm>
                <a:off x="6948929" y="1950352"/>
                <a:ext cx="11160" cy="174600"/>
              </p14:xfrm>
            </p:contentPart>
          </mc:Choice>
          <mc:Fallback>
            <p:pic>
              <p:nvPicPr>
                <p:cNvPr id="149" name="Ink 148">
                  <a:extLst>
                    <a:ext uri="{FF2B5EF4-FFF2-40B4-BE49-F238E27FC236}">
                      <a16:creationId xmlns:a16="http://schemas.microsoft.com/office/drawing/2014/main" id="{4E811CBB-D796-4539-9E3B-0237A857CBC6}"/>
                    </a:ext>
                  </a:extLst>
                </p:cNvPr>
                <p:cNvPicPr/>
                <p:nvPr/>
              </p:nvPicPr>
              <p:blipFill>
                <a:blip r:embed="rId261"/>
                <a:stretch>
                  <a:fillRect/>
                </a:stretch>
              </p:blipFill>
              <p:spPr>
                <a:xfrm>
                  <a:off x="6939929" y="1941712"/>
                  <a:ext cx="288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Ink 149">
                  <a:extLst>
                    <a:ext uri="{FF2B5EF4-FFF2-40B4-BE49-F238E27FC236}">
                      <a16:creationId xmlns:a16="http://schemas.microsoft.com/office/drawing/2014/main" id="{00985C0A-9B63-4774-8673-50D01091AE6D}"/>
                    </a:ext>
                  </a:extLst>
                </p14:cNvPr>
                <p14:cNvContentPartPr/>
                <p14:nvPr/>
              </p14:nvContentPartPr>
              <p14:xfrm>
                <a:off x="6905369" y="2036752"/>
                <a:ext cx="166320" cy="72720"/>
              </p14:xfrm>
            </p:contentPart>
          </mc:Choice>
          <mc:Fallback>
            <p:pic>
              <p:nvPicPr>
                <p:cNvPr id="150" name="Ink 149">
                  <a:extLst>
                    <a:ext uri="{FF2B5EF4-FFF2-40B4-BE49-F238E27FC236}">
                      <a16:creationId xmlns:a16="http://schemas.microsoft.com/office/drawing/2014/main" id="{00985C0A-9B63-4774-8673-50D01091AE6D}"/>
                    </a:ext>
                  </a:extLst>
                </p:cNvPr>
                <p:cNvPicPr/>
                <p:nvPr/>
              </p:nvPicPr>
              <p:blipFill>
                <a:blip r:embed="rId263"/>
                <a:stretch>
                  <a:fillRect/>
                </a:stretch>
              </p:blipFill>
              <p:spPr>
                <a:xfrm>
                  <a:off x="6896729" y="2027752"/>
                  <a:ext cx="1839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1" name="Ink 150">
                  <a:extLst>
                    <a:ext uri="{FF2B5EF4-FFF2-40B4-BE49-F238E27FC236}">
                      <a16:creationId xmlns:a16="http://schemas.microsoft.com/office/drawing/2014/main" id="{31786C7C-F825-4836-886B-E4D806C58BE0}"/>
                    </a:ext>
                  </a:extLst>
                </p14:cNvPr>
                <p14:cNvContentPartPr/>
                <p14:nvPr/>
              </p14:nvContentPartPr>
              <p14:xfrm>
                <a:off x="7033889" y="1947832"/>
                <a:ext cx="59040" cy="30600"/>
              </p14:xfrm>
            </p:contentPart>
          </mc:Choice>
          <mc:Fallback>
            <p:pic>
              <p:nvPicPr>
                <p:cNvPr id="151" name="Ink 150">
                  <a:extLst>
                    <a:ext uri="{FF2B5EF4-FFF2-40B4-BE49-F238E27FC236}">
                      <a16:creationId xmlns:a16="http://schemas.microsoft.com/office/drawing/2014/main" id="{31786C7C-F825-4836-886B-E4D806C58BE0}"/>
                    </a:ext>
                  </a:extLst>
                </p:cNvPr>
                <p:cNvPicPr/>
                <p:nvPr/>
              </p:nvPicPr>
              <p:blipFill>
                <a:blip r:embed="rId265"/>
                <a:stretch>
                  <a:fillRect/>
                </a:stretch>
              </p:blipFill>
              <p:spPr>
                <a:xfrm>
                  <a:off x="7025249" y="1939192"/>
                  <a:ext cx="766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Ink 151">
                  <a:extLst>
                    <a:ext uri="{FF2B5EF4-FFF2-40B4-BE49-F238E27FC236}">
                      <a16:creationId xmlns:a16="http://schemas.microsoft.com/office/drawing/2014/main" id="{BD77DBB5-AB2C-48BF-B266-8C654E864DC8}"/>
                    </a:ext>
                  </a:extLst>
                </p14:cNvPr>
                <p14:cNvContentPartPr/>
                <p14:nvPr/>
              </p14:nvContentPartPr>
              <p14:xfrm>
                <a:off x="7070249" y="2014072"/>
                <a:ext cx="131760" cy="102600"/>
              </p14:xfrm>
            </p:contentPart>
          </mc:Choice>
          <mc:Fallback>
            <p:pic>
              <p:nvPicPr>
                <p:cNvPr id="152" name="Ink 151">
                  <a:extLst>
                    <a:ext uri="{FF2B5EF4-FFF2-40B4-BE49-F238E27FC236}">
                      <a16:creationId xmlns:a16="http://schemas.microsoft.com/office/drawing/2014/main" id="{BD77DBB5-AB2C-48BF-B266-8C654E864DC8}"/>
                    </a:ext>
                  </a:extLst>
                </p:cNvPr>
                <p:cNvPicPr/>
                <p:nvPr/>
              </p:nvPicPr>
              <p:blipFill>
                <a:blip r:embed="rId267"/>
                <a:stretch>
                  <a:fillRect/>
                </a:stretch>
              </p:blipFill>
              <p:spPr>
                <a:xfrm>
                  <a:off x="7061609" y="2005432"/>
                  <a:ext cx="1494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3" name="Ink 152">
                  <a:extLst>
                    <a:ext uri="{FF2B5EF4-FFF2-40B4-BE49-F238E27FC236}">
                      <a16:creationId xmlns:a16="http://schemas.microsoft.com/office/drawing/2014/main" id="{CB2545A4-B27E-4D16-A1A6-DBAD414A8EE6}"/>
                    </a:ext>
                  </a:extLst>
                </p14:cNvPr>
                <p14:cNvContentPartPr/>
                <p14:nvPr/>
              </p14:nvContentPartPr>
              <p14:xfrm>
                <a:off x="7188689" y="2015872"/>
                <a:ext cx="86040" cy="80640"/>
              </p14:xfrm>
            </p:contentPart>
          </mc:Choice>
          <mc:Fallback>
            <p:pic>
              <p:nvPicPr>
                <p:cNvPr id="153" name="Ink 152">
                  <a:extLst>
                    <a:ext uri="{FF2B5EF4-FFF2-40B4-BE49-F238E27FC236}">
                      <a16:creationId xmlns:a16="http://schemas.microsoft.com/office/drawing/2014/main" id="{CB2545A4-B27E-4D16-A1A6-DBAD414A8EE6}"/>
                    </a:ext>
                  </a:extLst>
                </p:cNvPr>
                <p:cNvPicPr/>
                <p:nvPr/>
              </p:nvPicPr>
              <p:blipFill>
                <a:blip r:embed="rId269"/>
                <a:stretch>
                  <a:fillRect/>
                </a:stretch>
              </p:blipFill>
              <p:spPr>
                <a:xfrm>
                  <a:off x="7179689" y="2007232"/>
                  <a:ext cx="103680" cy="98280"/>
                </a:xfrm>
                <a:prstGeom prst="rect">
                  <a:avLst/>
                </a:prstGeom>
              </p:spPr>
            </p:pic>
          </mc:Fallback>
        </mc:AlternateContent>
      </p:grpSp>
      <p:grpSp>
        <p:nvGrpSpPr>
          <p:cNvPr id="163" name="Group 162">
            <a:extLst>
              <a:ext uri="{FF2B5EF4-FFF2-40B4-BE49-F238E27FC236}">
                <a16:creationId xmlns:a16="http://schemas.microsoft.com/office/drawing/2014/main" id="{AD44305E-252B-406E-8EF2-820C833B15A9}"/>
              </a:ext>
            </a:extLst>
          </p:cNvPr>
          <p:cNvGrpSpPr/>
          <p:nvPr/>
        </p:nvGrpSpPr>
        <p:grpSpPr>
          <a:xfrm>
            <a:off x="4904849" y="2345272"/>
            <a:ext cx="270360" cy="210960"/>
            <a:chOff x="4904849" y="2345272"/>
            <a:chExt cx="270360" cy="210960"/>
          </a:xfrm>
        </p:grpSpPr>
        <mc:AlternateContent xmlns:mc="http://schemas.openxmlformats.org/markup-compatibility/2006">
          <mc:Choice xmlns:p14="http://schemas.microsoft.com/office/powerpoint/2010/main" Requires="p14">
            <p:contentPart p14:bwMode="auto" r:id="rId270">
              <p14:nvContentPartPr>
                <p14:cNvPr id="154" name="Ink 153">
                  <a:extLst>
                    <a:ext uri="{FF2B5EF4-FFF2-40B4-BE49-F238E27FC236}">
                      <a16:creationId xmlns:a16="http://schemas.microsoft.com/office/drawing/2014/main" id="{45569E83-89E8-4FFC-872D-1135C6B1493E}"/>
                    </a:ext>
                  </a:extLst>
                </p14:cNvPr>
                <p14:cNvContentPartPr/>
                <p14:nvPr/>
              </p14:nvContentPartPr>
              <p14:xfrm>
                <a:off x="4906649" y="2352472"/>
                <a:ext cx="102960" cy="135360"/>
              </p14:xfrm>
            </p:contentPart>
          </mc:Choice>
          <mc:Fallback>
            <p:pic>
              <p:nvPicPr>
                <p:cNvPr id="154" name="Ink 153">
                  <a:extLst>
                    <a:ext uri="{FF2B5EF4-FFF2-40B4-BE49-F238E27FC236}">
                      <a16:creationId xmlns:a16="http://schemas.microsoft.com/office/drawing/2014/main" id="{45569E83-89E8-4FFC-872D-1135C6B1493E}"/>
                    </a:ext>
                  </a:extLst>
                </p:cNvPr>
                <p:cNvPicPr/>
                <p:nvPr/>
              </p:nvPicPr>
              <p:blipFill>
                <a:blip r:embed="rId271"/>
                <a:stretch>
                  <a:fillRect/>
                </a:stretch>
              </p:blipFill>
              <p:spPr>
                <a:xfrm>
                  <a:off x="4897649" y="2343832"/>
                  <a:ext cx="120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5" name="Ink 154">
                  <a:extLst>
                    <a:ext uri="{FF2B5EF4-FFF2-40B4-BE49-F238E27FC236}">
                      <a16:creationId xmlns:a16="http://schemas.microsoft.com/office/drawing/2014/main" id="{F066BF99-7118-4383-9A4D-8A372E64DC30}"/>
                    </a:ext>
                  </a:extLst>
                </p14:cNvPr>
                <p14:cNvContentPartPr/>
                <p14:nvPr/>
              </p14:nvContentPartPr>
              <p14:xfrm>
                <a:off x="4904849" y="2345272"/>
                <a:ext cx="120240" cy="150120"/>
              </p14:xfrm>
            </p:contentPart>
          </mc:Choice>
          <mc:Fallback>
            <p:pic>
              <p:nvPicPr>
                <p:cNvPr id="155" name="Ink 154">
                  <a:extLst>
                    <a:ext uri="{FF2B5EF4-FFF2-40B4-BE49-F238E27FC236}">
                      <a16:creationId xmlns:a16="http://schemas.microsoft.com/office/drawing/2014/main" id="{F066BF99-7118-4383-9A4D-8A372E64DC30}"/>
                    </a:ext>
                  </a:extLst>
                </p:cNvPr>
                <p:cNvPicPr/>
                <p:nvPr/>
              </p:nvPicPr>
              <p:blipFill>
                <a:blip r:embed="rId273"/>
                <a:stretch>
                  <a:fillRect/>
                </a:stretch>
              </p:blipFill>
              <p:spPr>
                <a:xfrm>
                  <a:off x="4896209" y="2336272"/>
                  <a:ext cx="1378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6" name="Ink 155">
                  <a:extLst>
                    <a:ext uri="{FF2B5EF4-FFF2-40B4-BE49-F238E27FC236}">
                      <a16:creationId xmlns:a16="http://schemas.microsoft.com/office/drawing/2014/main" id="{BFE1B344-E582-4D62-8739-40AC9DF50010}"/>
                    </a:ext>
                  </a:extLst>
                </p14:cNvPr>
                <p14:cNvContentPartPr/>
                <p14:nvPr/>
              </p14:nvContentPartPr>
              <p14:xfrm>
                <a:off x="5053529" y="2462632"/>
                <a:ext cx="121680" cy="93600"/>
              </p14:xfrm>
            </p:contentPart>
          </mc:Choice>
          <mc:Fallback>
            <p:pic>
              <p:nvPicPr>
                <p:cNvPr id="156" name="Ink 155">
                  <a:extLst>
                    <a:ext uri="{FF2B5EF4-FFF2-40B4-BE49-F238E27FC236}">
                      <a16:creationId xmlns:a16="http://schemas.microsoft.com/office/drawing/2014/main" id="{BFE1B344-E582-4D62-8739-40AC9DF50010}"/>
                    </a:ext>
                  </a:extLst>
                </p:cNvPr>
                <p:cNvPicPr/>
                <p:nvPr/>
              </p:nvPicPr>
              <p:blipFill>
                <a:blip r:embed="rId275"/>
                <a:stretch>
                  <a:fillRect/>
                </a:stretch>
              </p:blipFill>
              <p:spPr>
                <a:xfrm>
                  <a:off x="5044889" y="2453992"/>
                  <a:ext cx="139320" cy="111240"/>
                </a:xfrm>
                <a:prstGeom prst="rect">
                  <a:avLst/>
                </a:prstGeom>
              </p:spPr>
            </p:pic>
          </mc:Fallback>
        </mc:AlternateContent>
      </p:grpSp>
      <p:grpSp>
        <p:nvGrpSpPr>
          <p:cNvPr id="162" name="Group 161">
            <a:extLst>
              <a:ext uri="{FF2B5EF4-FFF2-40B4-BE49-F238E27FC236}">
                <a16:creationId xmlns:a16="http://schemas.microsoft.com/office/drawing/2014/main" id="{421C27C9-60D6-4125-8FED-A64E2F891B50}"/>
              </a:ext>
            </a:extLst>
          </p:cNvPr>
          <p:cNvGrpSpPr/>
          <p:nvPr/>
        </p:nvGrpSpPr>
        <p:grpSpPr>
          <a:xfrm>
            <a:off x="5352329" y="2350312"/>
            <a:ext cx="382680" cy="212040"/>
            <a:chOff x="5352329" y="2350312"/>
            <a:chExt cx="382680" cy="212040"/>
          </a:xfrm>
        </p:grpSpPr>
        <mc:AlternateContent xmlns:mc="http://schemas.openxmlformats.org/markup-compatibility/2006">
          <mc:Choice xmlns:p14="http://schemas.microsoft.com/office/powerpoint/2010/main" Requires="p14">
            <p:contentPart p14:bwMode="auto" r:id="rId276">
              <p14:nvContentPartPr>
                <p14:cNvPr id="157" name="Ink 156">
                  <a:extLst>
                    <a:ext uri="{FF2B5EF4-FFF2-40B4-BE49-F238E27FC236}">
                      <a16:creationId xmlns:a16="http://schemas.microsoft.com/office/drawing/2014/main" id="{E7EC2D82-99BA-49C6-843B-725279C78F5C}"/>
                    </a:ext>
                  </a:extLst>
                </p14:cNvPr>
                <p14:cNvContentPartPr/>
                <p14:nvPr/>
              </p14:nvContentPartPr>
              <p14:xfrm>
                <a:off x="5352329" y="2366872"/>
                <a:ext cx="100800" cy="139320"/>
              </p14:xfrm>
            </p:contentPart>
          </mc:Choice>
          <mc:Fallback>
            <p:pic>
              <p:nvPicPr>
                <p:cNvPr id="157" name="Ink 156">
                  <a:extLst>
                    <a:ext uri="{FF2B5EF4-FFF2-40B4-BE49-F238E27FC236}">
                      <a16:creationId xmlns:a16="http://schemas.microsoft.com/office/drawing/2014/main" id="{E7EC2D82-99BA-49C6-843B-725279C78F5C}"/>
                    </a:ext>
                  </a:extLst>
                </p:cNvPr>
                <p:cNvPicPr/>
                <p:nvPr/>
              </p:nvPicPr>
              <p:blipFill>
                <a:blip r:embed="rId277"/>
                <a:stretch>
                  <a:fillRect/>
                </a:stretch>
              </p:blipFill>
              <p:spPr>
                <a:xfrm>
                  <a:off x="5343329" y="2358232"/>
                  <a:ext cx="1184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8" name="Ink 157">
                  <a:extLst>
                    <a:ext uri="{FF2B5EF4-FFF2-40B4-BE49-F238E27FC236}">
                      <a16:creationId xmlns:a16="http://schemas.microsoft.com/office/drawing/2014/main" id="{1938D199-A5C1-42B6-BDCE-15EDD199BC8C}"/>
                    </a:ext>
                  </a:extLst>
                </p14:cNvPr>
                <p14:cNvContentPartPr/>
                <p14:nvPr/>
              </p14:nvContentPartPr>
              <p14:xfrm>
                <a:off x="5528009" y="2350312"/>
                <a:ext cx="93600" cy="151200"/>
              </p14:xfrm>
            </p:contentPart>
          </mc:Choice>
          <mc:Fallback>
            <p:pic>
              <p:nvPicPr>
                <p:cNvPr id="158" name="Ink 157">
                  <a:extLst>
                    <a:ext uri="{FF2B5EF4-FFF2-40B4-BE49-F238E27FC236}">
                      <a16:creationId xmlns:a16="http://schemas.microsoft.com/office/drawing/2014/main" id="{1938D199-A5C1-42B6-BDCE-15EDD199BC8C}"/>
                    </a:ext>
                  </a:extLst>
                </p:cNvPr>
                <p:cNvPicPr/>
                <p:nvPr/>
              </p:nvPicPr>
              <p:blipFill>
                <a:blip r:embed="rId279"/>
                <a:stretch>
                  <a:fillRect/>
                </a:stretch>
              </p:blipFill>
              <p:spPr>
                <a:xfrm>
                  <a:off x="5519009" y="2341312"/>
                  <a:ext cx="1112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9" name="Ink 158">
                  <a:extLst>
                    <a:ext uri="{FF2B5EF4-FFF2-40B4-BE49-F238E27FC236}">
                      <a16:creationId xmlns:a16="http://schemas.microsoft.com/office/drawing/2014/main" id="{431E4695-D78F-46C4-B76D-C6822A0993BD}"/>
                    </a:ext>
                  </a:extLst>
                </p14:cNvPr>
                <p14:cNvContentPartPr/>
                <p14:nvPr/>
              </p14:nvContentPartPr>
              <p14:xfrm>
                <a:off x="5521529" y="2360392"/>
                <a:ext cx="99000" cy="153000"/>
              </p14:xfrm>
            </p:contentPart>
          </mc:Choice>
          <mc:Fallback>
            <p:pic>
              <p:nvPicPr>
                <p:cNvPr id="159" name="Ink 158">
                  <a:extLst>
                    <a:ext uri="{FF2B5EF4-FFF2-40B4-BE49-F238E27FC236}">
                      <a16:creationId xmlns:a16="http://schemas.microsoft.com/office/drawing/2014/main" id="{431E4695-D78F-46C4-B76D-C6822A0993BD}"/>
                    </a:ext>
                  </a:extLst>
                </p:cNvPr>
                <p:cNvPicPr/>
                <p:nvPr/>
              </p:nvPicPr>
              <p:blipFill>
                <a:blip r:embed="rId281"/>
                <a:stretch>
                  <a:fillRect/>
                </a:stretch>
              </p:blipFill>
              <p:spPr>
                <a:xfrm>
                  <a:off x="5512529" y="2351392"/>
                  <a:ext cx="1166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0" name="Ink 159">
                  <a:extLst>
                    <a:ext uri="{FF2B5EF4-FFF2-40B4-BE49-F238E27FC236}">
                      <a16:creationId xmlns:a16="http://schemas.microsoft.com/office/drawing/2014/main" id="{7F6BF0B4-C77B-4DAD-AB90-2A33ABAEC526}"/>
                    </a:ext>
                  </a:extLst>
                </p14:cNvPr>
                <p14:cNvContentPartPr/>
                <p14:nvPr/>
              </p14:nvContentPartPr>
              <p14:xfrm>
                <a:off x="5669489" y="2477752"/>
                <a:ext cx="65520" cy="84600"/>
              </p14:xfrm>
            </p:contentPart>
          </mc:Choice>
          <mc:Fallback>
            <p:pic>
              <p:nvPicPr>
                <p:cNvPr id="160" name="Ink 159">
                  <a:extLst>
                    <a:ext uri="{FF2B5EF4-FFF2-40B4-BE49-F238E27FC236}">
                      <a16:creationId xmlns:a16="http://schemas.microsoft.com/office/drawing/2014/main" id="{7F6BF0B4-C77B-4DAD-AB90-2A33ABAEC526}"/>
                    </a:ext>
                  </a:extLst>
                </p:cNvPr>
                <p:cNvPicPr/>
                <p:nvPr/>
              </p:nvPicPr>
              <p:blipFill>
                <a:blip r:embed="rId283"/>
                <a:stretch>
                  <a:fillRect/>
                </a:stretch>
              </p:blipFill>
              <p:spPr>
                <a:xfrm>
                  <a:off x="5660849" y="2468752"/>
                  <a:ext cx="83160" cy="102240"/>
                </a:xfrm>
                <a:prstGeom prst="rect">
                  <a:avLst/>
                </a:prstGeom>
              </p:spPr>
            </p:pic>
          </mc:Fallback>
        </mc:AlternateContent>
      </p:grpSp>
      <p:grpSp>
        <p:nvGrpSpPr>
          <p:cNvPr id="195" name="Group 194">
            <a:extLst>
              <a:ext uri="{FF2B5EF4-FFF2-40B4-BE49-F238E27FC236}">
                <a16:creationId xmlns:a16="http://schemas.microsoft.com/office/drawing/2014/main" id="{CBA6C575-8738-4E0B-A9B8-3C240E191DAF}"/>
              </a:ext>
            </a:extLst>
          </p:cNvPr>
          <p:cNvGrpSpPr/>
          <p:nvPr/>
        </p:nvGrpSpPr>
        <p:grpSpPr>
          <a:xfrm>
            <a:off x="5932289" y="2304232"/>
            <a:ext cx="1699200" cy="319680"/>
            <a:chOff x="5932289" y="2304232"/>
            <a:chExt cx="1699200" cy="319680"/>
          </a:xfrm>
        </p:grpSpPr>
        <mc:AlternateContent xmlns:mc="http://schemas.openxmlformats.org/markup-compatibility/2006">
          <mc:Choice xmlns:p14="http://schemas.microsoft.com/office/powerpoint/2010/main" Requires="p14">
            <p:contentPart p14:bwMode="auto" r:id="rId284">
              <p14:nvContentPartPr>
                <p14:cNvPr id="161" name="Ink 160">
                  <a:extLst>
                    <a:ext uri="{FF2B5EF4-FFF2-40B4-BE49-F238E27FC236}">
                      <a16:creationId xmlns:a16="http://schemas.microsoft.com/office/drawing/2014/main" id="{34C93C6B-1326-46F5-A5E4-4319F48380E5}"/>
                    </a:ext>
                  </a:extLst>
                </p14:cNvPr>
                <p14:cNvContentPartPr/>
                <p14:nvPr/>
              </p14:nvContentPartPr>
              <p14:xfrm>
                <a:off x="5932289" y="2385232"/>
                <a:ext cx="315720" cy="74520"/>
              </p14:xfrm>
            </p:contentPart>
          </mc:Choice>
          <mc:Fallback>
            <p:pic>
              <p:nvPicPr>
                <p:cNvPr id="161" name="Ink 160">
                  <a:extLst>
                    <a:ext uri="{FF2B5EF4-FFF2-40B4-BE49-F238E27FC236}">
                      <a16:creationId xmlns:a16="http://schemas.microsoft.com/office/drawing/2014/main" id="{34C93C6B-1326-46F5-A5E4-4319F48380E5}"/>
                    </a:ext>
                  </a:extLst>
                </p:cNvPr>
                <p:cNvPicPr/>
                <p:nvPr/>
              </p:nvPicPr>
              <p:blipFill>
                <a:blip r:embed="rId285"/>
                <a:stretch>
                  <a:fillRect/>
                </a:stretch>
              </p:blipFill>
              <p:spPr>
                <a:xfrm>
                  <a:off x="5923649" y="2376232"/>
                  <a:ext cx="3333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5" name="Ink 164">
                  <a:extLst>
                    <a:ext uri="{FF2B5EF4-FFF2-40B4-BE49-F238E27FC236}">
                      <a16:creationId xmlns:a16="http://schemas.microsoft.com/office/drawing/2014/main" id="{4F75F1E8-8DCC-42EE-9D18-4B266DB885CB}"/>
                    </a:ext>
                  </a:extLst>
                </p14:cNvPr>
                <p14:cNvContentPartPr/>
                <p14:nvPr/>
              </p14:nvContentPartPr>
              <p14:xfrm>
                <a:off x="6379409" y="2353552"/>
                <a:ext cx="137880" cy="136080"/>
              </p14:xfrm>
            </p:contentPart>
          </mc:Choice>
          <mc:Fallback>
            <p:pic>
              <p:nvPicPr>
                <p:cNvPr id="165" name="Ink 164">
                  <a:extLst>
                    <a:ext uri="{FF2B5EF4-FFF2-40B4-BE49-F238E27FC236}">
                      <a16:creationId xmlns:a16="http://schemas.microsoft.com/office/drawing/2014/main" id="{4F75F1E8-8DCC-42EE-9D18-4B266DB885CB}"/>
                    </a:ext>
                  </a:extLst>
                </p:cNvPr>
                <p:cNvPicPr/>
                <p:nvPr/>
              </p:nvPicPr>
              <p:blipFill>
                <a:blip r:embed="rId287"/>
                <a:stretch>
                  <a:fillRect/>
                </a:stretch>
              </p:blipFill>
              <p:spPr>
                <a:xfrm>
                  <a:off x="6370409" y="2344912"/>
                  <a:ext cx="1555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6" name="Ink 165">
                  <a:extLst>
                    <a:ext uri="{FF2B5EF4-FFF2-40B4-BE49-F238E27FC236}">
                      <a16:creationId xmlns:a16="http://schemas.microsoft.com/office/drawing/2014/main" id="{36CA9678-2AA4-48E3-B6D0-E7335BA8B82B}"/>
                    </a:ext>
                  </a:extLst>
                </p14:cNvPr>
                <p14:cNvContentPartPr/>
                <p14:nvPr/>
              </p14:nvContentPartPr>
              <p14:xfrm>
                <a:off x="6517649" y="2386672"/>
                <a:ext cx="245880" cy="237240"/>
              </p14:xfrm>
            </p:contentPart>
          </mc:Choice>
          <mc:Fallback>
            <p:pic>
              <p:nvPicPr>
                <p:cNvPr id="166" name="Ink 165">
                  <a:extLst>
                    <a:ext uri="{FF2B5EF4-FFF2-40B4-BE49-F238E27FC236}">
                      <a16:creationId xmlns:a16="http://schemas.microsoft.com/office/drawing/2014/main" id="{36CA9678-2AA4-48E3-B6D0-E7335BA8B82B}"/>
                    </a:ext>
                  </a:extLst>
                </p:cNvPr>
                <p:cNvPicPr/>
                <p:nvPr/>
              </p:nvPicPr>
              <p:blipFill>
                <a:blip r:embed="rId289"/>
                <a:stretch>
                  <a:fillRect/>
                </a:stretch>
              </p:blipFill>
              <p:spPr>
                <a:xfrm>
                  <a:off x="6509009" y="2377672"/>
                  <a:ext cx="2635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7" name="Ink 166">
                  <a:extLst>
                    <a:ext uri="{FF2B5EF4-FFF2-40B4-BE49-F238E27FC236}">
                      <a16:creationId xmlns:a16="http://schemas.microsoft.com/office/drawing/2014/main" id="{D2610ABF-6702-43E5-BE3E-C5E210E836CF}"/>
                    </a:ext>
                  </a:extLst>
                </p14:cNvPr>
                <p14:cNvContentPartPr/>
                <p14:nvPr/>
              </p14:nvContentPartPr>
              <p14:xfrm>
                <a:off x="6735809" y="2404672"/>
                <a:ext cx="75240" cy="46440"/>
              </p14:xfrm>
            </p:contentPart>
          </mc:Choice>
          <mc:Fallback>
            <p:pic>
              <p:nvPicPr>
                <p:cNvPr id="167" name="Ink 166">
                  <a:extLst>
                    <a:ext uri="{FF2B5EF4-FFF2-40B4-BE49-F238E27FC236}">
                      <a16:creationId xmlns:a16="http://schemas.microsoft.com/office/drawing/2014/main" id="{D2610ABF-6702-43E5-BE3E-C5E210E836CF}"/>
                    </a:ext>
                  </a:extLst>
                </p:cNvPr>
                <p:cNvPicPr/>
                <p:nvPr/>
              </p:nvPicPr>
              <p:blipFill>
                <a:blip r:embed="rId291"/>
                <a:stretch>
                  <a:fillRect/>
                </a:stretch>
              </p:blipFill>
              <p:spPr>
                <a:xfrm>
                  <a:off x="6727169" y="2395672"/>
                  <a:ext cx="928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8" name="Ink 167">
                  <a:extLst>
                    <a:ext uri="{FF2B5EF4-FFF2-40B4-BE49-F238E27FC236}">
                      <a16:creationId xmlns:a16="http://schemas.microsoft.com/office/drawing/2014/main" id="{43D1FB66-558F-49A7-86E3-C7B303799317}"/>
                    </a:ext>
                  </a:extLst>
                </p14:cNvPr>
                <p14:cNvContentPartPr/>
                <p14:nvPr/>
              </p14:nvContentPartPr>
              <p14:xfrm>
                <a:off x="6829769" y="2424832"/>
                <a:ext cx="141120" cy="79200"/>
              </p14:xfrm>
            </p:contentPart>
          </mc:Choice>
          <mc:Fallback>
            <p:pic>
              <p:nvPicPr>
                <p:cNvPr id="168" name="Ink 167">
                  <a:extLst>
                    <a:ext uri="{FF2B5EF4-FFF2-40B4-BE49-F238E27FC236}">
                      <a16:creationId xmlns:a16="http://schemas.microsoft.com/office/drawing/2014/main" id="{43D1FB66-558F-49A7-86E3-C7B303799317}"/>
                    </a:ext>
                  </a:extLst>
                </p:cNvPr>
                <p:cNvPicPr/>
                <p:nvPr/>
              </p:nvPicPr>
              <p:blipFill>
                <a:blip r:embed="rId293"/>
                <a:stretch>
                  <a:fillRect/>
                </a:stretch>
              </p:blipFill>
              <p:spPr>
                <a:xfrm>
                  <a:off x="6821129" y="2415832"/>
                  <a:ext cx="1587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0" name="Ink 169">
                  <a:extLst>
                    <a:ext uri="{FF2B5EF4-FFF2-40B4-BE49-F238E27FC236}">
                      <a16:creationId xmlns:a16="http://schemas.microsoft.com/office/drawing/2014/main" id="{1B0D7B04-0555-47CA-8F1D-FBFBCBF0FA52}"/>
                    </a:ext>
                  </a:extLst>
                </p14:cNvPr>
                <p14:cNvContentPartPr/>
                <p14:nvPr/>
              </p14:nvContentPartPr>
              <p14:xfrm>
                <a:off x="6974489" y="2401432"/>
                <a:ext cx="145440" cy="100080"/>
              </p14:xfrm>
            </p:contentPart>
          </mc:Choice>
          <mc:Fallback>
            <p:pic>
              <p:nvPicPr>
                <p:cNvPr id="170" name="Ink 169">
                  <a:extLst>
                    <a:ext uri="{FF2B5EF4-FFF2-40B4-BE49-F238E27FC236}">
                      <a16:creationId xmlns:a16="http://schemas.microsoft.com/office/drawing/2014/main" id="{1B0D7B04-0555-47CA-8F1D-FBFBCBF0FA52}"/>
                    </a:ext>
                  </a:extLst>
                </p:cNvPr>
                <p:cNvPicPr/>
                <p:nvPr/>
              </p:nvPicPr>
              <p:blipFill>
                <a:blip r:embed="rId295"/>
                <a:stretch>
                  <a:fillRect/>
                </a:stretch>
              </p:blipFill>
              <p:spPr>
                <a:xfrm>
                  <a:off x="6965489" y="2392432"/>
                  <a:ext cx="1630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1" name="Ink 170">
                  <a:extLst>
                    <a:ext uri="{FF2B5EF4-FFF2-40B4-BE49-F238E27FC236}">
                      <a16:creationId xmlns:a16="http://schemas.microsoft.com/office/drawing/2014/main" id="{0286CD09-FAAC-45FC-B468-D0995B888B3E}"/>
                    </a:ext>
                  </a:extLst>
                </p14:cNvPr>
                <p14:cNvContentPartPr/>
                <p14:nvPr/>
              </p14:nvContentPartPr>
              <p14:xfrm>
                <a:off x="7087169" y="2314312"/>
                <a:ext cx="360" cy="360"/>
              </p14:xfrm>
            </p:contentPart>
          </mc:Choice>
          <mc:Fallback>
            <p:pic>
              <p:nvPicPr>
                <p:cNvPr id="171" name="Ink 170">
                  <a:extLst>
                    <a:ext uri="{FF2B5EF4-FFF2-40B4-BE49-F238E27FC236}">
                      <a16:creationId xmlns:a16="http://schemas.microsoft.com/office/drawing/2014/main" id="{0286CD09-FAAC-45FC-B468-D0995B888B3E}"/>
                    </a:ext>
                  </a:extLst>
                </p:cNvPr>
                <p:cNvPicPr/>
                <p:nvPr/>
              </p:nvPicPr>
              <p:blipFill>
                <a:blip r:embed="rId115"/>
                <a:stretch>
                  <a:fillRect/>
                </a:stretch>
              </p:blipFill>
              <p:spPr>
                <a:xfrm>
                  <a:off x="7078169" y="23053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2" name="Ink 171">
                  <a:extLst>
                    <a:ext uri="{FF2B5EF4-FFF2-40B4-BE49-F238E27FC236}">
                      <a16:creationId xmlns:a16="http://schemas.microsoft.com/office/drawing/2014/main" id="{11E160B3-2FDE-4577-B62E-8B01B48AE3EB}"/>
                    </a:ext>
                  </a:extLst>
                </p14:cNvPr>
                <p14:cNvContentPartPr/>
                <p14:nvPr/>
              </p14:nvContentPartPr>
              <p14:xfrm>
                <a:off x="7149809" y="2320792"/>
                <a:ext cx="16560" cy="176400"/>
              </p14:xfrm>
            </p:contentPart>
          </mc:Choice>
          <mc:Fallback>
            <p:pic>
              <p:nvPicPr>
                <p:cNvPr id="172" name="Ink 171">
                  <a:extLst>
                    <a:ext uri="{FF2B5EF4-FFF2-40B4-BE49-F238E27FC236}">
                      <a16:creationId xmlns:a16="http://schemas.microsoft.com/office/drawing/2014/main" id="{11E160B3-2FDE-4577-B62E-8B01B48AE3EB}"/>
                    </a:ext>
                  </a:extLst>
                </p:cNvPr>
                <p:cNvPicPr/>
                <p:nvPr/>
              </p:nvPicPr>
              <p:blipFill>
                <a:blip r:embed="rId298"/>
                <a:stretch>
                  <a:fillRect/>
                </a:stretch>
              </p:blipFill>
              <p:spPr>
                <a:xfrm>
                  <a:off x="7141169" y="2312152"/>
                  <a:ext cx="342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73" name="Ink 172">
                  <a:extLst>
                    <a:ext uri="{FF2B5EF4-FFF2-40B4-BE49-F238E27FC236}">
                      <a16:creationId xmlns:a16="http://schemas.microsoft.com/office/drawing/2014/main" id="{68DD559A-8425-4DD9-ACD6-A28C6A4A5C11}"/>
                    </a:ext>
                  </a:extLst>
                </p14:cNvPr>
                <p14:cNvContentPartPr/>
                <p14:nvPr/>
              </p14:nvContentPartPr>
              <p14:xfrm>
                <a:off x="7146569" y="2304232"/>
                <a:ext cx="134640" cy="175320"/>
              </p14:xfrm>
            </p:contentPart>
          </mc:Choice>
          <mc:Fallback>
            <p:pic>
              <p:nvPicPr>
                <p:cNvPr id="173" name="Ink 172">
                  <a:extLst>
                    <a:ext uri="{FF2B5EF4-FFF2-40B4-BE49-F238E27FC236}">
                      <a16:creationId xmlns:a16="http://schemas.microsoft.com/office/drawing/2014/main" id="{68DD559A-8425-4DD9-ACD6-A28C6A4A5C11}"/>
                    </a:ext>
                  </a:extLst>
                </p:cNvPr>
                <p:cNvPicPr/>
                <p:nvPr/>
              </p:nvPicPr>
              <p:blipFill>
                <a:blip r:embed="rId300"/>
                <a:stretch>
                  <a:fillRect/>
                </a:stretch>
              </p:blipFill>
              <p:spPr>
                <a:xfrm>
                  <a:off x="7137929" y="2295232"/>
                  <a:ext cx="1522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74" name="Ink 173">
                  <a:extLst>
                    <a:ext uri="{FF2B5EF4-FFF2-40B4-BE49-F238E27FC236}">
                      <a16:creationId xmlns:a16="http://schemas.microsoft.com/office/drawing/2014/main" id="{D30EEF36-F3AF-460A-8E6F-7DF32C2B17F4}"/>
                    </a:ext>
                  </a:extLst>
                </p14:cNvPr>
                <p14:cNvContentPartPr/>
                <p14:nvPr/>
              </p14:nvContentPartPr>
              <p14:xfrm>
                <a:off x="7333049" y="2383792"/>
                <a:ext cx="108360" cy="101880"/>
              </p14:xfrm>
            </p:contentPart>
          </mc:Choice>
          <mc:Fallback>
            <p:pic>
              <p:nvPicPr>
                <p:cNvPr id="174" name="Ink 173">
                  <a:extLst>
                    <a:ext uri="{FF2B5EF4-FFF2-40B4-BE49-F238E27FC236}">
                      <a16:creationId xmlns:a16="http://schemas.microsoft.com/office/drawing/2014/main" id="{D30EEF36-F3AF-460A-8E6F-7DF32C2B17F4}"/>
                    </a:ext>
                  </a:extLst>
                </p:cNvPr>
                <p:cNvPicPr/>
                <p:nvPr/>
              </p:nvPicPr>
              <p:blipFill>
                <a:blip r:embed="rId302"/>
                <a:stretch>
                  <a:fillRect/>
                </a:stretch>
              </p:blipFill>
              <p:spPr>
                <a:xfrm>
                  <a:off x="7324049" y="2374792"/>
                  <a:ext cx="1260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75" name="Ink 174">
                  <a:extLst>
                    <a:ext uri="{FF2B5EF4-FFF2-40B4-BE49-F238E27FC236}">
                      <a16:creationId xmlns:a16="http://schemas.microsoft.com/office/drawing/2014/main" id="{3E6DDEAA-A5B7-49E5-9FB8-B45E92A7BCCB}"/>
                    </a:ext>
                  </a:extLst>
                </p14:cNvPr>
                <p14:cNvContentPartPr/>
                <p14:nvPr/>
              </p14:nvContentPartPr>
              <p14:xfrm>
                <a:off x="7431689" y="2366872"/>
                <a:ext cx="130680" cy="109080"/>
              </p14:xfrm>
            </p:contentPart>
          </mc:Choice>
          <mc:Fallback>
            <p:pic>
              <p:nvPicPr>
                <p:cNvPr id="175" name="Ink 174">
                  <a:extLst>
                    <a:ext uri="{FF2B5EF4-FFF2-40B4-BE49-F238E27FC236}">
                      <a16:creationId xmlns:a16="http://schemas.microsoft.com/office/drawing/2014/main" id="{3E6DDEAA-A5B7-49E5-9FB8-B45E92A7BCCB}"/>
                    </a:ext>
                  </a:extLst>
                </p:cNvPr>
                <p:cNvPicPr/>
                <p:nvPr/>
              </p:nvPicPr>
              <p:blipFill>
                <a:blip r:embed="rId304"/>
                <a:stretch>
                  <a:fillRect/>
                </a:stretch>
              </p:blipFill>
              <p:spPr>
                <a:xfrm>
                  <a:off x="7423049" y="2358232"/>
                  <a:ext cx="1483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76" name="Ink 175">
                  <a:extLst>
                    <a:ext uri="{FF2B5EF4-FFF2-40B4-BE49-F238E27FC236}">
                      <a16:creationId xmlns:a16="http://schemas.microsoft.com/office/drawing/2014/main" id="{964945A1-86D8-48E7-9BA5-0399644EB606}"/>
                    </a:ext>
                  </a:extLst>
                </p14:cNvPr>
                <p14:cNvContentPartPr/>
                <p14:nvPr/>
              </p14:nvContentPartPr>
              <p14:xfrm>
                <a:off x="7631129" y="2461912"/>
                <a:ext cx="360" cy="360"/>
              </p14:xfrm>
            </p:contentPart>
          </mc:Choice>
          <mc:Fallback>
            <p:pic>
              <p:nvPicPr>
                <p:cNvPr id="176" name="Ink 175">
                  <a:extLst>
                    <a:ext uri="{FF2B5EF4-FFF2-40B4-BE49-F238E27FC236}">
                      <a16:creationId xmlns:a16="http://schemas.microsoft.com/office/drawing/2014/main" id="{964945A1-86D8-48E7-9BA5-0399644EB606}"/>
                    </a:ext>
                  </a:extLst>
                </p:cNvPr>
                <p:cNvPicPr/>
                <p:nvPr/>
              </p:nvPicPr>
              <p:blipFill>
                <a:blip r:embed="rId115"/>
                <a:stretch>
                  <a:fillRect/>
                </a:stretch>
              </p:blipFill>
              <p:spPr>
                <a:xfrm>
                  <a:off x="7622129" y="2452912"/>
                  <a:ext cx="18000" cy="18000"/>
                </a:xfrm>
                <a:prstGeom prst="rect">
                  <a:avLst/>
                </a:prstGeom>
              </p:spPr>
            </p:pic>
          </mc:Fallback>
        </mc:AlternateContent>
      </p:grpSp>
      <p:grpSp>
        <p:nvGrpSpPr>
          <p:cNvPr id="320" name="Group 319">
            <a:extLst>
              <a:ext uri="{FF2B5EF4-FFF2-40B4-BE49-F238E27FC236}">
                <a16:creationId xmlns:a16="http://schemas.microsoft.com/office/drawing/2014/main" id="{84441981-953C-4C06-9A4E-4401F6B7FB05}"/>
              </a:ext>
            </a:extLst>
          </p:cNvPr>
          <p:cNvGrpSpPr/>
          <p:nvPr/>
        </p:nvGrpSpPr>
        <p:grpSpPr>
          <a:xfrm>
            <a:off x="794369" y="3933592"/>
            <a:ext cx="114840" cy="87840"/>
            <a:chOff x="794369" y="3933592"/>
            <a:chExt cx="114840" cy="87840"/>
          </a:xfrm>
        </p:grpSpPr>
        <mc:AlternateContent xmlns:mc="http://schemas.openxmlformats.org/markup-compatibility/2006">
          <mc:Choice xmlns:p14="http://schemas.microsoft.com/office/powerpoint/2010/main" Requires="p14">
            <p:contentPart p14:bwMode="auto" r:id="rId306">
              <p14:nvContentPartPr>
                <p14:cNvPr id="207" name="Ink 206">
                  <a:extLst>
                    <a:ext uri="{FF2B5EF4-FFF2-40B4-BE49-F238E27FC236}">
                      <a16:creationId xmlns:a16="http://schemas.microsoft.com/office/drawing/2014/main" id="{C04027BD-E144-4C03-B660-96793DAE28E5}"/>
                    </a:ext>
                  </a:extLst>
                </p14:cNvPr>
                <p14:cNvContentPartPr/>
                <p14:nvPr/>
              </p14:nvContentPartPr>
              <p14:xfrm>
                <a:off x="886529" y="3933592"/>
                <a:ext cx="360" cy="6120"/>
              </p14:xfrm>
            </p:contentPart>
          </mc:Choice>
          <mc:Fallback>
            <p:pic>
              <p:nvPicPr>
                <p:cNvPr id="207" name="Ink 206">
                  <a:extLst>
                    <a:ext uri="{FF2B5EF4-FFF2-40B4-BE49-F238E27FC236}">
                      <a16:creationId xmlns:a16="http://schemas.microsoft.com/office/drawing/2014/main" id="{C04027BD-E144-4C03-B660-96793DAE28E5}"/>
                    </a:ext>
                  </a:extLst>
                </p:cNvPr>
                <p:cNvPicPr/>
                <p:nvPr/>
              </p:nvPicPr>
              <p:blipFill>
                <a:blip r:embed="rId307"/>
                <a:stretch>
                  <a:fillRect/>
                </a:stretch>
              </p:blipFill>
              <p:spPr>
                <a:xfrm>
                  <a:off x="877889" y="3924952"/>
                  <a:ext cx="180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9" name="Ink 208">
                  <a:extLst>
                    <a:ext uri="{FF2B5EF4-FFF2-40B4-BE49-F238E27FC236}">
                      <a16:creationId xmlns:a16="http://schemas.microsoft.com/office/drawing/2014/main" id="{771212F2-F07A-4399-A29B-2C010F375FC1}"/>
                    </a:ext>
                  </a:extLst>
                </p14:cNvPr>
                <p14:cNvContentPartPr/>
                <p14:nvPr/>
              </p14:nvContentPartPr>
              <p14:xfrm>
                <a:off x="794369" y="3996592"/>
                <a:ext cx="114840" cy="24840"/>
              </p14:xfrm>
            </p:contentPart>
          </mc:Choice>
          <mc:Fallback>
            <p:pic>
              <p:nvPicPr>
                <p:cNvPr id="209" name="Ink 208">
                  <a:extLst>
                    <a:ext uri="{FF2B5EF4-FFF2-40B4-BE49-F238E27FC236}">
                      <a16:creationId xmlns:a16="http://schemas.microsoft.com/office/drawing/2014/main" id="{771212F2-F07A-4399-A29B-2C010F375FC1}"/>
                    </a:ext>
                  </a:extLst>
                </p:cNvPr>
                <p:cNvPicPr/>
                <p:nvPr/>
              </p:nvPicPr>
              <p:blipFill>
                <a:blip r:embed="rId309"/>
                <a:stretch>
                  <a:fillRect/>
                </a:stretch>
              </p:blipFill>
              <p:spPr>
                <a:xfrm>
                  <a:off x="785729" y="3987592"/>
                  <a:ext cx="132480" cy="42480"/>
                </a:xfrm>
                <a:prstGeom prst="rect">
                  <a:avLst/>
                </a:prstGeom>
              </p:spPr>
            </p:pic>
          </mc:Fallback>
        </mc:AlternateContent>
      </p:grpSp>
      <p:grpSp>
        <p:nvGrpSpPr>
          <p:cNvPr id="319" name="Group 318">
            <a:extLst>
              <a:ext uri="{FF2B5EF4-FFF2-40B4-BE49-F238E27FC236}">
                <a16:creationId xmlns:a16="http://schemas.microsoft.com/office/drawing/2014/main" id="{58CD9F1A-F2CD-43EA-BA95-47221DCD7350}"/>
              </a:ext>
            </a:extLst>
          </p:cNvPr>
          <p:cNvGrpSpPr/>
          <p:nvPr/>
        </p:nvGrpSpPr>
        <p:grpSpPr>
          <a:xfrm>
            <a:off x="1104329" y="3869872"/>
            <a:ext cx="1049400" cy="238320"/>
            <a:chOff x="1104329" y="3869872"/>
            <a:chExt cx="1049400" cy="238320"/>
          </a:xfrm>
        </p:grpSpPr>
        <mc:AlternateContent xmlns:mc="http://schemas.openxmlformats.org/markup-compatibility/2006">
          <mc:Choice xmlns:p14="http://schemas.microsoft.com/office/powerpoint/2010/main" Requires="p14">
            <p:contentPart p14:bwMode="auto" r:id="rId310">
              <p14:nvContentPartPr>
                <p14:cNvPr id="213" name="Ink 212">
                  <a:extLst>
                    <a:ext uri="{FF2B5EF4-FFF2-40B4-BE49-F238E27FC236}">
                      <a16:creationId xmlns:a16="http://schemas.microsoft.com/office/drawing/2014/main" id="{95C783D9-FE1D-44B7-8EDD-43061A71BBC3}"/>
                    </a:ext>
                  </a:extLst>
                </p14:cNvPr>
                <p14:cNvContentPartPr/>
                <p14:nvPr/>
              </p14:nvContentPartPr>
              <p14:xfrm>
                <a:off x="1168409" y="3873112"/>
                <a:ext cx="87120" cy="150480"/>
              </p14:xfrm>
            </p:contentPart>
          </mc:Choice>
          <mc:Fallback>
            <p:pic>
              <p:nvPicPr>
                <p:cNvPr id="213" name="Ink 212">
                  <a:extLst>
                    <a:ext uri="{FF2B5EF4-FFF2-40B4-BE49-F238E27FC236}">
                      <a16:creationId xmlns:a16="http://schemas.microsoft.com/office/drawing/2014/main" id="{95C783D9-FE1D-44B7-8EDD-43061A71BBC3}"/>
                    </a:ext>
                  </a:extLst>
                </p:cNvPr>
                <p:cNvPicPr/>
                <p:nvPr/>
              </p:nvPicPr>
              <p:blipFill>
                <a:blip r:embed="rId311"/>
                <a:stretch>
                  <a:fillRect/>
                </a:stretch>
              </p:blipFill>
              <p:spPr>
                <a:xfrm>
                  <a:off x="1159769" y="3864112"/>
                  <a:ext cx="1047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23" name="Ink 222">
                  <a:extLst>
                    <a:ext uri="{FF2B5EF4-FFF2-40B4-BE49-F238E27FC236}">
                      <a16:creationId xmlns:a16="http://schemas.microsoft.com/office/drawing/2014/main" id="{13FD01B2-BA3E-42F4-B4E2-7ACD4D8F8FF9}"/>
                    </a:ext>
                  </a:extLst>
                </p14:cNvPr>
                <p14:cNvContentPartPr/>
                <p14:nvPr/>
              </p14:nvContentPartPr>
              <p14:xfrm>
                <a:off x="1104329" y="3869872"/>
                <a:ext cx="131040" cy="155880"/>
              </p14:xfrm>
            </p:contentPart>
          </mc:Choice>
          <mc:Fallback>
            <p:pic>
              <p:nvPicPr>
                <p:cNvPr id="223" name="Ink 222">
                  <a:extLst>
                    <a:ext uri="{FF2B5EF4-FFF2-40B4-BE49-F238E27FC236}">
                      <a16:creationId xmlns:a16="http://schemas.microsoft.com/office/drawing/2014/main" id="{13FD01B2-BA3E-42F4-B4E2-7ACD4D8F8FF9}"/>
                    </a:ext>
                  </a:extLst>
                </p:cNvPr>
                <p:cNvPicPr/>
                <p:nvPr/>
              </p:nvPicPr>
              <p:blipFill>
                <a:blip r:embed="rId313"/>
                <a:stretch>
                  <a:fillRect/>
                </a:stretch>
              </p:blipFill>
              <p:spPr>
                <a:xfrm>
                  <a:off x="1095689" y="3861232"/>
                  <a:ext cx="1486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27" name="Ink 226">
                  <a:extLst>
                    <a:ext uri="{FF2B5EF4-FFF2-40B4-BE49-F238E27FC236}">
                      <a16:creationId xmlns:a16="http://schemas.microsoft.com/office/drawing/2014/main" id="{214742E6-46ED-40BE-9FBC-D6CD897790D4}"/>
                    </a:ext>
                  </a:extLst>
                </p14:cNvPr>
                <p14:cNvContentPartPr/>
                <p14:nvPr/>
              </p14:nvContentPartPr>
              <p14:xfrm>
                <a:off x="1295489" y="3997672"/>
                <a:ext cx="132840" cy="110520"/>
              </p14:xfrm>
            </p:contentPart>
          </mc:Choice>
          <mc:Fallback>
            <p:pic>
              <p:nvPicPr>
                <p:cNvPr id="227" name="Ink 226">
                  <a:extLst>
                    <a:ext uri="{FF2B5EF4-FFF2-40B4-BE49-F238E27FC236}">
                      <a16:creationId xmlns:a16="http://schemas.microsoft.com/office/drawing/2014/main" id="{214742E6-46ED-40BE-9FBC-D6CD897790D4}"/>
                    </a:ext>
                  </a:extLst>
                </p:cNvPr>
                <p:cNvPicPr/>
                <p:nvPr/>
              </p:nvPicPr>
              <p:blipFill>
                <a:blip r:embed="rId315"/>
                <a:stretch>
                  <a:fillRect/>
                </a:stretch>
              </p:blipFill>
              <p:spPr>
                <a:xfrm>
                  <a:off x="1286849" y="3988672"/>
                  <a:ext cx="1504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33" name="Ink 232">
                  <a:extLst>
                    <a:ext uri="{FF2B5EF4-FFF2-40B4-BE49-F238E27FC236}">
                      <a16:creationId xmlns:a16="http://schemas.microsoft.com/office/drawing/2014/main" id="{7BE551D6-121A-4E2B-A67A-EFB72DEB68A5}"/>
                    </a:ext>
                  </a:extLst>
                </p14:cNvPr>
                <p14:cNvContentPartPr/>
                <p14:nvPr/>
              </p14:nvContentPartPr>
              <p14:xfrm>
                <a:off x="1546409" y="3959512"/>
                <a:ext cx="165960" cy="13680"/>
              </p14:xfrm>
            </p:contentPart>
          </mc:Choice>
          <mc:Fallback>
            <p:pic>
              <p:nvPicPr>
                <p:cNvPr id="233" name="Ink 232">
                  <a:extLst>
                    <a:ext uri="{FF2B5EF4-FFF2-40B4-BE49-F238E27FC236}">
                      <a16:creationId xmlns:a16="http://schemas.microsoft.com/office/drawing/2014/main" id="{7BE551D6-121A-4E2B-A67A-EFB72DEB68A5}"/>
                    </a:ext>
                  </a:extLst>
                </p:cNvPr>
                <p:cNvPicPr/>
                <p:nvPr/>
              </p:nvPicPr>
              <p:blipFill>
                <a:blip r:embed="rId317"/>
                <a:stretch>
                  <a:fillRect/>
                </a:stretch>
              </p:blipFill>
              <p:spPr>
                <a:xfrm>
                  <a:off x="1537769" y="3950872"/>
                  <a:ext cx="1836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35" name="Ink 234">
                  <a:extLst>
                    <a:ext uri="{FF2B5EF4-FFF2-40B4-BE49-F238E27FC236}">
                      <a16:creationId xmlns:a16="http://schemas.microsoft.com/office/drawing/2014/main" id="{3978BA2B-F024-47B6-A757-5509DD34B059}"/>
                    </a:ext>
                  </a:extLst>
                </p14:cNvPr>
                <p14:cNvContentPartPr/>
                <p14:nvPr/>
              </p14:nvContentPartPr>
              <p14:xfrm>
                <a:off x="1553609" y="4015672"/>
                <a:ext cx="137160" cy="10800"/>
              </p14:xfrm>
            </p:contentPart>
          </mc:Choice>
          <mc:Fallback>
            <p:pic>
              <p:nvPicPr>
                <p:cNvPr id="235" name="Ink 234">
                  <a:extLst>
                    <a:ext uri="{FF2B5EF4-FFF2-40B4-BE49-F238E27FC236}">
                      <a16:creationId xmlns:a16="http://schemas.microsoft.com/office/drawing/2014/main" id="{3978BA2B-F024-47B6-A757-5509DD34B059}"/>
                    </a:ext>
                  </a:extLst>
                </p:cNvPr>
                <p:cNvPicPr/>
                <p:nvPr/>
              </p:nvPicPr>
              <p:blipFill>
                <a:blip r:embed="rId319"/>
                <a:stretch>
                  <a:fillRect/>
                </a:stretch>
              </p:blipFill>
              <p:spPr>
                <a:xfrm>
                  <a:off x="1544609" y="4006672"/>
                  <a:ext cx="1548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93" name="Ink 292">
                  <a:extLst>
                    <a:ext uri="{FF2B5EF4-FFF2-40B4-BE49-F238E27FC236}">
                      <a16:creationId xmlns:a16="http://schemas.microsoft.com/office/drawing/2014/main" id="{39CF11D8-3948-4B63-B420-A3CEE59FC7E8}"/>
                    </a:ext>
                  </a:extLst>
                </p14:cNvPr>
                <p14:cNvContentPartPr/>
                <p14:nvPr/>
              </p14:nvContentPartPr>
              <p14:xfrm>
                <a:off x="1799489" y="3896512"/>
                <a:ext cx="144000" cy="121680"/>
              </p14:xfrm>
            </p:contentPart>
          </mc:Choice>
          <mc:Fallback>
            <p:pic>
              <p:nvPicPr>
                <p:cNvPr id="293" name="Ink 292">
                  <a:extLst>
                    <a:ext uri="{FF2B5EF4-FFF2-40B4-BE49-F238E27FC236}">
                      <a16:creationId xmlns:a16="http://schemas.microsoft.com/office/drawing/2014/main" id="{39CF11D8-3948-4B63-B420-A3CEE59FC7E8}"/>
                    </a:ext>
                  </a:extLst>
                </p:cNvPr>
                <p:cNvPicPr/>
                <p:nvPr/>
              </p:nvPicPr>
              <p:blipFill>
                <a:blip r:embed="rId321"/>
                <a:stretch>
                  <a:fillRect/>
                </a:stretch>
              </p:blipFill>
              <p:spPr>
                <a:xfrm>
                  <a:off x="1790489" y="3887512"/>
                  <a:ext cx="1616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317" name="Ink 316">
                  <a:extLst>
                    <a:ext uri="{FF2B5EF4-FFF2-40B4-BE49-F238E27FC236}">
                      <a16:creationId xmlns:a16="http://schemas.microsoft.com/office/drawing/2014/main" id="{ABAF0180-25FC-4696-BC11-80B1CD007DD6}"/>
                    </a:ext>
                  </a:extLst>
                </p14:cNvPr>
                <p14:cNvContentPartPr/>
                <p14:nvPr/>
              </p14:nvContentPartPr>
              <p14:xfrm>
                <a:off x="1796249" y="3900112"/>
                <a:ext cx="94680" cy="123120"/>
              </p14:xfrm>
            </p:contentPart>
          </mc:Choice>
          <mc:Fallback>
            <p:pic>
              <p:nvPicPr>
                <p:cNvPr id="317" name="Ink 316">
                  <a:extLst>
                    <a:ext uri="{FF2B5EF4-FFF2-40B4-BE49-F238E27FC236}">
                      <a16:creationId xmlns:a16="http://schemas.microsoft.com/office/drawing/2014/main" id="{ABAF0180-25FC-4696-BC11-80B1CD007DD6}"/>
                    </a:ext>
                  </a:extLst>
                </p:cNvPr>
                <p:cNvPicPr/>
                <p:nvPr/>
              </p:nvPicPr>
              <p:blipFill>
                <a:blip r:embed="rId323"/>
                <a:stretch>
                  <a:fillRect/>
                </a:stretch>
              </p:blipFill>
              <p:spPr>
                <a:xfrm>
                  <a:off x="1787609" y="3891472"/>
                  <a:ext cx="1123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318" name="Ink 317">
                  <a:extLst>
                    <a:ext uri="{FF2B5EF4-FFF2-40B4-BE49-F238E27FC236}">
                      <a16:creationId xmlns:a16="http://schemas.microsoft.com/office/drawing/2014/main" id="{DF244C62-A161-4B4A-A74A-5ADDAE8C76FB}"/>
                    </a:ext>
                  </a:extLst>
                </p14:cNvPr>
                <p14:cNvContentPartPr/>
                <p14:nvPr/>
              </p14:nvContentPartPr>
              <p14:xfrm>
                <a:off x="2036009" y="3976432"/>
                <a:ext cx="117720" cy="116280"/>
              </p14:xfrm>
            </p:contentPart>
          </mc:Choice>
          <mc:Fallback>
            <p:pic>
              <p:nvPicPr>
                <p:cNvPr id="318" name="Ink 317">
                  <a:extLst>
                    <a:ext uri="{FF2B5EF4-FFF2-40B4-BE49-F238E27FC236}">
                      <a16:creationId xmlns:a16="http://schemas.microsoft.com/office/drawing/2014/main" id="{DF244C62-A161-4B4A-A74A-5ADDAE8C76FB}"/>
                    </a:ext>
                  </a:extLst>
                </p:cNvPr>
                <p:cNvPicPr/>
                <p:nvPr/>
              </p:nvPicPr>
              <p:blipFill>
                <a:blip r:embed="rId325"/>
                <a:stretch>
                  <a:fillRect/>
                </a:stretch>
              </p:blipFill>
              <p:spPr>
                <a:xfrm>
                  <a:off x="2027369" y="3967792"/>
                  <a:ext cx="135360" cy="133920"/>
                </a:xfrm>
                <a:prstGeom prst="rect">
                  <a:avLst/>
                </a:prstGeom>
              </p:spPr>
            </p:pic>
          </mc:Fallback>
        </mc:AlternateContent>
      </p:grpSp>
      <p:grpSp>
        <p:nvGrpSpPr>
          <p:cNvPr id="323" name="Group 322">
            <a:extLst>
              <a:ext uri="{FF2B5EF4-FFF2-40B4-BE49-F238E27FC236}">
                <a16:creationId xmlns:a16="http://schemas.microsoft.com/office/drawing/2014/main" id="{EFA064E2-FC2C-43D0-A427-C737FACA5F8A}"/>
              </a:ext>
            </a:extLst>
          </p:cNvPr>
          <p:cNvGrpSpPr/>
          <p:nvPr/>
        </p:nvGrpSpPr>
        <p:grpSpPr>
          <a:xfrm>
            <a:off x="2343449" y="3960952"/>
            <a:ext cx="300960" cy="47880"/>
            <a:chOff x="2343449" y="3960952"/>
            <a:chExt cx="300960" cy="47880"/>
          </a:xfrm>
        </p:grpSpPr>
        <mc:AlternateContent xmlns:mc="http://schemas.openxmlformats.org/markup-compatibility/2006">
          <mc:Choice xmlns:p14="http://schemas.microsoft.com/office/powerpoint/2010/main" Requires="p14">
            <p:contentPart p14:bwMode="auto" r:id="rId326">
              <p14:nvContentPartPr>
                <p14:cNvPr id="321" name="Ink 320">
                  <a:extLst>
                    <a:ext uri="{FF2B5EF4-FFF2-40B4-BE49-F238E27FC236}">
                      <a16:creationId xmlns:a16="http://schemas.microsoft.com/office/drawing/2014/main" id="{52D429E9-F922-48E3-AC6C-481AD39701BA}"/>
                    </a:ext>
                  </a:extLst>
                </p14:cNvPr>
                <p14:cNvContentPartPr/>
                <p14:nvPr/>
              </p14:nvContentPartPr>
              <p14:xfrm>
                <a:off x="2343449" y="3972832"/>
                <a:ext cx="300960" cy="5400"/>
              </p14:xfrm>
            </p:contentPart>
          </mc:Choice>
          <mc:Fallback>
            <p:pic>
              <p:nvPicPr>
                <p:cNvPr id="321" name="Ink 320">
                  <a:extLst>
                    <a:ext uri="{FF2B5EF4-FFF2-40B4-BE49-F238E27FC236}">
                      <a16:creationId xmlns:a16="http://schemas.microsoft.com/office/drawing/2014/main" id="{52D429E9-F922-48E3-AC6C-481AD39701BA}"/>
                    </a:ext>
                  </a:extLst>
                </p:cNvPr>
                <p:cNvPicPr/>
                <p:nvPr/>
              </p:nvPicPr>
              <p:blipFill>
                <a:blip r:embed="rId327"/>
                <a:stretch>
                  <a:fillRect/>
                </a:stretch>
              </p:blipFill>
              <p:spPr>
                <a:xfrm>
                  <a:off x="2334449" y="3964192"/>
                  <a:ext cx="318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322" name="Ink 321">
                  <a:extLst>
                    <a:ext uri="{FF2B5EF4-FFF2-40B4-BE49-F238E27FC236}">
                      <a16:creationId xmlns:a16="http://schemas.microsoft.com/office/drawing/2014/main" id="{E7482428-FC20-4A53-8D97-7657C93DDC5C}"/>
                    </a:ext>
                  </a:extLst>
                </p14:cNvPr>
                <p14:cNvContentPartPr/>
                <p14:nvPr/>
              </p14:nvContentPartPr>
              <p14:xfrm>
                <a:off x="2567009" y="3960952"/>
                <a:ext cx="69120" cy="47880"/>
              </p14:xfrm>
            </p:contentPart>
          </mc:Choice>
          <mc:Fallback>
            <p:pic>
              <p:nvPicPr>
                <p:cNvPr id="322" name="Ink 321">
                  <a:extLst>
                    <a:ext uri="{FF2B5EF4-FFF2-40B4-BE49-F238E27FC236}">
                      <a16:creationId xmlns:a16="http://schemas.microsoft.com/office/drawing/2014/main" id="{E7482428-FC20-4A53-8D97-7657C93DDC5C}"/>
                    </a:ext>
                  </a:extLst>
                </p:cNvPr>
                <p:cNvPicPr/>
                <p:nvPr/>
              </p:nvPicPr>
              <p:blipFill>
                <a:blip r:embed="rId329"/>
                <a:stretch>
                  <a:fillRect/>
                </a:stretch>
              </p:blipFill>
              <p:spPr>
                <a:xfrm>
                  <a:off x="2558009" y="3951952"/>
                  <a:ext cx="86760" cy="65520"/>
                </a:xfrm>
                <a:prstGeom prst="rect">
                  <a:avLst/>
                </a:prstGeom>
              </p:spPr>
            </p:pic>
          </mc:Fallback>
        </mc:AlternateContent>
      </p:grpSp>
      <p:grpSp>
        <p:nvGrpSpPr>
          <p:cNvPr id="339" name="Group 338">
            <a:extLst>
              <a:ext uri="{FF2B5EF4-FFF2-40B4-BE49-F238E27FC236}">
                <a16:creationId xmlns:a16="http://schemas.microsoft.com/office/drawing/2014/main" id="{94263DFE-B444-4F46-B6FA-E6E56DA2959F}"/>
              </a:ext>
            </a:extLst>
          </p:cNvPr>
          <p:cNvGrpSpPr/>
          <p:nvPr/>
        </p:nvGrpSpPr>
        <p:grpSpPr>
          <a:xfrm>
            <a:off x="2865089" y="3828112"/>
            <a:ext cx="1690560" cy="253800"/>
            <a:chOff x="2865089" y="3828112"/>
            <a:chExt cx="1690560" cy="253800"/>
          </a:xfrm>
        </p:grpSpPr>
        <mc:AlternateContent xmlns:mc="http://schemas.openxmlformats.org/markup-compatibility/2006">
          <mc:Choice xmlns:p14="http://schemas.microsoft.com/office/powerpoint/2010/main" Requires="p14">
            <p:contentPart p14:bwMode="auto" r:id="rId330">
              <p14:nvContentPartPr>
                <p14:cNvPr id="324" name="Ink 323">
                  <a:extLst>
                    <a:ext uri="{FF2B5EF4-FFF2-40B4-BE49-F238E27FC236}">
                      <a16:creationId xmlns:a16="http://schemas.microsoft.com/office/drawing/2014/main" id="{28AA3AD5-FECD-4E47-9D6D-37CBDF5C6906}"/>
                    </a:ext>
                  </a:extLst>
                </p14:cNvPr>
                <p14:cNvContentPartPr/>
                <p14:nvPr/>
              </p14:nvContentPartPr>
              <p14:xfrm>
                <a:off x="2865089" y="3927832"/>
                <a:ext cx="16200" cy="144000"/>
              </p14:xfrm>
            </p:contentPart>
          </mc:Choice>
          <mc:Fallback>
            <p:pic>
              <p:nvPicPr>
                <p:cNvPr id="324" name="Ink 323">
                  <a:extLst>
                    <a:ext uri="{FF2B5EF4-FFF2-40B4-BE49-F238E27FC236}">
                      <a16:creationId xmlns:a16="http://schemas.microsoft.com/office/drawing/2014/main" id="{28AA3AD5-FECD-4E47-9D6D-37CBDF5C6906}"/>
                    </a:ext>
                  </a:extLst>
                </p:cNvPr>
                <p:cNvPicPr/>
                <p:nvPr/>
              </p:nvPicPr>
              <p:blipFill>
                <a:blip r:embed="rId331"/>
                <a:stretch>
                  <a:fillRect/>
                </a:stretch>
              </p:blipFill>
              <p:spPr>
                <a:xfrm>
                  <a:off x="2856449" y="3918832"/>
                  <a:ext cx="33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325" name="Ink 324">
                  <a:extLst>
                    <a:ext uri="{FF2B5EF4-FFF2-40B4-BE49-F238E27FC236}">
                      <a16:creationId xmlns:a16="http://schemas.microsoft.com/office/drawing/2014/main" id="{EE70E600-B410-48E9-82E5-A410A9935D58}"/>
                    </a:ext>
                  </a:extLst>
                </p14:cNvPr>
                <p14:cNvContentPartPr/>
                <p14:nvPr/>
              </p14:nvContentPartPr>
              <p14:xfrm>
                <a:off x="2873369" y="3919192"/>
                <a:ext cx="113040" cy="68400"/>
              </p14:xfrm>
            </p:contentPart>
          </mc:Choice>
          <mc:Fallback>
            <p:pic>
              <p:nvPicPr>
                <p:cNvPr id="325" name="Ink 324">
                  <a:extLst>
                    <a:ext uri="{FF2B5EF4-FFF2-40B4-BE49-F238E27FC236}">
                      <a16:creationId xmlns:a16="http://schemas.microsoft.com/office/drawing/2014/main" id="{EE70E600-B410-48E9-82E5-A410A9935D58}"/>
                    </a:ext>
                  </a:extLst>
                </p:cNvPr>
                <p:cNvPicPr/>
                <p:nvPr/>
              </p:nvPicPr>
              <p:blipFill>
                <a:blip r:embed="rId333"/>
                <a:stretch>
                  <a:fillRect/>
                </a:stretch>
              </p:blipFill>
              <p:spPr>
                <a:xfrm>
                  <a:off x="2864369" y="3910552"/>
                  <a:ext cx="1306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326" name="Ink 325">
                  <a:extLst>
                    <a:ext uri="{FF2B5EF4-FFF2-40B4-BE49-F238E27FC236}">
                      <a16:creationId xmlns:a16="http://schemas.microsoft.com/office/drawing/2014/main" id="{25143AFE-FEE2-4AE6-B81F-B5AD298B33E1}"/>
                    </a:ext>
                  </a:extLst>
                </p14:cNvPr>
                <p14:cNvContentPartPr/>
                <p14:nvPr/>
              </p14:nvContentPartPr>
              <p14:xfrm>
                <a:off x="2918009" y="3971392"/>
                <a:ext cx="101520" cy="104040"/>
              </p14:xfrm>
            </p:contentPart>
          </mc:Choice>
          <mc:Fallback>
            <p:pic>
              <p:nvPicPr>
                <p:cNvPr id="326" name="Ink 325">
                  <a:extLst>
                    <a:ext uri="{FF2B5EF4-FFF2-40B4-BE49-F238E27FC236}">
                      <a16:creationId xmlns:a16="http://schemas.microsoft.com/office/drawing/2014/main" id="{25143AFE-FEE2-4AE6-B81F-B5AD298B33E1}"/>
                    </a:ext>
                  </a:extLst>
                </p:cNvPr>
                <p:cNvPicPr/>
                <p:nvPr/>
              </p:nvPicPr>
              <p:blipFill>
                <a:blip r:embed="rId335"/>
                <a:stretch>
                  <a:fillRect/>
                </a:stretch>
              </p:blipFill>
              <p:spPr>
                <a:xfrm>
                  <a:off x="2909369" y="3962752"/>
                  <a:ext cx="119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327" name="Ink 326">
                  <a:extLst>
                    <a:ext uri="{FF2B5EF4-FFF2-40B4-BE49-F238E27FC236}">
                      <a16:creationId xmlns:a16="http://schemas.microsoft.com/office/drawing/2014/main" id="{8F35C6C1-42B5-4C8E-A993-E6A587BC47CC}"/>
                    </a:ext>
                  </a:extLst>
                </p14:cNvPr>
                <p14:cNvContentPartPr/>
                <p14:nvPr/>
              </p14:nvContentPartPr>
              <p14:xfrm>
                <a:off x="3026009" y="3962392"/>
                <a:ext cx="124920" cy="88920"/>
              </p14:xfrm>
            </p:contentPart>
          </mc:Choice>
          <mc:Fallback>
            <p:pic>
              <p:nvPicPr>
                <p:cNvPr id="327" name="Ink 326">
                  <a:extLst>
                    <a:ext uri="{FF2B5EF4-FFF2-40B4-BE49-F238E27FC236}">
                      <a16:creationId xmlns:a16="http://schemas.microsoft.com/office/drawing/2014/main" id="{8F35C6C1-42B5-4C8E-A993-E6A587BC47CC}"/>
                    </a:ext>
                  </a:extLst>
                </p:cNvPr>
                <p:cNvPicPr/>
                <p:nvPr/>
              </p:nvPicPr>
              <p:blipFill>
                <a:blip r:embed="rId337"/>
                <a:stretch>
                  <a:fillRect/>
                </a:stretch>
              </p:blipFill>
              <p:spPr>
                <a:xfrm>
                  <a:off x="3017369" y="3953752"/>
                  <a:ext cx="1425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328" name="Ink 327">
                  <a:extLst>
                    <a:ext uri="{FF2B5EF4-FFF2-40B4-BE49-F238E27FC236}">
                      <a16:creationId xmlns:a16="http://schemas.microsoft.com/office/drawing/2014/main" id="{91CDA78A-7945-40B3-833E-C8A5D4EF71A0}"/>
                    </a:ext>
                  </a:extLst>
                </p14:cNvPr>
                <p14:cNvContentPartPr/>
                <p14:nvPr/>
              </p14:nvContentPartPr>
              <p14:xfrm>
                <a:off x="3164609" y="3960592"/>
                <a:ext cx="156240" cy="121320"/>
              </p14:xfrm>
            </p:contentPart>
          </mc:Choice>
          <mc:Fallback>
            <p:pic>
              <p:nvPicPr>
                <p:cNvPr id="328" name="Ink 327">
                  <a:extLst>
                    <a:ext uri="{FF2B5EF4-FFF2-40B4-BE49-F238E27FC236}">
                      <a16:creationId xmlns:a16="http://schemas.microsoft.com/office/drawing/2014/main" id="{91CDA78A-7945-40B3-833E-C8A5D4EF71A0}"/>
                    </a:ext>
                  </a:extLst>
                </p:cNvPr>
                <p:cNvPicPr/>
                <p:nvPr/>
              </p:nvPicPr>
              <p:blipFill>
                <a:blip r:embed="rId339"/>
                <a:stretch>
                  <a:fillRect/>
                </a:stretch>
              </p:blipFill>
              <p:spPr>
                <a:xfrm>
                  <a:off x="3155609" y="3951592"/>
                  <a:ext cx="1738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329" name="Ink 328">
                  <a:extLst>
                    <a:ext uri="{FF2B5EF4-FFF2-40B4-BE49-F238E27FC236}">
                      <a16:creationId xmlns:a16="http://schemas.microsoft.com/office/drawing/2014/main" id="{CBE878E0-CE53-41D6-93D5-1E42E74DD52B}"/>
                    </a:ext>
                  </a:extLst>
                </p14:cNvPr>
                <p14:cNvContentPartPr/>
                <p14:nvPr/>
              </p14:nvContentPartPr>
              <p14:xfrm>
                <a:off x="3291689" y="3900832"/>
                <a:ext cx="48960" cy="6120"/>
              </p14:xfrm>
            </p:contentPart>
          </mc:Choice>
          <mc:Fallback>
            <p:pic>
              <p:nvPicPr>
                <p:cNvPr id="329" name="Ink 328">
                  <a:extLst>
                    <a:ext uri="{FF2B5EF4-FFF2-40B4-BE49-F238E27FC236}">
                      <a16:creationId xmlns:a16="http://schemas.microsoft.com/office/drawing/2014/main" id="{CBE878E0-CE53-41D6-93D5-1E42E74DD52B}"/>
                    </a:ext>
                  </a:extLst>
                </p:cNvPr>
                <p:cNvPicPr/>
                <p:nvPr/>
              </p:nvPicPr>
              <p:blipFill>
                <a:blip r:embed="rId341"/>
                <a:stretch>
                  <a:fillRect/>
                </a:stretch>
              </p:blipFill>
              <p:spPr>
                <a:xfrm>
                  <a:off x="3282689" y="3892192"/>
                  <a:ext cx="666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330" name="Ink 329">
                  <a:extLst>
                    <a:ext uri="{FF2B5EF4-FFF2-40B4-BE49-F238E27FC236}">
                      <a16:creationId xmlns:a16="http://schemas.microsoft.com/office/drawing/2014/main" id="{870EA6C9-7A00-47FA-8A93-99532749C58D}"/>
                    </a:ext>
                  </a:extLst>
                </p14:cNvPr>
                <p14:cNvContentPartPr/>
                <p14:nvPr/>
              </p14:nvContentPartPr>
              <p14:xfrm>
                <a:off x="3347489" y="3966352"/>
                <a:ext cx="82800" cy="90720"/>
              </p14:xfrm>
            </p:contentPart>
          </mc:Choice>
          <mc:Fallback>
            <p:pic>
              <p:nvPicPr>
                <p:cNvPr id="330" name="Ink 329">
                  <a:extLst>
                    <a:ext uri="{FF2B5EF4-FFF2-40B4-BE49-F238E27FC236}">
                      <a16:creationId xmlns:a16="http://schemas.microsoft.com/office/drawing/2014/main" id="{870EA6C9-7A00-47FA-8A93-99532749C58D}"/>
                    </a:ext>
                  </a:extLst>
                </p:cNvPr>
                <p:cNvPicPr/>
                <p:nvPr/>
              </p:nvPicPr>
              <p:blipFill>
                <a:blip r:embed="rId343"/>
                <a:stretch>
                  <a:fillRect/>
                </a:stretch>
              </p:blipFill>
              <p:spPr>
                <a:xfrm>
                  <a:off x="3338489" y="3957712"/>
                  <a:ext cx="1004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331" name="Ink 330">
                  <a:extLst>
                    <a:ext uri="{FF2B5EF4-FFF2-40B4-BE49-F238E27FC236}">
                      <a16:creationId xmlns:a16="http://schemas.microsoft.com/office/drawing/2014/main" id="{75E1EA95-0AED-4FCD-8EC0-6550AFC031E6}"/>
                    </a:ext>
                  </a:extLst>
                </p14:cNvPr>
                <p14:cNvContentPartPr/>
                <p14:nvPr/>
              </p14:nvContentPartPr>
              <p14:xfrm>
                <a:off x="3479609" y="3891112"/>
                <a:ext cx="10440" cy="161280"/>
              </p14:xfrm>
            </p:contentPart>
          </mc:Choice>
          <mc:Fallback>
            <p:pic>
              <p:nvPicPr>
                <p:cNvPr id="331" name="Ink 330">
                  <a:extLst>
                    <a:ext uri="{FF2B5EF4-FFF2-40B4-BE49-F238E27FC236}">
                      <a16:creationId xmlns:a16="http://schemas.microsoft.com/office/drawing/2014/main" id="{75E1EA95-0AED-4FCD-8EC0-6550AFC031E6}"/>
                    </a:ext>
                  </a:extLst>
                </p:cNvPr>
                <p:cNvPicPr/>
                <p:nvPr/>
              </p:nvPicPr>
              <p:blipFill>
                <a:blip r:embed="rId345"/>
                <a:stretch>
                  <a:fillRect/>
                </a:stretch>
              </p:blipFill>
              <p:spPr>
                <a:xfrm>
                  <a:off x="3470969" y="3882112"/>
                  <a:ext cx="280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332" name="Ink 331">
                  <a:extLst>
                    <a:ext uri="{FF2B5EF4-FFF2-40B4-BE49-F238E27FC236}">
                      <a16:creationId xmlns:a16="http://schemas.microsoft.com/office/drawing/2014/main" id="{1166D46A-EFF0-4D4D-AAB3-03ACED83A5E9}"/>
                    </a:ext>
                  </a:extLst>
                </p14:cNvPr>
                <p14:cNvContentPartPr/>
                <p14:nvPr/>
              </p14:nvContentPartPr>
              <p14:xfrm>
                <a:off x="3445409" y="3886792"/>
                <a:ext cx="168840" cy="162360"/>
              </p14:xfrm>
            </p:contentPart>
          </mc:Choice>
          <mc:Fallback>
            <p:pic>
              <p:nvPicPr>
                <p:cNvPr id="332" name="Ink 331">
                  <a:extLst>
                    <a:ext uri="{FF2B5EF4-FFF2-40B4-BE49-F238E27FC236}">
                      <a16:creationId xmlns:a16="http://schemas.microsoft.com/office/drawing/2014/main" id="{1166D46A-EFF0-4D4D-AAB3-03ACED83A5E9}"/>
                    </a:ext>
                  </a:extLst>
                </p:cNvPr>
                <p:cNvPicPr/>
                <p:nvPr/>
              </p:nvPicPr>
              <p:blipFill>
                <a:blip r:embed="rId347"/>
                <a:stretch>
                  <a:fillRect/>
                </a:stretch>
              </p:blipFill>
              <p:spPr>
                <a:xfrm>
                  <a:off x="3436409" y="3877792"/>
                  <a:ext cx="1864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333" name="Ink 332">
                  <a:extLst>
                    <a:ext uri="{FF2B5EF4-FFF2-40B4-BE49-F238E27FC236}">
                      <a16:creationId xmlns:a16="http://schemas.microsoft.com/office/drawing/2014/main" id="{16273490-CA3F-4D24-A1BD-98681DD29A97}"/>
                    </a:ext>
                  </a:extLst>
                </p14:cNvPr>
                <p14:cNvContentPartPr/>
                <p14:nvPr/>
              </p14:nvContentPartPr>
              <p14:xfrm>
                <a:off x="3658529" y="3955192"/>
                <a:ext cx="121320" cy="91440"/>
              </p14:xfrm>
            </p:contentPart>
          </mc:Choice>
          <mc:Fallback>
            <p:pic>
              <p:nvPicPr>
                <p:cNvPr id="333" name="Ink 332">
                  <a:extLst>
                    <a:ext uri="{FF2B5EF4-FFF2-40B4-BE49-F238E27FC236}">
                      <a16:creationId xmlns:a16="http://schemas.microsoft.com/office/drawing/2014/main" id="{16273490-CA3F-4D24-A1BD-98681DD29A97}"/>
                    </a:ext>
                  </a:extLst>
                </p:cNvPr>
                <p:cNvPicPr/>
                <p:nvPr/>
              </p:nvPicPr>
              <p:blipFill>
                <a:blip r:embed="rId349"/>
                <a:stretch>
                  <a:fillRect/>
                </a:stretch>
              </p:blipFill>
              <p:spPr>
                <a:xfrm>
                  <a:off x="3649889" y="3946552"/>
                  <a:ext cx="1389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334" name="Ink 333">
                  <a:extLst>
                    <a:ext uri="{FF2B5EF4-FFF2-40B4-BE49-F238E27FC236}">
                      <a16:creationId xmlns:a16="http://schemas.microsoft.com/office/drawing/2014/main" id="{7BF83D71-2CD3-4048-A2C6-7E1F95A33347}"/>
                    </a:ext>
                  </a:extLst>
                </p14:cNvPr>
                <p14:cNvContentPartPr/>
                <p14:nvPr/>
              </p14:nvContentPartPr>
              <p14:xfrm>
                <a:off x="3778049" y="3966352"/>
                <a:ext cx="109800" cy="80280"/>
              </p14:xfrm>
            </p:contentPart>
          </mc:Choice>
          <mc:Fallback>
            <p:pic>
              <p:nvPicPr>
                <p:cNvPr id="334" name="Ink 333">
                  <a:extLst>
                    <a:ext uri="{FF2B5EF4-FFF2-40B4-BE49-F238E27FC236}">
                      <a16:creationId xmlns:a16="http://schemas.microsoft.com/office/drawing/2014/main" id="{7BF83D71-2CD3-4048-A2C6-7E1F95A33347}"/>
                    </a:ext>
                  </a:extLst>
                </p:cNvPr>
                <p:cNvPicPr/>
                <p:nvPr/>
              </p:nvPicPr>
              <p:blipFill>
                <a:blip r:embed="rId351"/>
                <a:stretch>
                  <a:fillRect/>
                </a:stretch>
              </p:blipFill>
              <p:spPr>
                <a:xfrm>
                  <a:off x="3769049" y="3957352"/>
                  <a:ext cx="1274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335" name="Ink 334">
                  <a:extLst>
                    <a:ext uri="{FF2B5EF4-FFF2-40B4-BE49-F238E27FC236}">
                      <a16:creationId xmlns:a16="http://schemas.microsoft.com/office/drawing/2014/main" id="{B18473ED-A525-4B9E-8F99-F431D34A6710}"/>
                    </a:ext>
                  </a:extLst>
                </p14:cNvPr>
                <p14:cNvContentPartPr/>
                <p14:nvPr/>
              </p14:nvContentPartPr>
              <p14:xfrm>
                <a:off x="4003049" y="3958792"/>
                <a:ext cx="102240" cy="85320"/>
              </p14:xfrm>
            </p:contentPart>
          </mc:Choice>
          <mc:Fallback>
            <p:pic>
              <p:nvPicPr>
                <p:cNvPr id="335" name="Ink 334">
                  <a:extLst>
                    <a:ext uri="{FF2B5EF4-FFF2-40B4-BE49-F238E27FC236}">
                      <a16:creationId xmlns:a16="http://schemas.microsoft.com/office/drawing/2014/main" id="{B18473ED-A525-4B9E-8F99-F431D34A6710}"/>
                    </a:ext>
                  </a:extLst>
                </p:cNvPr>
                <p:cNvPicPr/>
                <p:nvPr/>
              </p:nvPicPr>
              <p:blipFill>
                <a:blip r:embed="rId353"/>
                <a:stretch>
                  <a:fillRect/>
                </a:stretch>
              </p:blipFill>
              <p:spPr>
                <a:xfrm>
                  <a:off x="3994409" y="3949792"/>
                  <a:ext cx="1198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336" name="Ink 335">
                  <a:extLst>
                    <a:ext uri="{FF2B5EF4-FFF2-40B4-BE49-F238E27FC236}">
                      <a16:creationId xmlns:a16="http://schemas.microsoft.com/office/drawing/2014/main" id="{CDAF631C-D094-469E-916F-CFD5243084C7}"/>
                    </a:ext>
                  </a:extLst>
                </p14:cNvPr>
                <p14:cNvContentPartPr/>
                <p14:nvPr/>
              </p14:nvContentPartPr>
              <p14:xfrm>
                <a:off x="4124369" y="3910192"/>
                <a:ext cx="122400" cy="144720"/>
              </p14:xfrm>
            </p:contentPart>
          </mc:Choice>
          <mc:Fallback>
            <p:pic>
              <p:nvPicPr>
                <p:cNvPr id="336" name="Ink 335">
                  <a:extLst>
                    <a:ext uri="{FF2B5EF4-FFF2-40B4-BE49-F238E27FC236}">
                      <a16:creationId xmlns:a16="http://schemas.microsoft.com/office/drawing/2014/main" id="{CDAF631C-D094-469E-916F-CFD5243084C7}"/>
                    </a:ext>
                  </a:extLst>
                </p:cNvPr>
                <p:cNvPicPr/>
                <p:nvPr/>
              </p:nvPicPr>
              <p:blipFill>
                <a:blip r:embed="rId355"/>
                <a:stretch>
                  <a:fillRect/>
                </a:stretch>
              </p:blipFill>
              <p:spPr>
                <a:xfrm>
                  <a:off x="4115369" y="3901552"/>
                  <a:ext cx="140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337" name="Ink 336">
                  <a:extLst>
                    <a:ext uri="{FF2B5EF4-FFF2-40B4-BE49-F238E27FC236}">
                      <a16:creationId xmlns:a16="http://schemas.microsoft.com/office/drawing/2014/main" id="{D0B692FA-078B-46F8-BF7D-9DBB7B8F3CC1}"/>
                    </a:ext>
                  </a:extLst>
                </p14:cNvPr>
                <p14:cNvContentPartPr/>
                <p14:nvPr/>
              </p14:nvContentPartPr>
              <p14:xfrm>
                <a:off x="4313729" y="3828112"/>
                <a:ext cx="10440" cy="249120"/>
              </p14:xfrm>
            </p:contentPart>
          </mc:Choice>
          <mc:Fallback>
            <p:pic>
              <p:nvPicPr>
                <p:cNvPr id="337" name="Ink 336">
                  <a:extLst>
                    <a:ext uri="{FF2B5EF4-FFF2-40B4-BE49-F238E27FC236}">
                      <a16:creationId xmlns:a16="http://schemas.microsoft.com/office/drawing/2014/main" id="{D0B692FA-078B-46F8-BF7D-9DBB7B8F3CC1}"/>
                    </a:ext>
                  </a:extLst>
                </p:cNvPr>
                <p:cNvPicPr/>
                <p:nvPr/>
              </p:nvPicPr>
              <p:blipFill>
                <a:blip r:embed="rId357"/>
                <a:stretch>
                  <a:fillRect/>
                </a:stretch>
              </p:blipFill>
              <p:spPr>
                <a:xfrm>
                  <a:off x="4304729" y="3819112"/>
                  <a:ext cx="280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338" name="Ink 337">
                  <a:extLst>
                    <a:ext uri="{FF2B5EF4-FFF2-40B4-BE49-F238E27FC236}">
                      <a16:creationId xmlns:a16="http://schemas.microsoft.com/office/drawing/2014/main" id="{30BE22FE-C034-4D83-AE4A-B0514D6EF285}"/>
                    </a:ext>
                  </a:extLst>
                </p14:cNvPr>
                <p14:cNvContentPartPr/>
                <p14:nvPr/>
              </p14:nvContentPartPr>
              <p14:xfrm>
                <a:off x="4242449" y="3941152"/>
                <a:ext cx="313200" cy="23760"/>
              </p14:xfrm>
            </p:contentPart>
          </mc:Choice>
          <mc:Fallback>
            <p:pic>
              <p:nvPicPr>
                <p:cNvPr id="338" name="Ink 337">
                  <a:extLst>
                    <a:ext uri="{FF2B5EF4-FFF2-40B4-BE49-F238E27FC236}">
                      <a16:creationId xmlns:a16="http://schemas.microsoft.com/office/drawing/2014/main" id="{30BE22FE-C034-4D83-AE4A-B0514D6EF285}"/>
                    </a:ext>
                  </a:extLst>
                </p:cNvPr>
                <p:cNvPicPr/>
                <p:nvPr/>
              </p:nvPicPr>
              <p:blipFill>
                <a:blip r:embed="rId359"/>
                <a:stretch>
                  <a:fillRect/>
                </a:stretch>
              </p:blipFill>
              <p:spPr>
                <a:xfrm>
                  <a:off x="4233809" y="3932512"/>
                  <a:ext cx="330840" cy="41400"/>
                </a:xfrm>
                <a:prstGeom prst="rect">
                  <a:avLst/>
                </a:prstGeom>
              </p:spPr>
            </p:pic>
          </mc:Fallback>
        </mc:AlternateContent>
      </p:grpSp>
      <p:grpSp>
        <p:nvGrpSpPr>
          <p:cNvPr id="342" name="Group 341">
            <a:extLst>
              <a:ext uri="{FF2B5EF4-FFF2-40B4-BE49-F238E27FC236}">
                <a16:creationId xmlns:a16="http://schemas.microsoft.com/office/drawing/2014/main" id="{774D3A4C-C2CD-4A8C-B627-43AD6529C52A}"/>
              </a:ext>
            </a:extLst>
          </p:cNvPr>
          <p:cNvGrpSpPr/>
          <p:nvPr/>
        </p:nvGrpSpPr>
        <p:grpSpPr>
          <a:xfrm>
            <a:off x="2324369" y="3455872"/>
            <a:ext cx="640440" cy="259200"/>
            <a:chOff x="2324369" y="3455872"/>
            <a:chExt cx="640440" cy="259200"/>
          </a:xfrm>
        </p:grpSpPr>
        <mc:AlternateContent xmlns:mc="http://schemas.openxmlformats.org/markup-compatibility/2006">
          <mc:Choice xmlns:p14="http://schemas.microsoft.com/office/powerpoint/2010/main" Requires="p14">
            <p:contentPart p14:bwMode="auto" r:id="rId360">
              <p14:nvContentPartPr>
                <p14:cNvPr id="340" name="Ink 339">
                  <a:extLst>
                    <a:ext uri="{FF2B5EF4-FFF2-40B4-BE49-F238E27FC236}">
                      <a16:creationId xmlns:a16="http://schemas.microsoft.com/office/drawing/2014/main" id="{8541A64C-C334-4ACB-AAD5-47BE60201791}"/>
                    </a:ext>
                  </a:extLst>
                </p14:cNvPr>
                <p14:cNvContentPartPr/>
                <p14:nvPr/>
              </p14:nvContentPartPr>
              <p14:xfrm>
                <a:off x="2324369" y="3502672"/>
                <a:ext cx="615600" cy="212400"/>
              </p14:xfrm>
            </p:contentPart>
          </mc:Choice>
          <mc:Fallback>
            <p:pic>
              <p:nvPicPr>
                <p:cNvPr id="340" name="Ink 339">
                  <a:extLst>
                    <a:ext uri="{FF2B5EF4-FFF2-40B4-BE49-F238E27FC236}">
                      <a16:creationId xmlns:a16="http://schemas.microsoft.com/office/drawing/2014/main" id="{8541A64C-C334-4ACB-AAD5-47BE60201791}"/>
                    </a:ext>
                  </a:extLst>
                </p:cNvPr>
                <p:cNvPicPr/>
                <p:nvPr/>
              </p:nvPicPr>
              <p:blipFill>
                <a:blip r:embed="rId361"/>
                <a:stretch>
                  <a:fillRect/>
                </a:stretch>
              </p:blipFill>
              <p:spPr>
                <a:xfrm>
                  <a:off x="2315369" y="3494032"/>
                  <a:ext cx="6332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341" name="Ink 340">
                  <a:extLst>
                    <a:ext uri="{FF2B5EF4-FFF2-40B4-BE49-F238E27FC236}">
                      <a16:creationId xmlns:a16="http://schemas.microsoft.com/office/drawing/2014/main" id="{FA2FD57A-A5DB-4856-9D01-598D9C93A1C5}"/>
                    </a:ext>
                  </a:extLst>
                </p14:cNvPr>
                <p14:cNvContentPartPr/>
                <p14:nvPr/>
              </p14:nvContentPartPr>
              <p14:xfrm>
                <a:off x="2811449" y="3455872"/>
                <a:ext cx="153360" cy="127800"/>
              </p14:xfrm>
            </p:contentPart>
          </mc:Choice>
          <mc:Fallback>
            <p:pic>
              <p:nvPicPr>
                <p:cNvPr id="341" name="Ink 340">
                  <a:extLst>
                    <a:ext uri="{FF2B5EF4-FFF2-40B4-BE49-F238E27FC236}">
                      <a16:creationId xmlns:a16="http://schemas.microsoft.com/office/drawing/2014/main" id="{FA2FD57A-A5DB-4856-9D01-598D9C93A1C5}"/>
                    </a:ext>
                  </a:extLst>
                </p:cNvPr>
                <p:cNvPicPr/>
                <p:nvPr/>
              </p:nvPicPr>
              <p:blipFill>
                <a:blip r:embed="rId363"/>
                <a:stretch>
                  <a:fillRect/>
                </a:stretch>
              </p:blipFill>
              <p:spPr>
                <a:xfrm>
                  <a:off x="2802449" y="3446872"/>
                  <a:ext cx="171000" cy="145440"/>
                </a:xfrm>
                <a:prstGeom prst="rect">
                  <a:avLst/>
                </a:prstGeom>
              </p:spPr>
            </p:pic>
          </mc:Fallback>
        </mc:AlternateContent>
      </p:grpSp>
      <p:grpSp>
        <p:nvGrpSpPr>
          <p:cNvPr id="354" name="Group 353">
            <a:extLst>
              <a:ext uri="{FF2B5EF4-FFF2-40B4-BE49-F238E27FC236}">
                <a16:creationId xmlns:a16="http://schemas.microsoft.com/office/drawing/2014/main" id="{B5440313-BB7C-4642-BECD-0E0360326548}"/>
              </a:ext>
            </a:extLst>
          </p:cNvPr>
          <p:cNvGrpSpPr/>
          <p:nvPr/>
        </p:nvGrpSpPr>
        <p:grpSpPr>
          <a:xfrm>
            <a:off x="803729" y="4402312"/>
            <a:ext cx="1229040" cy="235440"/>
            <a:chOff x="803729" y="4402312"/>
            <a:chExt cx="1229040" cy="235440"/>
          </a:xfrm>
        </p:grpSpPr>
        <mc:AlternateContent xmlns:mc="http://schemas.openxmlformats.org/markup-compatibility/2006">
          <mc:Choice xmlns:p14="http://schemas.microsoft.com/office/powerpoint/2010/main" Requires="p14">
            <p:contentPart p14:bwMode="auto" r:id="rId364">
              <p14:nvContentPartPr>
                <p14:cNvPr id="343" name="Ink 342">
                  <a:extLst>
                    <a:ext uri="{FF2B5EF4-FFF2-40B4-BE49-F238E27FC236}">
                      <a16:creationId xmlns:a16="http://schemas.microsoft.com/office/drawing/2014/main" id="{ECAFB897-0AD2-4247-B047-BBEC4A76BB24}"/>
                    </a:ext>
                  </a:extLst>
                </p14:cNvPr>
                <p14:cNvContentPartPr/>
                <p14:nvPr/>
              </p14:nvContentPartPr>
              <p14:xfrm>
                <a:off x="803729" y="4447672"/>
                <a:ext cx="165600" cy="20520"/>
              </p14:xfrm>
            </p:contentPart>
          </mc:Choice>
          <mc:Fallback>
            <p:pic>
              <p:nvPicPr>
                <p:cNvPr id="343" name="Ink 342">
                  <a:extLst>
                    <a:ext uri="{FF2B5EF4-FFF2-40B4-BE49-F238E27FC236}">
                      <a16:creationId xmlns:a16="http://schemas.microsoft.com/office/drawing/2014/main" id="{ECAFB897-0AD2-4247-B047-BBEC4A76BB24}"/>
                    </a:ext>
                  </a:extLst>
                </p:cNvPr>
                <p:cNvPicPr/>
                <p:nvPr/>
              </p:nvPicPr>
              <p:blipFill>
                <a:blip r:embed="rId365"/>
                <a:stretch>
                  <a:fillRect/>
                </a:stretch>
              </p:blipFill>
              <p:spPr>
                <a:xfrm>
                  <a:off x="795089" y="4438672"/>
                  <a:ext cx="1832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344" name="Ink 343">
                  <a:extLst>
                    <a:ext uri="{FF2B5EF4-FFF2-40B4-BE49-F238E27FC236}">
                      <a16:creationId xmlns:a16="http://schemas.microsoft.com/office/drawing/2014/main" id="{81A2FBFE-5463-4367-B715-575CCA5678C2}"/>
                    </a:ext>
                  </a:extLst>
                </p14:cNvPr>
                <p14:cNvContentPartPr/>
                <p14:nvPr/>
              </p14:nvContentPartPr>
              <p14:xfrm>
                <a:off x="805169" y="4490152"/>
                <a:ext cx="133920" cy="20520"/>
              </p14:xfrm>
            </p:contentPart>
          </mc:Choice>
          <mc:Fallback>
            <p:pic>
              <p:nvPicPr>
                <p:cNvPr id="344" name="Ink 343">
                  <a:extLst>
                    <a:ext uri="{FF2B5EF4-FFF2-40B4-BE49-F238E27FC236}">
                      <a16:creationId xmlns:a16="http://schemas.microsoft.com/office/drawing/2014/main" id="{81A2FBFE-5463-4367-B715-575CCA5678C2}"/>
                    </a:ext>
                  </a:extLst>
                </p:cNvPr>
                <p:cNvPicPr/>
                <p:nvPr/>
              </p:nvPicPr>
              <p:blipFill>
                <a:blip r:embed="rId367"/>
                <a:stretch>
                  <a:fillRect/>
                </a:stretch>
              </p:blipFill>
              <p:spPr>
                <a:xfrm>
                  <a:off x="796169" y="4481512"/>
                  <a:ext cx="1515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345" name="Ink 344">
                  <a:extLst>
                    <a:ext uri="{FF2B5EF4-FFF2-40B4-BE49-F238E27FC236}">
                      <a16:creationId xmlns:a16="http://schemas.microsoft.com/office/drawing/2014/main" id="{C55760F3-295F-4E8D-A106-D1F5458F76B8}"/>
                    </a:ext>
                  </a:extLst>
                </p14:cNvPr>
                <p14:cNvContentPartPr/>
                <p14:nvPr/>
              </p14:nvContentPartPr>
              <p14:xfrm>
                <a:off x="945209" y="4402312"/>
                <a:ext cx="119520" cy="153720"/>
              </p14:xfrm>
            </p:contentPart>
          </mc:Choice>
          <mc:Fallback>
            <p:pic>
              <p:nvPicPr>
                <p:cNvPr id="345" name="Ink 344">
                  <a:extLst>
                    <a:ext uri="{FF2B5EF4-FFF2-40B4-BE49-F238E27FC236}">
                      <a16:creationId xmlns:a16="http://schemas.microsoft.com/office/drawing/2014/main" id="{C55760F3-295F-4E8D-A106-D1F5458F76B8}"/>
                    </a:ext>
                  </a:extLst>
                </p:cNvPr>
                <p:cNvPicPr/>
                <p:nvPr/>
              </p:nvPicPr>
              <p:blipFill>
                <a:blip r:embed="rId369"/>
                <a:stretch>
                  <a:fillRect/>
                </a:stretch>
              </p:blipFill>
              <p:spPr>
                <a:xfrm>
                  <a:off x="936569" y="4393312"/>
                  <a:ext cx="1371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346" name="Ink 345">
                  <a:extLst>
                    <a:ext uri="{FF2B5EF4-FFF2-40B4-BE49-F238E27FC236}">
                      <a16:creationId xmlns:a16="http://schemas.microsoft.com/office/drawing/2014/main" id="{21CFB985-679D-4971-92AB-F46E6B8C58E8}"/>
                    </a:ext>
                  </a:extLst>
                </p14:cNvPr>
                <p14:cNvContentPartPr/>
                <p14:nvPr/>
              </p14:nvContentPartPr>
              <p14:xfrm>
                <a:off x="1227449" y="4420672"/>
                <a:ext cx="99360" cy="122760"/>
              </p14:xfrm>
            </p:contentPart>
          </mc:Choice>
          <mc:Fallback>
            <p:pic>
              <p:nvPicPr>
                <p:cNvPr id="346" name="Ink 345">
                  <a:extLst>
                    <a:ext uri="{FF2B5EF4-FFF2-40B4-BE49-F238E27FC236}">
                      <a16:creationId xmlns:a16="http://schemas.microsoft.com/office/drawing/2014/main" id="{21CFB985-679D-4971-92AB-F46E6B8C58E8}"/>
                    </a:ext>
                  </a:extLst>
                </p:cNvPr>
                <p:cNvPicPr/>
                <p:nvPr/>
              </p:nvPicPr>
              <p:blipFill>
                <a:blip r:embed="rId371"/>
                <a:stretch>
                  <a:fillRect/>
                </a:stretch>
              </p:blipFill>
              <p:spPr>
                <a:xfrm>
                  <a:off x="1218809" y="4412032"/>
                  <a:ext cx="1170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347" name="Ink 346">
                  <a:extLst>
                    <a:ext uri="{FF2B5EF4-FFF2-40B4-BE49-F238E27FC236}">
                      <a16:creationId xmlns:a16="http://schemas.microsoft.com/office/drawing/2014/main" id="{0E251B30-62B4-414A-AA7C-A50906266C51}"/>
                    </a:ext>
                  </a:extLst>
                </p14:cNvPr>
                <p14:cNvContentPartPr/>
                <p14:nvPr/>
              </p14:nvContentPartPr>
              <p14:xfrm>
                <a:off x="1217369" y="4402312"/>
                <a:ext cx="80280" cy="125280"/>
              </p14:xfrm>
            </p:contentPart>
          </mc:Choice>
          <mc:Fallback>
            <p:pic>
              <p:nvPicPr>
                <p:cNvPr id="347" name="Ink 346">
                  <a:extLst>
                    <a:ext uri="{FF2B5EF4-FFF2-40B4-BE49-F238E27FC236}">
                      <a16:creationId xmlns:a16="http://schemas.microsoft.com/office/drawing/2014/main" id="{0E251B30-62B4-414A-AA7C-A50906266C51}"/>
                    </a:ext>
                  </a:extLst>
                </p:cNvPr>
                <p:cNvPicPr/>
                <p:nvPr/>
              </p:nvPicPr>
              <p:blipFill>
                <a:blip r:embed="rId373"/>
                <a:stretch>
                  <a:fillRect/>
                </a:stretch>
              </p:blipFill>
              <p:spPr>
                <a:xfrm>
                  <a:off x="1208369" y="4393312"/>
                  <a:ext cx="979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348" name="Ink 347">
                  <a:extLst>
                    <a:ext uri="{FF2B5EF4-FFF2-40B4-BE49-F238E27FC236}">
                      <a16:creationId xmlns:a16="http://schemas.microsoft.com/office/drawing/2014/main" id="{F01726D9-0F5F-42A3-8B6A-4710A4E6CF7E}"/>
                    </a:ext>
                  </a:extLst>
                </p14:cNvPr>
                <p14:cNvContentPartPr/>
                <p14:nvPr/>
              </p14:nvContentPartPr>
              <p14:xfrm>
                <a:off x="1358129" y="4504192"/>
                <a:ext cx="82440" cy="89280"/>
              </p14:xfrm>
            </p:contentPart>
          </mc:Choice>
          <mc:Fallback>
            <p:pic>
              <p:nvPicPr>
                <p:cNvPr id="348" name="Ink 347">
                  <a:extLst>
                    <a:ext uri="{FF2B5EF4-FFF2-40B4-BE49-F238E27FC236}">
                      <a16:creationId xmlns:a16="http://schemas.microsoft.com/office/drawing/2014/main" id="{F01726D9-0F5F-42A3-8B6A-4710A4E6CF7E}"/>
                    </a:ext>
                  </a:extLst>
                </p:cNvPr>
                <p:cNvPicPr/>
                <p:nvPr/>
              </p:nvPicPr>
              <p:blipFill>
                <a:blip r:embed="rId375"/>
                <a:stretch>
                  <a:fillRect/>
                </a:stretch>
              </p:blipFill>
              <p:spPr>
                <a:xfrm>
                  <a:off x="1349129" y="4495192"/>
                  <a:ext cx="1000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349" name="Ink 348">
                  <a:extLst>
                    <a:ext uri="{FF2B5EF4-FFF2-40B4-BE49-F238E27FC236}">
                      <a16:creationId xmlns:a16="http://schemas.microsoft.com/office/drawing/2014/main" id="{BEE66577-2903-4479-A1A6-422685AA3E79}"/>
                    </a:ext>
                  </a:extLst>
                </p14:cNvPr>
                <p14:cNvContentPartPr/>
                <p14:nvPr/>
              </p14:nvContentPartPr>
              <p14:xfrm>
                <a:off x="1573049" y="4498792"/>
                <a:ext cx="105480" cy="2880"/>
              </p14:xfrm>
            </p:contentPart>
          </mc:Choice>
          <mc:Fallback>
            <p:pic>
              <p:nvPicPr>
                <p:cNvPr id="349" name="Ink 348">
                  <a:extLst>
                    <a:ext uri="{FF2B5EF4-FFF2-40B4-BE49-F238E27FC236}">
                      <a16:creationId xmlns:a16="http://schemas.microsoft.com/office/drawing/2014/main" id="{BEE66577-2903-4479-A1A6-422685AA3E79}"/>
                    </a:ext>
                  </a:extLst>
                </p:cNvPr>
                <p:cNvPicPr/>
                <p:nvPr/>
              </p:nvPicPr>
              <p:blipFill>
                <a:blip r:embed="rId377"/>
                <a:stretch>
                  <a:fillRect/>
                </a:stretch>
              </p:blipFill>
              <p:spPr>
                <a:xfrm>
                  <a:off x="1564409" y="4489792"/>
                  <a:ext cx="1231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350" name="Ink 349">
                  <a:extLst>
                    <a:ext uri="{FF2B5EF4-FFF2-40B4-BE49-F238E27FC236}">
                      <a16:creationId xmlns:a16="http://schemas.microsoft.com/office/drawing/2014/main" id="{79B461A7-DB5D-4E4C-9891-37487E92CBB5}"/>
                    </a:ext>
                  </a:extLst>
                </p14:cNvPr>
                <p14:cNvContentPartPr/>
                <p14:nvPr/>
              </p14:nvContentPartPr>
              <p14:xfrm>
                <a:off x="1766009" y="4437592"/>
                <a:ext cx="107280" cy="102600"/>
              </p14:xfrm>
            </p:contentPart>
          </mc:Choice>
          <mc:Fallback>
            <p:pic>
              <p:nvPicPr>
                <p:cNvPr id="350" name="Ink 349">
                  <a:extLst>
                    <a:ext uri="{FF2B5EF4-FFF2-40B4-BE49-F238E27FC236}">
                      <a16:creationId xmlns:a16="http://schemas.microsoft.com/office/drawing/2014/main" id="{79B461A7-DB5D-4E4C-9891-37487E92CBB5}"/>
                    </a:ext>
                  </a:extLst>
                </p:cNvPr>
                <p:cNvPicPr/>
                <p:nvPr/>
              </p:nvPicPr>
              <p:blipFill>
                <a:blip r:embed="rId379"/>
                <a:stretch>
                  <a:fillRect/>
                </a:stretch>
              </p:blipFill>
              <p:spPr>
                <a:xfrm>
                  <a:off x="1757009" y="4428592"/>
                  <a:ext cx="1249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351" name="Ink 350">
                  <a:extLst>
                    <a:ext uri="{FF2B5EF4-FFF2-40B4-BE49-F238E27FC236}">
                      <a16:creationId xmlns:a16="http://schemas.microsoft.com/office/drawing/2014/main" id="{D66DBC93-C320-4F02-96BC-1DE73348F632}"/>
                    </a:ext>
                  </a:extLst>
                </p14:cNvPr>
                <p14:cNvContentPartPr/>
                <p14:nvPr/>
              </p14:nvContentPartPr>
              <p14:xfrm>
                <a:off x="1744049" y="4415632"/>
                <a:ext cx="109800" cy="136080"/>
              </p14:xfrm>
            </p:contentPart>
          </mc:Choice>
          <mc:Fallback>
            <p:pic>
              <p:nvPicPr>
                <p:cNvPr id="351" name="Ink 350">
                  <a:extLst>
                    <a:ext uri="{FF2B5EF4-FFF2-40B4-BE49-F238E27FC236}">
                      <a16:creationId xmlns:a16="http://schemas.microsoft.com/office/drawing/2014/main" id="{D66DBC93-C320-4F02-96BC-1DE73348F632}"/>
                    </a:ext>
                  </a:extLst>
                </p:cNvPr>
                <p:cNvPicPr/>
                <p:nvPr/>
              </p:nvPicPr>
              <p:blipFill>
                <a:blip r:embed="rId381"/>
                <a:stretch>
                  <a:fillRect/>
                </a:stretch>
              </p:blipFill>
              <p:spPr>
                <a:xfrm>
                  <a:off x="1735049" y="4406992"/>
                  <a:ext cx="1274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352" name="Ink 351">
                  <a:extLst>
                    <a:ext uri="{FF2B5EF4-FFF2-40B4-BE49-F238E27FC236}">
                      <a16:creationId xmlns:a16="http://schemas.microsoft.com/office/drawing/2014/main" id="{75669FE3-9D9A-4390-84F9-7ED36017BB67}"/>
                    </a:ext>
                  </a:extLst>
                </p14:cNvPr>
                <p14:cNvContentPartPr/>
                <p14:nvPr/>
              </p14:nvContentPartPr>
              <p14:xfrm>
                <a:off x="1917209" y="4525432"/>
                <a:ext cx="115560" cy="112320"/>
              </p14:xfrm>
            </p:contentPart>
          </mc:Choice>
          <mc:Fallback>
            <p:pic>
              <p:nvPicPr>
                <p:cNvPr id="352" name="Ink 351">
                  <a:extLst>
                    <a:ext uri="{FF2B5EF4-FFF2-40B4-BE49-F238E27FC236}">
                      <a16:creationId xmlns:a16="http://schemas.microsoft.com/office/drawing/2014/main" id="{75669FE3-9D9A-4390-84F9-7ED36017BB67}"/>
                    </a:ext>
                  </a:extLst>
                </p:cNvPr>
                <p:cNvPicPr/>
                <p:nvPr/>
              </p:nvPicPr>
              <p:blipFill>
                <a:blip r:embed="rId383"/>
                <a:stretch>
                  <a:fillRect/>
                </a:stretch>
              </p:blipFill>
              <p:spPr>
                <a:xfrm>
                  <a:off x="1908209" y="4516792"/>
                  <a:ext cx="133200" cy="129960"/>
                </a:xfrm>
                <a:prstGeom prst="rect">
                  <a:avLst/>
                </a:prstGeom>
              </p:spPr>
            </p:pic>
          </mc:Fallback>
        </mc:AlternateContent>
      </p:grpSp>
      <p:grpSp>
        <p:nvGrpSpPr>
          <p:cNvPr id="372" name="Group 371">
            <a:extLst>
              <a:ext uri="{FF2B5EF4-FFF2-40B4-BE49-F238E27FC236}">
                <a16:creationId xmlns:a16="http://schemas.microsoft.com/office/drawing/2014/main" id="{F30B7B17-C6A2-4C46-81DC-D6B5AE41E99F}"/>
              </a:ext>
            </a:extLst>
          </p:cNvPr>
          <p:cNvGrpSpPr/>
          <p:nvPr/>
        </p:nvGrpSpPr>
        <p:grpSpPr>
          <a:xfrm>
            <a:off x="2212049" y="4445872"/>
            <a:ext cx="350280" cy="96120"/>
            <a:chOff x="2212049" y="4445872"/>
            <a:chExt cx="350280" cy="96120"/>
          </a:xfrm>
        </p:grpSpPr>
        <mc:AlternateContent xmlns:mc="http://schemas.openxmlformats.org/markup-compatibility/2006">
          <mc:Choice xmlns:p14="http://schemas.microsoft.com/office/powerpoint/2010/main" Requires="p14">
            <p:contentPart p14:bwMode="auto" r:id="rId384">
              <p14:nvContentPartPr>
                <p14:cNvPr id="355" name="Ink 354">
                  <a:extLst>
                    <a:ext uri="{FF2B5EF4-FFF2-40B4-BE49-F238E27FC236}">
                      <a16:creationId xmlns:a16="http://schemas.microsoft.com/office/drawing/2014/main" id="{0BBE24E0-F7FC-4987-8582-4C587B22665D}"/>
                    </a:ext>
                  </a:extLst>
                </p14:cNvPr>
                <p14:cNvContentPartPr/>
                <p14:nvPr/>
              </p14:nvContentPartPr>
              <p14:xfrm>
                <a:off x="2212049" y="4465672"/>
                <a:ext cx="140760" cy="10800"/>
              </p14:xfrm>
            </p:contentPart>
          </mc:Choice>
          <mc:Fallback>
            <p:pic>
              <p:nvPicPr>
                <p:cNvPr id="355" name="Ink 354">
                  <a:extLst>
                    <a:ext uri="{FF2B5EF4-FFF2-40B4-BE49-F238E27FC236}">
                      <a16:creationId xmlns:a16="http://schemas.microsoft.com/office/drawing/2014/main" id="{0BBE24E0-F7FC-4987-8582-4C587B22665D}"/>
                    </a:ext>
                  </a:extLst>
                </p:cNvPr>
                <p:cNvPicPr/>
                <p:nvPr/>
              </p:nvPicPr>
              <p:blipFill>
                <a:blip r:embed="rId385"/>
                <a:stretch>
                  <a:fillRect/>
                </a:stretch>
              </p:blipFill>
              <p:spPr>
                <a:xfrm>
                  <a:off x="2203049" y="4456672"/>
                  <a:ext cx="1584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356" name="Ink 355">
                  <a:extLst>
                    <a:ext uri="{FF2B5EF4-FFF2-40B4-BE49-F238E27FC236}">
                      <a16:creationId xmlns:a16="http://schemas.microsoft.com/office/drawing/2014/main" id="{5C937EED-E92C-4743-9B8D-500B6D91C811}"/>
                    </a:ext>
                  </a:extLst>
                </p14:cNvPr>
                <p14:cNvContentPartPr/>
                <p14:nvPr/>
              </p14:nvContentPartPr>
              <p14:xfrm>
                <a:off x="2215649" y="4518952"/>
                <a:ext cx="141840" cy="6120"/>
              </p14:xfrm>
            </p:contentPart>
          </mc:Choice>
          <mc:Fallback>
            <p:pic>
              <p:nvPicPr>
                <p:cNvPr id="356" name="Ink 355">
                  <a:extLst>
                    <a:ext uri="{FF2B5EF4-FFF2-40B4-BE49-F238E27FC236}">
                      <a16:creationId xmlns:a16="http://schemas.microsoft.com/office/drawing/2014/main" id="{5C937EED-E92C-4743-9B8D-500B6D91C811}"/>
                    </a:ext>
                  </a:extLst>
                </p:cNvPr>
                <p:cNvPicPr/>
                <p:nvPr/>
              </p:nvPicPr>
              <p:blipFill>
                <a:blip r:embed="rId387"/>
                <a:stretch>
                  <a:fillRect/>
                </a:stretch>
              </p:blipFill>
              <p:spPr>
                <a:xfrm>
                  <a:off x="2207009" y="4509952"/>
                  <a:ext cx="1594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357" name="Ink 356">
                  <a:extLst>
                    <a:ext uri="{FF2B5EF4-FFF2-40B4-BE49-F238E27FC236}">
                      <a16:creationId xmlns:a16="http://schemas.microsoft.com/office/drawing/2014/main" id="{45B29E03-7D3F-4439-B790-4161D4053897}"/>
                    </a:ext>
                  </a:extLst>
                </p14:cNvPr>
                <p14:cNvContentPartPr/>
                <p14:nvPr/>
              </p14:nvContentPartPr>
              <p14:xfrm>
                <a:off x="2462969" y="4445872"/>
                <a:ext cx="99360" cy="96120"/>
              </p14:xfrm>
            </p:contentPart>
          </mc:Choice>
          <mc:Fallback>
            <p:pic>
              <p:nvPicPr>
                <p:cNvPr id="357" name="Ink 356">
                  <a:extLst>
                    <a:ext uri="{FF2B5EF4-FFF2-40B4-BE49-F238E27FC236}">
                      <a16:creationId xmlns:a16="http://schemas.microsoft.com/office/drawing/2014/main" id="{45B29E03-7D3F-4439-B790-4161D4053897}"/>
                    </a:ext>
                  </a:extLst>
                </p:cNvPr>
                <p:cNvPicPr/>
                <p:nvPr/>
              </p:nvPicPr>
              <p:blipFill>
                <a:blip r:embed="rId389"/>
                <a:stretch>
                  <a:fillRect/>
                </a:stretch>
              </p:blipFill>
              <p:spPr>
                <a:xfrm>
                  <a:off x="2454329" y="4436872"/>
                  <a:ext cx="117000" cy="113760"/>
                </a:xfrm>
                <a:prstGeom prst="rect">
                  <a:avLst/>
                </a:prstGeom>
              </p:spPr>
            </p:pic>
          </mc:Fallback>
        </mc:AlternateContent>
      </p:grpSp>
      <p:grpSp>
        <p:nvGrpSpPr>
          <p:cNvPr id="371" name="Group 370">
            <a:extLst>
              <a:ext uri="{FF2B5EF4-FFF2-40B4-BE49-F238E27FC236}">
                <a16:creationId xmlns:a16="http://schemas.microsoft.com/office/drawing/2014/main" id="{C9230758-E93D-4216-995A-7F6D9B6A2AF6}"/>
              </a:ext>
            </a:extLst>
          </p:cNvPr>
          <p:cNvGrpSpPr/>
          <p:nvPr/>
        </p:nvGrpSpPr>
        <p:grpSpPr>
          <a:xfrm>
            <a:off x="766649" y="4825672"/>
            <a:ext cx="256320" cy="146880"/>
            <a:chOff x="766649" y="4825672"/>
            <a:chExt cx="256320" cy="146880"/>
          </a:xfrm>
        </p:grpSpPr>
        <mc:AlternateContent xmlns:mc="http://schemas.openxmlformats.org/markup-compatibility/2006">
          <mc:Choice xmlns:p14="http://schemas.microsoft.com/office/powerpoint/2010/main" Requires="p14">
            <p:contentPart p14:bwMode="auto" r:id="rId390">
              <p14:nvContentPartPr>
                <p14:cNvPr id="358" name="Ink 357">
                  <a:extLst>
                    <a:ext uri="{FF2B5EF4-FFF2-40B4-BE49-F238E27FC236}">
                      <a16:creationId xmlns:a16="http://schemas.microsoft.com/office/drawing/2014/main" id="{B4A96DF2-EB49-441B-9BF2-D392C0188171}"/>
                    </a:ext>
                  </a:extLst>
                </p14:cNvPr>
                <p14:cNvContentPartPr/>
                <p14:nvPr/>
              </p14:nvContentPartPr>
              <p14:xfrm>
                <a:off x="766649" y="4882552"/>
                <a:ext cx="127800" cy="16200"/>
              </p14:xfrm>
            </p:contentPart>
          </mc:Choice>
          <mc:Fallback>
            <p:pic>
              <p:nvPicPr>
                <p:cNvPr id="358" name="Ink 357">
                  <a:extLst>
                    <a:ext uri="{FF2B5EF4-FFF2-40B4-BE49-F238E27FC236}">
                      <a16:creationId xmlns:a16="http://schemas.microsoft.com/office/drawing/2014/main" id="{B4A96DF2-EB49-441B-9BF2-D392C0188171}"/>
                    </a:ext>
                  </a:extLst>
                </p:cNvPr>
                <p:cNvPicPr/>
                <p:nvPr/>
              </p:nvPicPr>
              <p:blipFill>
                <a:blip r:embed="rId391"/>
                <a:stretch>
                  <a:fillRect/>
                </a:stretch>
              </p:blipFill>
              <p:spPr>
                <a:xfrm>
                  <a:off x="757649" y="4873912"/>
                  <a:ext cx="1454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359" name="Ink 358">
                  <a:extLst>
                    <a:ext uri="{FF2B5EF4-FFF2-40B4-BE49-F238E27FC236}">
                      <a16:creationId xmlns:a16="http://schemas.microsoft.com/office/drawing/2014/main" id="{775C37B0-2F0B-44D0-B13C-96484AA8EFB5}"/>
                    </a:ext>
                  </a:extLst>
                </p14:cNvPr>
                <p14:cNvContentPartPr/>
                <p14:nvPr/>
              </p14:nvContentPartPr>
              <p14:xfrm>
                <a:off x="791489" y="4922152"/>
                <a:ext cx="138240" cy="6120"/>
              </p14:xfrm>
            </p:contentPart>
          </mc:Choice>
          <mc:Fallback>
            <p:pic>
              <p:nvPicPr>
                <p:cNvPr id="359" name="Ink 358">
                  <a:extLst>
                    <a:ext uri="{FF2B5EF4-FFF2-40B4-BE49-F238E27FC236}">
                      <a16:creationId xmlns:a16="http://schemas.microsoft.com/office/drawing/2014/main" id="{775C37B0-2F0B-44D0-B13C-96484AA8EFB5}"/>
                    </a:ext>
                  </a:extLst>
                </p:cNvPr>
                <p:cNvPicPr/>
                <p:nvPr/>
              </p:nvPicPr>
              <p:blipFill>
                <a:blip r:embed="rId393"/>
                <a:stretch>
                  <a:fillRect/>
                </a:stretch>
              </p:blipFill>
              <p:spPr>
                <a:xfrm>
                  <a:off x="782849" y="4913152"/>
                  <a:ext cx="155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360" name="Ink 359">
                  <a:extLst>
                    <a:ext uri="{FF2B5EF4-FFF2-40B4-BE49-F238E27FC236}">
                      <a16:creationId xmlns:a16="http://schemas.microsoft.com/office/drawing/2014/main" id="{D0B1598C-7FC0-45B6-9518-3CB879EFA03E}"/>
                    </a:ext>
                  </a:extLst>
                </p14:cNvPr>
                <p14:cNvContentPartPr/>
                <p14:nvPr/>
              </p14:nvContentPartPr>
              <p14:xfrm>
                <a:off x="922889" y="4825672"/>
                <a:ext cx="100080" cy="146880"/>
              </p14:xfrm>
            </p:contentPart>
          </mc:Choice>
          <mc:Fallback>
            <p:pic>
              <p:nvPicPr>
                <p:cNvPr id="360" name="Ink 359">
                  <a:extLst>
                    <a:ext uri="{FF2B5EF4-FFF2-40B4-BE49-F238E27FC236}">
                      <a16:creationId xmlns:a16="http://schemas.microsoft.com/office/drawing/2014/main" id="{D0B1598C-7FC0-45B6-9518-3CB879EFA03E}"/>
                    </a:ext>
                  </a:extLst>
                </p:cNvPr>
                <p:cNvPicPr/>
                <p:nvPr/>
              </p:nvPicPr>
              <p:blipFill>
                <a:blip r:embed="rId395"/>
                <a:stretch>
                  <a:fillRect/>
                </a:stretch>
              </p:blipFill>
              <p:spPr>
                <a:xfrm>
                  <a:off x="914249" y="4816672"/>
                  <a:ext cx="117720" cy="164520"/>
                </a:xfrm>
                <a:prstGeom prst="rect">
                  <a:avLst/>
                </a:prstGeom>
              </p:spPr>
            </p:pic>
          </mc:Fallback>
        </mc:AlternateContent>
      </p:grpSp>
      <p:grpSp>
        <p:nvGrpSpPr>
          <p:cNvPr id="370" name="Group 369">
            <a:extLst>
              <a:ext uri="{FF2B5EF4-FFF2-40B4-BE49-F238E27FC236}">
                <a16:creationId xmlns:a16="http://schemas.microsoft.com/office/drawing/2014/main" id="{C6BC508F-B773-42BD-A1B0-A6F68B8C9CCF}"/>
              </a:ext>
            </a:extLst>
          </p:cNvPr>
          <p:cNvGrpSpPr/>
          <p:nvPr/>
        </p:nvGrpSpPr>
        <p:grpSpPr>
          <a:xfrm>
            <a:off x="1265969" y="4823152"/>
            <a:ext cx="1302480" cy="204840"/>
            <a:chOff x="1265969" y="4823152"/>
            <a:chExt cx="1302480" cy="204840"/>
          </a:xfrm>
        </p:grpSpPr>
        <mc:AlternateContent xmlns:mc="http://schemas.openxmlformats.org/markup-compatibility/2006">
          <mc:Choice xmlns:p14="http://schemas.microsoft.com/office/powerpoint/2010/main" Requires="p14">
            <p:contentPart p14:bwMode="auto" r:id="rId396">
              <p14:nvContentPartPr>
                <p14:cNvPr id="361" name="Ink 360">
                  <a:extLst>
                    <a:ext uri="{FF2B5EF4-FFF2-40B4-BE49-F238E27FC236}">
                      <a16:creationId xmlns:a16="http://schemas.microsoft.com/office/drawing/2014/main" id="{422F7162-6DB0-47FB-9ED8-DB1346F48060}"/>
                    </a:ext>
                  </a:extLst>
                </p14:cNvPr>
                <p14:cNvContentPartPr/>
                <p14:nvPr/>
              </p14:nvContentPartPr>
              <p14:xfrm>
                <a:off x="1265969" y="4837192"/>
                <a:ext cx="133200" cy="117000"/>
              </p14:xfrm>
            </p:contentPart>
          </mc:Choice>
          <mc:Fallback>
            <p:pic>
              <p:nvPicPr>
                <p:cNvPr id="361" name="Ink 360">
                  <a:extLst>
                    <a:ext uri="{FF2B5EF4-FFF2-40B4-BE49-F238E27FC236}">
                      <a16:creationId xmlns:a16="http://schemas.microsoft.com/office/drawing/2014/main" id="{422F7162-6DB0-47FB-9ED8-DB1346F48060}"/>
                    </a:ext>
                  </a:extLst>
                </p:cNvPr>
                <p:cNvPicPr/>
                <p:nvPr/>
              </p:nvPicPr>
              <p:blipFill>
                <a:blip r:embed="rId397"/>
                <a:stretch>
                  <a:fillRect/>
                </a:stretch>
              </p:blipFill>
              <p:spPr>
                <a:xfrm>
                  <a:off x="1257329" y="4828192"/>
                  <a:ext cx="1508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362" name="Ink 361">
                  <a:extLst>
                    <a:ext uri="{FF2B5EF4-FFF2-40B4-BE49-F238E27FC236}">
                      <a16:creationId xmlns:a16="http://schemas.microsoft.com/office/drawing/2014/main" id="{2171380D-641E-4CE3-B59A-0936F0125C89}"/>
                    </a:ext>
                  </a:extLst>
                </p14:cNvPr>
                <p14:cNvContentPartPr/>
                <p14:nvPr/>
              </p14:nvContentPartPr>
              <p14:xfrm>
                <a:off x="1272809" y="4823152"/>
                <a:ext cx="108720" cy="122400"/>
              </p14:xfrm>
            </p:contentPart>
          </mc:Choice>
          <mc:Fallback>
            <p:pic>
              <p:nvPicPr>
                <p:cNvPr id="362" name="Ink 361">
                  <a:extLst>
                    <a:ext uri="{FF2B5EF4-FFF2-40B4-BE49-F238E27FC236}">
                      <a16:creationId xmlns:a16="http://schemas.microsoft.com/office/drawing/2014/main" id="{2171380D-641E-4CE3-B59A-0936F0125C89}"/>
                    </a:ext>
                  </a:extLst>
                </p:cNvPr>
                <p:cNvPicPr/>
                <p:nvPr/>
              </p:nvPicPr>
              <p:blipFill>
                <a:blip r:embed="rId399"/>
                <a:stretch>
                  <a:fillRect/>
                </a:stretch>
              </p:blipFill>
              <p:spPr>
                <a:xfrm>
                  <a:off x="1264169" y="4814152"/>
                  <a:ext cx="126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363" name="Ink 362">
                  <a:extLst>
                    <a:ext uri="{FF2B5EF4-FFF2-40B4-BE49-F238E27FC236}">
                      <a16:creationId xmlns:a16="http://schemas.microsoft.com/office/drawing/2014/main" id="{5EA9A646-33A7-468D-8C3B-FB8BE1791252}"/>
                    </a:ext>
                  </a:extLst>
                </p14:cNvPr>
                <p14:cNvContentPartPr/>
                <p14:nvPr/>
              </p14:nvContentPartPr>
              <p14:xfrm>
                <a:off x="1461089" y="4922152"/>
                <a:ext cx="93960" cy="93960"/>
              </p14:xfrm>
            </p:contentPart>
          </mc:Choice>
          <mc:Fallback>
            <p:pic>
              <p:nvPicPr>
                <p:cNvPr id="363" name="Ink 362">
                  <a:extLst>
                    <a:ext uri="{FF2B5EF4-FFF2-40B4-BE49-F238E27FC236}">
                      <a16:creationId xmlns:a16="http://schemas.microsoft.com/office/drawing/2014/main" id="{5EA9A646-33A7-468D-8C3B-FB8BE1791252}"/>
                    </a:ext>
                  </a:extLst>
                </p:cNvPr>
                <p:cNvPicPr/>
                <p:nvPr/>
              </p:nvPicPr>
              <p:blipFill>
                <a:blip r:embed="rId401"/>
                <a:stretch>
                  <a:fillRect/>
                </a:stretch>
              </p:blipFill>
              <p:spPr>
                <a:xfrm>
                  <a:off x="1452089" y="4913152"/>
                  <a:ext cx="1116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364" name="Ink 363">
                  <a:extLst>
                    <a:ext uri="{FF2B5EF4-FFF2-40B4-BE49-F238E27FC236}">
                      <a16:creationId xmlns:a16="http://schemas.microsoft.com/office/drawing/2014/main" id="{E355AC50-D146-4BD9-9585-28AB06FCF906}"/>
                    </a:ext>
                  </a:extLst>
                </p14:cNvPr>
                <p14:cNvContentPartPr/>
                <p14:nvPr/>
              </p14:nvContentPartPr>
              <p14:xfrm>
                <a:off x="1650449" y="4910992"/>
                <a:ext cx="129960" cy="720"/>
              </p14:xfrm>
            </p:contentPart>
          </mc:Choice>
          <mc:Fallback>
            <p:pic>
              <p:nvPicPr>
                <p:cNvPr id="364" name="Ink 363">
                  <a:extLst>
                    <a:ext uri="{FF2B5EF4-FFF2-40B4-BE49-F238E27FC236}">
                      <a16:creationId xmlns:a16="http://schemas.microsoft.com/office/drawing/2014/main" id="{E355AC50-D146-4BD9-9585-28AB06FCF906}"/>
                    </a:ext>
                  </a:extLst>
                </p:cNvPr>
                <p:cNvPicPr/>
                <p:nvPr/>
              </p:nvPicPr>
              <p:blipFill>
                <a:blip r:embed="rId403"/>
                <a:stretch>
                  <a:fillRect/>
                </a:stretch>
              </p:blipFill>
              <p:spPr>
                <a:xfrm>
                  <a:off x="1641449" y="4901992"/>
                  <a:ext cx="1476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365" name="Ink 364">
                  <a:extLst>
                    <a:ext uri="{FF2B5EF4-FFF2-40B4-BE49-F238E27FC236}">
                      <a16:creationId xmlns:a16="http://schemas.microsoft.com/office/drawing/2014/main" id="{7538A171-078F-4856-A36B-13A2E26B90A4}"/>
                    </a:ext>
                  </a:extLst>
                </p14:cNvPr>
                <p14:cNvContentPartPr/>
                <p14:nvPr/>
              </p14:nvContentPartPr>
              <p14:xfrm>
                <a:off x="1877609" y="4843312"/>
                <a:ext cx="120600" cy="120960"/>
              </p14:xfrm>
            </p:contentPart>
          </mc:Choice>
          <mc:Fallback>
            <p:pic>
              <p:nvPicPr>
                <p:cNvPr id="365" name="Ink 364">
                  <a:extLst>
                    <a:ext uri="{FF2B5EF4-FFF2-40B4-BE49-F238E27FC236}">
                      <a16:creationId xmlns:a16="http://schemas.microsoft.com/office/drawing/2014/main" id="{7538A171-078F-4856-A36B-13A2E26B90A4}"/>
                    </a:ext>
                  </a:extLst>
                </p:cNvPr>
                <p:cNvPicPr/>
                <p:nvPr/>
              </p:nvPicPr>
              <p:blipFill>
                <a:blip r:embed="rId405"/>
                <a:stretch>
                  <a:fillRect/>
                </a:stretch>
              </p:blipFill>
              <p:spPr>
                <a:xfrm>
                  <a:off x="1868969" y="4834312"/>
                  <a:ext cx="1382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366" name="Ink 365">
                  <a:extLst>
                    <a:ext uri="{FF2B5EF4-FFF2-40B4-BE49-F238E27FC236}">
                      <a16:creationId xmlns:a16="http://schemas.microsoft.com/office/drawing/2014/main" id="{E931B2A1-643A-4D7D-81C7-12CE0F0DB6B9}"/>
                    </a:ext>
                  </a:extLst>
                </p14:cNvPr>
                <p14:cNvContentPartPr/>
                <p14:nvPr/>
              </p14:nvContentPartPr>
              <p14:xfrm>
                <a:off x="2041049" y="4933312"/>
                <a:ext cx="63360" cy="94680"/>
              </p14:xfrm>
            </p:contentPart>
          </mc:Choice>
          <mc:Fallback>
            <p:pic>
              <p:nvPicPr>
                <p:cNvPr id="366" name="Ink 365">
                  <a:extLst>
                    <a:ext uri="{FF2B5EF4-FFF2-40B4-BE49-F238E27FC236}">
                      <a16:creationId xmlns:a16="http://schemas.microsoft.com/office/drawing/2014/main" id="{E931B2A1-643A-4D7D-81C7-12CE0F0DB6B9}"/>
                    </a:ext>
                  </a:extLst>
                </p:cNvPr>
                <p:cNvPicPr/>
                <p:nvPr/>
              </p:nvPicPr>
              <p:blipFill>
                <a:blip r:embed="rId407"/>
                <a:stretch>
                  <a:fillRect/>
                </a:stretch>
              </p:blipFill>
              <p:spPr>
                <a:xfrm>
                  <a:off x="2032409" y="4924672"/>
                  <a:ext cx="810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367" name="Ink 366">
                  <a:extLst>
                    <a:ext uri="{FF2B5EF4-FFF2-40B4-BE49-F238E27FC236}">
                      <a16:creationId xmlns:a16="http://schemas.microsoft.com/office/drawing/2014/main" id="{2B1A3E89-48FB-4859-BE6C-7098DC7F28EC}"/>
                    </a:ext>
                  </a:extLst>
                </p14:cNvPr>
                <p14:cNvContentPartPr/>
                <p14:nvPr/>
              </p14:nvContentPartPr>
              <p14:xfrm>
                <a:off x="2248409" y="4882552"/>
                <a:ext cx="125280" cy="7200"/>
              </p14:xfrm>
            </p:contentPart>
          </mc:Choice>
          <mc:Fallback>
            <p:pic>
              <p:nvPicPr>
                <p:cNvPr id="367" name="Ink 366">
                  <a:extLst>
                    <a:ext uri="{FF2B5EF4-FFF2-40B4-BE49-F238E27FC236}">
                      <a16:creationId xmlns:a16="http://schemas.microsoft.com/office/drawing/2014/main" id="{2B1A3E89-48FB-4859-BE6C-7098DC7F28EC}"/>
                    </a:ext>
                  </a:extLst>
                </p:cNvPr>
                <p:cNvPicPr/>
                <p:nvPr/>
              </p:nvPicPr>
              <p:blipFill>
                <a:blip r:embed="rId409"/>
                <a:stretch>
                  <a:fillRect/>
                </a:stretch>
              </p:blipFill>
              <p:spPr>
                <a:xfrm>
                  <a:off x="2239409" y="4873912"/>
                  <a:ext cx="142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368" name="Ink 367">
                  <a:extLst>
                    <a:ext uri="{FF2B5EF4-FFF2-40B4-BE49-F238E27FC236}">
                      <a16:creationId xmlns:a16="http://schemas.microsoft.com/office/drawing/2014/main" id="{E845F59A-C332-476C-A48E-B5DD13F2A5C7}"/>
                    </a:ext>
                  </a:extLst>
                </p14:cNvPr>
                <p14:cNvContentPartPr/>
                <p14:nvPr/>
              </p14:nvContentPartPr>
              <p14:xfrm>
                <a:off x="2261369" y="4921072"/>
                <a:ext cx="117720" cy="8640"/>
              </p14:xfrm>
            </p:contentPart>
          </mc:Choice>
          <mc:Fallback>
            <p:pic>
              <p:nvPicPr>
                <p:cNvPr id="368" name="Ink 367">
                  <a:extLst>
                    <a:ext uri="{FF2B5EF4-FFF2-40B4-BE49-F238E27FC236}">
                      <a16:creationId xmlns:a16="http://schemas.microsoft.com/office/drawing/2014/main" id="{E845F59A-C332-476C-A48E-B5DD13F2A5C7}"/>
                    </a:ext>
                  </a:extLst>
                </p:cNvPr>
                <p:cNvPicPr/>
                <p:nvPr/>
              </p:nvPicPr>
              <p:blipFill>
                <a:blip r:embed="rId411"/>
                <a:stretch>
                  <a:fillRect/>
                </a:stretch>
              </p:blipFill>
              <p:spPr>
                <a:xfrm>
                  <a:off x="2252729" y="4912432"/>
                  <a:ext cx="1353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369" name="Ink 368">
                  <a:extLst>
                    <a:ext uri="{FF2B5EF4-FFF2-40B4-BE49-F238E27FC236}">
                      <a16:creationId xmlns:a16="http://schemas.microsoft.com/office/drawing/2014/main" id="{56031F9F-F437-48A1-8730-7FC243BD4E96}"/>
                    </a:ext>
                  </a:extLst>
                </p14:cNvPr>
                <p14:cNvContentPartPr/>
                <p14:nvPr/>
              </p14:nvContentPartPr>
              <p14:xfrm>
                <a:off x="2454329" y="4847632"/>
                <a:ext cx="114120" cy="108360"/>
              </p14:xfrm>
            </p:contentPart>
          </mc:Choice>
          <mc:Fallback>
            <p:pic>
              <p:nvPicPr>
                <p:cNvPr id="369" name="Ink 368">
                  <a:extLst>
                    <a:ext uri="{FF2B5EF4-FFF2-40B4-BE49-F238E27FC236}">
                      <a16:creationId xmlns:a16="http://schemas.microsoft.com/office/drawing/2014/main" id="{56031F9F-F437-48A1-8730-7FC243BD4E96}"/>
                    </a:ext>
                  </a:extLst>
                </p:cNvPr>
                <p:cNvPicPr/>
                <p:nvPr/>
              </p:nvPicPr>
              <p:blipFill>
                <a:blip r:embed="rId413"/>
                <a:stretch>
                  <a:fillRect/>
                </a:stretch>
              </p:blipFill>
              <p:spPr>
                <a:xfrm>
                  <a:off x="2445329" y="4838632"/>
                  <a:ext cx="131760" cy="126000"/>
                </a:xfrm>
                <a:prstGeom prst="rect">
                  <a:avLst/>
                </a:prstGeom>
              </p:spPr>
            </p:pic>
          </mc:Fallback>
        </mc:AlternateContent>
      </p:grpSp>
      <p:grpSp>
        <p:nvGrpSpPr>
          <p:cNvPr id="395" name="Group 394">
            <a:extLst>
              <a:ext uri="{FF2B5EF4-FFF2-40B4-BE49-F238E27FC236}">
                <a16:creationId xmlns:a16="http://schemas.microsoft.com/office/drawing/2014/main" id="{3CFD82C4-586A-4F4C-A08F-929104F644D1}"/>
              </a:ext>
            </a:extLst>
          </p:cNvPr>
          <p:cNvGrpSpPr/>
          <p:nvPr/>
        </p:nvGrpSpPr>
        <p:grpSpPr>
          <a:xfrm>
            <a:off x="3457289" y="4324912"/>
            <a:ext cx="2459520" cy="442440"/>
            <a:chOff x="3457289" y="4324912"/>
            <a:chExt cx="2459520" cy="442440"/>
          </a:xfrm>
        </p:grpSpPr>
        <mc:AlternateContent xmlns:mc="http://schemas.openxmlformats.org/markup-compatibility/2006">
          <mc:Choice xmlns:p14="http://schemas.microsoft.com/office/powerpoint/2010/main" Requires="p14">
            <p:contentPart p14:bwMode="auto" r:id="rId414">
              <p14:nvContentPartPr>
                <p14:cNvPr id="373" name="Ink 372">
                  <a:extLst>
                    <a:ext uri="{FF2B5EF4-FFF2-40B4-BE49-F238E27FC236}">
                      <a16:creationId xmlns:a16="http://schemas.microsoft.com/office/drawing/2014/main" id="{E716CF45-C939-490C-A84D-E60974928C12}"/>
                    </a:ext>
                  </a:extLst>
                </p14:cNvPr>
                <p14:cNvContentPartPr/>
                <p14:nvPr/>
              </p14:nvContentPartPr>
              <p14:xfrm>
                <a:off x="3536489" y="4535512"/>
                <a:ext cx="7920" cy="2160"/>
              </p14:xfrm>
            </p:contentPart>
          </mc:Choice>
          <mc:Fallback>
            <p:pic>
              <p:nvPicPr>
                <p:cNvPr id="373" name="Ink 372">
                  <a:extLst>
                    <a:ext uri="{FF2B5EF4-FFF2-40B4-BE49-F238E27FC236}">
                      <a16:creationId xmlns:a16="http://schemas.microsoft.com/office/drawing/2014/main" id="{E716CF45-C939-490C-A84D-E60974928C12}"/>
                    </a:ext>
                  </a:extLst>
                </p:cNvPr>
                <p:cNvPicPr/>
                <p:nvPr/>
              </p:nvPicPr>
              <p:blipFill>
                <a:blip r:embed="rId415"/>
                <a:stretch>
                  <a:fillRect/>
                </a:stretch>
              </p:blipFill>
              <p:spPr>
                <a:xfrm>
                  <a:off x="3527849" y="4526872"/>
                  <a:ext cx="255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374" name="Ink 373">
                  <a:extLst>
                    <a:ext uri="{FF2B5EF4-FFF2-40B4-BE49-F238E27FC236}">
                      <a16:creationId xmlns:a16="http://schemas.microsoft.com/office/drawing/2014/main" id="{7B73ED94-CA50-4054-BAA4-D76D8E44D471}"/>
                    </a:ext>
                  </a:extLst>
                </p14:cNvPr>
                <p14:cNvContentPartPr/>
                <p14:nvPr/>
              </p14:nvContentPartPr>
              <p14:xfrm>
                <a:off x="3457289" y="4601752"/>
                <a:ext cx="180000" cy="25560"/>
              </p14:xfrm>
            </p:contentPart>
          </mc:Choice>
          <mc:Fallback>
            <p:pic>
              <p:nvPicPr>
                <p:cNvPr id="374" name="Ink 373">
                  <a:extLst>
                    <a:ext uri="{FF2B5EF4-FFF2-40B4-BE49-F238E27FC236}">
                      <a16:creationId xmlns:a16="http://schemas.microsoft.com/office/drawing/2014/main" id="{7B73ED94-CA50-4054-BAA4-D76D8E44D471}"/>
                    </a:ext>
                  </a:extLst>
                </p:cNvPr>
                <p:cNvPicPr/>
                <p:nvPr/>
              </p:nvPicPr>
              <p:blipFill>
                <a:blip r:embed="rId417"/>
                <a:stretch>
                  <a:fillRect/>
                </a:stretch>
              </p:blipFill>
              <p:spPr>
                <a:xfrm>
                  <a:off x="3448649" y="4593112"/>
                  <a:ext cx="197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375" name="Ink 374">
                  <a:extLst>
                    <a:ext uri="{FF2B5EF4-FFF2-40B4-BE49-F238E27FC236}">
                      <a16:creationId xmlns:a16="http://schemas.microsoft.com/office/drawing/2014/main" id="{9FE46D7F-04BD-465E-9247-BE261705A91B}"/>
                    </a:ext>
                  </a:extLst>
                </p14:cNvPr>
                <p14:cNvContentPartPr/>
                <p14:nvPr/>
              </p14:nvContentPartPr>
              <p14:xfrm>
                <a:off x="3742409" y="4524352"/>
                <a:ext cx="139680" cy="164160"/>
              </p14:xfrm>
            </p:contentPart>
          </mc:Choice>
          <mc:Fallback>
            <p:pic>
              <p:nvPicPr>
                <p:cNvPr id="375" name="Ink 374">
                  <a:extLst>
                    <a:ext uri="{FF2B5EF4-FFF2-40B4-BE49-F238E27FC236}">
                      <a16:creationId xmlns:a16="http://schemas.microsoft.com/office/drawing/2014/main" id="{9FE46D7F-04BD-465E-9247-BE261705A91B}"/>
                    </a:ext>
                  </a:extLst>
                </p:cNvPr>
                <p:cNvPicPr/>
                <p:nvPr/>
              </p:nvPicPr>
              <p:blipFill>
                <a:blip r:embed="rId419"/>
                <a:stretch>
                  <a:fillRect/>
                </a:stretch>
              </p:blipFill>
              <p:spPr>
                <a:xfrm>
                  <a:off x="3733409" y="4515712"/>
                  <a:ext cx="1573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376" name="Ink 375">
                  <a:extLst>
                    <a:ext uri="{FF2B5EF4-FFF2-40B4-BE49-F238E27FC236}">
                      <a16:creationId xmlns:a16="http://schemas.microsoft.com/office/drawing/2014/main" id="{4D7FB7AB-B27D-4866-91F3-30B8545D5F8A}"/>
                    </a:ext>
                  </a:extLst>
                </p14:cNvPr>
                <p14:cNvContentPartPr/>
                <p14:nvPr/>
              </p14:nvContentPartPr>
              <p14:xfrm>
                <a:off x="3782369" y="4594192"/>
                <a:ext cx="94320" cy="1080"/>
              </p14:xfrm>
            </p:contentPart>
          </mc:Choice>
          <mc:Fallback>
            <p:pic>
              <p:nvPicPr>
                <p:cNvPr id="376" name="Ink 375">
                  <a:extLst>
                    <a:ext uri="{FF2B5EF4-FFF2-40B4-BE49-F238E27FC236}">
                      <a16:creationId xmlns:a16="http://schemas.microsoft.com/office/drawing/2014/main" id="{4D7FB7AB-B27D-4866-91F3-30B8545D5F8A}"/>
                    </a:ext>
                  </a:extLst>
                </p:cNvPr>
                <p:cNvPicPr/>
                <p:nvPr/>
              </p:nvPicPr>
              <p:blipFill>
                <a:blip r:embed="rId421"/>
                <a:stretch>
                  <a:fillRect/>
                </a:stretch>
              </p:blipFill>
              <p:spPr>
                <a:xfrm>
                  <a:off x="3773729" y="4585552"/>
                  <a:ext cx="1119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377" name="Ink 376">
                  <a:extLst>
                    <a:ext uri="{FF2B5EF4-FFF2-40B4-BE49-F238E27FC236}">
                      <a16:creationId xmlns:a16="http://schemas.microsoft.com/office/drawing/2014/main" id="{37506B14-9CE4-4E15-AC52-AABB4B1F6A28}"/>
                    </a:ext>
                  </a:extLst>
                </p14:cNvPr>
                <p14:cNvContentPartPr/>
                <p14:nvPr/>
              </p14:nvContentPartPr>
              <p14:xfrm>
                <a:off x="4026449" y="4589872"/>
                <a:ext cx="105480" cy="13680"/>
              </p14:xfrm>
            </p:contentPart>
          </mc:Choice>
          <mc:Fallback>
            <p:pic>
              <p:nvPicPr>
                <p:cNvPr id="377" name="Ink 376">
                  <a:extLst>
                    <a:ext uri="{FF2B5EF4-FFF2-40B4-BE49-F238E27FC236}">
                      <a16:creationId xmlns:a16="http://schemas.microsoft.com/office/drawing/2014/main" id="{37506B14-9CE4-4E15-AC52-AABB4B1F6A28}"/>
                    </a:ext>
                  </a:extLst>
                </p:cNvPr>
                <p:cNvPicPr/>
                <p:nvPr/>
              </p:nvPicPr>
              <p:blipFill>
                <a:blip r:embed="rId423"/>
                <a:stretch>
                  <a:fillRect/>
                </a:stretch>
              </p:blipFill>
              <p:spPr>
                <a:xfrm>
                  <a:off x="4017809" y="4581232"/>
                  <a:ext cx="1231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378" name="Ink 377">
                  <a:extLst>
                    <a:ext uri="{FF2B5EF4-FFF2-40B4-BE49-F238E27FC236}">
                      <a16:creationId xmlns:a16="http://schemas.microsoft.com/office/drawing/2014/main" id="{7A8C2F21-13C5-4574-A007-3135BACD5E3A}"/>
                    </a:ext>
                  </a:extLst>
                </p14:cNvPr>
                <p14:cNvContentPartPr/>
                <p14:nvPr/>
              </p14:nvContentPartPr>
              <p14:xfrm>
                <a:off x="4042289" y="4635232"/>
                <a:ext cx="117720" cy="5400"/>
              </p14:xfrm>
            </p:contentPart>
          </mc:Choice>
          <mc:Fallback>
            <p:pic>
              <p:nvPicPr>
                <p:cNvPr id="378" name="Ink 377">
                  <a:extLst>
                    <a:ext uri="{FF2B5EF4-FFF2-40B4-BE49-F238E27FC236}">
                      <a16:creationId xmlns:a16="http://schemas.microsoft.com/office/drawing/2014/main" id="{7A8C2F21-13C5-4574-A007-3135BACD5E3A}"/>
                    </a:ext>
                  </a:extLst>
                </p:cNvPr>
                <p:cNvPicPr/>
                <p:nvPr/>
              </p:nvPicPr>
              <p:blipFill>
                <a:blip r:embed="rId425"/>
                <a:stretch>
                  <a:fillRect/>
                </a:stretch>
              </p:blipFill>
              <p:spPr>
                <a:xfrm>
                  <a:off x="4033649" y="4626592"/>
                  <a:ext cx="135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379" name="Ink 378">
                  <a:extLst>
                    <a:ext uri="{FF2B5EF4-FFF2-40B4-BE49-F238E27FC236}">
                      <a16:creationId xmlns:a16="http://schemas.microsoft.com/office/drawing/2014/main" id="{3484B88C-D709-4AA4-9E38-1F58E109B26D}"/>
                    </a:ext>
                  </a:extLst>
                </p14:cNvPr>
                <p14:cNvContentPartPr/>
                <p14:nvPr/>
              </p14:nvContentPartPr>
              <p14:xfrm>
                <a:off x="4282769" y="4349752"/>
                <a:ext cx="135360" cy="358920"/>
              </p14:xfrm>
            </p:contentPart>
          </mc:Choice>
          <mc:Fallback>
            <p:pic>
              <p:nvPicPr>
                <p:cNvPr id="379" name="Ink 378">
                  <a:extLst>
                    <a:ext uri="{FF2B5EF4-FFF2-40B4-BE49-F238E27FC236}">
                      <a16:creationId xmlns:a16="http://schemas.microsoft.com/office/drawing/2014/main" id="{3484B88C-D709-4AA4-9E38-1F58E109B26D}"/>
                    </a:ext>
                  </a:extLst>
                </p:cNvPr>
                <p:cNvPicPr/>
                <p:nvPr/>
              </p:nvPicPr>
              <p:blipFill>
                <a:blip r:embed="rId427"/>
                <a:stretch>
                  <a:fillRect/>
                </a:stretch>
              </p:blipFill>
              <p:spPr>
                <a:xfrm>
                  <a:off x="4273769" y="4340752"/>
                  <a:ext cx="1530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380" name="Ink 379">
                  <a:extLst>
                    <a:ext uri="{FF2B5EF4-FFF2-40B4-BE49-F238E27FC236}">
                      <a16:creationId xmlns:a16="http://schemas.microsoft.com/office/drawing/2014/main" id="{5AE92AA6-628A-4977-943D-B3B1339927F4}"/>
                    </a:ext>
                  </a:extLst>
                </p14:cNvPr>
                <p14:cNvContentPartPr/>
                <p14:nvPr/>
              </p14:nvContentPartPr>
              <p14:xfrm>
                <a:off x="4332449" y="4349392"/>
                <a:ext cx="1032840" cy="38160"/>
              </p14:xfrm>
            </p:contentPart>
          </mc:Choice>
          <mc:Fallback>
            <p:pic>
              <p:nvPicPr>
                <p:cNvPr id="380" name="Ink 379">
                  <a:extLst>
                    <a:ext uri="{FF2B5EF4-FFF2-40B4-BE49-F238E27FC236}">
                      <a16:creationId xmlns:a16="http://schemas.microsoft.com/office/drawing/2014/main" id="{5AE92AA6-628A-4977-943D-B3B1339927F4}"/>
                    </a:ext>
                  </a:extLst>
                </p:cNvPr>
                <p:cNvPicPr/>
                <p:nvPr/>
              </p:nvPicPr>
              <p:blipFill>
                <a:blip r:embed="rId429"/>
                <a:stretch>
                  <a:fillRect/>
                </a:stretch>
              </p:blipFill>
              <p:spPr>
                <a:xfrm>
                  <a:off x="4323449" y="4340752"/>
                  <a:ext cx="10504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381" name="Ink 380">
                  <a:extLst>
                    <a:ext uri="{FF2B5EF4-FFF2-40B4-BE49-F238E27FC236}">
                      <a16:creationId xmlns:a16="http://schemas.microsoft.com/office/drawing/2014/main" id="{ADFA13A8-40DF-46B2-B2DF-EEF992F7F162}"/>
                    </a:ext>
                  </a:extLst>
                </p14:cNvPr>
                <p14:cNvContentPartPr/>
                <p14:nvPr/>
              </p14:nvContentPartPr>
              <p14:xfrm>
                <a:off x="4447649" y="4543072"/>
                <a:ext cx="119520" cy="141480"/>
              </p14:xfrm>
            </p:contentPart>
          </mc:Choice>
          <mc:Fallback>
            <p:pic>
              <p:nvPicPr>
                <p:cNvPr id="381" name="Ink 380">
                  <a:extLst>
                    <a:ext uri="{FF2B5EF4-FFF2-40B4-BE49-F238E27FC236}">
                      <a16:creationId xmlns:a16="http://schemas.microsoft.com/office/drawing/2014/main" id="{ADFA13A8-40DF-46B2-B2DF-EEF992F7F162}"/>
                    </a:ext>
                  </a:extLst>
                </p:cNvPr>
                <p:cNvPicPr/>
                <p:nvPr/>
              </p:nvPicPr>
              <p:blipFill>
                <a:blip r:embed="rId431"/>
                <a:stretch>
                  <a:fillRect/>
                </a:stretch>
              </p:blipFill>
              <p:spPr>
                <a:xfrm>
                  <a:off x="4438649" y="4534072"/>
                  <a:ext cx="1371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382" name="Ink 381">
                  <a:extLst>
                    <a:ext uri="{FF2B5EF4-FFF2-40B4-BE49-F238E27FC236}">
                      <a16:creationId xmlns:a16="http://schemas.microsoft.com/office/drawing/2014/main" id="{8F805F31-6FBE-4F21-A9C4-8DED2DB34987}"/>
                    </a:ext>
                  </a:extLst>
                </p14:cNvPr>
                <p14:cNvContentPartPr/>
                <p14:nvPr/>
              </p14:nvContentPartPr>
              <p14:xfrm>
                <a:off x="4595609" y="4482592"/>
                <a:ext cx="84240" cy="82800"/>
              </p14:xfrm>
            </p:contentPart>
          </mc:Choice>
          <mc:Fallback>
            <p:pic>
              <p:nvPicPr>
                <p:cNvPr id="382" name="Ink 381">
                  <a:extLst>
                    <a:ext uri="{FF2B5EF4-FFF2-40B4-BE49-F238E27FC236}">
                      <a16:creationId xmlns:a16="http://schemas.microsoft.com/office/drawing/2014/main" id="{8F805F31-6FBE-4F21-A9C4-8DED2DB34987}"/>
                    </a:ext>
                  </a:extLst>
                </p:cNvPr>
                <p:cNvPicPr/>
                <p:nvPr/>
              </p:nvPicPr>
              <p:blipFill>
                <a:blip r:embed="rId433"/>
                <a:stretch>
                  <a:fillRect/>
                </a:stretch>
              </p:blipFill>
              <p:spPr>
                <a:xfrm>
                  <a:off x="4586609" y="4473952"/>
                  <a:ext cx="1018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383" name="Ink 382">
                  <a:extLst>
                    <a:ext uri="{FF2B5EF4-FFF2-40B4-BE49-F238E27FC236}">
                      <a16:creationId xmlns:a16="http://schemas.microsoft.com/office/drawing/2014/main" id="{F00AF126-C06B-478B-A5B5-C2E0FDDAD73A}"/>
                    </a:ext>
                  </a:extLst>
                </p14:cNvPr>
                <p14:cNvContentPartPr/>
                <p14:nvPr/>
              </p14:nvContentPartPr>
              <p14:xfrm>
                <a:off x="4752929" y="4586632"/>
                <a:ext cx="138240" cy="2880"/>
              </p14:xfrm>
            </p:contentPart>
          </mc:Choice>
          <mc:Fallback>
            <p:pic>
              <p:nvPicPr>
                <p:cNvPr id="383" name="Ink 382">
                  <a:extLst>
                    <a:ext uri="{FF2B5EF4-FFF2-40B4-BE49-F238E27FC236}">
                      <a16:creationId xmlns:a16="http://schemas.microsoft.com/office/drawing/2014/main" id="{F00AF126-C06B-478B-A5B5-C2E0FDDAD73A}"/>
                    </a:ext>
                  </a:extLst>
                </p:cNvPr>
                <p:cNvPicPr/>
                <p:nvPr/>
              </p:nvPicPr>
              <p:blipFill>
                <a:blip r:embed="rId435"/>
                <a:stretch>
                  <a:fillRect/>
                </a:stretch>
              </p:blipFill>
              <p:spPr>
                <a:xfrm>
                  <a:off x="4744289" y="4577992"/>
                  <a:ext cx="1558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84" name="Ink 383">
                  <a:extLst>
                    <a:ext uri="{FF2B5EF4-FFF2-40B4-BE49-F238E27FC236}">
                      <a16:creationId xmlns:a16="http://schemas.microsoft.com/office/drawing/2014/main" id="{9738CF47-02BA-4F1E-87EC-66A86D4C1513}"/>
                    </a:ext>
                  </a:extLst>
                </p14:cNvPr>
                <p14:cNvContentPartPr/>
                <p14:nvPr/>
              </p14:nvContentPartPr>
              <p14:xfrm>
                <a:off x="4809809" y="4518952"/>
                <a:ext cx="21960" cy="142920"/>
              </p14:xfrm>
            </p:contentPart>
          </mc:Choice>
          <mc:Fallback>
            <p:pic>
              <p:nvPicPr>
                <p:cNvPr id="384" name="Ink 383">
                  <a:extLst>
                    <a:ext uri="{FF2B5EF4-FFF2-40B4-BE49-F238E27FC236}">
                      <a16:creationId xmlns:a16="http://schemas.microsoft.com/office/drawing/2014/main" id="{9738CF47-02BA-4F1E-87EC-66A86D4C1513}"/>
                    </a:ext>
                  </a:extLst>
                </p:cNvPr>
                <p:cNvPicPr/>
                <p:nvPr/>
              </p:nvPicPr>
              <p:blipFill>
                <a:blip r:embed="rId437"/>
                <a:stretch>
                  <a:fillRect/>
                </a:stretch>
              </p:blipFill>
              <p:spPr>
                <a:xfrm>
                  <a:off x="4800809" y="4509952"/>
                  <a:ext cx="396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385" name="Ink 384">
                  <a:extLst>
                    <a:ext uri="{FF2B5EF4-FFF2-40B4-BE49-F238E27FC236}">
                      <a16:creationId xmlns:a16="http://schemas.microsoft.com/office/drawing/2014/main" id="{9D700372-2BD5-4F4C-8151-F8A42ABCCED5}"/>
                    </a:ext>
                  </a:extLst>
                </p14:cNvPr>
                <p14:cNvContentPartPr/>
                <p14:nvPr/>
              </p14:nvContentPartPr>
              <p14:xfrm>
                <a:off x="4976129" y="4504552"/>
                <a:ext cx="115200" cy="262800"/>
              </p14:xfrm>
            </p:contentPart>
          </mc:Choice>
          <mc:Fallback>
            <p:pic>
              <p:nvPicPr>
                <p:cNvPr id="385" name="Ink 384">
                  <a:extLst>
                    <a:ext uri="{FF2B5EF4-FFF2-40B4-BE49-F238E27FC236}">
                      <a16:creationId xmlns:a16="http://schemas.microsoft.com/office/drawing/2014/main" id="{9D700372-2BD5-4F4C-8151-F8A42ABCCED5}"/>
                    </a:ext>
                  </a:extLst>
                </p:cNvPr>
                <p:cNvPicPr/>
                <p:nvPr/>
              </p:nvPicPr>
              <p:blipFill>
                <a:blip r:embed="rId439"/>
                <a:stretch>
                  <a:fillRect/>
                </a:stretch>
              </p:blipFill>
              <p:spPr>
                <a:xfrm>
                  <a:off x="4967489" y="4495912"/>
                  <a:ext cx="1328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386" name="Ink 385">
                  <a:extLst>
                    <a:ext uri="{FF2B5EF4-FFF2-40B4-BE49-F238E27FC236}">
                      <a16:creationId xmlns:a16="http://schemas.microsoft.com/office/drawing/2014/main" id="{C4F27AFF-79DF-4AD5-B1A4-44D12FAB6EA8}"/>
                    </a:ext>
                  </a:extLst>
                </p14:cNvPr>
                <p14:cNvContentPartPr/>
                <p14:nvPr/>
              </p14:nvContentPartPr>
              <p14:xfrm>
                <a:off x="5151809" y="4518592"/>
                <a:ext cx="78480" cy="127080"/>
              </p14:xfrm>
            </p:contentPart>
          </mc:Choice>
          <mc:Fallback>
            <p:pic>
              <p:nvPicPr>
                <p:cNvPr id="386" name="Ink 385">
                  <a:extLst>
                    <a:ext uri="{FF2B5EF4-FFF2-40B4-BE49-F238E27FC236}">
                      <a16:creationId xmlns:a16="http://schemas.microsoft.com/office/drawing/2014/main" id="{C4F27AFF-79DF-4AD5-B1A4-44D12FAB6EA8}"/>
                    </a:ext>
                  </a:extLst>
                </p:cNvPr>
                <p:cNvPicPr/>
                <p:nvPr/>
              </p:nvPicPr>
              <p:blipFill>
                <a:blip r:embed="rId441"/>
                <a:stretch>
                  <a:fillRect/>
                </a:stretch>
              </p:blipFill>
              <p:spPr>
                <a:xfrm>
                  <a:off x="5142809" y="4509952"/>
                  <a:ext cx="961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387" name="Ink 386">
                  <a:extLst>
                    <a:ext uri="{FF2B5EF4-FFF2-40B4-BE49-F238E27FC236}">
                      <a16:creationId xmlns:a16="http://schemas.microsoft.com/office/drawing/2014/main" id="{59F1F156-C1FB-4233-AA0A-277BB25D7BD9}"/>
                    </a:ext>
                  </a:extLst>
                </p14:cNvPr>
                <p14:cNvContentPartPr/>
                <p14:nvPr/>
              </p14:nvContentPartPr>
              <p14:xfrm>
                <a:off x="5107889" y="4518952"/>
                <a:ext cx="114120" cy="143640"/>
              </p14:xfrm>
            </p:contentPart>
          </mc:Choice>
          <mc:Fallback>
            <p:pic>
              <p:nvPicPr>
                <p:cNvPr id="387" name="Ink 386">
                  <a:extLst>
                    <a:ext uri="{FF2B5EF4-FFF2-40B4-BE49-F238E27FC236}">
                      <a16:creationId xmlns:a16="http://schemas.microsoft.com/office/drawing/2014/main" id="{59F1F156-C1FB-4233-AA0A-277BB25D7BD9}"/>
                    </a:ext>
                  </a:extLst>
                </p:cNvPr>
                <p:cNvPicPr/>
                <p:nvPr/>
              </p:nvPicPr>
              <p:blipFill>
                <a:blip r:embed="rId443"/>
                <a:stretch>
                  <a:fillRect/>
                </a:stretch>
              </p:blipFill>
              <p:spPr>
                <a:xfrm>
                  <a:off x="5098889" y="4509952"/>
                  <a:ext cx="131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388" name="Ink 387">
                  <a:extLst>
                    <a:ext uri="{FF2B5EF4-FFF2-40B4-BE49-F238E27FC236}">
                      <a16:creationId xmlns:a16="http://schemas.microsoft.com/office/drawing/2014/main" id="{56264348-C9E0-444A-B8A5-F9249B5186FC}"/>
                    </a:ext>
                  </a:extLst>
                </p14:cNvPr>
                <p14:cNvContentPartPr/>
                <p14:nvPr/>
              </p14:nvContentPartPr>
              <p14:xfrm>
                <a:off x="5274209" y="4631992"/>
                <a:ext cx="77040" cy="100800"/>
              </p14:xfrm>
            </p:contentPart>
          </mc:Choice>
          <mc:Fallback>
            <p:pic>
              <p:nvPicPr>
                <p:cNvPr id="388" name="Ink 387">
                  <a:extLst>
                    <a:ext uri="{FF2B5EF4-FFF2-40B4-BE49-F238E27FC236}">
                      <a16:creationId xmlns:a16="http://schemas.microsoft.com/office/drawing/2014/main" id="{56264348-C9E0-444A-B8A5-F9249B5186FC}"/>
                    </a:ext>
                  </a:extLst>
                </p:cNvPr>
                <p:cNvPicPr/>
                <p:nvPr/>
              </p:nvPicPr>
              <p:blipFill>
                <a:blip r:embed="rId445"/>
                <a:stretch>
                  <a:fillRect/>
                </a:stretch>
              </p:blipFill>
              <p:spPr>
                <a:xfrm>
                  <a:off x="5265569" y="4622992"/>
                  <a:ext cx="946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389" name="Ink 388">
                  <a:extLst>
                    <a:ext uri="{FF2B5EF4-FFF2-40B4-BE49-F238E27FC236}">
                      <a16:creationId xmlns:a16="http://schemas.microsoft.com/office/drawing/2014/main" id="{067AC628-6F0E-41DA-9149-E5421C7FA100}"/>
                    </a:ext>
                  </a:extLst>
                </p14:cNvPr>
                <p14:cNvContentPartPr/>
                <p14:nvPr/>
              </p14:nvContentPartPr>
              <p14:xfrm>
                <a:off x="5386169" y="4606072"/>
                <a:ext cx="96120" cy="1080"/>
              </p14:xfrm>
            </p:contentPart>
          </mc:Choice>
          <mc:Fallback>
            <p:pic>
              <p:nvPicPr>
                <p:cNvPr id="389" name="Ink 388">
                  <a:extLst>
                    <a:ext uri="{FF2B5EF4-FFF2-40B4-BE49-F238E27FC236}">
                      <a16:creationId xmlns:a16="http://schemas.microsoft.com/office/drawing/2014/main" id="{067AC628-6F0E-41DA-9149-E5421C7FA100}"/>
                    </a:ext>
                  </a:extLst>
                </p:cNvPr>
                <p:cNvPicPr/>
                <p:nvPr/>
              </p:nvPicPr>
              <p:blipFill>
                <a:blip r:embed="rId447"/>
                <a:stretch>
                  <a:fillRect/>
                </a:stretch>
              </p:blipFill>
              <p:spPr>
                <a:xfrm>
                  <a:off x="5377529" y="4597072"/>
                  <a:ext cx="1137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390" name="Ink 389">
                  <a:extLst>
                    <a:ext uri="{FF2B5EF4-FFF2-40B4-BE49-F238E27FC236}">
                      <a16:creationId xmlns:a16="http://schemas.microsoft.com/office/drawing/2014/main" id="{A2DC358A-EB22-4535-B796-D31105D57C33}"/>
                    </a:ext>
                  </a:extLst>
                </p14:cNvPr>
                <p14:cNvContentPartPr/>
                <p14:nvPr/>
              </p14:nvContentPartPr>
              <p14:xfrm>
                <a:off x="5525129" y="4517872"/>
                <a:ext cx="114120" cy="137160"/>
              </p14:xfrm>
            </p:contentPart>
          </mc:Choice>
          <mc:Fallback>
            <p:pic>
              <p:nvPicPr>
                <p:cNvPr id="390" name="Ink 389">
                  <a:extLst>
                    <a:ext uri="{FF2B5EF4-FFF2-40B4-BE49-F238E27FC236}">
                      <a16:creationId xmlns:a16="http://schemas.microsoft.com/office/drawing/2014/main" id="{A2DC358A-EB22-4535-B796-D31105D57C33}"/>
                    </a:ext>
                  </a:extLst>
                </p:cNvPr>
                <p:cNvPicPr/>
                <p:nvPr/>
              </p:nvPicPr>
              <p:blipFill>
                <a:blip r:embed="rId449"/>
                <a:stretch>
                  <a:fillRect/>
                </a:stretch>
              </p:blipFill>
              <p:spPr>
                <a:xfrm>
                  <a:off x="5516129" y="4509232"/>
                  <a:ext cx="1317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91" name="Ink 390">
                  <a:extLst>
                    <a:ext uri="{FF2B5EF4-FFF2-40B4-BE49-F238E27FC236}">
                      <a16:creationId xmlns:a16="http://schemas.microsoft.com/office/drawing/2014/main" id="{E9EAA1E5-5860-4195-B25A-ECE1CF41D9D3}"/>
                    </a:ext>
                  </a:extLst>
                </p14:cNvPr>
                <p14:cNvContentPartPr/>
                <p14:nvPr/>
              </p14:nvContentPartPr>
              <p14:xfrm>
                <a:off x="5691089" y="4604272"/>
                <a:ext cx="47880" cy="69120"/>
              </p14:xfrm>
            </p:contentPart>
          </mc:Choice>
          <mc:Fallback>
            <p:pic>
              <p:nvPicPr>
                <p:cNvPr id="391" name="Ink 390">
                  <a:extLst>
                    <a:ext uri="{FF2B5EF4-FFF2-40B4-BE49-F238E27FC236}">
                      <a16:creationId xmlns:a16="http://schemas.microsoft.com/office/drawing/2014/main" id="{E9EAA1E5-5860-4195-B25A-ECE1CF41D9D3}"/>
                    </a:ext>
                  </a:extLst>
                </p:cNvPr>
                <p:cNvPicPr/>
                <p:nvPr/>
              </p:nvPicPr>
              <p:blipFill>
                <a:blip r:embed="rId451"/>
                <a:stretch>
                  <a:fillRect/>
                </a:stretch>
              </p:blipFill>
              <p:spPr>
                <a:xfrm>
                  <a:off x="5682089" y="4595632"/>
                  <a:ext cx="655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92" name="Ink 391">
                  <a:extLst>
                    <a:ext uri="{FF2B5EF4-FFF2-40B4-BE49-F238E27FC236}">
                      <a16:creationId xmlns:a16="http://schemas.microsoft.com/office/drawing/2014/main" id="{A47EE0A6-FEDF-484B-BA11-5FE716362784}"/>
                    </a:ext>
                  </a:extLst>
                </p14:cNvPr>
                <p14:cNvContentPartPr/>
                <p14:nvPr/>
              </p14:nvContentPartPr>
              <p14:xfrm>
                <a:off x="5721689" y="4511392"/>
                <a:ext cx="65880" cy="212400"/>
              </p14:xfrm>
            </p:contentPart>
          </mc:Choice>
          <mc:Fallback>
            <p:pic>
              <p:nvPicPr>
                <p:cNvPr id="392" name="Ink 391">
                  <a:extLst>
                    <a:ext uri="{FF2B5EF4-FFF2-40B4-BE49-F238E27FC236}">
                      <a16:creationId xmlns:a16="http://schemas.microsoft.com/office/drawing/2014/main" id="{A47EE0A6-FEDF-484B-BA11-5FE716362784}"/>
                    </a:ext>
                  </a:extLst>
                </p:cNvPr>
                <p:cNvPicPr/>
                <p:nvPr/>
              </p:nvPicPr>
              <p:blipFill>
                <a:blip r:embed="rId453"/>
                <a:stretch>
                  <a:fillRect/>
                </a:stretch>
              </p:blipFill>
              <p:spPr>
                <a:xfrm>
                  <a:off x="5712689" y="4502392"/>
                  <a:ext cx="83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393" name="Ink 392">
                  <a:extLst>
                    <a:ext uri="{FF2B5EF4-FFF2-40B4-BE49-F238E27FC236}">
                      <a16:creationId xmlns:a16="http://schemas.microsoft.com/office/drawing/2014/main" id="{906F6137-031C-49BF-AD90-71BF64C19916}"/>
                    </a:ext>
                  </a:extLst>
                </p14:cNvPr>
                <p14:cNvContentPartPr/>
                <p14:nvPr/>
              </p14:nvContentPartPr>
              <p14:xfrm>
                <a:off x="5793329" y="4403032"/>
                <a:ext cx="123480" cy="117720"/>
              </p14:xfrm>
            </p:contentPart>
          </mc:Choice>
          <mc:Fallback>
            <p:pic>
              <p:nvPicPr>
                <p:cNvPr id="393" name="Ink 392">
                  <a:extLst>
                    <a:ext uri="{FF2B5EF4-FFF2-40B4-BE49-F238E27FC236}">
                      <a16:creationId xmlns:a16="http://schemas.microsoft.com/office/drawing/2014/main" id="{906F6137-031C-49BF-AD90-71BF64C19916}"/>
                    </a:ext>
                  </a:extLst>
                </p:cNvPr>
                <p:cNvPicPr/>
                <p:nvPr/>
              </p:nvPicPr>
              <p:blipFill>
                <a:blip r:embed="rId455"/>
                <a:stretch>
                  <a:fillRect/>
                </a:stretch>
              </p:blipFill>
              <p:spPr>
                <a:xfrm>
                  <a:off x="5784689" y="4394392"/>
                  <a:ext cx="1411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94" name="Ink 393">
                  <a:extLst>
                    <a:ext uri="{FF2B5EF4-FFF2-40B4-BE49-F238E27FC236}">
                      <a16:creationId xmlns:a16="http://schemas.microsoft.com/office/drawing/2014/main" id="{2DFC4CBC-D094-48DF-A54D-CD68FAE94A0C}"/>
                    </a:ext>
                  </a:extLst>
                </p14:cNvPr>
                <p14:cNvContentPartPr/>
                <p14:nvPr/>
              </p14:nvContentPartPr>
              <p14:xfrm>
                <a:off x="5301209" y="4324912"/>
                <a:ext cx="497520" cy="34200"/>
              </p14:xfrm>
            </p:contentPart>
          </mc:Choice>
          <mc:Fallback>
            <p:pic>
              <p:nvPicPr>
                <p:cNvPr id="394" name="Ink 393">
                  <a:extLst>
                    <a:ext uri="{FF2B5EF4-FFF2-40B4-BE49-F238E27FC236}">
                      <a16:creationId xmlns:a16="http://schemas.microsoft.com/office/drawing/2014/main" id="{2DFC4CBC-D094-48DF-A54D-CD68FAE94A0C}"/>
                    </a:ext>
                  </a:extLst>
                </p:cNvPr>
                <p:cNvPicPr/>
                <p:nvPr/>
              </p:nvPicPr>
              <p:blipFill>
                <a:blip r:embed="rId457"/>
                <a:stretch>
                  <a:fillRect/>
                </a:stretch>
              </p:blipFill>
              <p:spPr>
                <a:xfrm>
                  <a:off x="5292569" y="4316272"/>
                  <a:ext cx="515160" cy="51840"/>
                </a:xfrm>
                <a:prstGeom prst="rect">
                  <a:avLst/>
                </a:prstGeom>
              </p:spPr>
            </p:pic>
          </mc:Fallback>
        </mc:AlternateContent>
      </p:grpSp>
      <p:grpSp>
        <p:nvGrpSpPr>
          <p:cNvPr id="408" name="Group 407">
            <a:extLst>
              <a:ext uri="{FF2B5EF4-FFF2-40B4-BE49-F238E27FC236}">
                <a16:creationId xmlns:a16="http://schemas.microsoft.com/office/drawing/2014/main" id="{1EBEBD4C-74DC-45EE-A78E-616C8D8C68DF}"/>
              </a:ext>
            </a:extLst>
          </p:cNvPr>
          <p:cNvGrpSpPr/>
          <p:nvPr/>
        </p:nvGrpSpPr>
        <p:grpSpPr>
          <a:xfrm>
            <a:off x="5512889" y="4844032"/>
            <a:ext cx="539640" cy="185400"/>
            <a:chOff x="5512889" y="4844032"/>
            <a:chExt cx="539640" cy="185400"/>
          </a:xfrm>
        </p:grpSpPr>
        <mc:AlternateContent xmlns:mc="http://schemas.openxmlformats.org/markup-compatibility/2006">
          <mc:Choice xmlns:p14="http://schemas.microsoft.com/office/powerpoint/2010/main" Requires="p14">
            <p:contentPart p14:bwMode="auto" r:id="rId458">
              <p14:nvContentPartPr>
                <p14:cNvPr id="396" name="Ink 395">
                  <a:extLst>
                    <a:ext uri="{FF2B5EF4-FFF2-40B4-BE49-F238E27FC236}">
                      <a16:creationId xmlns:a16="http://schemas.microsoft.com/office/drawing/2014/main" id="{A8DED705-B251-4478-B47A-123B1B76AA99}"/>
                    </a:ext>
                  </a:extLst>
                </p14:cNvPr>
                <p14:cNvContentPartPr/>
                <p14:nvPr/>
              </p14:nvContentPartPr>
              <p14:xfrm>
                <a:off x="5512889" y="4844032"/>
                <a:ext cx="237600" cy="134280"/>
              </p14:xfrm>
            </p:contentPart>
          </mc:Choice>
          <mc:Fallback>
            <p:pic>
              <p:nvPicPr>
                <p:cNvPr id="396" name="Ink 395">
                  <a:extLst>
                    <a:ext uri="{FF2B5EF4-FFF2-40B4-BE49-F238E27FC236}">
                      <a16:creationId xmlns:a16="http://schemas.microsoft.com/office/drawing/2014/main" id="{A8DED705-B251-4478-B47A-123B1B76AA99}"/>
                    </a:ext>
                  </a:extLst>
                </p:cNvPr>
                <p:cNvPicPr/>
                <p:nvPr/>
              </p:nvPicPr>
              <p:blipFill>
                <a:blip r:embed="rId459"/>
                <a:stretch>
                  <a:fillRect/>
                </a:stretch>
              </p:blipFill>
              <p:spPr>
                <a:xfrm>
                  <a:off x="5504249" y="4835032"/>
                  <a:ext cx="2552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97" name="Ink 396">
                  <a:extLst>
                    <a:ext uri="{FF2B5EF4-FFF2-40B4-BE49-F238E27FC236}">
                      <a16:creationId xmlns:a16="http://schemas.microsoft.com/office/drawing/2014/main" id="{19A2738C-40CE-4E9B-9194-7457EFF70163}"/>
                    </a:ext>
                  </a:extLst>
                </p14:cNvPr>
                <p14:cNvContentPartPr/>
                <p14:nvPr/>
              </p14:nvContentPartPr>
              <p14:xfrm>
                <a:off x="5805569" y="4902712"/>
                <a:ext cx="117720" cy="126720"/>
              </p14:xfrm>
            </p:contentPart>
          </mc:Choice>
          <mc:Fallback>
            <p:pic>
              <p:nvPicPr>
                <p:cNvPr id="397" name="Ink 396">
                  <a:extLst>
                    <a:ext uri="{FF2B5EF4-FFF2-40B4-BE49-F238E27FC236}">
                      <a16:creationId xmlns:a16="http://schemas.microsoft.com/office/drawing/2014/main" id="{19A2738C-40CE-4E9B-9194-7457EFF70163}"/>
                    </a:ext>
                  </a:extLst>
                </p:cNvPr>
                <p:cNvPicPr/>
                <p:nvPr/>
              </p:nvPicPr>
              <p:blipFill>
                <a:blip r:embed="rId461"/>
                <a:stretch>
                  <a:fillRect/>
                </a:stretch>
              </p:blipFill>
              <p:spPr>
                <a:xfrm>
                  <a:off x="5796929" y="4893712"/>
                  <a:ext cx="1353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98" name="Ink 397">
                  <a:extLst>
                    <a:ext uri="{FF2B5EF4-FFF2-40B4-BE49-F238E27FC236}">
                      <a16:creationId xmlns:a16="http://schemas.microsoft.com/office/drawing/2014/main" id="{584F4055-11CD-4257-A3E2-9A7749545BFE}"/>
                    </a:ext>
                  </a:extLst>
                </p14:cNvPr>
                <p14:cNvContentPartPr/>
                <p14:nvPr/>
              </p14:nvContentPartPr>
              <p14:xfrm>
                <a:off x="6052169" y="4921072"/>
                <a:ext cx="360" cy="360"/>
              </p14:xfrm>
            </p:contentPart>
          </mc:Choice>
          <mc:Fallback>
            <p:pic>
              <p:nvPicPr>
                <p:cNvPr id="398" name="Ink 397">
                  <a:extLst>
                    <a:ext uri="{FF2B5EF4-FFF2-40B4-BE49-F238E27FC236}">
                      <a16:creationId xmlns:a16="http://schemas.microsoft.com/office/drawing/2014/main" id="{584F4055-11CD-4257-A3E2-9A7749545BFE}"/>
                    </a:ext>
                  </a:extLst>
                </p:cNvPr>
                <p:cNvPicPr/>
                <p:nvPr/>
              </p:nvPicPr>
              <p:blipFill>
                <a:blip r:embed="rId115"/>
                <a:stretch>
                  <a:fillRect/>
                </a:stretch>
              </p:blipFill>
              <p:spPr>
                <a:xfrm>
                  <a:off x="6043529" y="4912432"/>
                  <a:ext cx="18000" cy="18000"/>
                </a:xfrm>
                <a:prstGeom prst="rect">
                  <a:avLst/>
                </a:prstGeom>
              </p:spPr>
            </p:pic>
          </mc:Fallback>
        </mc:AlternateContent>
      </p:grpSp>
      <p:grpSp>
        <p:nvGrpSpPr>
          <p:cNvPr id="407" name="Group 406">
            <a:extLst>
              <a:ext uri="{FF2B5EF4-FFF2-40B4-BE49-F238E27FC236}">
                <a16:creationId xmlns:a16="http://schemas.microsoft.com/office/drawing/2014/main" id="{85B71888-5634-4BEE-96DF-0A27F99BE755}"/>
              </a:ext>
            </a:extLst>
          </p:cNvPr>
          <p:cNvGrpSpPr/>
          <p:nvPr/>
        </p:nvGrpSpPr>
        <p:grpSpPr>
          <a:xfrm>
            <a:off x="3635129" y="5060392"/>
            <a:ext cx="882720" cy="198360"/>
            <a:chOff x="3635129" y="5060392"/>
            <a:chExt cx="882720" cy="198360"/>
          </a:xfrm>
        </p:grpSpPr>
        <mc:AlternateContent xmlns:mc="http://schemas.openxmlformats.org/markup-compatibility/2006">
          <mc:Choice xmlns:p14="http://schemas.microsoft.com/office/powerpoint/2010/main" Requires="p14">
            <p:contentPart p14:bwMode="auto" r:id="rId463">
              <p14:nvContentPartPr>
                <p14:cNvPr id="399" name="Ink 398">
                  <a:extLst>
                    <a:ext uri="{FF2B5EF4-FFF2-40B4-BE49-F238E27FC236}">
                      <a16:creationId xmlns:a16="http://schemas.microsoft.com/office/drawing/2014/main" id="{0208BAD9-2648-43D8-AB9F-A0601CCDB53D}"/>
                    </a:ext>
                  </a:extLst>
                </p14:cNvPr>
                <p14:cNvContentPartPr/>
                <p14:nvPr/>
              </p14:nvContentPartPr>
              <p14:xfrm>
                <a:off x="3699569" y="5089552"/>
                <a:ext cx="20880" cy="9720"/>
              </p14:xfrm>
            </p:contentPart>
          </mc:Choice>
          <mc:Fallback>
            <p:pic>
              <p:nvPicPr>
                <p:cNvPr id="399" name="Ink 398">
                  <a:extLst>
                    <a:ext uri="{FF2B5EF4-FFF2-40B4-BE49-F238E27FC236}">
                      <a16:creationId xmlns:a16="http://schemas.microsoft.com/office/drawing/2014/main" id="{0208BAD9-2648-43D8-AB9F-A0601CCDB53D}"/>
                    </a:ext>
                  </a:extLst>
                </p:cNvPr>
                <p:cNvPicPr/>
                <p:nvPr/>
              </p:nvPicPr>
              <p:blipFill>
                <a:blip r:embed="rId464"/>
                <a:stretch>
                  <a:fillRect/>
                </a:stretch>
              </p:blipFill>
              <p:spPr>
                <a:xfrm>
                  <a:off x="3690569" y="5080912"/>
                  <a:ext cx="38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400" name="Ink 399">
                  <a:extLst>
                    <a:ext uri="{FF2B5EF4-FFF2-40B4-BE49-F238E27FC236}">
                      <a16:creationId xmlns:a16="http://schemas.microsoft.com/office/drawing/2014/main" id="{63ED8F29-BB33-4523-8589-FC7E6808720F}"/>
                    </a:ext>
                  </a:extLst>
                </p14:cNvPr>
                <p14:cNvContentPartPr/>
                <p14:nvPr/>
              </p14:nvContentPartPr>
              <p14:xfrm>
                <a:off x="3635129" y="5161552"/>
                <a:ext cx="165240" cy="7200"/>
              </p14:xfrm>
            </p:contentPart>
          </mc:Choice>
          <mc:Fallback>
            <p:pic>
              <p:nvPicPr>
                <p:cNvPr id="400" name="Ink 399">
                  <a:extLst>
                    <a:ext uri="{FF2B5EF4-FFF2-40B4-BE49-F238E27FC236}">
                      <a16:creationId xmlns:a16="http://schemas.microsoft.com/office/drawing/2014/main" id="{63ED8F29-BB33-4523-8589-FC7E6808720F}"/>
                    </a:ext>
                  </a:extLst>
                </p:cNvPr>
                <p:cNvPicPr/>
                <p:nvPr/>
              </p:nvPicPr>
              <p:blipFill>
                <a:blip r:embed="rId466"/>
                <a:stretch>
                  <a:fillRect/>
                </a:stretch>
              </p:blipFill>
              <p:spPr>
                <a:xfrm>
                  <a:off x="3626489" y="5152912"/>
                  <a:ext cx="182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401" name="Ink 400">
                  <a:extLst>
                    <a:ext uri="{FF2B5EF4-FFF2-40B4-BE49-F238E27FC236}">
                      <a16:creationId xmlns:a16="http://schemas.microsoft.com/office/drawing/2014/main" id="{A8F36475-0C84-48F1-9B71-131D2B3770EB}"/>
                    </a:ext>
                  </a:extLst>
                </p14:cNvPr>
                <p14:cNvContentPartPr/>
                <p14:nvPr/>
              </p14:nvContentPartPr>
              <p14:xfrm>
                <a:off x="3863369" y="5074432"/>
                <a:ext cx="111240" cy="184320"/>
              </p14:xfrm>
            </p:contentPart>
          </mc:Choice>
          <mc:Fallback>
            <p:pic>
              <p:nvPicPr>
                <p:cNvPr id="401" name="Ink 400">
                  <a:extLst>
                    <a:ext uri="{FF2B5EF4-FFF2-40B4-BE49-F238E27FC236}">
                      <a16:creationId xmlns:a16="http://schemas.microsoft.com/office/drawing/2014/main" id="{A8F36475-0C84-48F1-9B71-131D2B3770EB}"/>
                    </a:ext>
                  </a:extLst>
                </p:cNvPr>
                <p:cNvPicPr/>
                <p:nvPr/>
              </p:nvPicPr>
              <p:blipFill>
                <a:blip r:embed="rId468"/>
                <a:stretch>
                  <a:fillRect/>
                </a:stretch>
              </p:blipFill>
              <p:spPr>
                <a:xfrm>
                  <a:off x="3854729" y="5065432"/>
                  <a:ext cx="1288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402" name="Ink 401">
                  <a:extLst>
                    <a:ext uri="{FF2B5EF4-FFF2-40B4-BE49-F238E27FC236}">
                      <a16:creationId xmlns:a16="http://schemas.microsoft.com/office/drawing/2014/main" id="{C0D71778-CDAD-440B-92CB-5C4370D57C38}"/>
                    </a:ext>
                  </a:extLst>
                </p14:cNvPr>
                <p14:cNvContentPartPr/>
                <p14:nvPr/>
              </p14:nvContentPartPr>
              <p14:xfrm>
                <a:off x="3890369" y="5151832"/>
                <a:ext cx="74160" cy="3600"/>
              </p14:xfrm>
            </p:contentPart>
          </mc:Choice>
          <mc:Fallback>
            <p:pic>
              <p:nvPicPr>
                <p:cNvPr id="402" name="Ink 401">
                  <a:extLst>
                    <a:ext uri="{FF2B5EF4-FFF2-40B4-BE49-F238E27FC236}">
                      <a16:creationId xmlns:a16="http://schemas.microsoft.com/office/drawing/2014/main" id="{C0D71778-CDAD-440B-92CB-5C4370D57C38}"/>
                    </a:ext>
                  </a:extLst>
                </p:cNvPr>
                <p:cNvPicPr/>
                <p:nvPr/>
              </p:nvPicPr>
              <p:blipFill>
                <a:blip r:embed="rId470"/>
                <a:stretch>
                  <a:fillRect/>
                </a:stretch>
              </p:blipFill>
              <p:spPr>
                <a:xfrm>
                  <a:off x="3881369" y="5142832"/>
                  <a:ext cx="918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403" name="Ink 402">
                  <a:extLst>
                    <a:ext uri="{FF2B5EF4-FFF2-40B4-BE49-F238E27FC236}">
                      <a16:creationId xmlns:a16="http://schemas.microsoft.com/office/drawing/2014/main" id="{70749407-E49A-4CA4-8432-392EDC98D51E}"/>
                    </a:ext>
                  </a:extLst>
                </p14:cNvPr>
                <p14:cNvContentPartPr/>
                <p14:nvPr/>
              </p14:nvContentPartPr>
              <p14:xfrm>
                <a:off x="4082249" y="5150752"/>
                <a:ext cx="117720" cy="15480"/>
              </p14:xfrm>
            </p:contentPart>
          </mc:Choice>
          <mc:Fallback>
            <p:pic>
              <p:nvPicPr>
                <p:cNvPr id="403" name="Ink 402">
                  <a:extLst>
                    <a:ext uri="{FF2B5EF4-FFF2-40B4-BE49-F238E27FC236}">
                      <a16:creationId xmlns:a16="http://schemas.microsoft.com/office/drawing/2014/main" id="{70749407-E49A-4CA4-8432-392EDC98D51E}"/>
                    </a:ext>
                  </a:extLst>
                </p:cNvPr>
                <p:cNvPicPr/>
                <p:nvPr/>
              </p:nvPicPr>
              <p:blipFill>
                <a:blip r:embed="rId472"/>
                <a:stretch>
                  <a:fillRect/>
                </a:stretch>
              </p:blipFill>
              <p:spPr>
                <a:xfrm>
                  <a:off x="4073609" y="5142112"/>
                  <a:ext cx="135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404" name="Ink 403">
                  <a:extLst>
                    <a:ext uri="{FF2B5EF4-FFF2-40B4-BE49-F238E27FC236}">
                      <a16:creationId xmlns:a16="http://schemas.microsoft.com/office/drawing/2014/main" id="{D17B91D3-3D44-47AF-ADA3-B80D31815BDE}"/>
                    </a:ext>
                  </a:extLst>
                </p14:cNvPr>
                <p14:cNvContentPartPr/>
                <p14:nvPr/>
              </p14:nvContentPartPr>
              <p14:xfrm>
                <a:off x="4096289" y="5202952"/>
                <a:ext cx="78480" cy="3600"/>
              </p14:xfrm>
            </p:contentPart>
          </mc:Choice>
          <mc:Fallback>
            <p:pic>
              <p:nvPicPr>
                <p:cNvPr id="404" name="Ink 403">
                  <a:extLst>
                    <a:ext uri="{FF2B5EF4-FFF2-40B4-BE49-F238E27FC236}">
                      <a16:creationId xmlns:a16="http://schemas.microsoft.com/office/drawing/2014/main" id="{D17B91D3-3D44-47AF-ADA3-B80D31815BDE}"/>
                    </a:ext>
                  </a:extLst>
                </p:cNvPr>
                <p:cNvPicPr/>
                <p:nvPr/>
              </p:nvPicPr>
              <p:blipFill>
                <a:blip r:embed="rId474"/>
                <a:stretch>
                  <a:fillRect/>
                </a:stretch>
              </p:blipFill>
              <p:spPr>
                <a:xfrm>
                  <a:off x="4087649" y="5193952"/>
                  <a:ext cx="961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405" name="Ink 404">
                  <a:extLst>
                    <a:ext uri="{FF2B5EF4-FFF2-40B4-BE49-F238E27FC236}">
                      <a16:creationId xmlns:a16="http://schemas.microsoft.com/office/drawing/2014/main" id="{17F9CE10-7BE8-4D39-8383-8D46A96D052E}"/>
                    </a:ext>
                  </a:extLst>
                </p14:cNvPr>
                <p14:cNvContentPartPr/>
                <p14:nvPr/>
              </p14:nvContentPartPr>
              <p14:xfrm>
                <a:off x="4285289" y="5060392"/>
                <a:ext cx="154800" cy="178560"/>
              </p14:xfrm>
            </p:contentPart>
          </mc:Choice>
          <mc:Fallback>
            <p:pic>
              <p:nvPicPr>
                <p:cNvPr id="405" name="Ink 404">
                  <a:extLst>
                    <a:ext uri="{FF2B5EF4-FFF2-40B4-BE49-F238E27FC236}">
                      <a16:creationId xmlns:a16="http://schemas.microsoft.com/office/drawing/2014/main" id="{17F9CE10-7BE8-4D39-8383-8D46A96D052E}"/>
                    </a:ext>
                  </a:extLst>
                </p:cNvPr>
                <p:cNvPicPr/>
                <p:nvPr/>
              </p:nvPicPr>
              <p:blipFill>
                <a:blip r:embed="rId476"/>
                <a:stretch>
                  <a:fillRect/>
                </a:stretch>
              </p:blipFill>
              <p:spPr>
                <a:xfrm>
                  <a:off x="4276649" y="5051752"/>
                  <a:ext cx="1724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406" name="Ink 405">
                  <a:extLst>
                    <a:ext uri="{FF2B5EF4-FFF2-40B4-BE49-F238E27FC236}">
                      <a16:creationId xmlns:a16="http://schemas.microsoft.com/office/drawing/2014/main" id="{17E5086D-AE50-4C71-A75D-44DFAA3A041D}"/>
                    </a:ext>
                  </a:extLst>
                </p14:cNvPr>
                <p14:cNvContentPartPr/>
                <p14:nvPr/>
              </p14:nvContentPartPr>
              <p14:xfrm>
                <a:off x="4517489" y="5192872"/>
                <a:ext cx="360" cy="360"/>
              </p14:xfrm>
            </p:contentPart>
          </mc:Choice>
          <mc:Fallback>
            <p:pic>
              <p:nvPicPr>
                <p:cNvPr id="406" name="Ink 405">
                  <a:extLst>
                    <a:ext uri="{FF2B5EF4-FFF2-40B4-BE49-F238E27FC236}">
                      <a16:creationId xmlns:a16="http://schemas.microsoft.com/office/drawing/2014/main" id="{17E5086D-AE50-4C71-A75D-44DFAA3A041D}"/>
                    </a:ext>
                  </a:extLst>
                </p:cNvPr>
                <p:cNvPicPr/>
                <p:nvPr/>
              </p:nvPicPr>
              <p:blipFill>
                <a:blip r:embed="rId115"/>
                <a:stretch>
                  <a:fillRect/>
                </a:stretch>
              </p:blipFill>
              <p:spPr>
                <a:xfrm>
                  <a:off x="4508489" y="5183872"/>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8">
            <p14:nvContentPartPr>
              <p14:cNvPr id="409" name="Ink 408">
                <a:extLst>
                  <a:ext uri="{FF2B5EF4-FFF2-40B4-BE49-F238E27FC236}">
                    <a16:creationId xmlns:a16="http://schemas.microsoft.com/office/drawing/2014/main" id="{2019B0D3-2921-41AE-8631-D302ACE890CA}"/>
                  </a:ext>
                </a:extLst>
              </p14:cNvPr>
              <p14:cNvContentPartPr/>
              <p14:nvPr/>
            </p14:nvContentPartPr>
            <p14:xfrm>
              <a:off x="6980969" y="4325272"/>
              <a:ext cx="5040" cy="6120"/>
            </p14:xfrm>
          </p:contentPart>
        </mc:Choice>
        <mc:Fallback>
          <p:pic>
            <p:nvPicPr>
              <p:cNvPr id="409" name="Ink 408">
                <a:extLst>
                  <a:ext uri="{FF2B5EF4-FFF2-40B4-BE49-F238E27FC236}">
                    <a16:creationId xmlns:a16="http://schemas.microsoft.com/office/drawing/2014/main" id="{2019B0D3-2921-41AE-8631-D302ACE890CA}"/>
                  </a:ext>
                </a:extLst>
              </p:cNvPr>
              <p:cNvPicPr/>
              <p:nvPr/>
            </p:nvPicPr>
            <p:blipFill>
              <a:blip r:embed="rId479"/>
              <a:stretch>
                <a:fillRect/>
              </a:stretch>
            </p:blipFill>
            <p:spPr>
              <a:xfrm>
                <a:off x="6971969" y="4316272"/>
                <a:ext cx="226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410" name="Ink 409">
                <a:extLst>
                  <a:ext uri="{FF2B5EF4-FFF2-40B4-BE49-F238E27FC236}">
                    <a16:creationId xmlns:a16="http://schemas.microsoft.com/office/drawing/2014/main" id="{13F6E12D-31D3-4E29-B331-9D331E490E3B}"/>
                  </a:ext>
                </a:extLst>
              </p14:cNvPr>
              <p14:cNvContentPartPr/>
              <p14:nvPr/>
            </p14:nvContentPartPr>
            <p14:xfrm>
              <a:off x="6911849" y="4414912"/>
              <a:ext cx="107640" cy="28080"/>
            </p14:xfrm>
          </p:contentPart>
        </mc:Choice>
        <mc:Fallback>
          <p:pic>
            <p:nvPicPr>
              <p:cNvPr id="410" name="Ink 409">
                <a:extLst>
                  <a:ext uri="{FF2B5EF4-FFF2-40B4-BE49-F238E27FC236}">
                    <a16:creationId xmlns:a16="http://schemas.microsoft.com/office/drawing/2014/main" id="{13F6E12D-31D3-4E29-B331-9D331E490E3B}"/>
                  </a:ext>
                </a:extLst>
              </p:cNvPr>
              <p:cNvPicPr/>
              <p:nvPr/>
            </p:nvPicPr>
            <p:blipFill>
              <a:blip r:embed="rId481"/>
              <a:stretch>
                <a:fillRect/>
              </a:stretch>
            </p:blipFill>
            <p:spPr>
              <a:xfrm>
                <a:off x="6903209" y="4405912"/>
                <a:ext cx="125280" cy="45720"/>
              </a:xfrm>
              <a:prstGeom prst="rect">
                <a:avLst/>
              </a:prstGeom>
            </p:spPr>
          </p:pic>
        </mc:Fallback>
      </mc:AlternateContent>
      <p:grpSp>
        <p:nvGrpSpPr>
          <p:cNvPr id="429" name="Group 428">
            <a:extLst>
              <a:ext uri="{FF2B5EF4-FFF2-40B4-BE49-F238E27FC236}">
                <a16:creationId xmlns:a16="http://schemas.microsoft.com/office/drawing/2014/main" id="{8A3DABB3-588A-4E3F-8D8B-9952E60477D5}"/>
              </a:ext>
            </a:extLst>
          </p:cNvPr>
          <p:cNvGrpSpPr/>
          <p:nvPr/>
        </p:nvGrpSpPr>
        <p:grpSpPr>
          <a:xfrm>
            <a:off x="7218569" y="4262992"/>
            <a:ext cx="718560" cy="201960"/>
            <a:chOff x="7218569" y="4262992"/>
            <a:chExt cx="718560" cy="201960"/>
          </a:xfrm>
        </p:grpSpPr>
        <mc:AlternateContent xmlns:mc="http://schemas.openxmlformats.org/markup-compatibility/2006">
          <mc:Choice xmlns:p14="http://schemas.microsoft.com/office/powerpoint/2010/main" Requires="p14">
            <p:contentPart p14:bwMode="auto" r:id="rId482">
              <p14:nvContentPartPr>
                <p14:cNvPr id="411" name="Ink 410">
                  <a:extLst>
                    <a:ext uri="{FF2B5EF4-FFF2-40B4-BE49-F238E27FC236}">
                      <a16:creationId xmlns:a16="http://schemas.microsoft.com/office/drawing/2014/main" id="{9B3D9470-9074-4E3B-8A61-BEA42D330CEB}"/>
                    </a:ext>
                  </a:extLst>
                </p14:cNvPr>
                <p14:cNvContentPartPr/>
                <p14:nvPr/>
              </p14:nvContentPartPr>
              <p14:xfrm>
                <a:off x="7218569" y="4262992"/>
                <a:ext cx="170640" cy="168120"/>
              </p14:xfrm>
            </p:contentPart>
          </mc:Choice>
          <mc:Fallback>
            <p:pic>
              <p:nvPicPr>
                <p:cNvPr id="411" name="Ink 410">
                  <a:extLst>
                    <a:ext uri="{FF2B5EF4-FFF2-40B4-BE49-F238E27FC236}">
                      <a16:creationId xmlns:a16="http://schemas.microsoft.com/office/drawing/2014/main" id="{9B3D9470-9074-4E3B-8A61-BEA42D330CEB}"/>
                    </a:ext>
                  </a:extLst>
                </p:cNvPr>
                <p:cNvPicPr/>
                <p:nvPr/>
              </p:nvPicPr>
              <p:blipFill>
                <a:blip r:embed="rId483"/>
                <a:stretch>
                  <a:fillRect/>
                </a:stretch>
              </p:blipFill>
              <p:spPr>
                <a:xfrm>
                  <a:off x="7209929" y="4254352"/>
                  <a:ext cx="1882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412" name="Ink 411">
                  <a:extLst>
                    <a:ext uri="{FF2B5EF4-FFF2-40B4-BE49-F238E27FC236}">
                      <a16:creationId xmlns:a16="http://schemas.microsoft.com/office/drawing/2014/main" id="{D02CC019-E30B-405B-ACCD-F0AD4BF23275}"/>
                    </a:ext>
                  </a:extLst>
                </p14:cNvPr>
                <p14:cNvContentPartPr/>
                <p14:nvPr/>
              </p14:nvContentPartPr>
              <p14:xfrm>
                <a:off x="7476689" y="4328512"/>
                <a:ext cx="108000" cy="6120"/>
              </p14:xfrm>
            </p:contentPart>
          </mc:Choice>
          <mc:Fallback>
            <p:pic>
              <p:nvPicPr>
                <p:cNvPr id="412" name="Ink 411">
                  <a:extLst>
                    <a:ext uri="{FF2B5EF4-FFF2-40B4-BE49-F238E27FC236}">
                      <a16:creationId xmlns:a16="http://schemas.microsoft.com/office/drawing/2014/main" id="{D02CC019-E30B-405B-ACCD-F0AD4BF23275}"/>
                    </a:ext>
                  </a:extLst>
                </p:cNvPr>
                <p:cNvPicPr/>
                <p:nvPr/>
              </p:nvPicPr>
              <p:blipFill>
                <a:blip r:embed="rId485"/>
                <a:stretch>
                  <a:fillRect/>
                </a:stretch>
              </p:blipFill>
              <p:spPr>
                <a:xfrm>
                  <a:off x="7468049" y="4319512"/>
                  <a:ext cx="1256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413" name="Ink 412">
                  <a:extLst>
                    <a:ext uri="{FF2B5EF4-FFF2-40B4-BE49-F238E27FC236}">
                      <a16:creationId xmlns:a16="http://schemas.microsoft.com/office/drawing/2014/main" id="{E191427F-5EF7-436B-9D8B-C13F891C2612}"/>
                    </a:ext>
                  </a:extLst>
                </p14:cNvPr>
                <p14:cNvContentPartPr/>
                <p14:nvPr/>
              </p14:nvContentPartPr>
              <p14:xfrm>
                <a:off x="7491449" y="4383952"/>
                <a:ext cx="100800" cy="12960"/>
              </p14:xfrm>
            </p:contentPart>
          </mc:Choice>
          <mc:Fallback>
            <p:pic>
              <p:nvPicPr>
                <p:cNvPr id="413" name="Ink 412">
                  <a:extLst>
                    <a:ext uri="{FF2B5EF4-FFF2-40B4-BE49-F238E27FC236}">
                      <a16:creationId xmlns:a16="http://schemas.microsoft.com/office/drawing/2014/main" id="{E191427F-5EF7-436B-9D8B-C13F891C2612}"/>
                    </a:ext>
                  </a:extLst>
                </p:cNvPr>
                <p:cNvPicPr/>
                <p:nvPr/>
              </p:nvPicPr>
              <p:blipFill>
                <a:blip r:embed="rId487"/>
                <a:stretch>
                  <a:fillRect/>
                </a:stretch>
              </p:blipFill>
              <p:spPr>
                <a:xfrm>
                  <a:off x="7482449" y="4374952"/>
                  <a:ext cx="1184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414" name="Ink 413">
                  <a:extLst>
                    <a:ext uri="{FF2B5EF4-FFF2-40B4-BE49-F238E27FC236}">
                      <a16:creationId xmlns:a16="http://schemas.microsoft.com/office/drawing/2014/main" id="{B99120D5-ADDE-4954-A94A-2CB15D607FA1}"/>
                    </a:ext>
                  </a:extLst>
                </p14:cNvPr>
                <p14:cNvContentPartPr/>
                <p14:nvPr/>
              </p14:nvContentPartPr>
              <p14:xfrm>
                <a:off x="7703129" y="4277392"/>
                <a:ext cx="102600" cy="187560"/>
              </p14:xfrm>
            </p:contentPart>
          </mc:Choice>
          <mc:Fallback>
            <p:pic>
              <p:nvPicPr>
                <p:cNvPr id="414" name="Ink 413">
                  <a:extLst>
                    <a:ext uri="{FF2B5EF4-FFF2-40B4-BE49-F238E27FC236}">
                      <a16:creationId xmlns:a16="http://schemas.microsoft.com/office/drawing/2014/main" id="{B99120D5-ADDE-4954-A94A-2CB15D607FA1}"/>
                    </a:ext>
                  </a:extLst>
                </p:cNvPr>
                <p:cNvPicPr/>
                <p:nvPr/>
              </p:nvPicPr>
              <p:blipFill>
                <a:blip r:embed="rId489"/>
                <a:stretch>
                  <a:fillRect/>
                </a:stretch>
              </p:blipFill>
              <p:spPr>
                <a:xfrm>
                  <a:off x="7694129" y="4268392"/>
                  <a:ext cx="1202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415" name="Ink 414">
                  <a:extLst>
                    <a:ext uri="{FF2B5EF4-FFF2-40B4-BE49-F238E27FC236}">
                      <a16:creationId xmlns:a16="http://schemas.microsoft.com/office/drawing/2014/main" id="{439BAF1B-F393-4C35-BFF2-8161330729FA}"/>
                    </a:ext>
                  </a:extLst>
                </p14:cNvPr>
                <p14:cNvContentPartPr/>
                <p14:nvPr/>
              </p14:nvContentPartPr>
              <p14:xfrm>
                <a:off x="7713929" y="4369552"/>
                <a:ext cx="104760" cy="14760"/>
              </p14:xfrm>
            </p:contentPart>
          </mc:Choice>
          <mc:Fallback>
            <p:pic>
              <p:nvPicPr>
                <p:cNvPr id="415" name="Ink 414">
                  <a:extLst>
                    <a:ext uri="{FF2B5EF4-FFF2-40B4-BE49-F238E27FC236}">
                      <a16:creationId xmlns:a16="http://schemas.microsoft.com/office/drawing/2014/main" id="{439BAF1B-F393-4C35-BFF2-8161330729FA}"/>
                    </a:ext>
                  </a:extLst>
                </p:cNvPr>
                <p:cNvPicPr/>
                <p:nvPr/>
              </p:nvPicPr>
              <p:blipFill>
                <a:blip r:embed="rId491"/>
                <a:stretch>
                  <a:fillRect/>
                </a:stretch>
              </p:blipFill>
              <p:spPr>
                <a:xfrm>
                  <a:off x="7705289" y="4360912"/>
                  <a:ext cx="1224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416" name="Ink 415">
                  <a:extLst>
                    <a:ext uri="{FF2B5EF4-FFF2-40B4-BE49-F238E27FC236}">
                      <a16:creationId xmlns:a16="http://schemas.microsoft.com/office/drawing/2014/main" id="{A2EA1E5A-0483-42C7-9D04-A3C253B8DC0F}"/>
                    </a:ext>
                  </a:extLst>
                </p14:cNvPr>
                <p14:cNvContentPartPr/>
                <p14:nvPr/>
              </p14:nvContentPartPr>
              <p14:xfrm>
                <a:off x="7910129" y="4278112"/>
                <a:ext cx="27000" cy="131040"/>
              </p14:xfrm>
            </p:contentPart>
          </mc:Choice>
          <mc:Fallback>
            <p:pic>
              <p:nvPicPr>
                <p:cNvPr id="416" name="Ink 415">
                  <a:extLst>
                    <a:ext uri="{FF2B5EF4-FFF2-40B4-BE49-F238E27FC236}">
                      <a16:creationId xmlns:a16="http://schemas.microsoft.com/office/drawing/2014/main" id="{A2EA1E5A-0483-42C7-9D04-A3C253B8DC0F}"/>
                    </a:ext>
                  </a:extLst>
                </p:cNvPr>
                <p:cNvPicPr/>
                <p:nvPr/>
              </p:nvPicPr>
              <p:blipFill>
                <a:blip r:embed="rId493"/>
                <a:stretch>
                  <a:fillRect/>
                </a:stretch>
              </p:blipFill>
              <p:spPr>
                <a:xfrm>
                  <a:off x="7901489" y="4269472"/>
                  <a:ext cx="44640" cy="148680"/>
                </a:xfrm>
                <a:prstGeom prst="rect">
                  <a:avLst/>
                </a:prstGeom>
              </p:spPr>
            </p:pic>
          </mc:Fallback>
        </mc:AlternateContent>
      </p:grpSp>
      <p:grpSp>
        <p:nvGrpSpPr>
          <p:cNvPr id="428" name="Group 427">
            <a:extLst>
              <a:ext uri="{FF2B5EF4-FFF2-40B4-BE49-F238E27FC236}">
                <a16:creationId xmlns:a16="http://schemas.microsoft.com/office/drawing/2014/main" id="{F06706BB-EA8E-47C2-B944-7997DD1480E6}"/>
              </a:ext>
            </a:extLst>
          </p:cNvPr>
          <p:cNvGrpSpPr/>
          <p:nvPr/>
        </p:nvGrpSpPr>
        <p:grpSpPr>
          <a:xfrm>
            <a:off x="7071329" y="4628392"/>
            <a:ext cx="996840" cy="440280"/>
            <a:chOff x="7071329" y="4628392"/>
            <a:chExt cx="996840" cy="440280"/>
          </a:xfrm>
        </p:grpSpPr>
        <mc:AlternateContent xmlns:mc="http://schemas.openxmlformats.org/markup-compatibility/2006">
          <mc:Choice xmlns:p14="http://schemas.microsoft.com/office/powerpoint/2010/main" Requires="p14">
            <p:contentPart p14:bwMode="auto" r:id="rId494">
              <p14:nvContentPartPr>
                <p14:cNvPr id="417" name="Ink 416">
                  <a:extLst>
                    <a:ext uri="{FF2B5EF4-FFF2-40B4-BE49-F238E27FC236}">
                      <a16:creationId xmlns:a16="http://schemas.microsoft.com/office/drawing/2014/main" id="{76136779-D505-4D96-9915-5BF2433AA0DB}"/>
                    </a:ext>
                  </a:extLst>
                </p14:cNvPr>
                <p14:cNvContentPartPr/>
                <p14:nvPr/>
              </p14:nvContentPartPr>
              <p14:xfrm>
                <a:off x="7071329" y="4760152"/>
                <a:ext cx="123120" cy="6120"/>
              </p14:xfrm>
            </p:contentPart>
          </mc:Choice>
          <mc:Fallback>
            <p:pic>
              <p:nvPicPr>
                <p:cNvPr id="417" name="Ink 416">
                  <a:extLst>
                    <a:ext uri="{FF2B5EF4-FFF2-40B4-BE49-F238E27FC236}">
                      <a16:creationId xmlns:a16="http://schemas.microsoft.com/office/drawing/2014/main" id="{76136779-D505-4D96-9915-5BF2433AA0DB}"/>
                    </a:ext>
                  </a:extLst>
                </p:cNvPr>
                <p:cNvPicPr/>
                <p:nvPr/>
              </p:nvPicPr>
              <p:blipFill>
                <a:blip r:embed="rId495"/>
                <a:stretch>
                  <a:fillRect/>
                </a:stretch>
              </p:blipFill>
              <p:spPr>
                <a:xfrm>
                  <a:off x="7062329" y="4751512"/>
                  <a:ext cx="1407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418" name="Ink 417">
                  <a:extLst>
                    <a:ext uri="{FF2B5EF4-FFF2-40B4-BE49-F238E27FC236}">
                      <a16:creationId xmlns:a16="http://schemas.microsoft.com/office/drawing/2014/main" id="{15258129-17E9-48D5-8E3E-E1F472D5437C}"/>
                    </a:ext>
                  </a:extLst>
                </p14:cNvPr>
                <p14:cNvContentPartPr/>
                <p14:nvPr/>
              </p14:nvContentPartPr>
              <p14:xfrm>
                <a:off x="7076009" y="4760152"/>
                <a:ext cx="114840" cy="50760"/>
              </p14:xfrm>
            </p:contentPart>
          </mc:Choice>
          <mc:Fallback>
            <p:pic>
              <p:nvPicPr>
                <p:cNvPr id="418" name="Ink 417">
                  <a:extLst>
                    <a:ext uri="{FF2B5EF4-FFF2-40B4-BE49-F238E27FC236}">
                      <a16:creationId xmlns:a16="http://schemas.microsoft.com/office/drawing/2014/main" id="{15258129-17E9-48D5-8E3E-E1F472D5437C}"/>
                    </a:ext>
                  </a:extLst>
                </p:cNvPr>
                <p:cNvPicPr/>
                <p:nvPr/>
              </p:nvPicPr>
              <p:blipFill>
                <a:blip r:embed="rId497"/>
                <a:stretch>
                  <a:fillRect/>
                </a:stretch>
              </p:blipFill>
              <p:spPr>
                <a:xfrm>
                  <a:off x="7067009" y="4751512"/>
                  <a:ext cx="1324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419" name="Ink 418">
                  <a:extLst>
                    <a:ext uri="{FF2B5EF4-FFF2-40B4-BE49-F238E27FC236}">
                      <a16:creationId xmlns:a16="http://schemas.microsoft.com/office/drawing/2014/main" id="{151783CF-28B9-4BB0-A35E-4C3CCCB08705}"/>
                    </a:ext>
                  </a:extLst>
                </p14:cNvPr>
                <p14:cNvContentPartPr/>
                <p14:nvPr/>
              </p14:nvContentPartPr>
              <p14:xfrm>
                <a:off x="7191569" y="4733512"/>
                <a:ext cx="73440" cy="132840"/>
              </p14:xfrm>
            </p:contentPart>
          </mc:Choice>
          <mc:Fallback>
            <p:pic>
              <p:nvPicPr>
                <p:cNvPr id="419" name="Ink 418">
                  <a:extLst>
                    <a:ext uri="{FF2B5EF4-FFF2-40B4-BE49-F238E27FC236}">
                      <a16:creationId xmlns:a16="http://schemas.microsoft.com/office/drawing/2014/main" id="{151783CF-28B9-4BB0-A35E-4C3CCCB08705}"/>
                    </a:ext>
                  </a:extLst>
                </p:cNvPr>
                <p:cNvPicPr/>
                <p:nvPr/>
              </p:nvPicPr>
              <p:blipFill>
                <a:blip r:embed="rId499"/>
                <a:stretch>
                  <a:fillRect/>
                </a:stretch>
              </p:blipFill>
              <p:spPr>
                <a:xfrm>
                  <a:off x="7182569" y="4724512"/>
                  <a:ext cx="910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420" name="Ink 419">
                  <a:extLst>
                    <a:ext uri="{FF2B5EF4-FFF2-40B4-BE49-F238E27FC236}">
                      <a16:creationId xmlns:a16="http://schemas.microsoft.com/office/drawing/2014/main" id="{9C5C5153-CBEA-46BD-9AAD-26258E593EAF}"/>
                    </a:ext>
                  </a:extLst>
                </p14:cNvPr>
                <p14:cNvContentPartPr/>
                <p14:nvPr/>
              </p14:nvContentPartPr>
              <p14:xfrm>
                <a:off x="7433849" y="4732792"/>
                <a:ext cx="11520" cy="130320"/>
              </p14:xfrm>
            </p:contentPart>
          </mc:Choice>
          <mc:Fallback>
            <p:pic>
              <p:nvPicPr>
                <p:cNvPr id="420" name="Ink 419">
                  <a:extLst>
                    <a:ext uri="{FF2B5EF4-FFF2-40B4-BE49-F238E27FC236}">
                      <a16:creationId xmlns:a16="http://schemas.microsoft.com/office/drawing/2014/main" id="{9C5C5153-CBEA-46BD-9AAD-26258E593EAF}"/>
                    </a:ext>
                  </a:extLst>
                </p:cNvPr>
                <p:cNvPicPr/>
                <p:nvPr/>
              </p:nvPicPr>
              <p:blipFill>
                <a:blip r:embed="rId501"/>
                <a:stretch>
                  <a:fillRect/>
                </a:stretch>
              </p:blipFill>
              <p:spPr>
                <a:xfrm>
                  <a:off x="7424849" y="4724152"/>
                  <a:ext cx="291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421" name="Ink 420">
                  <a:extLst>
                    <a:ext uri="{FF2B5EF4-FFF2-40B4-BE49-F238E27FC236}">
                      <a16:creationId xmlns:a16="http://schemas.microsoft.com/office/drawing/2014/main" id="{014A800C-130A-4AF9-AD34-8696F2D90427}"/>
                    </a:ext>
                  </a:extLst>
                </p14:cNvPr>
                <p14:cNvContentPartPr/>
                <p14:nvPr/>
              </p14:nvContentPartPr>
              <p14:xfrm>
                <a:off x="7380569" y="4723432"/>
                <a:ext cx="95400" cy="164520"/>
              </p14:xfrm>
            </p:contentPart>
          </mc:Choice>
          <mc:Fallback>
            <p:pic>
              <p:nvPicPr>
                <p:cNvPr id="421" name="Ink 420">
                  <a:extLst>
                    <a:ext uri="{FF2B5EF4-FFF2-40B4-BE49-F238E27FC236}">
                      <a16:creationId xmlns:a16="http://schemas.microsoft.com/office/drawing/2014/main" id="{014A800C-130A-4AF9-AD34-8696F2D90427}"/>
                    </a:ext>
                  </a:extLst>
                </p:cNvPr>
                <p:cNvPicPr/>
                <p:nvPr/>
              </p:nvPicPr>
              <p:blipFill>
                <a:blip r:embed="rId503"/>
                <a:stretch>
                  <a:fillRect/>
                </a:stretch>
              </p:blipFill>
              <p:spPr>
                <a:xfrm>
                  <a:off x="7371569" y="4714432"/>
                  <a:ext cx="1130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422" name="Ink 421">
                  <a:extLst>
                    <a:ext uri="{FF2B5EF4-FFF2-40B4-BE49-F238E27FC236}">
                      <a16:creationId xmlns:a16="http://schemas.microsoft.com/office/drawing/2014/main" id="{AFB3F8EC-A61F-43F4-A17D-781CE032056F}"/>
                    </a:ext>
                  </a:extLst>
                </p14:cNvPr>
                <p14:cNvContentPartPr/>
                <p14:nvPr/>
              </p14:nvContentPartPr>
              <p14:xfrm>
                <a:off x="7634729" y="4818832"/>
                <a:ext cx="91800" cy="14760"/>
              </p14:xfrm>
            </p:contentPart>
          </mc:Choice>
          <mc:Fallback>
            <p:pic>
              <p:nvPicPr>
                <p:cNvPr id="422" name="Ink 421">
                  <a:extLst>
                    <a:ext uri="{FF2B5EF4-FFF2-40B4-BE49-F238E27FC236}">
                      <a16:creationId xmlns:a16="http://schemas.microsoft.com/office/drawing/2014/main" id="{AFB3F8EC-A61F-43F4-A17D-781CE032056F}"/>
                    </a:ext>
                  </a:extLst>
                </p:cNvPr>
                <p:cNvPicPr/>
                <p:nvPr/>
              </p:nvPicPr>
              <p:blipFill>
                <a:blip r:embed="rId505"/>
                <a:stretch>
                  <a:fillRect/>
                </a:stretch>
              </p:blipFill>
              <p:spPr>
                <a:xfrm>
                  <a:off x="7626089" y="4810192"/>
                  <a:ext cx="1094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423" name="Ink 422">
                  <a:extLst>
                    <a:ext uri="{FF2B5EF4-FFF2-40B4-BE49-F238E27FC236}">
                      <a16:creationId xmlns:a16="http://schemas.microsoft.com/office/drawing/2014/main" id="{6A1AE748-67EE-4285-A777-C0748600789F}"/>
                    </a:ext>
                  </a:extLst>
                </p14:cNvPr>
                <p14:cNvContentPartPr/>
                <p14:nvPr/>
              </p14:nvContentPartPr>
              <p14:xfrm>
                <a:off x="7634729" y="4818832"/>
                <a:ext cx="101880" cy="43920"/>
              </p14:xfrm>
            </p:contentPart>
          </mc:Choice>
          <mc:Fallback>
            <p:pic>
              <p:nvPicPr>
                <p:cNvPr id="423" name="Ink 422">
                  <a:extLst>
                    <a:ext uri="{FF2B5EF4-FFF2-40B4-BE49-F238E27FC236}">
                      <a16:creationId xmlns:a16="http://schemas.microsoft.com/office/drawing/2014/main" id="{6A1AE748-67EE-4285-A777-C0748600789F}"/>
                    </a:ext>
                  </a:extLst>
                </p:cNvPr>
                <p:cNvPicPr/>
                <p:nvPr/>
              </p:nvPicPr>
              <p:blipFill>
                <a:blip r:embed="rId507"/>
                <a:stretch>
                  <a:fillRect/>
                </a:stretch>
              </p:blipFill>
              <p:spPr>
                <a:xfrm>
                  <a:off x="7626089" y="4810192"/>
                  <a:ext cx="1195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424" name="Ink 423">
                  <a:extLst>
                    <a:ext uri="{FF2B5EF4-FFF2-40B4-BE49-F238E27FC236}">
                      <a16:creationId xmlns:a16="http://schemas.microsoft.com/office/drawing/2014/main" id="{E2CB853D-8D34-4381-8917-4DA5EAF5E71F}"/>
                    </a:ext>
                  </a:extLst>
                </p14:cNvPr>
                <p14:cNvContentPartPr/>
                <p14:nvPr/>
              </p14:nvContentPartPr>
              <p14:xfrm>
                <a:off x="7892129" y="4628392"/>
                <a:ext cx="119520" cy="128160"/>
              </p14:xfrm>
            </p:contentPart>
          </mc:Choice>
          <mc:Fallback>
            <p:pic>
              <p:nvPicPr>
                <p:cNvPr id="424" name="Ink 423">
                  <a:extLst>
                    <a:ext uri="{FF2B5EF4-FFF2-40B4-BE49-F238E27FC236}">
                      <a16:creationId xmlns:a16="http://schemas.microsoft.com/office/drawing/2014/main" id="{E2CB853D-8D34-4381-8917-4DA5EAF5E71F}"/>
                    </a:ext>
                  </a:extLst>
                </p:cNvPr>
                <p:cNvPicPr/>
                <p:nvPr/>
              </p:nvPicPr>
              <p:blipFill>
                <a:blip r:embed="rId509"/>
                <a:stretch>
                  <a:fillRect/>
                </a:stretch>
              </p:blipFill>
              <p:spPr>
                <a:xfrm>
                  <a:off x="7883129" y="4619752"/>
                  <a:ext cx="1371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425" name="Ink 424">
                  <a:extLst>
                    <a:ext uri="{FF2B5EF4-FFF2-40B4-BE49-F238E27FC236}">
                      <a16:creationId xmlns:a16="http://schemas.microsoft.com/office/drawing/2014/main" id="{C68FD6A7-E971-4738-9ED9-2A8994D7F786}"/>
                    </a:ext>
                  </a:extLst>
                </p14:cNvPr>
                <p14:cNvContentPartPr/>
                <p14:nvPr/>
              </p14:nvContentPartPr>
              <p14:xfrm>
                <a:off x="7832729" y="4820632"/>
                <a:ext cx="235440" cy="12240"/>
              </p14:xfrm>
            </p:contentPart>
          </mc:Choice>
          <mc:Fallback>
            <p:pic>
              <p:nvPicPr>
                <p:cNvPr id="425" name="Ink 424">
                  <a:extLst>
                    <a:ext uri="{FF2B5EF4-FFF2-40B4-BE49-F238E27FC236}">
                      <a16:creationId xmlns:a16="http://schemas.microsoft.com/office/drawing/2014/main" id="{C68FD6A7-E971-4738-9ED9-2A8994D7F786}"/>
                    </a:ext>
                  </a:extLst>
                </p:cNvPr>
                <p:cNvPicPr/>
                <p:nvPr/>
              </p:nvPicPr>
              <p:blipFill>
                <a:blip r:embed="rId511"/>
                <a:stretch>
                  <a:fillRect/>
                </a:stretch>
              </p:blipFill>
              <p:spPr>
                <a:xfrm>
                  <a:off x="7823729" y="4811632"/>
                  <a:ext cx="2530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426" name="Ink 425">
                  <a:extLst>
                    <a:ext uri="{FF2B5EF4-FFF2-40B4-BE49-F238E27FC236}">
                      <a16:creationId xmlns:a16="http://schemas.microsoft.com/office/drawing/2014/main" id="{5CDCB9C5-2BA4-4279-86BA-3721D2DAD148}"/>
                    </a:ext>
                  </a:extLst>
                </p14:cNvPr>
                <p14:cNvContentPartPr/>
                <p14:nvPr/>
              </p14:nvContentPartPr>
              <p14:xfrm>
                <a:off x="7874489" y="4907752"/>
                <a:ext cx="99360" cy="160920"/>
              </p14:xfrm>
            </p:contentPart>
          </mc:Choice>
          <mc:Fallback>
            <p:pic>
              <p:nvPicPr>
                <p:cNvPr id="426" name="Ink 425">
                  <a:extLst>
                    <a:ext uri="{FF2B5EF4-FFF2-40B4-BE49-F238E27FC236}">
                      <a16:creationId xmlns:a16="http://schemas.microsoft.com/office/drawing/2014/main" id="{5CDCB9C5-2BA4-4279-86BA-3721D2DAD148}"/>
                    </a:ext>
                  </a:extLst>
                </p:cNvPr>
                <p:cNvPicPr/>
                <p:nvPr/>
              </p:nvPicPr>
              <p:blipFill>
                <a:blip r:embed="rId513"/>
                <a:stretch>
                  <a:fillRect/>
                </a:stretch>
              </p:blipFill>
              <p:spPr>
                <a:xfrm>
                  <a:off x="7865849" y="4898752"/>
                  <a:ext cx="1170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427" name="Ink 426">
                  <a:extLst>
                    <a:ext uri="{FF2B5EF4-FFF2-40B4-BE49-F238E27FC236}">
                      <a16:creationId xmlns:a16="http://schemas.microsoft.com/office/drawing/2014/main" id="{0AD0B5CD-EBF9-4F49-A1AB-B89512D408E4}"/>
                    </a:ext>
                  </a:extLst>
                </p14:cNvPr>
                <p14:cNvContentPartPr/>
                <p14:nvPr/>
              </p14:nvContentPartPr>
              <p14:xfrm>
                <a:off x="7905809" y="4963912"/>
                <a:ext cx="80640" cy="2160"/>
              </p14:xfrm>
            </p:contentPart>
          </mc:Choice>
          <mc:Fallback>
            <p:pic>
              <p:nvPicPr>
                <p:cNvPr id="427" name="Ink 426">
                  <a:extLst>
                    <a:ext uri="{FF2B5EF4-FFF2-40B4-BE49-F238E27FC236}">
                      <a16:creationId xmlns:a16="http://schemas.microsoft.com/office/drawing/2014/main" id="{0AD0B5CD-EBF9-4F49-A1AB-B89512D408E4}"/>
                    </a:ext>
                  </a:extLst>
                </p:cNvPr>
                <p:cNvPicPr/>
                <p:nvPr/>
              </p:nvPicPr>
              <p:blipFill>
                <a:blip r:embed="rId515"/>
                <a:stretch>
                  <a:fillRect/>
                </a:stretch>
              </p:blipFill>
              <p:spPr>
                <a:xfrm>
                  <a:off x="7897169" y="4954912"/>
                  <a:ext cx="98280" cy="19800"/>
                </a:xfrm>
                <a:prstGeom prst="rect">
                  <a:avLst/>
                </a:prstGeom>
              </p:spPr>
            </p:pic>
          </mc:Fallback>
        </mc:AlternateContent>
      </p:grpSp>
      <p:grpSp>
        <p:nvGrpSpPr>
          <p:cNvPr id="444" name="Group 443">
            <a:extLst>
              <a:ext uri="{FF2B5EF4-FFF2-40B4-BE49-F238E27FC236}">
                <a16:creationId xmlns:a16="http://schemas.microsoft.com/office/drawing/2014/main" id="{5B89A562-F8C8-43FF-B18D-AB2F80C8B0DC}"/>
              </a:ext>
            </a:extLst>
          </p:cNvPr>
          <p:cNvGrpSpPr/>
          <p:nvPr/>
        </p:nvGrpSpPr>
        <p:grpSpPr>
          <a:xfrm>
            <a:off x="8390009" y="4757632"/>
            <a:ext cx="181440" cy="95760"/>
            <a:chOff x="8390009" y="4757632"/>
            <a:chExt cx="181440" cy="95760"/>
          </a:xfrm>
        </p:grpSpPr>
        <mc:AlternateContent xmlns:mc="http://schemas.openxmlformats.org/markup-compatibility/2006">
          <mc:Choice xmlns:p14="http://schemas.microsoft.com/office/powerpoint/2010/main" Requires="p14">
            <p:contentPart p14:bwMode="auto" r:id="rId516">
              <p14:nvContentPartPr>
                <p14:cNvPr id="430" name="Ink 429">
                  <a:extLst>
                    <a:ext uri="{FF2B5EF4-FFF2-40B4-BE49-F238E27FC236}">
                      <a16:creationId xmlns:a16="http://schemas.microsoft.com/office/drawing/2014/main" id="{13C78043-21E3-4DB7-8AFC-6B13F4D49847}"/>
                    </a:ext>
                  </a:extLst>
                </p14:cNvPr>
                <p14:cNvContentPartPr/>
                <p14:nvPr/>
              </p14:nvContentPartPr>
              <p14:xfrm>
                <a:off x="8430329" y="4777072"/>
                <a:ext cx="12600" cy="8640"/>
              </p14:xfrm>
            </p:contentPart>
          </mc:Choice>
          <mc:Fallback>
            <p:pic>
              <p:nvPicPr>
                <p:cNvPr id="430" name="Ink 429">
                  <a:extLst>
                    <a:ext uri="{FF2B5EF4-FFF2-40B4-BE49-F238E27FC236}">
                      <a16:creationId xmlns:a16="http://schemas.microsoft.com/office/drawing/2014/main" id="{13C78043-21E3-4DB7-8AFC-6B13F4D49847}"/>
                    </a:ext>
                  </a:extLst>
                </p:cNvPr>
                <p:cNvPicPr/>
                <p:nvPr/>
              </p:nvPicPr>
              <p:blipFill>
                <a:blip r:embed="rId517"/>
                <a:stretch>
                  <a:fillRect/>
                </a:stretch>
              </p:blipFill>
              <p:spPr>
                <a:xfrm>
                  <a:off x="8421329" y="4768072"/>
                  <a:ext cx="302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431" name="Ink 430">
                  <a:extLst>
                    <a:ext uri="{FF2B5EF4-FFF2-40B4-BE49-F238E27FC236}">
                      <a16:creationId xmlns:a16="http://schemas.microsoft.com/office/drawing/2014/main" id="{C3932D12-B40A-468A-833C-A745392D6624}"/>
                    </a:ext>
                  </a:extLst>
                </p14:cNvPr>
                <p14:cNvContentPartPr/>
                <p14:nvPr/>
              </p14:nvContentPartPr>
              <p14:xfrm>
                <a:off x="8390009" y="4782112"/>
                <a:ext cx="141840" cy="66600"/>
              </p14:xfrm>
            </p:contentPart>
          </mc:Choice>
          <mc:Fallback>
            <p:pic>
              <p:nvPicPr>
                <p:cNvPr id="431" name="Ink 430">
                  <a:extLst>
                    <a:ext uri="{FF2B5EF4-FFF2-40B4-BE49-F238E27FC236}">
                      <a16:creationId xmlns:a16="http://schemas.microsoft.com/office/drawing/2014/main" id="{C3932D12-B40A-468A-833C-A745392D6624}"/>
                    </a:ext>
                  </a:extLst>
                </p:cNvPr>
                <p:cNvPicPr/>
                <p:nvPr/>
              </p:nvPicPr>
              <p:blipFill>
                <a:blip r:embed="rId519"/>
                <a:stretch>
                  <a:fillRect/>
                </a:stretch>
              </p:blipFill>
              <p:spPr>
                <a:xfrm>
                  <a:off x="8381369" y="4773112"/>
                  <a:ext cx="1594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433" name="Ink 432">
                  <a:extLst>
                    <a:ext uri="{FF2B5EF4-FFF2-40B4-BE49-F238E27FC236}">
                      <a16:creationId xmlns:a16="http://schemas.microsoft.com/office/drawing/2014/main" id="{B8B42886-0F6F-442B-A636-C3F431C8F70C}"/>
                    </a:ext>
                  </a:extLst>
                </p14:cNvPr>
                <p14:cNvContentPartPr/>
                <p14:nvPr/>
              </p14:nvContentPartPr>
              <p14:xfrm>
                <a:off x="8438969" y="4757632"/>
                <a:ext cx="32400" cy="28800"/>
              </p14:xfrm>
            </p:contentPart>
          </mc:Choice>
          <mc:Fallback>
            <p:pic>
              <p:nvPicPr>
                <p:cNvPr id="433" name="Ink 432">
                  <a:extLst>
                    <a:ext uri="{FF2B5EF4-FFF2-40B4-BE49-F238E27FC236}">
                      <a16:creationId xmlns:a16="http://schemas.microsoft.com/office/drawing/2014/main" id="{B8B42886-0F6F-442B-A636-C3F431C8F70C}"/>
                    </a:ext>
                  </a:extLst>
                </p:cNvPr>
                <p:cNvPicPr/>
                <p:nvPr/>
              </p:nvPicPr>
              <p:blipFill>
                <a:blip r:embed="rId521"/>
                <a:stretch>
                  <a:fillRect/>
                </a:stretch>
              </p:blipFill>
              <p:spPr>
                <a:xfrm>
                  <a:off x="8430329" y="4748992"/>
                  <a:ext cx="500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434" name="Ink 433">
                  <a:extLst>
                    <a:ext uri="{FF2B5EF4-FFF2-40B4-BE49-F238E27FC236}">
                      <a16:creationId xmlns:a16="http://schemas.microsoft.com/office/drawing/2014/main" id="{1972727F-AD42-411E-B26D-FFA20E44E3D0}"/>
                    </a:ext>
                  </a:extLst>
                </p14:cNvPr>
                <p14:cNvContentPartPr/>
                <p14:nvPr/>
              </p14:nvContentPartPr>
              <p14:xfrm>
                <a:off x="8396849" y="4837192"/>
                <a:ext cx="59040" cy="16200"/>
              </p14:xfrm>
            </p:contentPart>
          </mc:Choice>
          <mc:Fallback>
            <p:pic>
              <p:nvPicPr>
                <p:cNvPr id="434" name="Ink 433">
                  <a:extLst>
                    <a:ext uri="{FF2B5EF4-FFF2-40B4-BE49-F238E27FC236}">
                      <a16:creationId xmlns:a16="http://schemas.microsoft.com/office/drawing/2014/main" id="{1972727F-AD42-411E-B26D-FFA20E44E3D0}"/>
                    </a:ext>
                  </a:extLst>
                </p:cNvPr>
                <p:cNvPicPr/>
                <p:nvPr/>
              </p:nvPicPr>
              <p:blipFill>
                <a:blip r:embed="rId523"/>
                <a:stretch>
                  <a:fillRect/>
                </a:stretch>
              </p:blipFill>
              <p:spPr>
                <a:xfrm>
                  <a:off x="8387849" y="4828552"/>
                  <a:ext cx="766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435" name="Ink 434">
                  <a:extLst>
                    <a:ext uri="{FF2B5EF4-FFF2-40B4-BE49-F238E27FC236}">
                      <a16:creationId xmlns:a16="http://schemas.microsoft.com/office/drawing/2014/main" id="{BCA14A21-36DD-4CE9-BB8D-485CF3F2B675}"/>
                    </a:ext>
                  </a:extLst>
                </p14:cNvPr>
                <p14:cNvContentPartPr/>
                <p14:nvPr/>
              </p14:nvContentPartPr>
              <p14:xfrm>
                <a:off x="8563529" y="4848352"/>
                <a:ext cx="7920" cy="2160"/>
              </p14:xfrm>
            </p:contentPart>
          </mc:Choice>
          <mc:Fallback>
            <p:pic>
              <p:nvPicPr>
                <p:cNvPr id="435" name="Ink 434">
                  <a:extLst>
                    <a:ext uri="{FF2B5EF4-FFF2-40B4-BE49-F238E27FC236}">
                      <a16:creationId xmlns:a16="http://schemas.microsoft.com/office/drawing/2014/main" id="{BCA14A21-36DD-4CE9-BB8D-485CF3F2B675}"/>
                    </a:ext>
                  </a:extLst>
                </p:cNvPr>
                <p:cNvPicPr/>
                <p:nvPr/>
              </p:nvPicPr>
              <p:blipFill>
                <a:blip r:embed="rId525"/>
                <a:stretch>
                  <a:fillRect/>
                </a:stretch>
              </p:blipFill>
              <p:spPr>
                <a:xfrm>
                  <a:off x="8554529" y="4839352"/>
                  <a:ext cx="25560" cy="19800"/>
                </a:xfrm>
                <a:prstGeom prst="rect">
                  <a:avLst/>
                </a:prstGeom>
              </p:spPr>
            </p:pic>
          </mc:Fallback>
        </mc:AlternateContent>
      </p:grpSp>
      <p:grpSp>
        <p:nvGrpSpPr>
          <p:cNvPr id="463" name="Group 462">
            <a:extLst>
              <a:ext uri="{FF2B5EF4-FFF2-40B4-BE49-F238E27FC236}">
                <a16:creationId xmlns:a16="http://schemas.microsoft.com/office/drawing/2014/main" id="{580EEAF1-BBFA-43D2-A841-A7B08B782483}"/>
              </a:ext>
            </a:extLst>
          </p:cNvPr>
          <p:cNvGrpSpPr/>
          <p:nvPr/>
        </p:nvGrpSpPr>
        <p:grpSpPr>
          <a:xfrm>
            <a:off x="8857649" y="4615432"/>
            <a:ext cx="711360" cy="469800"/>
            <a:chOff x="8857649" y="4615432"/>
            <a:chExt cx="711360" cy="469800"/>
          </a:xfrm>
        </p:grpSpPr>
        <mc:AlternateContent xmlns:mc="http://schemas.openxmlformats.org/markup-compatibility/2006">
          <mc:Choice xmlns:p14="http://schemas.microsoft.com/office/powerpoint/2010/main" Requires="p14">
            <p:contentPart p14:bwMode="auto" r:id="rId526">
              <p14:nvContentPartPr>
                <p14:cNvPr id="454" name="Ink 453">
                  <a:extLst>
                    <a:ext uri="{FF2B5EF4-FFF2-40B4-BE49-F238E27FC236}">
                      <a16:creationId xmlns:a16="http://schemas.microsoft.com/office/drawing/2014/main" id="{4C876093-10E5-4D86-B3CA-51EEF5FAFAB0}"/>
                    </a:ext>
                  </a:extLst>
                </p14:cNvPr>
                <p14:cNvContentPartPr/>
                <p14:nvPr/>
              </p14:nvContentPartPr>
              <p14:xfrm>
                <a:off x="8925689" y="4745032"/>
                <a:ext cx="9720" cy="177120"/>
              </p14:xfrm>
            </p:contentPart>
          </mc:Choice>
          <mc:Fallback>
            <p:pic>
              <p:nvPicPr>
                <p:cNvPr id="454" name="Ink 453">
                  <a:extLst>
                    <a:ext uri="{FF2B5EF4-FFF2-40B4-BE49-F238E27FC236}">
                      <a16:creationId xmlns:a16="http://schemas.microsoft.com/office/drawing/2014/main" id="{4C876093-10E5-4D86-B3CA-51EEF5FAFAB0}"/>
                    </a:ext>
                  </a:extLst>
                </p:cNvPr>
                <p:cNvPicPr/>
                <p:nvPr/>
              </p:nvPicPr>
              <p:blipFill>
                <a:blip r:embed="rId527"/>
                <a:stretch>
                  <a:fillRect/>
                </a:stretch>
              </p:blipFill>
              <p:spPr>
                <a:xfrm>
                  <a:off x="8917049" y="4736392"/>
                  <a:ext cx="273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455" name="Ink 454">
                  <a:extLst>
                    <a:ext uri="{FF2B5EF4-FFF2-40B4-BE49-F238E27FC236}">
                      <a16:creationId xmlns:a16="http://schemas.microsoft.com/office/drawing/2014/main" id="{7B74C4B9-359D-44DE-A78E-1B1DDDA642AA}"/>
                    </a:ext>
                  </a:extLst>
                </p14:cNvPr>
                <p14:cNvContentPartPr/>
                <p14:nvPr/>
              </p14:nvContentPartPr>
              <p14:xfrm>
                <a:off x="8901569" y="4752592"/>
                <a:ext cx="73800" cy="21240"/>
              </p14:xfrm>
            </p:contentPart>
          </mc:Choice>
          <mc:Fallback>
            <p:pic>
              <p:nvPicPr>
                <p:cNvPr id="455" name="Ink 454">
                  <a:extLst>
                    <a:ext uri="{FF2B5EF4-FFF2-40B4-BE49-F238E27FC236}">
                      <a16:creationId xmlns:a16="http://schemas.microsoft.com/office/drawing/2014/main" id="{7B74C4B9-359D-44DE-A78E-1B1DDDA642AA}"/>
                    </a:ext>
                  </a:extLst>
                </p:cNvPr>
                <p:cNvPicPr/>
                <p:nvPr/>
              </p:nvPicPr>
              <p:blipFill>
                <a:blip r:embed="rId529"/>
                <a:stretch>
                  <a:fillRect/>
                </a:stretch>
              </p:blipFill>
              <p:spPr>
                <a:xfrm>
                  <a:off x="8892569" y="4743952"/>
                  <a:ext cx="914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456" name="Ink 455">
                  <a:extLst>
                    <a:ext uri="{FF2B5EF4-FFF2-40B4-BE49-F238E27FC236}">
                      <a16:creationId xmlns:a16="http://schemas.microsoft.com/office/drawing/2014/main" id="{F9C25B88-C654-48B7-85A3-847891FEE67E}"/>
                    </a:ext>
                  </a:extLst>
                </p14:cNvPr>
                <p14:cNvContentPartPr/>
                <p14:nvPr/>
              </p14:nvContentPartPr>
              <p14:xfrm>
                <a:off x="8857649" y="4914592"/>
                <a:ext cx="100800" cy="1080"/>
              </p14:xfrm>
            </p:contentPart>
          </mc:Choice>
          <mc:Fallback>
            <p:pic>
              <p:nvPicPr>
                <p:cNvPr id="456" name="Ink 455">
                  <a:extLst>
                    <a:ext uri="{FF2B5EF4-FFF2-40B4-BE49-F238E27FC236}">
                      <a16:creationId xmlns:a16="http://schemas.microsoft.com/office/drawing/2014/main" id="{F9C25B88-C654-48B7-85A3-847891FEE67E}"/>
                    </a:ext>
                  </a:extLst>
                </p:cNvPr>
                <p:cNvPicPr/>
                <p:nvPr/>
              </p:nvPicPr>
              <p:blipFill>
                <a:blip r:embed="rId531"/>
                <a:stretch>
                  <a:fillRect/>
                </a:stretch>
              </p:blipFill>
              <p:spPr>
                <a:xfrm>
                  <a:off x="8849009" y="4905592"/>
                  <a:ext cx="1184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457" name="Ink 456">
                  <a:extLst>
                    <a:ext uri="{FF2B5EF4-FFF2-40B4-BE49-F238E27FC236}">
                      <a16:creationId xmlns:a16="http://schemas.microsoft.com/office/drawing/2014/main" id="{9648BE9B-21B6-41C5-9322-3F7F3C917E1F}"/>
                    </a:ext>
                  </a:extLst>
                </p14:cNvPr>
                <p14:cNvContentPartPr/>
                <p14:nvPr/>
              </p14:nvContentPartPr>
              <p14:xfrm>
                <a:off x="9070049" y="4776352"/>
                <a:ext cx="144720" cy="126000"/>
              </p14:xfrm>
            </p:contentPart>
          </mc:Choice>
          <mc:Fallback>
            <p:pic>
              <p:nvPicPr>
                <p:cNvPr id="457" name="Ink 456">
                  <a:extLst>
                    <a:ext uri="{FF2B5EF4-FFF2-40B4-BE49-F238E27FC236}">
                      <a16:creationId xmlns:a16="http://schemas.microsoft.com/office/drawing/2014/main" id="{9648BE9B-21B6-41C5-9322-3F7F3C917E1F}"/>
                    </a:ext>
                  </a:extLst>
                </p:cNvPr>
                <p:cNvPicPr/>
                <p:nvPr/>
              </p:nvPicPr>
              <p:blipFill>
                <a:blip r:embed="rId533"/>
                <a:stretch>
                  <a:fillRect/>
                </a:stretch>
              </p:blipFill>
              <p:spPr>
                <a:xfrm>
                  <a:off x="9061049" y="4767712"/>
                  <a:ext cx="1623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458" name="Ink 457">
                  <a:extLst>
                    <a:ext uri="{FF2B5EF4-FFF2-40B4-BE49-F238E27FC236}">
                      <a16:creationId xmlns:a16="http://schemas.microsoft.com/office/drawing/2014/main" id="{3C80DF0D-2A8E-40BB-BA75-EFBA0368A5FA}"/>
                    </a:ext>
                  </a:extLst>
                </p14:cNvPr>
                <p14:cNvContentPartPr/>
                <p14:nvPr/>
              </p14:nvContentPartPr>
              <p14:xfrm>
                <a:off x="9430409" y="4615432"/>
                <a:ext cx="11520" cy="135000"/>
              </p14:xfrm>
            </p:contentPart>
          </mc:Choice>
          <mc:Fallback>
            <p:pic>
              <p:nvPicPr>
                <p:cNvPr id="458" name="Ink 457">
                  <a:extLst>
                    <a:ext uri="{FF2B5EF4-FFF2-40B4-BE49-F238E27FC236}">
                      <a16:creationId xmlns:a16="http://schemas.microsoft.com/office/drawing/2014/main" id="{3C80DF0D-2A8E-40BB-BA75-EFBA0368A5FA}"/>
                    </a:ext>
                  </a:extLst>
                </p:cNvPr>
                <p:cNvPicPr/>
                <p:nvPr/>
              </p:nvPicPr>
              <p:blipFill>
                <a:blip r:embed="rId535"/>
                <a:stretch>
                  <a:fillRect/>
                </a:stretch>
              </p:blipFill>
              <p:spPr>
                <a:xfrm>
                  <a:off x="9421769" y="4606792"/>
                  <a:ext cx="291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459" name="Ink 458">
                  <a:extLst>
                    <a:ext uri="{FF2B5EF4-FFF2-40B4-BE49-F238E27FC236}">
                      <a16:creationId xmlns:a16="http://schemas.microsoft.com/office/drawing/2014/main" id="{EE7ED740-0635-44DD-850C-515307689706}"/>
                    </a:ext>
                  </a:extLst>
                </p14:cNvPr>
                <p14:cNvContentPartPr/>
                <p14:nvPr/>
              </p14:nvContentPartPr>
              <p14:xfrm>
                <a:off x="9311249" y="4811632"/>
                <a:ext cx="199080" cy="5040"/>
              </p14:xfrm>
            </p:contentPart>
          </mc:Choice>
          <mc:Fallback>
            <p:pic>
              <p:nvPicPr>
                <p:cNvPr id="459" name="Ink 458">
                  <a:extLst>
                    <a:ext uri="{FF2B5EF4-FFF2-40B4-BE49-F238E27FC236}">
                      <a16:creationId xmlns:a16="http://schemas.microsoft.com/office/drawing/2014/main" id="{EE7ED740-0635-44DD-850C-515307689706}"/>
                    </a:ext>
                  </a:extLst>
                </p:cNvPr>
                <p:cNvPicPr/>
                <p:nvPr/>
              </p:nvPicPr>
              <p:blipFill>
                <a:blip r:embed="rId537"/>
                <a:stretch>
                  <a:fillRect/>
                </a:stretch>
              </p:blipFill>
              <p:spPr>
                <a:xfrm>
                  <a:off x="9302609" y="4802992"/>
                  <a:ext cx="2167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460" name="Ink 459">
                  <a:extLst>
                    <a:ext uri="{FF2B5EF4-FFF2-40B4-BE49-F238E27FC236}">
                      <a16:creationId xmlns:a16="http://schemas.microsoft.com/office/drawing/2014/main" id="{44F4CEF6-8930-4D13-B793-B0A3BA39E9B7}"/>
                    </a:ext>
                  </a:extLst>
                </p14:cNvPr>
                <p14:cNvContentPartPr/>
                <p14:nvPr/>
              </p14:nvContentPartPr>
              <p14:xfrm>
                <a:off x="9385049" y="4893352"/>
                <a:ext cx="99000" cy="191880"/>
              </p14:xfrm>
            </p:contentPart>
          </mc:Choice>
          <mc:Fallback>
            <p:pic>
              <p:nvPicPr>
                <p:cNvPr id="460" name="Ink 459">
                  <a:extLst>
                    <a:ext uri="{FF2B5EF4-FFF2-40B4-BE49-F238E27FC236}">
                      <a16:creationId xmlns:a16="http://schemas.microsoft.com/office/drawing/2014/main" id="{44F4CEF6-8930-4D13-B793-B0A3BA39E9B7}"/>
                    </a:ext>
                  </a:extLst>
                </p:cNvPr>
                <p:cNvPicPr/>
                <p:nvPr/>
              </p:nvPicPr>
              <p:blipFill>
                <a:blip r:embed="rId539"/>
                <a:stretch>
                  <a:fillRect/>
                </a:stretch>
              </p:blipFill>
              <p:spPr>
                <a:xfrm>
                  <a:off x="9376049" y="4884712"/>
                  <a:ext cx="116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461" name="Ink 460">
                  <a:extLst>
                    <a:ext uri="{FF2B5EF4-FFF2-40B4-BE49-F238E27FC236}">
                      <a16:creationId xmlns:a16="http://schemas.microsoft.com/office/drawing/2014/main" id="{2002F8E1-CF68-4DA7-8BCA-D1713D95966A}"/>
                    </a:ext>
                  </a:extLst>
                </p14:cNvPr>
                <p14:cNvContentPartPr/>
                <p14:nvPr/>
              </p14:nvContentPartPr>
              <p14:xfrm>
                <a:off x="9386849" y="4958152"/>
                <a:ext cx="182160" cy="10440"/>
              </p14:xfrm>
            </p:contentPart>
          </mc:Choice>
          <mc:Fallback>
            <p:pic>
              <p:nvPicPr>
                <p:cNvPr id="461" name="Ink 460">
                  <a:extLst>
                    <a:ext uri="{FF2B5EF4-FFF2-40B4-BE49-F238E27FC236}">
                      <a16:creationId xmlns:a16="http://schemas.microsoft.com/office/drawing/2014/main" id="{2002F8E1-CF68-4DA7-8BCA-D1713D95966A}"/>
                    </a:ext>
                  </a:extLst>
                </p:cNvPr>
                <p:cNvPicPr/>
                <p:nvPr/>
              </p:nvPicPr>
              <p:blipFill>
                <a:blip r:embed="rId541"/>
                <a:stretch>
                  <a:fillRect/>
                </a:stretch>
              </p:blipFill>
              <p:spPr>
                <a:xfrm>
                  <a:off x="9377849" y="4949152"/>
                  <a:ext cx="199800" cy="28080"/>
                </a:xfrm>
                <a:prstGeom prst="rect">
                  <a:avLst/>
                </a:prstGeom>
              </p:spPr>
            </p:pic>
          </mc:Fallback>
        </mc:AlternateContent>
      </p:grpSp>
      <p:grpSp>
        <p:nvGrpSpPr>
          <p:cNvPr id="476" name="Group 475">
            <a:extLst>
              <a:ext uri="{FF2B5EF4-FFF2-40B4-BE49-F238E27FC236}">
                <a16:creationId xmlns:a16="http://schemas.microsoft.com/office/drawing/2014/main" id="{0A8CC47D-38C2-4458-B4E2-2AEF7379BC4A}"/>
              </a:ext>
            </a:extLst>
          </p:cNvPr>
          <p:cNvGrpSpPr/>
          <p:nvPr/>
        </p:nvGrpSpPr>
        <p:grpSpPr>
          <a:xfrm>
            <a:off x="8864129" y="5369632"/>
            <a:ext cx="502920" cy="194040"/>
            <a:chOff x="8864129" y="5369632"/>
            <a:chExt cx="502920" cy="194040"/>
          </a:xfrm>
        </p:grpSpPr>
        <mc:AlternateContent xmlns:mc="http://schemas.openxmlformats.org/markup-compatibility/2006">
          <mc:Choice xmlns:p14="http://schemas.microsoft.com/office/powerpoint/2010/main" Requires="p14">
            <p:contentPart p14:bwMode="auto" r:id="rId542">
              <p14:nvContentPartPr>
                <p14:cNvPr id="464" name="Ink 463">
                  <a:extLst>
                    <a:ext uri="{FF2B5EF4-FFF2-40B4-BE49-F238E27FC236}">
                      <a16:creationId xmlns:a16="http://schemas.microsoft.com/office/drawing/2014/main" id="{C8DDDF00-8179-403C-9F9C-9757F73F4148}"/>
                    </a:ext>
                  </a:extLst>
                </p14:cNvPr>
                <p14:cNvContentPartPr/>
                <p14:nvPr/>
              </p14:nvContentPartPr>
              <p14:xfrm>
                <a:off x="8864129" y="5369632"/>
                <a:ext cx="136440" cy="194040"/>
              </p14:xfrm>
            </p:contentPart>
          </mc:Choice>
          <mc:Fallback>
            <p:pic>
              <p:nvPicPr>
                <p:cNvPr id="464" name="Ink 463">
                  <a:extLst>
                    <a:ext uri="{FF2B5EF4-FFF2-40B4-BE49-F238E27FC236}">
                      <a16:creationId xmlns:a16="http://schemas.microsoft.com/office/drawing/2014/main" id="{C8DDDF00-8179-403C-9F9C-9757F73F4148}"/>
                    </a:ext>
                  </a:extLst>
                </p:cNvPr>
                <p:cNvPicPr/>
                <p:nvPr/>
              </p:nvPicPr>
              <p:blipFill>
                <a:blip r:embed="rId543"/>
                <a:stretch>
                  <a:fillRect/>
                </a:stretch>
              </p:blipFill>
              <p:spPr>
                <a:xfrm>
                  <a:off x="8855129" y="5360632"/>
                  <a:ext cx="1540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465" name="Ink 464">
                  <a:extLst>
                    <a:ext uri="{FF2B5EF4-FFF2-40B4-BE49-F238E27FC236}">
                      <a16:creationId xmlns:a16="http://schemas.microsoft.com/office/drawing/2014/main" id="{4D423021-AC1E-40B2-9BDA-4286C2B9D4BD}"/>
                    </a:ext>
                  </a:extLst>
                </p14:cNvPr>
                <p14:cNvContentPartPr/>
                <p14:nvPr/>
              </p14:nvContentPartPr>
              <p14:xfrm>
                <a:off x="8893289" y="5475112"/>
                <a:ext cx="141840" cy="17280"/>
              </p14:xfrm>
            </p:contentPart>
          </mc:Choice>
          <mc:Fallback>
            <p:pic>
              <p:nvPicPr>
                <p:cNvPr id="465" name="Ink 464">
                  <a:extLst>
                    <a:ext uri="{FF2B5EF4-FFF2-40B4-BE49-F238E27FC236}">
                      <a16:creationId xmlns:a16="http://schemas.microsoft.com/office/drawing/2014/main" id="{4D423021-AC1E-40B2-9BDA-4286C2B9D4BD}"/>
                    </a:ext>
                  </a:extLst>
                </p:cNvPr>
                <p:cNvPicPr/>
                <p:nvPr/>
              </p:nvPicPr>
              <p:blipFill>
                <a:blip r:embed="rId545"/>
                <a:stretch>
                  <a:fillRect/>
                </a:stretch>
              </p:blipFill>
              <p:spPr>
                <a:xfrm>
                  <a:off x="8884289" y="5466472"/>
                  <a:ext cx="1594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466" name="Ink 465">
                  <a:extLst>
                    <a:ext uri="{FF2B5EF4-FFF2-40B4-BE49-F238E27FC236}">
                      <a16:creationId xmlns:a16="http://schemas.microsoft.com/office/drawing/2014/main" id="{9F62EE3D-AB63-4E41-AFCB-172F25EFF3F9}"/>
                    </a:ext>
                  </a:extLst>
                </p14:cNvPr>
                <p14:cNvContentPartPr/>
                <p14:nvPr/>
              </p14:nvContentPartPr>
              <p14:xfrm>
                <a:off x="9033329" y="5479432"/>
                <a:ext cx="213120" cy="74520"/>
              </p14:xfrm>
            </p:contentPart>
          </mc:Choice>
          <mc:Fallback>
            <p:pic>
              <p:nvPicPr>
                <p:cNvPr id="466" name="Ink 465">
                  <a:extLst>
                    <a:ext uri="{FF2B5EF4-FFF2-40B4-BE49-F238E27FC236}">
                      <a16:creationId xmlns:a16="http://schemas.microsoft.com/office/drawing/2014/main" id="{9F62EE3D-AB63-4E41-AFCB-172F25EFF3F9}"/>
                    </a:ext>
                  </a:extLst>
                </p:cNvPr>
                <p:cNvPicPr/>
                <p:nvPr/>
              </p:nvPicPr>
              <p:blipFill>
                <a:blip r:embed="rId547"/>
                <a:stretch>
                  <a:fillRect/>
                </a:stretch>
              </p:blipFill>
              <p:spPr>
                <a:xfrm>
                  <a:off x="9024689" y="5470432"/>
                  <a:ext cx="2307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467" name="Ink 466">
                  <a:extLst>
                    <a:ext uri="{FF2B5EF4-FFF2-40B4-BE49-F238E27FC236}">
                      <a16:creationId xmlns:a16="http://schemas.microsoft.com/office/drawing/2014/main" id="{CD0E6579-F10D-4959-94E8-0A7604E6DDDB}"/>
                    </a:ext>
                  </a:extLst>
                </p14:cNvPr>
                <p14:cNvContentPartPr/>
                <p14:nvPr/>
              </p14:nvContentPartPr>
              <p14:xfrm>
                <a:off x="9222689" y="5428312"/>
                <a:ext cx="56160" cy="24840"/>
              </p14:xfrm>
            </p:contentPart>
          </mc:Choice>
          <mc:Fallback>
            <p:pic>
              <p:nvPicPr>
                <p:cNvPr id="467" name="Ink 466">
                  <a:extLst>
                    <a:ext uri="{FF2B5EF4-FFF2-40B4-BE49-F238E27FC236}">
                      <a16:creationId xmlns:a16="http://schemas.microsoft.com/office/drawing/2014/main" id="{CD0E6579-F10D-4959-94E8-0A7604E6DDDB}"/>
                    </a:ext>
                  </a:extLst>
                </p:cNvPr>
                <p:cNvPicPr/>
                <p:nvPr/>
              </p:nvPicPr>
              <p:blipFill>
                <a:blip r:embed="rId549"/>
                <a:stretch>
                  <a:fillRect/>
                </a:stretch>
              </p:blipFill>
              <p:spPr>
                <a:xfrm>
                  <a:off x="9214049" y="5419312"/>
                  <a:ext cx="738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468" name="Ink 467">
                  <a:extLst>
                    <a:ext uri="{FF2B5EF4-FFF2-40B4-BE49-F238E27FC236}">
                      <a16:creationId xmlns:a16="http://schemas.microsoft.com/office/drawing/2014/main" id="{5035A993-AA0E-4665-9465-8A94DBAC4312}"/>
                    </a:ext>
                  </a:extLst>
                </p14:cNvPr>
                <p14:cNvContentPartPr/>
                <p14:nvPr/>
              </p14:nvContentPartPr>
              <p14:xfrm>
                <a:off x="9291809" y="5486992"/>
                <a:ext cx="75240" cy="59040"/>
              </p14:xfrm>
            </p:contentPart>
          </mc:Choice>
          <mc:Fallback>
            <p:pic>
              <p:nvPicPr>
                <p:cNvPr id="468" name="Ink 467">
                  <a:extLst>
                    <a:ext uri="{FF2B5EF4-FFF2-40B4-BE49-F238E27FC236}">
                      <a16:creationId xmlns:a16="http://schemas.microsoft.com/office/drawing/2014/main" id="{5035A993-AA0E-4665-9465-8A94DBAC4312}"/>
                    </a:ext>
                  </a:extLst>
                </p:cNvPr>
                <p:cNvPicPr/>
                <p:nvPr/>
              </p:nvPicPr>
              <p:blipFill>
                <a:blip r:embed="rId551"/>
                <a:stretch>
                  <a:fillRect/>
                </a:stretch>
              </p:blipFill>
              <p:spPr>
                <a:xfrm>
                  <a:off x="9283169" y="5477992"/>
                  <a:ext cx="92880" cy="7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2">
            <p14:nvContentPartPr>
              <p14:cNvPr id="469" name="Ink 468">
                <a:extLst>
                  <a:ext uri="{FF2B5EF4-FFF2-40B4-BE49-F238E27FC236}">
                    <a16:creationId xmlns:a16="http://schemas.microsoft.com/office/drawing/2014/main" id="{BC3032BB-9528-4FEA-BEFE-6826B5C6CF73}"/>
                  </a:ext>
                </a:extLst>
              </p14:cNvPr>
              <p14:cNvContentPartPr/>
              <p14:nvPr/>
            </p14:nvContentPartPr>
            <p14:xfrm>
              <a:off x="9577289" y="5464312"/>
              <a:ext cx="336960" cy="86400"/>
            </p14:xfrm>
          </p:contentPart>
        </mc:Choice>
        <mc:Fallback>
          <p:pic>
            <p:nvPicPr>
              <p:cNvPr id="469" name="Ink 468">
                <a:extLst>
                  <a:ext uri="{FF2B5EF4-FFF2-40B4-BE49-F238E27FC236}">
                    <a16:creationId xmlns:a16="http://schemas.microsoft.com/office/drawing/2014/main" id="{BC3032BB-9528-4FEA-BEFE-6826B5C6CF73}"/>
                  </a:ext>
                </a:extLst>
              </p:cNvPr>
              <p:cNvPicPr/>
              <p:nvPr/>
            </p:nvPicPr>
            <p:blipFill>
              <a:blip r:embed="rId553"/>
              <a:stretch>
                <a:fillRect/>
              </a:stretch>
            </p:blipFill>
            <p:spPr>
              <a:xfrm>
                <a:off x="9568649" y="5455672"/>
                <a:ext cx="354600" cy="104040"/>
              </a:xfrm>
              <a:prstGeom prst="rect">
                <a:avLst/>
              </a:prstGeom>
            </p:spPr>
          </p:pic>
        </mc:Fallback>
      </mc:AlternateContent>
      <p:grpSp>
        <p:nvGrpSpPr>
          <p:cNvPr id="475" name="Group 474">
            <a:extLst>
              <a:ext uri="{FF2B5EF4-FFF2-40B4-BE49-F238E27FC236}">
                <a16:creationId xmlns:a16="http://schemas.microsoft.com/office/drawing/2014/main" id="{B230CCF1-81C1-487F-8588-6C33B57B6555}"/>
              </a:ext>
            </a:extLst>
          </p:cNvPr>
          <p:cNvGrpSpPr/>
          <p:nvPr/>
        </p:nvGrpSpPr>
        <p:grpSpPr>
          <a:xfrm>
            <a:off x="10075889" y="5390872"/>
            <a:ext cx="723240" cy="230400"/>
            <a:chOff x="10075889" y="5390872"/>
            <a:chExt cx="723240" cy="230400"/>
          </a:xfrm>
        </p:grpSpPr>
        <mc:AlternateContent xmlns:mc="http://schemas.openxmlformats.org/markup-compatibility/2006">
          <mc:Choice xmlns:p14="http://schemas.microsoft.com/office/powerpoint/2010/main" Requires="p14">
            <p:contentPart p14:bwMode="auto" r:id="rId554">
              <p14:nvContentPartPr>
                <p14:cNvPr id="470" name="Ink 469">
                  <a:extLst>
                    <a:ext uri="{FF2B5EF4-FFF2-40B4-BE49-F238E27FC236}">
                      <a16:creationId xmlns:a16="http://schemas.microsoft.com/office/drawing/2014/main" id="{98DDFC50-4641-4506-B944-732A499A56F6}"/>
                    </a:ext>
                  </a:extLst>
                </p14:cNvPr>
                <p14:cNvContentPartPr/>
                <p14:nvPr/>
              </p14:nvContentPartPr>
              <p14:xfrm>
                <a:off x="10129889" y="5390872"/>
                <a:ext cx="24480" cy="207720"/>
              </p14:xfrm>
            </p:contentPart>
          </mc:Choice>
          <mc:Fallback>
            <p:pic>
              <p:nvPicPr>
                <p:cNvPr id="470" name="Ink 469">
                  <a:extLst>
                    <a:ext uri="{FF2B5EF4-FFF2-40B4-BE49-F238E27FC236}">
                      <a16:creationId xmlns:a16="http://schemas.microsoft.com/office/drawing/2014/main" id="{98DDFC50-4641-4506-B944-732A499A56F6}"/>
                    </a:ext>
                  </a:extLst>
                </p:cNvPr>
                <p:cNvPicPr/>
                <p:nvPr/>
              </p:nvPicPr>
              <p:blipFill>
                <a:blip r:embed="rId555"/>
                <a:stretch>
                  <a:fillRect/>
                </a:stretch>
              </p:blipFill>
              <p:spPr>
                <a:xfrm>
                  <a:off x="10121249" y="5382232"/>
                  <a:ext cx="421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471" name="Ink 470">
                  <a:extLst>
                    <a:ext uri="{FF2B5EF4-FFF2-40B4-BE49-F238E27FC236}">
                      <a16:creationId xmlns:a16="http://schemas.microsoft.com/office/drawing/2014/main" id="{9D15C428-54D5-4A5F-A8F3-AB56EFDCBF3A}"/>
                    </a:ext>
                  </a:extLst>
                </p14:cNvPr>
                <p14:cNvContentPartPr/>
                <p14:nvPr/>
              </p14:nvContentPartPr>
              <p14:xfrm>
                <a:off x="10075889" y="5412472"/>
                <a:ext cx="97200" cy="163800"/>
              </p14:xfrm>
            </p:contentPart>
          </mc:Choice>
          <mc:Fallback>
            <p:pic>
              <p:nvPicPr>
                <p:cNvPr id="471" name="Ink 470">
                  <a:extLst>
                    <a:ext uri="{FF2B5EF4-FFF2-40B4-BE49-F238E27FC236}">
                      <a16:creationId xmlns:a16="http://schemas.microsoft.com/office/drawing/2014/main" id="{9D15C428-54D5-4A5F-A8F3-AB56EFDCBF3A}"/>
                    </a:ext>
                  </a:extLst>
                </p:cNvPr>
                <p:cNvPicPr/>
                <p:nvPr/>
              </p:nvPicPr>
              <p:blipFill>
                <a:blip r:embed="rId557"/>
                <a:stretch>
                  <a:fillRect/>
                </a:stretch>
              </p:blipFill>
              <p:spPr>
                <a:xfrm>
                  <a:off x="10067249" y="5403472"/>
                  <a:ext cx="1148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472" name="Ink 471">
                  <a:extLst>
                    <a:ext uri="{FF2B5EF4-FFF2-40B4-BE49-F238E27FC236}">
                      <a16:creationId xmlns:a16="http://schemas.microsoft.com/office/drawing/2014/main" id="{130A2FAD-CF65-47B9-98D1-3E126B1EAAF0}"/>
                    </a:ext>
                  </a:extLst>
                </p14:cNvPr>
                <p14:cNvContentPartPr/>
                <p14:nvPr/>
              </p14:nvContentPartPr>
              <p14:xfrm>
                <a:off x="10226369" y="5514712"/>
                <a:ext cx="299880" cy="87120"/>
              </p14:xfrm>
            </p:contentPart>
          </mc:Choice>
          <mc:Fallback>
            <p:pic>
              <p:nvPicPr>
                <p:cNvPr id="472" name="Ink 471">
                  <a:extLst>
                    <a:ext uri="{FF2B5EF4-FFF2-40B4-BE49-F238E27FC236}">
                      <a16:creationId xmlns:a16="http://schemas.microsoft.com/office/drawing/2014/main" id="{130A2FAD-CF65-47B9-98D1-3E126B1EAAF0}"/>
                    </a:ext>
                  </a:extLst>
                </p:cNvPr>
                <p:cNvPicPr/>
                <p:nvPr/>
              </p:nvPicPr>
              <p:blipFill>
                <a:blip r:embed="rId559"/>
                <a:stretch>
                  <a:fillRect/>
                </a:stretch>
              </p:blipFill>
              <p:spPr>
                <a:xfrm>
                  <a:off x="10217729" y="5506072"/>
                  <a:ext cx="3175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473" name="Ink 472">
                  <a:extLst>
                    <a:ext uri="{FF2B5EF4-FFF2-40B4-BE49-F238E27FC236}">
                      <a16:creationId xmlns:a16="http://schemas.microsoft.com/office/drawing/2014/main" id="{194B86D8-FE54-46C9-85BA-EA52B04862EB}"/>
                    </a:ext>
                  </a:extLst>
                </p14:cNvPr>
                <p14:cNvContentPartPr/>
                <p14:nvPr/>
              </p14:nvContentPartPr>
              <p14:xfrm>
                <a:off x="10567649" y="5500312"/>
                <a:ext cx="102960" cy="120960"/>
              </p14:xfrm>
            </p:contentPart>
          </mc:Choice>
          <mc:Fallback>
            <p:pic>
              <p:nvPicPr>
                <p:cNvPr id="473" name="Ink 472">
                  <a:extLst>
                    <a:ext uri="{FF2B5EF4-FFF2-40B4-BE49-F238E27FC236}">
                      <a16:creationId xmlns:a16="http://schemas.microsoft.com/office/drawing/2014/main" id="{194B86D8-FE54-46C9-85BA-EA52B04862EB}"/>
                    </a:ext>
                  </a:extLst>
                </p:cNvPr>
                <p:cNvPicPr/>
                <p:nvPr/>
              </p:nvPicPr>
              <p:blipFill>
                <a:blip r:embed="rId561"/>
                <a:stretch>
                  <a:fillRect/>
                </a:stretch>
              </p:blipFill>
              <p:spPr>
                <a:xfrm>
                  <a:off x="10559009" y="5491672"/>
                  <a:ext cx="1206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474" name="Ink 473">
                  <a:extLst>
                    <a:ext uri="{FF2B5EF4-FFF2-40B4-BE49-F238E27FC236}">
                      <a16:creationId xmlns:a16="http://schemas.microsoft.com/office/drawing/2014/main" id="{6CD081B8-B2C0-4EFE-AB15-B0DC2744E861}"/>
                    </a:ext>
                  </a:extLst>
                </p14:cNvPr>
                <p14:cNvContentPartPr/>
                <p14:nvPr/>
              </p14:nvContentPartPr>
              <p14:xfrm>
                <a:off x="10798769" y="5574832"/>
                <a:ext cx="360" cy="360"/>
              </p14:xfrm>
            </p:contentPart>
          </mc:Choice>
          <mc:Fallback>
            <p:pic>
              <p:nvPicPr>
                <p:cNvPr id="474" name="Ink 473">
                  <a:extLst>
                    <a:ext uri="{FF2B5EF4-FFF2-40B4-BE49-F238E27FC236}">
                      <a16:creationId xmlns:a16="http://schemas.microsoft.com/office/drawing/2014/main" id="{6CD081B8-B2C0-4EFE-AB15-B0DC2744E861}"/>
                    </a:ext>
                  </a:extLst>
                </p:cNvPr>
                <p:cNvPicPr/>
                <p:nvPr/>
              </p:nvPicPr>
              <p:blipFill>
                <a:blip r:embed="rId115"/>
                <a:stretch>
                  <a:fillRect/>
                </a:stretch>
              </p:blipFill>
              <p:spPr>
                <a:xfrm>
                  <a:off x="10790129" y="5566192"/>
                  <a:ext cx="18000" cy="18000"/>
                </a:xfrm>
                <a:prstGeom prst="rect">
                  <a:avLst/>
                </a:prstGeom>
              </p:spPr>
            </p:pic>
          </mc:Fallback>
        </mc:AlternateContent>
      </p:grpSp>
    </p:spTree>
    <p:extLst>
      <p:ext uri="{BB962C8B-B14F-4D97-AF65-F5344CB8AC3E}">
        <p14:creationId xmlns:p14="http://schemas.microsoft.com/office/powerpoint/2010/main" val="90311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45185-140D-494F-BE64-D2584F8A6239}"/>
              </a:ext>
            </a:extLst>
          </p:cNvPr>
          <p:cNvSpPr/>
          <p:nvPr/>
        </p:nvSpPr>
        <p:spPr>
          <a:xfrm>
            <a:off x="3902433" y="143325"/>
            <a:ext cx="3300455" cy="369332"/>
          </a:xfrm>
          <a:prstGeom prst="rect">
            <a:avLst/>
          </a:prstGeom>
        </p:spPr>
        <p:txBody>
          <a:bodyPr wrap="none">
            <a:spAutoFit/>
          </a:bodyPr>
          <a:lstStyle/>
          <a:p>
            <a:r>
              <a:rPr lang="en-US" b="1" dirty="0">
                <a:solidFill>
                  <a:srgbClr val="404041"/>
                </a:solidFill>
                <a:latin typeface="Lato"/>
              </a:rPr>
              <a:t>Power Triangle Example No1</a:t>
            </a:r>
          </a:p>
        </p:txBody>
      </p:sp>
      <p:sp>
        <p:nvSpPr>
          <p:cNvPr id="3" name="Rectangle 2">
            <a:extLst>
              <a:ext uri="{FF2B5EF4-FFF2-40B4-BE49-F238E27FC236}">
                <a16:creationId xmlns:a16="http://schemas.microsoft.com/office/drawing/2014/main" id="{E7D2AAC3-648A-4931-99AE-83E497DACFD8}"/>
              </a:ext>
            </a:extLst>
          </p:cNvPr>
          <p:cNvSpPr/>
          <p:nvPr/>
        </p:nvSpPr>
        <p:spPr>
          <a:xfrm>
            <a:off x="410817" y="776045"/>
            <a:ext cx="10959547" cy="1477328"/>
          </a:xfrm>
          <a:prstGeom prst="rect">
            <a:avLst/>
          </a:prstGeom>
        </p:spPr>
        <p:txBody>
          <a:bodyPr wrap="square">
            <a:spAutoFit/>
          </a:bodyPr>
          <a:lstStyle/>
          <a:p>
            <a:r>
              <a:rPr lang="en-US" dirty="0">
                <a:solidFill>
                  <a:srgbClr val="414042"/>
                </a:solidFill>
                <a:latin typeface="Lato"/>
              </a:rPr>
              <a:t>A wound coil that has an inductance of 180mH and a resistance of 35Ω is connected to a 100V 50Hz supply. Calculate: a) the impedance of the coil, b) the current, c) the power factor, and d) the apparent power consumed.</a:t>
            </a:r>
          </a:p>
          <a:p>
            <a:r>
              <a:rPr lang="en-US" dirty="0">
                <a:solidFill>
                  <a:srgbClr val="414042"/>
                </a:solidFill>
                <a:latin typeface="Lato"/>
              </a:rPr>
              <a:t>Also draw the resulting power triangle for the above coil.</a:t>
            </a:r>
          </a:p>
          <a:p>
            <a:r>
              <a:rPr lang="en-US" dirty="0">
                <a:solidFill>
                  <a:srgbClr val="414042"/>
                </a:solidFill>
                <a:latin typeface="Lato"/>
              </a:rPr>
              <a:t>Data given: R = 35Ω, L = 180mH, V = 100V and ƒ = 50Hz.</a:t>
            </a:r>
          </a:p>
        </p:txBody>
      </p:sp>
      <p:pic>
        <p:nvPicPr>
          <p:cNvPr id="8194" name="Picture 2" descr="solenoid coil">
            <a:extLst>
              <a:ext uri="{FF2B5EF4-FFF2-40B4-BE49-F238E27FC236}">
                <a16:creationId xmlns:a16="http://schemas.microsoft.com/office/drawing/2014/main" id="{EA49AE03-435D-4E7A-90A3-8276C30A7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1487" y="1514709"/>
            <a:ext cx="3108877" cy="230857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pedance of a solenoid coil">
            <a:extLst>
              <a:ext uri="{FF2B5EF4-FFF2-40B4-BE49-F238E27FC236}">
                <a16:creationId xmlns:a16="http://schemas.microsoft.com/office/drawing/2014/main" id="{37C256F8-F1EF-41F0-89A0-A05201359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17" y="2516761"/>
            <a:ext cx="426720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urrent consumed by a solenoid coil">
            <a:extLst>
              <a:ext uri="{FF2B5EF4-FFF2-40B4-BE49-F238E27FC236}">
                <a16:creationId xmlns:a16="http://schemas.microsoft.com/office/drawing/2014/main" id="{913F3057-2D0C-4E84-8AB0-163D9685E3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386" y="2516761"/>
            <a:ext cx="3290731" cy="1160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E3BC808-93B7-4247-9349-EADD5D444DFE}"/>
              </a:ext>
            </a:extLst>
          </p:cNvPr>
          <p:cNvPicPr>
            <a:picLocks noChangeAspect="1"/>
          </p:cNvPicPr>
          <p:nvPr/>
        </p:nvPicPr>
        <p:blipFill>
          <a:blip r:embed="rId5"/>
          <a:stretch>
            <a:fillRect/>
          </a:stretch>
        </p:blipFill>
        <p:spPr>
          <a:xfrm>
            <a:off x="410817" y="4423033"/>
            <a:ext cx="4248150" cy="1990725"/>
          </a:xfrm>
          <a:prstGeom prst="rect">
            <a:avLst/>
          </a:prstGeom>
        </p:spPr>
      </p:pic>
      <p:pic>
        <p:nvPicPr>
          <p:cNvPr id="8200" name="Picture 8" descr="apparent power consumed">
            <a:extLst>
              <a:ext uri="{FF2B5EF4-FFF2-40B4-BE49-F238E27FC236}">
                <a16:creationId xmlns:a16="http://schemas.microsoft.com/office/drawing/2014/main" id="{EE7ABE58-0582-400D-92B3-F2B44C2C3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9248" y="3823281"/>
            <a:ext cx="3961417" cy="253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58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FAD73-880F-4A78-AC2D-5ECC7FA7F95D}"/>
              </a:ext>
            </a:extLst>
          </p:cNvPr>
          <p:cNvSpPr txBox="1"/>
          <p:nvPr/>
        </p:nvSpPr>
        <p:spPr>
          <a:xfrm>
            <a:off x="178266" y="74908"/>
            <a:ext cx="7220824" cy="1384995"/>
          </a:xfrm>
          <a:prstGeom prst="rect">
            <a:avLst/>
          </a:prstGeom>
          <a:noFill/>
        </p:spPr>
        <p:txBody>
          <a:bodyPr wrap="square">
            <a:spAutoFit/>
          </a:bodyPr>
          <a:lstStyle/>
          <a:p>
            <a:r>
              <a:rPr lang="en-US" sz="1400" dirty="0"/>
              <a:t>A coil has a resistance of 10Ω and an inductance of 46mH. If it draws a current of 5 Amperes when connected to a 100Vrms, 60Hz supply, calculate:</a:t>
            </a:r>
          </a:p>
          <a:p>
            <a:endParaRPr lang="en-US" sz="1400" dirty="0"/>
          </a:p>
          <a:p>
            <a:r>
              <a:rPr lang="en-US" sz="1400" dirty="0"/>
              <a:t>1) the voltages across the components.</a:t>
            </a:r>
          </a:p>
          <a:p>
            <a:r>
              <a:rPr lang="en-US" sz="1400" dirty="0"/>
              <a:t>2) the phase angle of the circuit.</a:t>
            </a:r>
          </a:p>
          <a:p>
            <a:r>
              <a:rPr lang="en-US" sz="1400" dirty="0"/>
              <a:t>3) the different powers consumed by the series RL circuit.</a:t>
            </a:r>
          </a:p>
        </p:txBody>
      </p:sp>
    </p:spTree>
    <p:extLst>
      <p:ext uri="{BB962C8B-B14F-4D97-AF65-F5344CB8AC3E}">
        <p14:creationId xmlns:p14="http://schemas.microsoft.com/office/powerpoint/2010/main" val="188849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1A4F40-452F-4668-A295-67E838C4363A}"/>
              </a:ext>
            </a:extLst>
          </p:cNvPr>
          <p:cNvPicPr>
            <a:picLocks noChangeAspect="1"/>
          </p:cNvPicPr>
          <p:nvPr/>
        </p:nvPicPr>
        <p:blipFill>
          <a:blip r:embed="rId2"/>
          <a:stretch>
            <a:fillRect/>
          </a:stretch>
        </p:blipFill>
        <p:spPr>
          <a:xfrm>
            <a:off x="1900412" y="444136"/>
            <a:ext cx="7772095" cy="5842325"/>
          </a:xfrm>
          <a:prstGeom prst="rect">
            <a:avLst/>
          </a:prstGeom>
        </p:spPr>
      </p:pic>
    </p:spTree>
    <p:extLst>
      <p:ext uri="{BB962C8B-B14F-4D97-AF65-F5344CB8AC3E}">
        <p14:creationId xmlns:p14="http://schemas.microsoft.com/office/powerpoint/2010/main" val="282602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B043-8ECF-463C-A84D-BC721E97CAFF}"/>
              </a:ext>
            </a:extLst>
          </p:cNvPr>
          <p:cNvSpPr>
            <a:spLocks noGrp="1"/>
          </p:cNvSpPr>
          <p:nvPr>
            <p:ph type="title"/>
          </p:nvPr>
        </p:nvSpPr>
        <p:spPr>
          <a:xfrm>
            <a:off x="838200" y="365126"/>
            <a:ext cx="10515600" cy="455474"/>
          </a:xfrm>
        </p:spPr>
        <p:txBody>
          <a:bodyPr>
            <a:normAutofit fontScale="90000"/>
          </a:bodyPr>
          <a:lstStyle/>
          <a:p>
            <a:r>
              <a:rPr lang="en-US" dirty="0"/>
              <a:t>Basic</a:t>
            </a:r>
          </a:p>
        </p:txBody>
      </p:sp>
      <p:sp>
        <p:nvSpPr>
          <p:cNvPr id="3" name="Content Placeholder 2">
            <a:extLst>
              <a:ext uri="{FF2B5EF4-FFF2-40B4-BE49-F238E27FC236}">
                <a16:creationId xmlns:a16="http://schemas.microsoft.com/office/drawing/2014/main" id="{66ADEC81-0E19-43C8-84AA-3D1BD8B28AD7}"/>
              </a:ext>
            </a:extLst>
          </p:cNvPr>
          <p:cNvSpPr>
            <a:spLocks noGrp="1"/>
          </p:cNvSpPr>
          <p:nvPr>
            <p:ph idx="1"/>
          </p:nvPr>
        </p:nvSpPr>
        <p:spPr>
          <a:xfrm>
            <a:off x="612913" y="887412"/>
            <a:ext cx="10515600" cy="4351338"/>
          </a:xfrm>
        </p:spPr>
        <p:txBody>
          <a:bodyPr/>
          <a:lstStyle/>
          <a:p>
            <a:r>
              <a:rPr lang="en-US" dirty="0"/>
              <a:t>Electrical resonance occurs in an AC circuit when the two </a:t>
            </a:r>
            <a:r>
              <a:rPr lang="en-US" dirty="0" err="1"/>
              <a:t>reactances</a:t>
            </a:r>
            <a:r>
              <a:rPr lang="en-US" dirty="0"/>
              <a:t> which are opposite and equal cancel each other out as XL = XC and the point on the graph at which this happens is were the two reactance curves cross each other</a:t>
            </a:r>
          </a:p>
          <a:p>
            <a:r>
              <a:rPr lang="en-US" dirty="0"/>
              <a:t>Resonance occurs in a series circuit when the supply frequency causes the voltages across L and C to be equal and opposite in phase</a:t>
            </a:r>
          </a:p>
          <a:p>
            <a:endParaRPr lang="en-US" dirty="0"/>
          </a:p>
        </p:txBody>
      </p:sp>
      <p:pic>
        <p:nvPicPr>
          <p:cNvPr id="1026" name="Picture 2" descr="series rlc resonance equation">
            <a:extLst>
              <a:ext uri="{FF2B5EF4-FFF2-40B4-BE49-F238E27FC236}">
                <a16:creationId xmlns:a16="http://schemas.microsoft.com/office/drawing/2014/main" id="{E5FC4F07-D45D-45EF-A937-249220BA5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108" y="3429000"/>
            <a:ext cx="43434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ries RLC circuit at resonance">
            <a:extLst>
              <a:ext uri="{FF2B5EF4-FFF2-40B4-BE49-F238E27FC236}">
                <a16:creationId xmlns:a16="http://schemas.microsoft.com/office/drawing/2014/main" id="{F97E33A0-349C-45BD-B2FB-03F72A84B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703" y="3761133"/>
            <a:ext cx="5780334" cy="2374624"/>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BC7C3AA8-64D7-46F8-90D0-34F0341E957E}"/>
              </a:ext>
            </a:extLst>
          </p:cNvPr>
          <p:cNvGrpSpPr/>
          <p:nvPr/>
        </p:nvGrpSpPr>
        <p:grpSpPr>
          <a:xfrm>
            <a:off x="5161889" y="313432"/>
            <a:ext cx="500760" cy="224280"/>
            <a:chOff x="5161889" y="313432"/>
            <a:chExt cx="500760" cy="22428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C5E3974-EBEE-41B1-B983-429DFA78A5D8}"/>
                    </a:ext>
                  </a:extLst>
                </p14:cNvPr>
                <p14:cNvContentPartPr/>
                <p14:nvPr/>
              </p14:nvContentPartPr>
              <p14:xfrm>
                <a:off x="5218769" y="324232"/>
                <a:ext cx="60840" cy="113040"/>
              </p14:xfrm>
            </p:contentPart>
          </mc:Choice>
          <mc:Fallback>
            <p:pic>
              <p:nvPicPr>
                <p:cNvPr id="4" name="Ink 3">
                  <a:extLst>
                    <a:ext uri="{FF2B5EF4-FFF2-40B4-BE49-F238E27FC236}">
                      <a16:creationId xmlns:a16="http://schemas.microsoft.com/office/drawing/2014/main" id="{7C5E3974-EBEE-41B1-B983-429DFA78A5D8}"/>
                    </a:ext>
                  </a:extLst>
                </p:cNvPr>
                <p:cNvPicPr/>
                <p:nvPr/>
              </p:nvPicPr>
              <p:blipFill>
                <a:blip r:embed="rId5"/>
                <a:stretch>
                  <a:fillRect/>
                </a:stretch>
              </p:blipFill>
              <p:spPr>
                <a:xfrm>
                  <a:off x="5209769" y="315232"/>
                  <a:ext cx="784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B03197C-E667-4C26-91EC-54634489C6CE}"/>
                    </a:ext>
                  </a:extLst>
                </p14:cNvPr>
                <p14:cNvContentPartPr/>
                <p14:nvPr/>
              </p14:nvContentPartPr>
              <p14:xfrm>
                <a:off x="5161889" y="313432"/>
                <a:ext cx="132480" cy="124560"/>
              </p14:xfrm>
            </p:contentPart>
          </mc:Choice>
          <mc:Fallback>
            <p:pic>
              <p:nvPicPr>
                <p:cNvPr id="5" name="Ink 4">
                  <a:extLst>
                    <a:ext uri="{FF2B5EF4-FFF2-40B4-BE49-F238E27FC236}">
                      <a16:creationId xmlns:a16="http://schemas.microsoft.com/office/drawing/2014/main" id="{9B03197C-E667-4C26-91EC-54634489C6CE}"/>
                    </a:ext>
                  </a:extLst>
                </p:cNvPr>
                <p:cNvPicPr/>
                <p:nvPr/>
              </p:nvPicPr>
              <p:blipFill>
                <a:blip r:embed="rId7"/>
                <a:stretch>
                  <a:fillRect/>
                </a:stretch>
              </p:blipFill>
              <p:spPr>
                <a:xfrm>
                  <a:off x="5152889" y="304432"/>
                  <a:ext cx="1501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7D47F79-0D60-48A0-B2B0-3EBBE17678F5}"/>
                    </a:ext>
                  </a:extLst>
                </p14:cNvPr>
                <p14:cNvContentPartPr/>
                <p14:nvPr/>
              </p14:nvContentPartPr>
              <p14:xfrm>
                <a:off x="5326769" y="444832"/>
                <a:ext cx="51480" cy="92880"/>
              </p14:xfrm>
            </p:contentPart>
          </mc:Choice>
          <mc:Fallback>
            <p:pic>
              <p:nvPicPr>
                <p:cNvPr id="6" name="Ink 5">
                  <a:extLst>
                    <a:ext uri="{FF2B5EF4-FFF2-40B4-BE49-F238E27FC236}">
                      <a16:creationId xmlns:a16="http://schemas.microsoft.com/office/drawing/2014/main" id="{27D47F79-0D60-48A0-B2B0-3EBBE17678F5}"/>
                    </a:ext>
                  </a:extLst>
                </p:cNvPr>
                <p:cNvPicPr/>
                <p:nvPr/>
              </p:nvPicPr>
              <p:blipFill>
                <a:blip r:embed="rId9"/>
                <a:stretch>
                  <a:fillRect/>
                </a:stretch>
              </p:blipFill>
              <p:spPr>
                <a:xfrm>
                  <a:off x="5317769" y="435832"/>
                  <a:ext cx="691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B94195A-3AC7-4D9B-8F0A-2C637B21846C}"/>
                    </a:ext>
                  </a:extLst>
                </p14:cNvPr>
                <p14:cNvContentPartPr/>
                <p14:nvPr/>
              </p14:nvContentPartPr>
              <p14:xfrm>
                <a:off x="5530529" y="395512"/>
                <a:ext cx="132120" cy="8640"/>
              </p14:xfrm>
            </p:contentPart>
          </mc:Choice>
          <mc:Fallback>
            <p:pic>
              <p:nvPicPr>
                <p:cNvPr id="7" name="Ink 6">
                  <a:extLst>
                    <a:ext uri="{FF2B5EF4-FFF2-40B4-BE49-F238E27FC236}">
                      <a16:creationId xmlns:a16="http://schemas.microsoft.com/office/drawing/2014/main" id="{5B94195A-3AC7-4D9B-8F0A-2C637B21846C}"/>
                    </a:ext>
                  </a:extLst>
                </p:cNvPr>
                <p:cNvPicPr/>
                <p:nvPr/>
              </p:nvPicPr>
              <p:blipFill>
                <a:blip r:embed="rId11"/>
                <a:stretch>
                  <a:fillRect/>
                </a:stretch>
              </p:blipFill>
              <p:spPr>
                <a:xfrm>
                  <a:off x="5521529" y="386512"/>
                  <a:ext cx="1497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7E34B5D-B4E1-437B-A68E-BA02D6D9B617}"/>
                    </a:ext>
                  </a:extLst>
                </p14:cNvPr>
                <p14:cNvContentPartPr/>
                <p14:nvPr/>
              </p14:nvContentPartPr>
              <p14:xfrm>
                <a:off x="5533409" y="446632"/>
                <a:ext cx="121680" cy="13320"/>
              </p14:xfrm>
            </p:contentPart>
          </mc:Choice>
          <mc:Fallback>
            <p:pic>
              <p:nvPicPr>
                <p:cNvPr id="8" name="Ink 7">
                  <a:extLst>
                    <a:ext uri="{FF2B5EF4-FFF2-40B4-BE49-F238E27FC236}">
                      <a16:creationId xmlns:a16="http://schemas.microsoft.com/office/drawing/2014/main" id="{67E34B5D-B4E1-437B-A68E-BA02D6D9B617}"/>
                    </a:ext>
                  </a:extLst>
                </p:cNvPr>
                <p:cNvPicPr/>
                <p:nvPr/>
              </p:nvPicPr>
              <p:blipFill>
                <a:blip r:embed="rId13"/>
                <a:stretch>
                  <a:fillRect/>
                </a:stretch>
              </p:blipFill>
              <p:spPr>
                <a:xfrm>
                  <a:off x="5524769" y="437632"/>
                  <a:ext cx="139320" cy="30960"/>
                </a:xfrm>
                <a:prstGeom prst="rect">
                  <a:avLst/>
                </a:prstGeom>
              </p:spPr>
            </p:pic>
          </mc:Fallback>
        </mc:AlternateContent>
      </p:grpSp>
      <p:grpSp>
        <p:nvGrpSpPr>
          <p:cNvPr id="23" name="Group 22">
            <a:extLst>
              <a:ext uri="{FF2B5EF4-FFF2-40B4-BE49-F238E27FC236}">
                <a16:creationId xmlns:a16="http://schemas.microsoft.com/office/drawing/2014/main" id="{51F186B2-F21D-4489-B6A7-1A9C18275DA0}"/>
              </a:ext>
            </a:extLst>
          </p:cNvPr>
          <p:cNvGrpSpPr/>
          <p:nvPr/>
        </p:nvGrpSpPr>
        <p:grpSpPr>
          <a:xfrm>
            <a:off x="5839049" y="335032"/>
            <a:ext cx="264960" cy="220320"/>
            <a:chOff x="5839049" y="335032"/>
            <a:chExt cx="264960" cy="220320"/>
          </a:xfrm>
        </p:grpSpPr>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78D0BABE-D2D9-4479-AD2B-DC7084E3E259}"/>
                    </a:ext>
                  </a:extLst>
                </p14:cNvPr>
                <p14:cNvContentPartPr/>
                <p14:nvPr/>
              </p14:nvContentPartPr>
              <p14:xfrm>
                <a:off x="5847329" y="343672"/>
                <a:ext cx="109440" cy="126000"/>
              </p14:xfrm>
            </p:contentPart>
          </mc:Choice>
          <mc:Fallback>
            <p:pic>
              <p:nvPicPr>
                <p:cNvPr id="9" name="Ink 8">
                  <a:extLst>
                    <a:ext uri="{FF2B5EF4-FFF2-40B4-BE49-F238E27FC236}">
                      <a16:creationId xmlns:a16="http://schemas.microsoft.com/office/drawing/2014/main" id="{78D0BABE-D2D9-4479-AD2B-DC7084E3E259}"/>
                    </a:ext>
                  </a:extLst>
                </p:cNvPr>
                <p:cNvPicPr/>
                <p:nvPr/>
              </p:nvPicPr>
              <p:blipFill>
                <a:blip r:embed="rId15"/>
                <a:stretch>
                  <a:fillRect/>
                </a:stretch>
              </p:blipFill>
              <p:spPr>
                <a:xfrm>
                  <a:off x="5838689" y="335032"/>
                  <a:ext cx="1270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0720E9D6-D8BC-4B0F-9F22-1E0148541B27}"/>
                    </a:ext>
                  </a:extLst>
                </p14:cNvPr>
                <p14:cNvContentPartPr/>
                <p14:nvPr/>
              </p14:nvContentPartPr>
              <p14:xfrm>
                <a:off x="5839049" y="335032"/>
                <a:ext cx="108360" cy="146160"/>
              </p14:xfrm>
            </p:contentPart>
          </mc:Choice>
          <mc:Fallback>
            <p:pic>
              <p:nvPicPr>
                <p:cNvPr id="10" name="Ink 9">
                  <a:extLst>
                    <a:ext uri="{FF2B5EF4-FFF2-40B4-BE49-F238E27FC236}">
                      <a16:creationId xmlns:a16="http://schemas.microsoft.com/office/drawing/2014/main" id="{0720E9D6-D8BC-4B0F-9F22-1E0148541B27}"/>
                    </a:ext>
                  </a:extLst>
                </p:cNvPr>
                <p:cNvPicPr/>
                <p:nvPr/>
              </p:nvPicPr>
              <p:blipFill>
                <a:blip r:embed="rId17"/>
                <a:stretch>
                  <a:fillRect/>
                </a:stretch>
              </p:blipFill>
              <p:spPr>
                <a:xfrm>
                  <a:off x="5830049" y="326392"/>
                  <a:ext cx="1260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DF9C2333-6F9C-4076-8D7E-E1712BC084D2}"/>
                    </a:ext>
                  </a:extLst>
                </p14:cNvPr>
                <p14:cNvContentPartPr/>
                <p14:nvPr/>
              </p14:nvContentPartPr>
              <p14:xfrm>
                <a:off x="5997449" y="479032"/>
                <a:ext cx="106560" cy="76320"/>
              </p14:xfrm>
            </p:contentPart>
          </mc:Choice>
          <mc:Fallback>
            <p:pic>
              <p:nvPicPr>
                <p:cNvPr id="11" name="Ink 10">
                  <a:extLst>
                    <a:ext uri="{FF2B5EF4-FFF2-40B4-BE49-F238E27FC236}">
                      <a16:creationId xmlns:a16="http://schemas.microsoft.com/office/drawing/2014/main" id="{DF9C2333-6F9C-4076-8D7E-E1712BC084D2}"/>
                    </a:ext>
                  </a:extLst>
                </p:cNvPr>
                <p:cNvPicPr/>
                <p:nvPr/>
              </p:nvPicPr>
              <p:blipFill>
                <a:blip r:embed="rId19"/>
                <a:stretch>
                  <a:fillRect/>
                </a:stretch>
              </p:blipFill>
              <p:spPr>
                <a:xfrm>
                  <a:off x="5988809" y="470032"/>
                  <a:ext cx="124200" cy="93960"/>
                </a:xfrm>
                <a:prstGeom prst="rect">
                  <a:avLst/>
                </a:prstGeom>
              </p:spPr>
            </p:pic>
          </mc:Fallback>
        </mc:AlternateContent>
      </p:grpSp>
      <p:grpSp>
        <p:nvGrpSpPr>
          <p:cNvPr id="22" name="Group 21">
            <a:extLst>
              <a:ext uri="{FF2B5EF4-FFF2-40B4-BE49-F238E27FC236}">
                <a16:creationId xmlns:a16="http://schemas.microsoft.com/office/drawing/2014/main" id="{286EB06B-2772-4F2A-B604-308A870CAFD7}"/>
              </a:ext>
            </a:extLst>
          </p:cNvPr>
          <p:cNvGrpSpPr/>
          <p:nvPr/>
        </p:nvGrpSpPr>
        <p:grpSpPr>
          <a:xfrm>
            <a:off x="6367889" y="387232"/>
            <a:ext cx="80640" cy="100800"/>
            <a:chOff x="6367889" y="387232"/>
            <a:chExt cx="80640" cy="100800"/>
          </a:xfrm>
        </p:grpSpPr>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E84CC34-66FD-46B0-9EFE-57EF1F628C92}"/>
                    </a:ext>
                  </a:extLst>
                </p14:cNvPr>
                <p14:cNvContentPartPr/>
                <p14:nvPr/>
              </p14:nvContentPartPr>
              <p14:xfrm>
                <a:off x="6431249" y="387232"/>
                <a:ext cx="17280" cy="12240"/>
              </p14:xfrm>
            </p:contentPart>
          </mc:Choice>
          <mc:Fallback>
            <p:pic>
              <p:nvPicPr>
                <p:cNvPr id="12" name="Ink 11">
                  <a:extLst>
                    <a:ext uri="{FF2B5EF4-FFF2-40B4-BE49-F238E27FC236}">
                      <a16:creationId xmlns:a16="http://schemas.microsoft.com/office/drawing/2014/main" id="{6E84CC34-66FD-46B0-9EFE-57EF1F628C92}"/>
                    </a:ext>
                  </a:extLst>
                </p:cNvPr>
                <p:cNvPicPr/>
                <p:nvPr/>
              </p:nvPicPr>
              <p:blipFill>
                <a:blip r:embed="rId21"/>
                <a:stretch>
                  <a:fillRect/>
                </a:stretch>
              </p:blipFill>
              <p:spPr>
                <a:xfrm>
                  <a:off x="6422609" y="378232"/>
                  <a:ext cx="349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64A80CE3-C519-4B52-B61C-BBCC6B5A61B6}"/>
                    </a:ext>
                  </a:extLst>
                </p14:cNvPr>
                <p14:cNvContentPartPr/>
                <p14:nvPr/>
              </p14:nvContentPartPr>
              <p14:xfrm>
                <a:off x="6367889" y="459232"/>
                <a:ext cx="76680" cy="28800"/>
              </p14:xfrm>
            </p:contentPart>
          </mc:Choice>
          <mc:Fallback>
            <p:pic>
              <p:nvPicPr>
                <p:cNvPr id="13" name="Ink 12">
                  <a:extLst>
                    <a:ext uri="{FF2B5EF4-FFF2-40B4-BE49-F238E27FC236}">
                      <a16:creationId xmlns:a16="http://schemas.microsoft.com/office/drawing/2014/main" id="{64A80CE3-C519-4B52-B61C-BBCC6B5A61B6}"/>
                    </a:ext>
                  </a:extLst>
                </p:cNvPr>
                <p:cNvPicPr/>
                <p:nvPr/>
              </p:nvPicPr>
              <p:blipFill>
                <a:blip r:embed="rId23"/>
                <a:stretch>
                  <a:fillRect/>
                </a:stretch>
              </p:blipFill>
              <p:spPr>
                <a:xfrm>
                  <a:off x="6359249" y="450232"/>
                  <a:ext cx="94320" cy="46440"/>
                </a:xfrm>
                <a:prstGeom prst="rect">
                  <a:avLst/>
                </a:prstGeom>
              </p:spPr>
            </p:pic>
          </mc:Fallback>
        </mc:AlternateContent>
      </p:grpSp>
      <p:grpSp>
        <p:nvGrpSpPr>
          <p:cNvPr id="21" name="Group 20">
            <a:extLst>
              <a:ext uri="{FF2B5EF4-FFF2-40B4-BE49-F238E27FC236}">
                <a16:creationId xmlns:a16="http://schemas.microsoft.com/office/drawing/2014/main" id="{561149FB-A440-4345-9C8B-5E3272265ACB}"/>
              </a:ext>
            </a:extLst>
          </p:cNvPr>
          <p:cNvGrpSpPr/>
          <p:nvPr/>
        </p:nvGrpSpPr>
        <p:grpSpPr>
          <a:xfrm>
            <a:off x="6870809" y="350152"/>
            <a:ext cx="312480" cy="225720"/>
            <a:chOff x="6870809" y="350152"/>
            <a:chExt cx="312480" cy="225720"/>
          </a:xfrm>
        </p:grpSpPr>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936EF368-3EF2-4D69-8689-22C490029708}"/>
                    </a:ext>
                  </a:extLst>
                </p14:cNvPr>
                <p14:cNvContentPartPr/>
                <p14:nvPr/>
              </p14:nvContentPartPr>
              <p14:xfrm>
                <a:off x="6870809" y="350152"/>
                <a:ext cx="203040" cy="153000"/>
              </p14:xfrm>
            </p:contentPart>
          </mc:Choice>
          <mc:Fallback>
            <p:pic>
              <p:nvPicPr>
                <p:cNvPr id="14" name="Ink 13">
                  <a:extLst>
                    <a:ext uri="{FF2B5EF4-FFF2-40B4-BE49-F238E27FC236}">
                      <a16:creationId xmlns:a16="http://schemas.microsoft.com/office/drawing/2014/main" id="{936EF368-3EF2-4D69-8689-22C490029708}"/>
                    </a:ext>
                  </a:extLst>
                </p:cNvPr>
                <p:cNvPicPr/>
                <p:nvPr/>
              </p:nvPicPr>
              <p:blipFill>
                <a:blip r:embed="rId25"/>
                <a:stretch>
                  <a:fillRect/>
                </a:stretch>
              </p:blipFill>
              <p:spPr>
                <a:xfrm>
                  <a:off x="6861809" y="341152"/>
                  <a:ext cx="2206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153D8973-A2A1-4A31-86C3-FF09A7983E87}"/>
                    </a:ext>
                  </a:extLst>
                </p14:cNvPr>
                <p14:cNvContentPartPr/>
                <p14:nvPr/>
              </p14:nvContentPartPr>
              <p14:xfrm>
                <a:off x="7090049" y="501712"/>
                <a:ext cx="93240" cy="74160"/>
              </p14:xfrm>
            </p:contentPart>
          </mc:Choice>
          <mc:Fallback>
            <p:pic>
              <p:nvPicPr>
                <p:cNvPr id="15" name="Ink 14">
                  <a:extLst>
                    <a:ext uri="{FF2B5EF4-FFF2-40B4-BE49-F238E27FC236}">
                      <a16:creationId xmlns:a16="http://schemas.microsoft.com/office/drawing/2014/main" id="{153D8973-A2A1-4A31-86C3-FF09A7983E87}"/>
                    </a:ext>
                  </a:extLst>
                </p:cNvPr>
                <p:cNvPicPr/>
                <p:nvPr/>
              </p:nvPicPr>
              <p:blipFill>
                <a:blip r:embed="rId27"/>
                <a:stretch>
                  <a:fillRect/>
                </a:stretch>
              </p:blipFill>
              <p:spPr>
                <a:xfrm>
                  <a:off x="7081049" y="493072"/>
                  <a:ext cx="110880" cy="91800"/>
                </a:xfrm>
                <a:prstGeom prst="rect">
                  <a:avLst/>
                </a:prstGeom>
              </p:spPr>
            </p:pic>
          </mc:Fallback>
        </mc:AlternateContent>
      </p:grpSp>
      <p:grpSp>
        <p:nvGrpSpPr>
          <p:cNvPr id="20" name="Group 19">
            <a:extLst>
              <a:ext uri="{FF2B5EF4-FFF2-40B4-BE49-F238E27FC236}">
                <a16:creationId xmlns:a16="http://schemas.microsoft.com/office/drawing/2014/main" id="{2786B9EA-9608-4339-97AB-15BFA8AE4C1C}"/>
              </a:ext>
            </a:extLst>
          </p:cNvPr>
          <p:cNvGrpSpPr/>
          <p:nvPr/>
        </p:nvGrpSpPr>
        <p:grpSpPr>
          <a:xfrm>
            <a:off x="7388849" y="381112"/>
            <a:ext cx="473760" cy="194760"/>
            <a:chOff x="7388849" y="381112"/>
            <a:chExt cx="473760" cy="19476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B0E4E86C-ACA1-4A8E-B8FE-98183091C09C}"/>
                    </a:ext>
                  </a:extLst>
                </p14:cNvPr>
                <p14:cNvContentPartPr/>
                <p14:nvPr/>
              </p14:nvContentPartPr>
              <p14:xfrm>
                <a:off x="7388849" y="423232"/>
                <a:ext cx="128520" cy="9720"/>
              </p14:xfrm>
            </p:contentPart>
          </mc:Choice>
          <mc:Fallback>
            <p:pic>
              <p:nvPicPr>
                <p:cNvPr id="16" name="Ink 15">
                  <a:extLst>
                    <a:ext uri="{FF2B5EF4-FFF2-40B4-BE49-F238E27FC236}">
                      <a16:creationId xmlns:a16="http://schemas.microsoft.com/office/drawing/2014/main" id="{B0E4E86C-ACA1-4A8E-B8FE-98183091C09C}"/>
                    </a:ext>
                  </a:extLst>
                </p:cNvPr>
                <p:cNvPicPr/>
                <p:nvPr/>
              </p:nvPicPr>
              <p:blipFill>
                <a:blip r:embed="rId29"/>
                <a:stretch>
                  <a:fillRect/>
                </a:stretch>
              </p:blipFill>
              <p:spPr>
                <a:xfrm>
                  <a:off x="7380209" y="414232"/>
                  <a:ext cx="1461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D5C90A98-2BA4-4F44-9BAC-E45697DDDBC2}"/>
                    </a:ext>
                  </a:extLst>
                </p14:cNvPr>
                <p14:cNvContentPartPr/>
                <p14:nvPr/>
              </p14:nvContentPartPr>
              <p14:xfrm>
                <a:off x="7389929" y="478312"/>
                <a:ext cx="119520" cy="8280"/>
              </p14:xfrm>
            </p:contentPart>
          </mc:Choice>
          <mc:Fallback>
            <p:pic>
              <p:nvPicPr>
                <p:cNvPr id="17" name="Ink 16">
                  <a:extLst>
                    <a:ext uri="{FF2B5EF4-FFF2-40B4-BE49-F238E27FC236}">
                      <a16:creationId xmlns:a16="http://schemas.microsoft.com/office/drawing/2014/main" id="{D5C90A98-2BA4-4F44-9BAC-E45697DDDBC2}"/>
                    </a:ext>
                  </a:extLst>
                </p:cNvPr>
                <p:cNvPicPr/>
                <p:nvPr/>
              </p:nvPicPr>
              <p:blipFill>
                <a:blip r:embed="rId31"/>
                <a:stretch>
                  <a:fillRect/>
                </a:stretch>
              </p:blipFill>
              <p:spPr>
                <a:xfrm>
                  <a:off x="7380929" y="469672"/>
                  <a:ext cx="137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17609800-B447-47E3-B90C-06BC62DBB9C1}"/>
                    </a:ext>
                  </a:extLst>
                </p14:cNvPr>
                <p14:cNvContentPartPr/>
                <p14:nvPr/>
              </p14:nvContentPartPr>
              <p14:xfrm>
                <a:off x="7600529" y="381112"/>
                <a:ext cx="204120" cy="147600"/>
              </p14:xfrm>
            </p:contentPart>
          </mc:Choice>
          <mc:Fallback>
            <p:pic>
              <p:nvPicPr>
                <p:cNvPr id="18" name="Ink 17">
                  <a:extLst>
                    <a:ext uri="{FF2B5EF4-FFF2-40B4-BE49-F238E27FC236}">
                      <a16:creationId xmlns:a16="http://schemas.microsoft.com/office/drawing/2014/main" id="{17609800-B447-47E3-B90C-06BC62DBB9C1}"/>
                    </a:ext>
                  </a:extLst>
                </p:cNvPr>
                <p:cNvPicPr/>
                <p:nvPr/>
              </p:nvPicPr>
              <p:blipFill>
                <a:blip r:embed="rId33"/>
                <a:stretch>
                  <a:fillRect/>
                </a:stretch>
              </p:blipFill>
              <p:spPr>
                <a:xfrm>
                  <a:off x="7591889" y="372112"/>
                  <a:ext cx="2217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B0323616-1933-43BB-935B-3C9F93E0AED3}"/>
                    </a:ext>
                  </a:extLst>
                </p14:cNvPr>
                <p14:cNvContentPartPr/>
                <p14:nvPr/>
              </p14:nvContentPartPr>
              <p14:xfrm>
                <a:off x="7753169" y="500992"/>
                <a:ext cx="109440" cy="74880"/>
              </p14:xfrm>
            </p:contentPart>
          </mc:Choice>
          <mc:Fallback>
            <p:pic>
              <p:nvPicPr>
                <p:cNvPr id="19" name="Ink 18">
                  <a:extLst>
                    <a:ext uri="{FF2B5EF4-FFF2-40B4-BE49-F238E27FC236}">
                      <a16:creationId xmlns:a16="http://schemas.microsoft.com/office/drawing/2014/main" id="{B0323616-1933-43BB-935B-3C9F93E0AED3}"/>
                    </a:ext>
                  </a:extLst>
                </p:cNvPr>
                <p:cNvPicPr/>
                <p:nvPr/>
              </p:nvPicPr>
              <p:blipFill>
                <a:blip r:embed="rId35"/>
                <a:stretch>
                  <a:fillRect/>
                </a:stretch>
              </p:blipFill>
              <p:spPr>
                <a:xfrm>
                  <a:off x="7744169" y="492352"/>
                  <a:ext cx="127080" cy="92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60DA4C64-0E37-4432-BF36-78AA29D9B170}"/>
                  </a:ext>
                </a:extLst>
              </p14:cNvPr>
              <p14:cNvContentPartPr/>
              <p14:nvPr/>
            </p14:nvContentPartPr>
            <p14:xfrm>
              <a:off x="7077089" y="4753672"/>
              <a:ext cx="95760" cy="146160"/>
            </p14:xfrm>
          </p:contentPart>
        </mc:Choice>
        <mc:Fallback>
          <p:pic>
            <p:nvPicPr>
              <p:cNvPr id="25" name="Ink 24">
                <a:extLst>
                  <a:ext uri="{FF2B5EF4-FFF2-40B4-BE49-F238E27FC236}">
                    <a16:creationId xmlns:a16="http://schemas.microsoft.com/office/drawing/2014/main" id="{60DA4C64-0E37-4432-BF36-78AA29D9B170}"/>
                  </a:ext>
                </a:extLst>
              </p:cNvPr>
              <p:cNvPicPr/>
              <p:nvPr/>
            </p:nvPicPr>
            <p:blipFill>
              <a:blip r:embed="rId37"/>
              <a:stretch>
                <a:fillRect/>
              </a:stretch>
            </p:blipFill>
            <p:spPr>
              <a:xfrm>
                <a:off x="7068449" y="4744672"/>
                <a:ext cx="113400" cy="163800"/>
              </a:xfrm>
              <a:prstGeom prst="rect">
                <a:avLst/>
              </a:prstGeom>
            </p:spPr>
          </p:pic>
        </mc:Fallback>
      </mc:AlternateContent>
      <p:grpSp>
        <p:nvGrpSpPr>
          <p:cNvPr id="1071" name="Group 1070">
            <a:extLst>
              <a:ext uri="{FF2B5EF4-FFF2-40B4-BE49-F238E27FC236}">
                <a16:creationId xmlns:a16="http://schemas.microsoft.com/office/drawing/2014/main" id="{64846D2D-9338-49FD-9C0A-3F27AC753CE0}"/>
              </a:ext>
            </a:extLst>
          </p:cNvPr>
          <p:cNvGrpSpPr/>
          <p:nvPr/>
        </p:nvGrpSpPr>
        <p:grpSpPr>
          <a:xfrm>
            <a:off x="8838929" y="227752"/>
            <a:ext cx="633600" cy="254160"/>
            <a:chOff x="8838929" y="227752"/>
            <a:chExt cx="633600" cy="254160"/>
          </a:xfrm>
        </p:grpSpPr>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148775B7-B09A-40E2-95BC-66500FB43DC7}"/>
                    </a:ext>
                  </a:extLst>
                </p14:cNvPr>
                <p14:cNvContentPartPr/>
                <p14:nvPr/>
              </p14:nvContentPartPr>
              <p14:xfrm>
                <a:off x="8929289" y="299032"/>
                <a:ext cx="360" cy="360"/>
              </p14:xfrm>
            </p:contentPart>
          </mc:Choice>
          <mc:Fallback>
            <p:pic>
              <p:nvPicPr>
                <p:cNvPr id="31" name="Ink 30">
                  <a:extLst>
                    <a:ext uri="{FF2B5EF4-FFF2-40B4-BE49-F238E27FC236}">
                      <a16:creationId xmlns:a16="http://schemas.microsoft.com/office/drawing/2014/main" id="{148775B7-B09A-40E2-95BC-66500FB43DC7}"/>
                    </a:ext>
                  </a:extLst>
                </p:cNvPr>
                <p:cNvPicPr/>
                <p:nvPr/>
              </p:nvPicPr>
              <p:blipFill>
                <a:blip r:embed="rId39"/>
                <a:stretch>
                  <a:fillRect/>
                </a:stretch>
              </p:blipFill>
              <p:spPr>
                <a:xfrm>
                  <a:off x="8920649" y="2903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9A38B572-D0D0-4A8B-85EB-6CCA65CAAE3E}"/>
                    </a:ext>
                  </a:extLst>
                </p14:cNvPr>
                <p14:cNvContentPartPr/>
                <p14:nvPr/>
              </p14:nvContentPartPr>
              <p14:xfrm>
                <a:off x="8838929" y="354472"/>
                <a:ext cx="15120" cy="5400"/>
              </p14:xfrm>
            </p:contentPart>
          </mc:Choice>
          <mc:Fallback>
            <p:pic>
              <p:nvPicPr>
                <p:cNvPr id="32" name="Ink 31">
                  <a:extLst>
                    <a:ext uri="{FF2B5EF4-FFF2-40B4-BE49-F238E27FC236}">
                      <a16:creationId xmlns:a16="http://schemas.microsoft.com/office/drawing/2014/main" id="{9A38B572-D0D0-4A8B-85EB-6CCA65CAAE3E}"/>
                    </a:ext>
                  </a:extLst>
                </p:cNvPr>
                <p:cNvPicPr/>
                <p:nvPr/>
              </p:nvPicPr>
              <p:blipFill>
                <a:blip r:embed="rId41"/>
                <a:stretch>
                  <a:fillRect/>
                </a:stretch>
              </p:blipFill>
              <p:spPr>
                <a:xfrm>
                  <a:off x="8830289" y="345472"/>
                  <a:ext cx="327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4047BA5B-DD10-4A0C-B5D4-F70663E0EF57}"/>
                    </a:ext>
                  </a:extLst>
                </p14:cNvPr>
                <p14:cNvContentPartPr/>
                <p14:nvPr/>
              </p14:nvContentPartPr>
              <p14:xfrm>
                <a:off x="8927489" y="369592"/>
                <a:ext cx="7920" cy="1080"/>
              </p14:xfrm>
            </p:contentPart>
          </mc:Choice>
          <mc:Fallback>
            <p:pic>
              <p:nvPicPr>
                <p:cNvPr id="33" name="Ink 32">
                  <a:extLst>
                    <a:ext uri="{FF2B5EF4-FFF2-40B4-BE49-F238E27FC236}">
                      <a16:creationId xmlns:a16="http://schemas.microsoft.com/office/drawing/2014/main" id="{4047BA5B-DD10-4A0C-B5D4-F70663E0EF57}"/>
                    </a:ext>
                  </a:extLst>
                </p:cNvPr>
                <p:cNvPicPr/>
                <p:nvPr/>
              </p:nvPicPr>
              <p:blipFill>
                <a:blip r:embed="rId43"/>
                <a:stretch>
                  <a:fillRect/>
                </a:stretch>
              </p:blipFill>
              <p:spPr>
                <a:xfrm>
                  <a:off x="8918849" y="360592"/>
                  <a:ext cx="255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3CE4B0BD-4861-4BFD-A533-AE5B36668668}"/>
                    </a:ext>
                  </a:extLst>
                </p14:cNvPr>
                <p14:cNvContentPartPr/>
                <p14:nvPr/>
              </p14:nvContentPartPr>
              <p14:xfrm>
                <a:off x="9269489" y="242872"/>
                <a:ext cx="78480" cy="139320"/>
              </p14:xfrm>
            </p:contentPart>
          </mc:Choice>
          <mc:Fallback>
            <p:pic>
              <p:nvPicPr>
                <p:cNvPr id="35" name="Ink 34">
                  <a:extLst>
                    <a:ext uri="{FF2B5EF4-FFF2-40B4-BE49-F238E27FC236}">
                      <a16:creationId xmlns:a16="http://schemas.microsoft.com/office/drawing/2014/main" id="{3CE4B0BD-4861-4BFD-A533-AE5B36668668}"/>
                    </a:ext>
                  </a:extLst>
                </p:cNvPr>
                <p:cNvPicPr/>
                <p:nvPr/>
              </p:nvPicPr>
              <p:blipFill>
                <a:blip r:embed="rId45"/>
                <a:stretch>
                  <a:fillRect/>
                </a:stretch>
              </p:blipFill>
              <p:spPr>
                <a:xfrm>
                  <a:off x="9260489" y="234232"/>
                  <a:ext cx="96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6AD00C34-0B0E-4078-BE6B-EC45B4697198}"/>
                    </a:ext>
                  </a:extLst>
                </p14:cNvPr>
                <p14:cNvContentPartPr/>
                <p14:nvPr/>
              </p14:nvContentPartPr>
              <p14:xfrm>
                <a:off x="9240689" y="238552"/>
                <a:ext cx="113040" cy="126360"/>
              </p14:xfrm>
            </p:contentPart>
          </mc:Choice>
          <mc:Fallback>
            <p:pic>
              <p:nvPicPr>
                <p:cNvPr id="36" name="Ink 35">
                  <a:extLst>
                    <a:ext uri="{FF2B5EF4-FFF2-40B4-BE49-F238E27FC236}">
                      <a16:creationId xmlns:a16="http://schemas.microsoft.com/office/drawing/2014/main" id="{6AD00C34-0B0E-4078-BE6B-EC45B4697198}"/>
                    </a:ext>
                  </a:extLst>
                </p:cNvPr>
                <p:cNvPicPr/>
                <p:nvPr/>
              </p:nvPicPr>
              <p:blipFill>
                <a:blip r:embed="rId47"/>
                <a:stretch>
                  <a:fillRect/>
                </a:stretch>
              </p:blipFill>
              <p:spPr>
                <a:xfrm>
                  <a:off x="9231689" y="229912"/>
                  <a:ext cx="1306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CFB0D016-2BD8-42AD-9E99-4BFE935EC4A7}"/>
                    </a:ext>
                  </a:extLst>
                </p14:cNvPr>
                <p14:cNvContentPartPr/>
                <p14:nvPr/>
              </p14:nvContentPartPr>
              <p14:xfrm>
                <a:off x="9384689" y="346192"/>
                <a:ext cx="87840" cy="100440"/>
              </p14:xfrm>
            </p:contentPart>
          </mc:Choice>
          <mc:Fallback>
            <p:pic>
              <p:nvPicPr>
                <p:cNvPr id="37" name="Ink 36">
                  <a:extLst>
                    <a:ext uri="{FF2B5EF4-FFF2-40B4-BE49-F238E27FC236}">
                      <a16:creationId xmlns:a16="http://schemas.microsoft.com/office/drawing/2014/main" id="{CFB0D016-2BD8-42AD-9E99-4BFE935EC4A7}"/>
                    </a:ext>
                  </a:extLst>
                </p:cNvPr>
                <p:cNvPicPr/>
                <p:nvPr/>
              </p:nvPicPr>
              <p:blipFill>
                <a:blip r:embed="rId49"/>
                <a:stretch>
                  <a:fillRect/>
                </a:stretch>
              </p:blipFill>
              <p:spPr>
                <a:xfrm>
                  <a:off x="9376049" y="337192"/>
                  <a:ext cx="105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54" name="Ink 1053">
                  <a:extLst>
                    <a:ext uri="{FF2B5EF4-FFF2-40B4-BE49-F238E27FC236}">
                      <a16:creationId xmlns:a16="http://schemas.microsoft.com/office/drawing/2014/main" id="{BCB891B7-A74A-47CC-AA94-2BC59749845B}"/>
                    </a:ext>
                  </a:extLst>
                </p14:cNvPr>
                <p14:cNvContentPartPr/>
                <p14:nvPr/>
              </p14:nvContentPartPr>
              <p14:xfrm>
                <a:off x="9062489" y="232792"/>
                <a:ext cx="33840" cy="212400"/>
              </p14:xfrm>
            </p:contentPart>
          </mc:Choice>
          <mc:Fallback>
            <p:pic>
              <p:nvPicPr>
                <p:cNvPr id="1054" name="Ink 1053">
                  <a:extLst>
                    <a:ext uri="{FF2B5EF4-FFF2-40B4-BE49-F238E27FC236}">
                      <a16:creationId xmlns:a16="http://schemas.microsoft.com/office/drawing/2014/main" id="{BCB891B7-A74A-47CC-AA94-2BC59749845B}"/>
                    </a:ext>
                  </a:extLst>
                </p:cNvPr>
                <p:cNvPicPr/>
                <p:nvPr/>
              </p:nvPicPr>
              <p:blipFill>
                <a:blip r:embed="rId51"/>
                <a:stretch>
                  <a:fillRect/>
                </a:stretch>
              </p:blipFill>
              <p:spPr>
                <a:xfrm>
                  <a:off x="9053849" y="223792"/>
                  <a:ext cx="514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55" name="Ink 1054">
                  <a:extLst>
                    <a:ext uri="{FF2B5EF4-FFF2-40B4-BE49-F238E27FC236}">
                      <a16:creationId xmlns:a16="http://schemas.microsoft.com/office/drawing/2014/main" id="{FC18971B-6E0A-4C90-B154-DC5C1126D452}"/>
                    </a:ext>
                  </a:extLst>
                </p14:cNvPr>
                <p14:cNvContentPartPr/>
                <p14:nvPr/>
              </p14:nvContentPartPr>
              <p14:xfrm>
                <a:off x="9057449" y="227752"/>
                <a:ext cx="52200" cy="23760"/>
              </p14:xfrm>
            </p:contentPart>
          </mc:Choice>
          <mc:Fallback>
            <p:pic>
              <p:nvPicPr>
                <p:cNvPr id="1055" name="Ink 1054">
                  <a:extLst>
                    <a:ext uri="{FF2B5EF4-FFF2-40B4-BE49-F238E27FC236}">
                      <a16:creationId xmlns:a16="http://schemas.microsoft.com/office/drawing/2014/main" id="{FC18971B-6E0A-4C90-B154-DC5C1126D452}"/>
                    </a:ext>
                  </a:extLst>
                </p:cNvPr>
                <p:cNvPicPr/>
                <p:nvPr/>
              </p:nvPicPr>
              <p:blipFill>
                <a:blip r:embed="rId53"/>
                <a:stretch>
                  <a:fillRect/>
                </a:stretch>
              </p:blipFill>
              <p:spPr>
                <a:xfrm>
                  <a:off x="9048449" y="219112"/>
                  <a:ext cx="698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56" name="Ink 1055">
                  <a:extLst>
                    <a:ext uri="{FF2B5EF4-FFF2-40B4-BE49-F238E27FC236}">
                      <a16:creationId xmlns:a16="http://schemas.microsoft.com/office/drawing/2014/main" id="{2601B3A7-20CB-44A0-910B-D70F43A05A3D}"/>
                    </a:ext>
                  </a:extLst>
                </p14:cNvPr>
                <p14:cNvContentPartPr/>
                <p14:nvPr/>
              </p14:nvContentPartPr>
              <p14:xfrm>
                <a:off x="9025409" y="478312"/>
                <a:ext cx="80280" cy="3600"/>
              </p14:xfrm>
            </p:contentPart>
          </mc:Choice>
          <mc:Fallback>
            <p:pic>
              <p:nvPicPr>
                <p:cNvPr id="1056" name="Ink 1055">
                  <a:extLst>
                    <a:ext uri="{FF2B5EF4-FFF2-40B4-BE49-F238E27FC236}">
                      <a16:creationId xmlns:a16="http://schemas.microsoft.com/office/drawing/2014/main" id="{2601B3A7-20CB-44A0-910B-D70F43A05A3D}"/>
                    </a:ext>
                  </a:extLst>
                </p:cNvPr>
                <p:cNvPicPr/>
                <p:nvPr/>
              </p:nvPicPr>
              <p:blipFill>
                <a:blip r:embed="rId55"/>
                <a:stretch>
                  <a:fillRect/>
                </a:stretch>
              </p:blipFill>
              <p:spPr>
                <a:xfrm>
                  <a:off x="9016769" y="469672"/>
                  <a:ext cx="97920" cy="21240"/>
                </a:xfrm>
                <a:prstGeom prst="rect">
                  <a:avLst/>
                </a:prstGeom>
              </p:spPr>
            </p:pic>
          </mc:Fallback>
        </mc:AlternateContent>
      </p:grpSp>
      <p:grpSp>
        <p:nvGrpSpPr>
          <p:cNvPr id="1070" name="Group 1069">
            <a:extLst>
              <a:ext uri="{FF2B5EF4-FFF2-40B4-BE49-F238E27FC236}">
                <a16:creationId xmlns:a16="http://schemas.microsoft.com/office/drawing/2014/main" id="{35D4F4EA-191A-4E66-BB12-815051237EDB}"/>
              </a:ext>
            </a:extLst>
          </p:cNvPr>
          <p:cNvGrpSpPr/>
          <p:nvPr/>
        </p:nvGrpSpPr>
        <p:grpSpPr>
          <a:xfrm>
            <a:off x="9672689" y="218752"/>
            <a:ext cx="510840" cy="235800"/>
            <a:chOff x="9672689" y="218752"/>
            <a:chExt cx="510840" cy="235800"/>
          </a:xfrm>
        </p:grpSpPr>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7268D6B1-C79C-4859-9C9F-0431428A4AAA}"/>
                    </a:ext>
                  </a:extLst>
                </p14:cNvPr>
                <p14:cNvContentPartPr/>
                <p14:nvPr/>
              </p14:nvContentPartPr>
              <p14:xfrm>
                <a:off x="9672689" y="322072"/>
                <a:ext cx="101880" cy="3240"/>
              </p14:xfrm>
            </p:contentPart>
          </mc:Choice>
          <mc:Fallback>
            <p:pic>
              <p:nvPicPr>
                <p:cNvPr id="38" name="Ink 37">
                  <a:extLst>
                    <a:ext uri="{FF2B5EF4-FFF2-40B4-BE49-F238E27FC236}">
                      <a16:creationId xmlns:a16="http://schemas.microsoft.com/office/drawing/2014/main" id="{7268D6B1-C79C-4859-9C9F-0431428A4AAA}"/>
                    </a:ext>
                  </a:extLst>
                </p:cNvPr>
                <p:cNvPicPr/>
                <p:nvPr/>
              </p:nvPicPr>
              <p:blipFill>
                <a:blip r:embed="rId57"/>
                <a:stretch>
                  <a:fillRect/>
                </a:stretch>
              </p:blipFill>
              <p:spPr>
                <a:xfrm>
                  <a:off x="9664049" y="313432"/>
                  <a:ext cx="119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0147412A-B6CB-4BCD-BADD-0792DFC6E20D}"/>
                    </a:ext>
                  </a:extLst>
                </p14:cNvPr>
                <p14:cNvContentPartPr/>
                <p14:nvPr/>
              </p14:nvContentPartPr>
              <p14:xfrm>
                <a:off x="9675569" y="374632"/>
                <a:ext cx="107280" cy="14760"/>
              </p14:xfrm>
            </p:contentPart>
          </mc:Choice>
          <mc:Fallback>
            <p:pic>
              <p:nvPicPr>
                <p:cNvPr id="39" name="Ink 38">
                  <a:extLst>
                    <a:ext uri="{FF2B5EF4-FFF2-40B4-BE49-F238E27FC236}">
                      <a16:creationId xmlns:a16="http://schemas.microsoft.com/office/drawing/2014/main" id="{0147412A-B6CB-4BCD-BADD-0792DFC6E20D}"/>
                    </a:ext>
                  </a:extLst>
                </p:cNvPr>
                <p:cNvPicPr/>
                <p:nvPr/>
              </p:nvPicPr>
              <p:blipFill>
                <a:blip r:embed="rId59"/>
                <a:stretch>
                  <a:fillRect/>
                </a:stretch>
              </p:blipFill>
              <p:spPr>
                <a:xfrm>
                  <a:off x="9666569" y="365632"/>
                  <a:ext cx="124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22D9156E-7026-4EE6-B280-A84EEC28C4A8}"/>
                    </a:ext>
                  </a:extLst>
                </p14:cNvPr>
                <p14:cNvContentPartPr/>
                <p14:nvPr/>
              </p14:nvContentPartPr>
              <p14:xfrm>
                <a:off x="9902009" y="278512"/>
                <a:ext cx="106560" cy="116640"/>
              </p14:xfrm>
            </p:contentPart>
          </mc:Choice>
          <mc:Fallback>
            <p:pic>
              <p:nvPicPr>
                <p:cNvPr id="40" name="Ink 39">
                  <a:extLst>
                    <a:ext uri="{FF2B5EF4-FFF2-40B4-BE49-F238E27FC236}">
                      <a16:creationId xmlns:a16="http://schemas.microsoft.com/office/drawing/2014/main" id="{22D9156E-7026-4EE6-B280-A84EEC28C4A8}"/>
                    </a:ext>
                  </a:extLst>
                </p:cNvPr>
                <p:cNvPicPr/>
                <p:nvPr/>
              </p:nvPicPr>
              <p:blipFill>
                <a:blip r:embed="rId61"/>
                <a:stretch>
                  <a:fillRect/>
                </a:stretch>
              </p:blipFill>
              <p:spPr>
                <a:xfrm>
                  <a:off x="9893009" y="269872"/>
                  <a:ext cx="1242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F43835B2-74C5-4F7D-A79F-849D6F0C521C}"/>
                    </a:ext>
                  </a:extLst>
                </p14:cNvPr>
                <p14:cNvContentPartPr/>
                <p14:nvPr/>
              </p14:nvContentPartPr>
              <p14:xfrm>
                <a:off x="9902729" y="268072"/>
                <a:ext cx="87120" cy="115200"/>
              </p14:xfrm>
            </p:contentPart>
          </mc:Choice>
          <mc:Fallback>
            <p:pic>
              <p:nvPicPr>
                <p:cNvPr id="41" name="Ink 40">
                  <a:extLst>
                    <a:ext uri="{FF2B5EF4-FFF2-40B4-BE49-F238E27FC236}">
                      <a16:creationId xmlns:a16="http://schemas.microsoft.com/office/drawing/2014/main" id="{F43835B2-74C5-4F7D-A79F-849D6F0C521C}"/>
                    </a:ext>
                  </a:extLst>
                </p:cNvPr>
                <p:cNvPicPr/>
                <p:nvPr/>
              </p:nvPicPr>
              <p:blipFill>
                <a:blip r:embed="rId63"/>
                <a:stretch>
                  <a:fillRect/>
                </a:stretch>
              </p:blipFill>
              <p:spPr>
                <a:xfrm>
                  <a:off x="9893729" y="259072"/>
                  <a:ext cx="1047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42552551-04A7-4555-9863-B3C723DFE7E8}"/>
                    </a:ext>
                  </a:extLst>
                </p14:cNvPr>
                <p14:cNvContentPartPr/>
                <p14:nvPr/>
              </p14:nvContentPartPr>
              <p14:xfrm>
                <a:off x="10075889" y="346192"/>
                <a:ext cx="107640" cy="91440"/>
              </p14:xfrm>
            </p:contentPart>
          </mc:Choice>
          <mc:Fallback>
            <p:pic>
              <p:nvPicPr>
                <p:cNvPr id="42" name="Ink 41">
                  <a:extLst>
                    <a:ext uri="{FF2B5EF4-FFF2-40B4-BE49-F238E27FC236}">
                      <a16:creationId xmlns:a16="http://schemas.microsoft.com/office/drawing/2014/main" id="{42552551-04A7-4555-9863-B3C723DFE7E8}"/>
                    </a:ext>
                  </a:extLst>
                </p:cNvPr>
                <p:cNvPicPr/>
                <p:nvPr/>
              </p:nvPicPr>
              <p:blipFill>
                <a:blip r:embed="rId65"/>
                <a:stretch>
                  <a:fillRect/>
                </a:stretch>
              </p:blipFill>
              <p:spPr>
                <a:xfrm>
                  <a:off x="10066889" y="337192"/>
                  <a:ext cx="1252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57" name="Ink 1056">
                  <a:extLst>
                    <a:ext uri="{FF2B5EF4-FFF2-40B4-BE49-F238E27FC236}">
                      <a16:creationId xmlns:a16="http://schemas.microsoft.com/office/drawing/2014/main" id="{AC93D730-AEE9-4791-B3CF-07FB5240FCF9}"/>
                    </a:ext>
                  </a:extLst>
                </p14:cNvPr>
                <p14:cNvContentPartPr/>
                <p14:nvPr/>
              </p14:nvContentPartPr>
              <p14:xfrm>
                <a:off x="9816689" y="232792"/>
                <a:ext cx="16560" cy="221760"/>
              </p14:xfrm>
            </p:contentPart>
          </mc:Choice>
          <mc:Fallback>
            <p:pic>
              <p:nvPicPr>
                <p:cNvPr id="1057" name="Ink 1056">
                  <a:extLst>
                    <a:ext uri="{FF2B5EF4-FFF2-40B4-BE49-F238E27FC236}">
                      <a16:creationId xmlns:a16="http://schemas.microsoft.com/office/drawing/2014/main" id="{AC93D730-AEE9-4791-B3CF-07FB5240FCF9}"/>
                    </a:ext>
                  </a:extLst>
                </p:cNvPr>
                <p:cNvPicPr/>
                <p:nvPr/>
              </p:nvPicPr>
              <p:blipFill>
                <a:blip r:embed="rId67"/>
                <a:stretch>
                  <a:fillRect/>
                </a:stretch>
              </p:blipFill>
              <p:spPr>
                <a:xfrm>
                  <a:off x="9808049" y="224152"/>
                  <a:ext cx="342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58" name="Ink 1057">
                  <a:extLst>
                    <a:ext uri="{FF2B5EF4-FFF2-40B4-BE49-F238E27FC236}">
                      <a16:creationId xmlns:a16="http://schemas.microsoft.com/office/drawing/2014/main" id="{67191C62-561F-47E5-9DB8-64FF5F1D032F}"/>
                    </a:ext>
                  </a:extLst>
                </p14:cNvPr>
                <p14:cNvContentPartPr/>
                <p14:nvPr/>
              </p14:nvContentPartPr>
              <p14:xfrm>
                <a:off x="9772409" y="218752"/>
                <a:ext cx="99000" cy="46440"/>
              </p14:xfrm>
            </p:contentPart>
          </mc:Choice>
          <mc:Fallback>
            <p:pic>
              <p:nvPicPr>
                <p:cNvPr id="1058" name="Ink 1057">
                  <a:extLst>
                    <a:ext uri="{FF2B5EF4-FFF2-40B4-BE49-F238E27FC236}">
                      <a16:creationId xmlns:a16="http://schemas.microsoft.com/office/drawing/2014/main" id="{67191C62-561F-47E5-9DB8-64FF5F1D032F}"/>
                    </a:ext>
                  </a:extLst>
                </p:cNvPr>
                <p:cNvPicPr/>
                <p:nvPr/>
              </p:nvPicPr>
              <p:blipFill>
                <a:blip r:embed="rId69"/>
                <a:stretch>
                  <a:fillRect/>
                </a:stretch>
              </p:blipFill>
              <p:spPr>
                <a:xfrm>
                  <a:off x="9763409" y="209752"/>
                  <a:ext cx="1166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59" name="Ink 1058">
                  <a:extLst>
                    <a:ext uri="{FF2B5EF4-FFF2-40B4-BE49-F238E27FC236}">
                      <a16:creationId xmlns:a16="http://schemas.microsoft.com/office/drawing/2014/main" id="{01A153FF-B1E3-4EFC-B908-81839CC9795E}"/>
                    </a:ext>
                  </a:extLst>
                </p14:cNvPr>
                <p14:cNvContentPartPr/>
                <p14:nvPr/>
              </p14:nvContentPartPr>
              <p14:xfrm>
                <a:off x="9810569" y="446632"/>
                <a:ext cx="73800" cy="360"/>
              </p14:xfrm>
            </p:contentPart>
          </mc:Choice>
          <mc:Fallback>
            <p:pic>
              <p:nvPicPr>
                <p:cNvPr id="1059" name="Ink 1058">
                  <a:extLst>
                    <a:ext uri="{FF2B5EF4-FFF2-40B4-BE49-F238E27FC236}">
                      <a16:creationId xmlns:a16="http://schemas.microsoft.com/office/drawing/2014/main" id="{01A153FF-B1E3-4EFC-B908-81839CC9795E}"/>
                    </a:ext>
                  </a:extLst>
                </p:cNvPr>
                <p:cNvPicPr/>
                <p:nvPr/>
              </p:nvPicPr>
              <p:blipFill>
                <a:blip r:embed="rId71"/>
                <a:stretch>
                  <a:fillRect/>
                </a:stretch>
              </p:blipFill>
              <p:spPr>
                <a:xfrm>
                  <a:off x="9801569" y="437632"/>
                  <a:ext cx="91440" cy="18000"/>
                </a:xfrm>
                <a:prstGeom prst="rect">
                  <a:avLst/>
                </a:prstGeom>
              </p:spPr>
            </p:pic>
          </mc:Fallback>
        </mc:AlternateContent>
      </p:grpSp>
      <p:grpSp>
        <p:nvGrpSpPr>
          <p:cNvPr id="1069" name="Group 1068">
            <a:extLst>
              <a:ext uri="{FF2B5EF4-FFF2-40B4-BE49-F238E27FC236}">
                <a16:creationId xmlns:a16="http://schemas.microsoft.com/office/drawing/2014/main" id="{4FBEF827-E8E7-4821-AC6C-73028624C6AB}"/>
              </a:ext>
            </a:extLst>
          </p:cNvPr>
          <p:cNvGrpSpPr/>
          <p:nvPr/>
        </p:nvGrpSpPr>
        <p:grpSpPr>
          <a:xfrm>
            <a:off x="8994089" y="643552"/>
            <a:ext cx="1133640" cy="181800"/>
            <a:chOff x="8994089" y="643552"/>
            <a:chExt cx="1133640" cy="181800"/>
          </a:xfrm>
        </p:grpSpPr>
        <mc:AlternateContent xmlns:mc="http://schemas.openxmlformats.org/markup-compatibility/2006">
          <mc:Choice xmlns:p14="http://schemas.microsoft.com/office/powerpoint/2010/main" Requires="p14">
            <p:contentPart p14:bwMode="auto" r:id="rId72">
              <p14:nvContentPartPr>
                <p14:cNvPr id="1060" name="Ink 1059">
                  <a:extLst>
                    <a:ext uri="{FF2B5EF4-FFF2-40B4-BE49-F238E27FC236}">
                      <a16:creationId xmlns:a16="http://schemas.microsoft.com/office/drawing/2014/main" id="{F74AA6BD-867D-4A4C-92F1-03EF014DEA48}"/>
                    </a:ext>
                  </a:extLst>
                </p14:cNvPr>
                <p14:cNvContentPartPr/>
                <p14:nvPr/>
              </p14:nvContentPartPr>
              <p14:xfrm>
                <a:off x="8994089" y="690712"/>
                <a:ext cx="90360" cy="15480"/>
              </p14:xfrm>
            </p:contentPart>
          </mc:Choice>
          <mc:Fallback>
            <p:pic>
              <p:nvPicPr>
                <p:cNvPr id="1060" name="Ink 1059">
                  <a:extLst>
                    <a:ext uri="{FF2B5EF4-FFF2-40B4-BE49-F238E27FC236}">
                      <a16:creationId xmlns:a16="http://schemas.microsoft.com/office/drawing/2014/main" id="{F74AA6BD-867D-4A4C-92F1-03EF014DEA48}"/>
                    </a:ext>
                  </a:extLst>
                </p:cNvPr>
                <p:cNvPicPr/>
                <p:nvPr/>
              </p:nvPicPr>
              <p:blipFill>
                <a:blip r:embed="rId73"/>
                <a:stretch>
                  <a:fillRect/>
                </a:stretch>
              </p:blipFill>
              <p:spPr>
                <a:xfrm>
                  <a:off x="8985449" y="681712"/>
                  <a:ext cx="1080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61" name="Ink 1060">
                  <a:extLst>
                    <a:ext uri="{FF2B5EF4-FFF2-40B4-BE49-F238E27FC236}">
                      <a16:creationId xmlns:a16="http://schemas.microsoft.com/office/drawing/2014/main" id="{406B3837-DBDA-4078-9085-D5A40BF092A6}"/>
                    </a:ext>
                  </a:extLst>
                </p14:cNvPr>
                <p14:cNvContentPartPr/>
                <p14:nvPr/>
              </p14:nvContentPartPr>
              <p14:xfrm>
                <a:off x="9010649" y="690712"/>
                <a:ext cx="83160" cy="30600"/>
              </p14:xfrm>
            </p:contentPart>
          </mc:Choice>
          <mc:Fallback>
            <p:pic>
              <p:nvPicPr>
                <p:cNvPr id="1061" name="Ink 1060">
                  <a:extLst>
                    <a:ext uri="{FF2B5EF4-FFF2-40B4-BE49-F238E27FC236}">
                      <a16:creationId xmlns:a16="http://schemas.microsoft.com/office/drawing/2014/main" id="{406B3837-DBDA-4078-9085-D5A40BF092A6}"/>
                    </a:ext>
                  </a:extLst>
                </p:cNvPr>
                <p:cNvPicPr/>
                <p:nvPr/>
              </p:nvPicPr>
              <p:blipFill>
                <a:blip r:embed="rId75"/>
                <a:stretch>
                  <a:fillRect/>
                </a:stretch>
              </p:blipFill>
              <p:spPr>
                <a:xfrm>
                  <a:off x="9001649" y="681712"/>
                  <a:ext cx="1008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62" name="Ink 1061">
                  <a:extLst>
                    <a:ext uri="{FF2B5EF4-FFF2-40B4-BE49-F238E27FC236}">
                      <a16:creationId xmlns:a16="http://schemas.microsoft.com/office/drawing/2014/main" id="{BA3ACE31-8ABC-40F2-8B25-391A2342EB5B}"/>
                    </a:ext>
                  </a:extLst>
                </p14:cNvPr>
                <p14:cNvContentPartPr/>
                <p14:nvPr/>
              </p14:nvContentPartPr>
              <p14:xfrm>
                <a:off x="9086969" y="660472"/>
                <a:ext cx="53280" cy="94320"/>
              </p14:xfrm>
            </p:contentPart>
          </mc:Choice>
          <mc:Fallback>
            <p:pic>
              <p:nvPicPr>
                <p:cNvPr id="1062" name="Ink 1061">
                  <a:extLst>
                    <a:ext uri="{FF2B5EF4-FFF2-40B4-BE49-F238E27FC236}">
                      <a16:creationId xmlns:a16="http://schemas.microsoft.com/office/drawing/2014/main" id="{BA3ACE31-8ABC-40F2-8B25-391A2342EB5B}"/>
                    </a:ext>
                  </a:extLst>
                </p:cNvPr>
                <p:cNvPicPr/>
                <p:nvPr/>
              </p:nvPicPr>
              <p:blipFill>
                <a:blip r:embed="rId77"/>
                <a:stretch>
                  <a:fillRect/>
                </a:stretch>
              </p:blipFill>
              <p:spPr>
                <a:xfrm>
                  <a:off x="9077969" y="651472"/>
                  <a:ext cx="709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63" name="Ink 1062">
                  <a:extLst>
                    <a:ext uri="{FF2B5EF4-FFF2-40B4-BE49-F238E27FC236}">
                      <a16:creationId xmlns:a16="http://schemas.microsoft.com/office/drawing/2014/main" id="{14E37E72-CB0A-492B-83F9-799913C7A4F5}"/>
                    </a:ext>
                  </a:extLst>
                </p14:cNvPr>
                <p14:cNvContentPartPr/>
                <p14:nvPr/>
              </p14:nvContentPartPr>
              <p14:xfrm>
                <a:off x="9266609" y="643552"/>
                <a:ext cx="133560" cy="112320"/>
              </p14:xfrm>
            </p:contentPart>
          </mc:Choice>
          <mc:Fallback>
            <p:pic>
              <p:nvPicPr>
                <p:cNvPr id="1063" name="Ink 1062">
                  <a:extLst>
                    <a:ext uri="{FF2B5EF4-FFF2-40B4-BE49-F238E27FC236}">
                      <a16:creationId xmlns:a16="http://schemas.microsoft.com/office/drawing/2014/main" id="{14E37E72-CB0A-492B-83F9-799913C7A4F5}"/>
                    </a:ext>
                  </a:extLst>
                </p:cNvPr>
                <p:cNvPicPr/>
                <p:nvPr/>
              </p:nvPicPr>
              <p:blipFill>
                <a:blip r:embed="rId79"/>
                <a:stretch>
                  <a:fillRect/>
                </a:stretch>
              </p:blipFill>
              <p:spPr>
                <a:xfrm>
                  <a:off x="9257609" y="634552"/>
                  <a:ext cx="151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64" name="Ink 1063">
                  <a:extLst>
                    <a:ext uri="{FF2B5EF4-FFF2-40B4-BE49-F238E27FC236}">
                      <a16:creationId xmlns:a16="http://schemas.microsoft.com/office/drawing/2014/main" id="{80A78F64-977C-48E0-8DEC-7DF7DF20B54A}"/>
                    </a:ext>
                  </a:extLst>
                </p14:cNvPr>
                <p14:cNvContentPartPr/>
                <p14:nvPr/>
              </p14:nvContentPartPr>
              <p14:xfrm>
                <a:off x="9380009" y="722392"/>
                <a:ext cx="90360" cy="102960"/>
              </p14:xfrm>
            </p:contentPart>
          </mc:Choice>
          <mc:Fallback>
            <p:pic>
              <p:nvPicPr>
                <p:cNvPr id="1064" name="Ink 1063">
                  <a:extLst>
                    <a:ext uri="{FF2B5EF4-FFF2-40B4-BE49-F238E27FC236}">
                      <a16:creationId xmlns:a16="http://schemas.microsoft.com/office/drawing/2014/main" id="{80A78F64-977C-48E0-8DEC-7DF7DF20B54A}"/>
                    </a:ext>
                  </a:extLst>
                </p:cNvPr>
                <p:cNvPicPr/>
                <p:nvPr/>
              </p:nvPicPr>
              <p:blipFill>
                <a:blip r:embed="rId81"/>
                <a:stretch>
                  <a:fillRect/>
                </a:stretch>
              </p:blipFill>
              <p:spPr>
                <a:xfrm>
                  <a:off x="9371369" y="713392"/>
                  <a:ext cx="1080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65" name="Ink 1064">
                  <a:extLst>
                    <a:ext uri="{FF2B5EF4-FFF2-40B4-BE49-F238E27FC236}">
                      <a16:creationId xmlns:a16="http://schemas.microsoft.com/office/drawing/2014/main" id="{A48E564A-9862-48B0-8E0B-2B6CC2048276}"/>
                    </a:ext>
                  </a:extLst>
                </p14:cNvPr>
                <p14:cNvContentPartPr/>
                <p14:nvPr/>
              </p14:nvContentPartPr>
              <p14:xfrm>
                <a:off x="9601049" y="699712"/>
                <a:ext cx="88920" cy="49680"/>
              </p14:xfrm>
            </p:contentPart>
          </mc:Choice>
          <mc:Fallback>
            <p:pic>
              <p:nvPicPr>
                <p:cNvPr id="1065" name="Ink 1064">
                  <a:extLst>
                    <a:ext uri="{FF2B5EF4-FFF2-40B4-BE49-F238E27FC236}">
                      <a16:creationId xmlns:a16="http://schemas.microsoft.com/office/drawing/2014/main" id="{A48E564A-9862-48B0-8E0B-2B6CC2048276}"/>
                    </a:ext>
                  </a:extLst>
                </p:cNvPr>
                <p:cNvPicPr/>
                <p:nvPr/>
              </p:nvPicPr>
              <p:blipFill>
                <a:blip r:embed="rId83"/>
                <a:stretch>
                  <a:fillRect/>
                </a:stretch>
              </p:blipFill>
              <p:spPr>
                <a:xfrm>
                  <a:off x="9592049" y="691072"/>
                  <a:ext cx="1065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66" name="Ink 1065">
                  <a:extLst>
                    <a:ext uri="{FF2B5EF4-FFF2-40B4-BE49-F238E27FC236}">
                      <a16:creationId xmlns:a16="http://schemas.microsoft.com/office/drawing/2014/main" id="{0A69C332-12E3-4BC5-95BE-5DC88D6357DE}"/>
                    </a:ext>
                  </a:extLst>
                </p14:cNvPr>
                <p14:cNvContentPartPr/>
                <p14:nvPr/>
              </p14:nvContentPartPr>
              <p14:xfrm>
                <a:off x="9734249" y="650392"/>
                <a:ext cx="141840" cy="120960"/>
              </p14:xfrm>
            </p:contentPart>
          </mc:Choice>
          <mc:Fallback>
            <p:pic>
              <p:nvPicPr>
                <p:cNvPr id="1066" name="Ink 1065">
                  <a:extLst>
                    <a:ext uri="{FF2B5EF4-FFF2-40B4-BE49-F238E27FC236}">
                      <a16:creationId xmlns:a16="http://schemas.microsoft.com/office/drawing/2014/main" id="{0A69C332-12E3-4BC5-95BE-5DC88D6357DE}"/>
                    </a:ext>
                  </a:extLst>
                </p:cNvPr>
                <p:cNvPicPr/>
                <p:nvPr/>
              </p:nvPicPr>
              <p:blipFill>
                <a:blip r:embed="rId85"/>
                <a:stretch>
                  <a:fillRect/>
                </a:stretch>
              </p:blipFill>
              <p:spPr>
                <a:xfrm>
                  <a:off x="9725249" y="641392"/>
                  <a:ext cx="1594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67" name="Ink 1066">
                  <a:extLst>
                    <a:ext uri="{FF2B5EF4-FFF2-40B4-BE49-F238E27FC236}">
                      <a16:creationId xmlns:a16="http://schemas.microsoft.com/office/drawing/2014/main" id="{AE76A814-EE90-4082-B6AA-05615A57DBBA}"/>
                    </a:ext>
                  </a:extLst>
                </p14:cNvPr>
                <p14:cNvContentPartPr/>
                <p14:nvPr/>
              </p14:nvContentPartPr>
              <p14:xfrm>
                <a:off x="9860969" y="741472"/>
                <a:ext cx="126720" cy="80280"/>
              </p14:xfrm>
            </p:contentPart>
          </mc:Choice>
          <mc:Fallback>
            <p:pic>
              <p:nvPicPr>
                <p:cNvPr id="1067" name="Ink 1066">
                  <a:extLst>
                    <a:ext uri="{FF2B5EF4-FFF2-40B4-BE49-F238E27FC236}">
                      <a16:creationId xmlns:a16="http://schemas.microsoft.com/office/drawing/2014/main" id="{AE76A814-EE90-4082-B6AA-05615A57DBBA}"/>
                    </a:ext>
                  </a:extLst>
                </p:cNvPr>
                <p:cNvPicPr/>
                <p:nvPr/>
              </p:nvPicPr>
              <p:blipFill>
                <a:blip r:embed="rId87"/>
                <a:stretch>
                  <a:fillRect/>
                </a:stretch>
              </p:blipFill>
              <p:spPr>
                <a:xfrm>
                  <a:off x="9851969" y="732832"/>
                  <a:ext cx="1443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68" name="Ink 1067">
                  <a:extLst>
                    <a:ext uri="{FF2B5EF4-FFF2-40B4-BE49-F238E27FC236}">
                      <a16:creationId xmlns:a16="http://schemas.microsoft.com/office/drawing/2014/main" id="{DDA6C0B4-A3AB-4F7C-9A45-D40D19E534AC}"/>
                    </a:ext>
                  </a:extLst>
                </p14:cNvPr>
                <p14:cNvContentPartPr/>
                <p14:nvPr/>
              </p14:nvContentPartPr>
              <p14:xfrm>
                <a:off x="10127369" y="799432"/>
                <a:ext cx="360" cy="360"/>
              </p14:xfrm>
            </p:contentPart>
          </mc:Choice>
          <mc:Fallback>
            <p:pic>
              <p:nvPicPr>
                <p:cNvPr id="1068" name="Ink 1067">
                  <a:extLst>
                    <a:ext uri="{FF2B5EF4-FFF2-40B4-BE49-F238E27FC236}">
                      <a16:creationId xmlns:a16="http://schemas.microsoft.com/office/drawing/2014/main" id="{DDA6C0B4-A3AB-4F7C-9A45-D40D19E534AC}"/>
                    </a:ext>
                  </a:extLst>
                </p:cNvPr>
                <p:cNvPicPr/>
                <p:nvPr/>
              </p:nvPicPr>
              <p:blipFill>
                <a:blip r:embed="rId39"/>
                <a:stretch>
                  <a:fillRect/>
                </a:stretch>
              </p:blipFill>
              <p:spPr>
                <a:xfrm>
                  <a:off x="10118369" y="790792"/>
                  <a:ext cx="18000" cy="18000"/>
                </a:xfrm>
                <a:prstGeom prst="rect">
                  <a:avLst/>
                </a:prstGeom>
              </p:spPr>
            </p:pic>
          </mc:Fallback>
        </mc:AlternateContent>
      </p:grpSp>
      <p:grpSp>
        <p:nvGrpSpPr>
          <p:cNvPr id="1074" name="Group 1073">
            <a:extLst>
              <a:ext uri="{FF2B5EF4-FFF2-40B4-BE49-F238E27FC236}">
                <a16:creationId xmlns:a16="http://schemas.microsoft.com/office/drawing/2014/main" id="{9833263D-2930-4D5A-AB02-C5CD47F12267}"/>
              </a:ext>
            </a:extLst>
          </p:cNvPr>
          <p:cNvGrpSpPr/>
          <p:nvPr/>
        </p:nvGrpSpPr>
        <p:grpSpPr>
          <a:xfrm>
            <a:off x="7997969" y="587392"/>
            <a:ext cx="802440" cy="245160"/>
            <a:chOff x="7997969" y="587392"/>
            <a:chExt cx="802440" cy="245160"/>
          </a:xfrm>
        </p:grpSpPr>
        <mc:AlternateContent xmlns:mc="http://schemas.openxmlformats.org/markup-compatibility/2006">
          <mc:Choice xmlns:p14="http://schemas.microsoft.com/office/powerpoint/2010/main" Requires="p14">
            <p:contentPart p14:bwMode="auto" r:id="rId89">
              <p14:nvContentPartPr>
                <p14:cNvPr id="1072" name="Ink 1071">
                  <a:extLst>
                    <a:ext uri="{FF2B5EF4-FFF2-40B4-BE49-F238E27FC236}">
                      <a16:creationId xmlns:a16="http://schemas.microsoft.com/office/drawing/2014/main" id="{85CDBE2A-3148-498C-8F46-A9C28DD5F44D}"/>
                    </a:ext>
                  </a:extLst>
                </p14:cNvPr>
                <p14:cNvContentPartPr/>
                <p14:nvPr/>
              </p14:nvContentPartPr>
              <p14:xfrm>
                <a:off x="7997969" y="587392"/>
                <a:ext cx="716040" cy="198720"/>
              </p14:xfrm>
            </p:contentPart>
          </mc:Choice>
          <mc:Fallback>
            <p:pic>
              <p:nvPicPr>
                <p:cNvPr id="1072" name="Ink 1071">
                  <a:extLst>
                    <a:ext uri="{FF2B5EF4-FFF2-40B4-BE49-F238E27FC236}">
                      <a16:creationId xmlns:a16="http://schemas.microsoft.com/office/drawing/2014/main" id="{85CDBE2A-3148-498C-8F46-A9C28DD5F44D}"/>
                    </a:ext>
                  </a:extLst>
                </p:cNvPr>
                <p:cNvPicPr/>
                <p:nvPr/>
              </p:nvPicPr>
              <p:blipFill>
                <a:blip r:embed="rId90"/>
                <a:stretch>
                  <a:fillRect/>
                </a:stretch>
              </p:blipFill>
              <p:spPr>
                <a:xfrm>
                  <a:off x="7989329" y="578752"/>
                  <a:ext cx="73368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73" name="Ink 1072">
                  <a:extLst>
                    <a:ext uri="{FF2B5EF4-FFF2-40B4-BE49-F238E27FC236}">
                      <a16:creationId xmlns:a16="http://schemas.microsoft.com/office/drawing/2014/main" id="{1DA2AF47-725C-4B4D-95CD-9367B33F0D36}"/>
                    </a:ext>
                  </a:extLst>
                </p14:cNvPr>
                <p14:cNvContentPartPr/>
                <p14:nvPr/>
              </p14:nvContentPartPr>
              <p14:xfrm>
                <a:off x="8690969" y="692512"/>
                <a:ext cx="109440" cy="140040"/>
              </p14:xfrm>
            </p:contentPart>
          </mc:Choice>
          <mc:Fallback>
            <p:pic>
              <p:nvPicPr>
                <p:cNvPr id="1073" name="Ink 1072">
                  <a:extLst>
                    <a:ext uri="{FF2B5EF4-FFF2-40B4-BE49-F238E27FC236}">
                      <a16:creationId xmlns:a16="http://schemas.microsoft.com/office/drawing/2014/main" id="{1DA2AF47-725C-4B4D-95CD-9367B33F0D36}"/>
                    </a:ext>
                  </a:extLst>
                </p:cNvPr>
                <p:cNvPicPr/>
                <p:nvPr/>
              </p:nvPicPr>
              <p:blipFill>
                <a:blip r:embed="rId92"/>
                <a:stretch>
                  <a:fillRect/>
                </a:stretch>
              </p:blipFill>
              <p:spPr>
                <a:xfrm>
                  <a:off x="8682329" y="683512"/>
                  <a:ext cx="127080" cy="157680"/>
                </a:xfrm>
                <a:prstGeom prst="rect">
                  <a:avLst/>
                </a:prstGeom>
              </p:spPr>
            </p:pic>
          </mc:Fallback>
        </mc:AlternateContent>
      </p:grpSp>
      <p:grpSp>
        <p:nvGrpSpPr>
          <p:cNvPr id="1082" name="Group 1081">
            <a:extLst>
              <a:ext uri="{FF2B5EF4-FFF2-40B4-BE49-F238E27FC236}">
                <a16:creationId xmlns:a16="http://schemas.microsoft.com/office/drawing/2014/main" id="{AE0A67BF-1181-43FE-811E-1298CE825F7F}"/>
              </a:ext>
            </a:extLst>
          </p:cNvPr>
          <p:cNvGrpSpPr/>
          <p:nvPr/>
        </p:nvGrpSpPr>
        <p:grpSpPr>
          <a:xfrm>
            <a:off x="6953969" y="4183432"/>
            <a:ext cx="3650400" cy="452160"/>
            <a:chOff x="6953969" y="4183432"/>
            <a:chExt cx="3650400" cy="452160"/>
          </a:xfrm>
        </p:grpSpPr>
        <mc:AlternateContent xmlns:mc="http://schemas.openxmlformats.org/markup-compatibility/2006">
          <mc:Choice xmlns:p14="http://schemas.microsoft.com/office/powerpoint/2010/main" Requires="p14">
            <p:contentPart p14:bwMode="auto" r:id="rId93">
              <p14:nvContentPartPr>
                <p14:cNvPr id="26" name="Ink 25">
                  <a:extLst>
                    <a:ext uri="{FF2B5EF4-FFF2-40B4-BE49-F238E27FC236}">
                      <a16:creationId xmlns:a16="http://schemas.microsoft.com/office/drawing/2014/main" id="{8ABFC547-0A55-41A9-BDB7-B9BA32DC5CC5}"/>
                    </a:ext>
                  </a:extLst>
                </p14:cNvPr>
                <p14:cNvContentPartPr/>
                <p14:nvPr/>
              </p14:nvContentPartPr>
              <p14:xfrm>
                <a:off x="7004369" y="4466032"/>
                <a:ext cx="19080" cy="169560"/>
              </p14:xfrm>
            </p:contentPart>
          </mc:Choice>
          <mc:Fallback>
            <p:pic>
              <p:nvPicPr>
                <p:cNvPr id="26" name="Ink 25">
                  <a:extLst>
                    <a:ext uri="{FF2B5EF4-FFF2-40B4-BE49-F238E27FC236}">
                      <a16:creationId xmlns:a16="http://schemas.microsoft.com/office/drawing/2014/main" id="{8ABFC547-0A55-41A9-BDB7-B9BA32DC5CC5}"/>
                    </a:ext>
                  </a:extLst>
                </p:cNvPr>
                <p:cNvPicPr/>
                <p:nvPr/>
              </p:nvPicPr>
              <p:blipFill>
                <a:blip r:embed="rId94"/>
                <a:stretch>
                  <a:fillRect/>
                </a:stretch>
              </p:blipFill>
              <p:spPr>
                <a:xfrm>
                  <a:off x="6995369" y="4457032"/>
                  <a:ext cx="367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7" name="Ink 26">
                  <a:extLst>
                    <a:ext uri="{FF2B5EF4-FFF2-40B4-BE49-F238E27FC236}">
                      <a16:creationId xmlns:a16="http://schemas.microsoft.com/office/drawing/2014/main" id="{831B4320-9C64-4121-8156-3CB61471CA4C}"/>
                    </a:ext>
                  </a:extLst>
                </p14:cNvPr>
                <p14:cNvContentPartPr/>
                <p14:nvPr/>
              </p14:nvContentPartPr>
              <p14:xfrm>
                <a:off x="6978089" y="4462792"/>
                <a:ext cx="79920" cy="36360"/>
              </p14:xfrm>
            </p:contentPart>
          </mc:Choice>
          <mc:Fallback>
            <p:pic>
              <p:nvPicPr>
                <p:cNvPr id="27" name="Ink 26">
                  <a:extLst>
                    <a:ext uri="{FF2B5EF4-FFF2-40B4-BE49-F238E27FC236}">
                      <a16:creationId xmlns:a16="http://schemas.microsoft.com/office/drawing/2014/main" id="{831B4320-9C64-4121-8156-3CB61471CA4C}"/>
                    </a:ext>
                  </a:extLst>
                </p:cNvPr>
                <p:cNvPicPr/>
                <p:nvPr/>
              </p:nvPicPr>
              <p:blipFill>
                <a:blip r:embed="rId96"/>
                <a:stretch>
                  <a:fillRect/>
                </a:stretch>
              </p:blipFill>
              <p:spPr>
                <a:xfrm>
                  <a:off x="6969449" y="4453792"/>
                  <a:ext cx="975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8" name="Ink 27">
                  <a:extLst>
                    <a:ext uri="{FF2B5EF4-FFF2-40B4-BE49-F238E27FC236}">
                      <a16:creationId xmlns:a16="http://schemas.microsoft.com/office/drawing/2014/main" id="{B245653C-3E21-4391-8074-378335C8888B}"/>
                    </a:ext>
                  </a:extLst>
                </p14:cNvPr>
                <p14:cNvContentPartPr/>
                <p14:nvPr/>
              </p14:nvContentPartPr>
              <p14:xfrm>
                <a:off x="6953969" y="4614352"/>
                <a:ext cx="103680" cy="7200"/>
              </p14:xfrm>
            </p:contentPart>
          </mc:Choice>
          <mc:Fallback>
            <p:pic>
              <p:nvPicPr>
                <p:cNvPr id="28" name="Ink 27">
                  <a:extLst>
                    <a:ext uri="{FF2B5EF4-FFF2-40B4-BE49-F238E27FC236}">
                      <a16:creationId xmlns:a16="http://schemas.microsoft.com/office/drawing/2014/main" id="{B245653C-3E21-4391-8074-378335C8888B}"/>
                    </a:ext>
                  </a:extLst>
                </p:cNvPr>
                <p:cNvPicPr/>
                <p:nvPr/>
              </p:nvPicPr>
              <p:blipFill>
                <a:blip r:embed="rId98"/>
                <a:stretch>
                  <a:fillRect/>
                </a:stretch>
              </p:blipFill>
              <p:spPr>
                <a:xfrm>
                  <a:off x="6944969" y="4605352"/>
                  <a:ext cx="1213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9" name="Ink 28">
                  <a:extLst>
                    <a:ext uri="{FF2B5EF4-FFF2-40B4-BE49-F238E27FC236}">
                      <a16:creationId xmlns:a16="http://schemas.microsoft.com/office/drawing/2014/main" id="{25241271-BA04-49BA-9C87-0BDB0E111EEF}"/>
                    </a:ext>
                  </a:extLst>
                </p14:cNvPr>
                <p14:cNvContentPartPr/>
                <p14:nvPr/>
              </p14:nvContentPartPr>
              <p14:xfrm>
                <a:off x="7142969" y="4616152"/>
                <a:ext cx="360" cy="360"/>
              </p14:xfrm>
            </p:contentPart>
          </mc:Choice>
          <mc:Fallback>
            <p:pic>
              <p:nvPicPr>
                <p:cNvPr id="29" name="Ink 28">
                  <a:extLst>
                    <a:ext uri="{FF2B5EF4-FFF2-40B4-BE49-F238E27FC236}">
                      <a16:creationId xmlns:a16="http://schemas.microsoft.com/office/drawing/2014/main" id="{25241271-BA04-49BA-9C87-0BDB0E111EEF}"/>
                    </a:ext>
                  </a:extLst>
                </p:cNvPr>
                <p:cNvPicPr/>
                <p:nvPr/>
              </p:nvPicPr>
              <p:blipFill>
                <a:blip r:embed="rId39"/>
                <a:stretch>
                  <a:fillRect/>
                </a:stretch>
              </p:blipFill>
              <p:spPr>
                <a:xfrm>
                  <a:off x="7134329" y="46071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75" name="Ink 1074">
                  <a:extLst>
                    <a:ext uri="{FF2B5EF4-FFF2-40B4-BE49-F238E27FC236}">
                      <a16:creationId xmlns:a16="http://schemas.microsoft.com/office/drawing/2014/main" id="{AA14F5DB-E0A5-488D-AF89-EC38F6A40576}"/>
                    </a:ext>
                  </a:extLst>
                </p14:cNvPr>
                <p14:cNvContentPartPr/>
                <p14:nvPr/>
              </p14:nvContentPartPr>
              <p14:xfrm>
                <a:off x="7421609" y="4315912"/>
                <a:ext cx="528480" cy="23760"/>
              </p14:xfrm>
            </p:contentPart>
          </mc:Choice>
          <mc:Fallback>
            <p:pic>
              <p:nvPicPr>
                <p:cNvPr id="1075" name="Ink 1074">
                  <a:extLst>
                    <a:ext uri="{FF2B5EF4-FFF2-40B4-BE49-F238E27FC236}">
                      <a16:creationId xmlns:a16="http://schemas.microsoft.com/office/drawing/2014/main" id="{AA14F5DB-E0A5-488D-AF89-EC38F6A40576}"/>
                    </a:ext>
                  </a:extLst>
                </p:cNvPr>
                <p:cNvPicPr/>
                <p:nvPr/>
              </p:nvPicPr>
              <p:blipFill>
                <a:blip r:embed="rId101"/>
                <a:stretch>
                  <a:fillRect/>
                </a:stretch>
              </p:blipFill>
              <p:spPr>
                <a:xfrm>
                  <a:off x="7412609" y="4307272"/>
                  <a:ext cx="546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76" name="Ink 1075">
                  <a:extLst>
                    <a:ext uri="{FF2B5EF4-FFF2-40B4-BE49-F238E27FC236}">
                      <a16:creationId xmlns:a16="http://schemas.microsoft.com/office/drawing/2014/main" id="{C52242CD-D6B5-4093-A29F-EDB5431C3335}"/>
                    </a:ext>
                  </a:extLst>
                </p14:cNvPr>
                <p14:cNvContentPartPr/>
                <p14:nvPr/>
              </p14:nvContentPartPr>
              <p14:xfrm>
                <a:off x="7475969" y="4183432"/>
                <a:ext cx="387360" cy="305280"/>
              </p14:xfrm>
            </p:contentPart>
          </mc:Choice>
          <mc:Fallback>
            <p:pic>
              <p:nvPicPr>
                <p:cNvPr id="1076" name="Ink 1075">
                  <a:extLst>
                    <a:ext uri="{FF2B5EF4-FFF2-40B4-BE49-F238E27FC236}">
                      <a16:creationId xmlns:a16="http://schemas.microsoft.com/office/drawing/2014/main" id="{C52242CD-D6B5-4093-A29F-EDB5431C3335}"/>
                    </a:ext>
                  </a:extLst>
                </p:cNvPr>
                <p:cNvPicPr/>
                <p:nvPr/>
              </p:nvPicPr>
              <p:blipFill>
                <a:blip r:embed="rId103"/>
                <a:stretch>
                  <a:fillRect/>
                </a:stretch>
              </p:blipFill>
              <p:spPr>
                <a:xfrm>
                  <a:off x="7466969" y="4174432"/>
                  <a:ext cx="4050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77" name="Ink 1076">
                  <a:extLst>
                    <a:ext uri="{FF2B5EF4-FFF2-40B4-BE49-F238E27FC236}">
                      <a16:creationId xmlns:a16="http://schemas.microsoft.com/office/drawing/2014/main" id="{4975A68C-C977-4899-8BF2-F85B26114E1D}"/>
                    </a:ext>
                  </a:extLst>
                </p14:cNvPr>
                <p14:cNvContentPartPr/>
                <p14:nvPr/>
              </p14:nvContentPartPr>
              <p14:xfrm>
                <a:off x="8243489" y="4308352"/>
                <a:ext cx="507240" cy="5400"/>
              </p14:xfrm>
            </p:contentPart>
          </mc:Choice>
          <mc:Fallback>
            <p:pic>
              <p:nvPicPr>
                <p:cNvPr id="1077" name="Ink 1076">
                  <a:extLst>
                    <a:ext uri="{FF2B5EF4-FFF2-40B4-BE49-F238E27FC236}">
                      <a16:creationId xmlns:a16="http://schemas.microsoft.com/office/drawing/2014/main" id="{4975A68C-C977-4899-8BF2-F85B26114E1D}"/>
                    </a:ext>
                  </a:extLst>
                </p:cNvPr>
                <p:cNvPicPr/>
                <p:nvPr/>
              </p:nvPicPr>
              <p:blipFill>
                <a:blip r:embed="rId105"/>
                <a:stretch>
                  <a:fillRect/>
                </a:stretch>
              </p:blipFill>
              <p:spPr>
                <a:xfrm>
                  <a:off x="8234489" y="4299712"/>
                  <a:ext cx="5248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78" name="Ink 1077">
                  <a:extLst>
                    <a:ext uri="{FF2B5EF4-FFF2-40B4-BE49-F238E27FC236}">
                      <a16:creationId xmlns:a16="http://schemas.microsoft.com/office/drawing/2014/main" id="{C13654AE-8054-4DA8-8BB1-9EB8ECC85932}"/>
                    </a:ext>
                  </a:extLst>
                </p14:cNvPr>
                <p14:cNvContentPartPr/>
                <p14:nvPr/>
              </p14:nvContentPartPr>
              <p14:xfrm>
                <a:off x="8283089" y="4194232"/>
                <a:ext cx="396360" cy="242280"/>
              </p14:xfrm>
            </p:contentPart>
          </mc:Choice>
          <mc:Fallback>
            <p:pic>
              <p:nvPicPr>
                <p:cNvPr id="1078" name="Ink 1077">
                  <a:extLst>
                    <a:ext uri="{FF2B5EF4-FFF2-40B4-BE49-F238E27FC236}">
                      <a16:creationId xmlns:a16="http://schemas.microsoft.com/office/drawing/2014/main" id="{C13654AE-8054-4DA8-8BB1-9EB8ECC85932}"/>
                    </a:ext>
                  </a:extLst>
                </p:cNvPr>
                <p:cNvPicPr/>
                <p:nvPr/>
              </p:nvPicPr>
              <p:blipFill>
                <a:blip r:embed="rId107"/>
                <a:stretch>
                  <a:fillRect/>
                </a:stretch>
              </p:blipFill>
              <p:spPr>
                <a:xfrm>
                  <a:off x="8274089" y="4185232"/>
                  <a:ext cx="4140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81" name="Ink 1080">
                  <a:extLst>
                    <a:ext uri="{FF2B5EF4-FFF2-40B4-BE49-F238E27FC236}">
                      <a16:creationId xmlns:a16="http://schemas.microsoft.com/office/drawing/2014/main" id="{1774A6CD-B6E5-4D67-8642-100E006E0846}"/>
                    </a:ext>
                  </a:extLst>
                </p14:cNvPr>
                <p14:cNvContentPartPr/>
                <p14:nvPr/>
              </p14:nvContentPartPr>
              <p14:xfrm>
                <a:off x="8930369" y="4274512"/>
                <a:ext cx="1674000" cy="342000"/>
              </p14:xfrm>
            </p:contentPart>
          </mc:Choice>
          <mc:Fallback>
            <p:pic>
              <p:nvPicPr>
                <p:cNvPr id="1081" name="Ink 1080">
                  <a:extLst>
                    <a:ext uri="{FF2B5EF4-FFF2-40B4-BE49-F238E27FC236}">
                      <a16:creationId xmlns:a16="http://schemas.microsoft.com/office/drawing/2014/main" id="{1774A6CD-B6E5-4D67-8642-100E006E0846}"/>
                    </a:ext>
                  </a:extLst>
                </p:cNvPr>
                <p:cNvPicPr/>
                <p:nvPr/>
              </p:nvPicPr>
              <p:blipFill>
                <a:blip r:embed="rId109"/>
                <a:stretch>
                  <a:fillRect/>
                </a:stretch>
              </p:blipFill>
              <p:spPr>
                <a:xfrm>
                  <a:off x="8921729" y="4265872"/>
                  <a:ext cx="1691640" cy="35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1083" name="Ink 1082">
                <a:extLst>
                  <a:ext uri="{FF2B5EF4-FFF2-40B4-BE49-F238E27FC236}">
                    <a16:creationId xmlns:a16="http://schemas.microsoft.com/office/drawing/2014/main" id="{9D250160-3D11-485A-B1BC-255B5904F007}"/>
                  </a:ext>
                </a:extLst>
              </p14:cNvPr>
              <p14:cNvContentPartPr/>
              <p14:nvPr/>
            </p14:nvContentPartPr>
            <p14:xfrm>
              <a:off x="844049" y="5450272"/>
              <a:ext cx="267480" cy="90720"/>
            </p14:xfrm>
          </p:contentPart>
        </mc:Choice>
        <mc:Fallback>
          <p:pic>
            <p:nvPicPr>
              <p:cNvPr id="1083" name="Ink 1082">
                <a:extLst>
                  <a:ext uri="{FF2B5EF4-FFF2-40B4-BE49-F238E27FC236}">
                    <a16:creationId xmlns:a16="http://schemas.microsoft.com/office/drawing/2014/main" id="{9D250160-3D11-485A-B1BC-255B5904F007}"/>
                  </a:ext>
                </a:extLst>
              </p:cNvPr>
              <p:cNvPicPr/>
              <p:nvPr/>
            </p:nvPicPr>
            <p:blipFill>
              <a:blip r:embed="rId111"/>
              <a:stretch>
                <a:fillRect/>
              </a:stretch>
            </p:blipFill>
            <p:spPr>
              <a:xfrm>
                <a:off x="835049" y="5441272"/>
                <a:ext cx="2851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84" name="Ink 1083">
                <a:extLst>
                  <a:ext uri="{FF2B5EF4-FFF2-40B4-BE49-F238E27FC236}">
                    <a16:creationId xmlns:a16="http://schemas.microsoft.com/office/drawing/2014/main" id="{3DB1C465-B870-499D-98AF-F691754F18E2}"/>
                  </a:ext>
                </a:extLst>
              </p14:cNvPr>
              <p14:cNvContentPartPr/>
              <p14:nvPr/>
            </p14:nvContentPartPr>
            <p14:xfrm>
              <a:off x="720929" y="4486912"/>
              <a:ext cx="328680" cy="62280"/>
            </p14:xfrm>
          </p:contentPart>
        </mc:Choice>
        <mc:Fallback>
          <p:pic>
            <p:nvPicPr>
              <p:cNvPr id="1084" name="Ink 1083">
                <a:extLst>
                  <a:ext uri="{FF2B5EF4-FFF2-40B4-BE49-F238E27FC236}">
                    <a16:creationId xmlns:a16="http://schemas.microsoft.com/office/drawing/2014/main" id="{3DB1C465-B870-499D-98AF-F691754F18E2}"/>
                  </a:ext>
                </a:extLst>
              </p:cNvPr>
              <p:cNvPicPr/>
              <p:nvPr/>
            </p:nvPicPr>
            <p:blipFill>
              <a:blip r:embed="rId113"/>
              <a:stretch>
                <a:fillRect/>
              </a:stretch>
            </p:blipFill>
            <p:spPr>
              <a:xfrm>
                <a:off x="711929" y="4478272"/>
                <a:ext cx="3463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85" name="Ink 1084">
                <a:extLst>
                  <a:ext uri="{FF2B5EF4-FFF2-40B4-BE49-F238E27FC236}">
                    <a16:creationId xmlns:a16="http://schemas.microsoft.com/office/drawing/2014/main" id="{43B1C745-94BB-40FF-9467-AA3D7C6E3638}"/>
                  </a:ext>
                </a:extLst>
              </p14:cNvPr>
              <p14:cNvContentPartPr/>
              <p14:nvPr/>
            </p14:nvContentPartPr>
            <p14:xfrm>
              <a:off x="10278209" y="4746832"/>
              <a:ext cx="156960" cy="155880"/>
            </p14:xfrm>
          </p:contentPart>
        </mc:Choice>
        <mc:Fallback>
          <p:pic>
            <p:nvPicPr>
              <p:cNvPr id="1085" name="Ink 1084">
                <a:extLst>
                  <a:ext uri="{FF2B5EF4-FFF2-40B4-BE49-F238E27FC236}">
                    <a16:creationId xmlns:a16="http://schemas.microsoft.com/office/drawing/2014/main" id="{43B1C745-94BB-40FF-9467-AA3D7C6E3638}"/>
                  </a:ext>
                </a:extLst>
              </p:cNvPr>
              <p:cNvPicPr/>
              <p:nvPr/>
            </p:nvPicPr>
            <p:blipFill>
              <a:blip r:embed="rId115"/>
              <a:stretch>
                <a:fillRect/>
              </a:stretch>
            </p:blipFill>
            <p:spPr>
              <a:xfrm>
                <a:off x="10269209" y="4737832"/>
                <a:ext cx="1746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86" name="Ink 1085">
                <a:extLst>
                  <a:ext uri="{FF2B5EF4-FFF2-40B4-BE49-F238E27FC236}">
                    <a16:creationId xmlns:a16="http://schemas.microsoft.com/office/drawing/2014/main" id="{D4CBAF2A-2B34-425A-A622-847E71F915F9}"/>
                  </a:ext>
                </a:extLst>
              </p14:cNvPr>
              <p14:cNvContentPartPr/>
              <p14:nvPr/>
            </p14:nvContentPartPr>
            <p14:xfrm>
              <a:off x="11600849" y="4749352"/>
              <a:ext cx="151920" cy="177120"/>
            </p14:xfrm>
          </p:contentPart>
        </mc:Choice>
        <mc:Fallback>
          <p:pic>
            <p:nvPicPr>
              <p:cNvPr id="1086" name="Ink 1085">
                <a:extLst>
                  <a:ext uri="{FF2B5EF4-FFF2-40B4-BE49-F238E27FC236}">
                    <a16:creationId xmlns:a16="http://schemas.microsoft.com/office/drawing/2014/main" id="{D4CBAF2A-2B34-425A-A622-847E71F915F9}"/>
                  </a:ext>
                </a:extLst>
              </p:cNvPr>
              <p:cNvPicPr/>
              <p:nvPr/>
            </p:nvPicPr>
            <p:blipFill>
              <a:blip r:embed="rId117"/>
              <a:stretch>
                <a:fillRect/>
              </a:stretch>
            </p:blipFill>
            <p:spPr>
              <a:xfrm>
                <a:off x="11592209" y="4740352"/>
                <a:ext cx="169560" cy="194760"/>
              </a:xfrm>
              <a:prstGeom prst="rect">
                <a:avLst/>
              </a:prstGeom>
            </p:spPr>
          </p:pic>
        </mc:Fallback>
      </mc:AlternateContent>
      <p:grpSp>
        <p:nvGrpSpPr>
          <p:cNvPr id="1091" name="Group 1090">
            <a:extLst>
              <a:ext uri="{FF2B5EF4-FFF2-40B4-BE49-F238E27FC236}">
                <a16:creationId xmlns:a16="http://schemas.microsoft.com/office/drawing/2014/main" id="{931A43D2-C810-4317-BDBF-28FF3455A79D}"/>
              </a:ext>
            </a:extLst>
          </p:cNvPr>
          <p:cNvGrpSpPr/>
          <p:nvPr/>
        </p:nvGrpSpPr>
        <p:grpSpPr>
          <a:xfrm>
            <a:off x="11245889" y="4225552"/>
            <a:ext cx="780840" cy="286200"/>
            <a:chOff x="11245889" y="4225552"/>
            <a:chExt cx="780840" cy="286200"/>
          </a:xfrm>
        </p:grpSpPr>
        <mc:AlternateContent xmlns:mc="http://schemas.openxmlformats.org/markup-compatibility/2006">
          <mc:Choice xmlns:p14="http://schemas.microsoft.com/office/powerpoint/2010/main" Requires="p14">
            <p:contentPart p14:bwMode="auto" r:id="rId118">
              <p14:nvContentPartPr>
                <p14:cNvPr id="1087" name="Ink 1086">
                  <a:extLst>
                    <a:ext uri="{FF2B5EF4-FFF2-40B4-BE49-F238E27FC236}">
                      <a16:creationId xmlns:a16="http://schemas.microsoft.com/office/drawing/2014/main" id="{8F665250-2CED-4249-AA96-494167FFF760}"/>
                    </a:ext>
                  </a:extLst>
                </p14:cNvPr>
                <p14:cNvContentPartPr/>
                <p14:nvPr/>
              </p14:nvContentPartPr>
              <p14:xfrm>
                <a:off x="11245889" y="4225552"/>
                <a:ext cx="160560" cy="198360"/>
              </p14:xfrm>
            </p:contentPart>
          </mc:Choice>
          <mc:Fallback>
            <p:pic>
              <p:nvPicPr>
                <p:cNvPr id="1087" name="Ink 1086">
                  <a:extLst>
                    <a:ext uri="{FF2B5EF4-FFF2-40B4-BE49-F238E27FC236}">
                      <a16:creationId xmlns:a16="http://schemas.microsoft.com/office/drawing/2014/main" id="{8F665250-2CED-4249-AA96-494167FFF760}"/>
                    </a:ext>
                  </a:extLst>
                </p:cNvPr>
                <p:cNvPicPr/>
                <p:nvPr/>
              </p:nvPicPr>
              <p:blipFill>
                <a:blip r:embed="rId119"/>
                <a:stretch>
                  <a:fillRect/>
                </a:stretch>
              </p:blipFill>
              <p:spPr>
                <a:xfrm>
                  <a:off x="11236889" y="4216552"/>
                  <a:ext cx="178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88" name="Ink 1087">
                  <a:extLst>
                    <a:ext uri="{FF2B5EF4-FFF2-40B4-BE49-F238E27FC236}">
                      <a16:creationId xmlns:a16="http://schemas.microsoft.com/office/drawing/2014/main" id="{B2CE8EEC-2E9E-466D-B2A5-25174516F50A}"/>
                    </a:ext>
                  </a:extLst>
                </p14:cNvPr>
                <p14:cNvContentPartPr/>
                <p14:nvPr/>
              </p14:nvContentPartPr>
              <p14:xfrm>
                <a:off x="11290529" y="4306552"/>
                <a:ext cx="385920" cy="144000"/>
              </p14:xfrm>
            </p:contentPart>
          </mc:Choice>
          <mc:Fallback>
            <p:pic>
              <p:nvPicPr>
                <p:cNvPr id="1088" name="Ink 1087">
                  <a:extLst>
                    <a:ext uri="{FF2B5EF4-FFF2-40B4-BE49-F238E27FC236}">
                      <a16:creationId xmlns:a16="http://schemas.microsoft.com/office/drawing/2014/main" id="{B2CE8EEC-2E9E-466D-B2A5-25174516F50A}"/>
                    </a:ext>
                  </a:extLst>
                </p:cNvPr>
                <p:cNvPicPr/>
                <p:nvPr/>
              </p:nvPicPr>
              <p:blipFill>
                <a:blip r:embed="rId121"/>
                <a:stretch>
                  <a:fillRect/>
                </a:stretch>
              </p:blipFill>
              <p:spPr>
                <a:xfrm>
                  <a:off x="11281889" y="4297912"/>
                  <a:ext cx="4035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89" name="Ink 1088">
                  <a:extLst>
                    <a:ext uri="{FF2B5EF4-FFF2-40B4-BE49-F238E27FC236}">
                      <a16:creationId xmlns:a16="http://schemas.microsoft.com/office/drawing/2014/main" id="{4C058B9D-2347-46FC-B16A-D1A0649C97F9}"/>
                    </a:ext>
                  </a:extLst>
                </p14:cNvPr>
                <p14:cNvContentPartPr/>
                <p14:nvPr/>
              </p14:nvContentPartPr>
              <p14:xfrm>
                <a:off x="11653049" y="4251472"/>
                <a:ext cx="74880" cy="57240"/>
              </p14:xfrm>
            </p:contentPart>
          </mc:Choice>
          <mc:Fallback>
            <p:pic>
              <p:nvPicPr>
                <p:cNvPr id="1089" name="Ink 1088">
                  <a:extLst>
                    <a:ext uri="{FF2B5EF4-FFF2-40B4-BE49-F238E27FC236}">
                      <a16:creationId xmlns:a16="http://schemas.microsoft.com/office/drawing/2014/main" id="{4C058B9D-2347-46FC-B16A-D1A0649C97F9}"/>
                    </a:ext>
                  </a:extLst>
                </p:cNvPr>
                <p:cNvPicPr/>
                <p:nvPr/>
              </p:nvPicPr>
              <p:blipFill>
                <a:blip r:embed="rId123"/>
                <a:stretch>
                  <a:fillRect/>
                </a:stretch>
              </p:blipFill>
              <p:spPr>
                <a:xfrm>
                  <a:off x="11644049" y="4242472"/>
                  <a:ext cx="925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90" name="Ink 1089">
                  <a:extLst>
                    <a:ext uri="{FF2B5EF4-FFF2-40B4-BE49-F238E27FC236}">
                      <a16:creationId xmlns:a16="http://schemas.microsoft.com/office/drawing/2014/main" id="{FE7697F1-F67E-4320-B7AB-3AF4C7CD6D78}"/>
                    </a:ext>
                  </a:extLst>
                </p14:cNvPr>
                <p14:cNvContentPartPr/>
                <p14:nvPr/>
              </p14:nvContentPartPr>
              <p14:xfrm>
                <a:off x="11750609" y="4343632"/>
                <a:ext cx="276120" cy="168120"/>
              </p14:xfrm>
            </p:contentPart>
          </mc:Choice>
          <mc:Fallback>
            <p:pic>
              <p:nvPicPr>
                <p:cNvPr id="1090" name="Ink 1089">
                  <a:extLst>
                    <a:ext uri="{FF2B5EF4-FFF2-40B4-BE49-F238E27FC236}">
                      <a16:creationId xmlns:a16="http://schemas.microsoft.com/office/drawing/2014/main" id="{FE7697F1-F67E-4320-B7AB-3AF4C7CD6D78}"/>
                    </a:ext>
                  </a:extLst>
                </p:cNvPr>
                <p:cNvPicPr/>
                <p:nvPr/>
              </p:nvPicPr>
              <p:blipFill>
                <a:blip r:embed="rId125"/>
                <a:stretch>
                  <a:fillRect/>
                </a:stretch>
              </p:blipFill>
              <p:spPr>
                <a:xfrm>
                  <a:off x="11741969" y="4334632"/>
                  <a:ext cx="293760" cy="185760"/>
                </a:xfrm>
                <a:prstGeom prst="rect">
                  <a:avLst/>
                </a:prstGeom>
              </p:spPr>
            </p:pic>
          </mc:Fallback>
        </mc:AlternateContent>
      </p:grpSp>
    </p:spTree>
    <p:extLst>
      <p:ext uri="{BB962C8B-B14F-4D97-AF65-F5344CB8AC3E}">
        <p14:creationId xmlns:p14="http://schemas.microsoft.com/office/powerpoint/2010/main" val="142890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7322-08AB-4AB2-B9BD-15481C3BC0B6}"/>
              </a:ext>
            </a:extLst>
          </p:cNvPr>
          <p:cNvSpPr>
            <a:spLocks noGrp="1"/>
          </p:cNvSpPr>
          <p:nvPr>
            <p:ph type="title"/>
          </p:nvPr>
        </p:nvSpPr>
        <p:spPr/>
        <p:txBody>
          <a:bodyPr/>
          <a:lstStyle/>
          <a:p>
            <a:r>
              <a:rPr lang="en-US" dirty="0"/>
              <a:t>Series Resonance Circuit</a:t>
            </a:r>
          </a:p>
        </p:txBody>
      </p:sp>
      <p:pic>
        <p:nvPicPr>
          <p:cNvPr id="2050" name="Picture 2" descr="series resonance frequency">
            <a:extLst>
              <a:ext uri="{FF2B5EF4-FFF2-40B4-BE49-F238E27FC236}">
                <a16:creationId xmlns:a16="http://schemas.microsoft.com/office/drawing/2014/main" id="{087358AE-022D-4904-B2F3-B11ED1F74C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819" y="1809956"/>
            <a:ext cx="6138241" cy="45732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639F80-4117-4701-8328-0F29232D1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684" y="0"/>
            <a:ext cx="4303659" cy="19882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ies RLC circuit current at resonance">
            <a:extLst>
              <a:ext uri="{FF2B5EF4-FFF2-40B4-BE49-F238E27FC236}">
                <a16:creationId xmlns:a16="http://schemas.microsoft.com/office/drawing/2014/main" id="{B3072152-429B-4E56-9B04-5B545A094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1715" y="2353364"/>
            <a:ext cx="4421466" cy="388226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F690ACC1-6404-4E05-B73F-4FC7A8577A1E}"/>
              </a:ext>
            </a:extLst>
          </p:cNvPr>
          <p:cNvGrpSpPr/>
          <p:nvPr/>
        </p:nvGrpSpPr>
        <p:grpSpPr>
          <a:xfrm>
            <a:off x="5407769" y="6053272"/>
            <a:ext cx="303120" cy="326880"/>
            <a:chOff x="5407769" y="6053272"/>
            <a:chExt cx="303120" cy="32688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235408B-144C-401C-AB67-FE97953ECA56}"/>
                    </a:ext>
                  </a:extLst>
                </p14:cNvPr>
                <p14:cNvContentPartPr/>
                <p14:nvPr/>
              </p14:nvContentPartPr>
              <p14:xfrm>
                <a:off x="5407769" y="6053272"/>
                <a:ext cx="113040" cy="326880"/>
              </p14:xfrm>
            </p:contentPart>
          </mc:Choice>
          <mc:Fallback>
            <p:pic>
              <p:nvPicPr>
                <p:cNvPr id="3" name="Ink 2">
                  <a:extLst>
                    <a:ext uri="{FF2B5EF4-FFF2-40B4-BE49-F238E27FC236}">
                      <a16:creationId xmlns:a16="http://schemas.microsoft.com/office/drawing/2014/main" id="{B235408B-144C-401C-AB67-FE97953ECA56}"/>
                    </a:ext>
                  </a:extLst>
                </p:cNvPr>
                <p:cNvPicPr/>
                <p:nvPr/>
              </p:nvPicPr>
              <p:blipFill>
                <a:blip r:embed="rId6"/>
                <a:stretch>
                  <a:fillRect/>
                </a:stretch>
              </p:blipFill>
              <p:spPr>
                <a:xfrm>
                  <a:off x="5398769" y="6044632"/>
                  <a:ext cx="1306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2052F1E-C866-4B2C-9985-0FE281624126}"/>
                    </a:ext>
                  </a:extLst>
                </p14:cNvPr>
                <p14:cNvContentPartPr/>
                <p14:nvPr/>
              </p14:nvContentPartPr>
              <p14:xfrm>
                <a:off x="5438009" y="6057592"/>
                <a:ext cx="131400" cy="87120"/>
              </p14:xfrm>
            </p:contentPart>
          </mc:Choice>
          <mc:Fallback>
            <p:pic>
              <p:nvPicPr>
                <p:cNvPr id="4" name="Ink 3">
                  <a:extLst>
                    <a:ext uri="{FF2B5EF4-FFF2-40B4-BE49-F238E27FC236}">
                      <a16:creationId xmlns:a16="http://schemas.microsoft.com/office/drawing/2014/main" id="{82052F1E-C866-4B2C-9985-0FE281624126}"/>
                    </a:ext>
                  </a:extLst>
                </p:cNvPr>
                <p:cNvPicPr/>
                <p:nvPr/>
              </p:nvPicPr>
              <p:blipFill>
                <a:blip r:embed="rId8"/>
                <a:stretch>
                  <a:fillRect/>
                </a:stretch>
              </p:blipFill>
              <p:spPr>
                <a:xfrm>
                  <a:off x="5429009" y="6048592"/>
                  <a:ext cx="1490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08C2484E-3C98-4258-8F58-73667E77DFA3}"/>
                    </a:ext>
                  </a:extLst>
                </p14:cNvPr>
                <p14:cNvContentPartPr/>
                <p14:nvPr/>
              </p14:nvContentPartPr>
              <p14:xfrm>
                <a:off x="5448809" y="6065512"/>
                <a:ext cx="262080" cy="59040"/>
              </p14:xfrm>
            </p:contentPart>
          </mc:Choice>
          <mc:Fallback>
            <p:pic>
              <p:nvPicPr>
                <p:cNvPr id="5" name="Ink 4">
                  <a:extLst>
                    <a:ext uri="{FF2B5EF4-FFF2-40B4-BE49-F238E27FC236}">
                      <a16:creationId xmlns:a16="http://schemas.microsoft.com/office/drawing/2014/main" id="{08C2484E-3C98-4258-8F58-73667E77DFA3}"/>
                    </a:ext>
                  </a:extLst>
                </p:cNvPr>
                <p:cNvPicPr/>
                <p:nvPr/>
              </p:nvPicPr>
              <p:blipFill>
                <a:blip r:embed="rId10"/>
                <a:stretch>
                  <a:fillRect/>
                </a:stretch>
              </p:blipFill>
              <p:spPr>
                <a:xfrm>
                  <a:off x="5439809" y="6056512"/>
                  <a:ext cx="279720" cy="7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CAC00344-5F29-4210-84C2-7EEB4488C08C}"/>
                  </a:ext>
                </a:extLst>
              </p14:cNvPr>
              <p14:cNvContentPartPr/>
              <p14:nvPr/>
            </p14:nvContentPartPr>
            <p14:xfrm>
              <a:off x="808769" y="2180752"/>
              <a:ext cx="253080" cy="59760"/>
            </p14:xfrm>
          </p:contentPart>
        </mc:Choice>
        <mc:Fallback>
          <p:pic>
            <p:nvPicPr>
              <p:cNvPr id="8" name="Ink 7">
                <a:extLst>
                  <a:ext uri="{FF2B5EF4-FFF2-40B4-BE49-F238E27FC236}">
                    <a16:creationId xmlns:a16="http://schemas.microsoft.com/office/drawing/2014/main" id="{CAC00344-5F29-4210-84C2-7EEB4488C08C}"/>
                  </a:ext>
                </a:extLst>
              </p:cNvPr>
              <p:cNvPicPr/>
              <p:nvPr/>
            </p:nvPicPr>
            <p:blipFill>
              <a:blip r:embed="rId12"/>
              <a:stretch>
                <a:fillRect/>
              </a:stretch>
            </p:blipFill>
            <p:spPr>
              <a:xfrm>
                <a:off x="800129" y="2172112"/>
                <a:ext cx="270720" cy="77400"/>
              </a:xfrm>
              <a:prstGeom prst="rect">
                <a:avLst/>
              </a:prstGeom>
            </p:spPr>
          </p:pic>
        </mc:Fallback>
      </mc:AlternateContent>
      <p:grpSp>
        <p:nvGrpSpPr>
          <p:cNvPr id="30" name="Group 29">
            <a:extLst>
              <a:ext uri="{FF2B5EF4-FFF2-40B4-BE49-F238E27FC236}">
                <a16:creationId xmlns:a16="http://schemas.microsoft.com/office/drawing/2014/main" id="{A25A81E5-5E54-458A-9197-DC3DABAB0825}"/>
              </a:ext>
            </a:extLst>
          </p:cNvPr>
          <p:cNvGrpSpPr/>
          <p:nvPr/>
        </p:nvGrpSpPr>
        <p:grpSpPr>
          <a:xfrm>
            <a:off x="1841249" y="196792"/>
            <a:ext cx="1144080" cy="243360"/>
            <a:chOff x="1841249" y="196792"/>
            <a:chExt cx="1144080" cy="243360"/>
          </a:xfrm>
        </p:grpSpPr>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7DCE6FD0-5D04-4959-9CD1-4F0B5CA7A5E4}"/>
                    </a:ext>
                  </a:extLst>
                </p14:cNvPr>
                <p14:cNvContentPartPr/>
                <p14:nvPr/>
              </p14:nvContentPartPr>
              <p14:xfrm>
                <a:off x="1855289" y="216232"/>
                <a:ext cx="110880" cy="128160"/>
              </p14:xfrm>
            </p:contentPart>
          </mc:Choice>
          <mc:Fallback>
            <p:pic>
              <p:nvPicPr>
                <p:cNvPr id="9" name="Ink 8">
                  <a:extLst>
                    <a:ext uri="{FF2B5EF4-FFF2-40B4-BE49-F238E27FC236}">
                      <a16:creationId xmlns:a16="http://schemas.microsoft.com/office/drawing/2014/main" id="{7DCE6FD0-5D04-4959-9CD1-4F0B5CA7A5E4}"/>
                    </a:ext>
                  </a:extLst>
                </p:cNvPr>
                <p:cNvPicPr/>
                <p:nvPr/>
              </p:nvPicPr>
              <p:blipFill>
                <a:blip r:embed="rId14"/>
                <a:stretch>
                  <a:fillRect/>
                </a:stretch>
              </p:blipFill>
              <p:spPr>
                <a:xfrm>
                  <a:off x="1846649" y="207232"/>
                  <a:ext cx="1285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E19391AE-856E-4F31-B5A5-125C084A78F3}"/>
                    </a:ext>
                  </a:extLst>
                </p14:cNvPr>
                <p14:cNvContentPartPr/>
                <p14:nvPr/>
              </p14:nvContentPartPr>
              <p14:xfrm>
                <a:off x="1841249" y="210112"/>
                <a:ext cx="117720" cy="135360"/>
              </p14:xfrm>
            </p:contentPart>
          </mc:Choice>
          <mc:Fallback>
            <p:pic>
              <p:nvPicPr>
                <p:cNvPr id="10" name="Ink 9">
                  <a:extLst>
                    <a:ext uri="{FF2B5EF4-FFF2-40B4-BE49-F238E27FC236}">
                      <a16:creationId xmlns:a16="http://schemas.microsoft.com/office/drawing/2014/main" id="{E19391AE-856E-4F31-B5A5-125C084A78F3}"/>
                    </a:ext>
                  </a:extLst>
                </p:cNvPr>
                <p:cNvPicPr/>
                <p:nvPr/>
              </p:nvPicPr>
              <p:blipFill>
                <a:blip r:embed="rId16"/>
                <a:stretch>
                  <a:fillRect/>
                </a:stretch>
              </p:blipFill>
              <p:spPr>
                <a:xfrm>
                  <a:off x="1832609" y="201472"/>
                  <a:ext cx="1353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F9B74EAF-9A72-4B1B-AE42-E71340B81F10}"/>
                    </a:ext>
                  </a:extLst>
                </p14:cNvPr>
                <p14:cNvContentPartPr/>
                <p14:nvPr/>
              </p14:nvContentPartPr>
              <p14:xfrm>
                <a:off x="2021249" y="310912"/>
                <a:ext cx="87120" cy="103320"/>
              </p14:xfrm>
            </p:contentPart>
          </mc:Choice>
          <mc:Fallback>
            <p:pic>
              <p:nvPicPr>
                <p:cNvPr id="11" name="Ink 10">
                  <a:extLst>
                    <a:ext uri="{FF2B5EF4-FFF2-40B4-BE49-F238E27FC236}">
                      <a16:creationId xmlns:a16="http://schemas.microsoft.com/office/drawing/2014/main" id="{F9B74EAF-9A72-4B1B-AE42-E71340B81F10}"/>
                    </a:ext>
                  </a:extLst>
                </p:cNvPr>
                <p:cNvPicPr/>
                <p:nvPr/>
              </p:nvPicPr>
              <p:blipFill>
                <a:blip r:embed="rId18"/>
                <a:stretch>
                  <a:fillRect/>
                </a:stretch>
              </p:blipFill>
              <p:spPr>
                <a:xfrm>
                  <a:off x="2012249" y="301912"/>
                  <a:ext cx="1047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7959E1A9-11FC-4F28-B362-6F4240E421F3}"/>
                    </a:ext>
                  </a:extLst>
                </p14:cNvPr>
                <p14:cNvContentPartPr/>
                <p14:nvPr/>
              </p14:nvContentPartPr>
              <p14:xfrm>
                <a:off x="2238329" y="261592"/>
                <a:ext cx="155880" cy="12600"/>
              </p14:xfrm>
            </p:contentPart>
          </mc:Choice>
          <mc:Fallback>
            <p:pic>
              <p:nvPicPr>
                <p:cNvPr id="13" name="Ink 12">
                  <a:extLst>
                    <a:ext uri="{FF2B5EF4-FFF2-40B4-BE49-F238E27FC236}">
                      <a16:creationId xmlns:a16="http://schemas.microsoft.com/office/drawing/2014/main" id="{7959E1A9-11FC-4F28-B362-6F4240E421F3}"/>
                    </a:ext>
                  </a:extLst>
                </p:cNvPr>
                <p:cNvPicPr/>
                <p:nvPr/>
              </p:nvPicPr>
              <p:blipFill>
                <a:blip r:embed="rId20"/>
                <a:stretch>
                  <a:fillRect/>
                </a:stretch>
              </p:blipFill>
              <p:spPr>
                <a:xfrm>
                  <a:off x="2229329" y="252952"/>
                  <a:ext cx="1735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5A6681C2-52D1-4021-A261-D1E9C53FC4EB}"/>
                    </a:ext>
                  </a:extLst>
                </p14:cNvPr>
                <p14:cNvContentPartPr/>
                <p14:nvPr/>
              </p14:nvContentPartPr>
              <p14:xfrm>
                <a:off x="2237609" y="324952"/>
                <a:ext cx="129600" cy="16560"/>
              </p14:xfrm>
            </p:contentPart>
          </mc:Choice>
          <mc:Fallback>
            <p:pic>
              <p:nvPicPr>
                <p:cNvPr id="14" name="Ink 13">
                  <a:extLst>
                    <a:ext uri="{FF2B5EF4-FFF2-40B4-BE49-F238E27FC236}">
                      <a16:creationId xmlns:a16="http://schemas.microsoft.com/office/drawing/2014/main" id="{5A6681C2-52D1-4021-A261-D1E9C53FC4EB}"/>
                    </a:ext>
                  </a:extLst>
                </p:cNvPr>
                <p:cNvPicPr/>
                <p:nvPr/>
              </p:nvPicPr>
              <p:blipFill>
                <a:blip r:embed="rId22"/>
                <a:stretch>
                  <a:fillRect/>
                </a:stretch>
              </p:blipFill>
              <p:spPr>
                <a:xfrm>
                  <a:off x="2228609" y="316312"/>
                  <a:ext cx="1472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3B2A011A-CBDB-401C-8210-2F06B52DF3DE}"/>
                    </a:ext>
                  </a:extLst>
                </p14:cNvPr>
                <p14:cNvContentPartPr/>
                <p14:nvPr/>
              </p14:nvContentPartPr>
              <p14:xfrm>
                <a:off x="2484209" y="247192"/>
                <a:ext cx="104760" cy="119520"/>
              </p14:xfrm>
            </p:contentPart>
          </mc:Choice>
          <mc:Fallback>
            <p:pic>
              <p:nvPicPr>
                <p:cNvPr id="15" name="Ink 14">
                  <a:extLst>
                    <a:ext uri="{FF2B5EF4-FFF2-40B4-BE49-F238E27FC236}">
                      <a16:creationId xmlns:a16="http://schemas.microsoft.com/office/drawing/2014/main" id="{3B2A011A-CBDB-401C-8210-2F06B52DF3DE}"/>
                    </a:ext>
                  </a:extLst>
                </p:cNvPr>
                <p:cNvPicPr/>
                <p:nvPr/>
              </p:nvPicPr>
              <p:blipFill>
                <a:blip r:embed="rId24"/>
                <a:stretch>
                  <a:fillRect/>
                </a:stretch>
              </p:blipFill>
              <p:spPr>
                <a:xfrm>
                  <a:off x="2475209" y="238552"/>
                  <a:ext cx="1224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9F026E2B-97F0-4292-97FF-0408AA4DF53D}"/>
                    </a:ext>
                  </a:extLst>
                </p14:cNvPr>
                <p14:cNvContentPartPr/>
                <p14:nvPr/>
              </p14:nvContentPartPr>
              <p14:xfrm>
                <a:off x="2619209" y="266992"/>
                <a:ext cx="100800" cy="101880"/>
              </p14:xfrm>
            </p:contentPart>
          </mc:Choice>
          <mc:Fallback>
            <p:pic>
              <p:nvPicPr>
                <p:cNvPr id="16" name="Ink 15">
                  <a:extLst>
                    <a:ext uri="{FF2B5EF4-FFF2-40B4-BE49-F238E27FC236}">
                      <a16:creationId xmlns:a16="http://schemas.microsoft.com/office/drawing/2014/main" id="{9F026E2B-97F0-4292-97FF-0408AA4DF53D}"/>
                    </a:ext>
                  </a:extLst>
                </p:cNvPr>
                <p:cNvPicPr/>
                <p:nvPr/>
              </p:nvPicPr>
              <p:blipFill>
                <a:blip r:embed="rId26"/>
                <a:stretch>
                  <a:fillRect/>
                </a:stretch>
              </p:blipFill>
              <p:spPr>
                <a:xfrm>
                  <a:off x="2610209" y="257992"/>
                  <a:ext cx="1184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EC6B2741-91FC-44A0-B071-EE56B232B34B}"/>
                    </a:ext>
                  </a:extLst>
                </p14:cNvPr>
                <p14:cNvContentPartPr/>
                <p14:nvPr/>
              </p14:nvContentPartPr>
              <p14:xfrm>
                <a:off x="2617409" y="247192"/>
                <a:ext cx="102960" cy="2880"/>
              </p14:xfrm>
            </p:contentPart>
          </mc:Choice>
          <mc:Fallback>
            <p:pic>
              <p:nvPicPr>
                <p:cNvPr id="17" name="Ink 16">
                  <a:extLst>
                    <a:ext uri="{FF2B5EF4-FFF2-40B4-BE49-F238E27FC236}">
                      <a16:creationId xmlns:a16="http://schemas.microsoft.com/office/drawing/2014/main" id="{EC6B2741-91FC-44A0-B071-EE56B232B34B}"/>
                    </a:ext>
                  </a:extLst>
                </p:cNvPr>
                <p:cNvPicPr/>
                <p:nvPr/>
              </p:nvPicPr>
              <p:blipFill>
                <a:blip r:embed="rId28"/>
                <a:stretch>
                  <a:fillRect/>
                </a:stretch>
              </p:blipFill>
              <p:spPr>
                <a:xfrm>
                  <a:off x="2608409" y="238192"/>
                  <a:ext cx="1206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6D350DAB-E2D1-408A-847F-0B7CB8EE6D13}"/>
                    </a:ext>
                  </a:extLst>
                </p14:cNvPr>
                <p14:cNvContentPartPr/>
                <p14:nvPr/>
              </p14:nvContentPartPr>
              <p14:xfrm>
                <a:off x="2770409" y="196792"/>
                <a:ext cx="68760" cy="243360"/>
              </p14:xfrm>
            </p:contentPart>
          </mc:Choice>
          <mc:Fallback>
            <p:pic>
              <p:nvPicPr>
                <p:cNvPr id="18" name="Ink 17">
                  <a:extLst>
                    <a:ext uri="{FF2B5EF4-FFF2-40B4-BE49-F238E27FC236}">
                      <a16:creationId xmlns:a16="http://schemas.microsoft.com/office/drawing/2014/main" id="{6D350DAB-E2D1-408A-847F-0B7CB8EE6D13}"/>
                    </a:ext>
                  </a:extLst>
                </p:cNvPr>
                <p:cNvPicPr/>
                <p:nvPr/>
              </p:nvPicPr>
              <p:blipFill>
                <a:blip r:embed="rId30"/>
                <a:stretch>
                  <a:fillRect/>
                </a:stretch>
              </p:blipFill>
              <p:spPr>
                <a:xfrm>
                  <a:off x="2761409" y="187792"/>
                  <a:ext cx="864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E9393175-5909-4414-B2D5-8C5A48D45CC8}"/>
                    </a:ext>
                  </a:extLst>
                </p14:cNvPr>
                <p14:cNvContentPartPr/>
                <p14:nvPr/>
              </p14:nvContentPartPr>
              <p14:xfrm>
                <a:off x="2763569" y="308392"/>
                <a:ext cx="109440" cy="22320"/>
              </p14:xfrm>
            </p:contentPart>
          </mc:Choice>
          <mc:Fallback>
            <p:pic>
              <p:nvPicPr>
                <p:cNvPr id="19" name="Ink 18">
                  <a:extLst>
                    <a:ext uri="{FF2B5EF4-FFF2-40B4-BE49-F238E27FC236}">
                      <a16:creationId xmlns:a16="http://schemas.microsoft.com/office/drawing/2014/main" id="{E9393175-5909-4414-B2D5-8C5A48D45CC8}"/>
                    </a:ext>
                  </a:extLst>
                </p:cNvPr>
                <p:cNvPicPr/>
                <p:nvPr/>
              </p:nvPicPr>
              <p:blipFill>
                <a:blip r:embed="rId32"/>
                <a:stretch>
                  <a:fillRect/>
                </a:stretch>
              </p:blipFill>
              <p:spPr>
                <a:xfrm>
                  <a:off x="2754569" y="299392"/>
                  <a:ext cx="1270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CA12D54E-6D50-46BF-81F3-465147D9F988}"/>
                    </a:ext>
                  </a:extLst>
                </p14:cNvPr>
                <p14:cNvContentPartPr/>
                <p14:nvPr/>
              </p14:nvContentPartPr>
              <p14:xfrm>
                <a:off x="2892809" y="266272"/>
                <a:ext cx="92520" cy="120600"/>
              </p14:xfrm>
            </p:contentPart>
          </mc:Choice>
          <mc:Fallback>
            <p:pic>
              <p:nvPicPr>
                <p:cNvPr id="20" name="Ink 19">
                  <a:extLst>
                    <a:ext uri="{FF2B5EF4-FFF2-40B4-BE49-F238E27FC236}">
                      <a16:creationId xmlns:a16="http://schemas.microsoft.com/office/drawing/2014/main" id="{CA12D54E-6D50-46BF-81F3-465147D9F988}"/>
                    </a:ext>
                  </a:extLst>
                </p:cNvPr>
                <p:cNvPicPr/>
                <p:nvPr/>
              </p:nvPicPr>
              <p:blipFill>
                <a:blip r:embed="rId34"/>
                <a:stretch>
                  <a:fillRect/>
                </a:stretch>
              </p:blipFill>
              <p:spPr>
                <a:xfrm>
                  <a:off x="2883809" y="257272"/>
                  <a:ext cx="110160" cy="138240"/>
                </a:xfrm>
                <a:prstGeom prst="rect">
                  <a:avLst/>
                </a:prstGeom>
              </p:spPr>
            </p:pic>
          </mc:Fallback>
        </mc:AlternateContent>
      </p:grpSp>
      <p:grpSp>
        <p:nvGrpSpPr>
          <p:cNvPr id="59" name="Group 58">
            <a:extLst>
              <a:ext uri="{FF2B5EF4-FFF2-40B4-BE49-F238E27FC236}">
                <a16:creationId xmlns:a16="http://schemas.microsoft.com/office/drawing/2014/main" id="{563D52F6-1EA4-4EE2-9089-EF4B9390CEFB}"/>
              </a:ext>
            </a:extLst>
          </p:cNvPr>
          <p:cNvGrpSpPr/>
          <p:nvPr/>
        </p:nvGrpSpPr>
        <p:grpSpPr>
          <a:xfrm>
            <a:off x="1844129" y="559672"/>
            <a:ext cx="230040" cy="178200"/>
            <a:chOff x="1844129" y="559672"/>
            <a:chExt cx="230040" cy="178200"/>
          </a:xfrm>
        </p:grpSpPr>
        <mc:AlternateContent xmlns:mc="http://schemas.openxmlformats.org/markup-compatibility/2006">
          <mc:Choice xmlns:p14="http://schemas.microsoft.com/office/powerpoint/2010/main" Requires="p14">
            <p:contentPart p14:bwMode="auto" r:id="rId35">
              <p14:nvContentPartPr>
                <p14:cNvPr id="31" name="Ink 30">
                  <a:extLst>
                    <a:ext uri="{FF2B5EF4-FFF2-40B4-BE49-F238E27FC236}">
                      <a16:creationId xmlns:a16="http://schemas.microsoft.com/office/drawing/2014/main" id="{93EFAC28-BDB3-4DE9-A602-DAB430861F60}"/>
                    </a:ext>
                  </a:extLst>
                </p14:cNvPr>
                <p14:cNvContentPartPr/>
                <p14:nvPr/>
              </p14:nvContentPartPr>
              <p14:xfrm>
                <a:off x="1871129" y="566512"/>
                <a:ext cx="73080" cy="114480"/>
              </p14:xfrm>
            </p:contentPart>
          </mc:Choice>
          <mc:Fallback>
            <p:pic>
              <p:nvPicPr>
                <p:cNvPr id="31" name="Ink 30">
                  <a:extLst>
                    <a:ext uri="{FF2B5EF4-FFF2-40B4-BE49-F238E27FC236}">
                      <a16:creationId xmlns:a16="http://schemas.microsoft.com/office/drawing/2014/main" id="{93EFAC28-BDB3-4DE9-A602-DAB430861F60}"/>
                    </a:ext>
                  </a:extLst>
                </p:cNvPr>
                <p:cNvPicPr/>
                <p:nvPr/>
              </p:nvPicPr>
              <p:blipFill>
                <a:blip r:embed="rId36"/>
                <a:stretch>
                  <a:fillRect/>
                </a:stretch>
              </p:blipFill>
              <p:spPr>
                <a:xfrm>
                  <a:off x="1862489" y="557512"/>
                  <a:ext cx="907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2" name="Ink 31">
                  <a:extLst>
                    <a:ext uri="{FF2B5EF4-FFF2-40B4-BE49-F238E27FC236}">
                      <a16:creationId xmlns:a16="http://schemas.microsoft.com/office/drawing/2014/main" id="{E8E76387-6CC9-435F-859D-F356D5E79CF2}"/>
                    </a:ext>
                  </a:extLst>
                </p14:cNvPr>
                <p14:cNvContentPartPr/>
                <p14:nvPr/>
              </p14:nvContentPartPr>
              <p14:xfrm>
                <a:off x="1844129" y="559672"/>
                <a:ext cx="107640" cy="95040"/>
              </p14:xfrm>
            </p:contentPart>
          </mc:Choice>
          <mc:Fallback>
            <p:pic>
              <p:nvPicPr>
                <p:cNvPr id="32" name="Ink 31">
                  <a:extLst>
                    <a:ext uri="{FF2B5EF4-FFF2-40B4-BE49-F238E27FC236}">
                      <a16:creationId xmlns:a16="http://schemas.microsoft.com/office/drawing/2014/main" id="{E8E76387-6CC9-435F-859D-F356D5E79CF2}"/>
                    </a:ext>
                  </a:extLst>
                </p:cNvPr>
                <p:cNvPicPr/>
                <p:nvPr/>
              </p:nvPicPr>
              <p:blipFill>
                <a:blip r:embed="rId38"/>
                <a:stretch>
                  <a:fillRect/>
                </a:stretch>
              </p:blipFill>
              <p:spPr>
                <a:xfrm>
                  <a:off x="1835489" y="551032"/>
                  <a:ext cx="1252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3" name="Ink 32">
                  <a:extLst>
                    <a:ext uri="{FF2B5EF4-FFF2-40B4-BE49-F238E27FC236}">
                      <a16:creationId xmlns:a16="http://schemas.microsoft.com/office/drawing/2014/main" id="{A9D9EB84-BBC9-4EA5-A767-59A38E0A6969}"/>
                    </a:ext>
                  </a:extLst>
                </p14:cNvPr>
                <p14:cNvContentPartPr/>
                <p14:nvPr/>
              </p14:nvContentPartPr>
              <p14:xfrm>
                <a:off x="1969769" y="640312"/>
                <a:ext cx="104400" cy="97560"/>
              </p14:xfrm>
            </p:contentPart>
          </mc:Choice>
          <mc:Fallback>
            <p:pic>
              <p:nvPicPr>
                <p:cNvPr id="33" name="Ink 32">
                  <a:extLst>
                    <a:ext uri="{FF2B5EF4-FFF2-40B4-BE49-F238E27FC236}">
                      <a16:creationId xmlns:a16="http://schemas.microsoft.com/office/drawing/2014/main" id="{A9D9EB84-BBC9-4EA5-A767-59A38E0A6969}"/>
                    </a:ext>
                  </a:extLst>
                </p:cNvPr>
                <p:cNvPicPr/>
                <p:nvPr/>
              </p:nvPicPr>
              <p:blipFill>
                <a:blip r:embed="rId40"/>
                <a:stretch>
                  <a:fillRect/>
                </a:stretch>
              </p:blipFill>
              <p:spPr>
                <a:xfrm>
                  <a:off x="1961129" y="631312"/>
                  <a:ext cx="122040" cy="115200"/>
                </a:xfrm>
                <a:prstGeom prst="rect">
                  <a:avLst/>
                </a:prstGeom>
              </p:spPr>
            </p:pic>
          </mc:Fallback>
        </mc:AlternateContent>
      </p:grpSp>
      <p:grpSp>
        <p:nvGrpSpPr>
          <p:cNvPr id="57" name="Group 56">
            <a:extLst>
              <a:ext uri="{FF2B5EF4-FFF2-40B4-BE49-F238E27FC236}">
                <a16:creationId xmlns:a16="http://schemas.microsoft.com/office/drawing/2014/main" id="{8C425840-1206-4CC5-BAA5-BEF8974C05B1}"/>
              </a:ext>
            </a:extLst>
          </p:cNvPr>
          <p:cNvGrpSpPr/>
          <p:nvPr/>
        </p:nvGrpSpPr>
        <p:grpSpPr>
          <a:xfrm>
            <a:off x="2270729" y="489112"/>
            <a:ext cx="728640" cy="333000"/>
            <a:chOff x="2270729" y="489112"/>
            <a:chExt cx="728640" cy="333000"/>
          </a:xfrm>
        </p:grpSpPr>
        <mc:AlternateContent xmlns:mc="http://schemas.openxmlformats.org/markup-compatibility/2006">
          <mc:Choice xmlns:p14="http://schemas.microsoft.com/office/powerpoint/2010/main" Requires="p14">
            <p:contentPart p14:bwMode="auto" r:id="rId41">
              <p14:nvContentPartPr>
                <p14:cNvPr id="34" name="Ink 33">
                  <a:extLst>
                    <a:ext uri="{FF2B5EF4-FFF2-40B4-BE49-F238E27FC236}">
                      <a16:creationId xmlns:a16="http://schemas.microsoft.com/office/drawing/2014/main" id="{BF7A0449-E837-4020-8243-9F3DEC5E11A0}"/>
                    </a:ext>
                  </a:extLst>
                </p14:cNvPr>
                <p14:cNvContentPartPr/>
                <p14:nvPr/>
              </p14:nvContentPartPr>
              <p14:xfrm>
                <a:off x="2272529" y="612592"/>
                <a:ext cx="138600" cy="2880"/>
              </p14:xfrm>
            </p:contentPart>
          </mc:Choice>
          <mc:Fallback>
            <p:pic>
              <p:nvPicPr>
                <p:cNvPr id="34" name="Ink 33">
                  <a:extLst>
                    <a:ext uri="{FF2B5EF4-FFF2-40B4-BE49-F238E27FC236}">
                      <a16:creationId xmlns:a16="http://schemas.microsoft.com/office/drawing/2014/main" id="{BF7A0449-E837-4020-8243-9F3DEC5E11A0}"/>
                    </a:ext>
                  </a:extLst>
                </p:cNvPr>
                <p:cNvPicPr/>
                <p:nvPr/>
              </p:nvPicPr>
              <p:blipFill>
                <a:blip r:embed="rId42"/>
                <a:stretch>
                  <a:fillRect/>
                </a:stretch>
              </p:blipFill>
              <p:spPr>
                <a:xfrm>
                  <a:off x="2263889" y="603592"/>
                  <a:ext cx="156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5" name="Ink 34">
                  <a:extLst>
                    <a:ext uri="{FF2B5EF4-FFF2-40B4-BE49-F238E27FC236}">
                      <a16:creationId xmlns:a16="http://schemas.microsoft.com/office/drawing/2014/main" id="{BE71F51B-8622-444E-8648-8CD0CE6613A0}"/>
                    </a:ext>
                  </a:extLst>
                </p14:cNvPr>
                <p14:cNvContentPartPr/>
                <p14:nvPr/>
              </p14:nvContentPartPr>
              <p14:xfrm>
                <a:off x="2270729" y="658672"/>
                <a:ext cx="134640" cy="9720"/>
              </p14:xfrm>
            </p:contentPart>
          </mc:Choice>
          <mc:Fallback>
            <p:pic>
              <p:nvPicPr>
                <p:cNvPr id="35" name="Ink 34">
                  <a:extLst>
                    <a:ext uri="{FF2B5EF4-FFF2-40B4-BE49-F238E27FC236}">
                      <a16:creationId xmlns:a16="http://schemas.microsoft.com/office/drawing/2014/main" id="{BE71F51B-8622-444E-8648-8CD0CE6613A0}"/>
                    </a:ext>
                  </a:extLst>
                </p:cNvPr>
                <p:cNvPicPr/>
                <p:nvPr/>
              </p:nvPicPr>
              <p:blipFill>
                <a:blip r:embed="rId44"/>
                <a:stretch>
                  <a:fillRect/>
                </a:stretch>
              </p:blipFill>
              <p:spPr>
                <a:xfrm>
                  <a:off x="2262089" y="650032"/>
                  <a:ext cx="1522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6" name="Ink 35">
                  <a:extLst>
                    <a:ext uri="{FF2B5EF4-FFF2-40B4-BE49-F238E27FC236}">
                      <a16:creationId xmlns:a16="http://schemas.microsoft.com/office/drawing/2014/main" id="{BB08E80E-3BE3-4128-A22E-C7954C34B460}"/>
                    </a:ext>
                  </a:extLst>
                </p14:cNvPr>
                <p14:cNvContentPartPr/>
                <p14:nvPr/>
              </p14:nvContentPartPr>
              <p14:xfrm>
                <a:off x="2689049" y="489112"/>
                <a:ext cx="5040" cy="84600"/>
              </p14:xfrm>
            </p:contentPart>
          </mc:Choice>
          <mc:Fallback>
            <p:pic>
              <p:nvPicPr>
                <p:cNvPr id="36" name="Ink 35">
                  <a:extLst>
                    <a:ext uri="{FF2B5EF4-FFF2-40B4-BE49-F238E27FC236}">
                      <a16:creationId xmlns:a16="http://schemas.microsoft.com/office/drawing/2014/main" id="{BB08E80E-3BE3-4128-A22E-C7954C34B460}"/>
                    </a:ext>
                  </a:extLst>
                </p:cNvPr>
                <p:cNvPicPr/>
                <p:nvPr/>
              </p:nvPicPr>
              <p:blipFill>
                <a:blip r:embed="rId46"/>
                <a:stretch>
                  <a:fillRect/>
                </a:stretch>
              </p:blipFill>
              <p:spPr>
                <a:xfrm>
                  <a:off x="2680049" y="480112"/>
                  <a:ext cx="226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7" name="Ink 36">
                  <a:extLst>
                    <a:ext uri="{FF2B5EF4-FFF2-40B4-BE49-F238E27FC236}">
                      <a16:creationId xmlns:a16="http://schemas.microsoft.com/office/drawing/2014/main" id="{E96F6930-9AFF-4ED6-A4D7-8C5B668AA470}"/>
                    </a:ext>
                  </a:extLst>
                </p14:cNvPr>
                <p14:cNvContentPartPr/>
                <p14:nvPr/>
              </p14:nvContentPartPr>
              <p14:xfrm>
                <a:off x="2511209" y="616912"/>
                <a:ext cx="413280" cy="12240"/>
              </p14:xfrm>
            </p:contentPart>
          </mc:Choice>
          <mc:Fallback>
            <p:pic>
              <p:nvPicPr>
                <p:cNvPr id="37" name="Ink 36">
                  <a:extLst>
                    <a:ext uri="{FF2B5EF4-FFF2-40B4-BE49-F238E27FC236}">
                      <a16:creationId xmlns:a16="http://schemas.microsoft.com/office/drawing/2014/main" id="{E96F6930-9AFF-4ED6-A4D7-8C5B668AA470}"/>
                    </a:ext>
                  </a:extLst>
                </p:cNvPr>
                <p:cNvPicPr/>
                <p:nvPr/>
              </p:nvPicPr>
              <p:blipFill>
                <a:blip r:embed="rId48"/>
                <a:stretch>
                  <a:fillRect/>
                </a:stretch>
              </p:blipFill>
              <p:spPr>
                <a:xfrm>
                  <a:off x="2502569" y="607912"/>
                  <a:ext cx="4309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8" name="Ink 37">
                  <a:extLst>
                    <a:ext uri="{FF2B5EF4-FFF2-40B4-BE49-F238E27FC236}">
                      <a16:creationId xmlns:a16="http://schemas.microsoft.com/office/drawing/2014/main" id="{B3C01405-8C63-4A94-80FE-292E90E4FC45}"/>
                    </a:ext>
                  </a:extLst>
                </p14:cNvPr>
                <p14:cNvContentPartPr/>
                <p14:nvPr/>
              </p14:nvContentPartPr>
              <p14:xfrm>
                <a:off x="2497529" y="664792"/>
                <a:ext cx="130320" cy="101520"/>
              </p14:xfrm>
            </p:contentPart>
          </mc:Choice>
          <mc:Fallback>
            <p:pic>
              <p:nvPicPr>
                <p:cNvPr id="38" name="Ink 37">
                  <a:extLst>
                    <a:ext uri="{FF2B5EF4-FFF2-40B4-BE49-F238E27FC236}">
                      <a16:creationId xmlns:a16="http://schemas.microsoft.com/office/drawing/2014/main" id="{B3C01405-8C63-4A94-80FE-292E90E4FC45}"/>
                    </a:ext>
                  </a:extLst>
                </p:cNvPr>
                <p:cNvPicPr/>
                <p:nvPr/>
              </p:nvPicPr>
              <p:blipFill>
                <a:blip r:embed="rId50"/>
                <a:stretch>
                  <a:fillRect/>
                </a:stretch>
              </p:blipFill>
              <p:spPr>
                <a:xfrm>
                  <a:off x="2488529" y="656152"/>
                  <a:ext cx="1479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9" name="Ink 38">
                  <a:extLst>
                    <a:ext uri="{FF2B5EF4-FFF2-40B4-BE49-F238E27FC236}">
                      <a16:creationId xmlns:a16="http://schemas.microsoft.com/office/drawing/2014/main" id="{328E258C-ED0A-4C4C-83F7-50B9FCBF9B6C}"/>
                    </a:ext>
                  </a:extLst>
                </p14:cNvPr>
                <p14:cNvContentPartPr/>
                <p14:nvPr/>
              </p14:nvContentPartPr>
              <p14:xfrm>
                <a:off x="2654489" y="691432"/>
                <a:ext cx="87840" cy="82080"/>
              </p14:xfrm>
            </p:contentPart>
          </mc:Choice>
          <mc:Fallback>
            <p:pic>
              <p:nvPicPr>
                <p:cNvPr id="39" name="Ink 38">
                  <a:extLst>
                    <a:ext uri="{FF2B5EF4-FFF2-40B4-BE49-F238E27FC236}">
                      <a16:creationId xmlns:a16="http://schemas.microsoft.com/office/drawing/2014/main" id="{328E258C-ED0A-4C4C-83F7-50B9FCBF9B6C}"/>
                    </a:ext>
                  </a:extLst>
                </p:cNvPr>
                <p:cNvPicPr/>
                <p:nvPr/>
              </p:nvPicPr>
              <p:blipFill>
                <a:blip r:embed="rId52"/>
                <a:stretch>
                  <a:fillRect/>
                </a:stretch>
              </p:blipFill>
              <p:spPr>
                <a:xfrm>
                  <a:off x="2645849" y="682432"/>
                  <a:ext cx="1054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0" name="Ink 39">
                  <a:extLst>
                    <a:ext uri="{FF2B5EF4-FFF2-40B4-BE49-F238E27FC236}">
                      <a16:creationId xmlns:a16="http://schemas.microsoft.com/office/drawing/2014/main" id="{5974C8C3-5C9E-4BD3-AD2E-2B6411C8F112}"/>
                    </a:ext>
                  </a:extLst>
                </p14:cNvPr>
                <p14:cNvContentPartPr/>
                <p14:nvPr/>
              </p14:nvContentPartPr>
              <p14:xfrm>
                <a:off x="2669249" y="679552"/>
                <a:ext cx="111960" cy="2160"/>
              </p14:xfrm>
            </p:contentPart>
          </mc:Choice>
          <mc:Fallback>
            <p:pic>
              <p:nvPicPr>
                <p:cNvPr id="40" name="Ink 39">
                  <a:extLst>
                    <a:ext uri="{FF2B5EF4-FFF2-40B4-BE49-F238E27FC236}">
                      <a16:creationId xmlns:a16="http://schemas.microsoft.com/office/drawing/2014/main" id="{5974C8C3-5C9E-4BD3-AD2E-2B6411C8F112}"/>
                    </a:ext>
                  </a:extLst>
                </p:cNvPr>
                <p:cNvPicPr/>
                <p:nvPr/>
              </p:nvPicPr>
              <p:blipFill>
                <a:blip r:embed="rId54"/>
                <a:stretch>
                  <a:fillRect/>
                </a:stretch>
              </p:blipFill>
              <p:spPr>
                <a:xfrm>
                  <a:off x="2660609" y="670912"/>
                  <a:ext cx="1296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1" name="Ink 40">
                  <a:extLst>
                    <a:ext uri="{FF2B5EF4-FFF2-40B4-BE49-F238E27FC236}">
                      <a16:creationId xmlns:a16="http://schemas.microsoft.com/office/drawing/2014/main" id="{A8243891-6320-4972-BDDE-5A72EB9A1795}"/>
                    </a:ext>
                  </a:extLst>
                </p14:cNvPr>
                <p14:cNvContentPartPr/>
                <p14:nvPr/>
              </p14:nvContentPartPr>
              <p14:xfrm>
                <a:off x="2800649" y="638512"/>
                <a:ext cx="128880" cy="183600"/>
              </p14:xfrm>
            </p:contentPart>
          </mc:Choice>
          <mc:Fallback>
            <p:pic>
              <p:nvPicPr>
                <p:cNvPr id="41" name="Ink 40">
                  <a:extLst>
                    <a:ext uri="{FF2B5EF4-FFF2-40B4-BE49-F238E27FC236}">
                      <a16:creationId xmlns:a16="http://schemas.microsoft.com/office/drawing/2014/main" id="{A8243891-6320-4972-BDDE-5A72EB9A1795}"/>
                    </a:ext>
                  </a:extLst>
                </p:cNvPr>
                <p:cNvPicPr/>
                <p:nvPr/>
              </p:nvPicPr>
              <p:blipFill>
                <a:blip r:embed="rId56"/>
                <a:stretch>
                  <a:fillRect/>
                </a:stretch>
              </p:blipFill>
              <p:spPr>
                <a:xfrm>
                  <a:off x="2792009" y="629872"/>
                  <a:ext cx="1465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2" name="Ink 41">
                  <a:extLst>
                    <a:ext uri="{FF2B5EF4-FFF2-40B4-BE49-F238E27FC236}">
                      <a16:creationId xmlns:a16="http://schemas.microsoft.com/office/drawing/2014/main" id="{F911CF7D-23D4-43CC-9DBA-551EA3945895}"/>
                    </a:ext>
                  </a:extLst>
                </p14:cNvPr>
                <p14:cNvContentPartPr/>
                <p14:nvPr/>
              </p14:nvContentPartPr>
              <p14:xfrm>
                <a:off x="2910089" y="692152"/>
                <a:ext cx="89280" cy="83160"/>
              </p14:xfrm>
            </p:contentPart>
          </mc:Choice>
          <mc:Fallback>
            <p:pic>
              <p:nvPicPr>
                <p:cNvPr id="42" name="Ink 41">
                  <a:extLst>
                    <a:ext uri="{FF2B5EF4-FFF2-40B4-BE49-F238E27FC236}">
                      <a16:creationId xmlns:a16="http://schemas.microsoft.com/office/drawing/2014/main" id="{F911CF7D-23D4-43CC-9DBA-551EA3945895}"/>
                    </a:ext>
                  </a:extLst>
                </p:cNvPr>
                <p:cNvPicPr/>
                <p:nvPr/>
              </p:nvPicPr>
              <p:blipFill>
                <a:blip r:embed="rId58"/>
                <a:stretch>
                  <a:fillRect/>
                </a:stretch>
              </p:blipFill>
              <p:spPr>
                <a:xfrm>
                  <a:off x="2901449" y="683512"/>
                  <a:ext cx="106920" cy="100800"/>
                </a:xfrm>
                <a:prstGeom prst="rect">
                  <a:avLst/>
                </a:prstGeom>
              </p:spPr>
            </p:pic>
          </mc:Fallback>
        </mc:AlternateContent>
      </p:grpSp>
      <p:grpSp>
        <p:nvGrpSpPr>
          <p:cNvPr id="56" name="Group 55">
            <a:extLst>
              <a:ext uri="{FF2B5EF4-FFF2-40B4-BE49-F238E27FC236}">
                <a16:creationId xmlns:a16="http://schemas.microsoft.com/office/drawing/2014/main" id="{01CA2E74-915D-4E8C-AA1D-67B917C9F5B3}"/>
              </a:ext>
            </a:extLst>
          </p:cNvPr>
          <p:cNvGrpSpPr/>
          <p:nvPr/>
        </p:nvGrpSpPr>
        <p:grpSpPr>
          <a:xfrm>
            <a:off x="3365129" y="146032"/>
            <a:ext cx="1375920" cy="701280"/>
            <a:chOff x="3365129" y="146032"/>
            <a:chExt cx="1375920" cy="701280"/>
          </a:xfrm>
        </p:grpSpPr>
        <mc:AlternateContent xmlns:mc="http://schemas.openxmlformats.org/markup-compatibility/2006">
          <mc:Choice xmlns:p14="http://schemas.microsoft.com/office/powerpoint/2010/main" Requires="p14">
            <p:contentPart p14:bwMode="auto" r:id="rId59">
              <p14:nvContentPartPr>
                <p14:cNvPr id="21" name="Ink 20">
                  <a:extLst>
                    <a:ext uri="{FF2B5EF4-FFF2-40B4-BE49-F238E27FC236}">
                      <a16:creationId xmlns:a16="http://schemas.microsoft.com/office/drawing/2014/main" id="{D8DB3C35-4B43-4558-9B29-1B376CF64DDC}"/>
                    </a:ext>
                  </a:extLst>
                </p14:cNvPr>
                <p14:cNvContentPartPr/>
                <p14:nvPr/>
              </p14:nvContentPartPr>
              <p14:xfrm>
                <a:off x="3411569" y="328552"/>
                <a:ext cx="360" cy="5400"/>
              </p14:xfrm>
            </p:contentPart>
          </mc:Choice>
          <mc:Fallback>
            <p:pic>
              <p:nvPicPr>
                <p:cNvPr id="21" name="Ink 20">
                  <a:extLst>
                    <a:ext uri="{FF2B5EF4-FFF2-40B4-BE49-F238E27FC236}">
                      <a16:creationId xmlns:a16="http://schemas.microsoft.com/office/drawing/2014/main" id="{D8DB3C35-4B43-4558-9B29-1B376CF64DDC}"/>
                    </a:ext>
                  </a:extLst>
                </p:cNvPr>
                <p:cNvPicPr/>
                <p:nvPr/>
              </p:nvPicPr>
              <p:blipFill>
                <a:blip r:embed="rId60"/>
                <a:stretch>
                  <a:fillRect/>
                </a:stretch>
              </p:blipFill>
              <p:spPr>
                <a:xfrm>
                  <a:off x="3402929" y="319552"/>
                  <a:ext cx="180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000BC26A-301A-482B-9F66-0625A2655911}"/>
                    </a:ext>
                  </a:extLst>
                </p14:cNvPr>
                <p14:cNvContentPartPr/>
                <p14:nvPr/>
              </p14:nvContentPartPr>
              <p14:xfrm>
                <a:off x="3365129" y="333592"/>
                <a:ext cx="147600" cy="44640"/>
              </p14:xfrm>
            </p:contentPart>
          </mc:Choice>
          <mc:Fallback>
            <p:pic>
              <p:nvPicPr>
                <p:cNvPr id="22" name="Ink 21">
                  <a:extLst>
                    <a:ext uri="{FF2B5EF4-FFF2-40B4-BE49-F238E27FC236}">
                      <a16:creationId xmlns:a16="http://schemas.microsoft.com/office/drawing/2014/main" id="{000BC26A-301A-482B-9F66-0625A2655911}"/>
                    </a:ext>
                  </a:extLst>
                </p:cNvPr>
                <p:cNvPicPr/>
                <p:nvPr/>
              </p:nvPicPr>
              <p:blipFill>
                <a:blip r:embed="rId62"/>
                <a:stretch>
                  <a:fillRect/>
                </a:stretch>
              </p:blipFill>
              <p:spPr>
                <a:xfrm>
                  <a:off x="3356489" y="324592"/>
                  <a:ext cx="1652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3" name="Ink 22">
                  <a:extLst>
                    <a:ext uri="{FF2B5EF4-FFF2-40B4-BE49-F238E27FC236}">
                      <a16:creationId xmlns:a16="http://schemas.microsoft.com/office/drawing/2014/main" id="{687E4E9F-6C31-49EF-824F-3BFE50D3FF14}"/>
                    </a:ext>
                  </a:extLst>
                </p14:cNvPr>
                <p14:cNvContentPartPr/>
                <p14:nvPr/>
              </p14:nvContentPartPr>
              <p14:xfrm>
                <a:off x="3651689" y="251872"/>
                <a:ext cx="110880" cy="133560"/>
              </p14:xfrm>
            </p:contentPart>
          </mc:Choice>
          <mc:Fallback>
            <p:pic>
              <p:nvPicPr>
                <p:cNvPr id="23" name="Ink 22">
                  <a:extLst>
                    <a:ext uri="{FF2B5EF4-FFF2-40B4-BE49-F238E27FC236}">
                      <a16:creationId xmlns:a16="http://schemas.microsoft.com/office/drawing/2014/main" id="{687E4E9F-6C31-49EF-824F-3BFE50D3FF14}"/>
                    </a:ext>
                  </a:extLst>
                </p:cNvPr>
                <p:cNvPicPr/>
                <p:nvPr/>
              </p:nvPicPr>
              <p:blipFill>
                <a:blip r:embed="rId64"/>
                <a:stretch>
                  <a:fillRect/>
                </a:stretch>
              </p:blipFill>
              <p:spPr>
                <a:xfrm>
                  <a:off x="3642689" y="243232"/>
                  <a:ext cx="1285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4" name="Ink 23">
                  <a:extLst>
                    <a:ext uri="{FF2B5EF4-FFF2-40B4-BE49-F238E27FC236}">
                      <a16:creationId xmlns:a16="http://schemas.microsoft.com/office/drawing/2014/main" id="{1ABF3682-6699-4C40-95F4-51E240F1E772}"/>
                    </a:ext>
                  </a:extLst>
                </p14:cNvPr>
                <p14:cNvContentPartPr/>
                <p14:nvPr/>
              </p14:nvContentPartPr>
              <p14:xfrm>
                <a:off x="3637649" y="247192"/>
                <a:ext cx="111600" cy="144360"/>
              </p14:xfrm>
            </p:contentPart>
          </mc:Choice>
          <mc:Fallback>
            <p:pic>
              <p:nvPicPr>
                <p:cNvPr id="24" name="Ink 23">
                  <a:extLst>
                    <a:ext uri="{FF2B5EF4-FFF2-40B4-BE49-F238E27FC236}">
                      <a16:creationId xmlns:a16="http://schemas.microsoft.com/office/drawing/2014/main" id="{1ABF3682-6699-4C40-95F4-51E240F1E772}"/>
                    </a:ext>
                  </a:extLst>
                </p:cNvPr>
                <p:cNvPicPr/>
                <p:nvPr/>
              </p:nvPicPr>
              <p:blipFill>
                <a:blip r:embed="rId66"/>
                <a:stretch>
                  <a:fillRect/>
                </a:stretch>
              </p:blipFill>
              <p:spPr>
                <a:xfrm>
                  <a:off x="3629009" y="238192"/>
                  <a:ext cx="1292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5" name="Ink 24">
                  <a:extLst>
                    <a:ext uri="{FF2B5EF4-FFF2-40B4-BE49-F238E27FC236}">
                      <a16:creationId xmlns:a16="http://schemas.microsoft.com/office/drawing/2014/main" id="{D1565BAE-7778-48DC-9283-38AF227B04B3}"/>
                    </a:ext>
                  </a:extLst>
                </p14:cNvPr>
                <p14:cNvContentPartPr/>
                <p14:nvPr/>
              </p14:nvContentPartPr>
              <p14:xfrm>
                <a:off x="3829529" y="331792"/>
                <a:ext cx="105840" cy="104040"/>
              </p14:xfrm>
            </p:contentPart>
          </mc:Choice>
          <mc:Fallback>
            <p:pic>
              <p:nvPicPr>
                <p:cNvPr id="25" name="Ink 24">
                  <a:extLst>
                    <a:ext uri="{FF2B5EF4-FFF2-40B4-BE49-F238E27FC236}">
                      <a16:creationId xmlns:a16="http://schemas.microsoft.com/office/drawing/2014/main" id="{D1565BAE-7778-48DC-9283-38AF227B04B3}"/>
                    </a:ext>
                  </a:extLst>
                </p:cNvPr>
                <p:cNvPicPr/>
                <p:nvPr/>
              </p:nvPicPr>
              <p:blipFill>
                <a:blip r:embed="rId68"/>
                <a:stretch>
                  <a:fillRect/>
                </a:stretch>
              </p:blipFill>
              <p:spPr>
                <a:xfrm>
                  <a:off x="3820889" y="322792"/>
                  <a:ext cx="1234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6" name="Ink 25">
                  <a:extLst>
                    <a:ext uri="{FF2B5EF4-FFF2-40B4-BE49-F238E27FC236}">
                      <a16:creationId xmlns:a16="http://schemas.microsoft.com/office/drawing/2014/main" id="{2F9556AB-44AA-47FB-A2A6-B29EE5E01BB0}"/>
                    </a:ext>
                  </a:extLst>
                </p14:cNvPr>
                <p14:cNvContentPartPr/>
                <p14:nvPr/>
              </p14:nvContentPartPr>
              <p14:xfrm>
                <a:off x="4041569" y="248992"/>
                <a:ext cx="142200" cy="132480"/>
              </p14:xfrm>
            </p:contentPart>
          </mc:Choice>
          <mc:Fallback>
            <p:pic>
              <p:nvPicPr>
                <p:cNvPr id="26" name="Ink 25">
                  <a:extLst>
                    <a:ext uri="{FF2B5EF4-FFF2-40B4-BE49-F238E27FC236}">
                      <a16:creationId xmlns:a16="http://schemas.microsoft.com/office/drawing/2014/main" id="{2F9556AB-44AA-47FB-A2A6-B29EE5E01BB0}"/>
                    </a:ext>
                  </a:extLst>
                </p:cNvPr>
                <p:cNvPicPr/>
                <p:nvPr/>
              </p:nvPicPr>
              <p:blipFill>
                <a:blip r:embed="rId70"/>
                <a:stretch>
                  <a:fillRect/>
                </a:stretch>
              </p:blipFill>
              <p:spPr>
                <a:xfrm>
                  <a:off x="4032929" y="239992"/>
                  <a:ext cx="1598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7" name="Ink 26">
                  <a:extLst>
                    <a:ext uri="{FF2B5EF4-FFF2-40B4-BE49-F238E27FC236}">
                      <a16:creationId xmlns:a16="http://schemas.microsoft.com/office/drawing/2014/main" id="{186D3532-995D-4D8D-804E-069B71945BC8}"/>
                    </a:ext>
                  </a:extLst>
                </p14:cNvPr>
                <p14:cNvContentPartPr/>
                <p14:nvPr/>
              </p14:nvContentPartPr>
              <p14:xfrm>
                <a:off x="4239929" y="146032"/>
                <a:ext cx="104040" cy="291960"/>
              </p14:xfrm>
            </p:contentPart>
          </mc:Choice>
          <mc:Fallback>
            <p:pic>
              <p:nvPicPr>
                <p:cNvPr id="27" name="Ink 26">
                  <a:extLst>
                    <a:ext uri="{FF2B5EF4-FFF2-40B4-BE49-F238E27FC236}">
                      <a16:creationId xmlns:a16="http://schemas.microsoft.com/office/drawing/2014/main" id="{186D3532-995D-4D8D-804E-069B71945BC8}"/>
                    </a:ext>
                  </a:extLst>
                </p:cNvPr>
                <p:cNvPicPr/>
                <p:nvPr/>
              </p:nvPicPr>
              <p:blipFill>
                <a:blip r:embed="rId72"/>
                <a:stretch>
                  <a:fillRect/>
                </a:stretch>
              </p:blipFill>
              <p:spPr>
                <a:xfrm>
                  <a:off x="4230929" y="137392"/>
                  <a:ext cx="1216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8" name="Ink 27">
                  <a:extLst>
                    <a:ext uri="{FF2B5EF4-FFF2-40B4-BE49-F238E27FC236}">
                      <a16:creationId xmlns:a16="http://schemas.microsoft.com/office/drawing/2014/main" id="{9195B774-1ADB-41D1-B6AB-648CA2D48755}"/>
                    </a:ext>
                  </a:extLst>
                </p14:cNvPr>
                <p14:cNvContentPartPr/>
                <p14:nvPr/>
              </p14:nvContentPartPr>
              <p14:xfrm>
                <a:off x="4275209" y="299752"/>
                <a:ext cx="132480" cy="26280"/>
              </p14:xfrm>
            </p:contentPart>
          </mc:Choice>
          <mc:Fallback>
            <p:pic>
              <p:nvPicPr>
                <p:cNvPr id="28" name="Ink 27">
                  <a:extLst>
                    <a:ext uri="{FF2B5EF4-FFF2-40B4-BE49-F238E27FC236}">
                      <a16:creationId xmlns:a16="http://schemas.microsoft.com/office/drawing/2014/main" id="{9195B774-1ADB-41D1-B6AB-648CA2D48755}"/>
                    </a:ext>
                  </a:extLst>
                </p:cNvPr>
                <p:cNvPicPr/>
                <p:nvPr/>
              </p:nvPicPr>
              <p:blipFill>
                <a:blip r:embed="rId74"/>
                <a:stretch>
                  <a:fillRect/>
                </a:stretch>
              </p:blipFill>
              <p:spPr>
                <a:xfrm>
                  <a:off x="4266209" y="291112"/>
                  <a:ext cx="1501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3" name="Ink 42">
                  <a:extLst>
                    <a:ext uri="{FF2B5EF4-FFF2-40B4-BE49-F238E27FC236}">
                      <a16:creationId xmlns:a16="http://schemas.microsoft.com/office/drawing/2014/main" id="{BAFFD2BD-95ED-4191-8D7D-95D174406DF5}"/>
                    </a:ext>
                  </a:extLst>
                </p14:cNvPr>
                <p14:cNvContentPartPr/>
                <p14:nvPr/>
              </p14:nvContentPartPr>
              <p14:xfrm>
                <a:off x="3463049" y="661192"/>
                <a:ext cx="15120" cy="2160"/>
              </p14:xfrm>
            </p:contentPart>
          </mc:Choice>
          <mc:Fallback>
            <p:pic>
              <p:nvPicPr>
                <p:cNvPr id="43" name="Ink 42">
                  <a:extLst>
                    <a:ext uri="{FF2B5EF4-FFF2-40B4-BE49-F238E27FC236}">
                      <a16:creationId xmlns:a16="http://schemas.microsoft.com/office/drawing/2014/main" id="{BAFFD2BD-95ED-4191-8D7D-95D174406DF5}"/>
                    </a:ext>
                  </a:extLst>
                </p:cNvPr>
                <p:cNvPicPr/>
                <p:nvPr/>
              </p:nvPicPr>
              <p:blipFill>
                <a:blip r:embed="rId76"/>
                <a:stretch>
                  <a:fillRect/>
                </a:stretch>
              </p:blipFill>
              <p:spPr>
                <a:xfrm>
                  <a:off x="3454049" y="652552"/>
                  <a:ext cx="327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4" name="Ink 43">
                  <a:extLst>
                    <a:ext uri="{FF2B5EF4-FFF2-40B4-BE49-F238E27FC236}">
                      <a16:creationId xmlns:a16="http://schemas.microsoft.com/office/drawing/2014/main" id="{C6812F03-D45C-4D46-924D-6384614D7C08}"/>
                    </a:ext>
                  </a:extLst>
                </p14:cNvPr>
                <p14:cNvContentPartPr/>
                <p14:nvPr/>
              </p14:nvContentPartPr>
              <p14:xfrm>
                <a:off x="3388529" y="719152"/>
                <a:ext cx="160560" cy="9720"/>
              </p14:xfrm>
            </p:contentPart>
          </mc:Choice>
          <mc:Fallback>
            <p:pic>
              <p:nvPicPr>
                <p:cNvPr id="44" name="Ink 43">
                  <a:extLst>
                    <a:ext uri="{FF2B5EF4-FFF2-40B4-BE49-F238E27FC236}">
                      <a16:creationId xmlns:a16="http://schemas.microsoft.com/office/drawing/2014/main" id="{C6812F03-D45C-4D46-924D-6384614D7C08}"/>
                    </a:ext>
                  </a:extLst>
                </p:cNvPr>
                <p:cNvPicPr/>
                <p:nvPr/>
              </p:nvPicPr>
              <p:blipFill>
                <a:blip r:embed="rId78"/>
                <a:stretch>
                  <a:fillRect/>
                </a:stretch>
              </p:blipFill>
              <p:spPr>
                <a:xfrm>
                  <a:off x="3379529" y="710152"/>
                  <a:ext cx="1782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5" name="Ink 44">
                  <a:extLst>
                    <a:ext uri="{FF2B5EF4-FFF2-40B4-BE49-F238E27FC236}">
                      <a16:creationId xmlns:a16="http://schemas.microsoft.com/office/drawing/2014/main" id="{1C34BD8B-610C-484D-83A0-394B36999F40}"/>
                    </a:ext>
                  </a:extLst>
                </p14:cNvPr>
                <p14:cNvContentPartPr/>
                <p14:nvPr/>
              </p14:nvContentPartPr>
              <p14:xfrm>
                <a:off x="3794609" y="640312"/>
                <a:ext cx="114120" cy="107640"/>
              </p14:xfrm>
            </p:contentPart>
          </mc:Choice>
          <mc:Fallback>
            <p:pic>
              <p:nvPicPr>
                <p:cNvPr id="45" name="Ink 44">
                  <a:extLst>
                    <a:ext uri="{FF2B5EF4-FFF2-40B4-BE49-F238E27FC236}">
                      <a16:creationId xmlns:a16="http://schemas.microsoft.com/office/drawing/2014/main" id="{1C34BD8B-610C-484D-83A0-394B36999F40}"/>
                    </a:ext>
                  </a:extLst>
                </p:cNvPr>
                <p:cNvPicPr/>
                <p:nvPr/>
              </p:nvPicPr>
              <p:blipFill>
                <a:blip r:embed="rId80"/>
                <a:stretch>
                  <a:fillRect/>
                </a:stretch>
              </p:blipFill>
              <p:spPr>
                <a:xfrm>
                  <a:off x="3785609" y="631312"/>
                  <a:ext cx="1317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6" name="Ink 45">
                  <a:extLst>
                    <a:ext uri="{FF2B5EF4-FFF2-40B4-BE49-F238E27FC236}">
                      <a16:creationId xmlns:a16="http://schemas.microsoft.com/office/drawing/2014/main" id="{DA0189D3-F47F-4273-8D43-2A0AC7634252}"/>
                    </a:ext>
                  </a:extLst>
                </p14:cNvPr>
                <p14:cNvContentPartPr/>
                <p14:nvPr/>
              </p14:nvContentPartPr>
              <p14:xfrm>
                <a:off x="3793529" y="636712"/>
                <a:ext cx="115920" cy="100440"/>
              </p14:xfrm>
            </p:contentPart>
          </mc:Choice>
          <mc:Fallback>
            <p:pic>
              <p:nvPicPr>
                <p:cNvPr id="46" name="Ink 45">
                  <a:extLst>
                    <a:ext uri="{FF2B5EF4-FFF2-40B4-BE49-F238E27FC236}">
                      <a16:creationId xmlns:a16="http://schemas.microsoft.com/office/drawing/2014/main" id="{DA0189D3-F47F-4273-8D43-2A0AC7634252}"/>
                    </a:ext>
                  </a:extLst>
                </p:cNvPr>
                <p:cNvPicPr/>
                <p:nvPr/>
              </p:nvPicPr>
              <p:blipFill>
                <a:blip r:embed="rId82"/>
                <a:stretch>
                  <a:fillRect/>
                </a:stretch>
              </p:blipFill>
              <p:spPr>
                <a:xfrm>
                  <a:off x="3784889" y="628072"/>
                  <a:ext cx="133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7" name="Ink 46">
                  <a:extLst>
                    <a:ext uri="{FF2B5EF4-FFF2-40B4-BE49-F238E27FC236}">
                      <a16:creationId xmlns:a16="http://schemas.microsoft.com/office/drawing/2014/main" id="{C9F9953F-D5E1-40BB-A305-CC72A3C8AD02}"/>
                    </a:ext>
                  </a:extLst>
                </p14:cNvPr>
                <p14:cNvContentPartPr/>
                <p14:nvPr/>
              </p14:nvContentPartPr>
              <p14:xfrm>
                <a:off x="3917369" y="720592"/>
                <a:ext cx="128160" cy="71280"/>
              </p14:xfrm>
            </p:contentPart>
          </mc:Choice>
          <mc:Fallback>
            <p:pic>
              <p:nvPicPr>
                <p:cNvPr id="47" name="Ink 46">
                  <a:extLst>
                    <a:ext uri="{FF2B5EF4-FFF2-40B4-BE49-F238E27FC236}">
                      <a16:creationId xmlns:a16="http://schemas.microsoft.com/office/drawing/2014/main" id="{C9F9953F-D5E1-40BB-A305-CC72A3C8AD02}"/>
                    </a:ext>
                  </a:extLst>
                </p:cNvPr>
                <p:cNvPicPr/>
                <p:nvPr/>
              </p:nvPicPr>
              <p:blipFill>
                <a:blip r:embed="rId84"/>
                <a:stretch>
                  <a:fillRect/>
                </a:stretch>
              </p:blipFill>
              <p:spPr>
                <a:xfrm>
                  <a:off x="3908729" y="711952"/>
                  <a:ext cx="1458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8" name="Ink 47">
                  <a:extLst>
                    <a:ext uri="{FF2B5EF4-FFF2-40B4-BE49-F238E27FC236}">
                      <a16:creationId xmlns:a16="http://schemas.microsoft.com/office/drawing/2014/main" id="{91FB0051-3AA4-4A63-850F-537B0E48E2B9}"/>
                    </a:ext>
                  </a:extLst>
                </p14:cNvPr>
                <p14:cNvContentPartPr/>
                <p14:nvPr/>
              </p14:nvContentPartPr>
              <p14:xfrm>
                <a:off x="4165049" y="602152"/>
                <a:ext cx="155160" cy="108720"/>
              </p14:xfrm>
            </p:contentPart>
          </mc:Choice>
          <mc:Fallback>
            <p:pic>
              <p:nvPicPr>
                <p:cNvPr id="48" name="Ink 47">
                  <a:extLst>
                    <a:ext uri="{FF2B5EF4-FFF2-40B4-BE49-F238E27FC236}">
                      <a16:creationId xmlns:a16="http://schemas.microsoft.com/office/drawing/2014/main" id="{91FB0051-3AA4-4A63-850F-537B0E48E2B9}"/>
                    </a:ext>
                  </a:extLst>
                </p:cNvPr>
                <p:cNvPicPr/>
                <p:nvPr/>
              </p:nvPicPr>
              <p:blipFill>
                <a:blip r:embed="rId86"/>
                <a:stretch>
                  <a:fillRect/>
                </a:stretch>
              </p:blipFill>
              <p:spPr>
                <a:xfrm>
                  <a:off x="4156049" y="593512"/>
                  <a:ext cx="1728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 name="Ink 50">
                  <a:extLst>
                    <a:ext uri="{FF2B5EF4-FFF2-40B4-BE49-F238E27FC236}">
                      <a16:creationId xmlns:a16="http://schemas.microsoft.com/office/drawing/2014/main" id="{18007B45-5B1E-44E5-918B-2434993BC0C0}"/>
                    </a:ext>
                  </a:extLst>
                </p14:cNvPr>
                <p14:cNvContentPartPr/>
                <p14:nvPr/>
              </p14:nvContentPartPr>
              <p14:xfrm>
                <a:off x="4589129" y="487672"/>
                <a:ext cx="10440" cy="60840"/>
              </p14:xfrm>
            </p:contentPart>
          </mc:Choice>
          <mc:Fallback>
            <p:pic>
              <p:nvPicPr>
                <p:cNvPr id="51" name="Ink 50">
                  <a:extLst>
                    <a:ext uri="{FF2B5EF4-FFF2-40B4-BE49-F238E27FC236}">
                      <a16:creationId xmlns:a16="http://schemas.microsoft.com/office/drawing/2014/main" id="{18007B45-5B1E-44E5-918B-2434993BC0C0}"/>
                    </a:ext>
                  </a:extLst>
                </p:cNvPr>
                <p:cNvPicPr/>
                <p:nvPr/>
              </p:nvPicPr>
              <p:blipFill>
                <a:blip r:embed="rId88"/>
                <a:stretch>
                  <a:fillRect/>
                </a:stretch>
              </p:blipFill>
              <p:spPr>
                <a:xfrm>
                  <a:off x="4580489" y="478672"/>
                  <a:ext cx="280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2" name="Ink 51">
                  <a:extLst>
                    <a:ext uri="{FF2B5EF4-FFF2-40B4-BE49-F238E27FC236}">
                      <a16:creationId xmlns:a16="http://schemas.microsoft.com/office/drawing/2014/main" id="{E2749FC9-84F8-4A1B-BB33-2A142DB8B8F1}"/>
                    </a:ext>
                  </a:extLst>
                </p14:cNvPr>
                <p14:cNvContentPartPr/>
                <p14:nvPr/>
              </p14:nvContentPartPr>
              <p14:xfrm>
                <a:off x="4442969" y="628432"/>
                <a:ext cx="284400" cy="17280"/>
              </p14:xfrm>
            </p:contentPart>
          </mc:Choice>
          <mc:Fallback>
            <p:pic>
              <p:nvPicPr>
                <p:cNvPr id="52" name="Ink 51">
                  <a:extLst>
                    <a:ext uri="{FF2B5EF4-FFF2-40B4-BE49-F238E27FC236}">
                      <a16:creationId xmlns:a16="http://schemas.microsoft.com/office/drawing/2014/main" id="{E2749FC9-84F8-4A1B-BB33-2A142DB8B8F1}"/>
                    </a:ext>
                  </a:extLst>
                </p:cNvPr>
                <p:cNvPicPr/>
                <p:nvPr/>
              </p:nvPicPr>
              <p:blipFill>
                <a:blip r:embed="rId90"/>
                <a:stretch>
                  <a:fillRect/>
                </a:stretch>
              </p:blipFill>
              <p:spPr>
                <a:xfrm>
                  <a:off x="4433969" y="619792"/>
                  <a:ext cx="3020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3" name="Ink 52">
                  <a:extLst>
                    <a:ext uri="{FF2B5EF4-FFF2-40B4-BE49-F238E27FC236}">
                      <a16:creationId xmlns:a16="http://schemas.microsoft.com/office/drawing/2014/main" id="{C5C75A00-6D16-4C30-9CD7-ABB112546B8B}"/>
                    </a:ext>
                  </a:extLst>
                </p14:cNvPr>
                <p14:cNvContentPartPr/>
                <p14:nvPr/>
              </p14:nvContentPartPr>
              <p14:xfrm>
                <a:off x="4532249" y="675592"/>
                <a:ext cx="67320" cy="171720"/>
              </p14:xfrm>
            </p:contentPart>
          </mc:Choice>
          <mc:Fallback>
            <p:pic>
              <p:nvPicPr>
                <p:cNvPr id="53" name="Ink 52">
                  <a:extLst>
                    <a:ext uri="{FF2B5EF4-FFF2-40B4-BE49-F238E27FC236}">
                      <a16:creationId xmlns:a16="http://schemas.microsoft.com/office/drawing/2014/main" id="{C5C75A00-6D16-4C30-9CD7-ABB112546B8B}"/>
                    </a:ext>
                  </a:extLst>
                </p:cNvPr>
                <p:cNvPicPr/>
                <p:nvPr/>
              </p:nvPicPr>
              <p:blipFill>
                <a:blip r:embed="rId92"/>
                <a:stretch>
                  <a:fillRect/>
                </a:stretch>
              </p:blipFill>
              <p:spPr>
                <a:xfrm>
                  <a:off x="4523249" y="666592"/>
                  <a:ext cx="849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4" name="Ink 53">
                  <a:extLst>
                    <a:ext uri="{FF2B5EF4-FFF2-40B4-BE49-F238E27FC236}">
                      <a16:creationId xmlns:a16="http://schemas.microsoft.com/office/drawing/2014/main" id="{DCD73AEE-66D4-4C00-865F-A3E0B2D18C57}"/>
                    </a:ext>
                  </a:extLst>
                </p14:cNvPr>
                <p14:cNvContentPartPr/>
                <p14:nvPr/>
              </p14:nvContentPartPr>
              <p14:xfrm>
                <a:off x="4558169" y="749392"/>
                <a:ext cx="182880" cy="22320"/>
              </p14:xfrm>
            </p:contentPart>
          </mc:Choice>
          <mc:Fallback>
            <p:pic>
              <p:nvPicPr>
                <p:cNvPr id="54" name="Ink 53">
                  <a:extLst>
                    <a:ext uri="{FF2B5EF4-FFF2-40B4-BE49-F238E27FC236}">
                      <a16:creationId xmlns:a16="http://schemas.microsoft.com/office/drawing/2014/main" id="{DCD73AEE-66D4-4C00-865F-A3E0B2D18C57}"/>
                    </a:ext>
                  </a:extLst>
                </p:cNvPr>
                <p:cNvPicPr/>
                <p:nvPr/>
              </p:nvPicPr>
              <p:blipFill>
                <a:blip r:embed="rId94"/>
                <a:stretch>
                  <a:fillRect/>
                </a:stretch>
              </p:blipFill>
              <p:spPr>
                <a:xfrm>
                  <a:off x="4549529" y="740392"/>
                  <a:ext cx="200520" cy="3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6E72310E-FAA2-407D-92C3-A7B70E328D7D}"/>
                  </a:ext>
                </a:extLst>
              </p14:cNvPr>
              <p14:cNvContentPartPr/>
              <p14:nvPr/>
            </p14:nvContentPartPr>
            <p14:xfrm>
              <a:off x="3037529" y="4525432"/>
              <a:ext cx="69120" cy="63000"/>
            </p14:xfrm>
          </p:contentPart>
        </mc:Choice>
        <mc:Fallback>
          <p:pic>
            <p:nvPicPr>
              <p:cNvPr id="60" name="Ink 59">
                <a:extLst>
                  <a:ext uri="{FF2B5EF4-FFF2-40B4-BE49-F238E27FC236}">
                    <a16:creationId xmlns:a16="http://schemas.microsoft.com/office/drawing/2014/main" id="{6E72310E-FAA2-407D-92C3-A7B70E328D7D}"/>
                  </a:ext>
                </a:extLst>
              </p:cNvPr>
              <p:cNvPicPr/>
              <p:nvPr/>
            </p:nvPicPr>
            <p:blipFill>
              <a:blip r:embed="rId96"/>
              <a:stretch>
                <a:fillRect/>
              </a:stretch>
            </p:blipFill>
            <p:spPr>
              <a:xfrm>
                <a:off x="3028529" y="4516432"/>
                <a:ext cx="86760" cy="80640"/>
              </a:xfrm>
              <a:prstGeom prst="rect">
                <a:avLst/>
              </a:prstGeom>
            </p:spPr>
          </p:pic>
        </mc:Fallback>
      </mc:AlternateContent>
      <p:grpSp>
        <p:nvGrpSpPr>
          <p:cNvPr id="63" name="Group 62">
            <a:extLst>
              <a:ext uri="{FF2B5EF4-FFF2-40B4-BE49-F238E27FC236}">
                <a16:creationId xmlns:a16="http://schemas.microsoft.com/office/drawing/2014/main" id="{A50F376B-266F-489D-B6F4-A4BC4608FA8C}"/>
              </a:ext>
            </a:extLst>
          </p:cNvPr>
          <p:cNvGrpSpPr/>
          <p:nvPr/>
        </p:nvGrpSpPr>
        <p:grpSpPr>
          <a:xfrm>
            <a:off x="2979569" y="5590312"/>
            <a:ext cx="131760" cy="154440"/>
            <a:chOff x="2979569" y="5590312"/>
            <a:chExt cx="131760" cy="154440"/>
          </a:xfrm>
        </p:grpSpPr>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27FB2557-8001-4453-AEFB-9DF62C93106B}"/>
                    </a:ext>
                  </a:extLst>
                </p14:cNvPr>
                <p14:cNvContentPartPr/>
                <p14:nvPr/>
              </p14:nvContentPartPr>
              <p14:xfrm>
                <a:off x="2992889" y="5590312"/>
                <a:ext cx="116640" cy="141840"/>
              </p14:xfrm>
            </p:contentPart>
          </mc:Choice>
          <mc:Fallback>
            <p:pic>
              <p:nvPicPr>
                <p:cNvPr id="61" name="Ink 60">
                  <a:extLst>
                    <a:ext uri="{FF2B5EF4-FFF2-40B4-BE49-F238E27FC236}">
                      <a16:creationId xmlns:a16="http://schemas.microsoft.com/office/drawing/2014/main" id="{27FB2557-8001-4453-AEFB-9DF62C93106B}"/>
                    </a:ext>
                  </a:extLst>
                </p:cNvPr>
                <p:cNvPicPr/>
                <p:nvPr/>
              </p:nvPicPr>
              <p:blipFill>
                <a:blip r:embed="rId98"/>
                <a:stretch>
                  <a:fillRect/>
                </a:stretch>
              </p:blipFill>
              <p:spPr>
                <a:xfrm>
                  <a:off x="2983889" y="5581312"/>
                  <a:ext cx="1342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2" name="Ink 61">
                  <a:extLst>
                    <a:ext uri="{FF2B5EF4-FFF2-40B4-BE49-F238E27FC236}">
                      <a16:creationId xmlns:a16="http://schemas.microsoft.com/office/drawing/2014/main" id="{A8680998-FAAE-4212-AF35-46FFEA588D74}"/>
                    </a:ext>
                  </a:extLst>
                </p14:cNvPr>
                <p14:cNvContentPartPr/>
                <p14:nvPr/>
              </p14:nvContentPartPr>
              <p14:xfrm>
                <a:off x="2979569" y="5604352"/>
                <a:ext cx="131760" cy="140400"/>
              </p14:xfrm>
            </p:contentPart>
          </mc:Choice>
          <mc:Fallback>
            <p:pic>
              <p:nvPicPr>
                <p:cNvPr id="62" name="Ink 61">
                  <a:extLst>
                    <a:ext uri="{FF2B5EF4-FFF2-40B4-BE49-F238E27FC236}">
                      <a16:creationId xmlns:a16="http://schemas.microsoft.com/office/drawing/2014/main" id="{A8680998-FAAE-4212-AF35-46FFEA588D74}"/>
                    </a:ext>
                  </a:extLst>
                </p:cNvPr>
                <p:cNvPicPr/>
                <p:nvPr/>
              </p:nvPicPr>
              <p:blipFill>
                <a:blip r:embed="rId100"/>
                <a:stretch>
                  <a:fillRect/>
                </a:stretch>
              </p:blipFill>
              <p:spPr>
                <a:xfrm>
                  <a:off x="2970569" y="5595352"/>
                  <a:ext cx="149400" cy="158040"/>
                </a:xfrm>
                <a:prstGeom prst="rect">
                  <a:avLst/>
                </a:prstGeom>
              </p:spPr>
            </p:pic>
          </mc:Fallback>
        </mc:AlternateContent>
      </p:grpSp>
      <p:grpSp>
        <p:nvGrpSpPr>
          <p:cNvPr id="2250" name="Group 2249">
            <a:extLst>
              <a:ext uri="{FF2B5EF4-FFF2-40B4-BE49-F238E27FC236}">
                <a16:creationId xmlns:a16="http://schemas.microsoft.com/office/drawing/2014/main" id="{0A436BB9-C019-468D-87E7-5438DCB18B8F}"/>
              </a:ext>
            </a:extLst>
          </p:cNvPr>
          <p:cNvGrpSpPr/>
          <p:nvPr/>
        </p:nvGrpSpPr>
        <p:grpSpPr>
          <a:xfrm>
            <a:off x="1555409" y="2866552"/>
            <a:ext cx="587160" cy="200880"/>
            <a:chOff x="1555409" y="2866552"/>
            <a:chExt cx="587160" cy="200880"/>
          </a:xfrm>
        </p:grpSpPr>
        <mc:AlternateContent xmlns:mc="http://schemas.openxmlformats.org/markup-compatibility/2006">
          <mc:Choice xmlns:p14="http://schemas.microsoft.com/office/powerpoint/2010/main" Requires="p14">
            <p:contentPart p14:bwMode="auto" r:id="rId101">
              <p14:nvContentPartPr>
                <p14:cNvPr id="2245" name="Ink 2244">
                  <a:extLst>
                    <a:ext uri="{FF2B5EF4-FFF2-40B4-BE49-F238E27FC236}">
                      <a16:creationId xmlns:a16="http://schemas.microsoft.com/office/drawing/2014/main" id="{C107754C-F081-41BE-8AA6-E1B65C5EFB03}"/>
                    </a:ext>
                  </a:extLst>
                </p14:cNvPr>
                <p14:cNvContentPartPr/>
                <p14:nvPr/>
              </p14:nvContentPartPr>
              <p14:xfrm>
                <a:off x="1564769" y="2970952"/>
                <a:ext cx="211320" cy="74520"/>
              </p14:xfrm>
            </p:contentPart>
          </mc:Choice>
          <mc:Fallback>
            <p:pic>
              <p:nvPicPr>
                <p:cNvPr id="2245" name="Ink 2244">
                  <a:extLst>
                    <a:ext uri="{FF2B5EF4-FFF2-40B4-BE49-F238E27FC236}">
                      <a16:creationId xmlns:a16="http://schemas.microsoft.com/office/drawing/2014/main" id="{C107754C-F081-41BE-8AA6-E1B65C5EFB03}"/>
                    </a:ext>
                  </a:extLst>
                </p:cNvPr>
                <p:cNvPicPr/>
                <p:nvPr/>
              </p:nvPicPr>
              <p:blipFill>
                <a:blip r:embed="rId102"/>
                <a:stretch>
                  <a:fillRect/>
                </a:stretch>
              </p:blipFill>
              <p:spPr>
                <a:xfrm>
                  <a:off x="1556129" y="2961952"/>
                  <a:ext cx="2289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246" name="Ink 2245">
                  <a:extLst>
                    <a:ext uri="{FF2B5EF4-FFF2-40B4-BE49-F238E27FC236}">
                      <a16:creationId xmlns:a16="http://schemas.microsoft.com/office/drawing/2014/main" id="{D3085F0D-D9B5-4D2E-A8C2-DDA62641ABA2}"/>
                    </a:ext>
                  </a:extLst>
                </p14:cNvPr>
                <p14:cNvContentPartPr/>
                <p14:nvPr/>
              </p14:nvContentPartPr>
              <p14:xfrm>
                <a:off x="1555409" y="2998312"/>
                <a:ext cx="217080" cy="69120"/>
              </p14:xfrm>
            </p:contentPart>
          </mc:Choice>
          <mc:Fallback>
            <p:pic>
              <p:nvPicPr>
                <p:cNvPr id="2246" name="Ink 2245">
                  <a:extLst>
                    <a:ext uri="{FF2B5EF4-FFF2-40B4-BE49-F238E27FC236}">
                      <a16:creationId xmlns:a16="http://schemas.microsoft.com/office/drawing/2014/main" id="{D3085F0D-D9B5-4D2E-A8C2-DDA62641ABA2}"/>
                    </a:ext>
                  </a:extLst>
                </p:cNvPr>
                <p:cNvPicPr/>
                <p:nvPr/>
              </p:nvPicPr>
              <p:blipFill>
                <a:blip r:embed="rId104"/>
                <a:stretch>
                  <a:fillRect/>
                </a:stretch>
              </p:blipFill>
              <p:spPr>
                <a:xfrm>
                  <a:off x="1546769" y="2989672"/>
                  <a:ext cx="2347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247" name="Ink 2246">
                  <a:extLst>
                    <a:ext uri="{FF2B5EF4-FFF2-40B4-BE49-F238E27FC236}">
                      <a16:creationId xmlns:a16="http://schemas.microsoft.com/office/drawing/2014/main" id="{7528A06A-5017-4204-A4FF-42F5EBCB1DCB}"/>
                    </a:ext>
                  </a:extLst>
                </p14:cNvPr>
                <p14:cNvContentPartPr/>
                <p14:nvPr/>
              </p14:nvContentPartPr>
              <p14:xfrm>
                <a:off x="1867889" y="2893192"/>
                <a:ext cx="111960" cy="84600"/>
              </p14:xfrm>
            </p:contentPart>
          </mc:Choice>
          <mc:Fallback>
            <p:pic>
              <p:nvPicPr>
                <p:cNvPr id="2247" name="Ink 2246">
                  <a:extLst>
                    <a:ext uri="{FF2B5EF4-FFF2-40B4-BE49-F238E27FC236}">
                      <a16:creationId xmlns:a16="http://schemas.microsoft.com/office/drawing/2014/main" id="{7528A06A-5017-4204-A4FF-42F5EBCB1DCB}"/>
                    </a:ext>
                  </a:extLst>
                </p:cNvPr>
                <p:cNvPicPr/>
                <p:nvPr/>
              </p:nvPicPr>
              <p:blipFill>
                <a:blip r:embed="rId106"/>
                <a:stretch>
                  <a:fillRect/>
                </a:stretch>
              </p:blipFill>
              <p:spPr>
                <a:xfrm>
                  <a:off x="1858889" y="2884552"/>
                  <a:ext cx="1296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248" name="Ink 2247">
                  <a:extLst>
                    <a:ext uri="{FF2B5EF4-FFF2-40B4-BE49-F238E27FC236}">
                      <a16:creationId xmlns:a16="http://schemas.microsoft.com/office/drawing/2014/main" id="{B2BF5560-1935-49FE-B484-B9F99EFCD7F5}"/>
                    </a:ext>
                  </a:extLst>
                </p14:cNvPr>
                <p14:cNvContentPartPr/>
                <p14:nvPr/>
              </p14:nvContentPartPr>
              <p14:xfrm>
                <a:off x="1862129" y="2866552"/>
                <a:ext cx="77400" cy="144720"/>
              </p14:xfrm>
            </p:contentPart>
          </mc:Choice>
          <mc:Fallback>
            <p:pic>
              <p:nvPicPr>
                <p:cNvPr id="2248" name="Ink 2247">
                  <a:extLst>
                    <a:ext uri="{FF2B5EF4-FFF2-40B4-BE49-F238E27FC236}">
                      <a16:creationId xmlns:a16="http://schemas.microsoft.com/office/drawing/2014/main" id="{B2BF5560-1935-49FE-B484-B9F99EFCD7F5}"/>
                    </a:ext>
                  </a:extLst>
                </p:cNvPr>
                <p:cNvPicPr/>
                <p:nvPr/>
              </p:nvPicPr>
              <p:blipFill>
                <a:blip r:embed="rId108"/>
                <a:stretch>
                  <a:fillRect/>
                </a:stretch>
              </p:blipFill>
              <p:spPr>
                <a:xfrm>
                  <a:off x="1853489" y="2857912"/>
                  <a:ext cx="95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249" name="Ink 2248">
                  <a:extLst>
                    <a:ext uri="{FF2B5EF4-FFF2-40B4-BE49-F238E27FC236}">
                      <a16:creationId xmlns:a16="http://schemas.microsoft.com/office/drawing/2014/main" id="{8F3C926D-019C-4A97-AC91-D1EFB2DA5366}"/>
                    </a:ext>
                  </a:extLst>
                </p14:cNvPr>
                <p14:cNvContentPartPr/>
                <p14:nvPr/>
              </p14:nvContentPartPr>
              <p14:xfrm>
                <a:off x="1999649" y="2924872"/>
                <a:ext cx="142920" cy="85320"/>
              </p14:xfrm>
            </p:contentPart>
          </mc:Choice>
          <mc:Fallback>
            <p:pic>
              <p:nvPicPr>
                <p:cNvPr id="2249" name="Ink 2248">
                  <a:extLst>
                    <a:ext uri="{FF2B5EF4-FFF2-40B4-BE49-F238E27FC236}">
                      <a16:creationId xmlns:a16="http://schemas.microsoft.com/office/drawing/2014/main" id="{8F3C926D-019C-4A97-AC91-D1EFB2DA5366}"/>
                    </a:ext>
                  </a:extLst>
                </p:cNvPr>
                <p:cNvPicPr/>
                <p:nvPr/>
              </p:nvPicPr>
              <p:blipFill>
                <a:blip r:embed="rId110"/>
                <a:stretch>
                  <a:fillRect/>
                </a:stretch>
              </p:blipFill>
              <p:spPr>
                <a:xfrm>
                  <a:off x="1991009" y="2916232"/>
                  <a:ext cx="160560" cy="102960"/>
                </a:xfrm>
                <a:prstGeom prst="rect">
                  <a:avLst/>
                </a:prstGeom>
              </p:spPr>
            </p:pic>
          </mc:Fallback>
        </mc:AlternateContent>
      </p:grpSp>
      <p:grpSp>
        <p:nvGrpSpPr>
          <p:cNvPr id="2255" name="Group 2254">
            <a:extLst>
              <a:ext uri="{FF2B5EF4-FFF2-40B4-BE49-F238E27FC236}">
                <a16:creationId xmlns:a16="http://schemas.microsoft.com/office/drawing/2014/main" id="{0FDB6092-070E-475F-A856-628A7E487619}"/>
              </a:ext>
            </a:extLst>
          </p:cNvPr>
          <p:cNvGrpSpPr/>
          <p:nvPr/>
        </p:nvGrpSpPr>
        <p:grpSpPr>
          <a:xfrm>
            <a:off x="2025569" y="5064352"/>
            <a:ext cx="645120" cy="246960"/>
            <a:chOff x="2025569" y="5064352"/>
            <a:chExt cx="645120" cy="246960"/>
          </a:xfrm>
        </p:grpSpPr>
        <mc:AlternateContent xmlns:mc="http://schemas.openxmlformats.org/markup-compatibility/2006">
          <mc:Choice xmlns:p14="http://schemas.microsoft.com/office/powerpoint/2010/main" Requires="p14">
            <p:contentPart p14:bwMode="auto" r:id="rId111">
              <p14:nvContentPartPr>
                <p14:cNvPr id="2251" name="Ink 2250">
                  <a:extLst>
                    <a:ext uri="{FF2B5EF4-FFF2-40B4-BE49-F238E27FC236}">
                      <a16:creationId xmlns:a16="http://schemas.microsoft.com/office/drawing/2014/main" id="{A77E7A5E-D329-4730-B837-A4ED83ABF190}"/>
                    </a:ext>
                  </a:extLst>
                </p14:cNvPr>
                <p14:cNvContentPartPr/>
                <p14:nvPr/>
              </p14:nvContentPartPr>
              <p14:xfrm>
                <a:off x="2025569" y="5064352"/>
                <a:ext cx="132840" cy="172080"/>
              </p14:xfrm>
            </p:contentPart>
          </mc:Choice>
          <mc:Fallback>
            <p:pic>
              <p:nvPicPr>
                <p:cNvPr id="2251" name="Ink 2250">
                  <a:extLst>
                    <a:ext uri="{FF2B5EF4-FFF2-40B4-BE49-F238E27FC236}">
                      <a16:creationId xmlns:a16="http://schemas.microsoft.com/office/drawing/2014/main" id="{A77E7A5E-D329-4730-B837-A4ED83ABF190}"/>
                    </a:ext>
                  </a:extLst>
                </p:cNvPr>
                <p:cNvPicPr/>
                <p:nvPr/>
              </p:nvPicPr>
              <p:blipFill>
                <a:blip r:embed="rId112"/>
                <a:stretch>
                  <a:fillRect/>
                </a:stretch>
              </p:blipFill>
              <p:spPr>
                <a:xfrm>
                  <a:off x="2016929" y="5055712"/>
                  <a:ext cx="1504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252" name="Ink 2251">
                  <a:extLst>
                    <a:ext uri="{FF2B5EF4-FFF2-40B4-BE49-F238E27FC236}">
                      <a16:creationId xmlns:a16="http://schemas.microsoft.com/office/drawing/2014/main" id="{03C1EB65-AFE5-4D33-8CE4-1649478C4C62}"/>
                    </a:ext>
                  </a:extLst>
                </p14:cNvPr>
                <p14:cNvContentPartPr/>
                <p14:nvPr/>
              </p14:nvContentPartPr>
              <p14:xfrm>
                <a:off x="2229689" y="5155792"/>
                <a:ext cx="149400" cy="118440"/>
              </p14:xfrm>
            </p:contentPart>
          </mc:Choice>
          <mc:Fallback>
            <p:pic>
              <p:nvPicPr>
                <p:cNvPr id="2252" name="Ink 2251">
                  <a:extLst>
                    <a:ext uri="{FF2B5EF4-FFF2-40B4-BE49-F238E27FC236}">
                      <a16:creationId xmlns:a16="http://schemas.microsoft.com/office/drawing/2014/main" id="{03C1EB65-AFE5-4D33-8CE4-1649478C4C62}"/>
                    </a:ext>
                  </a:extLst>
                </p:cNvPr>
                <p:cNvPicPr/>
                <p:nvPr/>
              </p:nvPicPr>
              <p:blipFill>
                <a:blip r:embed="rId114"/>
                <a:stretch>
                  <a:fillRect/>
                </a:stretch>
              </p:blipFill>
              <p:spPr>
                <a:xfrm>
                  <a:off x="2221049" y="5147152"/>
                  <a:ext cx="1670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253" name="Ink 2252">
                  <a:extLst>
                    <a:ext uri="{FF2B5EF4-FFF2-40B4-BE49-F238E27FC236}">
                      <a16:creationId xmlns:a16="http://schemas.microsoft.com/office/drawing/2014/main" id="{F1C08D93-26AE-4778-9D85-CF9137CBDB32}"/>
                    </a:ext>
                  </a:extLst>
                </p14:cNvPr>
                <p14:cNvContentPartPr/>
                <p14:nvPr/>
              </p14:nvContentPartPr>
              <p14:xfrm>
                <a:off x="2268929" y="5133112"/>
                <a:ext cx="87120" cy="178200"/>
              </p14:xfrm>
            </p:contentPart>
          </mc:Choice>
          <mc:Fallback>
            <p:pic>
              <p:nvPicPr>
                <p:cNvPr id="2253" name="Ink 2252">
                  <a:extLst>
                    <a:ext uri="{FF2B5EF4-FFF2-40B4-BE49-F238E27FC236}">
                      <a16:creationId xmlns:a16="http://schemas.microsoft.com/office/drawing/2014/main" id="{F1C08D93-26AE-4778-9D85-CF9137CBDB32}"/>
                    </a:ext>
                  </a:extLst>
                </p:cNvPr>
                <p:cNvPicPr/>
                <p:nvPr/>
              </p:nvPicPr>
              <p:blipFill>
                <a:blip r:embed="rId116"/>
                <a:stretch>
                  <a:fillRect/>
                </a:stretch>
              </p:blipFill>
              <p:spPr>
                <a:xfrm>
                  <a:off x="2259929" y="5124472"/>
                  <a:ext cx="1047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254" name="Ink 2253">
                  <a:extLst>
                    <a:ext uri="{FF2B5EF4-FFF2-40B4-BE49-F238E27FC236}">
                      <a16:creationId xmlns:a16="http://schemas.microsoft.com/office/drawing/2014/main" id="{7A852432-8EE4-43AE-BD1C-0C7A09D8E4AB}"/>
                    </a:ext>
                  </a:extLst>
                </p14:cNvPr>
                <p14:cNvContentPartPr/>
                <p14:nvPr/>
              </p14:nvContentPartPr>
              <p14:xfrm>
                <a:off x="2444609" y="5190352"/>
                <a:ext cx="226080" cy="116280"/>
              </p14:xfrm>
            </p:contentPart>
          </mc:Choice>
          <mc:Fallback>
            <p:pic>
              <p:nvPicPr>
                <p:cNvPr id="2254" name="Ink 2253">
                  <a:extLst>
                    <a:ext uri="{FF2B5EF4-FFF2-40B4-BE49-F238E27FC236}">
                      <a16:creationId xmlns:a16="http://schemas.microsoft.com/office/drawing/2014/main" id="{7A852432-8EE4-43AE-BD1C-0C7A09D8E4AB}"/>
                    </a:ext>
                  </a:extLst>
                </p:cNvPr>
                <p:cNvPicPr/>
                <p:nvPr/>
              </p:nvPicPr>
              <p:blipFill>
                <a:blip r:embed="rId118"/>
                <a:stretch>
                  <a:fillRect/>
                </a:stretch>
              </p:blipFill>
              <p:spPr>
                <a:xfrm>
                  <a:off x="2435609" y="5181352"/>
                  <a:ext cx="243720" cy="133920"/>
                </a:xfrm>
                <a:prstGeom prst="rect">
                  <a:avLst/>
                </a:prstGeom>
              </p:spPr>
            </p:pic>
          </mc:Fallback>
        </mc:AlternateContent>
      </p:grpSp>
      <p:grpSp>
        <p:nvGrpSpPr>
          <p:cNvPr id="2258" name="Group 2257">
            <a:extLst>
              <a:ext uri="{FF2B5EF4-FFF2-40B4-BE49-F238E27FC236}">
                <a16:creationId xmlns:a16="http://schemas.microsoft.com/office/drawing/2014/main" id="{0C96EB2B-0103-4C30-91CA-1370184B679B}"/>
              </a:ext>
            </a:extLst>
          </p:cNvPr>
          <p:cNvGrpSpPr/>
          <p:nvPr/>
        </p:nvGrpSpPr>
        <p:grpSpPr>
          <a:xfrm>
            <a:off x="9395849" y="5614432"/>
            <a:ext cx="122400" cy="119880"/>
            <a:chOff x="9395849" y="5614432"/>
            <a:chExt cx="122400" cy="119880"/>
          </a:xfrm>
        </p:grpSpPr>
        <mc:AlternateContent xmlns:mc="http://schemas.openxmlformats.org/markup-compatibility/2006">
          <mc:Choice xmlns:p14="http://schemas.microsoft.com/office/powerpoint/2010/main" Requires="p14">
            <p:contentPart p14:bwMode="auto" r:id="rId119">
              <p14:nvContentPartPr>
                <p14:cNvPr id="2256" name="Ink 2255">
                  <a:extLst>
                    <a:ext uri="{FF2B5EF4-FFF2-40B4-BE49-F238E27FC236}">
                      <a16:creationId xmlns:a16="http://schemas.microsoft.com/office/drawing/2014/main" id="{34434111-1E22-4CE9-AF5A-5470B525635F}"/>
                    </a:ext>
                  </a:extLst>
                </p14:cNvPr>
                <p14:cNvContentPartPr/>
                <p14:nvPr/>
              </p14:nvContentPartPr>
              <p14:xfrm>
                <a:off x="9396929" y="5614432"/>
                <a:ext cx="121320" cy="119520"/>
              </p14:xfrm>
            </p:contentPart>
          </mc:Choice>
          <mc:Fallback>
            <p:pic>
              <p:nvPicPr>
                <p:cNvPr id="2256" name="Ink 2255">
                  <a:extLst>
                    <a:ext uri="{FF2B5EF4-FFF2-40B4-BE49-F238E27FC236}">
                      <a16:creationId xmlns:a16="http://schemas.microsoft.com/office/drawing/2014/main" id="{34434111-1E22-4CE9-AF5A-5470B525635F}"/>
                    </a:ext>
                  </a:extLst>
                </p:cNvPr>
                <p:cNvPicPr/>
                <p:nvPr/>
              </p:nvPicPr>
              <p:blipFill>
                <a:blip r:embed="rId120"/>
                <a:stretch>
                  <a:fillRect/>
                </a:stretch>
              </p:blipFill>
              <p:spPr>
                <a:xfrm>
                  <a:off x="9388289" y="5605432"/>
                  <a:ext cx="1389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257" name="Ink 2256">
                  <a:extLst>
                    <a:ext uri="{FF2B5EF4-FFF2-40B4-BE49-F238E27FC236}">
                      <a16:creationId xmlns:a16="http://schemas.microsoft.com/office/drawing/2014/main" id="{8A36667C-1107-4F33-BDB7-3C3E545424AB}"/>
                    </a:ext>
                  </a:extLst>
                </p14:cNvPr>
                <p14:cNvContentPartPr/>
                <p14:nvPr/>
              </p14:nvContentPartPr>
              <p14:xfrm>
                <a:off x="9395849" y="5622712"/>
                <a:ext cx="110520" cy="111600"/>
              </p14:xfrm>
            </p:contentPart>
          </mc:Choice>
          <mc:Fallback>
            <p:pic>
              <p:nvPicPr>
                <p:cNvPr id="2257" name="Ink 2256">
                  <a:extLst>
                    <a:ext uri="{FF2B5EF4-FFF2-40B4-BE49-F238E27FC236}">
                      <a16:creationId xmlns:a16="http://schemas.microsoft.com/office/drawing/2014/main" id="{8A36667C-1107-4F33-BDB7-3C3E545424AB}"/>
                    </a:ext>
                  </a:extLst>
                </p:cNvPr>
                <p:cNvPicPr/>
                <p:nvPr/>
              </p:nvPicPr>
              <p:blipFill>
                <a:blip r:embed="rId122"/>
                <a:stretch>
                  <a:fillRect/>
                </a:stretch>
              </p:blipFill>
              <p:spPr>
                <a:xfrm>
                  <a:off x="9386849" y="5614072"/>
                  <a:ext cx="128160" cy="12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3">
            <p14:nvContentPartPr>
              <p14:cNvPr id="2259" name="Ink 2258">
                <a:extLst>
                  <a:ext uri="{FF2B5EF4-FFF2-40B4-BE49-F238E27FC236}">
                    <a16:creationId xmlns:a16="http://schemas.microsoft.com/office/drawing/2014/main" id="{F7307663-F32F-4B4B-B6B0-FFB2D1B4F886}"/>
                  </a:ext>
                </a:extLst>
              </p14:cNvPr>
              <p14:cNvContentPartPr/>
              <p14:nvPr/>
            </p14:nvContentPartPr>
            <p14:xfrm>
              <a:off x="9438689" y="2974912"/>
              <a:ext cx="45360" cy="70560"/>
            </p14:xfrm>
          </p:contentPart>
        </mc:Choice>
        <mc:Fallback>
          <p:pic>
            <p:nvPicPr>
              <p:cNvPr id="2259" name="Ink 2258">
                <a:extLst>
                  <a:ext uri="{FF2B5EF4-FFF2-40B4-BE49-F238E27FC236}">
                    <a16:creationId xmlns:a16="http://schemas.microsoft.com/office/drawing/2014/main" id="{F7307663-F32F-4B4B-B6B0-FFB2D1B4F886}"/>
                  </a:ext>
                </a:extLst>
              </p:cNvPr>
              <p:cNvPicPr/>
              <p:nvPr/>
            </p:nvPicPr>
            <p:blipFill>
              <a:blip r:embed="rId124"/>
              <a:stretch>
                <a:fillRect/>
              </a:stretch>
            </p:blipFill>
            <p:spPr>
              <a:xfrm>
                <a:off x="9429689" y="2966272"/>
                <a:ext cx="63000" cy="88200"/>
              </a:xfrm>
              <a:prstGeom prst="rect">
                <a:avLst/>
              </a:prstGeom>
            </p:spPr>
          </p:pic>
        </mc:Fallback>
      </mc:AlternateContent>
      <p:grpSp>
        <p:nvGrpSpPr>
          <p:cNvPr id="2264" name="Group 2263">
            <a:extLst>
              <a:ext uri="{FF2B5EF4-FFF2-40B4-BE49-F238E27FC236}">
                <a16:creationId xmlns:a16="http://schemas.microsoft.com/office/drawing/2014/main" id="{A0337D44-DD43-4A38-8ADF-A82D2D4D4FFE}"/>
              </a:ext>
            </a:extLst>
          </p:cNvPr>
          <p:cNvGrpSpPr/>
          <p:nvPr/>
        </p:nvGrpSpPr>
        <p:grpSpPr>
          <a:xfrm>
            <a:off x="7715009" y="2961232"/>
            <a:ext cx="125280" cy="110520"/>
            <a:chOff x="7715009" y="2961232"/>
            <a:chExt cx="125280" cy="110520"/>
          </a:xfrm>
        </p:grpSpPr>
        <mc:AlternateContent xmlns:mc="http://schemas.openxmlformats.org/markup-compatibility/2006">
          <mc:Choice xmlns:p14="http://schemas.microsoft.com/office/powerpoint/2010/main" Requires="p14">
            <p:contentPart p14:bwMode="auto" r:id="rId125">
              <p14:nvContentPartPr>
                <p14:cNvPr id="2260" name="Ink 2259">
                  <a:extLst>
                    <a:ext uri="{FF2B5EF4-FFF2-40B4-BE49-F238E27FC236}">
                      <a16:creationId xmlns:a16="http://schemas.microsoft.com/office/drawing/2014/main" id="{D139C5EB-14FE-499E-A53E-39705D7CDC19}"/>
                    </a:ext>
                  </a:extLst>
                </p14:cNvPr>
                <p14:cNvContentPartPr/>
                <p14:nvPr/>
              </p14:nvContentPartPr>
              <p14:xfrm>
                <a:off x="7731569" y="2978872"/>
                <a:ext cx="93240" cy="83880"/>
              </p14:xfrm>
            </p:contentPart>
          </mc:Choice>
          <mc:Fallback>
            <p:pic>
              <p:nvPicPr>
                <p:cNvPr id="2260" name="Ink 2259">
                  <a:extLst>
                    <a:ext uri="{FF2B5EF4-FFF2-40B4-BE49-F238E27FC236}">
                      <a16:creationId xmlns:a16="http://schemas.microsoft.com/office/drawing/2014/main" id="{D139C5EB-14FE-499E-A53E-39705D7CDC19}"/>
                    </a:ext>
                  </a:extLst>
                </p:cNvPr>
                <p:cNvPicPr/>
                <p:nvPr/>
              </p:nvPicPr>
              <p:blipFill>
                <a:blip r:embed="rId126"/>
                <a:stretch>
                  <a:fillRect/>
                </a:stretch>
              </p:blipFill>
              <p:spPr>
                <a:xfrm>
                  <a:off x="7722929" y="2970232"/>
                  <a:ext cx="1108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261" name="Ink 2260">
                  <a:extLst>
                    <a:ext uri="{FF2B5EF4-FFF2-40B4-BE49-F238E27FC236}">
                      <a16:creationId xmlns:a16="http://schemas.microsoft.com/office/drawing/2014/main" id="{565F4F7C-5D8C-4731-98DE-59714E5016BE}"/>
                    </a:ext>
                  </a:extLst>
                </p14:cNvPr>
                <p14:cNvContentPartPr/>
                <p14:nvPr/>
              </p14:nvContentPartPr>
              <p14:xfrm>
                <a:off x="7719689" y="2969512"/>
                <a:ext cx="110880" cy="92520"/>
              </p14:xfrm>
            </p:contentPart>
          </mc:Choice>
          <mc:Fallback>
            <p:pic>
              <p:nvPicPr>
                <p:cNvPr id="2261" name="Ink 2260">
                  <a:extLst>
                    <a:ext uri="{FF2B5EF4-FFF2-40B4-BE49-F238E27FC236}">
                      <a16:creationId xmlns:a16="http://schemas.microsoft.com/office/drawing/2014/main" id="{565F4F7C-5D8C-4731-98DE-59714E5016BE}"/>
                    </a:ext>
                  </a:extLst>
                </p:cNvPr>
                <p:cNvPicPr/>
                <p:nvPr/>
              </p:nvPicPr>
              <p:blipFill>
                <a:blip r:embed="rId128"/>
                <a:stretch>
                  <a:fillRect/>
                </a:stretch>
              </p:blipFill>
              <p:spPr>
                <a:xfrm>
                  <a:off x="7711049" y="2960512"/>
                  <a:ext cx="1285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262" name="Ink 2261">
                  <a:extLst>
                    <a:ext uri="{FF2B5EF4-FFF2-40B4-BE49-F238E27FC236}">
                      <a16:creationId xmlns:a16="http://schemas.microsoft.com/office/drawing/2014/main" id="{6AA02667-87E0-4BA0-9A6E-5BB2CE3BA07D}"/>
                    </a:ext>
                  </a:extLst>
                </p14:cNvPr>
                <p14:cNvContentPartPr/>
                <p14:nvPr/>
              </p14:nvContentPartPr>
              <p14:xfrm>
                <a:off x="7734449" y="2967352"/>
                <a:ext cx="95400" cy="104400"/>
              </p14:xfrm>
            </p:contentPart>
          </mc:Choice>
          <mc:Fallback>
            <p:pic>
              <p:nvPicPr>
                <p:cNvPr id="2262" name="Ink 2261">
                  <a:extLst>
                    <a:ext uri="{FF2B5EF4-FFF2-40B4-BE49-F238E27FC236}">
                      <a16:creationId xmlns:a16="http://schemas.microsoft.com/office/drawing/2014/main" id="{6AA02667-87E0-4BA0-9A6E-5BB2CE3BA07D}"/>
                    </a:ext>
                  </a:extLst>
                </p:cNvPr>
                <p:cNvPicPr/>
                <p:nvPr/>
              </p:nvPicPr>
              <p:blipFill>
                <a:blip r:embed="rId130"/>
                <a:stretch>
                  <a:fillRect/>
                </a:stretch>
              </p:blipFill>
              <p:spPr>
                <a:xfrm>
                  <a:off x="7725809" y="2958352"/>
                  <a:ext cx="1130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263" name="Ink 2262">
                  <a:extLst>
                    <a:ext uri="{FF2B5EF4-FFF2-40B4-BE49-F238E27FC236}">
                      <a16:creationId xmlns:a16="http://schemas.microsoft.com/office/drawing/2014/main" id="{B4A6CC3B-61BB-47F7-BB18-6BF68565D95C}"/>
                    </a:ext>
                  </a:extLst>
                </p14:cNvPr>
                <p14:cNvContentPartPr/>
                <p14:nvPr/>
              </p14:nvContentPartPr>
              <p14:xfrm>
                <a:off x="7715009" y="2961232"/>
                <a:ext cx="125280" cy="105120"/>
              </p14:xfrm>
            </p:contentPart>
          </mc:Choice>
          <mc:Fallback>
            <p:pic>
              <p:nvPicPr>
                <p:cNvPr id="2263" name="Ink 2262">
                  <a:extLst>
                    <a:ext uri="{FF2B5EF4-FFF2-40B4-BE49-F238E27FC236}">
                      <a16:creationId xmlns:a16="http://schemas.microsoft.com/office/drawing/2014/main" id="{B4A6CC3B-61BB-47F7-BB18-6BF68565D95C}"/>
                    </a:ext>
                  </a:extLst>
                </p:cNvPr>
                <p:cNvPicPr/>
                <p:nvPr/>
              </p:nvPicPr>
              <p:blipFill>
                <a:blip r:embed="rId132"/>
                <a:stretch>
                  <a:fillRect/>
                </a:stretch>
              </p:blipFill>
              <p:spPr>
                <a:xfrm>
                  <a:off x="7706009" y="2952592"/>
                  <a:ext cx="142920" cy="122760"/>
                </a:xfrm>
                <a:prstGeom prst="rect">
                  <a:avLst/>
                </a:prstGeom>
              </p:spPr>
            </p:pic>
          </mc:Fallback>
        </mc:AlternateContent>
      </p:grpSp>
      <p:grpSp>
        <p:nvGrpSpPr>
          <p:cNvPr id="2271" name="Group 2270">
            <a:extLst>
              <a:ext uri="{FF2B5EF4-FFF2-40B4-BE49-F238E27FC236}">
                <a16:creationId xmlns:a16="http://schemas.microsoft.com/office/drawing/2014/main" id="{C271E36B-88B7-4A25-BE15-E9DB84359D05}"/>
              </a:ext>
            </a:extLst>
          </p:cNvPr>
          <p:cNvGrpSpPr/>
          <p:nvPr/>
        </p:nvGrpSpPr>
        <p:grpSpPr>
          <a:xfrm>
            <a:off x="9522929" y="2944672"/>
            <a:ext cx="1059120" cy="227160"/>
            <a:chOff x="9522929" y="2944672"/>
            <a:chExt cx="1059120" cy="227160"/>
          </a:xfrm>
        </p:grpSpPr>
        <mc:AlternateContent xmlns:mc="http://schemas.openxmlformats.org/markup-compatibility/2006">
          <mc:Choice xmlns:p14="http://schemas.microsoft.com/office/powerpoint/2010/main" Requires="p14">
            <p:contentPart p14:bwMode="auto" r:id="rId133">
              <p14:nvContentPartPr>
                <p14:cNvPr id="2265" name="Ink 2264">
                  <a:extLst>
                    <a:ext uri="{FF2B5EF4-FFF2-40B4-BE49-F238E27FC236}">
                      <a16:creationId xmlns:a16="http://schemas.microsoft.com/office/drawing/2014/main" id="{6FD2CC1C-B613-4870-8860-5A011D0B3D0D}"/>
                    </a:ext>
                  </a:extLst>
                </p14:cNvPr>
                <p14:cNvContentPartPr/>
                <p14:nvPr/>
              </p14:nvContentPartPr>
              <p14:xfrm>
                <a:off x="9522929" y="2993992"/>
                <a:ext cx="395280" cy="28800"/>
              </p14:xfrm>
            </p:contentPart>
          </mc:Choice>
          <mc:Fallback>
            <p:pic>
              <p:nvPicPr>
                <p:cNvPr id="2265" name="Ink 2264">
                  <a:extLst>
                    <a:ext uri="{FF2B5EF4-FFF2-40B4-BE49-F238E27FC236}">
                      <a16:creationId xmlns:a16="http://schemas.microsoft.com/office/drawing/2014/main" id="{6FD2CC1C-B613-4870-8860-5A011D0B3D0D}"/>
                    </a:ext>
                  </a:extLst>
                </p:cNvPr>
                <p:cNvPicPr/>
                <p:nvPr/>
              </p:nvPicPr>
              <p:blipFill>
                <a:blip r:embed="rId134"/>
                <a:stretch>
                  <a:fillRect/>
                </a:stretch>
              </p:blipFill>
              <p:spPr>
                <a:xfrm>
                  <a:off x="9513929" y="2985352"/>
                  <a:ext cx="4129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266" name="Ink 2265">
                  <a:extLst>
                    <a:ext uri="{FF2B5EF4-FFF2-40B4-BE49-F238E27FC236}">
                      <a16:creationId xmlns:a16="http://schemas.microsoft.com/office/drawing/2014/main" id="{4378C6A0-F26F-4D94-96C7-FF35243F788D}"/>
                    </a:ext>
                  </a:extLst>
                </p14:cNvPr>
                <p14:cNvContentPartPr/>
                <p14:nvPr/>
              </p14:nvContentPartPr>
              <p14:xfrm>
                <a:off x="9939809" y="2944672"/>
                <a:ext cx="130320" cy="212400"/>
              </p14:xfrm>
            </p:contentPart>
          </mc:Choice>
          <mc:Fallback>
            <p:pic>
              <p:nvPicPr>
                <p:cNvPr id="2266" name="Ink 2265">
                  <a:extLst>
                    <a:ext uri="{FF2B5EF4-FFF2-40B4-BE49-F238E27FC236}">
                      <a16:creationId xmlns:a16="http://schemas.microsoft.com/office/drawing/2014/main" id="{4378C6A0-F26F-4D94-96C7-FF35243F788D}"/>
                    </a:ext>
                  </a:extLst>
                </p:cNvPr>
                <p:cNvPicPr/>
                <p:nvPr/>
              </p:nvPicPr>
              <p:blipFill>
                <a:blip r:embed="rId136"/>
                <a:stretch>
                  <a:fillRect/>
                </a:stretch>
              </p:blipFill>
              <p:spPr>
                <a:xfrm>
                  <a:off x="9930809" y="2935672"/>
                  <a:ext cx="1479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267" name="Ink 2266">
                  <a:extLst>
                    <a:ext uri="{FF2B5EF4-FFF2-40B4-BE49-F238E27FC236}">
                      <a16:creationId xmlns:a16="http://schemas.microsoft.com/office/drawing/2014/main" id="{16C09265-4C48-4343-816E-6DD145E660AA}"/>
                    </a:ext>
                  </a:extLst>
                </p14:cNvPr>
                <p14:cNvContentPartPr/>
                <p14:nvPr/>
              </p14:nvContentPartPr>
              <p14:xfrm>
                <a:off x="9994889" y="3067792"/>
                <a:ext cx="100800" cy="12240"/>
              </p14:xfrm>
            </p:contentPart>
          </mc:Choice>
          <mc:Fallback>
            <p:pic>
              <p:nvPicPr>
                <p:cNvPr id="2267" name="Ink 2266">
                  <a:extLst>
                    <a:ext uri="{FF2B5EF4-FFF2-40B4-BE49-F238E27FC236}">
                      <a16:creationId xmlns:a16="http://schemas.microsoft.com/office/drawing/2014/main" id="{16C09265-4C48-4343-816E-6DD145E660AA}"/>
                    </a:ext>
                  </a:extLst>
                </p:cNvPr>
                <p:cNvPicPr/>
                <p:nvPr/>
              </p:nvPicPr>
              <p:blipFill>
                <a:blip r:embed="rId138"/>
                <a:stretch>
                  <a:fillRect/>
                </a:stretch>
              </p:blipFill>
              <p:spPr>
                <a:xfrm>
                  <a:off x="9986249" y="3058792"/>
                  <a:ext cx="1184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268" name="Ink 2267">
                  <a:extLst>
                    <a:ext uri="{FF2B5EF4-FFF2-40B4-BE49-F238E27FC236}">
                      <a16:creationId xmlns:a16="http://schemas.microsoft.com/office/drawing/2014/main" id="{C8A8F803-6C28-4DDD-B2FE-5FA24B7279F7}"/>
                    </a:ext>
                  </a:extLst>
                </p14:cNvPr>
                <p14:cNvContentPartPr/>
                <p14:nvPr/>
              </p14:nvContentPartPr>
              <p14:xfrm>
                <a:off x="10162649" y="3096592"/>
                <a:ext cx="227520" cy="67320"/>
              </p14:xfrm>
            </p:contentPart>
          </mc:Choice>
          <mc:Fallback>
            <p:pic>
              <p:nvPicPr>
                <p:cNvPr id="2268" name="Ink 2267">
                  <a:extLst>
                    <a:ext uri="{FF2B5EF4-FFF2-40B4-BE49-F238E27FC236}">
                      <a16:creationId xmlns:a16="http://schemas.microsoft.com/office/drawing/2014/main" id="{C8A8F803-6C28-4DDD-B2FE-5FA24B7279F7}"/>
                    </a:ext>
                  </a:extLst>
                </p:cNvPr>
                <p:cNvPicPr/>
                <p:nvPr/>
              </p:nvPicPr>
              <p:blipFill>
                <a:blip r:embed="rId140"/>
                <a:stretch>
                  <a:fillRect/>
                </a:stretch>
              </p:blipFill>
              <p:spPr>
                <a:xfrm>
                  <a:off x="10153649" y="3087592"/>
                  <a:ext cx="2451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269" name="Ink 2268">
                  <a:extLst>
                    <a:ext uri="{FF2B5EF4-FFF2-40B4-BE49-F238E27FC236}">
                      <a16:creationId xmlns:a16="http://schemas.microsoft.com/office/drawing/2014/main" id="{5DDC7A91-2489-48EA-BF05-7251BE63EA27}"/>
                    </a:ext>
                  </a:extLst>
                </p14:cNvPr>
                <p14:cNvContentPartPr/>
                <p14:nvPr/>
              </p14:nvContentPartPr>
              <p14:xfrm>
                <a:off x="10348049" y="3032512"/>
                <a:ext cx="56160" cy="15480"/>
              </p14:xfrm>
            </p:contentPart>
          </mc:Choice>
          <mc:Fallback>
            <p:pic>
              <p:nvPicPr>
                <p:cNvPr id="2269" name="Ink 2268">
                  <a:extLst>
                    <a:ext uri="{FF2B5EF4-FFF2-40B4-BE49-F238E27FC236}">
                      <a16:creationId xmlns:a16="http://schemas.microsoft.com/office/drawing/2014/main" id="{5DDC7A91-2489-48EA-BF05-7251BE63EA27}"/>
                    </a:ext>
                  </a:extLst>
                </p:cNvPr>
                <p:cNvPicPr/>
                <p:nvPr/>
              </p:nvPicPr>
              <p:blipFill>
                <a:blip r:embed="rId142"/>
                <a:stretch>
                  <a:fillRect/>
                </a:stretch>
              </p:blipFill>
              <p:spPr>
                <a:xfrm>
                  <a:off x="10339049" y="3023872"/>
                  <a:ext cx="738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270" name="Ink 2269">
                  <a:extLst>
                    <a:ext uri="{FF2B5EF4-FFF2-40B4-BE49-F238E27FC236}">
                      <a16:creationId xmlns:a16="http://schemas.microsoft.com/office/drawing/2014/main" id="{4DFBA0F0-FEE3-4F4A-8663-185E8CD540F0}"/>
                    </a:ext>
                  </a:extLst>
                </p14:cNvPr>
                <p14:cNvContentPartPr/>
                <p14:nvPr/>
              </p14:nvContentPartPr>
              <p14:xfrm>
                <a:off x="10419689" y="3085432"/>
                <a:ext cx="162360" cy="86400"/>
              </p14:xfrm>
            </p:contentPart>
          </mc:Choice>
          <mc:Fallback>
            <p:pic>
              <p:nvPicPr>
                <p:cNvPr id="2270" name="Ink 2269">
                  <a:extLst>
                    <a:ext uri="{FF2B5EF4-FFF2-40B4-BE49-F238E27FC236}">
                      <a16:creationId xmlns:a16="http://schemas.microsoft.com/office/drawing/2014/main" id="{4DFBA0F0-FEE3-4F4A-8663-185E8CD540F0}"/>
                    </a:ext>
                  </a:extLst>
                </p:cNvPr>
                <p:cNvPicPr/>
                <p:nvPr/>
              </p:nvPicPr>
              <p:blipFill>
                <a:blip r:embed="rId144"/>
                <a:stretch>
                  <a:fillRect/>
                </a:stretch>
              </p:blipFill>
              <p:spPr>
                <a:xfrm>
                  <a:off x="10411049" y="3076432"/>
                  <a:ext cx="180000" cy="104040"/>
                </a:xfrm>
                <a:prstGeom prst="rect">
                  <a:avLst/>
                </a:prstGeom>
              </p:spPr>
            </p:pic>
          </mc:Fallback>
        </mc:AlternateContent>
      </p:grpSp>
    </p:spTree>
    <p:extLst>
      <p:ext uri="{BB962C8B-B14F-4D97-AF65-F5344CB8AC3E}">
        <p14:creationId xmlns:p14="http://schemas.microsoft.com/office/powerpoint/2010/main" val="221328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C3AA-56C9-4814-AF95-1BF64B2E09F2}"/>
              </a:ext>
            </a:extLst>
          </p:cNvPr>
          <p:cNvSpPr>
            <a:spLocks noGrp="1"/>
          </p:cNvSpPr>
          <p:nvPr>
            <p:ph type="title"/>
          </p:nvPr>
        </p:nvSpPr>
        <p:spPr>
          <a:xfrm>
            <a:off x="838200" y="365126"/>
            <a:ext cx="10515600" cy="655292"/>
          </a:xfrm>
        </p:spPr>
        <p:txBody>
          <a:bodyPr>
            <a:normAutofit fontScale="90000"/>
          </a:bodyPr>
          <a:lstStyle/>
          <a:p>
            <a:r>
              <a:rPr lang="en-US" dirty="0"/>
              <a:t>Series Resonance Example No1</a:t>
            </a:r>
          </a:p>
        </p:txBody>
      </p:sp>
      <p:sp>
        <p:nvSpPr>
          <p:cNvPr id="3" name="Content Placeholder 2">
            <a:extLst>
              <a:ext uri="{FF2B5EF4-FFF2-40B4-BE49-F238E27FC236}">
                <a16:creationId xmlns:a16="http://schemas.microsoft.com/office/drawing/2014/main" id="{B7D3BC4B-19D8-4D79-8227-229292E8E26C}"/>
              </a:ext>
            </a:extLst>
          </p:cNvPr>
          <p:cNvSpPr>
            <a:spLocks noGrp="1"/>
          </p:cNvSpPr>
          <p:nvPr>
            <p:ph idx="1"/>
          </p:nvPr>
        </p:nvSpPr>
        <p:spPr>
          <a:xfrm>
            <a:off x="0" y="1020418"/>
            <a:ext cx="11724861" cy="4351338"/>
          </a:xfrm>
        </p:spPr>
        <p:txBody>
          <a:bodyPr>
            <a:normAutofit/>
          </a:bodyPr>
          <a:lstStyle/>
          <a:p>
            <a:pPr algn="just"/>
            <a:r>
              <a:rPr lang="en-US" sz="2000" dirty="0"/>
              <a:t>A series resonance network consisting of a resistor of 30Ω, a capacitor of 2uF and an inductor of 20mH is connected across a sinusoidal supply voltage which has a constant output of 9 volts at all frequencies. Calculate, the resonant frequency, the current at resonance, the voltage across the inductor and capacitor at resonance, the quality factor and the bandwidth of the circuit. Also sketch the corresponding current waveform for all frequencies.</a:t>
            </a:r>
          </a:p>
        </p:txBody>
      </p:sp>
      <p:pic>
        <p:nvPicPr>
          <p:cNvPr id="4098" name="Picture 2" descr="example no1 series circuit">
            <a:extLst>
              <a:ext uri="{FF2B5EF4-FFF2-40B4-BE49-F238E27FC236}">
                <a16:creationId xmlns:a16="http://schemas.microsoft.com/office/drawing/2014/main" id="{A5C919F1-DB19-47D0-8655-E355CEE5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47" y="2144575"/>
            <a:ext cx="32575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urrent waveform">
            <a:extLst>
              <a:ext uri="{FF2B5EF4-FFF2-40B4-BE49-F238E27FC236}">
                <a16:creationId xmlns:a16="http://schemas.microsoft.com/office/drawing/2014/main" id="{8EE520A5-0720-4122-9B1D-8014FD4C5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214" y="2352191"/>
            <a:ext cx="3876675" cy="32385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E178F9BC-C86A-44ED-BEAE-A28A5B32BF3A}"/>
              </a:ext>
            </a:extLst>
          </p:cNvPr>
          <p:cNvGrpSpPr/>
          <p:nvPr/>
        </p:nvGrpSpPr>
        <p:grpSpPr>
          <a:xfrm>
            <a:off x="711569" y="2750272"/>
            <a:ext cx="1621080" cy="252720"/>
            <a:chOff x="711569" y="2750272"/>
            <a:chExt cx="1621080" cy="2527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18615CA-1AE8-4CB9-855C-786AB002C96D}"/>
                    </a:ext>
                  </a:extLst>
                </p14:cNvPr>
                <p14:cNvContentPartPr/>
                <p14:nvPr/>
              </p14:nvContentPartPr>
              <p14:xfrm>
                <a:off x="713009" y="2750272"/>
                <a:ext cx="93960" cy="196560"/>
              </p14:xfrm>
            </p:contentPart>
          </mc:Choice>
          <mc:Fallback>
            <p:pic>
              <p:nvPicPr>
                <p:cNvPr id="4" name="Ink 3">
                  <a:extLst>
                    <a:ext uri="{FF2B5EF4-FFF2-40B4-BE49-F238E27FC236}">
                      <a16:creationId xmlns:a16="http://schemas.microsoft.com/office/drawing/2014/main" id="{018615CA-1AE8-4CB9-855C-786AB002C96D}"/>
                    </a:ext>
                  </a:extLst>
                </p:cNvPr>
                <p:cNvPicPr/>
                <p:nvPr/>
              </p:nvPicPr>
              <p:blipFill>
                <a:blip r:embed="rId5"/>
                <a:stretch>
                  <a:fillRect/>
                </a:stretch>
              </p:blipFill>
              <p:spPr>
                <a:xfrm>
                  <a:off x="704009" y="2741272"/>
                  <a:ext cx="111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5C4D37A-6072-47E0-A02A-0EC6D942B32A}"/>
                    </a:ext>
                  </a:extLst>
                </p14:cNvPr>
                <p14:cNvContentPartPr/>
                <p14:nvPr/>
              </p14:nvContentPartPr>
              <p14:xfrm>
                <a:off x="711569" y="2785552"/>
                <a:ext cx="54360" cy="119160"/>
              </p14:xfrm>
            </p:contentPart>
          </mc:Choice>
          <mc:Fallback>
            <p:pic>
              <p:nvPicPr>
                <p:cNvPr id="5" name="Ink 4">
                  <a:extLst>
                    <a:ext uri="{FF2B5EF4-FFF2-40B4-BE49-F238E27FC236}">
                      <a16:creationId xmlns:a16="http://schemas.microsoft.com/office/drawing/2014/main" id="{45C4D37A-6072-47E0-A02A-0EC6D942B32A}"/>
                    </a:ext>
                  </a:extLst>
                </p:cNvPr>
                <p:cNvPicPr/>
                <p:nvPr/>
              </p:nvPicPr>
              <p:blipFill>
                <a:blip r:embed="rId7"/>
                <a:stretch>
                  <a:fillRect/>
                </a:stretch>
              </p:blipFill>
              <p:spPr>
                <a:xfrm>
                  <a:off x="702929" y="2776912"/>
                  <a:ext cx="720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3DFFEA5-6FC4-488E-95A0-A2CFFDAB3F95}"/>
                    </a:ext>
                  </a:extLst>
                </p14:cNvPr>
                <p14:cNvContentPartPr/>
                <p14:nvPr/>
              </p14:nvContentPartPr>
              <p14:xfrm>
                <a:off x="739649" y="2792752"/>
                <a:ext cx="61920" cy="148680"/>
              </p14:xfrm>
            </p:contentPart>
          </mc:Choice>
          <mc:Fallback>
            <p:pic>
              <p:nvPicPr>
                <p:cNvPr id="6" name="Ink 5">
                  <a:extLst>
                    <a:ext uri="{FF2B5EF4-FFF2-40B4-BE49-F238E27FC236}">
                      <a16:creationId xmlns:a16="http://schemas.microsoft.com/office/drawing/2014/main" id="{73DFFEA5-6FC4-488E-95A0-A2CFFDAB3F95}"/>
                    </a:ext>
                  </a:extLst>
                </p:cNvPr>
                <p:cNvPicPr/>
                <p:nvPr/>
              </p:nvPicPr>
              <p:blipFill>
                <a:blip r:embed="rId9"/>
                <a:stretch>
                  <a:fillRect/>
                </a:stretch>
              </p:blipFill>
              <p:spPr>
                <a:xfrm>
                  <a:off x="730649" y="2784112"/>
                  <a:ext cx="795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B293F318-1AF2-48E1-B423-911ACF922BA8}"/>
                    </a:ext>
                  </a:extLst>
                </p14:cNvPr>
                <p14:cNvContentPartPr/>
                <p14:nvPr/>
              </p14:nvContentPartPr>
              <p14:xfrm>
                <a:off x="826049" y="2813632"/>
                <a:ext cx="19080" cy="128520"/>
              </p14:xfrm>
            </p:contentPart>
          </mc:Choice>
          <mc:Fallback>
            <p:pic>
              <p:nvPicPr>
                <p:cNvPr id="7" name="Ink 6">
                  <a:extLst>
                    <a:ext uri="{FF2B5EF4-FFF2-40B4-BE49-F238E27FC236}">
                      <a16:creationId xmlns:a16="http://schemas.microsoft.com/office/drawing/2014/main" id="{B293F318-1AF2-48E1-B423-911ACF922BA8}"/>
                    </a:ext>
                  </a:extLst>
                </p:cNvPr>
                <p:cNvPicPr/>
                <p:nvPr/>
              </p:nvPicPr>
              <p:blipFill>
                <a:blip r:embed="rId11"/>
                <a:stretch>
                  <a:fillRect/>
                </a:stretch>
              </p:blipFill>
              <p:spPr>
                <a:xfrm>
                  <a:off x="817409" y="2804992"/>
                  <a:ext cx="367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279F21E-083B-4B4B-924E-B0ECE6E23169}"/>
                    </a:ext>
                  </a:extLst>
                </p14:cNvPr>
                <p14:cNvContentPartPr/>
                <p14:nvPr/>
              </p14:nvContentPartPr>
              <p14:xfrm>
                <a:off x="1028009" y="2822272"/>
                <a:ext cx="76320" cy="118080"/>
              </p14:xfrm>
            </p:contentPart>
          </mc:Choice>
          <mc:Fallback>
            <p:pic>
              <p:nvPicPr>
                <p:cNvPr id="8" name="Ink 7">
                  <a:extLst>
                    <a:ext uri="{FF2B5EF4-FFF2-40B4-BE49-F238E27FC236}">
                      <a16:creationId xmlns:a16="http://schemas.microsoft.com/office/drawing/2014/main" id="{3279F21E-083B-4B4B-924E-B0ECE6E23169}"/>
                    </a:ext>
                  </a:extLst>
                </p:cNvPr>
                <p:cNvPicPr/>
                <p:nvPr/>
              </p:nvPicPr>
              <p:blipFill>
                <a:blip r:embed="rId13"/>
                <a:stretch>
                  <a:fillRect/>
                </a:stretch>
              </p:blipFill>
              <p:spPr>
                <a:xfrm>
                  <a:off x="1019009" y="2813272"/>
                  <a:ext cx="939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AA1B48F6-FE3F-4A44-8FEA-6362361F8870}"/>
                    </a:ext>
                  </a:extLst>
                </p14:cNvPr>
                <p14:cNvContentPartPr/>
                <p14:nvPr/>
              </p14:nvContentPartPr>
              <p14:xfrm>
                <a:off x="1169489" y="2831272"/>
                <a:ext cx="125280" cy="110880"/>
              </p14:xfrm>
            </p:contentPart>
          </mc:Choice>
          <mc:Fallback>
            <p:pic>
              <p:nvPicPr>
                <p:cNvPr id="9" name="Ink 8">
                  <a:extLst>
                    <a:ext uri="{FF2B5EF4-FFF2-40B4-BE49-F238E27FC236}">
                      <a16:creationId xmlns:a16="http://schemas.microsoft.com/office/drawing/2014/main" id="{AA1B48F6-FE3F-4A44-8FEA-6362361F8870}"/>
                    </a:ext>
                  </a:extLst>
                </p:cNvPr>
                <p:cNvPicPr/>
                <p:nvPr/>
              </p:nvPicPr>
              <p:blipFill>
                <a:blip r:embed="rId15"/>
                <a:stretch>
                  <a:fillRect/>
                </a:stretch>
              </p:blipFill>
              <p:spPr>
                <a:xfrm>
                  <a:off x="1160849" y="2822632"/>
                  <a:ext cx="1429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95A96DC-DC59-4EBB-8490-E30694BACF20}"/>
                    </a:ext>
                  </a:extLst>
                </p14:cNvPr>
                <p14:cNvContentPartPr/>
                <p14:nvPr/>
              </p14:nvContentPartPr>
              <p14:xfrm>
                <a:off x="1357769" y="2796352"/>
                <a:ext cx="114120" cy="146520"/>
              </p14:xfrm>
            </p:contentPart>
          </mc:Choice>
          <mc:Fallback>
            <p:pic>
              <p:nvPicPr>
                <p:cNvPr id="10" name="Ink 9">
                  <a:extLst>
                    <a:ext uri="{FF2B5EF4-FFF2-40B4-BE49-F238E27FC236}">
                      <a16:creationId xmlns:a16="http://schemas.microsoft.com/office/drawing/2014/main" id="{695A96DC-DC59-4EBB-8490-E30694BACF20}"/>
                    </a:ext>
                  </a:extLst>
                </p:cNvPr>
                <p:cNvPicPr/>
                <p:nvPr/>
              </p:nvPicPr>
              <p:blipFill>
                <a:blip r:embed="rId17"/>
                <a:stretch>
                  <a:fillRect/>
                </a:stretch>
              </p:blipFill>
              <p:spPr>
                <a:xfrm>
                  <a:off x="1349129" y="2787352"/>
                  <a:ext cx="1317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27E6B29A-41C4-42C0-8EFC-CF3CFFA9BDE0}"/>
                    </a:ext>
                  </a:extLst>
                </p14:cNvPr>
                <p14:cNvContentPartPr/>
                <p14:nvPr/>
              </p14:nvContentPartPr>
              <p14:xfrm>
                <a:off x="1646849" y="2810392"/>
                <a:ext cx="151200" cy="6120"/>
              </p14:xfrm>
            </p:contentPart>
          </mc:Choice>
          <mc:Fallback>
            <p:pic>
              <p:nvPicPr>
                <p:cNvPr id="11" name="Ink 10">
                  <a:extLst>
                    <a:ext uri="{FF2B5EF4-FFF2-40B4-BE49-F238E27FC236}">
                      <a16:creationId xmlns:a16="http://schemas.microsoft.com/office/drawing/2014/main" id="{27E6B29A-41C4-42C0-8EFC-CF3CFFA9BDE0}"/>
                    </a:ext>
                  </a:extLst>
                </p:cNvPr>
                <p:cNvPicPr/>
                <p:nvPr/>
              </p:nvPicPr>
              <p:blipFill>
                <a:blip r:embed="rId19"/>
                <a:stretch>
                  <a:fillRect/>
                </a:stretch>
              </p:blipFill>
              <p:spPr>
                <a:xfrm>
                  <a:off x="1637849" y="2801752"/>
                  <a:ext cx="1688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439D34DE-53F6-4BED-B64D-F9B6F1E4D0BC}"/>
                    </a:ext>
                  </a:extLst>
                </p14:cNvPr>
                <p14:cNvContentPartPr/>
                <p14:nvPr/>
              </p14:nvContentPartPr>
              <p14:xfrm>
                <a:off x="1706249" y="2798872"/>
                <a:ext cx="33840" cy="204120"/>
              </p14:xfrm>
            </p:contentPart>
          </mc:Choice>
          <mc:Fallback>
            <p:pic>
              <p:nvPicPr>
                <p:cNvPr id="12" name="Ink 11">
                  <a:extLst>
                    <a:ext uri="{FF2B5EF4-FFF2-40B4-BE49-F238E27FC236}">
                      <a16:creationId xmlns:a16="http://schemas.microsoft.com/office/drawing/2014/main" id="{439D34DE-53F6-4BED-B64D-F9B6F1E4D0BC}"/>
                    </a:ext>
                  </a:extLst>
                </p:cNvPr>
                <p:cNvPicPr/>
                <p:nvPr/>
              </p:nvPicPr>
              <p:blipFill>
                <a:blip r:embed="rId21"/>
                <a:stretch>
                  <a:fillRect/>
                </a:stretch>
              </p:blipFill>
              <p:spPr>
                <a:xfrm>
                  <a:off x="1697609" y="2789872"/>
                  <a:ext cx="51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9877676A-1819-4D9C-B38B-595D34489EC4}"/>
                    </a:ext>
                  </a:extLst>
                </p14:cNvPr>
                <p14:cNvContentPartPr/>
                <p14:nvPr/>
              </p14:nvContentPartPr>
              <p14:xfrm>
                <a:off x="1790129" y="2822272"/>
                <a:ext cx="118080" cy="151200"/>
              </p14:xfrm>
            </p:contentPart>
          </mc:Choice>
          <mc:Fallback>
            <p:pic>
              <p:nvPicPr>
                <p:cNvPr id="13" name="Ink 12">
                  <a:extLst>
                    <a:ext uri="{FF2B5EF4-FFF2-40B4-BE49-F238E27FC236}">
                      <a16:creationId xmlns:a16="http://schemas.microsoft.com/office/drawing/2014/main" id="{9877676A-1819-4D9C-B38B-595D34489EC4}"/>
                    </a:ext>
                  </a:extLst>
                </p:cNvPr>
                <p:cNvPicPr/>
                <p:nvPr/>
              </p:nvPicPr>
              <p:blipFill>
                <a:blip r:embed="rId23"/>
                <a:stretch>
                  <a:fillRect/>
                </a:stretch>
              </p:blipFill>
              <p:spPr>
                <a:xfrm>
                  <a:off x="1781489" y="2813272"/>
                  <a:ext cx="1357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93399ADB-852F-469A-AB72-B65D8ED3F6F3}"/>
                    </a:ext>
                  </a:extLst>
                </p14:cNvPr>
                <p14:cNvContentPartPr/>
                <p14:nvPr/>
              </p14:nvContentPartPr>
              <p14:xfrm>
                <a:off x="1818929" y="2814712"/>
                <a:ext cx="401760" cy="156240"/>
              </p14:xfrm>
            </p:contentPart>
          </mc:Choice>
          <mc:Fallback>
            <p:pic>
              <p:nvPicPr>
                <p:cNvPr id="14" name="Ink 13">
                  <a:extLst>
                    <a:ext uri="{FF2B5EF4-FFF2-40B4-BE49-F238E27FC236}">
                      <a16:creationId xmlns:a16="http://schemas.microsoft.com/office/drawing/2014/main" id="{93399ADB-852F-469A-AB72-B65D8ED3F6F3}"/>
                    </a:ext>
                  </a:extLst>
                </p:cNvPr>
                <p:cNvPicPr/>
                <p:nvPr/>
              </p:nvPicPr>
              <p:blipFill>
                <a:blip r:embed="rId25"/>
                <a:stretch>
                  <a:fillRect/>
                </a:stretch>
              </p:blipFill>
              <p:spPr>
                <a:xfrm>
                  <a:off x="1810289" y="2806072"/>
                  <a:ext cx="4194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FFAD4D44-C447-4918-8382-81F112DF80E3}"/>
                    </a:ext>
                  </a:extLst>
                </p14:cNvPr>
                <p14:cNvContentPartPr/>
                <p14:nvPr/>
              </p14:nvContentPartPr>
              <p14:xfrm>
                <a:off x="2300609" y="2911192"/>
                <a:ext cx="32040" cy="4680"/>
              </p14:xfrm>
            </p:contentPart>
          </mc:Choice>
          <mc:Fallback>
            <p:pic>
              <p:nvPicPr>
                <p:cNvPr id="15" name="Ink 14">
                  <a:extLst>
                    <a:ext uri="{FF2B5EF4-FFF2-40B4-BE49-F238E27FC236}">
                      <a16:creationId xmlns:a16="http://schemas.microsoft.com/office/drawing/2014/main" id="{FFAD4D44-C447-4918-8382-81F112DF80E3}"/>
                    </a:ext>
                  </a:extLst>
                </p:cNvPr>
                <p:cNvPicPr/>
                <p:nvPr/>
              </p:nvPicPr>
              <p:blipFill>
                <a:blip r:embed="rId27"/>
                <a:stretch>
                  <a:fillRect/>
                </a:stretch>
              </p:blipFill>
              <p:spPr>
                <a:xfrm>
                  <a:off x="2291609" y="2902192"/>
                  <a:ext cx="49680" cy="22320"/>
                </a:xfrm>
                <a:prstGeom prst="rect">
                  <a:avLst/>
                </a:prstGeom>
              </p:spPr>
            </p:pic>
          </mc:Fallback>
        </mc:AlternateContent>
      </p:grpSp>
      <p:grpSp>
        <p:nvGrpSpPr>
          <p:cNvPr id="19" name="Group 18">
            <a:extLst>
              <a:ext uri="{FF2B5EF4-FFF2-40B4-BE49-F238E27FC236}">
                <a16:creationId xmlns:a16="http://schemas.microsoft.com/office/drawing/2014/main" id="{64990328-32CD-4021-81DC-8F4EFCC18C91}"/>
              </a:ext>
            </a:extLst>
          </p:cNvPr>
          <p:cNvGrpSpPr/>
          <p:nvPr/>
        </p:nvGrpSpPr>
        <p:grpSpPr>
          <a:xfrm>
            <a:off x="741449" y="3107032"/>
            <a:ext cx="1684440" cy="70200"/>
            <a:chOff x="741449" y="3107032"/>
            <a:chExt cx="1684440" cy="7020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792CAA10-DC84-4EF0-AF57-2FF2E7CF62EE}"/>
                    </a:ext>
                  </a:extLst>
                </p14:cNvPr>
                <p14:cNvContentPartPr/>
                <p14:nvPr/>
              </p14:nvContentPartPr>
              <p14:xfrm>
                <a:off x="741449" y="3107032"/>
                <a:ext cx="1594080" cy="28080"/>
              </p14:xfrm>
            </p:contentPart>
          </mc:Choice>
          <mc:Fallback>
            <p:pic>
              <p:nvPicPr>
                <p:cNvPr id="16" name="Ink 15">
                  <a:extLst>
                    <a:ext uri="{FF2B5EF4-FFF2-40B4-BE49-F238E27FC236}">
                      <a16:creationId xmlns:a16="http://schemas.microsoft.com/office/drawing/2014/main" id="{792CAA10-DC84-4EF0-AF57-2FF2E7CF62EE}"/>
                    </a:ext>
                  </a:extLst>
                </p:cNvPr>
                <p:cNvPicPr/>
                <p:nvPr/>
              </p:nvPicPr>
              <p:blipFill>
                <a:blip r:embed="rId29"/>
                <a:stretch>
                  <a:fillRect/>
                </a:stretch>
              </p:blipFill>
              <p:spPr>
                <a:xfrm>
                  <a:off x="732449" y="3098392"/>
                  <a:ext cx="1611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687063E3-CF96-4FC1-9905-E99877C5E1C5}"/>
                    </a:ext>
                  </a:extLst>
                </p14:cNvPr>
                <p14:cNvContentPartPr/>
                <p14:nvPr/>
              </p14:nvContentPartPr>
              <p14:xfrm>
                <a:off x="855569" y="3146632"/>
                <a:ext cx="1290240" cy="30600"/>
              </p14:xfrm>
            </p:contentPart>
          </mc:Choice>
          <mc:Fallback>
            <p:pic>
              <p:nvPicPr>
                <p:cNvPr id="17" name="Ink 16">
                  <a:extLst>
                    <a:ext uri="{FF2B5EF4-FFF2-40B4-BE49-F238E27FC236}">
                      <a16:creationId xmlns:a16="http://schemas.microsoft.com/office/drawing/2014/main" id="{687063E3-CF96-4FC1-9905-E99877C5E1C5}"/>
                    </a:ext>
                  </a:extLst>
                </p:cNvPr>
                <p:cNvPicPr/>
                <p:nvPr/>
              </p:nvPicPr>
              <p:blipFill>
                <a:blip r:embed="rId31"/>
                <a:stretch>
                  <a:fillRect/>
                </a:stretch>
              </p:blipFill>
              <p:spPr>
                <a:xfrm>
                  <a:off x="846929" y="3137632"/>
                  <a:ext cx="13078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DC004E0E-C1DC-4333-979A-8FB879A0D008}"/>
                    </a:ext>
                  </a:extLst>
                </p14:cNvPr>
                <p14:cNvContentPartPr/>
                <p14:nvPr/>
              </p14:nvContentPartPr>
              <p14:xfrm>
                <a:off x="2425529" y="3112072"/>
                <a:ext cx="360" cy="360"/>
              </p14:xfrm>
            </p:contentPart>
          </mc:Choice>
          <mc:Fallback>
            <p:pic>
              <p:nvPicPr>
                <p:cNvPr id="18" name="Ink 17">
                  <a:extLst>
                    <a:ext uri="{FF2B5EF4-FFF2-40B4-BE49-F238E27FC236}">
                      <a16:creationId xmlns:a16="http://schemas.microsoft.com/office/drawing/2014/main" id="{DC004E0E-C1DC-4333-979A-8FB879A0D008}"/>
                    </a:ext>
                  </a:extLst>
                </p:cNvPr>
                <p:cNvPicPr/>
                <p:nvPr/>
              </p:nvPicPr>
              <p:blipFill>
                <a:blip r:embed="rId33"/>
                <a:stretch>
                  <a:fillRect/>
                </a:stretch>
              </p:blipFill>
              <p:spPr>
                <a:xfrm>
                  <a:off x="2416529" y="3103432"/>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3309FA72-2F4A-475D-AEE6-A149FF9DC41E}"/>
                  </a:ext>
                </a:extLst>
              </p14:cNvPr>
              <p14:cNvContentPartPr/>
              <p14:nvPr/>
            </p14:nvContentPartPr>
            <p14:xfrm>
              <a:off x="6855329" y="5611912"/>
              <a:ext cx="377280" cy="15480"/>
            </p14:xfrm>
          </p:contentPart>
        </mc:Choice>
        <mc:Fallback>
          <p:pic>
            <p:nvPicPr>
              <p:cNvPr id="21" name="Ink 20">
                <a:extLst>
                  <a:ext uri="{FF2B5EF4-FFF2-40B4-BE49-F238E27FC236}">
                    <a16:creationId xmlns:a16="http://schemas.microsoft.com/office/drawing/2014/main" id="{3309FA72-2F4A-475D-AEE6-A149FF9DC41E}"/>
                  </a:ext>
                </a:extLst>
              </p:cNvPr>
              <p:cNvPicPr/>
              <p:nvPr/>
            </p:nvPicPr>
            <p:blipFill>
              <a:blip r:embed="rId35"/>
              <a:stretch>
                <a:fillRect/>
              </a:stretch>
            </p:blipFill>
            <p:spPr>
              <a:xfrm>
                <a:off x="6846689" y="5602912"/>
                <a:ext cx="394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1CED7F9E-0253-4F39-AD21-FD553B8A1795}"/>
                  </a:ext>
                </a:extLst>
              </p14:cNvPr>
              <p14:cNvContentPartPr/>
              <p14:nvPr/>
            </p14:nvContentPartPr>
            <p14:xfrm>
              <a:off x="7028849" y="2771872"/>
              <a:ext cx="30600" cy="45360"/>
            </p14:xfrm>
          </p:contentPart>
        </mc:Choice>
        <mc:Fallback>
          <p:pic>
            <p:nvPicPr>
              <p:cNvPr id="22" name="Ink 21">
                <a:extLst>
                  <a:ext uri="{FF2B5EF4-FFF2-40B4-BE49-F238E27FC236}">
                    <a16:creationId xmlns:a16="http://schemas.microsoft.com/office/drawing/2014/main" id="{1CED7F9E-0253-4F39-AD21-FD553B8A1795}"/>
                  </a:ext>
                </a:extLst>
              </p:cNvPr>
              <p:cNvPicPr/>
              <p:nvPr/>
            </p:nvPicPr>
            <p:blipFill>
              <a:blip r:embed="rId37"/>
              <a:stretch>
                <a:fillRect/>
              </a:stretch>
            </p:blipFill>
            <p:spPr>
              <a:xfrm>
                <a:off x="7020209" y="2762872"/>
                <a:ext cx="482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C74699AD-55FA-46EA-9EA1-217ED08C7059}"/>
                  </a:ext>
                </a:extLst>
              </p14:cNvPr>
              <p14:cNvContentPartPr/>
              <p14:nvPr/>
            </p14:nvContentPartPr>
            <p14:xfrm>
              <a:off x="5103929" y="2879872"/>
              <a:ext cx="501480" cy="15480"/>
            </p14:xfrm>
          </p:contentPart>
        </mc:Choice>
        <mc:Fallback>
          <p:pic>
            <p:nvPicPr>
              <p:cNvPr id="23" name="Ink 22">
                <a:extLst>
                  <a:ext uri="{FF2B5EF4-FFF2-40B4-BE49-F238E27FC236}">
                    <a16:creationId xmlns:a16="http://schemas.microsoft.com/office/drawing/2014/main" id="{C74699AD-55FA-46EA-9EA1-217ED08C7059}"/>
                  </a:ext>
                </a:extLst>
              </p:cNvPr>
              <p:cNvPicPr/>
              <p:nvPr/>
            </p:nvPicPr>
            <p:blipFill>
              <a:blip r:embed="rId39"/>
              <a:stretch>
                <a:fillRect/>
              </a:stretch>
            </p:blipFill>
            <p:spPr>
              <a:xfrm>
                <a:off x="5095289" y="2871232"/>
                <a:ext cx="519120" cy="33120"/>
              </a:xfrm>
              <a:prstGeom prst="rect">
                <a:avLst/>
              </a:prstGeom>
            </p:spPr>
          </p:pic>
        </mc:Fallback>
      </mc:AlternateContent>
      <p:grpSp>
        <p:nvGrpSpPr>
          <p:cNvPr id="35" name="Group 34">
            <a:extLst>
              <a:ext uri="{FF2B5EF4-FFF2-40B4-BE49-F238E27FC236}">
                <a16:creationId xmlns:a16="http://schemas.microsoft.com/office/drawing/2014/main" id="{8508E369-9A9E-4FA9-ACC5-D26E075F707D}"/>
              </a:ext>
            </a:extLst>
          </p:cNvPr>
          <p:cNvGrpSpPr/>
          <p:nvPr/>
        </p:nvGrpSpPr>
        <p:grpSpPr>
          <a:xfrm>
            <a:off x="547409" y="3616072"/>
            <a:ext cx="1191960" cy="234360"/>
            <a:chOff x="547409" y="3616072"/>
            <a:chExt cx="1191960" cy="234360"/>
          </a:xfrm>
        </p:grpSpPr>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A07C34C7-FB45-467D-AE42-4BD22DB7B467}"/>
                    </a:ext>
                  </a:extLst>
                </p14:cNvPr>
                <p14:cNvContentPartPr/>
                <p14:nvPr/>
              </p14:nvContentPartPr>
              <p14:xfrm>
                <a:off x="558929" y="3643432"/>
                <a:ext cx="21960" cy="191160"/>
              </p14:xfrm>
            </p:contentPart>
          </mc:Choice>
          <mc:Fallback>
            <p:pic>
              <p:nvPicPr>
                <p:cNvPr id="24" name="Ink 23">
                  <a:extLst>
                    <a:ext uri="{FF2B5EF4-FFF2-40B4-BE49-F238E27FC236}">
                      <a16:creationId xmlns:a16="http://schemas.microsoft.com/office/drawing/2014/main" id="{A07C34C7-FB45-467D-AE42-4BD22DB7B467}"/>
                    </a:ext>
                  </a:extLst>
                </p:cNvPr>
                <p:cNvPicPr/>
                <p:nvPr/>
              </p:nvPicPr>
              <p:blipFill>
                <a:blip r:embed="rId41"/>
                <a:stretch>
                  <a:fillRect/>
                </a:stretch>
              </p:blipFill>
              <p:spPr>
                <a:xfrm>
                  <a:off x="549929" y="3634432"/>
                  <a:ext cx="396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928A561C-A50C-4EF0-B5DA-833D1DDEB2AA}"/>
                    </a:ext>
                  </a:extLst>
                </p14:cNvPr>
                <p14:cNvContentPartPr/>
                <p14:nvPr/>
              </p14:nvContentPartPr>
              <p14:xfrm>
                <a:off x="547409" y="3643432"/>
                <a:ext cx="106200" cy="156960"/>
              </p14:xfrm>
            </p:contentPart>
          </mc:Choice>
          <mc:Fallback>
            <p:pic>
              <p:nvPicPr>
                <p:cNvPr id="25" name="Ink 24">
                  <a:extLst>
                    <a:ext uri="{FF2B5EF4-FFF2-40B4-BE49-F238E27FC236}">
                      <a16:creationId xmlns:a16="http://schemas.microsoft.com/office/drawing/2014/main" id="{928A561C-A50C-4EF0-B5DA-833D1DDEB2AA}"/>
                    </a:ext>
                  </a:extLst>
                </p:cNvPr>
                <p:cNvPicPr/>
                <p:nvPr/>
              </p:nvPicPr>
              <p:blipFill>
                <a:blip r:embed="rId43"/>
                <a:stretch>
                  <a:fillRect/>
                </a:stretch>
              </p:blipFill>
              <p:spPr>
                <a:xfrm>
                  <a:off x="538409" y="3634792"/>
                  <a:ext cx="123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C106C3B2-0282-4229-84AE-71CF9525F33D}"/>
                    </a:ext>
                  </a:extLst>
                </p14:cNvPr>
                <p14:cNvContentPartPr/>
                <p14:nvPr/>
              </p14:nvContentPartPr>
              <p14:xfrm>
                <a:off x="699329" y="3731992"/>
                <a:ext cx="118800" cy="70920"/>
              </p14:xfrm>
            </p:contentPart>
          </mc:Choice>
          <mc:Fallback>
            <p:pic>
              <p:nvPicPr>
                <p:cNvPr id="26" name="Ink 25">
                  <a:extLst>
                    <a:ext uri="{FF2B5EF4-FFF2-40B4-BE49-F238E27FC236}">
                      <a16:creationId xmlns:a16="http://schemas.microsoft.com/office/drawing/2014/main" id="{C106C3B2-0282-4229-84AE-71CF9525F33D}"/>
                    </a:ext>
                  </a:extLst>
                </p:cNvPr>
                <p:cNvPicPr/>
                <p:nvPr/>
              </p:nvPicPr>
              <p:blipFill>
                <a:blip r:embed="rId45"/>
                <a:stretch>
                  <a:fillRect/>
                </a:stretch>
              </p:blipFill>
              <p:spPr>
                <a:xfrm>
                  <a:off x="690689" y="3723352"/>
                  <a:ext cx="1364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60D396B-58A0-4968-8327-66E587AAA095}"/>
                    </a:ext>
                  </a:extLst>
                </p14:cNvPr>
                <p14:cNvContentPartPr/>
                <p14:nvPr/>
              </p14:nvContentPartPr>
              <p14:xfrm>
                <a:off x="851249" y="3734152"/>
                <a:ext cx="142920" cy="90000"/>
              </p14:xfrm>
            </p:contentPart>
          </mc:Choice>
          <mc:Fallback>
            <p:pic>
              <p:nvPicPr>
                <p:cNvPr id="27" name="Ink 26">
                  <a:extLst>
                    <a:ext uri="{FF2B5EF4-FFF2-40B4-BE49-F238E27FC236}">
                      <a16:creationId xmlns:a16="http://schemas.microsoft.com/office/drawing/2014/main" id="{660D396B-58A0-4968-8327-66E587AAA095}"/>
                    </a:ext>
                  </a:extLst>
                </p:cNvPr>
                <p:cNvPicPr/>
                <p:nvPr/>
              </p:nvPicPr>
              <p:blipFill>
                <a:blip r:embed="rId47"/>
                <a:stretch>
                  <a:fillRect/>
                </a:stretch>
              </p:blipFill>
              <p:spPr>
                <a:xfrm>
                  <a:off x="842609" y="3725512"/>
                  <a:ext cx="1605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61DB029E-A5FC-4EB2-8029-1849467DEAE6}"/>
                    </a:ext>
                  </a:extLst>
                </p14:cNvPr>
                <p14:cNvContentPartPr/>
                <p14:nvPr/>
              </p14:nvContentPartPr>
              <p14:xfrm>
                <a:off x="976169" y="3652432"/>
                <a:ext cx="124200" cy="172440"/>
              </p14:xfrm>
            </p:contentPart>
          </mc:Choice>
          <mc:Fallback>
            <p:pic>
              <p:nvPicPr>
                <p:cNvPr id="28" name="Ink 27">
                  <a:extLst>
                    <a:ext uri="{FF2B5EF4-FFF2-40B4-BE49-F238E27FC236}">
                      <a16:creationId xmlns:a16="http://schemas.microsoft.com/office/drawing/2014/main" id="{61DB029E-A5FC-4EB2-8029-1849467DEAE6}"/>
                    </a:ext>
                  </a:extLst>
                </p:cNvPr>
                <p:cNvPicPr/>
                <p:nvPr/>
              </p:nvPicPr>
              <p:blipFill>
                <a:blip r:embed="rId49"/>
                <a:stretch>
                  <a:fillRect/>
                </a:stretch>
              </p:blipFill>
              <p:spPr>
                <a:xfrm>
                  <a:off x="967169" y="3643792"/>
                  <a:ext cx="1418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AA423985-4A60-4E66-BF7E-A15DA564B446}"/>
                    </a:ext>
                  </a:extLst>
                </p14:cNvPr>
                <p14:cNvContentPartPr/>
                <p14:nvPr/>
              </p14:nvContentPartPr>
              <p14:xfrm>
                <a:off x="1134569" y="3715792"/>
                <a:ext cx="154080" cy="97560"/>
              </p14:xfrm>
            </p:contentPart>
          </mc:Choice>
          <mc:Fallback>
            <p:pic>
              <p:nvPicPr>
                <p:cNvPr id="29" name="Ink 28">
                  <a:extLst>
                    <a:ext uri="{FF2B5EF4-FFF2-40B4-BE49-F238E27FC236}">
                      <a16:creationId xmlns:a16="http://schemas.microsoft.com/office/drawing/2014/main" id="{AA423985-4A60-4E66-BF7E-A15DA564B446}"/>
                    </a:ext>
                  </a:extLst>
                </p:cNvPr>
                <p:cNvPicPr/>
                <p:nvPr/>
              </p:nvPicPr>
              <p:blipFill>
                <a:blip r:embed="rId51"/>
                <a:stretch>
                  <a:fillRect/>
                </a:stretch>
              </p:blipFill>
              <p:spPr>
                <a:xfrm>
                  <a:off x="1125569" y="3706792"/>
                  <a:ext cx="1717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BBCD8D55-FC6F-4C06-A741-6B919F222020}"/>
                    </a:ext>
                  </a:extLst>
                </p14:cNvPr>
                <p14:cNvContentPartPr/>
                <p14:nvPr/>
              </p14:nvContentPartPr>
              <p14:xfrm>
                <a:off x="1272449" y="3654592"/>
                <a:ext cx="57240" cy="163080"/>
              </p14:xfrm>
            </p:contentPart>
          </mc:Choice>
          <mc:Fallback>
            <p:pic>
              <p:nvPicPr>
                <p:cNvPr id="30" name="Ink 29">
                  <a:extLst>
                    <a:ext uri="{FF2B5EF4-FFF2-40B4-BE49-F238E27FC236}">
                      <a16:creationId xmlns:a16="http://schemas.microsoft.com/office/drawing/2014/main" id="{BBCD8D55-FC6F-4C06-A741-6B919F222020}"/>
                    </a:ext>
                  </a:extLst>
                </p:cNvPr>
                <p:cNvPicPr/>
                <p:nvPr/>
              </p:nvPicPr>
              <p:blipFill>
                <a:blip r:embed="rId53"/>
                <a:stretch>
                  <a:fillRect/>
                </a:stretch>
              </p:blipFill>
              <p:spPr>
                <a:xfrm>
                  <a:off x="1263449" y="3645592"/>
                  <a:ext cx="748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95D5C451-CC5A-466E-B2B0-193FA3DF10C4}"/>
                    </a:ext>
                  </a:extLst>
                </p14:cNvPr>
                <p14:cNvContentPartPr/>
                <p14:nvPr/>
              </p14:nvContentPartPr>
              <p14:xfrm>
                <a:off x="1338329" y="3625072"/>
                <a:ext cx="142920" cy="225360"/>
              </p14:xfrm>
            </p:contentPart>
          </mc:Choice>
          <mc:Fallback>
            <p:pic>
              <p:nvPicPr>
                <p:cNvPr id="31" name="Ink 30">
                  <a:extLst>
                    <a:ext uri="{FF2B5EF4-FFF2-40B4-BE49-F238E27FC236}">
                      <a16:creationId xmlns:a16="http://schemas.microsoft.com/office/drawing/2014/main" id="{95D5C451-CC5A-466E-B2B0-193FA3DF10C4}"/>
                    </a:ext>
                  </a:extLst>
                </p:cNvPr>
                <p:cNvPicPr/>
                <p:nvPr/>
              </p:nvPicPr>
              <p:blipFill>
                <a:blip r:embed="rId55"/>
                <a:stretch>
                  <a:fillRect/>
                </a:stretch>
              </p:blipFill>
              <p:spPr>
                <a:xfrm>
                  <a:off x="1329329" y="3616432"/>
                  <a:ext cx="1605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F3049A1B-2326-498B-99BA-8B629B3B3D58}"/>
                    </a:ext>
                  </a:extLst>
                </p14:cNvPr>
                <p14:cNvContentPartPr/>
                <p14:nvPr/>
              </p14:nvContentPartPr>
              <p14:xfrm>
                <a:off x="1579529" y="3616072"/>
                <a:ext cx="20880" cy="225360"/>
              </p14:xfrm>
            </p:contentPart>
          </mc:Choice>
          <mc:Fallback>
            <p:pic>
              <p:nvPicPr>
                <p:cNvPr id="32" name="Ink 31">
                  <a:extLst>
                    <a:ext uri="{FF2B5EF4-FFF2-40B4-BE49-F238E27FC236}">
                      <a16:creationId xmlns:a16="http://schemas.microsoft.com/office/drawing/2014/main" id="{F3049A1B-2326-498B-99BA-8B629B3B3D58}"/>
                    </a:ext>
                  </a:extLst>
                </p:cNvPr>
                <p:cNvPicPr/>
                <p:nvPr/>
              </p:nvPicPr>
              <p:blipFill>
                <a:blip r:embed="rId57"/>
                <a:stretch>
                  <a:fillRect/>
                </a:stretch>
              </p:blipFill>
              <p:spPr>
                <a:xfrm>
                  <a:off x="1570889" y="3607072"/>
                  <a:ext cx="385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6131CC2C-2F05-450B-9563-B0FE4A2CB2CA}"/>
                    </a:ext>
                  </a:extLst>
                </p14:cNvPr>
                <p14:cNvContentPartPr/>
                <p14:nvPr/>
              </p14:nvContentPartPr>
              <p14:xfrm>
                <a:off x="1517249" y="3703912"/>
                <a:ext cx="140040" cy="3600"/>
              </p14:xfrm>
            </p:contentPart>
          </mc:Choice>
          <mc:Fallback>
            <p:pic>
              <p:nvPicPr>
                <p:cNvPr id="33" name="Ink 32">
                  <a:extLst>
                    <a:ext uri="{FF2B5EF4-FFF2-40B4-BE49-F238E27FC236}">
                      <a16:creationId xmlns:a16="http://schemas.microsoft.com/office/drawing/2014/main" id="{6131CC2C-2F05-450B-9563-B0FE4A2CB2CA}"/>
                    </a:ext>
                  </a:extLst>
                </p:cNvPr>
                <p:cNvPicPr/>
                <p:nvPr/>
              </p:nvPicPr>
              <p:blipFill>
                <a:blip r:embed="rId59"/>
                <a:stretch>
                  <a:fillRect/>
                </a:stretch>
              </p:blipFill>
              <p:spPr>
                <a:xfrm>
                  <a:off x="1508249" y="3695272"/>
                  <a:ext cx="1576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61EECEB0-9F2B-4A3E-8C8D-B18D177C3622}"/>
                    </a:ext>
                  </a:extLst>
                </p14:cNvPr>
                <p14:cNvContentPartPr/>
                <p14:nvPr/>
              </p14:nvContentPartPr>
              <p14:xfrm>
                <a:off x="1648289" y="3654952"/>
                <a:ext cx="91080" cy="177840"/>
              </p14:xfrm>
            </p:contentPart>
          </mc:Choice>
          <mc:Fallback>
            <p:pic>
              <p:nvPicPr>
                <p:cNvPr id="34" name="Ink 33">
                  <a:extLst>
                    <a:ext uri="{FF2B5EF4-FFF2-40B4-BE49-F238E27FC236}">
                      <a16:creationId xmlns:a16="http://schemas.microsoft.com/office/drawing/2014/main" id="{61EECEB0-9F2B-4A3E-8C8D-B18D177C3622}"/>
                    </a:ext>
                  </a:extLst>
                </p:cNvPr>
                <p:cNvPicPr/>
                <p:nvPr/>
              </p:nvPicPr>
              <p:blipFill>
                <a:blip r:embed="rId61"/>
                <a:stretch>
                  <a:fillRect/>
                </a:stretch>
              </p:blipFill>
              <p:spPr>
                <a:xfrm>
                  <a:off x="1639289" y="3645952"/>
                  <a:ext cx="108720" cy="195480"/>
                </a:xfrm>
                <a:prstGeom prst="rect">
                  <a:avLst/>
                </a:prstGeom>
              </p:spPr>
            </p:pic>
          </mc:Fallback>
        </mc:AlternateContent>
      </p:grpSp>
      <p:grpSp>
        <p:nvGrpSpPr>
          <p:cNvPr id="58" name="Group 57">
            <a:extLst>
              <a:ext uri="{FF2B5EF4-FFF2-40B4-BE49-F238E27FC236}">
                <a16:creationId xmlns:a16="http://schemas.microsoft.com/office/drawing/2014/main" id="{DAA27AFC-3E3B-4CBA-ADE6-99C63138ABD6}"/>
              </a:ext>
            </a:extLst>
          </p:cNvPr>
          <p:cNvGrpSpPr/>
          <p:nvPr/>
        </p:nvGrpSpPr>
        <p:grpSpPr>
          <a:xfrm>
            <a:off x="1943129" y="3628672"/>
            <a:ext cx="2729520" cy="417240"/>
            <a:chOff x="1943129" y="3628672"/>
            <a:chExt cx="2729520" cy="417240"/>
          </a:xfrm>
        </p:grpSpPr>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72257C31-01A3-49B3-AF92-C10FC640F50A}"/>
                    </a:ext>
                  </a:extLst>
                </p14:cNvPr>
                <p14:cNvContentPartPr/>
                <p14:nvPr/>
              </p14:nvContentPartPr>
              <p14:xfrm>
                <a:off x="1943129" y="3751072"/>
                <a:ext cx="162360" cy="13680"/>
              </p14:xfrm>
            </p:contentPart>
          </mc:Choice>
          <mc:Fallback>
            <p:pic>
              <p:nvPicPr>
                <p:cNvPr id="36" name="Ink 35">
                  <a:extLst>
                    <a:ext uri="{FF2B5EF4-FFF2-40B4-BE49-F238E27FC236}">
                      <a16:creationId xmlns:a16="http://schemas.microsoft.com/office/drawing/2014/main" id="{72257C31-01A3-49B3-AF92-C10FC640F50A}"/>
                    </a:ext>
                  </a:extLst>
                </p:cNvPr>
                <p:cNvPicPr/>
                <p:nvPr/>
              </p:nvPicPr>
              <p:blipFill>
                <a:blip r:embed="rId63"/>
                <a:stretch>
                  <a:fillRect/>
                </a:stretch>
              </p:blipFill>
              <p:spPr>
                <a:xfrm>
                  <a:off x="1934129" y="3742072"/>
                  <a:ext cx="180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04D25FFD-1F1F-4FE5-AB8B-D183935A7F6D}"/>
                    </a:ext>
                  </a:extLst>
                </p14:cNvPr>
                <p14:cNvContentPartPr/>
                <p14:nvPr/>
              </p14:nvContentPartPr>
              <p14:xfrm>
                <a:off x="1952129" y="3806152"/>
                <a:ext cx="130680" cy="8640"/>
              </p14:xfrm>
            </p:contentPart>
          </mc:Choice>
          <mc:Fallback>
            <p:pic>
              <p:nvPicPr>
                <p:cNvPr id="37" name="Ink 36">
                  <a:extLst>
                    <a:ext uri="{FF2B5EF4-FFF2-40B4-BE49-F238E27FC236}">
                      <a16:creationId xmlns:a16="http://schemas.microsoft.com/office/drawing/2014/main" id="{04D25FFD-1F1F-4FE5-AB8B-D183935A7F6D}"/>
                    </a:ext>
                  </a:extLst>
                </p:cNvPr>
                <p:cNvPicPr/>
                <p:nvPr/>
              </p:nvPicPr>
              <p:blipFill>
                <a:blip r:embed="rId65"/>
                <a:stretch>
                  <a:fillRect/>
                </a:stretch>
              </p:blipFill>
              <p:spPr>
                <a:xfrm>
                  <a:off x="1943489" y="3797512"/>
                  <a:ext cx="1483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763F0B18-04F9-47BB-AC88-640B1B2E66F2}"/>
                    </a:ext>
                  </a:extLst>
                </p14:cNvPr>
                <p14:cNvContentPartPr/>
                <p14:nvPr/>
              </p14:nvContentPartPr>
              <p14:xfrm>
                <a:off x="2252009" y="3668272"/>
                <a:ext cx="26280" cy="199800"/>
              </p14:xfrm>
            </p:contentPart>
          </mc:Choice>
          <mc:Fallback>
            <p:pic>
              <p:nvPicPr>
                <p:cNvPr id="38" name="Ink 37">
                  <a:extLst>
                    <a:ext uri="{FF2B5EF4-FFF2-40B4-BE49-F238E27FC236}">
                      <a16:creationId xmlns:a16="http://schemas.microsoft.com/office/drawing/2014/main" id="{763F0B18-04F9-47BB-AC88-640B1B2E66F2}"/>
                    </a:ext>
                  </a:extLst>
                </p:cNvPr>
                <p:cNvPicPr/>
                <p:nvPr/>
              </p:nvPicPr>
              <p:blipFill>
                <a:blip r:embed="rId67"/>
                <a:stretch>
                  <a:fillRect/>
                </a:stretch>
              </p:blipFill>
              <p:spPr>
                <a:xfrm>
                  <a:off x="2243369" y="3659272"/>
                  <a:ext cx="439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6AAA383B-E334-4153-852A-3F2E2ABF8418}"/>
                    </a:ext>
                  </a:extLst>
                </p14:cNvPr>
                <p14:cNvContentPartPr/>
                <p14:nvPr/>
              </p14:nvContentPartPr>
              <p14:xfrm>
                <a:off x="2246609" y="3681592"/>
                <a:ext cx="117720" cy="180360"/>
              </p14:xfrm>
            </p:contentPart>
          </mc:Choice>
          <mc:Fallback>
            <p:pic>
              <p:nvPicPr>
                <p:cNvPr id="39" name="Ink 38">
                  <a:extLst>
                    <a:ext uri="{FF2B5EF4-FFF2-40B4-BE49-F238E27FC236}">
                      <a16:creationId xmlns:a16="http://schemas.microsoft.com/office/drawing/2014/main" id="{6AAA383B-E334-4153-852A-3F2E2ABF8418}"/>
                    </a:ext>
                  </a:extLst>
                </p:cNvPr>
                <p:cNvPicPr/>
                <p:nvPr/>
              </p:nvPicPr>
              <p:blipFill>
                <a:blip r:embed="rId69"/>
                <a:stretch>
                  <a:fillRect/>
                </a:stretch>
              </p:blipFill>
              <p:spPr>
                <a:xfrm>
                  <a:off x="2237609" y="3672592"/>
                  <a:ext cx="1353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13950765-7DDA-44D7-89FB-83F1E9483415}"/>
                    </a:ext>
                  </a:extLst>
                </p14:cNvPr>
                <p14:cNvContentPartPr/>
                <p14:nvPr/>
              </p14:nvContentPartPr>
              <p14:xfrm>
                <a:off x="2370449" y="3775912"/>
                <a:ext cx="136440" cy="81000"/>
              </p14:xfrm>
            </p:contentPart>
          </mc:Choice>
          <mc:Fallback>
            <p:pic>
              <p:nvPicPr>
                <p:cNvPr id="40" name="Ink 39">
                  <a:extLst>
                    <a:ext uri="{FF2B5EF4-FFF2-40B4-BE49-F238E27FC236}">
                      <a16:creationId xmlns:a16="http://schemas.microsoft.com/office/drawing/2014/main" id="{13950765-7DDA-44D7-89FB-83F1E9483415}"/>
                    </a:ext>
                  </a:extLst>
                </p:cNvPr>
                <p:cNvPicPr/>
                <p:nvPr/>
              </p:nvPicPr>
              <p:blipFill>
                <a:blip r:embed="rId71"/>
                <a:stretch>
                  <a:fillRect/>
                </a:stretch>
              </p:blipFill>
              <p:spPr>
                <a:xfrm>
                  <a:off x="2361449" y="3767272"/>
                  <a:ext cx="1540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E578C4A3-6B64-444B-9F47-DB02A9989766}"/>
                    </a:ext>
                  </a:extLst>
                </p14:cNvPr>
                <p14:cNvContentPartPr/>
                <p14:nvPr/>
              </p14:nvContentPartPr>
              <p14:xfrm>
                <a:off x="2524889" y="3789952"/>
                <a:ext cx="114120" cy="78840"/>
              </p14:xfrm>
            </p:contentPart>
          </mc:Choice>
          <mc:Fallback>
            <p:pic>
              <p:nvPicPr>
                <p:cNvPr id="41" name="Ink 40">
                  <a:extLst>
                    <a:ext uri="{FF2B5EF4-FFF2-40B4-BE49-F238E27FC236}">
                      <a16:creationId xmlns:a16="http://schemas.microsoft.com/office/drawing/2014/main" id="{E578C4A3-6B64-444B-9F47-DB02A9989766}"/>
                    </a:ext>
                  </a:extLst>
                </p:cNvPr>
                <p:cNvPicPr/>
                <p:nvPr/>
              </p:nvPicPr>
              <p:blipFill>
                <a:blip r:embed="rId73"/>
                <a:stretch>
                  <a:fillRect/>
                </a:stretch>
              </p:blipFill>
              <p:spPr>
                <a:xfrm>
                  <a:off x="2516249" y="3781312"/>
                  <a:ext cx="1317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0E6E5D78-E123-41E3-A4B1-D47ECE4E2B30}"/>
                    </a:ext>
                  </a:extLst>
                </p14:cNvPr>
                <p14:cNvContentPartPr/>
                <p14:nvPr/>
              </p14:nvContentPartPr>
              <p14:xfrm>
                <a:off x="2629649" y="3785632"/>
                <a:ext cx="114840" cy="260280"/>
              </p14:xfrm>
            </p:contentPart>
          </mc:Choice>
          <mc:Fallback>
            <p:pic>
              <p:nvPicPr>
                <p:cNvPr id="42" name="Ink 41">
                  <a:extLst>
                    <a:ext uri="{FF2B5EF4-FFF2-40B4-BE49-F238E27FC236}">
                      <a16:creationId xmlns:a16="http://schemas.microsoft.com/office/drawing/2014/main" id="{0E6E5D78-E123-41E3-A4B1-D47ECE4E2B30}"/>
                    </a:ext>
                  </a:extLst>
                </p:cNvPr>
                <p:cNvPicPr/>
                <p:nvPr/>
              </p:nvPicPr>
              <p:blipFill>
                <a:blip r:embed="rId75"/>
                <a:stretch>
                  <a:fillRect/>
                </a:stretch>
              </p:blipFill>
              <p:spPr>
                <a:xfrm>
                  <a:off x="2620649" y="3776992"/>
                  <a:ext cx="1324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3803405C-DAAC-4F26-9920-E80B378E74AF}"/>
                    </a:ext>
                  </a:extLst>
                </p14:cNvPr>
                <p14:cNvContentPartPr/>
                <p14:nvPr/>
              </p14:nvContentPartPr>
              <p14:xfrm>
                <a:off x="2775809" y="3811192"/>
                <a:ext cx="109800" cy="64440"/>
              </p14:xfrm>
            </p:contentPart>
          </mc:Choice>
          <mc:Fallback>
            <p:pic>
              <p:nvPicPr>
                <p:cNvPr id="43" name="Ink 42">
                  <a:extLst>
                    <a:ext uri="{FF2B5EF4-FFF2-40B4-BE49-F238E27FC236}">
                      <a16:creationId xmlns:a16="http://schemas.microsoft.com/office/drawing/2014/main" id="{3803405C-DAAC-4F26-9920-E80B378E74AF}"/>
                    </a:ext>
                  </a:extLst>
                </p:cNvPr>
                <p:cNvPicPr/>
                <p:nvPr/>
              </p:nvPicPr>
              <p:blipFill>
                <a:blip r:embed="rId77"/>
                <a:stretch>
                  <a:fillRect/>
                </a:stretch>
              </p:blipFill>
              <p:spPr>
                <a:xfrm>
                  <a:off x="2766809" y="3802192"/>
                  <a:ext cx="1274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B43224B6-6600-4417-9CC1-094139FE2D77}"/>
                    </a:ext>
                  </a:extLst>
                </p14:cNvPr>
                <p14:cNvContentPartPr/>
                <p14:nvPr/>
              </p14:nvContentPartPr>
              <p14:xfrm>
                <a:off x="2968049" y="3807232"/>
                <a:ext cx="118800" cy="69480"/>
              </p14:xfrm>
            </p:contentPart>
          </mc:Choice>
          <mc:Fallback>
            <p:pic>
              <p:nvPicPr>
                <p:cNvPr id="44" name="Ink 43">
                  <a:extLst>
                    <a:ext uri="{FF2B5EF4-FFF2-40B4-BE49-F238E27FC236}">
                      <a16:creationId xmlns:a16="http://schemas.microsoft.com/office/drawing/2014/main" id="{B43224B6-6600-4417-9CC1-094139FE2D77}"/>
                    </a:ext>
                  </a:extLst>
                </p:cNvPr>
                <p:cNvPicPr/>
                <p:nvPr/>
              </p:nvPicPr>
              <p:blipFill>
                <a:blip r:embed="rId79"/>
                <a:stretch>
                  <a:fillRect/>
                </a:stretch>
              </p:blipFill>
              <p:spPr>
                <a:xfrm>
                  <a:off x="2959409" y="3798592"/>
                  <a:ext cx="1364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CE96B2A3-56F0-4F01-9D12-63CC1D720A17}"/>
                    </a:ext>
                  </a:extLst>
                </p14:cNvPr>
                <p14:cNvContentPartPr/>
                <p14:nvPr/>
              </p14:nvContentPartPr>
              <p14:xfrm>
                <a:off x="3112049" y="3645232"/>
                <a:ext cx="107640" cy="324720"/>
              </p14:xfrm>
            </p:contentPart>
          </mc:Choice>
          <mc:Fallback>
            <p:pic>
              <p:nvPicPr>
                <p:cNvPr id="45" name="Ink 44">
                  <a:extLst>
                    <a:ext uri="{FF2B5EF4-FFF2-40B4-BE49-F238E27FC236}">
                      <a16:creationId xmlns:a16="http://schemas.microsoft.com/office/drawing/2014/main" id="{CE96B2A3-56F0-4F01-9D12-63CC1D720A17}"/>
                    </a:ext>
                  </a:extLst>
                </p:cNvPr>
                <p:cNvPicPr/>
                <p:nvPr/>
              </p:nvPicPr>
              <p:blipFill>
                <a:blip r:embed="rId81"/>
                <a:stretch>
                  <a:fillRect/>
                </a:stretch>
              </p:blipFill>
              <p:spPr>
                <a:xfrm>
                  <a:off x="3103049" y="3636592"/>
                  <a:ext cx="1252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AC2E3E87-BC36-4C2E-BCCC-431DAF48E20B}"/>
                    </a:ext>
                  </a:extLst>
                </p14:cNvPr>
                <p14:cNvContentPartPr/>
                <p14:nvPr/>
              </p14:nvContentPartPr>
              <p14:xfrm>
                <a:off x="3147329" y="3841432"/>
                <a:ext cx="98280" cy="21240"/>
              </p14:xfrm>
            </p:contentPart>
          </mc:Choice>
          <mc:Fallback>
            <p:pic>
              <p:nvPicPr>
                <p:cNvPr id="46" name="Ink 45">
                  <a:extLst>
                    <a:ext uri="{FF2B5EF4-FFF2-40B4-BE49-F238E27FC236}">
                      <a16:creationId xmlns:a16="http://schemas.microsoft.com/office/drawing/2014/main" id="{AC2E3E87-BC36-4C2E-BCCC-431DAF48E20B}"/>
                    </a:ext>
                  </a:extLst>
                </p:cNvPr>
                <p:cNvPicPr/>
                <p:nvPr/>
              </p:nvPicPr>
              <p:blipFill>
                <a:blip r:embed="rId83"/>
                <a:stretch>
                  <a:fillRect/>
                </a:stretch>
              </p:blipFill>
              <p:spPr>
                <a:xfrm>
                  <a:off x="3138329" y="3832792"/>
                  <a:ext cx="1159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1E27450C-34E4-45E9-BE51-17EFF329760B}"/>
                    </a:ext>
                  </a:extLst>
                </p14:cNvPr>
                <p14:cNvContentPartPr/>
                <p14:nvPr/>
              </p14:nvContentPartPr>
              <p14:xfrm>
                <a:off x="3373409" y="3628672"/>
                <a:ext cx="90720" cy="306720"/>
              </p14:xfrm>
            </p:contentPart>
          </mc:Choice>
          <mc:Fallback>
            <p:pic>
              <p:nvPicPr>
                <p:cNvPr id="47" name="Ink 46">
                  <a:extLst>
                    <a:ext uri="{FF2B5EF4-FFF2-40B4-BE49-F238E27FC236}">
                      <a16:creationId xmlns:a16="http://schemas.microsoft.com/office/drawing/2014/main" id="{1E27450C-34E4-45E9-BE51-17EFF329760B}"/>
                    </a:ext>
                  </a:extLst>
                </p:cNvPr>
                <p:cNvPicPr/>
                <p:nvPr/>
              </p:nvPicPr>
              <p:blipFill>
                <a:blip r:embed="rId85"/>
                <a:stretch>
                  <a:fillRect/>
                </a:stretch>
              </p:blipFill>
              <p:spPr>
                <a:xfrm>
                  <a:off x="3364769" y="3619672"/>
                  <a:ext cx="1083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09A01248-6854-4D2F-9E65-2D758C107726}"/>
                    </a:ext>
                  </a:extLst>
                </p14:cNvPr>
                <p14:cNvContentPartPr/>
                <p14:nvPr/>
              </p14:nvContentPartPr>
              <p14:xfrm>
                <a:off x="3360449" y="3791032"/>
                <a:ext cx="274320" cy="77400"/>
              </p14:xfrm>
            </p:contentPart>
          </mc:Choice>
          <mc:Fallback>
            <p:pic>
              <p:nvPicPr>
                <p:cNvPr id="48" name="Ink 47">
                  <a:extLst>
                    <a:ext uri="{FF2B5EF4-FFF2-40B4-BE49-F238E27FC236}">
                      <a16:creationId xmlns:a16="http://schemas.microsoft.com/office/drawing/2014/main" id="{09A01248-6854-4D2F-9E65-2D758C107726}"/>
                    </a:ext>
                  </a:extLst>
                </p:cNvPr>
                <p:cNvPicPr/>
                <p:nvPr/>
              </p:nvPicPr>
              <p:blipFill>
                <a:blip r:embed="rId87"/>
                <a:stretch>
                  <a:fillRect/>
                </a:stretch>
              </p:blipFill>
              <p:spPr>
                <a:xfrm>
                  <a:off x="3351809" y="3782032"/>
                  <a:ext cx="29196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943622F8-93A4-4501-BE4C-C8AA29C512F6}"/>
                    </a:ext>
                  </a:extLst>
                </p14:cNvPr>
                <p14:cNvContentPartPr/>
                <p14:nvPr/>
              </p14:nvContentPartPr>
              <p14:xfrm>
                <a:off x="3613889" y="3782752"/>
                <a:ext cx="137880" cy="72000"/>
              </p14:xfrm>
            </p:contentPart>
          </mc:Choice>
          <mc:Fallback>
            <p:pic>
              <p:nvPicPr>
                <p:cNvPr id="49" name="Ink 48">
                  <a:extLst>
                    <a:ext uri="{FF2B5EF4-FFF2-40B4-BE49-F238E27FC236}">
                      <a16:creationId xmlns:a16="http://schemas.microsoft.com/office/drawing/2014/main" id="{943622F8-93A4-4501-BE4C-C8AA29C512F6}"/>
                    </a:ext>
                  </a:extLst>
                </p:cNvPr>
                <p:cNvPicPr/>
                <p:nvPr/>
              </p:nvPicPr>
              <p:blipFill>
                <a:blip r:embed="rId89"/>
                <a:stretch>
                  <a:fillRect/>
                </a:stretch>
              </p:blipFill>
              <p:spPr>
                <a:xfrm>
                  <a:off x="3604889" y="3773752"/>
                  <a:ext cx="1555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Ink 49">
                  <a:extLst>
                    <a:ext uri="{FF2B5EF4-FFF2-40B4-BE49-F238E27FC236}">
                      <a16:creationId xmlns:a16="http://schemas.microsoft.com/office/drawing/2014/main" id="{A7DA6A51-2823-4DE2-A06E-32596C444335}"/>
                    </a:ext>
                  </a:extLst>
                </p14:cNvPr>
                <p14:cNvContentPartPr/>
                <p14:nvPr/>
              </p14:nvContentPartPr>
              <p14:xfrm>
                <a:off x="3742409" y="3776632"/>
                <a:ext cx="131760" cy="217080"/>
              </p14:xfrm>
            </p:contentPart>
          </mc:Choice>
          <mc:Fallback>
            <p:pic>
              <p:nvPicPr>
                <p:cNvPr id="50" name="Ink 49">
                  <a:extLst>
                    <a:ext uri="{FF2B5EF4-FFF2-40B4-BE49-F238E27FC236}">
                      <a16:creationId xmlns:a16="http://schemas.microsoft.com/office/drawing/2014/main" id="{A7DA6A51-2823-4DE2-A06E-32596C444335}"/>
                    </a:ext>
                  </a:extLst>
                </p:cNvPr>
                <p:cNvPicPr/>
                <p:nvPr/>
              </p:nvPicPr>
              <p:blipFill>
                <a:blip r:embed="rId91"/>
                <a:stretch>
                  <a:fillRect/>
                </a:stretch>
              </p:blipFill>
              <p:spPr>
                <a:xfrm>
                  <a:off x="3733409" y="3767992"/>
                  <a:ext cx="1494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1" name="Ink 50">
                  <a:extLst>
                    <a:ext uri="{FF2B5EF4-FFF2-40B4-BE49-F238E27FC236}">
                      <a16:creationId xmlns:a16="http://schemas.microsoft.com/office/drawing/2014/main" id="{1253B024-D07D-4271-AEDF-3A0A51850D4B}"/>
                    </a:ext>
                  </a:extLst>
                </p14:cNvPr>
                <p14:cNvContentPartPr/>
                <p14:nvPr/>
              </p14:nvContentPartPr>
              <p14:xfrm>
                <a:off x="3868409" y="3785992"/>
                <a:ext cx="257040" cy="83160"/>
              </p14:xfrm>
            </p:contentPart>
          </mc:Choice>
          <mc:Fallback>
            <p:pic>
              <p:nvPicPr>
                <p:cNvPr id="51" name="Ink 50">
                  <a:extLst>
                    <a:ext uri="{FF2B5EF4-FFF2-40B4-BE49-F238E27FC236}">
                      <a16:creationId xmlns:a16="http://schemas.microsoft.com/office/drawing/2014/main" id="{1253B024-D07D-4271-AEDF-3A0A51850D4B}"/>
                    </a:ext>
                  </a:extLst>
                </p:cNvPr>
                <p:cNvPicPr/>
                <p:nvPr/>
              </p:nvPicPr>
              <p:blipFill>
                <a:blip r:embed="rId93"/>
                <a:stretch>
                  <a:fillRect/>
                </a:stretch>
              </p:blipFill>
              <p:spPr>
                <a:xfrm>
                  <a:off x="3859769" y="3777352"/>
                  <a:ext cx="274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724CFD2B-0ACC-4EED-A59D-3327B113740C}"/>
                    </a:ext>
                  </a:extLst>
                </p14:cNvPr>
                <p14:cNvContentPartPr/>
                <p14:nvPr/>
              </p14:nvContentPartPr>
              <p14:xfrm>
                <a:off x="4122569" y="3799672"/>
                <a:ext cx="99360" cy="83160"/>
              </p14:xfrm>
            </p:contentPart>
          </mc:Choice>
          <mc:Fallback>
            <p:pic>
              <p:nvPicPr>
                <p:cNvPr id="53" name="Ink 52">
                  <a:extLst>
                    <a:ext uri="{FF2B5EF4-FFF2-40B4-BE49-F238E27FC236}">
                      <a16:creationId xmlns:a16="http://schemas.microsoft.com/office/drawing/2014/main" id="{724CFD2B-0ACC-4EED-A59D-3327B113740C}"/>
                    </a:ext>
                  </a:extLst>
                </p:cNvPr>
                <p:cNvPicPr/>
                <p:nvPr/>
              </p:nvPicPr>
              <p:blipFill>
                <a:blip r:embed="rId95"/>
                <a:stretch>
                  <a:fillRect/>
                </a:stretch>
              </p:blipFill>
              <p:spPr>
                <a:xfrm>
                  <a:off x="4113569" y="3790672"/>
                  <a:ext cx="1170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6440F02D-C472-434D-9D54-F21A37D73BD4}"/>
                    </a:ext>
                  </a:extLst>
                </p14:cNvPr>
                <p14:cNvContentPartPr/>
                <p14:nvPr/>
              </p14:nvContentPartPr>
              <p14:xfrm>
                <a:off x="4271249" y="3798592"/>
                <a:ext cx="135360" cy="86400"/>
              </p14:xfrm>
            </p:contentPart>
          </mc:Choice>
          <mc:Fallback>
            <p:pic>
              <p:nvPicPr>
                <p:cNvPr id="54" name="Ink 53">
                  <a:extLst>
                    <a:ext uri="{FF2B5EF4-FFF2-40B4-BE49-F238E27FC236}">
                      <a16:creationId xmlns:a16="http://schemas.microsoft.com/office/drawing/2014/main" id="{6440F02D-C472-434D-9D54-F21A37D73BD4}"/>
                    </a:ext>
                  </a:extLst>
                </p:cNvPr>
                <p:cNvPicPr/>
                <p:nvPr/>
              </p:nvPicPr>
              <p:blipFill>
                <a:blip r:embed="rId97"/>
                <a:stretch>
                  <a:fillRect/>
                </a:stretch>
              </p:blipFill>
              <p:spPr>
                <a:xfrm>
                  <a:off x="4262609" y="3789952"/>
                  <a:ext cx="1530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213218A8-87A8-47F7-A0A3-59FFC017F1D9}"/>
                    </a:ext>
                  </a:extLst>
                </p14:cNvPr>
                <p14:cNvContentPartPr/>
                <p14:nvPr/>
              </p14:nvContentPartPr>
              <p14:xfrm>
                <a:off x="4391489" y="3718312"/>
                <a:ext cx="360" cy="360"/>
              </p14:xfrm>
            </p:contentPart>
          </mc:Choice>
          <mc:Fallback>
            <p:pic>
              <p:nvPicPr>
                <p:cNvPr id="55" name="Ink 54">
                  <a:extLst>
                    <a:ext uri="{FF2B5EF4-FFF2-40B4-BE49-F238E27FC236}">
                      <a16:creationId xmlns:a16="http://schemas.microsoft.com/office/drawing/2014/main" id="{213218A8-87A8-47F7-A0A3-59FFC017F1D9}"/>
                    </a:ext>
                  </a:extLst>
                </p:cNvPr>
                <p:cNvPicPr/>
                <p:nvPr/>
              </p:nvPicPr>
              <p:blipFill>
                <a:blip r:embed="rId33"/>
                <a:stretch>
                  <a:fillRect/>
                </a:stretch>
              </p:blipFill>
              <p:spPr>
                <a:xfrm>
                  <a:off x="4382849" y="37093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6" name="Ink 55">
                  <a:extLst>
                    <a:ext uri="{FF2B5EF4-FFF2-40B4-BE49-F238E27FC236}">
                      <a16:creationId xmlns:a16="http://schemas.microsoft.com/office/drawing/2014/main" id="{C43AC723-1ED2-48F3-AD63-DF6ADEAACD69}"/>
                    </a:ext>
                  </a:extLst>
                </p14:cNvPr>
                <p14:cNvContentPartPr/>
                <p14:nvPr/>
              </p14:nvContentPartPr>
              <p14:xfrm>
                <a:off x="4448369" y="3793552"/>
                <a:ext cx="116640" cy="92520"/>
              </p14:xfrm>
            </p:contentPart>
          </mc:Choice>
          <mc:Fallback>
            <p:pic>
              <p:nvPicPr>
                <p:cNvPr id="56" name="Ink 55">
                  <a:extLst>
                    <a:ext uri="{FF2B5EF4-FFF2-40B4-BE49-F238E27FC236}">
                      <a16:creationId xmlns:a16="http://schemas.microsoft.com/office/drawing/2014/main" id="{C43AC723-1ED2-48F3-AD63-DF6ADEAACD69}"/>
                    </a:ext>
                  </a:extLst>
                </p:cNvPr>
                <p:cNvPicPr/>
                <p:nvPr/>
              </p:nvPicPr>
              <p:blipFill>
                <a:blip r:embed="rId100"/>
                <a:stretch>
                  <a:fillRect/>
                </a:stretch>
              </p:blipFill>
              <p:spPr>
                <a:xfrm>
                  <a:off x="4439729" y="3784912"/>
                  <a:ext cx="1342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7" name="Ink 56">
                  <a:extLst>
                    <a:ext uri="{FF2B5EF4-FFF2-40B4-BE49-F238E27FC236}">
                      <a16:creationId xmlns:a16="http://schemas.microsoft.com/office/drawing/2014/main" id="{43826E2E-7E3E-4843-A201-AC0F0A32FDE6}"/>
                    </a:ext>
                  </a:extLst>
                </p14:cNvPr>
                <p14:cNvContentPartPr/>
                <p14:nvPr/>
              </p14:nvContentPartPr>
              <p14:xfrm>
                <a:off x="4592009" y="3797152"/>
                <a:ext cx="80640" cy="103320"/>
              </p14:xfrm>
            </p:contentPart>
          </mc:Choice>
          <mc:Fallback>
            <p:pic>
              <p:nvPicPr>
                <p:cNvPr id="57" name="Ink 56">
                  <a:extLst>
                    <a:ext uri="{FF2B5EF4-FFF2-40B4-BE49-F238E27FC236}">
                      <a16:creationId xmlns:a16="http://schemas.microsoft.com/office/drawing/2014/main" id="{43826E2E-7E3E-4843-A201-AC0F0A32FDE6}"/>
                    </a:ext>
                  </a:extLst>
                </p:cNvPr>
                <p:cNvPicPr/>
                <p:nvPr/>
              </p:nvPicPr>
              <p:blipFill>
                <a:blip r:embed="rId102"/>
                <a:stretch>
                  <a:fillRect/>
                </a:stretch>
              </p:blipFill>
              <p:spPr>
                <a:xfrm>
                  <a:off x="4583009" y="3788512"/>
                  <a:ext cx="98280" cy="120960"/>
                </a:xfrm>
                <a:prstGeom prst="rect">
                  <a:avLst/>
                </a:prstGeom>
              </p:spPr>
            </p:pic>
          </mc:Fallback>
        </mc:AlternateContent>
      </p:grpSp>
      <p:grpSp>
        <p:nvGrpSpPr>
          <p:cNvPr id="4102" name="Group 4101">
            <a:extLst>
              <a:ext uri="{FF2B5EF4-FFF2-40B4-BE49-F238E27FC236}">
                <a16:creationId xmlns:a16="http://schemas.microsoft.com/office/drawing/2014/main" id="{3F3C5B91-74B2-47BE-9BBE-B20785CD24FE}"/>
              </a:ext>
            </a:extLst>
          </p:cNvPr>
          <p:cNvGrpSpPr/>
          <p:nvPr/>
        </p:nvGrpSpPr>
        <p:grpSpPr>
          <a:xfrm>
            <a:off x="843689" y="4221232"/>
            <a:ext cx="1000800" cy="225000"/>
            <a:chOff x="843689" y="4221232"/>
            <a:chExt cx="1000800" cy="225000"/>
          </a:xfrm>
        </p:grpSpPr>
        <mc:AlternateContent xmlns:mc="http://schemas.openxmlformats.org/markup-compatibility/2006">
          <mc:Choice xmlns:p14="http://schemas.microsoft.com/office/powerpoint/2010/main" Requires="p14">
            <p:contentPart p14:bwMode="auto" r:id="rId103">
              <p14:nvContentPartPr>
                <p14:cNvPr id="59" name="Ink 58">
                  <a:extLst>
                    <a:ext uri="{FF2B5EF4-FFF2-40B4-BE49-F238E27FC236}">
                      <a16:creationId xmlns:a16="http://schemas.microsoft.com/office/drawing/2014/main" id="{A66A647C-6923-4674-8481-3FC616D26C07}"/>
                    </a:ext>
                  </a:extLst>
                </p14:cNvPr>
                <p14:cNvContentPartPr/>
                <p14:nvPr/>
              </p14:nvContentPartPr>
              <p14:xfrm>
                <a:off x="843689" y="4249312"/>
                <a:ext cx="130680" cy="167040"/>
              </p14:xfrm>
            </p:contentPart>
          </mc:Choice>
          <mc:Fallback>
            <p:pic>
              <p:nvPicPr>
                <p:cNvPr id="59" name="Ink 58">
                  <a:extLst>
                    <a:ext uri="{FF2B5EF4-FFF2-40B4-BE49-F238E27FC236}">
                      <a16:creationId xmlns:a16="http://schemas.microsoft.com/office/drawing/2014/main" id="{A66A647C-6923-4674-8481-3FC616D26C07}"/>
                    </a:ext>
                  </a:extLst>
                </p:cNvPr>
                <p:cNvPicPr/>
                <p:nvPr/>
              </p:nvPicPr>
              <p:blipFill>
                <a:blip r:embed="rId104"/>
                <a:stretch>
                  <a:fillRect/>
                </a:stretch>
              </p:blipFill>
              <p:spPr>
                <a:xfrm>
                  <a:off x="834689" y="4240312"/>
                  <a:ext cx="1483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0" name="Ink 59">
                  <a:extLst>
                    <a:ext uri="{FF2B5EF4-FFF2-40B4-BE49-F238E27FC236}">
                      <a16:creationId xmlns:a16="http://schemas.microsoft.com/office/drawing/2014/main" id="{695D0851-C43B-44CB-9C43-74356D215008}"/>
                    </a:ext>
                  </a:extLst>
                </p14:cNvPr>
                <p14:cNvContentPartPr/>
                <p14:nvPr/>
              </p14:nvContentPartPr>
              <p14:xfrm>
                <a:off x="1025489" y="4356952"/>
                <a:ext cx="3240" cy="7560"/>
              </p14:xfrm>
            </p:contentPart>
          </mc:Choice>
          <mc:Fallback>
            <p:pic>
              <p:nvPicPr>
                <p:cNvPr id="60" name="Ink 59">
                  <a:extLst>
                    <a:ext uri="{FF2B5EF4-FFF2-40B4-BE49-F238E27FC236}">
                      <a16:creationId xmlns:a16="http://schemas.microsoft.com/office/drawing/2014/main" id="{695D0851-C43B-44CB-9C43-74356D215008}"/>
                    </a:ext>
                  </a:extLst>
                </p:cNvPr>
                <p:cNvPicPr/>
                <p:nvPr/>
              </p:nvPicPr>
              <p:blipFill>
                <a:blip r:embed="rId106"/>
                <a:stretch>
                  <a:fillRect/>
                </a:stretch>
              </p:blipFill>
              <p:spPr>
                <a:xfrm>
                  <a:off x="1016489" y="4348312"/>
                  <a:ext cx="20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1" name="Ink 60">
                  <a:extLst>
                    <a:ext uri="{FF2B5EF4-FFF2-40B4-BE49-F238E27FC236}">
                      <a16:creationId xmlns:a16="http://schemas.microsoft.com/office/drawing/2014/main" id="{CDD23A9A-29BA-418F-965A-94EF4F2C75F4}"/>
                    </a:ext>
                  </a:extLst>
                </p14:cNvPr>
                <p14:cNvContentPartPr/>
                <p14:nvPr/>
              </p14:nvContentPartPr>
              <p14:xfrm>
                <a:off x="1141409" y="4221232"/>
                <a:ext cx="89280" cy="112320"/>
              </p14:xfrm>
            </p:contentPart>
          </mc:Choice>
          <mc:Fallback>
            <p:pic>
              <p:nvPicPr>
                <p:cNvPr id="61" name="Ink 60">
                  <a:extLst>
                    <a:ext uri="{FF2B5EF4-FFF2-40B4-BE49-F238E27FC236}">
                      <a16:creationId xmlns:a16="http://schemas.microsoft.com/office/drawing/2014/main" id="{CDD23A9A-29BA-418F-965A-94EF4F2C75F4}"/>
                    </a:ext>
                  </a:extLst>
                </p:cNvPr>
                <p:cNvPicPr/>
                <p:nvPr/>
              </p:nvPicPr>
              <p:blipFill>
                <a:blip r:embed="rId108"/>
                <a:stretch>
                  <a:fillRect/>
                </a:stretch>
              </p:blipFill>
              <p:spPr>
                <a:xfrm>
                  <a:off x="1132409" y="4212232"/>
                  <a:ext cx="106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3" name="Ink 62">
                  <a:extLst>
                    <a:ext uri="{FF2B5EF4-FFF2-40B4-BE49-F238E27FC236}">
                      <a16:creationId xmlns:a16="http://schemas.microsoft.com/office/drawing/2014/main" id="{965E0675-541F-4A16-9BEE-928D4367E9C7}"/>
                    </a:ext>
                  </a:extLst>
                </p14:cNvPr>
                <p14:cNvContentPartPr/>
                <p14:nvPr/>
              </p14:nvContentPartPr>
              <p14:xfrm>
                <a:off x="1222409" y="4273432"/>
                <a:ext cx="19440" cy="152280"/>
              </p14:xfrm>
            </p:contentPart>
          </mc:Choice>
          <mc:Fallback>
            <p:pic>
              <p:nvPicPr>
                <p:cNvPr id="63" name="Ink 62">
                  <a:extLst>
                    <a:ext uri="{FF2B5EF4-FFF2-40B4-BE49-F238E27FC236}">
                      <a16:creationId xmlns:a16="http://schemas.microsoft.com/office/drawing/2014/main" id="{965E0675-541F-4A16-9BEE-928D4367E9C7}"/>
                    </a:ext>
                  </a:extLst>
                </p:cNvPr>
                <p:cNvPicPr/>
                <p:nvPr/>
              </p:nvPicPr>
              <p:blipFill>
                <a:blip r:embed="rId110"/>
                <a:stretch>
                  <a:fillRect/>
                </a:stretch>
              </p:blipFill>
              <p:spPr>
                <a:xfrm>
                  <a:off x="1213769" y="4264432"/>
                  <a:ext cx="37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4096" name="Ink 4095">
                  <a:extLst>
                    <a:ext uri="{FF2B5EF4-FFF2-40B4-BE49-F238E27FC236}">
                      <a16:creationId xmlns:a16="http://schemas.microsoft.com/office/drawing/2014/main" id="{BEC81044-B02F-44D3-91BC-286142BF6D92}"/>
                    </a:ext>
                  </a:extLst>
                </p14:cNvPr>
                <p14:cNvContentPartPr/>
                <p14:nvPr/>
              </p14:nvContentPartPr>
              <p14:xfrm>
                <a:off x="1289729" y="4230592"/>
                <a:ext cx="182160" cy="191520"/>
              </p14:xfrm>
            </p:contentPart>
          </mc:Choice>
          <mc:Fallback>
            <p:pic>
              <p:nvPicPr>
                <p:cNvPr id="4096" name="Ink 4095">
                  <a:extLst>
                    <a:ext uri="{FF2B5EF4-FFF2-40B4-BE49-F238E27FC236}">
                      <a16:creationId xmlns:a16="http://schemas.microsoft.com/office/drawing/2014/main" id="{BEC81044-B02F-44D3-91BC-286142BF6D92}"/>
                    </a:ext>
                  </a:extLst>
                </p:cNvPr>
                <p:cNvPicPr/>
                <p:nvPr/>
              </p:nvPicPr>
              <p:blipFill>
                <a:blip r:embed="rId112"/>
                <a:stretch>
                  <a:fillRect/>
                </a:stretch>
              </p:blipFill>
              <p:spPr>
                <a:xfrm>
                  <a:off x="1281089" y="4221592"/>
                  <a:ext cx="1998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4097" name="Ink 4096">
                  <a:extLst>
                    <a:ext uri="{FF2B5EF4-FFF2-40B4-BE49-F238E27FC236}">
                      <a16:creationId xmlns:a16="http://schemas.microsoft.com/office/drawing/2014/main" id="{96CAF0FD-C661-477B-A7C2-2462DC5DBABC}"/>
                    </a:ext>
                  </a:extLst>
                </p14:cNvPr>
                <p14:cNvContentPartPr/>
                <p14:nvPr/>
              </p14:nvContentPartPr>
              <p14:xfrm>
                <a:off x="1539569" y="4242112"/>
                <a:ext cx="30960" cy="163800"/>
              </p14:xfrm>
            </p:contentPart>
          </mc:Choice>
          <mc:Fallback>
            <p:pic>
              <p:nvPicPr>
                <p:cNvPr id="4097" name="Ink 4096">
                  <a:extLst>
                    <a:ext uri="{FF2B5EF4-FFF2-40B4-BE49-F238E27FC236}">
                      <a16:creationId xmlns:a16="http://schemas.microsoft.com/office/drawing/2014/main" id="{96CAF0FD-C661-477B-A7C2-2462DC5DBABC}"/>
                    </a:ext>
                  </a:extLst>
                </p:cNvPr>
                <p:cNvPicPr/>
                <p:nvPr/>
              </p:nvPicPr>
              <p:blipFill>
                <a:blip r:embed="rId114"/>
                <a:stretch>
                  <a:fillRect/>
                </a:stretch>
              </p:blipFill>
              <p:spPr>
                <a:xfrm>
                  <a:off x="1530929" y="4233472"/>
                  <a:ext cx="486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4099" name="Ink 4098">
                  <a:extLst>
                    <a:ext uri="{FF2B5EF4-FFF2-40B4-BE49-F238E27FC236}">
                      <a16:creationId xmlns:a16="http://schemas.microsoft.com/office/drawing/2014/main" id="{1CD7BECF-F1D2-4286-BAA6-A53E07F94649}"/>
                    </a:ext>
                  </a:extLst>
                </p14:cNvPr>
                <p14:cNvContentPartPr/>
                <p14:nvPr/>
              </p14:nvContentPartPr>
              <p14:xfrm>
                <a:off x="1542449" y="4241392"/>
                <a:ext cx="84960" cy="160920"/>
              </p14:xfrm>
            </p:contentPart>
          </mc:Choice>
          <mc:Fallback>
            <p:pic>
              <p:nvPicPr>
                <p:cNvPr id="4099" name="Ink 4098">
                  <a:extLst>
                    <a:ext uri="{FF2B5EF4-FFF2-40B4-BE49-F238E27FC236}">
                      <a16:creationId xmlns:a16="http://schemas.microsoft.com/office/drawing/2014/main" id="{1CD7BECF-F1D2-4286-BAA6-A53E07F94649}"/>
                    </a:ext>
                  </a:extLst>
                </p:cNvPr>
                <p:cNvPicPr/>
                <p:nvPr/>
              </p:nvPicPr>
              <p:blipFill>
                <a:blip r:embed="rId116"/>
                <a:stretch>
                  <a:fillRect/>
                </a:stretch>
              </p:blipFill>
              <p:spPr>
                <a:xfrm>
                  <a:off x="1533449" y="4232392"/>
                  <a:ext cx="1026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4100" name="Ink 4099">
                  <a:extLst>
                    <a:ext uri="{FF2B5EF4-FFF2-40B4-BE49-F238E27FC236}">
                      <a16:creationId xmlns:a16="http://schemas.microsoft.com/office/drawing/2014/main" id="{53D4D24B-B6F3-44F0-91EB-7D3B30AD2D7A}"/>
                    </a:ext>
                  </a:extLst>
                </p14:cNvPr>
                <p14:cNvContentPartPr/>
                <p14:nvPr/>
              </p14:nvContentPartPr>
              <p14:xfrm>
                <a:off x="1673849" y="4287472"/>
                <a:ext cx="87840" cy="158760"/>
              </p14:xfrm>
            </p:contentPart>
          </mc:Choice>
          <mc:Fallback>
            <p:pic>
              <p:nvPicPr>
                <p:cNvPr id="4100" name="Ink 4099">
                  <a:extLst>
                    <a:ext uri="{FF2B5EF4-FFF2-40B4-BE49-F238E27FC236}">
                      <a16:creationId xmlns:a16="http://schemas.microsoft.com/office/drawing/2014/main" id="{53D4D24B-B6F3-44F0-91EB-7D3B30AD2D7A}"/>
                    </a:ext>
                  </a:extLst>
                </p:cNvPr>
                <p:cNvPicPr/>
                <p:nvPr/>
              </p:nvPicPr>
              <p:blipFill>
                <a:blip r:embed="rId118"/>
                <a:stretch>
                  <a:fillRect/>
                </a:stretch>
              </p:blipFill>
              <p:spPr>
                <a:xfrm>
                  <a:off x="1664849" y="4278472"/>
                  <a:ext cx="1054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101" name="Ink 4100">
                  <a:extLst>
                    <a:ext uri="{FF2B5EF4-FFF2-40B4-BE49-F238E27FC236}">
                      <a16:creationId xmlns:a16="http://schemas.microsoft.com/office/drawing/2014/main" id="{2CE09501-86E4-42F3-AC1A-20A486A68167}"/>
                    </a:ext>
                  </a:extLst>
                </p14:cNvPr>
                <p14:cNvContentPartPr/>
                <p14:nvPr/>
              </p14:nvContentPartPr>
              <p14:xfrm>
                <a:off x="1723169" y="4355152"/>
                <a:ext cx="121320" cy="16200"/>
              </p14:xfrm>
            </p:contentPart>
          </mc:Choice>
          <mc:Fallback>
            <p:pic>
              <p:nvPicPr>
                <p:cNvPr id="4101" name="Ink 4100">
                  <a:extLst>
                    <a:ext uri="{FF2B5EF4-FFF2-40B4-BE49-F238E27FC236}">
                      <a16:creationId xmlns:a16="http://schemas.microsoft.com/office/drawing/2014/main" id="{2CE09501-86E4-42F3-AC1A-20A486A68167}"/>
                    </a:ext>
                  </a:extLst>
                </p:cNvPr>
                <p:cNvPicPr/>
                <p:nvPr/>
              </p:nvPicPr>
              <p:blipFill>
                <a:blip r:embed="rId120"/>
                <a:stretch>
                  <a:fillRect/>
                </a:stretch>
              </p:blipFill>
              <p:spPr>
                <a:xfrm>
                  <a:off x="1714169" y="4346512"/>
                  <a:ext cx="138960" cy="3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1">
            <p14:nvContentPartPr>
              <p14:cNvPr id="4103" name="Ink 4102">
                <a:extLst>
                  <a:ext uri="{FF2B5EF4-FFF2-40B4-BE49-F238E27FC236}">
                    <a16:creationId xmlns:a16="http://schemas.microsoft.com/office/drawing/2014/main" id="{166C7DB3-9527-4E5E-AB24-D59914A08FC4}"/>
                  </a:ext>
                </a:extLst>
              </p14:cNvPr>
              <p14:cNvContentPartPr/>
              <p14:nvPr/>
            </p14:nvContentPartPr>
            <p14:xfrm>
              <a:off x="834689" y="4529752"/>
              <a:ext cx="968040" cy="16200"/>
            </p14:xfrm>
          </p:contentPart>
        </mc:Choice>
        <mc:Fallback>
          <p:pic>
            <p:nvPicPr>
              <p:cNvPr id="4103" name="Ink 4102">
                <a:extLst>
                  <a:ext uri="{FF2B5EF4-FFF2-40B4-BE49-F238E27FC236}">
                    <a16:creationId xmlns:a16="http://schemas.microsoft.com/office/drawing/2014/main" id="{166C7DB3-9527-4E5E-AB24-D59914A08FC4}"/>
                  </a:ext>
                </a:extLst>
              </p:cNvPr>
              <p:cNvPicPr/>
              <p:nvPr/>
            </p:nvPicPr>
            <p:blipFill>
              <a:blip r:embed="rId122"/>
              <a:stretch>
                <a:fillRect/>
              </a:stretch>
            </p:blipFill>
            <p:spPr>
              <a:xfrm>
                <a:off x="825689" y="4520752"/>
                <a:ext cx="9856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104" name="Ink 4103">
                <a:extLst>
                  <a:ext uri="{FF2B5EF4-FFF2-40B4-BE49-F238E27FC236}">
                    <a16:creationId xmlns:a16="http://schemas.microsoft.com/office/drawing/2014/main" id="{47A04B4A-69BD-405C-89E9-C8A9645AF28A}"/>
                  </a:ext>
                </a:extLst>
              </p14:cNvPr>
              <p14:cNvContentPartPr/>
              <p14:nvPr/>
            </p14:nvContentPartPr>
            <p14:xfrm>
              <a:off x="1994969" y="4161832"/>
              <a:ext cx="411840" cy="148680"/>
            </p14:xfrm>
          </p:contentPart>
        </mc:Choice>
        <mc:Fallback>
          <p:pic>
            <p:nvPicPr>
              <p:cNvPr id="4104" name="Ink 4103">
                <a:extLst>
                  <a:ext uri="{FF2B5EF4-FFF2-40B4-BE49-F238E27FC236}">
                    <a16:creationId xmlns:a16="http://schemas.microsoft.com/office/drawing/2014/main" id="{47A04B4A-69BD-405C-89E9-C8A9645AF28A}"/>
                  </a:ext>
                </a:extLst>
              </p:cNvPr>
              <p:cNvPicPr/>
              <p:nvPr/>
            </p:nvPicPr>
            <p:blipFill>
              <a:blip r:embed="rId124"/>
              <a:stretch>
                <a:fillRect/>
              </a:stretch>
            </p:blipFill>
            <p:spPr>
              <a:xfrm>
                <a:off x="1985969" y="4153192"/>
                <a:ext cx="429480" cy="166320"/>
              </a:xfrm>
              <a:prstGeom prst="rect">
                <a:avLst/>
              </a:prstGeom>
            </p:spPr>
          </p:pic>
        </mc:Fallback>
      </mc:AlternateContent>
      <p:grpSp>
        <p:nvGrpSpPr>
          <p:cNvPr id="4124" name="Group 4123">
            <a:extLst>
              <a:ext uri="{FF2B5EF4-FFF2-40B4-BE49-F238E27FC236}">
                <a16:creationId xmlns:a16="http://schemas.microsoft.com/office/drawing/2014/main" id="{DAAA655B-CC28-4A3C-ABD0-A4F6FC4C4AE6}"/>
              </a:ext>
            </a:extLst>
          </p:cNvPr>
          <p:cNvGrpSpPr/>
          <p:nvPr/>
        </p:nvGrpSpPr>
        <p:grpSpPr>
          <a:xfrm>
            <a:off x="2503649" y="4069312"/>
            <a:ext cx="1500840" cy="263520"/>
            <a:chOff x="2503649" y="4069312"/>
            <a:chExt cx="1500840" cy="263520"/>
          </a:xfrm>
        </p:grpSpPr>
        <mc:AlternateContent xmlns:mc="http://schemas.openxmlformats.org/markup-compatibility/2006">
          <mc:Choice xmlns:p14="http://schemas.microsoft.com/office/powerpoint/2010/main" Requires="p14">
            <p:contentPart p14:bwMode="auto" r:id="rId125">
              <p14:nvContentPartPr>
                <p14:cNvPr id="4105" name="Ink 4104">
                  <a:extLst>
                    <a:ext uri="{FF2B5EF4-FFF2-40B4-BE49-F238E27FC236}">
                      <a16:creationId xmlns:a16="http://schemas.microsoft.com/office/drawing/2014/main" id="{C867F309-6313-47DB-A8D0-237EAE0D9AF0}"/>
                    </a:ext>
                  </a:extLst>
                </p14:cNvPr>
                <p14:cNvContentPartPr/>
                <p14:nvPr/>
              </p14:nvContentPartPr>
              <p14:xfrm>
                <a:off x="2503649" y="4103152"/>
                <a:ext cx="30960" cy="124560"/>
              </p14:xfrm>
            </p:contentPart>
          </mc:Choice>
          <mc:Fallback>
            <p:pic>
              <p:nvPicPr>
                <p:cNvPr id="4105" name="Ink 4104">
                  <a:extLst>
                    <a:ext uri="{FF2B5EF4-FFF2-40B4-BE49-F238E27FC236}">
                      <a16:creationId xmlns:a16="http://schemas.microsoft.com/office/drawing/2014/main" id="{C867F309-6313-47DB-A8D0-237EAE0D9AF0}"/>
                    </a:ext>
                  </a:extLst>
                </p:cNvPr>
                <p:cNvPicPr/>
                <p:nvPr/>
              </p:nvPicPr>
              <p:blipFill>
                <a:blip r:embed="rId126"/>
                <a:stretch>
                  <a:fillRect/>
                </a:stretch>
              </p:blipFill>
              <p:spPr>
                <a:xfrm>
                  <a:off x="2494649" y="4094152"/>
                  <a:ext cx="486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114" name="Ink 4113">
                  <a:extLst>
                    <a:ext uri="{FF2B5EF4-FFF2-40B4-BE49-F238E27FC236}">
                      <a16:creationId xmlns:a16="http://schemas.microsoft.com/office/drawing/2014/main" id="{E591FBC7-6663-4F4D-810E-E1E3C46A11B2}"/>
                    </a:ext>
                  </a:extLst>
                </p14:cNvPr>
                <p14:cNvContentPartPr/>
                <p14:nvPr/>
              </p14:nvContentPartPr>
              <p14:xfrm>
                <a:off x="2579969" y="4088752"/>
                <a:ext cx="18000" cy="165600"/>
              </p14:xfrm>
            </p:contentPart>
          </mc:Choice>
          <mc:Fallback>
            <p:pic>
              <p:nvPicPr>
                <p:cNvPr id="4114" name="Ink 4113">
                  <a:extLst>
                    <a:ext uri="{FF2B5EF4-FFF2-40B4-BE49-F238E27FC236}">
                      <a16:creationId xmlns:a16="http://schemas.microsoft.com/office/drawing/2014/main" id="{E591FBC7-6663-4F4D-810E-E1E3C46A11B2}"/>
                    </a:ext>
                  </a:extLst>
                </p:cNvPr>
                <p:cNvPicPr/>
                <p:nvPr/>
              </p:nvPicPr>
              <p:blipFill>
                <a:blip r:embed="rId128"/>
                <a:stretch>
                  <a:fillRect/>
                </a:stretch>
              </p:blipFill>
              <p:spPr>
                <a:xfrm>
                  <a:off x="2571329" y="4080112"/>
                  <a:ext cx="356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4115" name="Ink 4114">
                  <a:extLst>
                    <a:ext uri="{FF2B5EF4-FFF2-40B4-BE49-F238E27FC236}">
                      <a16:creationId xmlns:a16="http://schemas.microsoft.com/office/drawing/2014/main" id="{7B691DB1-BA1B-40A9-913C-20F5A01DECE9}"/>
                    </a:ext>
                  </a:extLst>
                </p14:cNvPr>
                <p14:cNvContentPartPr/>
                <p14:nvPr/>
              </p14:nvContentPartPr>
              <p14:xfrm>
                <a:off x="2503649" y="4167592"/>
                <a:ext cx="187200" cy="85320"/>
              </p14:xfrm>
            </p:contentPart>
          </mc:Choice>
          <mc:Fallback>
            <p:pic>
              <p:nvPicPr>
                <p:cNvPr id="4115" name="Ink 4114">
                  <a:extLst>
                    <a:ext uri="{FF2B5EF4-FFF2-40B4-BE49-F238E27FC236}">
                      <a16:creationId xmlns:a16="http://schemas.microsoft.com/office/drawing/2014/main" id="{7B691DB1-BA1B-40A9-913C-20F5A01DECE9}"/>
                    </a:ext>
                  </a:extLst>
                </p:cNvPr>
                <p:cNvPicPr/>
                <p:nvPr/>
              </p:nvPicPr>
              <p:blipFill>
                <a:blip r:embed="rId130"/>
                <a:stretch>
                  <a:fillRect/>
                </a:stretch>
              </p:blipFill>
              <p:spPr>
                <a:xfrm>
                  <a:off x="2494649" y="4158592"/>
                  <a:ext cx="2048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4116" name="Ink 4115">
                  <a:extLst>
                    <a:ext uri="{FF2B5EF4-FFF2-40B4-BE49-F238E27FC236}">
                      <a16:creationId xmlns:a16="http://schemas.microsoft.com/office/drawing/2014/main" id="{03C5742B-430D-4613-BBA8-C65F1843D7A5}"/>
                    </a:ext>
                  </a:extLst>
                </p14:cNvPr>
                <p14:cNvContentPartPr/>
                <p14:nvPr/>
              </p14:nvContentPartPr>
              <p14:xfrm>
                <a:off x="2638649" y="4095592"/>
                <a:ext cx="49680" cy="12240"/>
              </p14:xfrm>
            </p:contentPart>
          </mc:Choice>
          <mc:Fallback>
            <p:pic>
              <p:nvPicPr>
                <p:cNvPr id="4116" name="Ink 4115">
                  <a:extLst>
                    <a:ext uri="{FF2B5EF4-FFF2-40B4-BE49-F238E27FC236}">
                      <a16:creationId xmlns:a16="http://schemas.microsoft.com/office/drawing/2014/main" id="{03C5742B-430D-4613-BBA8-C65F1843D7A5}"/>
                    </a:ext>
                  </a:extLst>
                </p:cNvPr>
                <p:cNvPicPr/>
                <p:nvPr/>
              </p:nvPicPr>
              <p:blipFill>
                <a:blip r:embed="rId132"/>
                <a:stretch>
                  <a:fillRect/>
                </a:stretch>
              </p:blipFill>
              <p:spPr>
                <a:xfrm>
                  <a:off x="2630009" y="4086592"/>
                  <a:ext cx="673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4117" name="Ink 4116">
                  <a:extLst>
                    <a:ext uri="{FF2B5EF4-FFF2-40B4-BE49-F238E27FC236}">
                      <a16:creationId xmlns:a16="http://schemas.microsoft.com/office/drawing/2014/main" id="{0992F237-2425-41E1-8234-D789CA38BF11}"/>
                    </a:ext>
                  </a:extLst>
                </p14:cNvPr>
                <p14:cNvContentPartPr/>
                <p14:nvPr/>
              </p14:nvContentPartPr>
              <p14:xfrm>
                <a:off x="2729369" y="4096312"/>
                <a:ext cx="522360" cy="236520"/>
              </p14:xfrm>
            </p:contentPart>
          </mc:Choice>
          <mc:Fallback>
            <p:pic>
              <p:nvPicPr>
                <p:cNvPr id="4117" name="Ink 4116">
                  <a:extLst>
                    <a:ext uri="{FF2B5EF4-FFF2-40B4-BE49-F238E27FC236}">
                      <a16:creationId xmlns:a16="http://schemas.microsoft.com/office/drawing/2014/main" id="{0992F237-2425-41E1-8234-D789CA38BF11}"/>
                    </a:ext>
                  </a:extLst>
                </p:cNvPr>
                <p:cNvPicPr/>
                <p:nvPr/>
              </p:nvPicPr>
              <p:blipFill>
                <a:blip r:embed="rId134"/>
                <a:stretch>
                  <a:fillRect/>
                </a:stretch>
              </p:blipFill>
              <p:spPr>
                <a:xfrm>
                  <a:off x="2720729" y="4087672"/>
                  <a:ext cx="5400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4118" name="Ink 4117">
                  <a:extLst>
                    <a:ext uri="{FF2B5EF4-FFF2-40B4-BE49-F238E27FC236}">
                      <a16:creationId xmlns:a16="http://schemas.microsoft.com/office/drawing/2014/main" id="{250CD89E-48B7-49AA-8057-5E24FEA381FB}"/>
                    </a:ext>
                  </a:extLst>
                </p14:cNvPr>
                <p14:cNvContentPartPr/>
                <p14:nvPr/>
              </p14:nvContentPartPr>
              <p14:xfrm>
                <a:off x="3370889" y="4133032"/>
                <a:ext cx="32040" cy="191880"/>
              </p14:xfrm>
            </p:contentPart>
          </mc:Choice>
          <mc:Fallback>
            <p:pic>
              <p:nvPicPr>
                <p:cNvPr id="4118" name="Ink 4117">
                  <a:extLst>
                    <a:ext uri="{FF2B5EF4-FFF2-40B4-BE49-F238E27FC236}">
                      <a16:creationId xmlns:a16="http://schemas.microsoft.com/office/drawing/2014/main" id="{250CD89E-48B7-49AA-8057-5E24FEA381FB}"/>
                    </a:ext>
                  </a:extLst>
                </p:cNvPr>
                <p:cNvPicPr/>
                <p:nvPr/>
              </p:nvPicPr>
              <p:blipFill>
                <a:blip r:embed="rId136"/>
                <a:stretch>
                  <a:fillRect/>
                </a:stretch>
              </p:blipFill>
              <p:spPr>
                <a:xfrm>
                  <a:off x="3361889" y="4124392"/>
                  <a:ext cx="496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119" name="Ink 4118">
                  <a:extLst>
                    <a:ext uri="{FF2B5EF4-FFF2-40B4-BE49-F238E27FC236}">
                      <a16:creationId xmlns:a16="http://schemas.microsoft.com/office/drawing/2014/main" id="{3D9CBFCE-FE6A-4F15-8933-D0766D49DF30}"/>
                    </a:ext>
                  </a:extLst>
                </p14:cNvPr>
                <p14:cNvContentPartPr/>
                <p14:nvPr/>
              </p14:nvContentPartPr>
              <p14:xfrm>
                <a:off x="3368009" y="4139512"/>
                <a:ext cx="88200" cy="68400"/>
              </p14:xfrm>
            </p:contentPart>
          </mc:Choice>
          <mc:Fallback>
            <p:pic>
              <p:nvPicPr>
                <p:cNvPr id="4119" name="Ink 4118">
                  <a:extLst>
                    <a:ext uri="{FF2B5EF4-FFF2-40B4-BE49-F238E27FC236}">
                      <a16:creationId xmlns:a16="http://schemas.microsoft.com/office/drawing/2014/main" id="{3D9CBFCE-FE6A-4F15-8933-D0766D49DF30}"/>
                    </a:ext>
                  </a:extLst>
                </p:cNvPr>
                <p:cNvPicPr/>
                <p:nvPr/>
              </p:nvPicPr>
              <p:blipFill>
                <a:blip r:embed="rId138"/>
                <a:stretch>
                  <a:fillRect/>
                </a:stretch>
              </p:blipFill>
              <p:spPr>
                <a:xfrm>
                  <a:off x="3359009" y="4130872"/>
                  <a:ext cx="1058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4120" name="Ink 4119">
                  <a:extLst>
                    <a:ext uri="{FF2B5EF4-FFF2-40B4-BE49-F238E27FC236}">
                      <a16:creationId xmlns:a16="http://schemas.microsoft.com/office/drawing/2014/main" id="{16E82DA2-230F-4E1D-A825-7B4B00DC6585}"/>
                    </a:ext>
                  </a:extLst>
                </p14:cNvPr>
                <p14:cNvContentPartPr/>
                <p14:nvPr/>
              </p14:nvContentPartPr>
              <p14:xfrm>
                <a:off x="3471329" y="4143112"/>
                <a:ext cx="149400" cy="89280"/>
              </p14:xfrm>
            </p:contentPart>
          </mc:Choice>
          <mc:Fallback>
            <p:pic>
              <p:nvPicPr>
                <p:cNvPr id="4120" name="Ink 4119">
                  <a:extLst>
                    <a:ext uri="{FF2B5EF4-FFF2-40B4-BE49-F238E27FC236}">
                      <a16:creationId xmlns:a16="http://schemas.microsoft.com/office/drawing/2014/main" id="{16E82DA2-230F-4E1D-A825-7B4B00DC6585}"/>
                    </a:ext>
                  </a:extLst>
                </p:cNvPr>
                <p:cNvPicPr/>
                <p:nvPr/>
              </p:nvPicPr>
              <p:blipFill>
                <a:blip r:embed="rId140"/>
                <a:stretch>
                  <a:fillRect/>
                </a:stretch>
              </p:blipFill>
              <p:spPr>
                <a:xfrm>
                  <a:off x="3462689" y="4134472"/>
                  <a:ext cx="1670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4121" name="Ink 4120">
                  <a:extLst>
                    <a:ext uri="{FF2B5EF4-FFF2-40B4-BE49-F238E27FC236}">
                      <a16:creationId xmlns:a16="http://schemas.microsoft.com/office/drawing/2014/main" id="{310B9819-7E27-4773-A101-2463289FE66A}"/>
                    </a:ext>
                  </a:extLst>
                </p14:cNvPr>
                <p14:cNvContentPartPr/>
                <p14:nvPr/>
              </p14:nvContentPartPr>
              <p14:xfrm>
                <a:off x="3589769" y="4072912"/>
                <a:ext cx="360" cy="360"/>
              </p14:xfrm>
            </p:contentPart>
          </mc:Choice>
          <mc:Fallback>
            <p:pic>
              <p:nvPicPr>
                <p:cNvPr id="4121" name="Ink 4120">
                  <a:extLst>
                    <a:ext uri="{FF2B5EF4-FFF2-40B4-BE49-F238E27FC236}">
                      <a16:creationId xmlns:a16="http://schemas.microsoft.com/office/drawing/2014/main" id="{310B9819-7E27-4773-A101-2463289FE66A}"/>
                    </a:ext>
                  </a:extLst>
                </p:cNvPr>
                <p:cNvPicPr/>
                <p:nvPr/>
              </p:nvPicPr>
              <p:blipFill>
                <a:blip r:embed="rId33"/>
                <a:stretch>
                  <a:fillRect/>
                </a:stretch>
              </p:blipFill>
              <p:spPr>
                <a:xfrm>
                  <a:off x="3580769" y="40639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122" name="Ink 4121">
                  <a:extLst>
                    <a:ext uri="{FF2B5EF4-FFF2-40B4-BE49-F238E27FC236}">
                      <a16:creationId xmlns:a16="http://schemas.microsoft.com/office/drawing/2014/main" id="{BEEF81EF-C1E7-4216-BC81-AA0958A667C0}"/>
                    </a:ext>
                  </a:extLst>
                </p14:cNvPr>
                <p14:cNvContentPartPr/>
                <p14:nvPr/>
              </p14:nvContentPartPr>
              <p14:xfrm>
                <a:off x="3670409" y="4069312"/>
                <a:ext cx="137160" cy="153360"/>
              </p14:xfrm>
            </p:contentPart>
          </mc:Choice>
          <mc:Fallback>
            <p:pic>
              <p:nvPicPr>
                <p:cNvPr id="4122" name="Ink 4121">
                  <a:extLst>
                    <a:ext uri="{FF2B5EF4-FFF2-40B4-BE49-F238E27FC236}">
                      <a16:creationId xmlns:a16="http://schemas.microsoft.com/office/drawing/2014/main" id="{BEEF81EF-C1E7-4216-BC81-AA0958A667C0}"/>
                    </a:ext>
                  </a:extLst>
                </p:cNvPr>
                <p:cNvPicPr/>
                <p:nvPr/>
              </p:nvPicPr>
              <p:blipFill>
                <a:blip r:embed="rId143"/>
                <a:stretch>
                  <a:fillRect/>
                </a:stretch>
              </p:blipFill>
              <p:spPr>
                <a:xfrm>
                  <a:off x="3661409" y="4060672"/>
                  <a:ext cx="1548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123" name="Ink 4122">
                  <a:extLst>
                    <a:ext uri="{FF2B5EF4-FFF2-40B4-BE49-F238E27FC236}">
                      <a16:creationId xmlns:a16="http://schemas.microsoft.com/office/drawing/2014/main" id="{E029D89F-23CE-43C0-AA9C-169E495B1CA0}"/>
                    </a:ext>
                  </a:extLst>
                </p14:cNvPr>
                <p14:cNvContentPartPr/>
                <p14:nvPr/>
              </p14:nvContentPartPr>
              <p14:xfrm>
                <a:off x="3738809" y="4112152"/>
                <a:ext cx="265680" cy="37080"/>
              </p14:xfrm>
            </p:contentPart>
          </mc:Choice>
          <mc:Fallback>
            <p:pic>
              <p:nvPicPr>
                <p:cNvPr id="4123" name="Ink 4122">
                  <a:extLst>
                    <a:ext uri="{FF2B5EF4-FFF2-40B4-BE49-F238E27FC236}">
                      <a16:creationId xmlns:a16="http://schemas.microsoft.com/office/drawing/2014/main" id="{E029D89F-23CE-43C0-AA9C-169E495B1CA0}"/>
                    </a:ext>
                  </a:extLst>
                </p:cNvPr>
                <p:cNvPicPr/>
                <p:nvPr/>
              </p:nvPicPr>
              <p:blipFill>
                <a:blip r:embed="rId145"/>
                <a:stretch>
                  <a:fillRect/>
                </a:stretch>
              </p:blipFill>
              <p:spPr>
                <a:xfrm>
                  <a:off x="3729809" y="4103512"/>
                  <a:ext cx="283320" cy="54720"/>
                </a:xfrm>
                <a:prstGeom prst="rect">
                  <a:avLst/>
                </a:prstGeom>
              </p:spPr>
            </p:pic>
          </mc:Fallback>
        </mc:AlternateContent>
      </p:grpSp>
      <p:grpSp>
        <p:nvGrpSpPr>
          <p:cNvPr id="4135" name="Group 4134">
            <a:extLst>
              <a:ext uri="{FF2B5EF4-FFF2-40B4-BE49-F238E27FC236}">
                <a16:creationId xmlns:a16="http://schemas.microsoft.com/office/drawing/2014/main" id="{E8CD3854-8918-4F1E-BA60-D4610F15C800}"/>
              </a:ext>
            </a:extLst>
          </p:cNvPr>
          <p:cNvGrpSpPr/>
          <p:nvPr/>
        </p:nvGrpSpPr>
        <p:grpSpPr>
          <a:xfrm>
            <a:off x="2023049" y="4496992"/>
            <a:ext cx="1807200" cy="347760"/>
            <a:chOff x="2023049" y="4496992"/>
            <a:chExt cx="1807200" cy="347760"/>
          </a:xfrm>
        </p:grpSpPr>
        <mc:AlternateContent xmlns:mc="http://schemas.openxmlformats.org/markup-compatibility/2006">
          <mc:Choice xmlns:p14="http://schemas.microsoft.com/office/powerpoint/2010/main" Requires="p14">
            <p:contentPart p14:bwMode="auto" r:id="rId146">
              <p14:nvContentPartPr>
                <p14:cNvPr id="4125" name="Ink 4124">
                  <a:extLst>
                    <a:ext uri="{FF2B5EF4-FFF2-40B4-BE49-F238E27FC236}">
                      <a16:creationId xmlns:a16="http://schemas.microsoft.com/office/drawing/2014/main" id="{5D86596F-64FF-4D97-8322-4B4B5768A52B}"/>
                    </a:ext>
                  </a:extLst>
                </p14:cNvPr>
                <p14:cNvContentPartPr/>
                <p14:nvPr/>
              </p14:nvContentPartPr>
              <p14:xfrm>
                <a:off x="2023049" y="4496992"/>
                <a:ext cx="374760" cy="196200"/>
              </p14:xfrm>
            </p:contentPart>
          </mc:Choice>
          <mc:Fallback>
            <p:pic>
              <p:nvPicPr>
                <p:cNvPr id="4125" name="Ink 4124">
                  <a:extLst>
                    <a:ext uri="{FF2B5EF4-FFF2-40B4-BE49-F238E27FC236}">
                      <a16:creationId xmlns:a16="http://schemas.microsoft.com/office/drawing/2014/main" id="{5D86596F-64FF-4D97-8322-4B4B5768A52B}"/>
                    </a:ext>
                  </a:extLst>
                </p:cNvPr>
                <p:cNvPicPr/>
                <p:nvPr/>
              </p:nvPicPr>
              <p:blipFill>
                <a:blip r:embed="rId147"/>
                <a:stretch>
                  <a:fillRect/>
                </a:stretch>
              </p:blipFill>
              <p:spPr>
                <a:xfrm>
                  <a:off x="2014049" y="4487992"/>
                  <a:ext cx="3924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126" name="Ink 4125">
                  <a:extLst>
                    <a:ext uri="{FF2B5EF4-FFF2-40B4-BE49-F238E27FC236}">
                      <a16:creationId xmlns:a16="http://schemas.microsoft.com/office/drawing/2014/main" id="{61438A6F-FB9E-4F2F-89AC-1E358E9C47B6}"/>
                    </a:ext>
                  </a:extLst>
                </p14:cNvPr>
                <p14:cNvContentPartPr/>
                <p14:nvPr/>
              </p14:nvContentPartPr>
              <p14:xfrm>
                <a:off x="2514089" y="4584832"/>
                <a:ext cx="47880" cy="187560"/>
              </p14:xfrm>
            </p:contentPart>
          </mc:Choice>
          <mc:Fallback>
            <p:pic>
              <p:nvPicPr>
                <p:cNvPr id="4126" name="Ink 4125">
                  <a:extLst>
                    <a:ext uri="{FF2B5EF4-FFF2-40B4-BE49-F238E27FC236}">
                      <a16:creationId xmlns:a16="http://schemas.microsoft.com/office/drawing/2014/main" id="{61438A6F-FB9E-4F2F-89AC-1E358E9C47B6}"/>
                    </a:ext>
                  </a:extLst>
                </p:cNvPr>
                <p:cNvPicPr/>
                <p:nvPr/>
              </p:nvPicPr>
              <p:blipFill>
                <a:blip r:embed="rId149"/>
                <a:stretch>
                  <a:fillRect/>
                </a:stretch>
              </p:blipFill>
              <p:spPr>
                <a:xfrm>
                  <a:off x="2505089" y="4576192"/>
                  <a:ext cx="655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127" name="Ink 4126">
                  <a:extLst>
                    <a:ext uri="{FF2B5EF4-FFF2-40B4-BE49-F238E27FC236}">
                      <a16:creationId xmlns:a16="http://schemas.microsoft.com/office/drawing/2014/main" id="{0025886C-55A2-419C-96AC-02D27DCC01AB}"/>
                    </a:ext>
                  </a:extLst>
                </p14:cNvPr>
                <p14:cNvContentPartPr/>
                <p14:nvPr/>
              </p14:nvContentPartPr>
              <p14:xfrm>
                <a:off x="2587889" y="4653592"/>
                <a:ext cx="285120" cy="95760"/>
              </p14:xfrm>
            </p:contentPart>
          </mc:Choice>
          <mc:Fallback>
            <p:pic>
              <p:nvPicPr>
                <p:cNvPr id="4127" name="Ink 4126">
                  <a:extLst>
                    <a:ext uri="{FF2B5EF4-FFF2-40B4-BE49-F238E27FC236}">
                      <a16:creationId xmlns:a16="http://schemas.microsoft.com/office/drawing/2014/main" id="{0025886C-55A2-419C-96AC-02D27DCC01AB}"/>
                    </a:ext>
                  </a:extLst>
                </p:cNvPr>
                <p:cNvPicPr/>
                <p:nvPr/>
              </p:nvPicPr>
              <p:blipFill>
                <a:blip r:embed="rId151"/>
                <a:stretch>
                  <a:fillRect/>
                </a:stretch>
              </p:blipFill>
              <p:spPr>
                <a:xfrm>
                  <a:off x="2579249" y="4644952"/>
                  <a:ext cx="3027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128" name="Ink 4127">
                  <a:extLst>
                    <a:ext uri="{FF2B5EF4-FFF2-40B4-BE49-F238E27FC236}">
                      <a16:creationId xmlns:a16="http://schemas.microsoft.com/office/drawing/2014/main" id="{2EC18957-5FF6-42EF-A89D-FA081D29CFC2}"/>
                    </a:ext>
                  </a:extLst>
                </p14:cNvPr>
                <p14:cNvContentPartPr/>
                <p14:nvPr/>
              </p14:nvContentPartPr>
              <p14:xfrm>
                <a:off x="2895689" y="4636672"/>
                <a:ext cx="246240" cy="109800"/>
              </p14:xfrm>
            </p:contentPart>
          </mc:Choice>
          <mc:Fallback>
            <p:pic>
              <p:nvPicPr>
                <p:cNvPr id="4128" name="Ink 4127">
                  <a:extLst>
                    <a:ext uri="{FF2B5EF4-FFF2-40B4-BE49-F238E27FC236}">
                      <a16:creationId xmlns:a16="http://schemas.microsoft.com/office/drawing/2014/main" id="{2EC18957-5FF6-42EF-A89D-FA081D29CFC2}"/>
                    </a:ext>
                  </a:extLst>
                </p:cNvPr>
                <p:cNvPicPr/>
                <p:nvPr/>
              </p:nvPicPr>
              <p:blipFill>
                <a:blip r:embed="rId153"/>
                <a:stretch>
                  <a:fillRect/>
                </a:stretch>
              </p:blipFill>
              <p:spPr>
                <a:xfrm>
                  <a:off x="2887049" y="4627672"/>
                  <a:ext cx="2638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129" name="Ink 4128">
                  <a:extLst>
                    <a:ext uri="{FF2B5EF4-FFF2-40B4-BE49-F238E27FC236}">
                      <a16:creationId xmlns:a16="http://schemas.microsoft.com/office/drawing/2014/main" id="{0323A1E8-3270-4CDF-9411-D28D3A16FEA7}"/>
                    </a:ext>
                  </a:extLst>
                </p14:cNvPr>
                <p14:cNvContentPartPr/>
                <p14:nvPr/>
              </p14:nvContentPartPr>
              <p14:xfrm>
                <a:off x="3272609" y="4652152"/>
                <a:ext cx="82080" cy="192600"/>
              </p14:xfrm>
            </p:contentPart>
          </mc:Choice>
          <mc:Fallback>
            <p:pic>
              <p:nvPicPr>
                <p:cNvPr id="4129" name="Ink 4128">
                  <a:extLst>
                    <a:ext uri="{FF2B5EF4-FFF2-40B4-BE49-F238E27FC236}">
                      <a16:creationId xmlns:a16="http://schemas.microsoft.com/office/drawing/2014/main" id="{0323A1E8-3270-4CDF-9411-D28D3A16FEA7}"/>
                    </a:ext>
                  </a:extLst>
                </p:cNvPr>
                <p:cNvPicPr/>
                <p:nvPr/>
              </p:nvPicPr>
              <p:blipFill>
                <a:blip r:embed="rId155"/>
                <a:stretch>
                  <a:fillRect/>
                </a:stretch>
              </p:blipFill>
              <p:spPr>
                <a:xfrm>
                  <a:off x="3263969" y="4643152"/>
                  <a:ext cx="997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130" name="Ink 4129">
                  <a:extLst>
                    <a:ext uri="{FF2B5EF4-FFF2-40B4-BE49-F238E27FC236}">
                      <a16:creationId xmlns:a16="http://schemas.microsoft.com/office/drawing/2014/main" id="{BA96A5BE-D7D5-446E-B249-C2127E2E345F}"/>
                    </a:ext>
                  </a:extLst>
                </p14:cNvPr>
                <p14:cNvContentPartPr/>
                <p14:nvPr/>
              </p14:nvContentPartPr>
              <p14:xfrm>
                <a:off x="3360449" y="4665472"/>
                <a:ext cx="154800" cy="106920"/>
              </p14:xfrm>
            </p:contentPart>
          </mc:Choice>
          <mc:Fallback>
            <p:pic>
              <p:nvPicPr>
                <p:cNvPr id="4130" name="Ink 4129">
                  <a:extLst>
                    <a:ext uri="{FF2B5EF4-FFF2-40B4-BE49-F238E27FC236}">
                      <a16:creationId xmlns:a16="http://schemas.microsoft.com/office/drawing/2014/main" id="{BA96A5BE-D7D5-446E-B249-C2127E2E345F}"/>
                    </a:ext>
                  </a:extLst>
                </p:cNvPr>
                <p:cNvPicPr/>
                <p:nvPr/>
              </p:nvPicPr>
              <p:blipFill>
                <a:blip r:embed="rId157"/>
                <a:stretch>
                  <a:fillRect/>
                </a:stretch>
              </p:blipFill>
              <p:spPr>
                <a:xfrm>
                  <a:off x="3351809" y="4656832"/>
                  <a:ext cx="1724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131" name="Ink 4130">
                  <a:extLst>
                    <a:ext uri="{FF2B5EF4-FFF2-40B4-BE49-F238E27FC236}">
                      <a16:creationId xmlns:a16="http://schemas.microsoft.com/office/drawing/2014/main" id="{2A1EFA6E-BC24-4468-83B8-00CC797D5990}"/>
                    </a:ext>
                  </a:extLst>
                </p14:cNvPr>
                <p14:cNvContentPartPr/>
                <p14:nvPr/>
              </p14:nvContentPartPr>
              <p14:xfrm>
                <a:off x="3465929" y="4590952"/>
                <a:ext cx="49680" cy="8640"/>
              </p14:xfrm>
            </p:contentPart>
          </mc:Choice>
          <mc:Fallback>
            <p:pic>
              <p:nvPicPr>
                <p:cNvPr id="4131" name="Ink 4130">
                  <a:extLst>
                    <a:ext uri="{FF2B5EF4-FFF2-40B4-BE49-F238E27FC236}">
                      <a16:creationId xmlns:a16="http://schemas.microsoft.com/office/drawing/2014/main" id="{2A1EFA6E-BC24-4468-83B8-00CC797D5990}"/>
                    </a:ext>
                  </a:extLst>
                </p:cNvPr>
                <p:cNvPicPr/>
                <p:nvPr/>
              </p:nvPicPr>
              <p:blipFill>
                <a:blip r:embed="rId159"/>
                <a:stretch>
                  <a:fillRect/>
                </a:stretch>
              </p:blipFill>
              <p:spPr>
                <a:xfrm>
                  <a:off x="3456929" y="4581952"/>
                  <a:ext cx="673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4133" name="Ink 4132">
                  <a:extLst>
                    <a:ext uri="{FF2B5EF4-FFF2-40B4-BE49-F238E27FC236}">
                      <a16:creationId xmlns:a16="http://schemas.microsoft.com/office/drawing/2014/main" id="{4514B7BC-583D-4F4F-A08B-A0A371D33E51}"/>
                    </a:ext>
                  </a:extLst>
                </p14:cNvPr>
                <p14:cNvContentPartPr/>
                <p14:nvPr/>
              </p14:nvContentPartPr>
              <p14:xfrm>
                <a:off x="3542969" y="4595632"/>
                <a:ext cx="159120" cy="166680"/>
              </p14:xfrm>
            </p:contentPart>
          </mc:Choice>
          <mc:Fallback>
            <p:pic>
              <p:nvPicPr>
                <p:cNvPr id="4133" name="Ink 4132">
                  <a:extLst>
                    <a:ext uri="{FF2B5EF4-FFF2-40B4-BE49-F238E27FC236}">
                      <a16:creationId xmlns:a16="http://schemas.microsoft.com/office/drawing/2014/main" id="{4514B7BC-583D-4F4F-A08B-A0A371D33E51}"/>
                    </a:ext>
                  </a:extLst>
                </p:cNvPr>
                <p:cNvPicPr/>
                <p:nvPr/>
              </p:nvPicPr>
              <p:blipFill>
                <a:blip r:embed="rId161"/>
                <a:stretch>
                  <a:fillRect/>
                </a:stretch>
              </p:blipFill>
              <p:spPr>
                <a:xfrm>
                  <a:off x="3534329" y="4586632"/>
                  <a:ext cx="176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4134" name="Ink 4133">
                  <a:extLst>
                    <a:ext uri="{FF2B5EF4-FFF2-40B4-BE49-F238E27FC236}">
                      <a16:creationId xmlns:a16="http://schemas.microsoft.com/office/drawing/2014/main" id="{5829DC71-CD7E-4538-8EED-C5D3423A2AE9}"/>
                    </a:ext>
                  </a:extLst>
                </p14:cNvPr>
                <p14:cNvContentPartPr/>
                <p14:nvPr/>
              </p14:nvContentPartPr>
              <p14:xfrm>
                <a:off x="3634409" y="4643512"/>
                <a:ext cx="195840" cy="46440"/>
              </p14:xfrm>
            </p:contentPart>
          </mc:Choice>
          <mc:Fallback>
            <p:pic>
              <p:nvPicPr>
                <p:cNvPr id="4134" name="Ink 4133">
                  <a:extLst>
                    <a:ext uri="{FF2B5EF4-FFF2-40B4-BE49-F238E27FC236}">
                      <a16:creationId xmlns:a16="http://schemas.microsoft.com/office/drawing/2014/main" id="{5829DC71-CD7E-4538-8EED-C5D3423A2AE9}"/>
                    </a:ext>
                  </a:extLst>
                </p:cNvPr>
                <p:cNvPicPr/>
                <p:nvPr/>
              </p:nvPicPr>
              <p:blipFill>
                <a:blip r:embed="rId163"/>
                <a:stretch>
                  <a:fillRect/>
                </a:stretch>
              </p:blipFill>
              <p:spPr>
                <a:xfrm>
                  <a:off x="3625409" y="4634872"/>
                  <a:ext cx="213480" cy="6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4136" name="Ink 4135">
                <a:extLst>
                  <a:ext uri="{FF2B5EF4-FFF2-40B4-BE49-F238E27FC236}">
                    <a16:creationId xmlns:a16="http://schemas.microsoft.com/office/drawing/2014/main" id="{DD732218-F31B-438B-A2DB-2E9703BB6EA8}"/>
                  </a:ext>
                </a:extLst>
              </p14:cNvPr>
              <p14:cNvContentPartPr/>
              <p14:nvPr/>
            </p14:nvContentPartPr>
            <p14:xfrm>
              <a:off x="7453289" y="5611912"/>
              <a:ext cx="476640" cy="23040"/>
            </p14:xfrm>
          </p:contentPart>
        </mc:Choice>
        <mc:Fallback>
          <p:pic>
            <p:nvPicPr>
              <p:cNvPr id="4136" name="Ink 4135">
                <a:extLst>
                  <a:ext uri="{FF2B5EF4-FFF2-40B4-BE49-F238E27FC236}">
                    <a16:creationId xmlns:a16="http://schemas.microsoft.com/office/drawing/2014/main" id="{DD732218-F31B-438B-A2DB-2E9703BB6EA8}"/>
                  </a:ext>
                </a:extLst>
              </p:cNvPr>
              <p:cNvPicPr/>
              <p:nvPr/>
            </p:nvPicPr>
            <p:blipFill>
              <a:blip r:embed="rId165"/>
              <a:stretch>
                <a:fillRect/>
              </a:stretch>
            </p:blipFill>
            <p:spPr>
              <a:xfrm>
                <a:off x="7444649" y="5602912"/>
                <a:ext cx="4942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4138" name="Ink 4137">
                <a:extLst>
                  <a:ext uri="{FF2B5EF4-FFF2-40B4-BE49-F238E27FC236}">
                    <a16:creationId xmlns:a16="http://schemas.microsoft.com/office/drawing/2014/main" id="{93E35C26-73D5-4CEF-BF13-B7716B178964}"/>
                  </a:ext>
                </a:extLst>
              </p14:cNvPr>
              <p14:cNvContentPartPr/>
              <p14:nvPr/>
            </p14:nvContentPartPr>
            <p14:xfrm>
              <a:off x="6259169" y="5633512"/>
              <a:ext cx="358920" cy="19080"/>
            </p14:xfrm>
          </p:contentPart>
        </mc:Choice>
        <mc:Fallback>
          <p:pic>
            <p:nvPicPr>
              <p:cNvPr id="4138" name="Ink 4137">
                <a:extLst>
                  <a:ext uri="{FF2B5EF4-FFF2-40B4-BE49-F238E27FC236}">
                    <a16:creationId xmlns:a16="http://schemas.microsoft.com/office/drawing/2014/main" id="{93E35C26-73D5-4CEF-BF13-B7716B178964}"/>
                  </a:ext>
                </a:extLst>
              </p:cNvPr>
              <p:cNvPicPr/>
              <p:nvPr/>
            </p:nvPicPr>
            <p:blipFill>
              <a:blip r:embed="rId167"/>
              <a:stretch>
                <a:fillRect/>
              </a:stretch>
            </p:blipFill>
            <p:spPr>
              <a:xfrm>
                <a:off x="6250169" y="5624872"/>
                <a:ext cx="376560" cy="36720"/>
              </a:xfrm>
              <a:prstGeom prst="rect">
                <a:avLst/>
              </a:prstGeom>
            </p:spPr>
          </p:pic>
        </mc:Fallback>
      </mc:AlternateContent>
      <p:grpSp>
        <p:nvGrpSpPr>
          <p:cNvPr id="4146" name="Group 4145">
            <a:extLst>
              <a:ext uri="{FF2B5EF4-FFF2-40B4-BE49-F238E27FC236}">
                <a16:creationId xmlns:a16="http://schemas.microsoft.com/office/drawing/2014/main" id="{4F937275-1D64-4D05-94BF-BCC0EC30FE1B}"/>
              </a:ext>
            </a:extLst>
          </p:cNvPr>
          <p:cNvGrpSpPr/>
          <p:nvPr/>
        </p:nvGrpSpPr>
        <p:grpSpPr>
          <a:xfrm>
            <a:off x="832529" y="5229232"/>
            <a:ext cx="318240" cy="335880"/>
            <a:chOff x="832529" y="5229232"/>
            <a:chExt cx="318240" cy="335880"/>
          </a:xfrm>
        </p:grpSpPr>
        <mc:AlternateContent xmlns:mc="http://schemas.openxmlformats.org/markup-compatibility/2006">
          <mc:Choice xmlns:p14="http://schemas.microsoft.com/office/powerpoint/2010/main" Requires="p14">
            <p:contentPart p14:bwMode="auto" r:id="rId168">
              <p14:nvContentPartPr>
                <p14:cNvPr id="4139" name="Ink 4138">
                  <a:extLst>
                    <a:ext uri="{FF2B5EF4-FFF2-40B4-BE49-F238E27FC236}">
                      <a16:creationId xmlns:a16="http://schemas.microsoft.com/office/drawing/2014/main" id="{F310152A-886E-48C1-A264-10FD3BD7422F}"/>
                    </a:ext>
                  </a:extLst>
                </p14:cNvPr>
                <p14:cNvContentPartPr/>
                <p14:nvPr/>
              </p14:nvContentPartPr>
              <p14:xfrm>
                <a:off x="832529" y="5229232"/>
                <a:ext cx="124200" cy="286920"/>
              </p14:xfrm>
            </p:contentPart>
          </mc:Choice>
          <mc:Fallback>
            <p:pic>
              <p:nvPicPr>
                <p:cNvPr id="4139" name="Ink 4138">
                  <a:extLst>
                    <a:ext uri="{FF2B5EF4-FFF2-40B4-BE49-F238E27FC236}">
                      <a16:creationId xmlns:a16="http://schemas.microsoft.com/office/drawing/2014/main" id="{F310152A-886E-48C1-A264-10FD3BD7422F}"/>
                    </a:ext>
                  </a:extLst>
                </p:cNvPr>
                <p:cNvPicPr/>
                <p:nvPr/>
              </p:nvPicPr>
              <p:blipFill>
                <a:blip r:embed="rId169"/>
                <a:stretch>
                  <a:fillRect/>
                </a:stretch>
              </p:blipFill>
              <p:spPr>
                <a:xfrm>
                  <a:off x="823889" y="5220232"/>
                  <a:ext cx="14184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4140" name="Ink 4139">
                  <a:extLst>
                    <a:ext uri="{FF2B5EF4-FFF2-40B4-BE49-F238E27FC236}">
                      <a16:creationId xmlns:a16="http://schemas.microsoft.com/office/drawing/2014/main" id="{F84D897E-C136-44CB-AE5F-49E6179BAD6C}"/>
                    </a:ext>
                  </a:extLst>
                </p14:cNvPr>
                <p14:cNvContentPartPr/>
                <p14:nvPr/>
              </p14:nvContentPartPr>
              <p14:xfrm>
                <a:off x="841889" y="5389792"/>
                <a:ext cx="127080" cy="360"/>
              </p14:xfrm>
            </p:contentPart>
          </mc:Choice>
          <mc:Fallback>
            <p:pic>
              <p:nvPicPr>
                <p:cNvPr id="4140" name="Ink 4139">
                  <a:extLst>
                    <a:ext uri="{FF2B5EF4-FFF2-40B4-BE49-F238E27FC236}">
                      <a16:creationId xmlns:a16="http://schemas.microsoft.com/office/drawing/2014/main" id="{F84D897E-C136-44CB-AE5F-49E6179BAD6C}"/>
                    </a:ext>
                  </a:extLst>
                </p:cNvPr>
                <p:cNvPicPr/>
                <p:nvPr/>
              </p:nvPicPr>
              <p:blipFill>
                <a:blip r:embed="rId171"/>
                <a:stretch>
                  <a:fillRect/>
                </a:stretch>
              </p:blipFill>
              <p:spPr>
                <a:xfrm>
                  <a:off x="833249" y="5380792"/>
                  <a:ext cx="144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4141" name="Ink 4140">
                  <a:extLst>
                    <a:ext uri="{FF2B5EF4-FFF2-40B4-BE49-F238E27FC236}">
                      <a16:creationId xmlns:a16="http://schemas.microsoft.com/office/drawing/2014/main" id="{34B4F92E-3067-4848-AD3F-3ADF8FC881A4}"/>
                    </a:ext>
                  </a:extLst>
                </p14:cNvPr>
                <p14:cNvContentPartPr/>
                <p14:nvPr/>
              </p14:nvContentPartPr>
              <p14:xfrm>
                <a:off x="1017209" y="5395552"/>
                <a:ext cx="3240" cy="155520"/>
              </p14:xfrm>
            </p:contentPart>
          </mc:Choice>
          <mc:Fallback>
            <p:pic>
              <p:nvPicPr>
                <p:cNvPr id="4141" name="Ink 4140">
                  <a:extLst>
                    <a:ext uri="{FF2B5EF4-FFF2-40B4-BE49-F238E27FC236}">
                      <a16:creationId xmlns:a16="http://schemas.microsoft.com/office/drawing/2014/main" id="{34B4F92E-3067-4848-AD3F-3ADF8FC881A4}"/>
                    </a:ext>
                  </a:extLst>
                </p:cNvPr>
                <p:cNvPicPr/>
                <p:nvPr/>
              </p:nvPicPr>
              <p:blipFill>
                <a:blip r:embed="rId173"/>
                <a:stretch>
                  <a:fillRect/>
                </a:stretch>
              </p:blipFill>
              <p:spPr>
                <a:xfrm>
                  <a:off x="1008209" y="5386552"/>
                  <a:ext cx="208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142" name="Ink 4141">
                  <a:extLst>
                    <a:ext uri="{FF2B5EF4-FFF2-40B4-BE49-F238E27FC236}">
                      <a16:creationId xmlns:a16="http://schemas.microsoft.com/office/drawing/2014/main" id="{D029A9E2-9945-44DC-A4E0-BFC3771977C5}"/>
                    </a:ext>
                  </a:extLst>
                </p14:cNvPr>
                <p14:cNvContentPartPr/>
                <p14:nvPr/>
              </p14:nvContentPartPr>
              <p14:xfrm>
                <a:off x="1010729" y="5389792"/>
                <a:ext cx="140040" cy="175320"/>
              </p14:xfrm>
            </p:contentPart>
          </mc:Choice>
          <mc:Fallback>
            <p:pic>
              <p:nvPicPr>
                <p:cNvPr id="4142" name="Ink 4141">
                  <a:extLst>
                    <a:ext uri="{FF2B5EF4-FFF2-40B4-BE49-F238E27FC236}">
                      <a16:creationId xmlns:a16="http://schemas.microsoft.com/office/drawing/2014/main" id="{D029A9E2-9945-44DC-A4E0-BFC3771977C5}"/>
                    </a:ext>
                  </a:extLst>
                </p:cNvPr>
                <p:cNvPicPr/>
                <p:nvPr/>
              </p:nvPicPr>
              <p:blipFill>
                <a:blip r:embed="rId175"/>
                <a:stretch>
                  <a:fillRect/>
                </a:stretch>
              </p:blipFill>
              <p:spPr>
                <a:xfrm>
                  <a:off x="1001729" y="5380792"/>
                  <a:ext cx="157680" cy="192960"/>
                </a:xfrm>
                <a:prstGeom prst="rect">
                  <a:avLst/>
                </a:prstGeom>
              </p:spPr>
            </p:pic>
          </mc:Fallback>
        </mc:AlternateContent>
      </p:grpSp>
      <p:grpSp>
        <p:nvGrpSpPr>
          <p:cNvPr id="4145" name="Group 4144">
            <a:extLst>
              <a:ext uri="{FF2B5EF4-FFF2-40B4-BE49-F238E27FC236}">
                <a16:creationId xmlns:a16="http://schemas.microsoft.com/office/drawing/2014/main" id="{310CF2F5-732E-43DF-96C3-3BE0C2C87B67}"/>
              </a:ext>
            </a:extLst>
          </p:cNvPr>
          <p:cNvGrpSpPr/>
          <p:nvPr/>
        </p:nvGrpSpPr>
        <p:grpSpPr>
          <a:xfrm>
            <a:off x="1358849" y="5423272"/>
            <a:ext cx="147960" cy="52200"/>
            <a:chOff x="1358849" y="5423272"/>
            <a:chExt cx="147960" cy="52200"/>
          </a:xfrm>
        </p:grpSpPr>
        <mc:AlternateContent xmlns:mc="http://schemas.openxmlformats.org/markup-compatibility/2006">
          <mc:Choice xmlns:p14="http://schemas.microsoft.com/office/powerpoint/2010/main" Requires="p14">
            <p:contentPart p14:bwMode="auto" r:id="rId176">
              <p14:nvContentPartPr>
                <p14:cNvPr id="4143" name="Ink 4142">
                  <a:extLst>
                    <a:ext uri="{FF2B5EF4-FFF2-40B4-BE49-F238E27FC236}">
                      <a16:creationId xmlns:a16="http://schemas.microsoft.com/office/drawing/2014/main" id="{FE07DEBF-711F-4587-A2F3-1D6CCC20A9B7}"/>
                    </a:ext>
                  </a:extLst>
                </p14:cNvPr>
                <p14:cNvContentPartPr/>
                <p14:nvPr/>
              </p14:nvContentPartPr>
              <p14:xfrm>
                <a:off x="1361009" y="5423272"/>
                <a:ext cx="145800" cy="10440"/>
              </p14:xfrm>
            </p:contentPart>
          </mc:Choice>
          <mc:Fallback>
            <p:pic>
              <p:nvPicPr>
                <p:cNvPr id="4143" name="Ink 4142">
                  <a:extLst>
                    <a:ext uri="{FF2B5EF4-FFF2-40B4-BE49-F238E27FC236}">
                      <a16:creationId xmlns:a16="http://schemas.microsoft.com/office/drawing/2014/main" id="{FE07DEBF-711F-4587-A2F3-1D6CCC20A9B7}"/>
                    </a:ext>
                  </a:extLst>
                </p:cNvPr>
                <p:cNvPicPr/>
                <p:nvPr/>
              </p:nvPicPr>
              <p:blipFill>
                <a:blip r:embed="rId177"/>
                <a:stretch>
                  <a:fillRect/>
                </a:stretch>
              </p:blipFill>
              <p:spPr>
                <a:xfrm>
                  <a:off x="1352009" y="5414272"/>
                  <a:ext cx="1634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144" name="Ink 4143">
                  <a:extLst>
                    <a:ext uri="{FF2B5EF4-FFF2-40B4-BE49-F238E27FC236}">
                      <a16:creationId xmlns:a16="http://schemas.microsoft.com/office/drawing/2014/main" id="{5F543FF6-DFFD-4ED5-8CBC-6AC8D2C64822}"/>
                    </a:ext>
                  </a:extLst>
                </p14:cNvPr>
                <p14:cNvContentPartPr/>
                <p14:nvPr/>
              </p14:nvContentPartPr>
              <p14:xfrm>
                <a:off x="1358849" y="5470072"/>
                <a:ext cx="127800" cy="5400"/>
              </p14:xfrm>
            </p:contentPart>
          </mc:Choice>
          <mc:Fallback>
            <p:pic>
              <p:nvPicPr>
                <p:cNvPr id="4144" name="Ink 4143">
                  <a:extLst>
                    <a:ext uri="{FF2B5EF4-FFF2-40B4-BE49-F238E27FC236}">
                      <a16:creationId xmlns:a16="http://schemas.microsoft.com/office/drawing/2014/main" id="{5F543FF6-DFFD-4ED5-8CBC-6AC8D2C64822}"/>
                    </a:ext>
                  </a:extLst>
                </p:cNvPr>
                <p:cNvPicPr/>
                <p:nvPr/>
              </p:nvPicPr>
              <p:blipFill>
                <a:blip r:embed="rId179"/>
                <a:stretch>
                  <a:fillRect/>
                </a:stretch>
              </p:blipFill>
              <p:spPr>
                <a:xfrm>
                  <a:off x="1350209" y="5461432"/>
                  <a:ext cx="145440" cy="23040"/>
                </a:xfrm>
                <a:prstGeom prst="rect">
                  <a:avLst/>
                </a:prstGeom>
              </p:spPr>
            </p:pic>
          </mc:Fallback>
        </mc:AlternateContent>
      </p:grpSp>
      <p:grpSp>
        <p:nvGrpSpPr>
          <p:cNvPr id="4158" name="Group 4157">
            <a:extLst>
              <a:ext uri="{FF2B5EF4-FFF2-40B4-BE49-F238E27FC236}">
                <a16:creationId xmlns:a16="http://schemas.microsoft.com/office/drawing/2014/main" id="{009DFCA4-769C-434E-9644-C033CAF8D944}"/>
              </a:ext>
            </a:extLst>
          </p:cNvPr>
          <p:cNvGrpSpPr/>
          <p:nvPr/>
        </p:nvGrpSpPr>
        <p:grpSpPr>
          <a:xfrm>
            <a:off x="1699769" y="5197192"/>
            <a:ext cx="1173960" cy="415440"/>
            <a:chOff x="1699769" y="5197192"/>
            <a:chExt cx="1173960" cy="415440"/>
          </a:xfrm>
        </p:grpSpPr>
        <mc:AlternateContent xmlns:mc="http://schemas.openxmlformats.org/markup-compatibility/2006">
          <mc:Choice xmlns:p14="http://schemas.microsoft.com/office/powerpoint/2010/main" Requires="p14">
            <p:contentPart p14:bwMode="auto" r:id="rId180">
              <p14:nvContentPartPr>
                <p14:cNvPr id="4147" name="Ink 4146">
                  <a:extLst>
                    <a:ext uri="{FF2B5EF4-FFF2-40B4-BE49-F238E27FC236}">
                      <a16:creationId xmlns:a16="http://schemas.microsoft.com/office/drawing/2014/main" id="{D7613CBC-60E9-48F0-B043-B008BBE121A5}"/>
                    </a:ext>
                  </a:extLst>
                </p14:cNvPr>
                <p14:cNvContentPartPr/>
                <p14:nvPr/>
              </p14:nvContentPartPr>
              <p14:xfrm>
                <a:off x="1756649" y="5236072"/>
                <a:ext cx="60840" cy="343080"/>
              </p14:xfrm>
            </p:contentPart>
          </mc:Choice>
          <mc:Fallback>
            <p:pic>
              <p:nvPicPr>
                <p:cNvPr id="4147" name="Ink 4146">
                  <a:extLst>
                    <a:ext uri="{FF2B5EF4-FFF2-40B4-BE49-F238E27FC236}">
                      <a16:creationId xmlns:a16="http://schemas.microsoft.com/office/drawing/2014/main" id="{D7613CBC-60E9-48F0-B043-B008BBE121A5}"/>
                    </a:ext>
                  </a:extLst>
                </p:cNvPr>
                <p:cNvPicPr/>
                <p:nvPr/>
              </p:nvPicPr>
              <p:blipFill>
                <a:blip r:embed="rId181"/>
                <a:stretch>
                  <a:fillRect/>
                </a:stretch>
              </p:blipFill>
              <p:spPr>
                <a:xfrm>
                  <a:off x="1747649" y="5227072"/>
                  <a:ext cx="784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4148" name="Ink 4147">
                  <a:extLst>
                    <a:ext uri="{FF2B5EF4-FFF2-40B4-BE49-F238E27FC236}">
                      <a16:creationId xmlns:a16="http://schemas.microsoft.com/office/drawing/2014/main" id="{F9A76EA3-3F19-4D58-9AB5-C40E37FBEFFA}"/>
                    </a:ext>
                  </a:extLst>
                </p14:cNvPr>
                <p14:cNvContentPartPr/>
                <p14:nvPr/>
              </p14:nvContentPartPr>
              <p14:xfrm>
                <a:off x="1699769" y="5426512"/>
                <a:ext cx="309600" cy="127800"/>
              </p14:xfrm>
            </p:contentPart>
          </mc:Choice>
          <mc:Fallback>
            <p:pic>
              <p:nvPicPr>
                <p:cNvPr id="4148" name="Ink 4147">
                  <a:extLst>
                    <a:ext uri="{FF2B5EF4-FFF2-40B4-BE49-F238E27FC236}">
                      <a16:creationId xmlns:a16="http://schemas.microsoft.com/office/drawing/2014/main" id="{F9A76EA3-3F19-4D58-9AB5-C40E37FBEFFA}"/>
                    </a:ext>
                  </a:extLst>
                </p:cNvPr>
                <p:cNvPicPr/>
                <p:nvPr/>
              </p:nvPicPr>
              <p:blipFill>
                <a:blip r:embed="rId183"/>
                <a:stretch>
                  <a:fillRect/>
                </a:stretch>
              </p:blipFill>
              <p:spPr>
                <a:xfrm>
                  <a:off x="1691129" y="5417512"/>
                  <a:ext cx="3272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4149" name="Ink 4148">
                  <a:extLst>
                    <a:ext uri="{FF2B5EF4-FFF2-40B4-BE49-F238E27FC236}">
                      <a16:creationId xmlns:a16="http://schemas.microsoft.com/office/drawing/2014/main" id="{E73C7B51-7E91-4A57-BB9D-0BC29F1D5C18}"/>
                    </a:ext>
                  </a:extLst>
                </p14:cNvPr>
                <p14:cNvContentPartPr/>
                <p14:nvPr/>
              </p14:nvContentPartPr>
              <p14:xfrm>
                <a:off x="2120969" y="5457472"/>
                <a:ext cx="141840" cy="7200"/>
              </p14:xfrm>
            </p:contentPart>
          </mc:Choice>
          <mc:Fallback>
            <p:pic>
              <p:nvPicPr>
                <p:cNvPr id="4149" name="Ink 4148">
                  <a:extLst>
                    <a:ext uri="{FF2B5EF4-FFF2-40B4-BE49-F238E27FC236}">
                      <a16:creationId xmlns:a16="http://schemas.microsoft.com/office/drawing/2014/main" id="{E73C7B51-7E91-4A57-BB9D-0BC29F1D5C18}"/>
                    </a:ext>
                  </a:extLst>
                </p:cNvPr>
                <p:cNvPicPr/>
                <p:nvPr/>
              </p:nvPicPr>
              <p:blipFill>
                <a:blip r:embed="rId185"/>
                <a:stretch>
                  <a:fillRect/>
                </a:stretch>
              </p:blipFill>
              <p:spPr>
                <a:xfrm>
                  <a:off x="2111969" y="5448832"/>
                  <a:ext cx="159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4150" name="Ink 4149">
                  <a:extLst>
                    <a:ext uri="{FF2B5EF4-FFF2-40B4-BE49-F238E27FC236}">
                      <a16:creationId xmlns:a16="http://schemas.microsoft.com/office/drawing/2014/main" id="{6DCFC616-23A8-46F4-9F7C-FE11D22B6652}"/>
                    </a:ext>
                  </a:extLst>
                </p14:cNvPr>
                <p14:cNvContentPartPr/>
                <p14:nvPr/>
              </p14:nvContentPartPr>
              <p14:xfrm>
                <a:off x="2180369" y="5402392"/>
                <a:ext cx="18000" cy="144360"/>
              </p14:xfrm>
            </p:contentPart>
          </mc:Choice>
          <mc:Fallback>
            <p:pic>
              <p:nvPicPr>
                <p:cNvPr id="4150" name="Ink 4149">
                  <a:extLst>
                    <a:ext uri="{FF2B5EF4-FFF2-40B4-BE49-F238E27FC236}">
                      <a16:creationId xmlns:a16="http://schemas.microsoft.com/office/drawing/2014/main" id="{6DCFC616-23A8-46F4-9F7C-FE11D22B6652}"/>
                    </a:ext>
                  </a:extLst>
                </p:cNvPr>
                <p:cNvPicPr/>
                <p:nvPr/>
              </p:nvPicPr>
              <p:blipFill>
                <a:blip r:embed="rId187"/>
                <a:stretch>
                  <a:fillRect/>
                </a:stretch>
              </p:blipFill>
              <p:spPr>
                <a:xfrm>
                  <a:off x="2171729" y="5393392"/>
                  <a:ext cx="356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4152" name="Ink 4151">
                  <a:extLst>
                    <a:ext uri="{FF2B5EF4-FFF2-40B4-BE49-F238E27FC236}">
                      <a16:creationId xmlns:a16="http://schemas.microsoft.com/office/drawing/2014/main" id="{08106E64-E879-4882-A5C2-1349C375DB58}"/>
                    </a:ext>
                  </a:extLst>
                </p14:cNvPr>
                <p14:cNvContentPartPr/>
                <p14:nvPr/>
              </p14:nvContentPartPr>
              <p14:xfrm>
                <a:off x="2438129" y="5225272"/>
                <a:ext cx="129240" cy="155160"/>
              </p14:xfrm>
            </p:contentPart>
          </mc:Choice>
          <mc:Fallback>
            <p:pic>
              <p:nvPicPr>
                <p:cNvPr id="4152" name="Ink 4151">
                  <a:extLst>
                    <a:ext uri="{FF2B5EF4-FFF2-40B4-BE49-F238E27FC236}">
                      <a16:creationId xmlns:a16="http://schemas.microsoft.com/office/drawing/2014/main" id="{08106E64-E879-4882-A5C2-1349C375DB58}"/>
                    </a:ext>
                  </a:extLst>
                </p:cNvPr>
                <p:cNvPicPr/>
                <p:nvPr/>
              </p:nvPicPr>
              <p:blipFill>
                <a:blip r:embed="rId189"/>
                <a:stretch>
                  <a:fillRect/>
                </a:stretch>
              </p:blipFill>
              <p:spPr>
                <a:xfrm>
                  <a:off x="2429489" y="5216632"/>
                  <a:ext cx="1468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4153" name="Ink 4152">
                  <a:extLst>
                    <a:ext uri="{FF2B5EF4-FFF2-40B4-BE49-F238E27FC236}">
                      <a16:creationId xmlns:a16="http://schemas.microsoft.com/office/drawing/2014/main" id="{A4D26E5A-DEB0-42F3-BCBE-FA23C644AE4E}"/>
                    </a:ext>
                  </a:extLst>
                </p14:cNvPr>
                <p14:cNvContentPartPr/>
                <p14:nvPr/>
              </p14:nvContentPartPr>
              <p14:xfrm>
                <a:off x="2633969" y="5331832"/>
                <a:ext cx="6120" cy="360"/>
              </p14:xfrm>
            </p:contentPart>
          </mc:Choice>
          <mc:Fallback>
            <p:pic>
              <p:nvPicPr>
                <p:cNvPr id="4153" name="Ink 4152">
                  <a:extLst>
                    <a:ext uri="{FF2B5EF4-FFF2-40B4-BE49-F238E27FC236}">
                      <a16:creationId xmlns:a16="http://schemas.microsoft.com/office/drawing/2014/main" id="{A4D26E5A-DEB0-42F3-BCBE-FA23C644AE4E}"/>
                    </a:ext>
                  </a:extLst>
                </p:cNvPr>
                <p:cNvPicPr/>
                <p:nvPr/>
              </p:nvPicPr>
              <p:blipFill>
                <a:blip r:embed="rId191"/>
                <a:stretch>
                  <a:fillRect/>
                </a:stretch>
              </p:blipFill>
              <p:spPr>
                <a:xfrm>
                  <a:off x="2625329" y="5323192"/>
                  <a:ext cx="2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4154" name="Ink 4153">
                  <a:extLst>
                    <a:ext uri="{FF2B5EF4-FFF2-40B4-BE49-F238E27FC236}">
                      <a16:creationId xmlns:a16="http://schemas.microsoft.com/office/drawing/2014/main" id="{A0F67A3D-A375-4DF6-83C3-529B526B4087}"/>
                    </a:ext>
                  </a:extLst>
                </p14:cNvPr>
                <p14:cNvContentPartPr/>
                <p14:nvPr/>
              </p14:nvContentPartPr>
              <p14:xfrm>
                <a:off x="2684369" y="5197192"/>
                <a:ext cx="176400" cy="154800"/>
              </p14:xfrm>
            </p:contentPart>
          </mc:Choice>
          <mc:Fallback>
            <p:pic>
              <p:nvPicPr>
                <p:cNvPr id="4154" name="Ink 4153">
                  <a:extLst>
                    <a:ext uri="{FF2B5EF4-FFF2-40B4-BE49-F238E27FC236}">
                      <a16:creationId xmlns:a16="http://schemas.microsoft.com/office/drawing/2014/main" id="{A0F67A3D-A375-4DF6-83C3-529B526B4087}"/>
                    </a:ext>
                  </a:extLst>
                </p:cNvPr>
                <p:cNvPicPr/>
                <p:nvPr/>
              </p:nvPicPr>
              <p:blipFill>
                <a:blip r:embed="rId193"/>
                <a:stretch>
                  <a:fillRect/>
                </a:stretch>
              </p:blipFill>
              <p:spPr>
                <a:xfrm>
                  <a:off x="2675369" y="5188552"/>
                  <a:ext cx="1940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4155" name="Ink 4154">
                  <a:extLst>
                    <a:ext uri="{FF2B5EF4-FFF2-40B4-BE49-F238E27FC236}">
                      <a16:creationId xmlns:a16="http://schemas.microsoft.com/office/drawing/2014/main" id="{1E5419CA-631D-4818-BA7D-DFDBAE33A2EF}"/>
                    </a:ext>
                  </a:extLst>
                </p14:cNvPr>
                <p14:cNvContentPartPr/>
                <p14:nvPr/>
              </p14:nvContentPartPr>
              <p14:xfrm>
                <a:off x="2488529" y="5430832"/>
                <a:ext cx="308160" cy="9720"/>
              </p14:xfrm>
            </p:contentPart>
          </mc:Choice>
          <mc:Fallback>
            <p:pic>
              <p:nvPicPr>
                <p:cNvPr id="4155" name="Ink 4154">
                  <a:extLst>
                    <a:ext uri="{FF2B5EF4-FFF2-40B4-BE49-F238E27FC236}">
                      <a16:creationId xmlns:a16="http://schemas.microsoft.com/office/drawing/2014/main" id="{1E5419CA-631D-4818-BA7D-DFDBAE33A2EF}"/>
                    </a:ext>
                  </a:extLst>
                </p:cNvPr>
                <p:cNvPicPr/>
                <p:nvPr/>
              </p:nvPicPr>
              <p:blipFill>
                <a:blip r:embed="rId195"/>
                <a:stretch>
                  <a:fillRect/>
                </a:stretch>
              </p:blipFill>
              <p:spPr>
                <a:xfrm>
                  <a:off x="2479889" y="5421832"/>
                  <a:ext cx="3258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4156" name="Ink 4155">
                  <a:extLst>
                    <a:ext uri="{FF2B5EF4-FFF2-40B4-BE49-F238E27FC236}">
                      <a16:creationId xmlns:a16="http://schemas.microsoft.com/office/drawing/2014/main" id="{3D47A0CB-1852-4E57-BCFC-E973E9C3FE57}"/>
                    </a:ext>
                  </a:extLst>
                </p14:cNvPr>
                <p14:cNvContentPartPr/>
                <p14:nvPr/>
              </p14:nvContentPartPr>
              <p14:xfrm>
                <a:off x="2592209" y="5469712"/>
                <a:ext cx="175320" cy="142920"/>
              </p14:xfrm>
            </p:contentPart>
          </mc:Choice>
          <mc:Fallback>
            <p:pic>
              <p:nvPicPr>
                <p:cNvPr id="4156" name="Ink 4155">
                  <a:extLst>
                    <a:ext uri="{FF2B5EF4-FFF2-40B4-BE49-F238E27FC236}">
                      <a16:creationId xmlns:a16="http://schemas.microsoft.com/office/drawing/2014/main" id="{3D47A0CB-1852-4E57-BCFC-E973E9C3FE57}"/>
                    </a:ext>
                  </a:extLst>
                </p:cNvPr>
                <p:cNvPicPr/>
                <p:nvPr/>
              </p:nvPicPr>
              <p:blipFill>
                <a:blip r:embed="rId197"/>
                <a:stretch>
                  <a:fillRect/>
                </a:stretch>
              </p:blipFill>
              <p:spPr>
                <a:xfrm>
                  <a:off x="2583209" y="5460712"/>
                  <a:ext cx="1929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4157" name="Ink 4156">
                  <a:extLst>
                    <a:ext uri="{FF2B5EF4-FFF2-40B4-BE49-F238E27FC236}">
                      <a16:creationId xmlns:a16="http://schemas.microsoft.com/office/drawing/2014/main" id="{FC3664BA-2371-4EB3-ACFB-CA66E3CEED74}"/>
                    </a:ext>
                  </a:extLst>
                </p14:cNvPr>
                <p14:cNvContentPartPr/>
                <p14:nvPr/>
              </p14:nvContentPartPr>
              <p14:xfrm>
                <a:off x="2873369" y="5564032"/>
                <a:ext cx="360" cy="360"/>
              </p14:xfrm>
            </p:contentPart>
          </mc:Choice>
          <mc:Fallback>
            <p:pic>
              <p:nvPicPr>
                <p:cNvPr id="4157" name="Ink 4156">
                  <a:extLst>
                    <a:ext uri="{FF2B5EF4-FFF2-40B4-BE49-F238E27FC236}">
                      <a16:creationId xmlns:a16="http://schemas.microsoft.com/office/drawing/2014/main" id="{FC3664BA-2371-4EB3-ACFB-CA66E3CEED74}"/>
                    </a:ext>
                  </a:extLst>
                </p:cNvPr>
                <p:cNvPicPr/>
                <p:nvPr/>
              </p:nvPicPr>
              <p:blipFill>
                <a:blip r:embed="rId33"/>
                <a:stretch>
                  <a:fillRect/>
                </a:stretch>
              </p:blipFill>
              <p:spPr>
                <a:xfrm>
                  <a:off x="2864729" y="5555392"/>
                  <a:ext cx="18000" cy="18000"/>
                </a:xfrm>
                <a:prstGeom prst="rect">
                  <a:avLst/>
                </a:prstGeom>
              </p:spPr>
            </p:pic>
          </mc:Fallback>
        </mc:AlternateContent>
      </p:grpSp>
      <p:grpSp>
        <p:nvGrpSpPr>
          <p:cNvPr id="4174" name="Group 4173">
            <a:extLst>
              <a:ext uri="{FF2B5EF4-FFF2-40B4-BE49-F238E27FC236}">
                <a16:creationId xmlns:a16="http://schemas.microsoft.com/office/drawing/2014/main" id="{EF51E54B-F47F-4371-BBBB-D61975D25DFF}"/>
              </a:ext>
            </a:extLst>
          </p:cNvPr>
          <p:cNvGrpSpPr/>
          <p:nvPr/>
        </p:nvGrpSpPr>
        <p:grpSpPr>
          <a:xfrm>
            <a:off x="9479009" y="4817392"/>
            <a:ext cx="1214280" cy="350640"/>
            <a:chOff x="9479009" y="4817392"/>
            <a:chExt cx="1214280" cy="350640"/>
          </a:xfrm>
        </p:grpSpPr>
        <mc:AlternateContent xmlns:mc="http://schemas.openxmlformats.org/markup-compatibility/2006">
          <mc:Choice xmlns:p14="http://schemas.microsoft.com/office/powerpoint/2010/main" Requires="p14">
            <p:contentPart p14:bwMode="auto" r:id="rId199">
              <p14:nvContentPartPr>
                <p14:cNvPr id="4159" name="Ink 4158">
                  <a:extLst>
                    <a:ext uri="{FF2B5EF4-FFF2-40B4-BE49-F238E27FC236}">
                      <a16:creationId xmlns:a16="http://schemas.microsoft.com/office/drawing/2014/main" id="{14AD38CE-7726-4EF0-B262-224FE2F13EC4}"/>
                    </a:ext>
                  </a:extLst>
                </p14:cNvPr>
                <p14:cNvContentPartPr/>
                <p14:nvPr/>
              </p14:nvContentPartPr>
              <p14:xfrm>
                <a:off x="9479009" y="4835032"/>
                <a:ext cx="123120" cy="290520"/>
              </p14:xfrm>
            </p:contentPart>
          </mc:Choice>
          <mc:Fallback>
            <p:pic>
              <p:nvPicPr>
                <p:cNvPr id="4159" name="Ink 4158">
                  <a:extLst>
                    <a:ext uri="{FF2B5EF4-FFF2-40B4-BE49-F238E27FC236}">
                      <a16:creationId xmlns:a16="http://schemas.microsoft.com/office/drawing/2014/main" id="{14AD38CE-7726-4EF0-B262-224FE2F13EC4}"/>
                    </a:ext>
                  </a:extLst>
                </p:cNvPr>
                <p:cNvPicPr/>
                <p:nvPr/>
              </p:nvPicPr>
              <p:blipFill>
                <a:blip r:embed="rId200"/>
                <a:stretch>
                  <a:fillRect/>
                </a:stretch>
              </p:blipFill>
              <p:spPr>
                <a:xfrm>
                  <a:off x="9470009" y="4826032"/>
                  <a:ext cx="1407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4160" name="Ink 4159">
                  <a:extLst>
                    <a:ext uri="{FF2B5EF4-FFF2-40B4-BE49-F238E27FC236}">
                      <a16:creationId xmlns:a16="http://schemas.microsoft.com/office/drawing/2014/main" id="{A77D1783-8740-48D8-8A3E-47B35A934595}"/>
                    </a:ext>
                  </a:extLst>
                </p14:cNvPr>
                <p14:cNvContentPartPr/>
                <p14:nvPr/>
              </p14:nvContentPartPr>
              <p14:xfrm>
                <a:off x="9494849" y="4992352"/>
                <a:ext cx="142920" cy="13680"/>
              </p14:xfrm>
            </p:contentPart>
          </mc:Choice>
          <mc:Fallback>
            <p:pic>
              <p:nvPicPr>
                <p:cNvPr id="4160" name="Ink 4159">
                  <a:extLst>
                    <a:ext uri="{FF2B5EF4-FFF2-40B4-BE49-F238E27FC236}">
                      <a16:creationId xmlns:a16="http://schemas.microsoft.com/office/drawing/2014/main" id="{A77D1783-8740-48D8-8A3E-47B35A934595}"/>
                    </a:ext>
                  </a:extLst>
                </p:cNvPr>
                <p:cNvPicPr/>
                <p:nvPr/>
              </p:nvPicPr>
              <p:blipFill>
                <a:blip r:embed="rId202"/>
                <a:stretch>
                  <a:fillRect/>
                </a:stretch>
              </p:blipFill>
              <p:spPr>
                <a:xfrm>
                  <a:off x="9485849" y="4983712"/>
                  <a:ext cx="1605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4161" name="Ink 4160">
                  <a:extLst>
                    <a:ext uri="{FF2B5EF4-FFF2-40B4-BE49-F238E27FC236}">
                      <a16:creationId xmlns:a16="http://schemas.microsoft.com/office/drawing/2014/main" id="{3803EFE4-362F-4945-88AC-003AEFEC69E3}"/>
                    </a:ext>
                  </a:extLst>
                </p14:cNvPr>
                <p14:cNvContentPartPr/>
                <p14:nvPr/>
              </p14:nvContentPartPr>
              <p14:xfrm>
                <a:off x="9653969" y="5005672"/>
                <a:ext cx="103680" cy="162360"/>
              </p14:xfrm>
            </p:contentPart>
          </mc:Choice>
          <mc:Fallback>
            <p:pic>
              <p:nvPicPr>
                <p:cNvPr id="4161" name="Ink 4160">
                  <a:extLst>
                    <a:ext uri="{FF2B5EF4-FFF2-40B4-BE49-F238E27FC236}">
                      <a16:creationId xmlns:a16="http://schemas.microsoft.com/office/drawing/2014/main" id="{3803EFE4-362F-4945-88AC-003AEFEC69E3}"/>
                    </a:ext>
                  </a:extLst>
                </p:cNvPr>
                <p:cNvPicPr/>
                <p:nvPr/>
              </p:nvPicPr>
              <p:blipFill>
                <a:blip r:embed="rId204"/>
                <a:stretch>
                  <a:fillRect/>
                </a:stretch>
              </p:blipFill>
              <p:spPr>
                <a:xfrm>
                  <a:off x="9645329" y="4997032"/>
                  <a:ext cx="1213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4162" name="Ink 4161">
                  <a:extLst>
                    <a:ext uri="{FF2B5EF4-FFF2-40B4-BE49-F238E27FC236}">
                      <a16:creationId xmlns:a16="http://schemas.microsoft.com/office/drawing/2014/main" id="{059E374E-5B42-4A4A-9D9A-287508D85FB2}"/>
                    </a:ext>
                  </a:extLst>
                </p14:cNvPr>
                <p14:cNvContentPartPr/>
                <p14:nvPr/>
              </p14:nvContentPartPr>
              <p14:xfrm>
                <a:off x="9669809" y="5056792"/>
                <a:ext cx="372960" cy="27360"/>
              </p14:xfrm>
            </p:contentPart>
          </mc:Choice>
          <mc:Fallback>
            <p:pic>
              <p:nvPicPr>
                <p:cNvPr id="4162" name="Ink 4161">
                  <a:extLst>
                    <a:ext uri="{FF2B5EF4-FFF2-40B4-BE49-F238E27FC236}">
                      <a16:creationId xmlns:a16="http://schemas.microsoft.com/office/drawing/2014/main" id="{059E374E-5B42-4A4A-9D9A-287508D85FB2}"/>
                    </a:ext>
                  </a:extLst>
                </p:cNvPr>
                <p:cNvPicPr/>
                <p:nvPr/>
              </p:nvPicPr>
              <p:blipFill>
                <a:blip r:embed="rId206"/>
                <a:stretch>
                  <a:fillRect/>
                </a:stretch>
              </p:blipFill>
              <p:spPr>
                <a:xfrm>
                  <a:off x="9661169" y="5048152"/>
                  <a:ext cx="3906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4163" name="Ink 4162">
                  <a:extLst>
                    <a:ext uri="{FF2B5EF4-FFF2-40B4-BE49-F238E27FC236}">
                      <a16:creationId xmlns:a16="http://schemas.microsoft.com/office/drawing/2014/main" id="{71B5EE1B-25D4-4E7A-BB27-705577AC3370}"/>
                    </a:ext>
                  </a:extLst>
                </p14:cNvPr>
                <p14:cNvContentPartPr/>
                <p14:nvPr/>
              </p14:nvContentPartPr>
              <p14:xfrm>
                <a:off x="10182089" y="4817392"/>
                <a:ext cx="118800" cy="344880"/>
              </p14:xfrm>
            </p:contentPart>
          </mc:Choice>
          <mc:Fallback>
            <p:pic>
              <p:nvPicPr>
                <p:cNvPr id="4163" name="Ink 4162">
                  <a:extLst>
                    <a:ext uri="{FF2B5EF4-FFF2-40B4-BE49-F238E27FC236}">
                      <a16:creationId xmlns:a16="http://schemas.microsoft.com/office/drawing/2014/main" id="{71B5EE1B-25D4-4E7A-BB27-705577AC3370}"/>
                    </a:ext>
                  </a:extLst>
                </p:cNvPr>
                <p:cNvPicPr/>
                <p:nvPr/>
              </p:nvPicPr>
              <p:blipFill>
                <a:blip r:embed="rId208"/>
                <a:stretch>
                  <a:fillRect/>
                </a:stretch>
              </p:blipFill>
              <p:spPr>
                <a:xfrm>
                  <a:off x="10173449" y="4808752"/>
                  <a:ext cx="13644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4164" name="Ink 4163">
                  <a:extLst>
                    <a:ext uri="{FF2B5EF4-FFF2-40B4-BE49-F238E27FC236}">
                      <a16:creationId xmlns:a16="http://schemas.microsoft.com/office/drawing/2014/main" id="{9F55ADEE-747D-4B53-970D-0C42A13337B8}"/>
                    </a:ext>
                  </a:extLst>
                </p14:cNvPr>
                <p14:cNvContentPartPr/>
                <p14:nvPr/>
              </p14:nvContentPartPr>
              <p14:xfrm>
                <a:off x="10183169" y="5020792"/>
                <a:ext cx="130680" cy="11160"/>
              </p14:xfrm>
            </p:contentPart>
          </mc:Choice>
          <mc:Fallback>
            <p:pic>
              <p:nvPicPr>
                <p:cNvPr id="4164" name="Ink 4163">
                  <a:extLst>
                    <a:ext uri="{FF2B5EF4-FFF2-40B4-BE49-F238E27FC236}">
                      <a16:creationId xmlns:a16="http://schemas.microsoft.com/office/drawing/2014/main" id="{9F55ADEE-747D-4B53-970D-0C42A13337B8}"/>
                    </a:ext>
                  </a:extLst>
                </p:cNvPr>
                <p:cNvPicPr/>
                <p:nvPr/>
              </p:nvPicPr>
              <p:blipFill>
                <a:blip r:embed="rId210"/>
                <a:stretch>
                  <a:fillRect/>
                </a:stretch>
              </p:blipFill>
              <p:spPr>
                <a:xfrm>
                  <a:off x="10174169" y="5012152"/>
                  <a:ext cx="1483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4165" name="Ink 4164">
                  <a:extLst>
                    <a:ext uri="{FF2B5EF4-FFF2-40B4-BE49-F238E27FC236}">
                      <a16:creationId xmlns:a16="http://schemas.microsoft.com/office/drawing/2014/main" id="{85D261E7-0506-4E93-8B9B-14803023354B}"/>
                    </a:ext>
                  </a:extLst>
                </p14:cNvPr>
                <p14:cNvContentPartPr/>
                <p14:nvPr/>
              </p14:nvContentPartPr>
              <p14:xfrm>
                <a:off x="10338689" y="5046712"/>
                <a:ext cx="74520" cy="110520"/>
              </p14:xfrm>
            </p:contentPart>
          </mc:Choice>
          <mc:Fallback>
            <p:pic>
              <p:nvPicPr>
                <p:cNvPr id="4165" name="Ink 4164">
                  <a:extLst>
                    <a:ext uri="{FF2B5EF4-FFF2-40B4-BE49-F238E27FC236}">
                      <a16:creationId xmlns:a16="http://schemas.microsoft.com/office/drawing/2014/main" id="{85D261E7-0506-4E93-8B9B-14803023354B}"/>
                    </a:ext>
                  </a:extLst>
                </p:cNvPr>
                <p:cNvPicPr/>
                <p:nvPr/>
              </p:nvPicPr>
              <p:blipFill>
                <a:blip r:embed="rId212"/>
                <a:stretch>
                  <a:fillRect/>
                </a:stretch>
              </p:blipFill>
              <p:spPr>
                <a:xfrm>
                  <a:off x="10329689" y="5038072"/>
                  <a:ext cx="921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4166" name="Ink 4165">
                  <a:extLst>
                    <a:ext uri="{FF2B5EF4-FFF2-40B4-BE49-F238E27FC236}">
                      <a16:creationId xmlns:a16="http://schemas.microsoft.com/office/drawing/2014/main" id="{8EB301A3-F1D6-4D34-B788-3ADB7E5B12F2}"/>
                    </a:ext>
                  </a:extLst>
                </p14:cNvPr>
                <p14:cNvContentPartPr/>
                <p14:nvPr/>
              </p14:nvContentPartPr>
              <p14:xfrm>
                <a:off x="10547489" y="4987312"/>
                <a:ext cx="145800" cy="43200"/>
              </p14:xfrm>
            </p:contentPart>
          </mc:Choice>
          <mc:Fallback>
            <p:pic>
              <p:nvPicPr>
                <p:cNvPr id="4166" name="Ink 4165">
                  <a:extLst>
                    <a:ext uri="{FF2B5EF4-FFF2-40B4-BE49-F238E27FC236}">
                      <a16:creationId xmlns:a16="http://schemas.microsoft.com/office/drawing/2014/main" id="{8EB301A3-F1D6-4D34-B788-3ADB7E5B12F2}"/>
                    </a:ext>
                  </a:extLst>
                </p:cNvPr>
                <p:cNvPicPr/>
                <p:nvPr/>
              </p:nvPicPr>
              <p:blipFill>
                <a:blip r:embed="rId214"/>
                <a:stretch>
                  <a:fillRect/>
                </a:stretch>
              </p:blipFill>
              <p:spPr>
                <a:xfrm>
                  <a:off x="10538489" y="4978672"/>
                  <a:ext cx="163440" cy="60840"/>
                </a:xfrm>
                <a:prstGeom prst="rect">
                  <a:avLst/>
                </a:prstGeom>
              </p:spPr>
            </p:pic>
          </mc:Fallback>
        </mc:AlternateContent>
      </p:grpSp>
      <p:grpSp>
        <p:nvGrpSpPr>
          <p:cNvPr id="4173" name="Group 4172">
            <a:extLst>
              <a:ext uri="{FF2B5EF4-FFF2-40B4-BE49-F238E27FC236}">
                <a16:creationId xmlns:a16="http://schemas.microsoft.com/office/drawing/2014/main" id="{0E6A623B-20F9-419C-B131-2F7E0C2D25BC}"/>
              </a:ext>
            </a:extLst>
          </p:cNvPr>
          <p:cNvGrpSpPr/>
          <p:nvPr/>
        </p:nvGrpSpPr>
        <p:grpSpPr>
          <a:xfrm>
            <a:off x="10871489" y="4917112"/>
            <a:ext cx="486360" cy="182160"/>
            <a:chOff x="10871489" y="4917112"/>
            <a:chExt cx="486360" cy="182160"/>
          </a:xfrm>
        </p:grpSpPr>
        <mc:AlternateContent xmlns:mc="http://schemas.openxmlformats.org/markup-compatibility/2006">
          <mc:Choice xmlns:p14="http://schemas.microsoft.com/office/powerpoint/2010/main" Requires="p14">
            <p:contentPart p14:bwMode="auto" r:id="rId215">
              <p14:nvContentPartPr>
                <p14:cNvPr id="4167" name="Ink 4166">
                  <a:extLst>
                    <a:ext uri="{FF2B5EF4-FFF2-40B4-BE49-F238E27FC236}">
                      <a16:creationId xmlns:a16="http://schemas.microsoft.com/office/drawing/2014/main" id="{1BDFEBF0-DA50-4576-8889-D1D3965AF977}"/>
                    </a:ext>
                  </a:extLst>
                </p14:cNvPr>
                <p14:cNvContentPartPr/>
                <p14:nvPr/>
              </p14:nvContentPartPr>
              <p14:xfrm>
                <a:off x="10872209" y="4917112"/>
                <a:ext cx="30240" cy="182160"/>
              </p14:xfrm>
            </p:contentPart>
          </mc:Choice>
          <mc:Fallback>
            <p:pic>
              <p:nvPicPr>
                <p:cNvPr id="4167" name="Ink 4166">
                  <a:extLst>
                    <a:ext uri="{FF2B5EF4-FFF2-40B4-BE49-F238E27FC236}">
                      <a16:creationId xmlns:a16="http://schemas.microsoft.com/office/drawing/2014/main" id="{1BDFEBF0-DA50-4576-8889-D1D3965AF977}"/>
                    </a:ext>
                  </a:extLst>
                </p:cNvPr>
                <p:cNvPicPr/>
                <p:nvPr/>
              </p:nvPicPr>
              <p:blipFill>
                <a:blip r:embed="rId216"/>
                <a:stretch>
                  <a:fillRect/>
                </a:stretch>
              </p:blipFill>
              <p:spPr>
                <a:xfrm>
                  <a:off x="10863569" y="4908112"/>
                  <a:ext cx="478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4168" name="Ink 4167">
                  <a:extLst>
                    <a:ext uri="{FF2B5EF4-FFF2-40B4-BE49-F238E27FC236}">
                      <a16:creationId xmlns:a16="http://schemas.microsoft.com/office/drawing/2014/main" id="{EFE4D184-E52A-4DBE-8318-34AB5BF90A1C}"/>
                    </a:ext>
                  </a:extLst>
                </p14:cNvPr>
                <p14:cNvContentPartPr/>
                <p14:nvPr/>
              </p14:nvContentPartPr>
              <p14:xfrm>
                <a:off x="10871489" y="4926832"/>
                <a:ext cx="119880" cy="133920"/>
              </p14:xfrm>
            </p:contentPart>
          </mc:Choice>
          <mc:Fallback>
            <p:pic>
              <p:nvPicPr>
                <p:cNvPr id="4168" name="Ink 4167">
                  <a:extLst>
                    <a:ext uri="{FF2B5EF4-FFF2-40B4-BE49-F238E27FC236}">
                      <a16:creationId xmlns:a16="http://schemas.microsoft.com/office/drawing/2014/main" id="{EFE4D184-E52A-4DBE-8318-34AB5BF90A1C}"/>
                    </a:ext>
                  </a:extLst>
                </p:cNvPr>
                <p:cNvPicPr/>
                <p:nvPr/>
              </p:nvPicPr>
              <p:blipFill>
                <a:blip r:embed="rId218"/>
                <a:stretch>
                  <a:fillRect/>
                </a:stretch>
              </p:blipFill>
              <p:spPr>
                <a:xfrm>
                  <a:off x="10862489" y="4918192"/>
                  <a:ext cx="1375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4170" name="Ink 4169">
                  <a:extLst>
                    <a:ext uri="{FF2B5EF4-FFF2-40B4-BE49-F238E27FC236}">
                      <a16:creationId xmlns:a16="http://schemas.microsoft.com/office/drawing/2014/main" id="{309F00FE-208E-429B-B2B7-6407FF9E0223}"/>
                    </a:ext>
                  </a:extLst>
                </p14:cNvPr>
                <p14:cNvContentPartPr/>
                <p14:nvPr/>
              </p14:nvContentPartPr>
              <p14:xfrm>
                <a:off x="11039969" y="5027632"/>
                <a:ext cx="6120" cy="360"/>
              </p14:xfrm>
            </p:contentPart>
          </mc:Choice>
          <mc:Fallback>
            <p:pic>
              <p:nvPicPr>
                <p:cNvPr id="4170" name="Ink 4169">
                  <a:extLst>
                    <a:ext uri="{FF2B5EF4-FFF2-40B4-BE49-F238E27FC236}">
                      <a16:creationId xmlns:a16="http://schemas.microsoft.com/office/drawing/2014/main" id="{309F00FE-208E-429B-B2B7-6407FF9E0223}"/>
                    </a:ext>
                  </a:extLst>
                </p:cNvPr>
                <p:cNvPicPr/>
                <p:nvPr/>
              </p:nvPicPr>
              <p:blipFill>
                <a:blip r:embed="rId191"/>
                <a:stretch>
                  <a:fillRect/>
                </a:stretch>
              </p:blipFill>
              <p:spPr>
                <a:xfrm>
                  <a:off x="11031329" y="5018632"/>
                  <a:ext cx="2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4171" name="Ink 4170">
                  <a:extLst>
                    <a:ext uri="{FF2B5EF4-FFF2-40B4-BE49-F238E27FC236}">
                      <a16:creationId xmlns:a16="http://schemas.microsoft.com/office/drawing/2014/main" id="{72984300-4F7D-488A-B7FA-F80D07339474}"/>
                    </a:ext>
                  </a:extLst>
                </p14:cNvPr>
                <p14:cNvContentPartPr/>
                <p14:nvPr/>
              </p14:nvContentPartPr>
              <p14:xfrm>
                <a:off x="11092529" y="4926112"/>
                <a:ext cx="155880" cy="163080"/>
              </p14:xfrm>
            </p:contentPart>
          </mc:Choice>
          <mc:Fallback>
            <p:pic>
              <p:nvPicPr>
                <p:cNvPr id="4171" name="Ink 4170">
                  <a:extLst>
                    <a:ext uri="{FF2B5EF4-FFF2-40B4-BE49-F238E27FC236}">
                      <a16:creationId xmlns:a16="http://schemas.microsoft.com/office/drawing/2014/main" id="{72984300-4F7D-488A-B7FA-F80D07339474}"/>
                    </a:ext>
                  </a:extLst>
                </p:cNvPr>
                <p:cNvPicPr/>
                <p:nvPr/>
              </p:nvPicPr>
              <p:blipFill>
                <a:blip r:embed="rId221"/>
                <a:stretch>
                  <a:fillRect/>
                </a:stretch>
              </p:blipFill>
              <p:spPr>
                <a:xfrm>
                  <a:off x="11083529" y="4917472"/>
                  <a:ext cx="173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4172" name="Ink 4171">
                  <a:extLst>
                    <a:ext uri="{FF2B5EF4-FFF2-40B4-BE49-F238E27FC236}">
                      <a16:creationId xmlns:a16="http://schemas.microsoft.com/office/drawing/2014/main" id="{ABE1BCB3-9FBF-4FC1-A399-61908CD24C44}"/>
                    </a:ext>
                  </a:extLst>
                </p14:cNvPr>
                <p14:cNvContentPartPr/>
                <p14:nvPr/>
              </p14:nvContentPartPr>
              <p14:xfrm>
                <a:off x="11357489" y="5002432"/>
                <a:ext cx="360" cy="360"/>
              </p14:xfrm>
            </p:contentPart>
          </mc:Choice>
          <mc:Fallback>
            <p:pic>
              <p:nvPicPr>
                <p:cNvPr id="4172" name="Ink 4171">
                  <a:extLst>
                    <a:ext uri="{FF2B5EF4-FFF2-40B4-BE49-F238E27FC236}">
                      <a16:creationId xmlns:a16="http://schemas.microsoft.com/office/drawing/2014/main" id="{ABE1BCB3-9FBF-4FC1-A399-61908CD24C44}"/>
                    </a:ext>
                  </a:extLst>
                </p:cNvPr>
                <p:cNvPicPr/>
                <p:nvPr/>
              </p:nvPicPr>
              <p:blipFill>
                <a:blip r:embed="rId33"/>
                <a:stretch>
                  <a:fillRect/>
                </a:stretch>
              </p:blipFill>
              <p:spPr>
                <a:xfrm>
                  <a:off x="11348849" y="4993792"/>
                  <a:ext cx="18000" cy="18000"/>
                </a:xfrm>
                <a:prstGeom prst="rect">
                  <a:avLst/>
                </a:prstGeom>
              </p:spPr>
            </p:pic>
          </mc:Fallback>
        </mc:AlternateContent>
      </p:grpSp>
    </p:spTree>
    <p:extLst>
      <p:ext uri="{BB962C8B-B14F-4D97-AF65-F5344CB8AC3E}">
        <p14:creationId xmlns:p14="http://schemas.microsoft.com/office/powerpoint/2010/main" val="278789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6F7F-E363-4671-AC08-35C15686387C}"/>
              </a:ext>
            </a:extLst>
          </p:cNvPr>
          <p:cNvSpPr>
            <a:spLocks noGrp="1"/>
          </p:cNvSpPr>
          <p:nvPr>
            <p:ph type="title"/>
          </p:nvPr>
        </p:nvSpPr>
        <p:spPr>
          <a:xfrm>
            <a:off x="838200" y="365125"/>
            <a:ext cx="10515600" cy="681797"/>
          </a:xfrm>
        </p:spPr>
        <p:txBody>
          <a:bodyPr>
            <a:normAutofit fontScale="90000"/>
          </a:bodyPr>
          <a:lstStyle/>
          <a:p>
            <a:r>
              <a:rPr lang="en-US" dirty="0"/>
              <a:t>Parallel Resonance Circuit</a:t>
            </a:r>
          </a:p>
        </p:txBody>
      </p:sp>
      <p:sp>
        <p:nvSpPr>
          <p:cNvPr id="3" name="Content Placeholder 2">
            <a:extLst>
              <a:ext uri="{FF2B5EF4-FFF2-40B4-BE49-F238E27FC236}">
                <a16:creationId xmlns:a16="http://schemas.microsoft.com/office/drawing/2014/main" id="{246E7D00-2697-4260-8BBE-8BBFF9D4212A}"/>
              </a:ext>
            </a:extLst>
          </p:cNvPr>
          <p:cNvSpPr>
            <a:spLocks noGrp="1"/>
          </p:cNvSpPr>
          <p:nvPr>
            <p:ph idx="1"/>
          </p:nvPr>
        </p:nvSpPr>
        <p:spPr>
          <a:xfrm>
            <a:off x="626165" y="1160565"/>
            <a:ext cx="10515600" cy="4351338"/>
          </a:xfrm>
        </p:spPr>
        <p:txBody>
          <a:bodyPr/>
          <a:lstStyle/>
          <a:p>
            <a:r>
              <a:rPr lang="en-US" dirty="0">
                <a:solidFill>
                  <a:srgbClr val="000000"/>
                </a:solidFill>
                <a:latin typeface="Lato"/>
              </a:rPr>
              <a:t>Parallel resonance occurs when the supply frequency creates zero phase difference between the supply voltage and current producing a resistive circuit</a:t>
            </a:r>
            <a:endParaRPr lang="en-US" dirty="0"/>
          </a:p>
        </p:txBody>
      </p:sp>
      <p:pic>
        <p:nvPicPr>
          <p:cNvPr id="5122" name="Picture 2" descr="parallel resonance circuit">
            <a:extLst>
              <a:ext uri="{FF2B5EF4-FFF2-40B4-BE49-F238E27FC236}">
                <a16:creationId xmlns:a16="http://schemas.microsoft.com/office/drawing/2014/main" id="{EEDCF0E0-4C8B-4720-ACD1-2D3B4F55E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280" y="2626923"/>
            <a:ext cx="2719381" cy="18385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rallel resonance">
            <a:extLst>
              <a:ext uri="{FF2B5EF4-FFF2-40B4-BE49-F238E27FC236}">
                <a16:creationId xmlns:a16="http://schemas.microsoft.com/office/drawing/2014/main" id="{0037E429-AC70-46DD-83CE-2977ECF65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65" y="2512499"/>
            <a:ext cx="4670871" cy="19529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2FDA306E-E347-4805-A3F1-489D15A3FDF8}"/>
              </a:ext>
            </a:extLst>
          </p:cNvPr>
          <p:cNvPicPr>
            <a:picLocks noChangeAspect="1"/>
          </p:cNvPicPr>
          <p:nvPr/>
        </p:nvPicPr>
        <p:blipFill>
          <a:blip r:embed="rId4"/>
          <a:stretch>
            <a:fillRect/>
          </a:stretch>
        </p:blipFill>
        <p:spPr>
          <a:xfrm>
            <a:off x="8512661" y="2268997"/>
            <a:ext cx="3381375" cy="2743200"/>
          </a:xfrm>
          <a:prstGeom prst="rect">
            <a:avLst/>
          </a:prstGeom>
        </p:spPr>
      </p:pic>
      <p:pic>
        <p:nvPicPr>
          <p:cNvPr id="19" name="Picture 18">
            <a:extLst>
              <a:ext uri="{FF2B5EF4-FFF2-40B4-BE49-F238E27FC236}">
                <a16:creationId xmlns:a16="http://schemas.microsoft.com/office/drawing/2014/main" id="{4AE05B17-7B62-4A71-B5F2-300606DADB36}"/>
              </a:ext>
            </a:extLst>
          </p:cNvPr>
          <p:cNvPicPr>
            <a:picLocks noChangeAspect="1"/>
          </p:cNvPicPr>
          <p:nvPr/>
        </p:nvPicPr>
        <p:blipFill>
          <a:blip r:embed="rId5"/>
          <a:stretch>
            <a:fillRect/>
          </a:stretch>
        </p:blipFill>
        <p:spPr>
          <a:xfrm>
            <a:off x="4065885" y="4737845"/>
            <a:ext cx="2371785" cy="2107414"/>
          </a:xfrm>
          <a:prstGeom prst="rect">
            <a:avLst/>
          </a:prstGeom>
        </p:spPr>
      </p:pic>
      <p:grpSp>
        <p:nvGrpSpPr>
          <p:cNvPr id="40" name="Group 39">
            <a:extLst>
              <a:ext uri="{FF2B5EF4-FFF2-40B4-BE49-F238E27FC236}">
                <a16:creationId xmlns:a16="http://schemas.microsoft.com/office/drawing/2014/main" id="{5EFB68CC-6A22-41E4-A52F-A6B087E572AD}"/>
              </a:ext>
            </a:extLst>
          </p:cNvPr>
          <p:cNvGrpSpPr/>
          <p:nvPr/>
        </p:nvGrpSpPr>
        <p:grpSpPr>
          <a:xfrm>
            <a:off x="909929" y="5074792"/>
            <a:ext cx="521280" cy="201240"/>
            <a:chOff x="909929" y="5074792"/>
            <a:chExt cx="521280" cy="201240"/>
          </a:xfrm>
        </p:grpSpPr>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0A183198-DE8B-4BB2-83F1-4C5E248925F9}"/>
                    </a:ext>
                  </a:extLst>
                </p14:cNvPr>
                <p14:cNvContentPartPr/>
                <p14:nvPr/>
              </p14:nvContentPartPr>
              <p14:xfrm>
                <a:off x="956369" y="5087032"/>
                <a:ext cx="30960" cy="22320"/>
              </p14:xfrm>
            </p:contentPart>
          </mc:Choice>
          <mc:Fallback>
            <p:pic>
              <p:nvPicPr>
                <p:cNvPr id="20" name="Ink 19">
                  <a:extLst>
                    <a:ext uri="{FF2B5EF4-FFF2-40B4-BE49-F238E27FC236}">
                      <a16:creationId xmlns:a16="http://schemas.microsoft.com/office/drawing/2014/main" id="{0A183198-DE8B-4BB2-83F1-4C5E248925F9}"/>
                    </a:ext>
                  </a:extLst>
                </p:cNvPr>
                <p:cNvPicPr/>
                <p:nvPr/>
              </p:nvPicPr>
              <p:blipFill>
                <a:blip r:embed="rId7"/>
                <a:stretch>
                  <a:fillRect/>
                </a:stretch>
              </p:blipFill>
              <p:spPr>
                <a:xfrm>
                  <a:off x="947729" y="5078392"/>
                  <a:ext cx="486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ADCA0DD6-68C3-4E26-91AB-E53536D39F94}"/>
                    </a:ext>
                  </a:extLst>
                </p14:cNvPr>
                <p14:cNvContentPartPr/>
                <p14:nvPr/>
              </p14:nvContentPartPr>
              <p14:xfrm>
                <a:off x="909929" y="5160832"/>
                <a:ext cx="142920" cy="7920"/>
              </p14:xfrm>
            </p:contentPart>
          </mc:Choice>
          <mc:Fallback>
            <p:pic>
              <p:nvPicPr>
                <p:cNvPr id="21" name="Ink 20">
                  <a:extLst>
                    <a:ext uri="{FF2B5EF4-FFF2-40B4-BE49-F238E27FC236}">
                      <a16:creationId xmlns:a16="http://schemas.microsoft.com/office/drawing/2014/main" id="{ADCA0DD6-68C3-4E26-91AB-E53536D39F94}"/>
                    </a:ext>
                  </a:extLst>
                </p:cNvPr>
                <p:cNvPicPr/>
                <p:nvPr/>
              </p:nvPicPr>
              <p:blipFill>
                <a:blip r:embed="rId9"/>
                <a:stretch>
                  <a:fillRect/>
                </a:stretch>
              </p:blipFill>
              <p:spPr>
                <a:xfrm>
                  <a:off x="901289" y="5152192"/>
                  <a:ext cx="1605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4611C648-7738-49C3-806C-DF6575C306D8}"/>
                    </a:ext>
                  </a:extLst>
                </p14:cNvPr>
                <p14:cNvContentPartPr/>
                <p14:nvPr/>
              </p14:nvContentPartPr>
              <p14:xfrm>
                <a:off x="1179929" y="5074792"/>
                <a:ext cx="122760" cy="156240"/>
              </p14:xfrm>
            </p:contentPart>
          </mc:Choice>
          <mc:Fallback>
            <p:pic>
              <p:nvPicPr>
                <p:cNvPr id="22" name="Ink 21">
                  <a:extLst>
                    <a:ext uri="{FF2B5EF4-FFF2-40B4-BE49-F238E27FC236}">
                      <a16:creationId xmlns:a16="http://schemas.microsoft.com/office/drawing/2014/main" id="{4611C648-7738-49C3-806C-DF6575C306D8}"/>
                    </a:ext>
                  </a:extLst>
                </p:cNvPr>
                <p:cNvPicPr/>
                <p:nvPr/>
              </p:nvPicPr>
              <p:blipFill>
                <a:blip r:embed="rId11"/>
                <a:stretch>
                  <a:fillRect/>
                </a:stretch>
              </p:blipFill>
              <p:spPr>
                <a:xfrm>
                  <a:off x="1171289" y="5066152"/>
                  <a:ext cx="1404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6F783E6E-2F87-4FF2-9F4F-7DD679522093}"/>
                    </a:ext>
                  </a:extLst>
                </p14:cNvPr>
                <p14:cNvContentPartPr/>
                <p14:nvPr/>
              </p14:nvContentPartPr>
              <p14:xfrm>
                <a:off x="1145729" y="5084512"/>
                <a:ext cx="158760" cy="137160"/>
              </p14:xfrm>
            </p:contentPart>
          </mc:Choice>
          <mc:Fallback>
            <p:pic>
              <p:nvPicPr>
                <p:cNvPr id="23" name="Ink 22">
                  <a:extLst>
                    <a:ext uri="{FF2B5EF4-FFF2-40B4-BE49-F238E27FC236}">
                      <a16:creationId xmlns:a16="http://schemas.microsoft.com/office/drawing/2014/main" id="{6F783E6E-2F87-4FF2-9F4F-7DD679522093}"/>
                    </a:ext>
                  </a:extLst>
                </p:cNvPr>
                <p:cNvPicPr/>
                <p:nvPr/>
              </p:nvPicPr>
              <p:blipFill>
                <a:blip r:embed="rId13"/>
                <a:stretch>
                  <a:fillRect/>
                </a:stretch>
              </p:blipFill>
              <p:spPr>
                <a:xfrm>
                  <a:off x="1136729" y="5075872"/>
                  <a:ext cx="1764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9A082EB8-FB41-4E1F-9DD8-2B94E5AE5E15}"/>
                    </a:ext>
                  </a:extLst>
                </p14:cNvPr>
                <p14:cNvContentPartPr/>
                <p14:nvPr/>
              </p14:nvContentPartPr>
              <p14:xfrm>
                <a:off x="1373969" y="5191072"/>
                <a:ext cx="57240" cy="84960"/>
              </p14:xfrm>
            </p:contentPart>
          </mc:Choice>
          <mc:Fallback>
            <p:pic>
              <p:nvPicPr>
                <p:cNvPr id="24" name="Ink 23">
                  <a:extLst>
                    <a:ext uri="{FF2B5EF4-FFF2-40B4-BE49-F238E27FC236}">
                      <a16:creationId xmlns:a16="http://schemas.microsoft.com/office/drawing/2014/main" id="{9A082EB8-FB41-4E1F-9DD8-2B94E5AE5E15}"/>
                    </a:ext>
                  </a:extLst>
                </p:cNvPr>
                <p:cNvPicPr/>
                <p:nvPr/>
              </p:nvPicPr>
              <p:blipFill>
                <a:blip r:embed="rId15"/>
                <a:stretch>
                  <a:fillRect/>
                </a:stretch>
              </p:blipFill>
              <p:spPr>
                <a:xfrm>
                  <a:off x="1364969" y="5182432"/>
                  <a:ext cx="74880" cy="102600"/>
                </a:xfrm>
                <a:prstGeom prst="rect">
                  <a:avLst/>
                </a:prstGeom>
              </p:spPr>
            </p:pic>
          </mc:Fallback>
        </mc:AlternateContent>
      </p:grpSp>
      <p:grpSp>
        <p:nvGrpSpPr>
          <p:cNvPr id="39" name="Group 38">
            <a:extLst>
              <a:ext uri="{FF2B5EF4-FFF2-40B4-BE49-F238E27FC236}">
                <a16:creationId xmlns:a16="http://schemas.microsoft.com/office/drawing/2014/main" id="{E64481EC-7630-4640-8E01-E364DCD7825C}"/>
              </a:ext>
            </a:extLst>
          </p:cNvPr>
          <p:cNvGrpSpPr/>
          <p:nvPr/>
        </p:nvGrpSpPr>
        <p:grpSpPr>
          <a:xfrm>
            <a:off x="1611569" y="5103952"/>
            <a:ext cx="513360" cy="158040"/>
            <a:chOff x="1611569" y="5103952"/>
            <a:chExt cx="513360" cy="158040"/>
          </a:xfrm>
        </p:grpSpPr>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ABCCE35D-904F-4E72-A1D6-2720AEF77F74}"/>
                    </a:ext>
                  </a:extLst>
                </p14:cNvPr>
                <p14:cNvContentPartPr/>
                <p14:nvPr/>
              </p14:nvContentPartPr>
              <p14:xfrm>
                <a:off x="1611569" y="5155792"/>
                <a:ext cx="136080" cy="8640"/>
              </p14:xfrm>
            </p:contentPart>
          </mc:Choice>
          <mc:Fallback>
            <p:pic>
              <p:nvPicPr>
                <p:cNvPr id="25" name="Ink 24">
                  <a:extLst>
                    <a:ext uri="{FF2B5EF4-FFF2-40B4-BE49-F238E27FC236}">
                      <a16:creationId xmlns:a16="http://schemas.microsoft.com/office/drawing/2014/main" id="{ABCCE35D-904F-4E72-A1D6-2720AEF77F74}"/>
                    </a:ext>
                  </a:extLst>
                </p:cNvPr>
                <p:cNvPicPr/>
                <p:nvPr/>
              </p:nvPicPr>
              <p:blipFill>
                <a:blip r:embed="rId17"/>
                <a:stretch>
                  <a:fillRect/>
                </a:stretch>
              </p:blipFill>
              <p:spPr>
                <a:xfrm>
                  <a:off x="1602569" y="5147152"/>
                  <a:ext cx="1537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4CB1DB9B-2553-49E0-8FF5-ECA685619614}"/>
                    </a:ext>
                  </a:extLst>
                </p14:cNvPr>
                <p14:cNvContentPartPr/>
                <p14:nvPr/>
              </p14:nvContentPartPr>
              <p14:xfrm>
                <a:off x="1615169" y="5200432"/>
                <a:ext cx="124200" cy="5400"/>
              </p14:xfrm>
            </p:contentPart>
          </mc:Choice>
          <mc:Fallback>
            <p:pic>
              <p:nvPicPr>
                <p:cNvPr id="26" name="Ink 25">
                  <a:extLst>
                    <a:ext uri="{FF2B5EF4-FFF2-40B4-BE49-F238E27FC236}">
                      <a16:creationId xmlns:a16="http://schemas.microsoft.com/office/drawing/2014/main" id="{4CB1DB9B-2553-49E0-8FF5-ECA685619614}"/>
                    </a:ext>
                  </a:extLst>
                </p:cNvPr>
                <p:cNvPicPr/>
                <p:nvPr/>
              </p:nvPicPr>
              <p:blipFill>
                <a:blip r:embed="rId19"/>
                <a:stretch>
                  <a:fillRect/>
                </a:stretch>
              </p:blipFill>
              <p:spPr>
                <a:xfrm>
                  <a:off x="1606169" y="5191432"/>
                  <a:ext cx="1418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95E57D73-B67B-4FF8-B729-635F3C5EE5C4}"/>
                    </a:ext>
                  </a:extLst>
                </p14:cNvPr>
                <p14:cNvContentPartPr/>
                <p14:nvPr/>
              </p14:nvContentPartPr>
              <p14:xfrm>
                <a:off x="1828289" y="5104312"/>
                <a:ext cx="131400" cy="124560"/>
              </p14:xfrm>
            </p:contentPart>
          </mc:Choice>
          <mc:Fallback>
            <p:pic>
              <p:nvPicPr>
                <p:cNvPr id="27" name="Ink 26">
                  <a:extLst>
                    <a:ext uri="{FF2B5EF4-FFF2-40B4-BE49-F238E27FC236}">
                      <a16:creationId xmlns:a16="http://schemas.microsoft.com/office/drawing/2014/main" id="{95E57D73-B67B-4FF8-B729-635F3C5EE5C4}"/>
                    </a:ext>
                  </a:extLst>
                </p:cNvPr>
                <p:cNvPicPr/>
                <p:nvPr/>
              </p:nvPicPr>
              <p:blipFill>
                <a:blip r:embed="rId21"/>
                <a:stretch>
                  <a:fillRect/>
                </a:stretch>
              </p:blipFill>
              <p:spPr>
                <a:xfrm>
                  <a:off x="1819649" y="5095312"/>
                  <a:ext cx="1490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Ink 27">
                  <a:extLst>
                    <a:ext uri="{FF2B5EF4-FFF2-40B4-BE49-F238E27FC236}">
                      <a16:creationId xmlns:a16="http://schemas.microsoft.com/office/drawing/2014/main" id="{D6018B69-8AA0-4A18-A870-3975A7903EE7}"/>
                    </a:ext>
                  </a:extLst>
                </p14:cNvPr>
                <p14:cNvContentPartPr/>
                <p14:nvPr/>
              </p14:nvContentPartPr>
              <p14:xfrm>
                <a:off x="1776449" y="5103952"/>
                <a:ext cx="133920" cy="140040"/>
              </p14:xfrm>
            </p:contentPart>
          </mc:Choice>
          <mc:Fallback>
            <p:pic>
              <p:nvPicPr>
                <p:cNvPr id="28" name="Ink 27">
                  <a:extLst>
                    <a:ext uri="{FF2B5EF4-FFF2-40B4-BE49-F238E27FC236}">
                      <a16:creationId xmlns:a16="http://schemas.microsoft.com/office/drawing/2014/main" id="{D6018B69-8AA0-4A18-A870-3975A7903EE7}"/>
                    </a:ext>
                  </a:extLst>
                </p:cNvPr>
                <p:cNvPicPr/>
                <p:nvPr/>
              </p:nvPicPr>
              <p:blipFill>
                <a:blip r:embed="rId23"/>
                <a:stretch>
                  <a:fillRect/>
                </a:stretch>
              </p:blipFill>
              <p:spPr>
                <a:xfrm>
                  <a:off x="1767449" y="5095312"/>
                  <a:ext cx="1515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9DB9DA34-3442-43CA-BBA6-ABD187CFB096}"/>
                    </a:ext>
                  </a:extLst>
                </p14:cNvPr>
                <p14:cNvContentPartPr/>
                <p14:nvPr/>
              </p14:nvContentPartPr>
              <p14:xfrm>
                <a:off x="1998209" y="5187472"/>
                <a:ext cx="126720" cy="74520"/>
              </p14:xfrm>
            </p:contentPart>
          </mc:Choice>
          <mc:Fallback>
            <p:pic>
              <p:nvPicPr>
                <p:cNvPr id="29" name="Ink 28">
                  <a:extLst>
                    <a:ext uri="{FF2B5EF4-FFF2-40B4-BE49-F238E27FC236}">
                      <a16:creationId xmlns:a16="http://schemas.microsoft.com/office/drawing/2014/main" id="{9DB9DA34-3442-43CA-BBA6-ABD187CFB096}"/>
                    </a:ext>
                  </a:extLst>
                </p:cNvPr>
                <p:cNvPicPr/>
                <p:nvPr/>
              </p:nvPicPr>
              <p:blipFill>
                <a:blip r:embed="rId25"/>
                <a:stretch>
                  <a:fillRect/>
                </a:stretch>
              </p:blipFill>
              <p:spPr>
                <a:xfrm>
                  <a:off x="1989209" y="5178832"/>
                  <a:ext cx="144360" cy="92160"/>
                </a:xfrm>
                <a:prstGeom prst="rect">
                  <a:avLst/>
                </a:prstGeom>
              </p:spPr>
            </p:pic>
          </mc:Fallback>
        </mc:AlternateContent>
      </p:grpSp>
      <p:grpSp>
        <p:nvGrpSpPr>
          <p:cNvPr id="44" name="Group 43">
            <a:extLst>
              <a:ext uri="{FF2B5EF4-FFF2-40B4-BE49-F238E27FC236}">
                <a16:creationId xmlns:a16="http://schemas.microsoft.com/office/drawing/2014/main" id="{385BAAD1-EC79-4DCC-B99E-0DC302F16385}"/>
              </a:ext>
            </a:extLst>
          </p:cNvPr>
          <p:cNvGrpSpPr/>
          <p:nvPr/>
        </p:nvGrpSpPr>
        <p:grpSpPr>
          <a:xfrm>
            <a:off x="1087049" y="5427952"/>
            <a:ext cx="1120680" cy="252720"/>
            <a:chOff x="1087049" y="5427952"/>
            <a:chExt cx="1120680" cy="252720"/>
          </a:xfrm>
        </p:grpSpPr>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B04326D0-4CD4-41BB-B0FA-904DA9FCD854}"/>
                    </a:ext>
                  </a:extLst>
                </p14:cNvPr>
                <p14:cNvContentPartPr/>
                <p14:nvPr/>
              </p14:nvContentPartPr>
              <p14:xfrm>
                <a:off x="1116569" y="5427952"/>
                <a:ext cx="149760" cy="117720"/>
              </p14:xfrm>
            </p:contentPart>
          </mc:Choice>
          <mc:Fallback>
            <p:pic>
              <p:nvPicPr>
                <p:cNvPr id="30" name="Ink 29">
                  <a:extLst>
                    <a:ext uri="{FF2B5EF4-FFF2-40B4-BE49-F238E27FC236}">
                      <a16:creationId xmlns:a16="http://schemas.microsoft.com/office/drawing/2014/main" id="{B04326D0-4CD4-41BB-B0FA-904DA9FCD854}"/>
                    </a:ext>
                  </a:extLst>
                </p:cNvPr>
                <p:cNvPicPr/>
                <p:nvPr/>
              </p:nvPicPr>
              <p:blipFill>
                <a:blip r:embed="rId27"/>
                <a:stretch>
                  <a:fillRect/>
                </a:stretch>
              </p:blipFill>
              <p:spPr>
                <a:xfrm>
                  <a:off x="1107569" y="5419312"/>
                  <a:ext cx="1674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1" name="Ink 30">
                  <a:extLst>
                    <a:ext uri="{FF2B5EF4-FFF2-40B4-BE49-F238E27FC236}">
                      <a16:creationId xmlns:a16="http://schemas.microsoft.com/office/drawing/2014/main" id="{3B2345DE-EC57-4D2D-9064-D841C7DBC2F2}"/>
                    </a:ext>
                  </a:extLst>
                </p14:cNvPr>
                <p14:cNvContentPartPr/>
                <p14:nvPr/>
              </p14:nvContentPartPr>
              <p14:xfrm>
                <a:off x="1269569" y="5537392"/>
                <a:ext cx="96840" cy="113760"/>
              </p14:xfrm>
            </p:contentPart>
          </mc:Choice>
          <mc:Fallback>
            <p:pic>
              <p:nvPicPr>
                <p:cNvPr id="31" name="Ink 30">
                  <a:extLst>
                    <a:ext uri="{FF2B5EF4-FFF2-40B4-BE49-F238E27FC236}">
                      <a16:creationId xmlns:a16="http://schemas.microsoft.com/office/drawing/2014/main" id="{3B2345DE-EC57-4D2D-9064-D841C7DBC2F2}"/>
                    </a:ext>
                  </a:extLst>
                </p:cNvPr>
                <p:cNvPicPr/>
                <p:nvPr/>
              </p:nvPicPr>
              <p:blipFill>
                <a:blip r:embed="rId29"/>
                <a:stretch>
                  <a:fillRect/>
                </a:stretch>
              </p:blipFill>
              <p:spPr>
                <a:xfrm>
                  <a:off x="1260569" y="5528392"/>
                  <a:ext cx="1144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2" name="Ink 31">
                  <a:extLst>
                    <a:ext uri="{FF2B5EF4-FFF2-40B4-BE49-F238E27FC236}">
                      <a16:creationId xmlns:a16="http://schemas.microsoft.com/office/drawing/2014/main" id="{E9F20537-6385-4874-9B81-43D1D1D45740}"/>
                    </a:ext>
                  </a:extLst>
                </p14:cNvPr>
                <p14:cNvContentPartPr/>
                <p14:nvPr/>
              </p14:nvContentPartPr>
              <p14:xfrm>
                <a:off x="1579529" y="5509672"/>
                <a:ext cx="133200" cy="18720"/>
              </p14:xfrm>
            </p:contentPart>
          </mc:Choice>
          <mc:Fallback>
            <p:pic>
              <p:nvPicPr>
                <p:cNvPr id="32" name="Ink 31">
                  <a:extLst>
                    <a:ext uri="{FF2B5EF4-FFF2-40B4-BE49-F238E27FC236}">
                      <a16:creationId xmlns:a16="http://schemas.microsoft.com/office/drawing/2014/main" id="{E9F20537-6385-4874-9B81-43D1D1D45740}"/>
                    </a:ext>
                  </a:extLst>
                </p:cNvPr>
                <p:cNvPicPr/>
                <p:nvPr/>
              </p:nvPicPr>
              <p:blipFill>
                <a:blip r:embed="rId31"/>
                <a:stretch>
                  <a:fillRect/>
                </a:stretch>
              </p:blipFill>
              <p:spPr>
                <a:xfrm>
                  <a:off x="1570889" y="5500672"/>
                  <a:ext cx="1508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3" name="Ink 32">
                  <a:extLst>
                    <a:ext uri="{FF2B5EF4-FFF2-40B4-BE49-F238E27FC236}">
                      <a16:creationId xmlns:a16="http://schemas.microsoft.com/office/drawing/2014/main" id="{F825A928-DFAE-4A00-A17B-562DB4E88A4D}"/>
                    </a:ext>
                  </a:extLst>
                </p14:cNvPr>
                <p14:cNvContentPartPr/>
                <p14:nvPr/>
              </p14:nvContentPartPr>
              <p14:xfrm>
                <a:off x="1572329" y="5509672"/>
                <a:ext cx="150480" cy="70560"/>
              </p14:xfrm>
            </p:contentPart>
          </mc:Choice>
          <mc:Fallback>
            <p:pic>
              <p:nvPicPr>
                <p:cNvPr id="33" name="Ink 32">
                  <a:extLst>
                    <a:ext uri="{FF2B5EF4-FFF2-40B4-BE49-F238E27FC236}">
                      <a16:creationId xmlns:a16="http://schemas.microsoft.com/office/drawing/2014/main" id="{F825A928-DFAE-4A00-A17B-562DB4E88A4D}"/>
                    </a:ext>
                  </a:extLst>
                </p:cNvPr>
                <p:cNvPicPr/>
                <p:nvPr/>
              </p:nvPicPr>
              <p:blipFill>
                <a:blip r:embed="rId33"/>
                <a:stretch>
                  <a:fillRect/>
                </a:stretch>
              </p:blipFill>
              <p:spPr>
                <a:xfrm>
                  <a:off x="1563329" y="5500672"/>
                  <a:ext cx="1681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4" name="Ink 33">
                  <a:extLst>
                    <a:ext uri="{FF2B5EF4-FFF2-40B4-BE49-F238E27FC236}">
                      <a16:creationId xmlns:a16="http://schemas.microsoft.com/office/drawing/2014/main" id="{8ADCEC63-208B-4FE4-9621-40A07C4D73C5}"/>
                    </a:ext>
                  </a:extLst>
                </p14:cNvPr>
                <p14:cNvContentPartPr/>
                <p14:nvPr/>
              </p14:nvContentPartPr>
              <p14:xfrm>
                <a:off x="1813529" y="5485192"/>
                <a:ext cx="148680" cy="138960"/>
              </p14:xfrm>
            </p:contentPart>
          </mc:Choice>
          <mc:Fallback>
            <p:pic>
              <p:nvPicPr>
                <p:cNvPr id="34" name="Ink 33">
                  <a:extLst>
                    <a:ext uri="{FF2B5EF4-FFF2-40B4-BE49-F238E27FC236}">
                      <a16:creationId xmlns:a16="http://schemas.microsoft.com/office/drawing/2014/main" id="{8ADCEC63-208B-4FE4-9621-40A07C4D73C5}"/>
                    </a:ext>
                  </a:extLst>
                </p:cNvPr>
                <p:cNvPicPr/>
                <p:nvPr/>
              </p:nvPicPr>
              <p:blipFill>
                <a:blip r:embed="rId35"/>
                <a:stretch>
                  <a:fillRect/>
                </a:stretch>
              </p:blipFill>
              <p:spPr>
                <a:xfrm>
                  <a:off x="1804529" y="5476552"/>
                  <a:ext cx="16632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Ink 34">
                  <a:extLst>
                    <a:ext uri="{FF2B5EF4-FFF2-40B4-BE49-F238E27FC236}">
                      <a16:creationId xmlns:a16="http://schemas.microsoft.com/office/drawing/2014/main" id="{DC9E6A83-A9C3-4C00-A1CF-99784BDFB370}"/>
                    </a:ext>
                  </a:extLst>
                </p14:cNvPr>
                <p14:cNvContentPartPr/>
                <p14:nvPr/>
              </p14:nvContentPartPr>
              <p14:xfrm>
                <a:off x="1944209" y="5587072"/>
                <a:ext cx="151920" cy="93600"/>
              </p14:xfrm>
            </p:contentPart>
          </mc:Choice>
          <mc:Fallback>
            <p:pic>
              <p:nvPicPr>
                <p:cNvPr id="35" name="Ink 34">
                  <a:extLst>
                    <a:ext uri="{FF2B5EF4-FFF2-40B4-BE49-F238E27FC236}">
                      <a16:creationId xmlns:a16="http://schemas.microsoft.com/office/drawing/2014/main" id="{DC9E6A83-A9C3-4C00-A1CF-99784BDFB370}"/>
                    </a:ext>
                  </a:extLst>
                </p:cNvPr>
                <p:cNvPicPr/>
                <p:nvPr/>
              </p:nvPicPr>
              <p:blipFill>
                <a:blip r:embed="rId37"/>
                <a:stretch>
                  <a:fillRect/>
                </a:stretch>
              </p:blipFill>
              <p:spPr>
                <a:xfrm>
                  <a:off x="1935569" y="5578072"/>
                  <a:ext cx="1695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6" name="Ink 35">
                  <a:extLst>
                    <a:ext uri="{FF2B5EF4-FFF2-40B4-BE49-F238E27FC236}">
                      <a16:creationId xmlns:a16="http://schemas.microsoft.com/office/drawing/2014/main" id="{D9608B0A-F279-4553-A700-0B9A29C51E31}"/>
                    </a:ext>
                  </a:extLst>
                </p14:cNvPr>
                <p14:cNvContentPartPr/>
                <p14:nvPr/>
              </p14:nvContentPartPr>
              <p14:xfrm>
                <a:off x="2207369" y="5636032"/>
                <a:ext cx="360" cy="360"/>
              </p14:xfrm>
            </p:contentPart>
          </mc:Choice>
          <mc:Fallback>
            <p:pic>
              <p:nvPicPr>
                <p:cNvPr id="36" name="Ink 35">
                  <a:extLst>
                    <a:ext uri="{FF2B5EF4-FFF2-40B4-BE49-F238E27FC236}">
                      <a16:creationId xmlns:a16="http://schemas.microsoft.com/office/drawing/2014/main" id="{D9608B0A-F279-4553-A700-0B9A29C51E31}"/>
                    </a:ext>
                  </a:extLst>
                </p:cNvPr>
                <p:cNvPicPr/>
                <p:nvPr/>
              </p:nvPicPr>
              <p:blipFill>
                <a:blip r:embed="rId39"/>
                <a:stretch>
                  <a:fillRect/>
                </a:stretch>
              </p:blipFill>
              <p:spPr>
                <a:xfrm>
                  <a:off x="2198729" y="56273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4D064BB1-BE28-4BC4-B71C-50CE1A220559}"/>
                    </a:ext>
                  </a:extLst>
                </p14:cNvPr>
                <p14:cNvContentPartPr/>
                <p14:nvPr/>
              </p14:nvContentPartPr>
              <p14:xfrm>
                <a:off x="1120529" y="5535592"/>
                <a:ext cx="989640" cy="30600"/>
              </p14:xfrm>
            </p:contentPart>
          </mc:Choice>
          <mc:Fallback>
            <p:pic>
              <p:nvPicPr>
                <p:cNvPr id="41" name="Ink 40">
                  <a:extLst>
                    <a:ext uri="{FF2B5EF4-FFF2-40B4-BE49-F238E27FC236}">
                      <a16:creationId xmlns:a16="http://schemas.microsoft.com/office/drawing/2014/main" id="{4D064BB1-BE28-4BC4-B71C-50CE1A220559}"/>
                    </a:ext>
                  </a:extLst>
                </p:cNvPr>
                <p:cNvPicPr/>
                <p:nvPr/>
              </p:nvPicPr>
              <p:blipFill>
                <a:blip r:embed="rId41"/>
                <a:stretch>
                  <a:fillRect/>
                </a:stretch>
              </p:blipFill>
              <p:spPr>
                <a:xfrm>
                  <a:off x="1111529" y="5526592"/>
                  <a:ext cx="10072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BC0B1507-8599-480C-BA79-912589C19BE2}"/>
                    </a:ext>
                  </a:extLst>
                </p14:cNvPr>
                <p14:cNvContentPartPr/>
                <p14:nvPr/>
              </p14:nvContentPartPr>
              <p14:xfrm>
                <a:off x="1094969" y="5550712"/>
                <a:ext cx="889200" cy="12960"/>
              </p14:xfrm>
            </p:contentPart>
          </mc:Choice>
          <mc:Fallback>
            <p:pic>
              <p:nvPicPr>
                <p:cNvPr id="42" name="Ink 41">
                  <a:extLst>
                    <a:ext uri="{FF2B5EF4-FFF2-40B4-BE49-F238E27FC236}">
                      <a16:creationId xmlns:a16="http://schemas.microsoft.com/office/drawing/2014/main" id="{BC0B1507-8599-480C-BA79-912589C19BE2}"/>
                    </a:ext>
                  </a:extLst>
                </p:cNvPr>
                <p:cNvPicPr/>
                <p:nvPr/>
              </p:nvPicPr>
              <p:blipFill>
                <a:blip r:embed="rId43"/>
                <a:stretch>
                  <a:fillRect/>
                </a:stretch>
              </p:blipFill>
              <p:spPr>
                <a:xfrm>
                  <a:off x="1086329" y="5541712"/>
                  <a:ext cx="906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461F5EEE-A1AC-4619-B1AA-BC6F6675D199}"/>
                    </a:ext>
                  </a:extLst>
                </p14:cNvPr>
                <p14:cNvContentPartPr/>
                <p14:nvPr/>
              </p14:nvContentPartPr>
              <p14:xfrm>
                <a:off x="1087049" y="5573032"/>
                <a:ext cx="956160" cy="6480"/>
              </p14:xfrm>
            </p:contentPart>
          </mc:Choice>
          <mc:Fallback>
            <p:pic>
              <p:nvPicPr>
                <p:cNvPr id="43" name="Ink 42">
                  <a:extLst>
                    <a:ext uri="{FF2B5EF4-FFF2-40B4-BE49-F238E27FC236}">
                      <a16:creationId xmlns:a16="http://schemas.microsoft.com/office/drawing/2014/main" id="{461F5EEE-A1AC-4619-B1AA-BC6F6675D199}"/>
                    </a:ext>
                  </a:extLst>
                </p:cNvPr>
                <p:cNvPicPr/>
                <p:nvPr/>
              </p:nvPicPr>
              <p:blipFill>
                <a:blip r:embed="rId45"/>
                <a:stretch>
                  <a:fillRect/>
                </a:stretch>
              </p:blipFill>
              <p:spPr>
                <a:xfrm>
                  <a:off x="1078049" y="5564032"/>
                  <a:ext cx="973800" cy="2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45" name="Ink 44">
                <a:extLst>
                  <a:ext uri="{FF2B5EF4-FFF2-40B4-BE49-F238E27FC236}">
                    <a16:creationId xmlns:a16="http://schemas.microsoft.com/office/drawing/2014/main" id="{1D091AC5-818C-4B04-B267-A6496FDB1869}"/>
                  </a:ext>
                </a:extLst>
              </p14:cNvPr>
              <p14:cNvContentPartPr/>
              <p14:nvPr/>
            </p14:nvContentPartPr>
            <p14:xfrm>
              <a:off x="2360009" y="5115472"/>
              <a:ext cx="3960" cy="6120"/>
            </p14:xfrm>
          </p:contentPart>
        </mc:Choice>
        <mc:Fallback>
          <p:pic>
            <p:nvPicPr>
              <p:cNvPr id="45" name="Ink 44">
                <a:extLst>
                  <a:ext uri="{FF2B5EF4-FFF2-40B4-BE49-F238E27FC236}">
                    <a16:creationId xmlns:a16="http://schemas.microsoft.com/office/drawing/2014/main" id="{1D091AC5-818C-4B04-B267-A6496FDB1869}"/>
                  </a:ext>
                </a:extLst>
              </p:cNvPr>
              <p:cNvPicPr/>
              <p:nvPr/>
            </p:nvPicPr>
            <p:blipFill>
              <a:blip r:embed="rId47"/>
              <a:stretch>
                <a:fillRect/>
              </a:stretch>
            </p:blipFill>
            <p:spPr>
              <a:xfrm>
                <a:off x="2351369" y="5106832"/>
                <a:ext cx="216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A8C6901E-AAE9-4D63-8679-E8F3E7A42B35}"/>
                  </a:ext>
                </a:extLst>
              </p14:cNvPr>
              <p14:cNvContentPartPr/>
              <p14:nvPr/>
            </p14:nvContentPartPr>
            <p14:xfrm>
              <a:off x="2351009" y="5215192"/>
              <a:ext cx="40320" cy="38160"/>
            </p14:xfrm>
          </p:contentPart>
        </mc:Choice>
        <mc:Fallback>
          <p:pic>
            <p:nvPicPr>
              <p:cNvPr id="46" name="Ink 45">
                <a:extLst>
                  <a:ext uri="{FF2B5EF4-FFF2-40B4-BE49-F238E27FC236}">
                    <a16:creationId xmlns:a16="http://schemas.microsoft.com/office/drawing/2014/main" id="{A8C6901E-AAE9-4D63-8679-E8F3E7A42B35}"/>
                  </a:ext>
                </a:extLst>
              </p:cNvPr>
              <p:cNvPicPr/>
              <p:nvPr/>
            </p:nvPicPr>
            <p:blipFill>
              <a:blip r:embed="rId49"/>
              <a:stretch>
                <a:fillRect/>
              </a:stretch>
            </p:blipFill>
            <p:spPr>
              <a:xfrm>
                <a:off x="2342009" y="5206552"/>
                <a:ext cx="57960" cy="55800"/>
              </a:xfrm>
              <a:prstGeom prst="rect">
                <a:avLst/>
              </a:prstGeom>
            </p:spPr>
          </p:pic>
        </mc:Fallback>
      </mc:AlternateContent>
      <p:grpSp>
        <p:nvGrpSpPr>
          <p:cNvPr id="56" name="Group 55">
            <a:extLst>
              <a:ext uri="{FF2B5EF4-FFF2-40B4-BE49-F238E27FC236}">
                <a16:creationId xmlns:a16="http://schemas.microsoft.com/office/drawing/2014/main" id="{0E81C51B-5D06-4DA9-8717-8EC20CC649B2}"/>
              </a:ext>
            </a:extLst>
          </p:cNvPr>
          <p:cNvGrpSpPr/>
          <p:nvPr/>
        </p:nvGrpSpPr>
        <p:grpSpPr>
          <a:xfrm>
            <a:off x="2646929" y="5106472"/>
            <a:ext cx="991440" cy="252360"/>
            <a:chOff x="2646929" y="5106472"/>
            <a:chExt cx="991440" cy="252360"/>
          </a:xfrm>
        </p:grpSpPr>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C6FD1B8F-D1B7-4D83-9D31-452295C067F7}"/>
                    </a:ext>
                  </a:extLst>
                </p14:cNvPr>
                <p14:cNvContentPartPr/>
                <p14:nvPr/>
              </p14:nvContentPartPr>
              <p14:xfrm>
                <a:off x="2678609" y="5106472"/>
                <a:ext cx="34920" cy="212040"/>
              </p14:xfrm>
            </p:contentPart>
          </mc:Choice>
          <mc:Fallback>
            <p:pic>
              <p:nvPicPr>
                <p:cNvPr id="47" name="Ink 46">
                  <a:extLst>
                    <a:ext uri="{FF2B5EF4-FFF2-40B4-BE49-F238E27FC236}">
                      <a16:creationId xmlns:a16="http://schemas.microsoft.com/office/drawing/2014/main" id="{C6FD1B8F-D1B7-4D83-9D31-452295C067F7}"/>
                    </a:ext>
                  </a:extLst>
                </p:cNvPr>
                <p:cNvPicPr/>
                <p:nvPr/>
              </p:nvPicPr>
              <p:blipFill>
                <a:blip r:embed="rId51"/>
                <a:stretch>
                  <a:fillRect/>
                </a:stretch>
              </p:blipFill>
              <p:spPr>
                <a:xfrm>
                  <a:off x="2669969" y="5097472"/>
                  <a:ext cx="525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28A9AC17-5C07-45FE-B0D3-BAE500B255CE}"/>
                    </a:ext>
                  </a:extLst>
                </p14:cNvPr>
                <p14:cNvContentPartPr/>
                <p14:nvPr/>
              </p14:nvContentPartPr>
              <p14:xfrm>
                <a:off x="2646929" y="5123032"/>
                <a:ext cx="87120" cy="50760"/>
              </p14:xfrm>
            </p:contentPart>
          </mc:Choice>
          <mc:Fallback>
            <p:pic>
              <p:nvPicPr>
                <p:cNvPr id="48" name="Ink 47">
                  <a:extLst>
                    <a:ext uri="{FF2B5EF4-FFF2-40B4-BE49-F238E27FC236}">
                      <a16:creationId xmlns:a16="http://schemas.microsoft.com/office/drawing/2014/main" id="{28A9AC17-5C07-45FE-B0D3-BAE500B255CE}"/>
                    </a:ext>
                  </a:extLst>
                </p:cNvPr>
                <p:cNvPicPr/>
                <p:nvPr/>
              </p:nvPicPr>
              <p:blipFill>
                <a:blip r:embed="rId53"/>
                <a:stretch>
                  <a:fillRect/>
                </a:stretch>
              </p:blipFill>
              <p:spPr>
                <a:xfrm>
                  <a:off x="2638289" y="5114392"/>
                  <a:ext cx="1047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9" name="Ink 48">
                  <a:extLst>
                    <a:ext uri="{FF2B5EF4-FFF2-40B4-BE49-F238E27FC236}">
                      <a16:creationId xmlns:a16="http://schemas.microsoft.com/office/drawing/2014/main" id="{EBB15E01-07D8-40DC-AEA6-5CBC4C6C3E79}"/>
                    </a:ext>
                  </a:extLst>
                </p14:cNvPr>
                <p14:cNvContentPartPr/>
                <p14:nvPr/>
              </p14:nvContentPartPr>
              <p14:xfrm>
                <a:off x="2662049" y="5264152"/>
                <a:ext cx="230400" cy="94680"/>
              </p14:xfrm>
            </p:contentPart>
          </mc:Choice>
          <mc:Fallback>
            <p:pic>
              <p:nvPicPr>
                <p:cNvPr id="49" name="Ink 48">
                  <a:extLst>
                    <a:ext uri="{FF2B5EF4-FFF2-40B4-BE49-F238E27FC236}">
                      <a16:creationId xmlns:a16="http://schemas.microsoft.com/office/drawing/2014/main" id="{EBB15E01-07D8-40DC-AEA6-5CBC4C6C3E79}"/>
                    </a:ext>
                  </a:extLst>
                </p:cNvPr>
                <p:cNvPicPr/>
                <p:nvPr/>
              </p:nvPicPr>
              <p:blipFill>
                <a:blip r:embed="rId55"/>
                <a:stretch>
                  <a:fillRect/>
                </a:stretch>
              </p:blipFill>
              <p:spPr>
                <a:xfrm>
                  <a:off x="2653049" y="5255152"/>
                  <a:ext cx="2480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0" name="Ink 49">
                  <a:extLst>
                    <a:ext uri="{FF2B5EF4-FFF2-40B4-BE49-F238E27FC236}">
                      <a16:creationId xmlns:a16="http://schemas.microsoft.com/office/drawing/2014/main" id="{07E2FAA7-CB51-460C-B20C-F9F61762350D}"/>
                    </a:ext>
                  </a:extLst>
                </p14:cNvPr>
                <p14:cNvContentPartPr/>
                <p14:nvPr/>
              </p14:nvContentPartPr>
              <p14:xfrm>
                <a:off x="3028169" y="5220232"/>
                <a:ext cx="117720" cy="9720"/>
              </p14:xfrm>
            </p:contentPart>
          </mc:Choice>
          <mc:Fallback>
            <p:pic>
              <p:nvPicPr>
                <p:cNvPr id="50" name="Ink 49">
                  <a:extLst>
                    <a:ext uri="{FF2B5EF4-FFF2-40B4-BE49-F238E27FC236}">
                      <a16:creationId xmlns:a16="http://schemas.microsoft.com/office/drawing/2014/main" id="{07E2FAA7-CB51-460C-B20C-F9F61762350D}"/>
                    </a:ext>
                  </a:extLst>
                </p:cNvPr>
                <p:cNvPicPr/>
                <p:nvPr/>
              </p:nvPicPr>
              <p:blipFill>
                <a:blip r:embed="rId57"/>
                <a:stretch>
                  <a:fillRect/>
                </a:stretch>
              </p:blipFill>
              <p:spPr>
                <a:xfrm>
                  <a:off x="3019169" y="5211232"/>
                  <a:ext cx="1353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1" name="Ink 50">
                  <a:extLst>
                    <a:ext uri="{FF2B5EF4-FFF2-40B4-BE49-F238E27FC236}">
                      <a16:creationId xmlns:a16="http://schemas.microsoft.com/office/drawing/2014/main" id="{55214618-5464-4EC2-A154-D150ECD72C4F}"/>
                    </a:ext>
                  </a:extLst>
                </p14:cNvPr>
                <p14:cNvContentPartPr/>
                <p14:nvPr/>
              </p14:nvContentPartPr>
              <p14:xfrm>
                <a:off x="3035369" y="5264872"/>
                <a:ext cx="105480" cy="12960"/>
              </p14:xfrm>
            </p:contentPart>
          </mc:Choice>
          <mc:Fallback>
            <p:pic>
              <p:nvPicPr>
                <p:cNvPr id="51" name="Ink 50">
                  <a:extLst>
                    <a:ext uri="{FF2B5EF4-FFF2-40B4-BE49-F238E27FC236}">
                      <a16:creationId xmlns:a16="http://schemas.microsoft.com/office/drawing/2014/main" id="{55214618-5464-4EC2-A154-D150ECD72C4F}"/>
                    </a:ext>
                  </a:extLst>
                </p:cNvPr>
                <p:cNvPicPr/>
                <p:nvPr/>
              </p:nvPicPr>
              <p:blipFill>
                <a:blip r:embed="rId59"/>
                <a:stretch>
                  <a:fillRect/>
                </a:stretch>
              </p:blipFill>
              <p:spPr>
                <a:xfrm>
                  <a:off x="3026729" y="5255872"/>
                  <a:ext cx="1231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2" name="Ink 51">
                  <a:extLst>
                    <a:ext uri="{FF2B5EF4-FFF2-40B4-BE49-F238E27FC236}">
                      <a16:creationId xmlns:a16="http://schemas.microsoft.com/office/drawing/2014/main" id="{ED718BE4-8C2D-4E5B-8549-32D5B6641756}"/>
                    </a:ext>
                  </a:extLst>
                </p14:cNvPr>
                <p14:cNvContentPartPr/>
                <p14:nvPr/>
              </p14:nvContentPartPr>
              <p14:xfrm>
                <a:off x="3348569" y="5144992"/>
                <a:ext cx="13320" cy="191520"/>
              </p14:xfrm>
            </p:contentPart>
          </mc:Choice>
          <mc:Fallback>
            <p:pic>
              <p:nvPicPr>
                <p:cNvPr id="52" name="Ink 51">
                  <a:extLst>
                    <a:ext uri="{FF2B5EF4-FFF2-40B4-BE49-F238E27FC236}">
                      <a16:creationId xmlns:a16="http://schemas.microsoft.com/office/drawing/2014/main" id="{ED718BE4-8C2D-4E5B-8549-32D5B6641756}"/>
                    </a:ext>
                  </a:extLst>
                </p:cNvPr>
                <p:cNvPicPr/>
                <p:nvPr/>
              </p:nvPicPr>
              <p:blipFill>
                <a:blip r:embed="rId61"/>
                <a:stretch>
                  <a:fillRect/>
                </a:stretch>
              </p:blipFill>
              <p:spPr>
                <a:xfrm>
                  <a:off x="3339569" y="5136352"/>
                  <a:ext cx="309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3" name="Ink 52">
                  <a:extLst>
                    <a:ext uri="{FF2B5EF4-FFF2-40B4-BE49-F238E27FC236}">
                      <a16:creationId xmlns:a16="http://schemas.microsoft.com/office/drawing/2014/main" id="{C598F24B-D0E8-4F80-89A9-D559DC695219}"/>
                    </a:ext>
                  </a:extLst>
                </p14:cNvPr>
                <p14:cNvContentPartPr/>
                <p14:nvPr/>
              </p14:nvContentPartPr>
              <p14:xfrm>
                <a:off x="3307529" y="5158312"/>
                <a:ext cx="154080" cy="150480"/>
              </p14:xfrm>
            </p:contentPart>
          </mc:Choice>
          <mc:Fallback>
            <p:pic>
              <p:nvPicPr>
                <p:cNvPr id="53" name="Ink 52">
                  <a:extLst>
                    <a:ext uri="{FF2B5EF4-FFF2-40B4-BE49-F238E27FC236}">
                      <a16:creationId xmlns:a16="http://schemas.microsoft.com/office/drawing/2014/main" id="{C598F24B-D0E8-4F80-89A9-D559DC695219}"/>
                    </a:ext>
                  </a:extLst>
                </p:cNvPr>
                <p:cNvPicPr/>
                <p:nvPr/>
              </p:nvPicPr>
              <p:blipFill>
                <a:blip r:embed="rId63"/>
                <a:stretch>
                  <a:fillRect/>
                </a:stretch>
              </p:blipFill>
              <p:spPr>
                <a:xfrm>
                  <a:off x="3298529" y="5149672"/>
                  <a:ext cx="1717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4" name="Ink 53">
                  <a:extLst>
                    <a:ext uri="{FF2B5EF4-FFF2-40B4-BE49-F238E27FC236}">
                      <a16:creationId xmlns:a16="http://schemas.microsoft.com/office/drawing/2014/main" id="{AD127192-D6FA-4F06-88A7-65A92AE888E8}"/>
                    </a:ext>
                  </a:extLst>
                </p14:cNvPr>
                <p14:cNvContentPartPr/>
                <p14:nvPr/>
              </p14:nvContentPartPr>
              <p14:xfrm>
                <a:off x="3479969" y="5277472"/>
                <a:ext cx="111960" cy="81360"/>
              </p14:xfrm>
            </p:contentPart>
          </mc:Choice>
          <mc:Fallback>
            <p:pic>
              <p:nvPicPr>
                <p:cNvPr id="54" name="Ink 53">
                  <a:extLst>
                    <a:ext uri="{FF2B5EF4-FFF2-40B4-BE49-F238E27FC236}">
                      <a16:creationId xmlns:a16="http://schemas.microsoft.com/office/drawing/2014/main" id="{AD127192-D6FA-4F06-88A7-65A92AE888E8}"/>
                    </a:ext>
                  </a:extLst>
                </p:cNvPr>
                <p:cNvPicPr/>
                <p:nvPr/>
              </p:nvPicPr>
              <p:blipFill>
                <a:blip r:embed="rId65"/>
                <a:stretch>
                  <a:fillRect/>
                </a:stretch>
              </p:blipFill>
              <p:spPr>
                <a:xfrm>
                  <a:off x="3470969" y="5268472"/>
                  <a:ext cx="1296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5" name="Ink 54">
                  <a:extLst>
                    <a:ext uri="{FF2B5EF4-FFF2-40B4-BE49-F238E27FC236}">
                      <a16:creationId xmlns:a16="http://schemas.microsoft.com/office/drawing/2014/main" id="{037E3922-E7A6-412F-8E01-C393ECEE2B52}"/>
                    </a:ext>
                  </a:extLst>
                </p14:cNvPr>
                <p14:cNvContentPartPr/>
                <p14:nvPr/>
              </p14:nvContentPartPr>
              <p14:xfrm>
                <a:off x="3638009" y="5321752"/>
                <a:ext cx="360" cy="360"/>
              </p14:xfrm>
            </p:contentPart>
          </mc:Choice>
          <mc:Fallback>
            <p:pic>
              <p:nvPicPr>
                <p:cNvPr id="55" name="Ink 54">
                  <a:extLst>
                    <a:ext uri="{FF2B5EF4-FFF2-40B4-BE49-F238E27FC236}">
                      <a16:creationId xmlns:a16="http://schemas.microsoft.com/office/drawing/2014/main" id="{037E3922-E7A6-412F-8E01-C393ECEE2B52}"/>
                    </a:ext>
                  </a:extLst>
                </p:cNvPr>
                <p:cNvPicPr/>
                <p:nvPr/>
              </p:nvPicPr>
              <p:blipFill>
                <a:blip r:embed="rId39"/>
                <a:stretch>
                  <a:fillRect/>
                </a:stretch>
              </p:blipFill>
              <p:spPr>
                <a:xfrm>
                  <a:off x="3629369" y="5313112"/>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57" name="Ink 56">
                <a:extLst>
                  <a:ext uri="{FF2B5EF4-FFF2-40B4-BE49-F238E27FC236}">
                    <a16:creationId xmlns:a16="http://schemas.microsoft.com/office/drawing/2014/main" id="{8DD6950D-41A7-4D53-806E-28596C66BAF7}"/>
                  </a:ext>
                </a:extLst>
              </p14:cNvPr>
              <p14:cNvContentPartPr/>
              <p14:nvPr/>
            </p14:nvContentPartPr>
            <p14:xfrm>
              <a:off x="4508129" y="3954472"/>
              <a:ext cx="694800" cy="22320"/>
            </p14:xfrm>
          </p:contentPart>
        </mc:Choice>
        <mc:Fallback>
          <p:pic>
            <p:nvPicPr>
              <p:cNvPr id="57" name="Ink 56">
                <a:extLst>
                  <a:ext uri="{FF2B5EF4-FFF2-40B4-BE49-F238E27FC236}">
                    <a16:creationId xmlns:a16="http://schemas.microsoft.com/office/drawing/2014/main" id="{8DD6950D-41A7-4D53-806E-28596C66BAF7}"/>
                  </a:ext>
                </a:extLst>
              </p:cNvPr>
              <p:cNvPicPr/>
              <p:nvPr/>
            </p:nvPicPr>
            <p:blipFill>
              <a:blip r:embed="rId68"/>
              <a:stretch>
                <a:fillRect/>
              </a:stretch>
            </p:blipFill>
            <p:spPr>
              <a:xfrm>
                <a:off x="4499129" y="3945832"/>
                <a:ext cx="712440" cy="39960"/>
              </a:xfrm>
              <a:prstGeom prst="rect">
                <a:avLst/>
              </a:prstGeom>
            </p:spPr>
          </p:pic>
        </mc:Fallback>
      </mc:AlternateContent>
      <p:grpSp>
        <p:nvGrpSpPr>
          <p:cNvPr id="5151" name="Group 5150">
            <a:extLst>
              <a:ext uri="{FF2B5EF4-FFF2-40B4-BE49-F238E27FC236}">
                <a16:creationId xmlns:a16="http://schemas.microsoft.com/office/drawing/2014/main" id="{3F274AF8-7DD4-4749-9A56-F86C1AE11A47}"/>
              </a:ext>
            </a:extLst>
          </p:cNvPr>
          <p:cNvGrpSpPr/>
          <p:nvPr/>
        </p:nvGrpSpPr>
        <p:grpSpPr>
          <a:xfrm>
            <a:off x="6847769" y="147112"/>
            <a:ext cx="1929960" cy="454680"/>
            <a:chOff x="6847769" y="147112"/>
            <a:chExt cx="1929960" cy="454680"/>
          </a:xfrm>
        </p:grpSpPr>
        <mc:AlternateContent xmlns:mc="http://schemas.openxmlformats.org/markup-compatibility/2006">
          <mc:Choice xmlns:p14="http://schemas.microsoft.com/office/powerpoint/2010/main" Requires="p14">
            <p:contentPart p14:bwMode="auto" r:id="rId69">
              <p14:nvContentPartPr>
                <p14:cNvPr id="58" name="Ink 57">
                  <a:extLst>
                    <a:ext uri="{FF2B5EF4-FFF2-40B4-BE49-F238E27FC236}">
                      <a16:creationId xmlns:a16="http://schemas.microsoft.com/office/drawing/2014/main" id="{F7683C75-CF7D-47E4-90DD-03A91DF69D01}"/>
                    </a:ext>
                  </a:extLst>
                </p14:cNvPr>
                <p14:cNvContentPartPr/>
                <p14:nvPr/>
              </p14:nvContentPartPr>
              <p14:xfrm>
                <a:off x="6847769" y="249712"/>
                <a:ext cx="104400" cy="194760"/>
              </p14:xfrm>
            </p:contentPart>
          </mc:Choice>
          <mc:Fallback>
            <p:pic>
              <p:nvPicPr>
                <p:cNvPr id="58" name="Ink 57">
                  <a:extLst>
                    <a:ext uri="{FF2B5EF4-FFF2-40B4-BE49-F238E27FC236}">
                      <a16:creationId xmlns:a16="http://schemas.microsoft.com/office/drawing/2014/main" id="{F7683C75-CF7D-47E4-90DD-03A91DF69D01}"/>
                    </a:ext>
                  </a:extLst>
                </p:cNvPr>
                <p:cNvPicPr/>
                <p:nvPr/>
              </p:nvPicPr>
              <p:blipFill>
                <a:blip r:embed="rId70"/>
                <a:stretch>
                  <a:fillRect/>
                </a:stretch>
              </p:blipFill>
              <p:spPr>
                <a:xfrm>
                  <a:off x="6839129" y="240712"/>
                  <a:ext cx="1220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9" name="Ink 58">
                  <a:extLst>
                    <a:ext uri="{FF2B5EF4-FFF2-40B4-BE49-F238E27FC236}">
                      <a16:creationId xmlns:a16="http://schemas.microsoft.com/office/drawing/2014/main" id="{A090BBB4-FA28-4856-AE12-449F5265DC08}"/>
                    </a:ext>
                  </a:extLst>
                </p14:cNvPr>
                <p14:cNvContentPartPr/>
                <p14:nvPr/>
              </p14:nvContentPartPr>
              <p14:xfrm>
                <a:off x="6850289" y="292192"/>
                <a:ext cx="67680" cy="14760"/>
              </p14:xfrm>
            </p:contentPart>
          </mc:Choice>
          <mc:Fallback>
            <p:pic>
              <p:nvPicPr>
                <p:cNvPr id="59" name="Ink 58">
                  <a:extLst>
                    <a:ext uri="{FF2B5EF4-FFF2-40B4-BE49-F238E27FC236}">
                      <a16:creationId xmlns:a16="http://schemas.microsoft.com/office/drawing/2014/main" id="{A090BBB4-FA28-4856-AE12-449F5265DC08}"/>
                    </a:ext>
                  </a:extLst>
                </p:cNvPr>
                <p:cNvPicPr/>
                <p:nvPr/>
              </p:nvPicPr>
              <p:blipFill>
                <a:blip r:embed="rId72"/>
                <a:stretch>
                  <a:fillRect/>
                </a:stretch>
              </p:blipFill>
              <p:spPr>
                <a:xfrm>
                  <a:off x="6841289" y="283552"/>
                  <a:ext cx="853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0" name="Ink 59">
                  <a:extLst>
                    <a:ext uri="{FF2B5EF4-FFF2-40B4-BE49-F238E27FC236}">
                      <a16:creationId xmlns:a16="http://schemas.microsoft.com/office/drawing/2014/main" id="{4C6D8DB3-B6DB-4ED7-A3DA-36648DF97A57}"/>
                    </a:ext>
                  </a:extLst>
                </p14:cNvPr>
                <p14:cNvContentPartPr/>
                <p14:nvPr/>
              </p14:nvContentPartPr>
              <p14:xfrm>
                <a:off x="7036409" y="335032"/>
                <a:ext cx="75240" cy="24840"/>
              </p14:xfrm>
            </p:contentPart>
          </mc:Choice>
          <mc:Fallback>
            <p:pic>
              <p:nvPicPr>
                <p:cNvPr id="60" name="Ink 59">
                  <a:extLst>
                    <a:ext uri="{FF2B5EF4-FFF2-40B4-BE49-F238E27FC236}">
                      <a16:creationId xmlns:a16="http://schemas.microsoft.com/office/drawing/2014/main" id="{4C6D8DB3-B6DB-4ED7-A3DA-36648DF97A57}"/>
                    </a:ext>
                  </a:extLst>
                </p:cNvPr>
                <p:cNvPicPr/>
                <p:nvPr/>
              </p:nvPicPr>
              <p:blipFill>
                <a:blip r:embed="rId74"/>
                <a:stretch>
                  <a:fillRect/>
                </a:stretch>
              </p:blipFill>
              <p:spPr>
                <a:xfrm>
                  <a:off x="7027409" y="326392"/>
                  <a:ext cx="928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1" name="Ink 60">
                  <a:extLst>
                    <a:ext uri="{FF2B5EF4-FFF2-40B4-BE49-F238E27FC236}">
                      <a16:creationId xmlns:a16="http://schemas.microsoft.com/office/drawing/2014/main" id="{C4A8A55C-12DB-4D3E-B83C-75C13831A601}"/>
                    </a:ext>
                  </a:extLst>
                </p14:cNvPr>
                <p14:cNvContentPartPr/>
                <p14:nvPr/>
              </p14:nvContentPartPr>
              <p14:xfrm>
                <a:off x="7025609" y="335032"/>
                <a:ext cx="78480" cy="70920"/>
              </p14:xfrm>
            </p:contentPart>
          </mc:Choice>
          <mc:Fallback>
            <p:pic>
              <p:nvPicPr>
                <p:cNvPr id="61" name="Ink 60">
                  <a:extLst>
                    <a:ext uri="{FF2B5EF4-FFF2-40B4-BE49-F238E27FC236}">
                      <a16:creationId xmlns:a16="http://schemas.microsoft.com/office/drawing/2014/main" id="{C4A8A55C-12DB-4D3E-B83C-75C13831A601}"/>
                    </a:ext>
                  </a:extLst>
                </p:cNvPr>
                <p:cNvPicPr/>
                <p:nvPr/>
              </p:nvPicPr>
              <p:blipFill>
                <a:blip r:embed="rId76"/>
                <a:stretch>
                  <a:fillRect/>
                </a:stretch>
              </p:blipFill>
              <p:spPr>
                <a:xfrm>
                  <a:off x="7016969" y="326392"/>
                  <a:ext cx="961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2" name="Ink 61">
                  <a:extLst>
                    <a:ext uri="{FF2B5EF4-FFF2-40B4-BE49-F238E27FC236}">
                      <a16:creationId xmlns:a16="http://schemas.microsoft.com/office/drawing/2014/main" id="{3D2C6001-C061-4EF5-978E-745D4F3705CE}"/>
                    </a:ext>
                  </a:extLst>
                </p14:cNvPr>
                <p14:cNvContentPartPr/>
                <p14:nvPr/>
              </p14:nvContentPartPr>
              <p14:xfrm>
                <a:off x="7246649" y="147112"/>
                <a:ext cx="162000" cy="409680"/>
              </p14:xfrm>
            </p:contentPart>
          </mc:Choice>
          <mc:Fallback>
            <p:pic>
              <p:nvPicPr>
                <p:cNvPr id="62" name="Ink 61">
                  <a:extLst>
                    <a:ext uri="{FF2B5EF4-FFF2-40B4-BE49-F238E27FC236}">
                      <a16:creationId xmlns:a16="http://schemas.microsoft.com/office/drawing/2014/main" id="{3D2C6001-C061-4EF5-978E-745D4F3705CE}"/>
                    </a:ext>
                  </a:extLst>
                </p:cNvPr>
                <p:cNvPicPr/>
                <p:nvPr/>
              </p:nvPicPr>
              <p:blipFill>
                <a:blip r:embed="rId78"/>
                <a:stretch>
                  <a:fillRect/>
                </a:stretch>
              </p:blipFill>
              <p:spPr>
                <a:xfrm>
                  <a:off x="7238009" y="138112"/>
                  <a:ext cx="17964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3" name="Ink 62">
                  <a:extLst>
                    <a:ext uri="{FF2B5EF4-FFF2-40B4-BE49-F238E27FC236}">
                      <a16:creationId xmlns:a16="http://schemas.microsoft.com/office/drawing/2014/main" id="{3E8B06EE-25D4-486C-AABB-DBFB9789688C}"/>
                    </a:ext>
                  </a:extLst>
                </p14:cNvPr>
                <p14:cNvContentPartPr/>
                <p14:nvPr/>
              </p14:nvContentPartPr>
              <p14:xfrm>
                <a:off x="7369049" y="184192"/>
                <a:ext cx="943200" cy="42120"/>
              </p14:xfrm>
            </p:contentPart>
          </mc:Choice>
          <mc:Fallback>
            <p:pic>
              <p:nvPicPr>
                <p:cNvPr id="63" name="Ink 62">
                  <a:extLst>
                    <a:ext uri="{FF2B5EF4-FFF2-40B4-BE49-F238E27FC236}">
                      <a16:creationId xmlns:a16="http://schemas.microsoft.com/office/drawing/2014/main" id="{3E8B06EE-25D4-486C-AABB-DBFB9789688C}"/>
                    </a:ext>
                  </a:extLst>
                </p:cNvPr>
                <p:cNvPicPr/>
                <p:nvPr/>
              </p:nvPicPr>
              <p:blipFill>
                <a:blip r:embed="rId80"/>
                <a:stretch>
                  <a:fillRect/>
                </a:stretch>
              </p:blipFill>
              <p:spPr>
                <a:xfrm>
                  <a:off x="7360049" y="175552"/>
                  <a:ext cx="9608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120" name="Ink 5119">
                  <a:extLst>
                    <a:ext uri="{FF2B5EF4-FFF2-40B4-BE49-F238E27FC236}">
                      <a16:creationId xmlns:a16="http://schemas.microsoft.com/office/drawing/2014/main" id="{060898CD-A19A-489F-B5D7-1AEEEAE65DC8}"/>
                    </a:ext>
                  </a:extLst>
                </p14:cNvPr>
                <p14:cNvContentPartPr/>
                <p14:nvPr/>
              </p14:nvContentPartPr>
              <p14:xfrm>
                <a:off x="7422689" y="345112"/>
                <a:ext cx="97200" cy="154080"/>
              </p14:xfrm>
            </p:contentPart>
          </mc:Choice>
          <mc:Fallback>
            <p:pic>
              <p:nvPicPr>
                <p:cNvPr id="5120" name="Ink 5119">
                  <a:extLst>
                    <a:ext uri="{FF2B5EF4-FFF2-40B4-BE49-F238E27FC236}">
                      <a16:creationId xmlns:a16="http://schemas.microsoft.com/office/drawing/2014/main" id="{060898CD-A19A-489F-B5D7-1AEEEAE65DC8}"/>
                    </a:ext>
                  </a:extLst>
                </p:cNvPr>
                <p:cNvPicPr/>
                <p:nvPr/>
              </p:nvPicPr>
              <p:blipFill>
                <a:blip r:embed="rId82"/>
                <a:stretch>
                  <a:fillRect/>
                </a:stretch>
              </p:blipFill>
              <p:spPr>
                <a:xfrm>
                  <a:off x="7413689" y="336112"/>
                  <a:ext cx="114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21" name="Ink 5120">
                  <a:extLst>
                    <a:ext uri="{FF2B5EF4-FFF2-40B4-BE49-F238E27FC236}">
                      <a16:creationId xmlns:a16="http://schemas.microsoft.com/office/drawing/2014/main" id="{B50E2535-2665-4593-92AE-00878D357EEB}"/>
                    </a:ext>
                  </a:extLst>
                </p14:cNvPr>
                <p14:cNvContentPartPr/>
                <p14:nvPr/>
              </p14:nvContentPartPr>
              <p14:xfrm>
                <a:off x="7566689" y="273472"/>
                <a:ext cx="83520" cy="110520"/>
              </p14:xfrm>
            </p:contentPart>
          </mc:Choice>
          <mc:Fallback>
            <p:pic>
              <p:nvPicPr>
                <p:cNvPr id="5121" name="Ink 5120">
                  <a:extLst>
                    <a:ext uri="{FF2B5EF4-FFF2-40B4-BE49-F238E27FC236}">
                      <a16:creationId xmlns:a16="http://schemas.microsoft.com/office/drawing/2014/main" id="{B50E2535-2665-4593-92AE-00878D357EEB}"/>
                    </a:ext>
                  </a:extLst>
                </p:cNvPr>
                <p:cNvPicPr/>
                <p:nvPr/>
              </p:nvPicPr>
              <p:blipFill>
                <a:blip r:embed="rId84"/>
                <a:stretch>
                  <a:fillRect/>
                </a:stretch>
              </p:blipFill>
              <p:spPr>
                <a:xfrm>
                  <a:off x="7558049" y="264832"/>
                  <a:ext cx="1011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123" name="Ink 5122">
                  <a:extLst>
                    <a:ext uri="{FF2B5EF4-FFF2-40B4-BE49-F238E27FC236}">
                      <a16:creationId xmlns:a16="http://schemas.microsoft.com/office/drawing/2014/main" id="{FC8F21C1-127F-4F6A-961F-4947B9B6868E}"/>
                    </a:ext>
                  </a:extLst>
                </p14:cNvPr>
                <p14:cNvContentPartPr/>
                <p14:nvPr/>
              </p14:nvContentPartPr>
              <p14:xfrm>
                <a:off x="7692689" y="444832"/>
                <a:ext cx="123120" cy="22320"/>
              </p14:xfrm>
            </p:contentPart>
          </mc:Choice>
          <mc:Fallback>
            <p:pic>
              <p:nvPicPr>
                <p:cNvPr id="5123" name="Ink 5122">
                  <a:extLst>
                    <a:ext uri="{FF2B5EF4-FFF2-40B4-BE49-F238E27FC236}">
                      <a16:creationId xmlns:a16="http://schemas.microsoft.com/office/drawing/2014/main" id="{FC8F21C1-127F-4F6A-961F-4947B9B6868E}"/>
                    </a:ext>
                  </a:extLst>
                </p:cNvPr>
                <p:cNvPicPr/>
                <p:nvPr/>
              </p:nvPicPr>
              <p:blipFill>
                <a:blip r:embed="rId86"/>
                <a:stretch>
                  <a:fillRect/>
                </a:stretch>
              </p:blipFill>
              <p:spPr>
                <a:xfrm>
                  <a:off x="7683689" y="436192"/>
                  <a:ext cx="1407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25" name="Ink 5124">
                  <a:extLst>
                    <a:ext uri="{FF2B5EF4-FFF2-40B4-BE49-F238E27FC236}">
                      <a16:creationId xmlns:a16="http://schemas.microsoft.com/office/drawing/2014/main" id="{A88F6BA4-AF70-4975-BBA7-E623CF53D732}"/>
                    </a:ext>
                  </a:extLst>
                </p14:cNvPr>
                <p14:cNvContentPartPr/>
                <p14:nvPr/>
              </p14:nvContentPartPr>
              <p14:xfrm>
                <a:off x="7746689" y="397312"/>
                <a:ext cx="26280" cy="135360"/>
              </p14:xfrm>
            </p:contentPart>
          </mc:Choice>
          <mc:Fallback>
            <p:pic>
              <p:nvPicPr>
                <p:cNvPr id="5125" name="Ink 5124">
                  <a:extLst>
                    <a:ext uri="{FF2B5EF4-FFF2-40B4-BE49-F238E27FC236}">
                      <a16:creationId xmlns:a16="http://schemas.microsoft.com/office/drawing/2014/main" id="{A88F6BA4-AF70-4975-BBA7-E623CF53D732}"/>
                    </a:ext>
                  </a:extLst>
                </p:cNvPr>
                <p:cNvPicPr/>
                <p:nvPr/>
              </p:nvPicPr>
              <p:blipFill>
                <a:blip r:embed="rId88"/>
                <a:stretch>
                  <a:fillRect/>
                </a:stretch>
              </p:blipFill>
              <p:spPr>
                <a:xfrm>
                  <a:off x="7737689" y="388312"/>
                  <a:ext cx="439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126" name="Ink 5125">
                  <a:extLst>
                    <a:ext uri="{FF2B5EF4-FFF2-40B4-BE49-F238E27FC236}">
                      <a16:creationId xmlns:a16="http://schemas.microsoft.com/office/drawing/2014/main" id="{64828490-1681-4025-93A2-61929C81A8C8}"/>
                    </a:ext>
                  </a:extLst>
                </p14:cNvPr>
                <p14:cNvContentPartPr/>
                <p14:nvPr/>
              </p14:nvContentPartPr>
              <p14:xfrm>
                <a:off x="7921649" y="326032"/>
                <a:ext cx="77400" cy="259920"/>
              </p14:xfrm>
            </p:contentPart>
          </mc:Choice>
          <mc:Fallback>
            <p:pic>
              <p:nvPicPr>
                <p:cNvPr id="5126" name="Ink 5125">
                  <a:extLst>
                    <a:ext uri="{FF2B5EF4-FFF2-40B4-BE49-F238E27FC236}">
                      <a16:creationId xmlns:a16="http://schemas.microsoft.com/office/drawing/2014/main" id="{64828490-1681-4025-93A2-61929C81A8C8}"/>
                    </a:ext>
                  </a:extLst>
                </p:cNvPr>
                <p:cNvPicPr/>
                <p:nvPr/>
              </p:nvPicPr>
              <p:blipFill>
                <a:blip r:embed="rId90"/>
                <a:stretch>
                  <a:fillRect/>
                </a:stretch>
              </p:blipFill>
              <p:spPr>
                <a:xfrm>
                  <a:off x="7913009" y="317032"/>
                  <a:ext cx="950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127" name="Ink 5126">
                  <a:extLst>
                    <a:ext uri="{FF2B5EF4-FFF2-40B4-BE49-F238E27FC236}">
                      <a16:creationId xmlns:a16="http://schemas.microsoft.com/office/drawing/2014/main" id="{936D7729-2FF8-4335-B9B0-53DF645605A1}"/>
                    </a:ext>
                  </a:extLst>
                </p14:cNvPr>
                <p14:cNvContentPartPr/>
                <p14:nvPr/>
              </p14:nvContentPartPr>
              <p14:xfrm>
                <a:off x="8041169" y="381832"/>
                <a:ext cx="67320" cy="109440"/>
              </p14:xfrm>
            </p:contentPart>
          </mc:Choice>
          <mc:Fallback>
            <p:pic>
              <p:nvPicPr>
                <p:cNvPr id="5127" name="Ink 5126">
                  <a:extLst>
                    <a:ext uri="{FF2B5EF4-FFF2-40B4-BE49-F238E27FC236}">
                      <a16:creationId xmlns:a16="http://schemas.microsoft.com/office/drawing/2014/main" id="{936D7729-2FF8-4335-B9B0-53DF645605A1}"/>
                    </a:ext>
                  </a:extLst>
                </p:cNvPr>
                <p:cNvPicPr/>
                <p:nvPr/>
              </p:nvPicPr>
              <p:blipFill>
                <a:blip r:embed="rId92"/>
                <a:stretch>
                  <a:fillRect/>
                </a:stretch>
              </p:blipFill>
              <p:spPr>
                <a:xfrm>
                  <a:off x="8032169" y="372832"/>
                  <a:ext cx="84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128" name="Ink 5127">
                  <a:extLst>
                    <a:ext uri="{FF2B5EF4-FFF2-40B4-BE49-F238E27FC236}">
                      <a16:creationId xmlns:a16="http://schemas.microsoft.com/office/drawing/2014/main" id="{0609AC04-33BE-4AD6-A9B6-6C1FC048B11A}"/>
                    </a:ext>
                  </a:extLst>
                </p14:cNvPr>
                <p14:cNvContentPartPr/>
                <p14:nvPr/>
              </p14:nvContentPartPr>
              <p14:xfrm>
                <a:off x="8017769" y="364552"/>
                <a:ext cx="87480" cy="145800"/>
              </p14:xfrm>
            </p:contentPart>
          </mc:Choice>
          <mc:Fallback>
            <p:pic>
              <p:nvPicPr>
                <p:cNvPr id="5128" name="Ink 5127">
                  <a:extLst>
                    <a:ext uri="{FF2B5EF4-FFF2-40B4-BE49-F238E27FC236}">
                      <a16:creationId xmlns:a16="http://schemas.microsoft.com/office/drawing/2014/main" id="{0609AC04-33BE-4AD6-A9B6-6C1FC048B11A}"/>
                    </a:ext>
                  </a:extLst>
                </p:cNvPr>
                <p:cNvPicPr/>
                <p:nvPr/>
              </p:nvPicPr>
              <p:blipFill>
                <a:blip r:embed="rId94"/>
                <a:stretch>
                  <a:fillRect/>
                </a:stretch>
              </p:blipFill>
              <p:spPr>
                <a:xfrm>
                  <a:off x="8009129" y="355552"/>
                  <a:ext cx="1051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129" name="Ink 5128">
                  <a:extLst>
                    <a:ext uri="{FF2B5EF4-FFF2-40B4-BE49-F238E27FC236}">
                      <a16:creationId xmlns:a16="http://schemas.microsoft.com/office/drawing/2014/main" id="{01308DE3-441C-42DC-8C96-F44171306FFC}"/>
                    </a:ext>
                  </a:extLst>
                </p14:cNvPr>
                <p14:cNvContentPartPr/>
                <p14:nvPr/>
              </p14:nvContentPartPr>
              <p14:xfrm>
                <a:off x="8157089" y="476872"/>
                <a:ext cx="67680" cy="86400"/>
              </p14:xfrm>
            </p:contentPart>
          </mc:Choice>
          <mc:Fallback>
            <p:pic>
              <p:nvPicPr>
                <p:cNvPr id="5129" name="Ink 5128">
                  <a:extLst>
                    <a:ext uri="{FF2B5EF4-FFF2-40B4-BE49-F238E27FC236}">
                      <a16:creationId xmlns:a16="http://schemas.microsoft.com/office/drawing/2014/main" id="{01308DE3-441C-42DC-8C96-F44171306FFC}"/>
                    </a:ext>
                  </a:extLst>
                </p:cNvPr>
                <p:cNvPicPr/>
                <p:nvPr/>
              </p:nvPicPr>
              <p:blipFill>
                <a:blip r:embed="rId96"/>
                <a:stretch>
                  <a:fillRect/>
                </a:stretch>
              </p:blipFill>
              <p:spPr>
                <a:xfrm>
                  <a:off x="8148449" y="467872"/>
                  <a:ext cx="853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130" name="Ink 5129">
                  <a:extLst>
                    <a:ext uri="{FF2B5EF4-FFF2-40B4-BE49-F238E27FC236}">
                      <a16:creationId xmlns:a16="http://schemas.microsoft.com/office/drawing/2014/main" id="{231D0D86-9C2C-4F62-B55F-C6AD8173BC43}"/>
                    </a:ext>
                  </a:extLst>
                </p14:cNvPr>
                <p14:cNvContentPartPr/>
                <p14:nvPr/>
              </p14:nvContentPartPr>
              <p14:xfrm>
                <a:off x="8271929" y="474352"/>
                <a:ext cx="42480" cy="7920"/>
              </p14:xfrm>
            </p:contentPart>
          </mc:Choice>
          <mc:Fallback>
            <p:pic>
              <p:nvPicPr>
                <p:cNvPr id="5130" name="Ink 5129">
                  <a:extLst>
                    <a:ext uri="{FF2B5EF4-FFF2-40B4-BE49-F238E27FC236}">
                      <a16:creationId xmlns:a16="http://schemas.microsoft.com/office/drawing/2014/main" id="{231D0D86-9C2C-4F62-B55F-C6AD8173BC43}"/>
                    </a:ext>
                  </a:extLst>
                </p:cNvPr>
                <p:cNvPicPr/>
                <p:nvPr/>
              </p:nvPicPr>
              <p:blipFill>
                <a:blip r:embed="rId98"/>
                <a:stretch>
                  <a:fillRect/>
                </a:stretch>
              </p:blipFill>
              <p:spPr>
                <a:xfrm>
                  <a:off x="8262929" y="465352"/>
                  <a:ext cx="601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131" name="Ink 5130">
                  <a:extLst>
                    <a:ext uri="{FF2B5EF4-FFF2-40B4-BE49-F238E27FC236}">
                      <a16:creationId xmlns:a16="http://schemas.microsoft.com/office/drawing/2014/main" id="{22C5B809-CA43-4B36-91C8-CD4990D14E22}"/>
                    </a:ext>
                  </a:extLst>
                </p14:cNvPr>
                <p14:cNvContentPartPr/>
                <p14:nvPr/>
              </p14:nvContentPartPr>
              <p14:xfrm>
                <a:off x="8390009" y="381112"/>
                <a:ext cx="64440" cy="146160"/>
              </p14:xfrm>
            </p:contentPart>
          </mc:Choice>
          <mc:Fallback>
            <p:pic>
              <p:nvPicPr>
                <p:cNvPr id="5131" name="Ink 5130">
                  <a:extLst>
                    <a:ext uri="{FF2B5EF4-FFF2-40B4-BE49-F238E27FC236}">
                      <a16:creationId xmlns:a16="http://schemas.microsoft.com/office/drawing/2014/main" id="{22C5B809-CA43-4B36-91C8-CD4990D14E22}"/>
                    </a:ext>
                  </a:extLst>
                </p:cNvPr>
                <p:cNvPicPr/>
                <p:nvPr/>
              </p:nvPicPr>
              <p:blipFill>
                <a:blip r:embed="rId100"/>
                <a:stretch>
                  <a:fillRect/>
                </a:stretch>
              </p:blipFill>
              <p:spPr>
                <a:xfrm>
                  <a:off x="8381009" y="372472"/>
                  <a:ext cx="820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132" name="Ink 5131">
                  <a:extLst>
                    <a:ext uri="{FF2B5EF4-FFF2-40B4-BE49-F238E27FC236}">
                      <a16:creationId xmlns:a16="http://schemas.microsoft.com/office/drawing/2014/main" id="{480D009E-D98B-4873-9906-8CFB9270B839}"/>
                    </a:ext>
                  </a:extLst>
                </p14:cNvPr>
                <p14:cNvContentPartPr/>
                <p14:nvPr/>
              </p14:nvContentPartPr>
              <p14:xfrm>
                <a:off x="8368049" y="383632"/>
                <a:ext cx="77400" cy="139680"/>
              </p14:xfrm>
            </p:contentPart>
          </mc:Choice>
          <mc:Fallback>
            <p:pic>
              <p:nvPicPr>
                <p:cNvPr id="5132" name="Ink 5131">
                  <a:extLst>
                    <a:ext uri="{FF2B5EF4-FFF2-40B4-BE49-F238E27FC236}">
                      <a16:creationId xmlns:a16="http://schemas.microsoft.com/office/drawing/2014/main" id="{480D009E-D98B-4873-9906-8CFB9270B839}"/>
                    </a:ext>
                  </a:extLst>
                </p:cNvPr>
                <p:cNvPicPr/>
                <p:nvPr/>
              </p:nvPicPr>
              <p:blipFill>
                <a:blip r:embed="rId102"/>
                <a:stretch>
                  <a:fillRect/>
                </a:stretch>
              </p:blipFill>
              <p:spPr>
                <a:xfrm>
                  <a:off x="8359049" y="374992"/>
                  <a:ext cx="95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133" name="Ink 5132">
                  <a:extLst>
                    <a:ext uri="{FF2B5EF4-FFF2-40B4-BE49-F238E27FC236}">
                      <a16:creationId xmlns:a16="http://schemas.microsoft.com/office/drawing/2014/main" id="{749B3479-E563-4191-B453-A44FC15762D9}"/>
                    </a:ext>
                  </a:extLst>
                </p14:cNvPr>
                <p14:cNvContentPartPr/>
                <p14:nvPr/>
              </p14:nvContentPartPr>
              <p14:xfrm>
                <a:off x="8478209" y="475072"/>
                <a:ext cx="56520" cy="83520"/>
              </p14:xfrm>
            </p:contentPart>
          </mc:Choice>
          <mc:Fallback>
            <p:pic>
              <p:nvPicPr>
                <p:cNvPr id="5133" name="Ink 5132">
                  <a:extLst>
                    <a:ext uri="{FF2B5EF4-FFF2-40B4-BE49-F238E27FC236}">
                      <a16:creationId xmlns:a16="http://schemas.microsoft.com/office/drawing/2014/main" id="{749B3479-E563-4191-B453-A44FC15762D9}"/>
                    </a:ext>
                  </a:extLst>
                </p:cNvPr>
                <p:cNvPicPr/>
                <p:nvPr/>
              </p:nvPicPr>
              <p:blipFill>
                <a:blip r:embed="rId104"/>
                <a:stretch>
                  <a:fillRect/>
                </a:stretch>
              </p:blipFill>
              <p:spPr>
                <a:xfrm>
                  <a:off x="8469569" y="466432"/>
                  <a:ext cx="741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134" name="Ink 5133">
                  <a:extLst>
                    <a:ext uri="{FF2B5EF4-FFF2-40B4-BE49-F238E27FC236}">
                      <a16:creationId xmlns:a16="http://schemas.microsoft.com/office/drawing/2014/main" id="{03806324-9254-48CB-A477-3E479A447FD8}"/>
                    </a:ext>
                  </a:extLst>
                </p14:cNvPr>
                <p14:cNvContentPartPr/>
                <p14:nvPr/>
              </p14:nvContentPartPr>
              <p14:xfrm>
                <a:off x="8523209" y="371752"/>
                <a:ext cx="110160" cy="230040"/>
              </p14:xfrm>
            </p:contentPart>
          </mc:Choice>
          <mc:Fallback>
            <p:pic>
              <p:nvPicPr>
                <p:cNvPr id="5134" name="Ink 5133">
                  <a:extLst>
                    <a:ext uri="{FF2B5EF4-FFF2-40B4-BE49-F238E27FC236}">
                      <a16:creationId xmlns:a16="http://schemas.microsoft.com/office/drawing/2014/main" id="{03806324-9254-48CB-A477-3E479A447FD8}"/>
                    </a:ext>
                  </a:extLst>
                </p:cNvPr>
                <p:cNvPicPr/>
                <p:nvPr/>
              </p:nvPicPr>
              <p:blipFill>
                <a:blip r:embed="rId106"/>
                <a:stretch>
                  <a:fillRect/>
                </a:stretch>
              </p:blipFill>
              <p:spPr>
                <a:xfrm>
                  <a:off x="8514569" y="363112"/>
                  <a:ext cx="1278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135" name="Ink 5134">
                  <a:extLst>
                    <a:ext uri="{FF2B5EF4-FFF2-40B4-BE49-F238E27FC236}">
                      <a16:creationId xmlns:a16="http://schemas.microsoft.com/office/drawing/2014/main" id="{ECDD6EE2-8AE7-4410-A6E1-50DA69ADEFB2}"/>
                    </a:ext>
                  </a:extLst>
                </p14:cNvPr>
                <p14:cNvContentPartPr/>
                <p14:nvPr/>
              </p14:nvContentPartPr>
              <p14:xfrm>
                <a:off x="8667569" y="300112"/>
                <a:ext cx="110160" cy="90720"/>
              </p14:xfrm>
            </p:contentPart>
          </mc:Choice>
          <mc:Fallback>
            <p:pic>
              <p:nvPicPr>
                <p:cNvPr id="5135" name="Ink 5134">
                  <a:extLst>
                    <a:ext uri="{FF2B5EF4-FFF2-40B4-BE49-F238E27FC236}">
                      <a16:creationId xmlns:a16="http://schemas.microsoft.com/office/drawing/2014/main" id="{ECDD6EE2-8AE7-4410-A6E1-50DA69ADEFB2}"/>
                    </a:ext>
                  </a:extLst>
                </p:cNvPr>
                <p:cNvPicPr/>
                <p:nvPr/>
              </p:nvPicPr>
              <p:blipFill>
                <a:blip r:embed="rId108"/>
                <a:stretch>
                  <a:fillRect/>
                </a:stretch>
              </p:blipFill>
              <p:spPr>
                <a:xfrm>
                  <a:off x="8658929" y="291112"/>
                  <a:ext cx="1278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136" name="Ink 5135">
                  <a:extLst>
                    <a:ext uri="{FF2B5EF4-FFF2-40B4-BE49-F238E27FC236}">
                      <a16:creationId xmlns:a16="http://schemas.microsoft.com/office/drawing/2014/main" id="{BD6B5003-79D4-4998-AA04-AD1C48252D07}"/>
                    </a:ext>
                  </a:extLst>
                </p14:cNvPr>
                <p14:cNvContentPartPr/>
                <p14:nvPr/>
              </p14:nvContentPartPr>
              <p14:xfrm>
                <a:off x="8252849" y="202912"/>
                <a:ext cx="207720" cy="11880"/>
              </p14:xfrm>
            </p:contentPart>
          </mc:Choice>
          <mc:Fallback>
            <p:pic>
              <p:nvPicPr>
                <p:cNvPr id="5136" name="Ink 5135">
                  <a:extLst>
                    <a:ext uri="{FF2B5EF4-FFF2-40B4-BE49-F238E27FC236}">
                      <a16:creationId xmlns:a16="http://schemas.microsoft.com/office/drawing/2014/main" id="{BD6B5003-79D4-4998-AA04-AD1C48252D07}"/>
                    </a:ext>
                  </a:extLst>
                </p:cNvPr>
                <p:cNvPicPr/>
                <p:nvPr/>
              </p:nvPicPr>
              <p:blipFill>
                <a:blip r:embed="rId110"/>
                <a:stretch>
                  <a:fillRect/>
                </a:stretch>
              </p:blipFill>
              <p:spPr>
                <a:xfrm>
                  <a:off x="8244209" y="194272"/>
                  <a:ext cx="225360" cy="29520"/>
                </a:xfrm>
                <a:prstGeom prst="rect">
                  <a:avLst/>
                </a:prstGeom>
              </p:spPr>
            </p:pic>
          </mc:Fallback>
        </mc:AlternateContent>
      </p:grpSp>
      <p:grpSp>
        <p:nvGrpSpPr>
          <p:cNvPr id="5150" name="Group 5149">
            <a:extLst>
              <a:ext uri="{FF2B5EF4-FFF2-40B4-BE49-F238E27FC236}">
                <a16:creationId xmlns:a16="http://schemas.microsoft.com/office/drawing/2014/main" id="{0C0B1017-D6F8-4418-B37B-D38F30768709}"/>
              </a:ext>
            </a:extLst>
          </p:cNvPr>
          <p:cNvGrpSpPr/>
          <p:nvPr/>
        </p:nvGrpSpPr>
        <p:grpSpPr>
          <a:xfrm>
            <a:off x="9111089" y="355912"/>
            <a:ext cx="51840" cy="144000"/>
            <a:chOff x="9111089" y="355912"/>
            <a:chExt cx="51840" cy="144000"/>
          </a:xfrm>
        </p:grpSpPr>
        <mc:AlternateContent xmlns:mc="http://schemas.openxmlformats.org/markup-compatibility/2006">
          <mc:Choice xmlns:p14="http://schemas.microsoft.com/office/powerpoint/2010/main" Requires="p14">
            <p:contentPart p14:bwMode="auto" r:id="rId111">
              <p14:nvContentPartPr>
                <p14:cNvPr id="5137" name="Ink 5136">
                  <a:extLst>
                    <a:ext uri="{FF2B5EF4-FFF2-40B4-BE49-F238E27FC236}">
                      <a16:creationId xmlns:a16="http://schemas.microsoft.com/office/drawing/2014/main" id="{B687E011-3338-4126-A357-5731C5C8F554}"/>
                    </a:ext>
                  </a:extLst>
                </p14:cNvPr>
                <p14:cNvContentPartPr/>
                <p14:nvPr/>
              </p14:nvContentPartPr>
              <p14:xfrm>
                <a:off x="9155009" y="355912"/>
                <a:ext cx="7920" cy="19800"/>
              </p14:xfrm>
            </p:contentPart>
          </mc:Choice>
          <mc:Fallback>
            <p:pic>
              <p:nvPicPr>
                <p:cNvPr id="5137" name="Ink 5136">
                  <a:extLst>
                    <a:ext uri="{FF2B5EF4-FFF2-40B4-BE49-F238E27FC236}">
                      <a16:creationId xmlns:a16="http://schemas.microsoft.com/office/drawing/2014/main" id="{B687E011-3338-4126-A357-5731C5C8F554}"/>
                    </a:ext>
                  </a:extLst>
                </p:cNvPr>
                <p:cNvPicPr/>
                <p:nvPr/>
              </p:nvPicPr>
              <p:blipFill>
                <a:blip r:embed="rId112"/>
                <a:stretch>
                  <a:fillRect/>
                </a:stretch>
              </p:blipFill>
              <p:spPr>
                <a:xfrm>
                  <a:off x="9146009" y="347272"/>
                  <a:ext cx="25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138" name="Ink 5137">
                  <a:extLst>
                    <a:ext uri="{FF2B5EF4-FFF2-40B4-BE49-F238E27FC236}">
                      <a16:creationId xmlns:a16="http://schemas.microsoft.com/office/drawing/2014/main" id="{F2BB42C2-5E06-443C-A80C-97CBBD7DB929}"/>
                    </a:ext>
                  </a:extLst>
                </p14:cNvPr>
                <p14:cNvContentPartPr/>
                <p14:nvPr/>
              </p14:nvContentPartPr>
              <p14:xfrm>
                <a:off x="9111089" y="445912"/>
                <a:ext cx="48960" cy="54000"/>
              </p14:xfrm>
            </p:contentPart>
          </mc:Choice>
          <mc:Fallback>
            <p:pic>
              <p:nvPicPr>
                <p:cNvPr id="5138" name="Ink 5137">
                  <a:extLst>
                    <a:ext uri="{FF2B5EF4-FFF2-40B4-BE49-F238E27FC236}">
                      <a16:creationId xmlns:a16="http://schemas.microsoft.com/office/drawing/2014/main" id="{F2BB42C2-5E06-443C-A80C-97CBBD7DB929}"/>
                    </a:ext>
                  </a:extLst>
                </p:cNvPr>
                <p:cNvPicPr/>
                <p:nvPr/>
              </p:nvPicPr>
              <p:blipFill>
                <a:blip r:embed="rId114"/>
                <a:stretch>
                  <a:fillRect/>
                </a:stretch>
              </p:blipFill>
              <p:spPr>
                <a:xfrm>
                  <a:off x="9102089" y="436912"/>
                  <a:ext cx="66600" cy="71640"/>
                </a:xfrm>
                <a:prstGeom prst="rect">
                  <a:avLst/>
                </a:prstGeom>
              </p:spPr>
            </p:pic>
          </mc:Fallback>
        </mc:AlternateContent>
      </p:grpSp>
      <p:grpSp>
        <p:nvGrpSpPr>
          <p:cNvPr id="5149" name="Group 5148">
            <a:extLst>
              <a:ext uri="{FF2B5EF4-FFF2-40B4-BE49-F238E27FC236}">
                <a16:creationId xmlns:a16="http://schemas.microsoft.com/office/drawing/2014/main" id="{8AC35794-D256-48DC-8E5A-13F21D80238B}"/>
              </a:ext>
            </a:extLst>
          </p:cNvPr>
          <p:cNvGrpSpPr/>
          <p:nvPr/>
        </p:nvGrpSpPr>
        <p:grpSpPr>
          <a:xfrm>
            <a:off x="9434729" y="284632"/>
            <a:ext cx="1303920" cy="251280"/>
            <a:chOff x="9434729" y="284632"/>
            <a:chExt cx="1303920" cy="251280"/>
          </a:xfrm>
        </p:grpSpPr>
        <mc:AlternateContent xmlns:mc="http://schemas.openxmlformats.org/markup-compatibility/2006">
          <mc:Choice xmlns:p14="http://schemas.microsoft.com/office/powerpoint/2010/main" Requires="p14">
            <p:contentPart p14:bwMode="auto" r:id="rId115">
              <p14:nvContentPartPr>
                <p14:cNvPr id="5139" name="Ink 5138">
                  <a:extLst>
                    <a:ext uri="{FF2B5EF4-FFF2-40B4-BE49-F238E27FC236}">
                      <a16:creationId xmlns:a16="http://schemas.microsoft.com/office/drawing/2014/main" id="{F6EACF42-5F0C-4E5A-8245-B49BF5933AE7}"/>
                    </a:ext>
                  </a:extLst>
                </p14:cNvPr>
                <p14:cNvContentPartPr/>
                <p14:nvPr/>
              </p14:nvContentPartPr>
              <p14:xfrm>
                <a:off x="9443369" y="304072"/>
                <a:ext cx="113040" cy="155520"/>
              </p14:xfrm>
            </p:contentPart>
          </mc:Choice>
          <mc:Fallback>
            <p:pic>
              <p:nvPicPr>
                <p:cNvPr id="5139" name="Ink 5138">
                  <a:extLst>
                    <a:ext uri="{FF2B5EF4-FFF2-40B4-BE49-F238E27FC236}">
                      <a16:creationId xmlns:a16="http://schemas.microsoft.com/office/drawing/2014/main" id="{F6EACF42-5F0C-4E5A-8245-B49BF5933AE7}"/>
                    </a:ext>
                  </a:extLst>
                </p:cNvPr>
                <p:cNvPicPr/>
                <p:nvPr/>
              </p:nvPicPr>
              <p:blipFill>
                <a:blip r:embed="rId116"/>
                <a:stretch>
                  <a:fillRect/>
                </a:stretch>
              </p:blipFill>
              <p:spPr>
                <a:xfrm>
                  <a:off x="9434729" y="295072"/>
                  <a:ext cx="1306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5140" name="Ink 5139">
                  <a:extLst>
                    <a:ext uri="{FF2B5EF4-FFF2-40B4-BE49-F238E27FC236}">
                      <a16:creationId xmlns:a16="http://schemas.microsoft.com/office/drawing/2014/main" id="{6AD9BE5F-F062-4A19-BA7B-D2A9FB20FF33}"/>
                    </a:ext>
                  </a:extLst>
                </p14:cNvPr>
                <p14:cNvContentPartPr/>
                <p14:nvPr/>
              </p14:nvContentPartPr>
              <p14:xfrm>
                <a:off x="9434729" y="300832"/>
                <a:ext cx="105120" cy="178200"/>
              </p14:xfrm>
            </p:contentPart>
          </mc:Choice>
          <mc:Fallback>
            <p:pic>
              <p:nvPicPr>
                <p:cNvPr id="5140" name="Ink 5139">
                  <a:extLst>
                    <a:ext uri="{FF2B5EF4-FFF2-40B4-BE49-F238E27FC236}">
                      <a16:creationId xmlns:a16="http://schemas.microsoft.com/office/drawing/2014/main" id="{6AD9BE5F-F062-4A19-BA7B-D2A9FB20FF33}"/>
                    </a:ext>
                  </a:extLst>
                </p:cNvPr>
                <p:cNvPicPr/>
                <p:nvPr/>
              </p:nvPicPr>
              <p:blipFill>
                <a:blip r:embed="rId118"/>
                <a:stretch>
                  <a:fillRect/>
                </a:stretch>
              </p:blipFill>
              <p:spPr>
                <a:xfrm>
                  <a:off x="9425729" y="291832"/>
                  <a:ext cx="1227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5141" name="Ink 5140">
                  <a:extLst>
                    <a:ext uri="{FF2B5EF4-FFF2-40B4-BE49-F238E27FC236}">
                      <a16:creationId xmlns:a16="http://schemas.microsoft.com/office/drawing/2014/main" id="{E9D8FBC6-C578-4C88-8604-7ACC3099B2FA}"/>
                    </a:ext>
                  </a:extLst>
                </p14:cNvPr>
                <p14:cNvContentPartPr/>
                <p14:nvPr/>
              </p14:nvContentPartPr>
              <p14:xfrm>
                <a:off x="9613289" y="432952"/>
                <a:ext cx="78480" cy="82080"/>
              </p14:xfrm>
            </p:contentPart>
          </mc:Choice>
          <mc:Fallback>
            <p:pic>
              <p:nvPicPr>
                <p:cNvPr id="5141" name="Ink 5140">
                  <a:extLst>
                    <a:ext uri="{FF2B5EF4-FFF2-40B4-BE49-F238E27FC236}">
                      <a16:creationId xmlns:a16="http://schemas.microsoft.com/office/drawing/2014/main" id="{E9D8FBC6-C578-4C88-8604-7ACC3099B2FA}"/>
                    </a:ext>
                  </a:extLst>
                </p:cNvPr>
                <p:cNvPicPr/>
                <p:nvPr/>
              </p:nvPicPr>
              <p:blipFill>
                <a:blip r:embed="rId120"/>
                <a:stretch>
                  <a:fillRect/>
                </a:stretch>
              </p:blipFill>
              <p:spPr>
                <a:xfrm>
                  <a:off x="9604289" y="424312"/>
                  <a:ext cx="961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5142" name="Ink 5141">
                  <a:extLst>
                    <a:ext uri="{FF2B5EF4-FFF2-40B4-BE49-F238E27FC236}">
                      <a16:creationId xmlns:a16="http://schemas.microsoft.com/office/drawing/2014/main" id="{B594D399-F421-4C98-ACFF-EAC83038968E}"/>
                    </a:ext>
                  </a:extLst>
                </p14:cNvPr>
                <p14:cNvContentPartPr/>
                <p14:nvPr/>
              </p14:nvContentPartPr>
              <p14:xfrm>
                <a:off x="9715529" y="299752"/>
                <a:ext cx="268200" cy="140760"/>
              </p14:xfrm>
            </p:contentPart>
          </mc:Choice>
          <mc:Fallback>
            <p:pic>
              <p:nvPicPr>
                <p:cNvPr id="5142" name="Ink 5141">
                  <a:extLst>
                    <a:ext uri="{FF2B5EF4-FFF2-40B4-BE49-F238E27FC236}">
                      <a16:creationId xmlns:a16="http://schemas.microsoft.com/office/drawing/2014/main" id="{B594D399-F421-4C98-ACFF-EAC83038968E}"/>
                    </a:ext>
                  </a:extLst>
                </p:cNvPr>
                <p:cNvPicPr/>
                <p:nvPr/>
              </p:nvPicPr>
              <p:blipFill>
                <a:blip r:embed="rId122"/>
                <a:stretch>
                  <a:fillRect/>
                </a:stretch>
              </p:blipFill>
              <p:spPr>
                <a:xfrm>
                  <a:off x="9706889" y="291112"/>
                  <a:ext cx="2858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143" name="Ink 5142">
                  <a:extLst>
                    <a:ext uri="{FF2B5EF4-FFF2-40B4-BE49-F238E27FC236}">
                      <a16:creationId xmlns:a16="http://schemas.microsoft.com/office/drawing/2014/main" id="{D8595397-3CB4-4F02-8A58-4158EBF066B3}"/>
                    </a:ext>
                  </a:extLst>
                </p14:cNvPr>
                <p14:cNvContentPartPr/>
                <p14:nvPr/>
              </p14:nvContentPartPr>
              <p14:xfrm>
                <a:off x="9871049" y="292192"/>
                <a:ext cx="106560" cy="183240"/>
              </p14:xfrm>
            </p:contentPart>
          </mc:Choice>
          <mc:Fallback>
            <p:pic>
              <p:nvPicPr>
                <p:cNvPr id="5143" name="Ink 5142">
                  <a:extLst>
                    <a:ext uri="{FF2B5EF4-FFF2-40B4-BE49-F238E27FC236}">
                      <a16:creationId xmlns:a16="http://schemas.microsoft.com/office/drawing/2014/main" id="{D8595397-3CB4-4F02-8A58-4158EBF066B3}"/>
                    </a:ext>
                  </a:extLst>
                </p:cNvPr>
                <p:cNvPicPr/>
                <p:nvPr/>
              </p:nvPicPr>
              <p:blipFill>
                <a:blip r:embed="rId124"/>
                <a:stretch>
                  <a:fillRect/>
                </a:stretch>
              </p:blipFill>
              <p:spPr>
                <a:xfrm>
                  <a:off x="9862409" y="283552"/>
                  <a:ext cx="1242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5144" name="Ink 5143">
                  <a:extLst>
                    <a:ext uri="{FF2B5EF4-FFF2-40B4-BE49-F238E27FC236}">
                      <a16:creationId xmlns:a16="http://schemas.microsoft.com/office/drawing/2014/main" id="{EF4A1738-FCCD-4FC3-91ED-BFA29909C2EA}"/>
                    </a:ext>
                  </a:extLst>
                </p14:cNvPr>
                <p14:cNvContentPartPr/>
                <p14:nvPr/>
              </p14:nvContentPartPr>
              <p14:xfrm>
                <a:off x="10022249" y="421432"/>
                <a:ext cx="111960" cy="114480"/>
              </p14:xfrm>
            </p:contentPart>
          </mc:Choice>
          <mc:Fallback>
            <p:pic>
              <p:nvPicPr>
                <p:cNvPr id="5144" name="Ink 5143">
                  <a:extLst>
                    <a:ext uri="{FF2B5EF4-FFF2-40B4-BE49-F238E27FC236}">
                      <a16:creationId xmlns:a16="http://schemas.microsoft.com/office/drawing/2014/main" id="{EF4A1738-FCCD-4FC3-91ED-BFA29909C2EA}"/>
                    </a:ext>
                  </a:extLst>
                </p:cNvPr>
                <p:cNvPicPr/>
                <p:nvPr/>
              </p:nvPicPr>
              <p:blipFill>
                <a:blip r:embed="rId126"/>
                <a:stretch>
                  <a:fillRect/>
                </a:stretch>
              </p:blipFill>
              <p:spPr>
                <a:xfrm>
                  <a:off x="10013609" y="412792"/>
                  <a:ext cx="1296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5145" name="Ink 5144">
                  <a:extLst>
                    <a:ext uri="{FF2B5EF4-FFF2-40B4-BE49-F238E27FC236}">
                      <a16:creationId xmlns:a16="http://schemas.microsoft.com/office/drawing/2014/main" id="{A518C233-9DBE-4F36-B691-826A4B3535BB}"/>
                    </a:ext>
                  </a:extLst>
                </p14:cNvPr>
                <p14:cNvContentPartPr/>
                <p14:nvPr/>
              </p14:nvContentPartPr>
              <p14:xfrm>
                <a:off x="10269929" y="346192"/>
                <a:ext cx="115920" cy="9720"/>
              </p14:xfrm>
            </p:contentPart>
          </mc:Choice>
          <mc:Fallback>
            <p:pic>
              <p:nvPicPr>
                <p:cNvPr id="5145" name="Ink 5144">
                  <a:extLst>
                    <a:ext uri="{FF2B5EF4-FFF2-40B4-BE49-F238E27FC236}">
                      <a16:creationId xmlns:a16="http://schemas.microsoft.com/office/drawing/2014/main" id="{A518C233-9DBE-4F36-B691-826A4B3535BB}"/>
                    </a:ext>
                  </a:extLst>
                </p:cNvPr>
                <p:cNvPicPr/>
                <p:nvPr/>
              </p:nvPicPr>
              <p:blipFill>
                <a:blip r:embed="rId128"/>
                <a:stretch>
                  <a:fillRect/>
                </a:stretch>
              </p:blipFill>
              <p:spPr>
                <a:xfrm>
                  <a:off x="10260929" y="337192"/>
                  <a:ext cx="1335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5146" name="Ink 5145">
                  <a:extLst>
                    <a:ext uri="{FF2B5EF4-FFF2-40B4-BE49-F238E27FC236}">
                      <a16:creationId xmlns:a16="http://schemas.microsoft.com/office/drawing/2014/main" id="{71E111FE-6426-4F9F-BD5C-F220B51DDB4D}"/>
                    </a:ext>
                  </a:extLst>
                </p14:cNvPr>
                <p14:cNvContentPartPr/>
                <p14:nvPr/>
              </p14:nvContentPartPr>
              <p14:xfrm>
                <a:off x="10290089" y="413152"/>
                <a:ext cx="114120" cy="2160"/>
              </p14:xfrm>
            </p:contentPart>
          </mc:Choice>
          <mc:Fallback>
            <p:pic>
              <p:nvPicPr>
                <p:cNvPr id="5146" name="Ink 5145">
                  <a:extLst>
                    <a:ext uri="{FF2B5EF4-FFF2-40B4-BE49-F238E27FC236}">
                      <a16:creationId xmlns:a16="http://schemas.microsoft.com/office/drawing/2014/main" id="{71E111FE-6426-4F9F-BD5C-F220B51DDB4D}"/>
                    </a:ext>
                  </a:extLst>
                </p:cNvPr>
                <p:cNvPicPr/>
                <p:nvPr/>
              </p:nvPicPr>
              <p:blipFill>
                <a:blip r:embed="rId130"/>
                <a:stretch>
                  <a:fillRect/>
                </a:stretch>
              </p:blipFill>
              <p:spPr>
                <a:xfrm>
                  <a:off x="10281449" y="404152"/>
                  <a:ext cx="1317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5147" name="Ink 5146">
                  <a:extLst>
                    <a:ext uri="{FF2B5EF4-FFF2-40B4-BE49-F238E27FC236}">
                      <a16:creationId xmlns:a16="http://schemas.microsoft.com/office/drawing/2014/main" id="{1339E3DC-A9EA-4C75-B470-789384547546}"/>
                    </a:ext>
                  </a:extLst>
                </p14:cNvPr>
                <p14:cNvContentPartPr/>
                <p14:nvPr/>
              </p14:nvContentPartPr>
              <p14:xfrm>
                <a:off x="10498889" y="284632"/>
                <a:ext cx="187560" cy="156600"/>
              </p14:xfrm>
            </p:contentPart>
          </mc:Choice>
          <mc:Fallback>
            <p:pic>
              <p:nvPicPr>
                <p:cNvPr id="5147" name="Ink 5146">
                  <a:extLst>
                    <a:ext uri="{FF2B5EF4-FFF2-40B4-BE49-F238E27FC236}">
                      <a16:creationId xmlns:a16="http://schemas.microsoft.com/office/drawing/2014/main" id="{1339E3DC-A9EA-4C75-B470-789384547546}"/>
                    </a:ext>
                  </a:extLst>
                </p:cNvPr>
                <p:cNvPicPr/>
                <p:nvPr/>
              </p:nvPicPr>
              <p:blipFill>
                <a:blip r:embed="rId132"/>
                <a:stretch>
                  <a:fillRect/>
                </a:stretch>
              </p:blipFill>
              <p:spPr>
                <a:xfrm>
                  <a:off x="10489889" y="275632"/>
                  <a:ext cx="2052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5148" name="Ink 5147">
                  <a:extLst>
                    <a:ext uri="{FF2B5EF4-FFF2-40B4-BE49-F238E27FC236}">
                      <a16:creationId xmlns:a16="http://schemas.microsoft.com/office/drawing/2014/main" id="{B028F965-AE53-4EDF-8028-0147D2C53173}"/>
                    </a:ext>
                  </a:extLst>
                </p14:cNvPr>
                <p14:cNvContentPartPr/>
                <p14:nvPr/>
              </p14:nvContentPartPr>
              <p14:xfrm>
                <a:off x="10719569" y="413152"/>
                <a:ext cx="19080" cy="8640"/>
              </p14:xfrm>
            </p:contentPart>
          </mc:Choice>
          <mc:Fallback>
            <p:pic>
              <p:nvPicPr>
                <p:cNvPr id="5148" name="Ink 5147">
                  <a:extLst>
                    <a:ext uri="{FF2B5EF4-FFF2-40B4-BE49-F238E27FC236}">
                      <a16:creationId xmlns:a16="http://schemas.microsoft.com/office/drawing/2014/main" id="{B028F965-AE53-4EDF-8028-0147D2C53173}"/>
                    </a:ext>
                  </a:extLst>
                </p:cNvPr>
                <p:cNvPicPr/>
                <p:nvPr/>
              </p:nvPicPr>
              <p:blipFill>
                <a:blip r:embed="rId134"/>
                <a:stretch>
                  <a:fillRect/>
                </a:stretch>
              </p:blipFill>
              <p:spPr>
                <a:xfrm>
                  <a:off x="10710929" y="404152"/>
                  <a:ext cx="36720" cy="26280"/>
                </a:xfrm>
                <a:prstGeom prst="rect">
                  <a:avLst/>
                </a:prstGeom>
              </p:spPr>
            </p:pic>
          </mc:Fallback>
        </mc:AlternateContent>
      </p:grpSp>
      <p:grpSp>
        <p:nvGrpSpPr>
          <p:cNvPr id="5162" name="Group 5161">
            <a:extLst>
              <a:ext uri="{FF2B5EF4-FFF2-40B4-BE49-F238E27FC236}">
                <a16:creationId xmlns:a16="http://schemas.microsoft.com/office/drawing/2014/main" id="{0B152996-B263-4AFB-9809-1FE6C7ABFE7E}"/>
              </a:ext>
            </a:extLst>
          </p:cNvPr>
          <p:cNvGrpSpPr/>
          <p:nvPr/>
        </p:nvGrpSpPr>
        <p:grpSpPr>
          <a:xfrm>
            <a:off x="7033889" y="731032"/>
            <a:ext cx="1210680" cy="334440"/>
            <a:chOff x="7033889" y="731032"/>
            <a:chExt cx="1210680" cy="334440"/>
          </a:xfrm>
        </p:grpSpPr>
        <mc:AlternateContent xmlns:mc="http://schemas.openxmlformats.org/markup-compatibility/2006">
          <mc:Choice xmlns:p14="http://schemas.microsoft.com/office/powerpoint/2010/main" Requires="p14">
            <p:contentPart p14:bwMode="auto" r:id="rId135">
              <p14:nvContentPartPr>
                <p14:cNvPr id="5152" name="Ink 5151">
                  <a:extLst>
                    <a:ext uri="{FF2B5EF4-FFF2-40B4-BE49-F238E27FC236}">
                      <a16:creationId xmlns:a16="http://schemas.microsoft.com/office/drawing/2014/main" id="{5582A31C-7F4E-4846-8FA2-4595EEB1B6FB}"/>
                    </a:ext>
                  </a:extLst>
                </p14:cNvPr>
                <p14:cNvContentPartPr/>
                <p14:nvPr/>
              </p14:nvContentPartPr>
              <p14:xfrm>
                <a:off x="7033889" y="880072"/>
                <a:ext cx="87840" cy="15480"/>
              </p14:xfrm>
            </p:contentPart>
          </mc:Choice>
          <mc:Fallback>
            <p:pic>
              <p:nvPicPr>
                <p:cNvPr id="5152" name="Ink 5151">
                  <a:extLst>
                    <a:ext uri="{FF2B5EF4-FFF2-40B4-BE49-F238E27FC236}">
                      <a16:creationId xmlns:a16="http://schemas.microsoft.com/office/drawing/2014/main" id="{5582A31C-7F4E-4846-8FA2-4595EEB1B6FB}"/>
                    </a:ext>
                  </a:extLst>
                </p:cNvPr>
                <p:cNvPicPr/>
                <p:nvPr/>
              </p:nvPicPr>
              <p:blipFill>
                <a:blip r:embed="rId136"/>
                <a:stretch>
                  <a:fillRect/>
                </a:stretch>
              </p:blipFill>
              <p:spPr>
                <a:xfrm>
                  <a:off x="7025249" y="871072"/>
                  <a:ext cx="1054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5153" name="Ink 5152">
                  <a:extLst>
                    <a:ext uri="{FF2B5EF4-FFF2-40B4-BE49-F238E27FC236}">
                      <a16:creationId xmlns:a16="http://schemas.microsoft.com/office/drawing/2014/main" id="{5AE85D62-15AC-4A84-A888-42EF938EB3FF}"/>
                    </a:ext>
                  </a:extLst>
                </p14:cNvPr>
                <p14:cNvContentPartPr/>
                <p14:nvPr/>
              </p14:nvContentPartPr>
              <p14:xfrm>
                <a:off x="7071329" y="940192"/>
                <a:ext cx="100800" cy="13680"/>
              </p14:xfrm>
            </p:contentPart>
          </mc:Choice>
          <mc:Fallback>
            <p:pic>
              <p:nvPicPr>
                <p:cNvPr id="5153" name="Ink 5152">
                  <a:extLst>
                    <a:ext uri="{FF2B5EF4-FFF2-40B4-BE49-F238E27FC236}">
                      <a16:creationId xmlns:a16="http://schemas.microsoft.com/office/drawing/2014/main" id="{5AE85D62-15AC-4A84-A888-42EF938EB3FF}"/>
                    </a:ext>
                  </a:extLst>
                </p:cNvPr>
                <p:cNvPicPr/>
                <p:nvPr/>
              </p:nvPicPr>
              <p:blipFill>
                <a:blip r:embed="rId138"/>
                <a:stretch>
                  <a:fillRect/>
                </a:stretch>
              </p:blipFill>
              <p:spPr>
                <a:xfrm>
                  <a:off x="7062329" y="931552"/>
                  <a:ext cx="118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5154" name="Ink 5153">
                  <a:extLst>
                    <a:ext uri="{FF2B5EF4-FFF2-40B4-BE49-F238E27FC236}">
                      <a16:creationId xmlns:a16="http://schemas.microsoft.com/office/drawing/2014/main" id="{BC6E1E3B-FFD2-46AD-93DE-F540D58AB374}"/>
                    </a:ext>
                  </a:extLst>
                </p14:cNvPr>
                <p14:cNvContentPartPr/>
                <p14:nvPr/>
              </p14:nvContentPartPr>
              <p14:xfrm>
                <a:off x="7265009" y="731032"/>
                <a:ext cx="151200" cy="312840"/>
              </p14:xfrm>
            </p:contentPart>
          </mc:Choice>
          <mc:Fallback>
            <p:pic>
              <p:nvPicPr>
                <p:cNvPr id="5154" name="Ink 5153">
                  <a:extLst>
                    <a:ext uri="{FF2B5EF4-FFF2-40B4-BE49-F238E27FC236}">
                      <a16:creationId xmlns:a16="http://schemas.microsoft.com/office/drawing/2014/main" id="{BC6E1E3B-FFD2-46AD-93DE-F540D58AB374}"/>
                    </a:ext>
                  </a:extLst>
                </p:cNvPr>
                <p:cNvPicPr/>
                <p:nvPr/>
              </p:nvPicPr>
              <p:blipFill>
                <a:blip r:embed="rId140"/>
                <a:stretch>
                  <a:fillRect/>
                </a:stretch>
              </p:blipFill>
              <p:spPr>
                <a:xfrm>
                  <a:off x="7256009" y="722032"/>
                  <a:ext cx="1688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5155" name="Ink 5154">
                  <a:extLst>
                    <a:ext uri="{FF2B5EF4-FFF2-40B4-BE49-F238E27FC236}">
                      <a16:creationId xmlns:a16="http://schemas.microsoft.com/office/drawing/2014/main" id="{36029C7E-65D3-4DCA-A24D-79FD3C7B13AC}"/>
                    </a:ext>
                  </a:extLst>
                </p14:cNvPr>
                <p14:cNvContentPartPr/>
                <p14:nvPr/>
              </p14:nvContentPartPr>
              <p14:xfrm>
                <a:off x="7364369" y="740752"/>
                <a:ext cx="867600" cy="15480"/>
              </p14:xfrm>
            </p:contentPart>
          </mc:Choice>
          <mc:Fallback>
            <p:pic>
              <p:nvPicPr>
                <p:cNvPr id="5155" name="Ink 5154">
                  <a:extLst>
                    <a:ext uri="{FF2B5EF4-FFF2-40B4-BE49-F238E27FC236}">
                      <a16:creationId xmlns:a16="http://schemas.microsoft.com/office/drawing/2014/main" id="{36029C7E-65D3-4DCA-A24D-79FD3C7B13AC}"/>
                    </a:ext>
                  </a:extLst>
                </p:cNvPr>
                <p:cNvPicPr/>
                <p:nvPr/>
              </p:nvPicPr>
              <p:blipFill>
                <a:blip r:embed="rId142"/>
                <a:stretch>
                  <a:fillRect/>
                </a:stretch>
              </p:blipFill>
              <p:spPr>
                <a:xfrm>
                  <a:off x="7355369" y="732112"/>
                  <a:ext cx="8852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5156" name="Ink 5155">
                  <a:extLst>
                    <a:ext uri="{FF2B5EF4-FFF2-40B4-BE49-F238E27FC236}">
                      <a16:creationId xmlns:a16="http://schemas.microsoft.com/office/drawing/2014/main" id="{EA24789D-FBDD-4941-A0E6-27C1874CE430}"/>
                    </a:ext>
                  </a:extLst>
                </p14:cNvPr>
                <p14:cNvContentPartPr/>
                <p14:nvPr/>
              </p14:nvContentPartPr>
              <p14:xfrm>
                <a:off x="7479569" y="870712"/>
                <a:ext cx="118440" cy="131400"/>
              </p14:xfrm>
            </p:contentPart>
          </mc:Choice>
          <mc:Fallback>
            <p:pic>
              <p:nvPicPr>
                <p:cNvPr id="5156" name="Ink 5155">
                  <a:extLst>
                    <a:ext uri="{FF2B5EF4-FFF2-40B4-BE49-F238E27FC236}">
                      <a16:creationId xmlns:a16="http://schemas.microsoft.com/office/drawing/2014/main" id="{EA24789D-FBDD-4941-A0E6-27C1874CE430}"/>
                    </a:ext>
                  </a:extLst>
                </p:cNvPr>
                <p:cNvPicPr/>
                <p:nvPr/>
              </p:nvPicPr>
              <p:blipFill>
                <a:blip r:embed="rId144"/>
                <a:stretch>
                  <a:fillRect/>
                </a:stretch>
              </p:blipFill>
              <p:spPr>
                <a:xfrm>
                  <a:off x="7470569" y="862072"/>
                  <a:ext cx="1360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5157" name="Ink 5156">
                  <a:extLst>
                    <a:ext uri="{FF2B5EF4-FFF2-40B4-BE49-F238E27FC236}">
                      <a16:creationId xmlns:a16="http://schemas.microsoft.com/office/drawing/2014/main" id="{23A6D641-C06B-45AE-8340-C79A0C9FD1E2}"/>
                    </a:ext>
                  </a:extLst>
                </p14:cNvPr>
                <p14:cNvContentPartPr/>
                <p14:nvPr/>
              </p14:nvContentPartPr>
              <p14:xfrm>
                <a:off x="7597649" y="808792"/>
                <a:ext cx="122400" cy="96840"/>
              </p14:xfrm>
            </p:contentPart>
          </mc:Choice>
          <mc:Fallback>
            <p:pic>
              <p:nvPicPr>
                <p:cNvPr id="5157" name="Ink 5156">
                  <a:extLst>
                    <a:ext uri="{FF2B5EF4-FFF2-40B4-BE49-F238E27FC236}">
                      <a16:creationId xmlns:a16="http://schemas.microsoft.com/office/drawing/2014/main" id="{23A6D641-C06B-45AE-8340-C79A0C9FD1E2}"/>
                    </a:ext>
                  </a:extLst>
                </p:cNvPr>
                <p:cNvPicPr/>
                <p:nvPr/>
              </p:nvPicPr>
              <p:blipFill>
                <a:blip r:embed="rId146"/>
                <a:stretch>
                  <a:fillRect/>
                </a:stretch>
              </p:blipFill>
              <p:spPr>
                <a:xfrm>
                  <a:off x="7588649" y="799792"/>
                  <a:ext cx="1400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5158" name="Ink 5157">
                  <a:extLst>
                    <a:ext uri="{FF2B5EF4-FFF2-40B4-BE49-F238E27FC236}">
                      <a16:creationId xmlns:a16="http://schemas.microsoft.com/office/drawing/2014/main" id="{06213B27-C203-4378-BE33-D15A254150CB}"/>
                    </a:ext>
                  </a:extLst>
                </p14:cNvPr>
                <p14:cNvContentPartPr/>
                <p14:nvPr/>
              </p14:nvContentPartPr>
              <p14:xfrm>
                <a:off x="7769729" y="926872"/>
                <a:ext cx="130680" cy="6120"/>
              </p14:xfrm>
            </p:contentPart>
          </mc:Choice>
          <mc:Fallback>
            <p:pic>
              <p:nvPicPr>
                <p:cNvPr id="5158" name="Ink 5157">
                  <a:extLst>
                    <a:ext uri="{FF2B5EF4-FFF2-40B4-BE49-F238E27FC236}">
                      <a16:creationId xmlns:a16="http://schemas.microsoft.com/office/drawing/2014/main" id="{06213B27-C203-4378-BE33-D15A254150CB}"/>
                    </a:ext>
                  </a:extLst>
                </p:cNvPr>
                <p:cNvPicPr/>
                <p:nvPr/>
              </p:nvPicPr>
              <p:blipFill>
                <a:blip r:embed="rId148"/>
                <a:stretch>
                  <a:fillRect/>
                </a:stretch>
              </p:blipFill>
              <p:spPr>
                <a:xfrm>
                  <a:off x="7761089" y="918232"/>
                  <a:ext cx="1483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5159" name="Ink 5158">
                  <a:extLst>
                    <a:ext uri="{FF2B5EF4-FFF2-40B4-BE49-F238E27FC236}">
                      <a16:creationId xmlns:a16="http://schemas.microsoft.com/office/drawing/2014/main" id="{1DBA4F7E-6D3B-4D53-BFD5-ECC55B6478DE}"/>
                    </a:ext>
                  </a:extLst>
                </p14:cNvPr>
                <p14:cNvContentPartPr/>
                <p14:nvPr/>
              </p14:nvContentPartPr>
              <p14:xfrm>
                <a:off x="7808969" y="873232"/>
                <a:ext cx="48960" cy="169560"/>
              </p14:xfrm>
            </p:contentPart>
          </mc:Choice>
          <mc:Fallback>
            <p:pic>
              <p:nvPicPr>
                <p:cNvPr id="5159" name="Ink 5158">
                  <a:extLst>
                    <a:ext uri="{FF2B5EF4-FFF2-40B4-BE49-F238E27FC236}">
                      <a16:creationId xmlns:a16="http://schemas.microsoft.com/office/drawing/2014/main" id="{1DBA4F7E-6D3B-4D53-BFD5-ECC55B6478DE}"/>
                    </a:ext>
                  </a:extLst>
                </p:cNvPr>
                <p:cNvPicPr/>
                <p:nvPr/>
              </p:nvPicPr>
              <p:blipFill>
                <a:blip r:embed="rId150"/>
                <a:stretch>
                  <a:fillRect/>
                </a:stretch>
              </p:blipFill>
              <p:spPr>
                <a:xfrm>
                  <a:off x="7799969" y="864592"/>
                  <a:ext cx="666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5160" name="Ink 5159">
                  <a:extLst>
                    <a:ext uri="{FF2B5EF4-FFF2-40B4-BE49-F238E27FC236}">
                      <a16:creationId xmlns:a16="http://schemas.microsoft.com/office/drawing/2014/main" id="{3F0BE684-0999-4E6A-B14B-51965F59B45E}"/>
                    </a:ext>
                  </a:extLst>
                </p14:cNvPr>
                <p14:cNvContentPartPr/>
                <p14:nvPr/>
              </p14:nvContentPartPr>
              <p14:xfrm>
                <a:off x="7943609" y="894112"/>
                <a:ext cx="133920" cy="171360"/>
              </p14:xfrm>
            </p:contentPart>
          </mc:Choice>
          <mc:Fallback>
            <p:pic>
              <p:nvPicPr>
                <p:cNvPr id="5160" name="Ink 5159">
                  <a:extLst>
                    <a:ext uri="{FF2B5EF4-FFF2-40B4-BE49-F238E27FC236}">
                      <a16:creationId xmlns:a16="http://schemas.microsoft.com/office/drawing/2014/main" id="{3F0BE684-0999-4E6A-B14B-51965F59B45E}"/>
                    </a:ext>
                  </a:extLst>
                </p:cNvPr>
                <p:cNvPicPr/>
                <p:nvPr/>
              </p:nvPicPr>
              <p:blipFill>
                <a:blip r:embed="rId152"/>
                <a:stretch>
                  <a:fillRect/>
                </a:stretch>
              </p:blipFill>
              <p:spPr>
                <a:xfrm>
                  <a:off x="7934609" y="885472"/>
                  <a:ext cx="151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5161" name="Ink 5160">
                  <a:extLst>
                    <a:ext uri="{FF2B5EF4-FFF2-40B4-BE49-F238E27FC236}">
                      <a16:creationId xmlns:a16="http://schemas.microsoft.com/office/drawing/2014/main" id="{68357B09-EC75-4749-B86C-E69DD4BA0A3B}"/>
                    </a:ext>
                  </a:extLst>
                </p14:cNvPr>
                <p14:cNvContentPartPr/>
                <p14:nvPr/>
              </p14:nvContentPartPr>
              <p14:xfrm>
                <a:off x="8094089" y="832192"/>
                <a:ext cx="150480" cy="113400"/>
              </p14:xfrm>
            </p:contentPart>
          </mc:Choice>
          <mc:Fallback>
            <p:pic>
              <p:nvPicPr>
                <p:cNvPr id="5161" name="Ink 5160">
                  <a:extLst>
                    <a:ext uri="{FF2B5EF4-FFF2-40B4-BE49-F238E27FC236}">
                      <a16:creationId xmlns:a16="http://schemas.microsoft.com/office/drawing/2014/main" id="{68357B09-EC75-4749-B86C-E69DD4BA0A3B}"/>
                    </a:ext>
                  </a:extLst>
                </p:cNvPr>
                <p:cNvPicPr/>
                <p:nvPr/>
              </p:nvPicPr>
              <p:blipFill>
                <a:blip r:embed="rId154"/>
                <a:stretch>
                  <a:fillRect/>
                </a:stretch>
              </p:blipFill>
              <p:spPr>
                <a:xfrm>
                  <a:off x="8085089" y="823552"/>
                  <a:ext cx="168120" cy="131040"/>
                </a:xfrm>
                <a:prstGeom prst="rect">
                  <a:avLst/>
                </a:prstGeom>
              </p:spPr>
            </p:pic>
          </mc:Fallback>
        </mc:AlternateContent>
      </p:grpSp>
      <p:grpSp>
        <p:nvGrpSpPr>
          <p:cNvPr id="5167" name="Group 5166">
            <a:extLst>
              <a:ext uri="{FF2B5EF4-FFF2-40B4-BE49-F238E27FC236}">
                <a16:creationId xmlns:a16="http://schemas.microsoft.com/office/drawing/2014/main" id="{601BED4F-6B08-4E0B-AE41-A83E0119903D}"/>
              </a:ext>
            </a:extLst>
          </p:cNvPr>
          <p:cNvGrpSpPr/>
          <p:nvPr/>
        </p:nvGrpSpPr>
        <p:grpSpPr>
          <a:xfrm>
            <a:off x="8561369" y="867472"/>
            <a:ext cx="710280" cy="159120"/>
            <a:chOff x="8561369" y="867472"/>
            <a:chExt cx="710280" cy="159120"/>
          </a:xfrm>
        </p:grpSpPr>
        <mc:AlternateContent xmlns:mc="http://schemas.openxmlformats.org/markup-compatibility/2006">
          <mc:Choice xmlns:p14="http://schemas.microsoft.com/office/powerpoint/2010/main" Requires="p14">
            <p:contentPart p14:bwMode="auto" r:id="rId155">
              <p14:nvContentPartPr>
                <p14:cNvPr id="5163" name="Ink 5162">
                  <a:extLst>
                    <a:ext uri="{FF2B5EF4-FFF2-40B4-BE49-F238E27FC236}">
                      <a16:creationId xmlns:a16="http://schemas.microsoft.com/office/drawing/2014/main" id="{99045077-CC58-4A63-BE3D-026A7EE71F62}"/>
                    </a:ext>
                  </a:extLst>
                </p14:cNvPr>
                <p14:cNvContentPartPr/>
                <p14:nvPr/>
              </p14:nvContentPartPr>
              <p14:xfrm>
                <a:off x="8561369" y="953872"/>
                <a:ext cx="174240" cy="7920"/>
              </p14:xfrm>
            </p:contentPart>
          </mc:Choice>
          <mc:Fallback>
            <p:pic>
              <p:nvPicPr>
                <p:cNvPr id="5163" name="Ink 5162">
                  <a:extLst>
                    <a:ext uri="{FF2B5EF4-FFF2-40B4-BE49-F238E27FC236}">
                      <a16:creationId xmlns:a16="http://schemas.microsoft.com/office/drawing/2014/main" id="{99045077-CC58-4A63-BE3D-026A7EE71F62}"/>
                    </a:ext>
                  </a:extLst>
                </p:cNvPr>
                <p:cNvPicPr/>
                <p:nvPr/>
              </p:nvPicPr>
              <p:blipFill>
                <a:blip r:embed="rId156"/>
                <a:stretch>
                  <a:fillRect/>
                </a:stretch>
              </p:blipFill>
              <p:spPr>
                <a:xfrm>
                  <a:off x="8552729" y="944872"/>
                  <a:ext cx="1918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5164" name="Ink 5163">
                  <a:extLst>
                    <a:ext uri="{FF2B5EF4-FFF2-40B4-BE49-F238E27FC236}">
                      <a16:creationId xmlns:a16="http://schemas.microsoft.com/office/drawing/2014/main" id="{C9101721-9A19-4CED-82B1-37E862305026}"/>
                    </a:ext>
                  </a:extLst>
                </p14:cNvPr>
                <p14:cNvContentPartPr/>
                <p14:nvPr/>
              </p14:nvContentPartPr>
              <p14:xfrm>
                <a:off x="8578289" y="993112"/>
                <a:ext cx="205200" cy="9720"/>
              </p14:xfrm>
            </p:contentPart>
          </mc:Choice>
          <mc:Fallback>
            <p:pic>
              <p:nvPicPr>
                <p:cNvPr id="5164" name="Ink 5163">
                  <a:extLst>
                    <a:ext uri="{FF2B5EF4-FFF2-40B4-BE49-F238E27FC236}">
                      <a16:creationId xmlns:a16="http://schemas.microsoft.com/office/drawing/2014/main" id="{C9101721-9A19-4CED-82B1-37E862305026}"/>
                    </a:ext>
                  </a:extLst>
                </p:cNvPr>
                <p:cNvPicPr/>
                <p:nvPr/>
              </p:nvPicPr>
              <p:blipFill>
                <a:blip r:embed="rId158"/>
                <a:stretch>
                  <a:fillRect/>
                </a:stretch>
              </p:blipFill>
              <p:spPr>
                <a:xfrm>
                  <a:off x="8569649" y="984472"/>
                  <a:ext cx="2228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5165" name="Ink 5164">
                  <a:extLst>
                    <a:ext uri="{FF2B5EF4-FFF2-40B4-BE49-F238E27FC236}">
                      <a16:creationId xmlns:a16="http://schemas.microsoft.com/office/drawing/2014/main" id="{DCB36890-2E48-4887-8FD7-86FD679AEFA5}"/>
                    </a:ext>
                  </a:extLst>
                </p14:cNvPr>
                <p14:cNvContentPartPr/>
                <p14:nvPr/>
              </p14:nvContentPartPr>
              <p14:xfrm>
                <a:off x="8922809" y="867472"/>
                <a:ext cx="231480" cy="159120"/>
              </p14:xfrm>
            </p:contentPart>
          </mc:Choice>
          <mc:Fallback>
            <p:pic>
              <p:nvPicPr>
                <p:cNvPr id="5165" name="Ink 5164">
                  <a:extLst>
                    <a:ext uri="{FF2B5EF4-FFF2-40B4-BE49-F238E27FC236}">
                      <a16:creationId xmlns:a16="http://schemas.microsoft.com/office/drawing/2014/main" id="{DCB36890-2E48-4887-8FD7-86FD679AEFA5}"/>
                    </a:ext>
                  </a:extLst>
                </p:cNvPr>
                <p:cNvPicPr/>
                <p:nvPr/>
              </p:nvPicPr>
              <p:blipFill>
                <a:blip r:embed="rId160"/>
                <a:stretch>
                  <a:fillRect/>
                </a:stretch>
              </p:blipFill>
              <p:spPr>
                <a:xfrm>
                  <a:off x="8914169" y="858832"/>
                  <a:ext cx="2491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5166" name="Ink 5165">
                  <a:extLst>
                    <a:ext uri="{FF2B5EF4-FFF2-40B4-BE49-F238E27FC236}">
                      <a16:creationId xmlns:a16="http://schemas.microsoft.com/office/drawing/2014/main" id="{10B4B7D4-08BD-415A-8DCD-D28FF1608DF0}"/>
                    </a:ext>
                  </a:extLst>
                </p14:cNvPr>
                <p14:cNvContentPartPr/>
                <p14:nvPr/>
              </p14:nvContentPartPr>
              <p14:xfrm>
                <a:off x="9263729" y="996352"/>
                <a:ext cx="7920" cy="6120"/>
              </p14:xfrm>
            </p:contentPart>
          </mc:Choice>
          <mc:Fallback>
            <p:pic>
              <p:nvPicPr>
                <p:cNvPr id="5166" name="Ink 5165">
                  <a:extLst>
                    <a:ext uri="{FF2B5EF4-FFF2-40B4-BE49-F238E27FC236}">
                      <a16:creationId xmlns:a16="http://schemas.microsoft.com/office/drawing/2014/main" id="{10B4B7D4-08BD-415A-8DCD-D28FF1608DF0}"/>
                    </a:ext>
                  </a:extLst>
                </p:cNvPr>
                <p:cNvPicPr/>
                <p:nvPr/>
              </p:nvPicPr>
              <p:blipFill>
                <a:blip r:embed="rId162"/>
                <a:stretch>
                  <a:fillRect/>
                </a:stretch>
              </p:blipFill>
              <p:spPr>
                <a:xfrm>
                  <a:off x="9255089" y="987712"/>
                  <a:ext cx="25560" cy="23760"/>
                </a:xfrm>
                <a:prstGeom prst="rect">
                  <a:avLst/>
                </a:prstGeom>
              </p:spPr>
            </p:pic>
          </mc:Fallback>
        </mc:AlternateContent>
      </p:grpSp>
      <p:grpSp>
        <p:nvGrpSpPr>
          <p:cNvPr id="5170" name="Group 5169">
            <a:extLst>
              <a:ext uri="{FF2B5EF4-FFF2-40B4-BE49-F238E27FC236}">
                <a16:creationId xmlns:a16="http://schemas.microsoft.com/office/drawing/2014/main" id="{6D97AC9B-CA3B-44F9-ACC8-59F4EB97E798}"/>
              </a:ext>
            </a:extLst>
          </p:cNvPr>
          <p:cNvGrpSpPr/>
          <p:nvPr/>
        </p:nvGrpSpPr>
        <p:grpSpPr>
          <a:xfrm>
            <a:off x="9950249" y="837232"/>
            <a:ext cx="184680" cy="75960"/>
            <a:chOff x="9950249" y="837232"/>
            <a:chExt cx="184680" cy="75960"/>
          </a:xfrm>
        </p:grpSpPr>
        <mc:AlternateContent xmlns:mc="http://schemas.openxmlformats.org/markup-compatibility/2006">
          <mc:Choice xmlns:p14="http://schemas.microsoft.com/office/powerpoint/2010/main" Requires="p14">
            <p:contentPart p14:bwMode="auto" r:id="rId163">
              <p14:nvContentPartPr>
                <p14:cNvPr id="5168" name="Ink 5167">
                  <a:extLst>
                    <a:ext uri="{FF2B5EF4-FFF2-40B4-BE49-F238E27FC236}">
                      <a16:creationId xmlns:a16="http://schemas.microsoft.com/office/drawing/2014/main" id="{571333A5-8F1E-4CEE-BB51-814AF7CF8BC8}"/>
                    </a:ext>
                  </a:extLst>
                </p14:cNvPr>
                <p14:cNvContentPartPr/>
                <p14:nvPr/>
              </p14:nvContentPartPr>
              <p14:xfrm>
                <a:off x="10059329" y="837232"/>
                <a:ext cx="17280" cy="360"/>
              </p14:xfrm>
            </p:contentPart>
          </mc:Choice>
          <mc:Fallback>
            <p:pic>
              <p:nvPicPr>
                <p:cNvPr id="5168" name="Ink 5167">
                  <a:extLst>
                    <a:ext uri="{FF2B5EF4-FFF2-40B4-BE49-F238E27FC236}">
                      <a16:creationId xmlns:a16="http://schemas.microsoft.com/office/drawing/2014/main" id="{571333A5-8F1E-4CEE-BB51-814AF7CF8BC8}"/>
                    </a:ext>
                  </a:extLst>
                </p:cNvPr>
                <p:cNvPicPr/>
                <p:nvPr/>
              </p:nvPicPr>
              <p:blipFill>
                <a:blip r:embed="rId164"/>
                <a:stretch>
                  <a:fillRect/>
                </a:stretch>
              </p:blipFill>
              <p:spPr>
                <a:xfrm>
                  <a:off x="10050329" y="828232"/>
                  <a:ext cx="34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5169" name="Ink 5168">
                  <a:extLst>
                    <a:ext uri="{FF2B5EF4-FFF2-40B4-BE49-F238E27FC236}">
                      <a16:creationId xmlns:a16="http://schemas.microsoft.com/office/drawing/2014/main" id="{986E1380-241E-4539-B450-2255B3DFF7B0}"/>
                    </a:ext>
                  </a:extLst>
                </p14:cNvPr>
                <p14:cNvContentPartPr/>
                <p14:nvPr/>
              </p14:nvContentPartPr>
              <p14:xfrm>
                <a:off x="9950249" y="898432"/>
                <a:ext cx="184680" cy="14760"/>
              </p14:xfrm>
            </p:contentPart>
          </mc:Choice>
          <mc:Fallback>
            <p:pic>
              <p:nvPicPr>
                <p:cNvPr id="5169" name="Ink 5168">
                  <a:extLst>
                    <a:ext uri="{FF2B5EF4-FFF2-40B4-BE49-F238E27FC236}">
                      <a16:creationId xmlns:a16="http://schemas.microsoft.com/office/drawing/2014/main" id="{986E1380-241E-4539-B450-2255B3DFF7B0}"/>
                    </a:ext>
                  </a:extLst>
                </p:cNvPr>
                <p:cNvPicPr/>
                <p:nvPr/>
              </p:nvPicPr>
              <p:blipFill>
                <a:blip r:embed="rId166"/>
                <a:stretch>
                  <a:fillRect/>
                </a:stretch>
              </p:blipFill>
              <p:spPr>
                <a:xfrm>
                  <a:off x="9941609" y="889432"/>
                  <a:ext cx="202320" cy="32400"/>
                </a:xfrm>
                <a:prstGeom prst="rect">
                  <a:avLst/>
                </a:prstGeom>
              </p:spPr>
            </p:pic>
          </mc:Fallback>
        </mc:AlternateContent>
      </p:grpSp>
      <p:grpSp>
        <p:nvGrpSpPr>
          <p:cNvPr id="5174" name="Group 5173">
            <a:extLst>
              <a:ext uri="{FF2B5EF4-FFF2-40B4-BE49-F238E27FC236}">
                <a16:creationId xmlns:a16="http://schemas.microsoft.com/office/drawing/2014/main" id="{90C0CB82-40F1-4A55-8B21-41D828CB0811}"/>
              </a:ext>
            </a:extLst>
          </p:cNvPr>
          <p:cNvGrpSpPr/>
          <p:nvPr/>
        </p:nvGrpSpPr>
        <p:grpSpPr>
          <a:xfrm>
            <a:off x="10372529" y="795832"/>
            <a:ext cx="432360" cy="130320"/>
            <a:chOff x="10372529" y="795832"/>
            <a:chExt cx="432360" cy="130320"/>
          </a:xfrm>
        </p:grpSpPr>
        <mc:AlternateContent xmlns:mc="http://schemas.openxmlformats.org/markup-compatibility/2006">
          <mc:Choice xmlns:p14="http://schemas.microsoft.com/office/powerpoint/2010/main" Requires="p14">
            <p:contentPart p14:bwMode="auto" r:id="rId167">
              <p14:nvContentPartPr>
                <p14:cNvPr id="5171" name="Ink 5170">
                  <a:extLst>
                    <a:ext uri="{FF2B5EF4-FFF2-40B4-BE49-F238E27FC236}">
                      <a16:creationId xmlns:a16="http://schemas.microsoft.com/office/drawing/2014/main" id="{C730AD40-45F2-471C-8219-C0D2FFAB3875}"/>
                    </a:ext>
                  </a:extLst>
                </p14:cNvPr>
                <p14:cNvContentPartPr/>
                <p14:nvPr/>
              </p14:nvContentPartPr>
              <p14:xfrm>
                <a:off x="10372529" y="795832"/>
                <a:ext cx="144360" cy="130320"/>
              </p14:xfrm>
            </p:contentPart>
          </mc:Choice>
          <mc:Fallback>
            <p:pic>
              <p:nvPicPr>
                <p:cNvPr id="5171" name="Ink 5170">
                  <a:extLst>
                    <a:ext uri="{FF2B5EF4-FFF2-40B4-BE49-F238E27FC236}">
                      <a16:creationId xmlns:a16="http://schemas.microsoft.com/office/drawing/2014/main" id="{C730AD40-45F2-471C-8219-C0D2FFAB3875}"/>
                    </a:ext>
                  </a:extLst>
                </p:cNvPr>
                <p:cNvPicPr/>
                <p:nvPr/>
              </p:nvPicPr>
              <p:blipFill>
                <a:blip r:embed="rId168"/>
                <a:stretch>
                  <a:fillRect/>
                </a:stretch>
              </p:blipFill>
              <p:spPr>
                <a:xfrm>
                  <a:off x="10363529" y="786832"/>
                  <a:ext cx="162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5172" name="Ink 5171">
                  <a:extLst>
                    <a:ext uri="{FF2B5EF4-FFF2-40B4-BE49-F238E27FC236}">
                      <a16:creationId xmlns:a16="http://schemas.microsoft.com/office/drawing/2014/main" id="{888C9AA1-6AAE-4BB3-B8D8-ED066A46E970}"/>
                    </a:ext>
                  </a:extLst>
                </p14:cNvPr>
                <p14:cNvContentPartPr/>
                <p14:nvPr/>
              </p14:nvContentPartPr>
              <p14:xfrm>
                <a:off x="10646129" y="828592"/>
                <a:ext cx="154800" cy="7920"/>
              </p14:xfrm>
            </p:contentPart>
          </mc:Choice>
          <mc:Fallback>
            <p:pic>
              <p:nvPicPr>
                <p:cNvPr id="5172" name="Ink 5171">
                  <a:extLst>
                    <a:ext uri="{FF2B5EF4-FFF2-40B4-BE49-F238E27FC236}">
                      <a16:creationId xmlns:a16="http://schemas.microsoft.com/office/drawing/2014/main" id="{888C9AA1-6AAE-4BB3-B8D8-ED066A46E970}"/>
                    </a:ext>
                  </a:extLst>
                </p:cNvPr>
                <p:cNvPicPr/>
                <p:nvPr/>
              </p:nvPicPr>
              <p:blipFill>
                <a:blip r:embed="rId170"/>
                <a:stretch>
                  <a:fillRect/>
                </a:stretch>
              </p:blipFill>
              <p:spPr>
                <a:xfrm>
                  <a:off x="10637489" y="819952"/>
                  <a:ext cx="1724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5173" name="Ink 5172">
                  <a:extLst>
                    <a:ext uri="{FF2B5EF4-FFF2-40B4-BE49-F238E27FC236}">
                      <a16:creationId xmlns:a16="http://schemas.microsoft.com/office/drawing/2014/main" id="{2FB8B1E9-B5DC-4A6E-9DDF-1BB60FA5A4D4}"/>
                    </a:ext>
                  </a:extLst>
                </p14:cNvPr>
                <p14:cNvContentPartPr/>
                <p14:nvPr/>
              </p14:nvContentPartPr>
              <p14:xfrm>
                <a:off x="10667729" y="873592"/>
                <a:ext cx="137160" cy="1800"/>
              </p14:xfrm>
            </p:contentPart>
          </mc:Choice>
          <mc:Fallback>
            <p:pic>
              <p:nvPicPr>
                <p:cNvPr id="5173" name="Ink 5172">
                  <a:extLst>
                    <a:ext uri="{FF2B5EF4-FFF2-40B4-BE49-F238E27FC236}">
                      <a16:creationId xmlns:a16="http://schemas.microsoft.com/office/drawing/2014/main" id="{2FB8B1E9-B5DC-4A6E-9DDF-1BB60FA5A4D4}"/>
                    </a:ext>
                  </a:extLst>
                </p:cNvPr>
                <p:cNvPicPr/>
                <p:nvPr/>
              </p:nvPicPr>
              <p:blipFill>
                <a:blip r:embed="rId172"/>
                <a:stretch>
                  <a:fillRect/>
                </a:stretch>
              </p:blipFill>
              <p:spPr>
                <a:xfrm>
                  <a:off x="10659089" y="864952"/>
                  <a:ext cx="154800" cy="19440"/>
                </a:xfrm>
                <a:prstGeom prst="rect">
                  <a:avLst/>
                </a:prstGeom>
              </p:spPr>
            </p:pic>
          </mc:Fallback>
        </mc:AlternateContent>
      </p:grpSp>
      <p:grpSp>
        <p:nvGrpSpPr>
          <p:cNvPr id="5199" name="Group 5198">
            <a:extLst>
              <a:ext uri="{FF2B5EF4-FFF2-40B4-BE49-F238E27FC236}">
                <a16:creationId xmlns:a16="http://schemas.microsoft.com/office/drawing/2014/main" id="{61096AD9-4E22-40C4-A5F8-05EF6C08B61B}"/>
              </a:ext>
            </a:extLst>
          </p:cNvPr>
          <p:cNvGrpSpPr/>
          <p:nvPr/>
        </p:nvGrpSpPr>
        <p:grpSpPr>
          <a:xfrm>
            <a:off x="10958969" y="760552"/>
            <a:ext cx="262800" cy="172440"/>
            <a:chOff x="10958969" y="760552"/>
            <a:chExt cx="262800" cy="172440"/>
          </a:xfrm>
        </p:grpSpPr>
        <mc:AlternateContent xmlns:mc="http://schemas.openxmlformats.org/markup-compatibility/2006">
          <mc:Choice xmlns:p14="http://schemas.microsoft.com/office/powerpoint/2010/main" Requires="p14">
            <p:contentPart p14:bwMode="auto" r:id="rId173">
              <p14:nvContentPartPr>
                <p14:cNvPr id="5175" name="Ink 5174">
                  <a:extLst>
                    <a:ext uri="{FF2B5EF4-FFF2-40B4-BE49-F238E27FC236}">
                      <a16:creationId xmlns:a16="http://schemas.microsoft.com/office/drawing/2014/main" id="{88E532B6-2933-442C-AF7F-48F998CA1B74}"/>
                    </a:ext>
                  </a:extLst>
                </p14:cNvPr>
                <p14:cNvContentPartPr/>
                <p14:nvPr/>
              </p14:nvContentPartPr>
              <p14:xfrm>
                <a:off x="10961129" y="760552"/>
                <a:ext cx="94320" cy="157320"/>
              </p14:xfrm>
            </p:contentPart>
          </mc:Choice>
          <mc:Fallback>
            <p:pic>
              <p:nvPicPr>
                <p:cNvPr id="5175" name="Ink 5174">
                  <a:extLst>
                    <a:ext uri="{FF2B5EF4-FFF2-40B4-BE49-F238E27FC236}">
                      <a16:creationId xmlns:a16="http://schemas.microsoft.com/office/drawing/2014/main" id="{88E532B6-2933-442C-AF7F-48F998CA1B74}"/>
                    </a:ext>
                  </a:extLst>
                </p:cNvPr>
                <p:cNvPicPr/>
                <p:nvPr/>
              </p:nvPicPr>
              <p:blipFill>
                <a:blip r:embed="rId174"/>
                <a:stretch>
                  <a:fillRect/>
                </a:stretch>
              </p:blipFill>
              <p:spPr>
                <a:xfrm>
                  <a:off x="10952129" y="751912"/>
                  <a:ext cx="1119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5176" name="Ink 5175">
                  <a:extLst>
                    <a:ext uri="{FF2B5EF4-FFF2-40B4-BE49-F238E27FC236}">
                      <a16:creationId xmlns:a16="http://schemas.microsoft.com/office/drawing/2014/main" id="{5E8F1811-71DF-4BB1-B961-8CE42CC1624A}"/>
                    </a:ext>
                  </a:extLst>
                </p14:cNvPr>
                <p14:cNvContentPartPr/>
                <p14:nvPr/>
              </p14:nvContentPartPr>
              <p14:xfrm>
                <a:off x="10958969" y="829672"/>
                <a:ext cx="168840" cy="12960"/>
              </p14:xfrm>
            </p:contentPart>
          </mc:Choice>
          <mc:Fallback>
            <p:pic>
              <p:nvPicPr>
                <p:cNvPr id="5176" name="Ink 5175">
                  <a:extLst>
                    <a:ext uri="{FF2B5EF4-FFF2-40B4-BE49-F238E27FC236}">
                      <a16:creationId xmlns:a16="http://schemas.microsoft.com/office/drawing/2014/main" id="{5E8F1811-71DF-4BB1-B961-8CE42CC1624A}"/>
                    </a:ext>
                  </a:extLst>
                </p:cNvPr>
                <p:cNvPicPr/>
                <p:nvPr/>
              </p:nvPicPr>
              <p:blipFill>
                <a:blip r:embed="rId176"/>
                <a:stretch>
                  <a:fillRect/>
                </a:stretch>
              </p:blipFill>
              <p:spPr>
                <a:xfrm>
                  <a:off x="10950329" y="821032"/>
                  <a:ext cx="1864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5177" name="Ink 5176">
                  <a:extLst>
                    <a:ext uri="{FF2B5EF4-FFF2-40B4-BE49-F238E27FC236}">
                      <a16:creationId xmlns:a16="http://schemas.microsoft.com/office/drawing/2014/main" id="{4E0A3C8A-5690-48EA-A92D-6A89AFC68C7B}"/>
                    </a:ext>
                  </a:extLst>
                </p14:cNvPr>
                <p14:cNvContentPartPr/>
                <p14:nvPr/>
              </p14:nvContentPartPr>
              <p14:xfrm>
                <a:off x="11206649" y="763792"/>
                <a:ext cx="15120" cy="169200"/>
              </p14:xfrm>
            </p:contentPart>
          </mc:Choice>
          <mc:Fallback>
            <p:pic>
              <p:nvPicPr>
                <p:cNvPr id="5177" name="Ink 5176">
                  <a:extLst>
                    <a:ext uri="{FF2B5EF4-FFF2-40B4-BE49-F238E27FC236}">
                      <a16:creationId xmlns:a16="http://schemas.microsoft.com/office/drawing/2014/main" id="{4E0A3C8A-5690-48EA-A92D-6A89AFC68C7B}"/>
                    </a:ext>
                  </a:extLst>
                </p:cNvPr>
                <p:cNvPicPr/>
                <p:nvPr/>
              </p:nvPicPr>
              <p:blipFill>
                <a:blip r:embed="rId178"/>
                <a:stretch>
                  <a:fillRect/>
                </a:stretch>
              </p:blipFill>
              <p:spPr>
                <a:xfrm>
                  <a:off x="11198009" y="755152"/>
                  <a:ext cx="32760" cy="186840"/>
                </a:xfrm>
                <a:prstGeom prst="rect">
                  <a:avLst/>
                </a:prstGeom>
              </p:spPr>
            </p:pic>
          </mc:Fallback>
        </mc:AlternateContent>
      </p:grpSp>
      <p:grpSp>
        <p:nvGrpSpPr>
          <p:cNvPr id="5198" name="Group 5197">
            <a:extLst>
              <a:ext uri="{FF2B5EF4-FFF2-40B4-BE49-F238E27FC236}">
                <a16:creationId xmlns:a16="http://schemas.microsoft.com/office/drawing/2014/main" id="{E96A2B85-710E-4A73-93D2-020A247450EB}"/>
              </a:ext>
            </a:extLst>
          </p:cNvPr>
          <p:cNvGrpSpPr/>
          <p:nvPr/>
        </p:nvGrpSpPr>
        <p:grpSpPr>
          <a:xfrm>
            <a:off x="10741889" y="1209472"/>
            <a:ext cx="127800" cy="84960"/>
            <a:chOff x="10741889" y="1209472"/>
            <a:chExt cx="127800" cy="84960"/>
          </a:xfrm>
        </p:grpSpPr>
        <mc:AlternateContent xmlns:mc="http://schemas.openxmlformats.org/markup-compatibility/2006">
          <mc:Choice xmlns:p14="http://schemas.microsoft.com/office/powerpoint/2010/main" Requires="p14">
            <p:contentPart p14:bwMode="auto" r:id="rId179">
              <p14:nvContentPartPr>
                <p14:cNvPr id="5178" name="Ink 5177">
                  <a:extLst>
                    <a:ext uri="{FF2B5EF4-FFF2-40B4-BE49-F238E27FC236}">
                      <a16:creationId xmlns:a16="http://schemas.microsoft.com/office/drawing/2014/main" id="{81DBEA50-2D63-46CF-B10B-006900B01D90}"/>
                    </a:ext>
                  </a:extLst>
                </p14:cNvPr>
                <p14:cNvContentPartPr/>
                <p14:nvPr/>
              </p14:nvContentPartPr>
              <p14:xfrm>
                <a:off x="10799849" y="1209472"/>
                <a:ext cx="12600" cy="21240"/>
              </p14:xfrm>
            </p:contentPart>
          </mc:Choice>
          <mc:Fallback>
            <p:pic>
              <p:nvPicPr>
                <p:cNvPr id="5178" name="Ink 5177">
                  <a:extLst>
                    <a:ext uri="{FF2B5EF4-FFF2-40B4-BE49-F238E27FC236}">
                      <a16:creationId xmlns:a16="http://schemas.microsoft.com/office/drawing/2014/main" id="{81DBEA50-2D63-46CF-B10B-006900B01D90}"/>
                    </a:ext>
                  </a:extLst>
                </p:cNvPr>
                <p:cNvPicPr/>
                <p:nvPr/>
              </p:nvPicPr>
              <p:blipFill>
                <a:blip r:embed="rId180"/>
                <a:stretch>
                  <a:fillRect/>
                </a:stretch>
              </p:blipFill>
              <p:spPr>
                <a:xfrm>
                  <a:off x="10790849" y="1200472"/>
                  <a:ext cx="30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5179" name="Ink 5178">
                  <a:extLst>
                    <a:ext uri="{FF2B5EF4-FFF2-40B4-BE49-F238E27FC236}">
                      <a16:creationId xmlns:a16="http://schemas.microsoft.com/office/drawing/2014/main" id="{7A215E91-A06D-468A-A145-13AABEAE75DC}"/>
                    </a:ext>
                  </a:extLst>
                </p14:cNvPr>
                <p14:cNvContentPartPr/>
                <p14:nvPr/>
              </p14:nvContentPartPr>
              <p14:xfrm>
                <a:off x="10741889" y="1288312"/>
                <a:ext cx="127800" cy="6120"/>
              </p14:xfrm>
            </p:contentPart>
          </mc:Choice>
          <mc:Fallback>
            <p:pic>
              <p:nvPicPr>
                <p:cNvPr id="5179" name="Ink 5178">
                  <a:extLst>
                    <a:ext uri="{FF2B5EF4-FFF2-40B4-BE49-F238E27FC236}">
                      <a16:creationId xmlns:a16="http://schemas.microsoft.com/office/drawing/2014/main" id="{7A215E91-A06D-468A-A145-13AABEAE75DC}"/>
                    </a:ext>
                  </a:extLst>
                </p:cNvPr>
                <p:cNvPicPr/>
                <p:nvPr/>
              </p:nvPicPr>
              <p:blipFill>
                <a:blip r:embed="rId182"/>
                <a:stretch>
                  <a:fillRect/>
                </a:stretch>
              </p:blipFill>
              <p:spPr>
                <a:xfrm>
                  <a:off x="10733249" y="1279312"/>
                  <a:ext cx="145440" cy="23760"/>
                </a:xfrm>
                <a:prstGeom prst="rect">
                  <a:avLst/>
                </a:prstGeom>
              </p:spPr>
            </p:pic>
          </mc:Fallback>
        </mc:AlternateContent>
      </p:grpSp>
      <p:grpSp>
        <p:nvGrpSpPr>
          <p:cNvPr id="5197" name="Group 5196">
            <a:extLst>
              <a:ext uri="{FF2B5EF4-FFF2-40B4-BE49-F238E27FC236}">
                <a16:creationId xmlns:a16="http://schemas.microsoft.com/office/drawing/2014/main" id="{295F7E64-4E55-4F04-A616-7290152EE3E0}"/>
              </a:ext>
            </a:extLst>
          </p:cNvPr>
          <p:cNvGrpSpPr/>
          <p:nvPr/>
        </p:nvGrpSpPr>
        <p:grpSpPr>
          <a:xfrm>
            <a:off x="11036369" y="1074472"/>
            <a:ext cx="571680" cy="450360"/>
            <a:chOff x="11036369" y="1074472"/>
            <a:chExt cx="571680" cy="450360"/>
          </a:xfrm>
        </p:grpSpPr>
        <mc:AlternateContent xmlns:mc="http://schemas.openxmlformats.org/markup-compatibility/2006">
          <mc:Choice xmlns:p14="http://schemas.microsoft.com/office/powerpoint/2010/main" Requires="p14">
            <p:contentPart p14:bwMode="auto" r:id="rId183">
              <p14:nvContentPartPr>
                <p14:cNvPr id="5180" name="Ink 5179">
                  <a:extLst>
                    <a:ext uri="{FF2B5EF4-FFF2-40B4-BE49-F238E27FC236}">
                      <a16:creationId xmlns:a16="http://schemas.microsoft.com/office/drawing/2014/main" id="{37E0B2BB-D564-43D6-8DEE-53F9F71DD956}"/>
                    </a:ext>
                  </a:extLst>
                </p14:cNvPr>
                <p14:cNvContentPartPr/>
                <p14:nvPr/>
              </p14:nvContentPartPr>
              <p14:xfrm>
                <a:off x="11036369" y="1197592"/>
                <a:ext cx="26280" cy="221400"/>
              </p14:xfrm>
            </p:contentPart>
          </mc:Choice>
          <mc:Fallback>
            <p:pic>
              <p:nvPicPr>
                <p:cNvPr id="5180" name="Ink 5179">
                  <a:extLst>
                    <a:ext uri="{FF2B5EF4-FFF2-40B4-BE49-F238E27FC236}">
                      <a16:creationId xmlns:a16="http://schemas.microsoft.com/office/drawing/2014/main" id="{37E0B2BB-D564-43D6-8DEE-53F9F71DD956}"/>
                    </a:ext>
                  </a:extLst>
                </p:cNvPr>
                <p:cNvPicPr/>
                <p:nvPr/>
              </p:nvPicPr>
              <p:blipFill>
                <a:blip r:embed="rId184"/>
                <a:stretch>
                  <a:fillRect/>
                </a:stretch>
              </p:blipFill>
              <p:spPr>
                <a:xfrm>
                  <a:off x="11027369" y="1188592"/>
                  <a:ext cx="439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5181" name="Ink 5180">
                  <a:extLst>
                    <a:ext uri="{FF2B5EF4-FFF2-40B4-BE49-F238E27FC236}">
                      <a16:creationId xmlns:a16="http://schemas.microsoft.com/office/drawing/2014/main" id="{59A243E4-7F23-4987-ABCC-0C5E85D53E28}"/>
                    </a:ext>
                  </a:extLst>
                </p14:cNvPr>
                <p14:cNvContentPartPr/>
                <p14:nvPr/>
              </p14:nvContentPartPr>
              <p14:xfrm>
                <a:off x="11190809" y="1286512"/>
                <a:ext cx="111960" cy="12960"/>
              </p14:xfrm>
            </p:contentPart>
          </mc:Choice>
          <mc:Fallback>
            <p:pic>
              <p:nvPicPr>
                <p:cNvPr id="5181" name="Ink 5180">
                  <a:extLst>
                    <a:ext uri="{FF2B5EF4-FFF2-40B4-BE49-F238E27FC236}">
                      <a16:creationId xmlns:a16="http://schemas.microsoft.com/office/drawing/2014/main" id="{59A243E4-7F23-4987-ABCC-0C5E85D53E28}"/>
                    </a:ext>
                  </a:extLst>
                </p:cNvPr>
                <p:cNvPicPr/>
                <p:nvPr/>
              </p:nvPicPr>
              <p:blipFill>
                <a:blip r:embed="rId186"/>
                <a:stretch>
                  <a:fillRect/>
                </a:stretch>
              </p:blipFill>
              <p:spPr>
                <a:xfrm>
                  <a:off x="11182169" y="1277872"/>
                  <a:ext cx="129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5182" name="Ink 5181">
                  <a:extLst>
                    <a:ext uri="{FF2B5EF4-FFF2-40B4-BE49-F238E27FC236}">
                      <a16:creationId xmlns:a16="http://schemas.microsoft.com/office/drawing/2014/main" id="{F1E3D423-7436-427A-922C-BAA5511A8448}"/>
                    </a:ext>
                  </a:extLst>
                </p14:cNvPr>
                <p14:cNvContentPartPr/>
                <p14:nvPr/>
              </p14:nvContentPartPr>
              <p14:xfrm>
                <a:off x="11172449" y="1286512"/>
                <a:ext cx="122400" cy="54000"/>
              </p14:xfrm>
            </p:contentPart>
          </mc:Choice>
          <mc:Fallback>
            <p:pic>
              <p:nvPicPr>
                <p:cNvPr id="5182" name="Ink 5181">
                  <a:extLst>
                    <a:ext uri="{FF2B5EF4-FFF2-40B4-BE49-F238E27FC236}">
                      <a16:creationId xmlns:a16="http://schemas.microsoft.com/office/drawing/2014/main" id="{F1E3D423-7436-427A-922C-BAA5511A8448}"/>
                    </a:ext>
                  </a:extLst>
                </p:cNvPr>
                <p:cNvPicPr/>
                <p:nvPr/>
              </p:nvPicPr>
              <p:blipFill>
                <a:blip r:embed="rId188"/>
                <a:stretch>
                  <a:fillRect/>
                </a:stretch>
              </p:blipFill>
              <p:spPr>
                <a:xfrm>
                  <a:off x="11163449" y="1277872"/>
                  <a:ext cx="1400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5183" name="Ink 5182">
                  <a:extLst>
                    <a:ext uri="{FF2B5EF4-FFF2-40B4-BE49-F238E27FC236}">
                      <a16:creationId xmlns:a16="http://schemas.microsoft.com/office/drawing/2014/main" id="{C74A78D2-0913-4986-8E9B-CE3429EBAAB0}"/>
                    </a:ext>
                  </a:extLst>
                </p14:cNvPr>
                <p14:cNvContentPartPr/>
                <p14:nvPr/>
              </p14:nvContentPartPr>
              <p14:xfrm>
                <a:off x="11436689" y="1074472"/>
                <a:ext cx="159840" cy="154440"/>
              </p14:xfrm>
            </p:contentPart>
          </mc:Choice>
          <mc:Fallback>
            <p:pic>
              <p:nvPicPr>
                <p:cNvPr id="5183" name="Ink 5182">
                  <a:extLst>
                    <a:ext uri="{FF2B5EF4-FFF2-40B4-BE49-F238E27FC236}">
                      <a16:creationId xmlns:a16="http://schemas.microsoft.com/office/drawing/2014/main" id="{C74A78D2-0913-4986-8E9B-CE3429EBAAB0}"/>
                    </a:ext>
                  </a:extLst>
                </p:cNvPr>
                <p:cNvPicPr/>
                <p:nvPr/>
              </p:nvPicPr>
              <p:blipFill>
                <a:blip r:embed="rId190"/>
                <a:stretch>
                  <a:fillRect/>
                </a:stretch>
              </p:blipFill>
              <p:spPr>
                <a:xfrm>
                  <a:off x="11427689" y="1065472"/>
                  <a:ext cx="1774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5184" name="Ink 5183">
                  <a:extLst>
                    <a:ext uri="{FF2B5EF4-FFF2-40B4-BE49-F238E27FC236}">
                      <a16:creationId xmlns:a16="http://schemas.microsoft.com/office/drawing/2014/main" id="{2B384476-93EF-4F21-AD41-524C91CC0D49}"/>
                    </a:ext>
                  </a:extLst>
                </p14:cNvPr>
                <p14:cNvContentPartPr/>
                <p14:nvPr/>
              </p14:nvContentPartPr>
              <p14:xfrm>
                <a:off x="11416889" y="1294072"/>
                <a:ext cx="191160" cy="25560"/>
              </p14:xfrm>
            </p:contentPart>
          </mc:Choice>
          <mc:Fallback>
            <p:pic>
              <p:nvPicPr>
                <p:cNvPr id="5184" name="Ink 5183">
                  <a:extLst>
                    <a:ext uri="{FF2B5EF4-FFF2-40B4-BE49-F238E27FC236}">
                      <a16:creationId xmlns:a16="http://schemas.microsoft.com/office/drawing/2014/main" id="{2B384476-93EF-4F21-AD41-524C91CC0D49}"/>
                    </a:ext>
                  </a:extLst>
                </p:cNvPr>
                <p:cNvPicPr/>
                <p:nvPr/>
              </p:nvPicPr>
              <p:blipFill>
                <a:blip r:embed="rId192"/>
                <a:stretch>
                  <a:fillRect/>
                </a:stretch>
              </p:blipFill>
              <p:spPr>
                <a:xfrm>
                  <a:off x="11407889" y="1285072"/>
                  <a:ext cx="2088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5185" name="Ink 5184">
                  <a:extLst>
                    <a:ext uri="{FF2B5EF4-FFF2-40B4-BE49-F238E27FC236}">
                      <a16:creationId xmlns:a16="http://schemas.microsoft.com/office/drawing/2014/main" id="{D20DA8FA-F22A-43DB-BC27-AA6CB5B892F5}"/>
                    </a:ext>
                  </a:extLst>
                </p14:cNvPr>
                <p14:cNvContentPartPr/>
                <p14:nvPr/>
              </p14:nvContentPartPr>
              <p14:xfrm>
                <a:off x="11461889" y="1363552"/>
                <a:ext cx="84960" cy="161280"/>
              </p14:xfrm>
            </p:contentPart>
          </mc:Choice>
          <mc:Fallback>
            <p:pic>
              <p:nvPicPr>
                <p:cNvPr id="5185" name="Ink 5184">
                  <a:extLst>
                    <a:ext uri="{FF2B5EF4-FFF2-40B4-BE49-F238E27FC236}">
                      <a16:creationId xmlns:a16="http://schemas.microsoft.com/office/drawing/2014/main" id="{D20DA8FA-F22A-43DB-BC27-AA6CB5B892F5}"/>
                    </a:ext>
                  </a:extLst>
                </p:cNvPr>
                <p:cNvPicPr/>
                <p:nvPr/>
              </p:nvPicPr>
              <p:blipFill>
                <a:blip r:embed="rId194"/>
                <a:stretch>
                  <a:fillRect/>
                </a:stretch>
              </p:blipFill>
              <p:spPr>
                <a:xfrm>
                  <a:off x="11453249" y="1354912"/>
                  <a:ext cx="1026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5186" name="Ink 5185">
                  <a:extLst>
                    <a:ext uri="{FF2B5EF4-FFF2-40B4-BE49-F238E27FC236}">
                      <a16:creationId xmlns:a16="http://schemas.microsoft.com/office/drawing/2014/main" id="{B885F28B-0733-40B0-B27D-2DD99B1E4022}"/>
                    </a:ext>
                  </a:extLst>
                </p14:cNvPr>
                <p14:cNvContentPartPr/>
                <p14:nvPr/>
              </p14:nvContentPartPr>
              <p14:xfrm>
                <a:off x="11424809" y="1423312"/>
                <a:ext cx="131760" cy="7200"/>
              </p14:xfrm>
            </p:contentPart>
          </mc:Choice>
          <mc:Fallback>
            <p:pic>
              <p:nvPicPr>
                <p:cNvPr id="5186" name="Ink 5185">
                  <a:extLst>
                    <a:ext uri="{FF2B5EF4-FFF2-40B4-BE49-F238E27FC236}">
                      <a16:creationId xmlns:a16="http://schemas.microsoft.com/office/drawing/2014/main" id="{B885F28B-0733-40B0-B27D-2DD99B1E4022}"/>
                    </a:ext>
                  </a:extLst>
                </p:cNvPr>
                <p:cNvPicPr/>
                <p:nvPr/>
              </p:nvPicPr>
              <p:blipFill>
                <a:blip r:embed="rId196"/>
                <a:stretch>
                  <a:fillRect/>
                </a:stretch>
              </p:blipFill>
              <p:spPr>
                <a:xfrm>
                  <a:off x="11415809" y="1414312"/>
                  <a:ext cx="149400" cy="24840"/>
                </a:xfrm>
                <a:prstGeom prst="rect">
                  <a:avLst/>
                </a:prstGeom>
              </p:spPr>
            </p:pic>
          </mc:Fallback>
        </mc:AlternateContent>
      </p:grpSp>
      <p:grpSp>
        <p:nvGrpSpPr>
          <p:cNvPr id="5196" name="Group 5195">
            <a:extLst>
              <a:ext uri="{FF2B5EF4-FFF2-40B4-BE49-F238E27FC236}">
                <a16:creationId xmlns:a16="http://schemas.microsoft.com/office/drawing/2014/main" id="{2CF7D905-8089-4CAD-8F4A-9D58B3F92E58}"/>
              </a:ext>
            </a:extLst>
          </p:cNvPr>
          <p:cNvGrpSpPr/>
          <p:nvPr/>
        </p:nvGrpSpPr>
        <p:grpSpPr>
          <a:xfrm>
            <a:off x="10916129" y="1718872"/>
            <a:ext cx="257400" cy="191520"/>
            <a:chOff x="10916129" y="1718872"/>
            <a:chExt cx="257400" cy="191520"/>
          </a:xfrm>
        </p:grpSpPr>
        <mc:AlternateContent xmlns:mc="http://schemas.openxmlformats.org/markup-compatibility/2006">
          <mc:Choice xmlns:p14="http://schemas.microsoft.com/office/powerpoint/2010/main" Requires="p14">
            <p:contentPart p14:bwMode="auto" r:id="rId197">
              <p14:nvContentPartPr>
                <p14:cNvPr id="5187" name="Ink 5186">
                  <a:extLst>
                    <a:ext uri="{FF2B5EF4-FFF2-40B4-BE49-F238E27FC236}">
                      <a16:creationId xmlns:a16="http://schemas.microsoft.com/office/drawing/2014/main" id="{315DBABB-7BC2-49AE-9035-029CBF2357B3}"/>
                    </a:ext>
                  </a:extLst>
                </p14:cNvPr>
                <p14:cNvContentPartPr/>
                <p14:nvPr/>
              </p14:nvContentPartPr>
              <p14:xfrm>
                <a:off x="10960049" y="1765312"/>
                <a:ext cx="20880" cy="10440"/>
              </p14:xfrm>
            </p:contentPart>
          </mc:Choice>
          <mc:Fallback>
            <p:pic>
              <p:nvPicPr>
                <p:cNvPr id="5187" name="Ink 5186">
                  <a:extLst>
                    <a:ext uri="{FF2B5EF4-FFF2-40B4-BE49-F238E27FC236}">
                      <a16:creationId xmlns:a16="http://schemas.microsoft.com/office/drawing/2014/main" id="{315DBABB-7BC2-49AE-9035-029CBF2357B3}"/>
                    </a:ext>
                  </a:extLst>
                </p:cNvPr>
                <p:cNvPicPr/>
                <p:nvPr/>
              </p:nvPicPr>
              <p:blipFill>
                <a:blip r:embed="rId198"/>
                <a:stretch>
                  <a:fillRect/>
                </a:stretch>
              </p:blipFill>
              <p:spPr>
                <a:xfrm>
                  <a:off x="10951049" y="1756312"/>
                  <a:ext cx="38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5188" name="Ink 5187">
                  <a:extLst>
                    <a:ext uri="{FF2B5EF4-FFF2-40B4-BE49-F238E27FC236}">
                      <a16:creationId xmlns:a16="http://schemas.microsoft.com/office/drawing/2014/main" id="{12D16FBB-1A4D-4249-AA1C-16EDF0F15F7C}"/>
                    </a:ext>
                  </a:extLst>
                </p14:cNvPr>
                <p14:cNvContentPartPr/>
                <p14:nvPr/>
              </p14:nvContentPartPr>
              <p14:xfrm>
                <a:off x="10916129" y="1827952"/>
                <a:ext cx="123480" cy="18000"/>
              </p14:xfrm>
            </p:contentPart>
          </mc:Choice>
          <mc:Fallback>
            <p:pic>
              <p:nvPicPr>
                <p:cNvPr id="5188" name="Ink 5187">
                  <a:extLst>
                    <a:ext uri="{FF2B5EF4-FFF2-40B4-BE49-F238E27FC236}">
                      <a16:creationId xmlns:a16="http://schemas.microsoft.com/office/drawing/2014/main" id="{12D16FBB-1A4D-4249-AA1C-16EDF0F15F7C}"/>
                    </a:ext>
                  </a:extLst>
                </p:cNvPr>
                <p:cNvPicPr/>
                <p:nvPr/>
              </p:nvPicPr>
              <p:blipFill>
                <a:blip r:embed="rId200"/>
                <a:stretch>
                  <a:fillRect/>
                </a:stretch>
              </p:blipFill>
              <p:spPr>
                <a:xfrm>
                  <a:off x="10907489" y="1819312"/>
                  <a:ext cx="1411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5189" name="Ink 5188">
                  <a:extLst>
                    <a:ext uri="{FF2B5EF4-FFF2-40B4-BE49-F238E27FC236}">
                      <a16:creationId xmlns:a16="http://schemas.microsoft.com/office/drawing/2014/main" id="{102F45F0-4DB9-49C8-842E-BFB4BBE23A9C}"/>
                    </a:ext>
                  </a:extLst>
                </p14:cNvPr>
                <p14:cNvContentPartPr/>
                <p14:nvPr/>
              </p14:nvContentPartPr>
              <p14:xfrm>
                <a:off x="11163809" y="1718872"/>
                <a:ext cx="9720" cy="191520"/>
              </p14:xfrm>
            </p:contentPart>
          </mc:Choice>
          <mc:Fallback>
            <p:pic>
              <p:nvPicPr>
                <p:cNvPr id="5189" name="Ink 5188">
                  <a:extLst>
                    <a:ext uri="{FF2B5EF4-FFF2-40B4-BE49-F238E27FC236}">
                      <a16:creationId xmlns:a16="http://schemas.microsoft.com/office/drawing/2014/main" id="{102F45F0-4DB9-49C8-842E-BFB4BBE23A9C}"/>
                    </a:ext>
                  </a:extLst>
                </p:cNvPr>
                <p:cNvPicPr/>
                <p:nvPr/>
              </p:nvPicPr>
              <p:blipFill>
                <a:blip r:embed="rId202"/>
                <a:stretch>
                  <a:fillRect/>
                </a:stretch>
              </p:blipFill>
              <p:spPr>
                <a:xfrm>
                  <a:off x="11155169" y="1710232"/>
                  <a:ext cx="27360" cy="209160"/>
                </a:xfrm>
                <a:prstGeom prst="rect">
                  <a:avLst/>
                </a:prstGeom>
              </p:spPr>
            </p:pic>
          </mc:Fallback>
        </mc:AlternateContent>
      </p:grpSp>
      <p:grpSp>
        <p:nvGrpSpPr>
          <p:cNvPr id="5195" name="Group 5194">
            <a:extLst>
              <a:ext uri="{FF2B5EF4-FFF2-40B4-BE49-F238E27FC236}">
                <a16:creationId xmlns:a16="http://schemas.microsoft.com/office/drawing/2014/main" id="{980538C1-A121-426E-A77F-378D9834D50A}"/>
              </a:ext>
            </a:extLst>
          </p:cNvPr>
          <p:cNvGrpSpPr/>
          <p:nvPr/>
        </p:nvGrpSpPr>
        <p:grpSpPr>
          <a:xfrm>
            <a:off x="11333369" y="1602592"/>
            <a:ext cx="446400" cy="453960"/>
            <a:chOff x="11333369" y="1602592"/>
            <a:chExt cx="446400" cy="453960"/>
          </a:xfrm>
        </p:grpSpPr>
        <mc:AlternateContent xmlns:mc="http://schemas.openxmlformats.org/markup-compatibility/2006">
          <mc:Choice xmlns:p14="http://schemas.microsoft.com/office/powerpoint/2010/main" Requires="p14">
            <p:contentPart p14:bwMode="auto" r:id="rId203">
              <p14:nvContentPartPr>
                <p14:cNvPr id="5190" name="Ink 5189">
                  <a:extLst>
                    <a:ext uri="{FF2B5EF4-FFF2-40B4-BE49-F238E27FC236}">
                      <a16:creationId xmlns:a16="http://schemas.microsoft.com/office/drawing/2014/main" id="{96D758E5-CBDB-4579-B047-B6931E403F4F}"/>
                    </a:ext>
                  </a:extLst>
                </p14:cNvPr>
                <p14:cNvContentPartPr/>
                <p14:nvPr/>
              </p14:nvContentPartPr>
              <p14:xfrm>
                <a:off x="11333369" y="1749832"/>
                <a:ext cx="154080" cy="144360"/>
              </p14:xfrm>
            </p:contentPart>
          </mc:Choice>
          <mc:Fallback>
            <p:pic>
              <p:nvPicPr>
                <p:cNvPr id="5190" name="Ink 5189">
                  <a:extLst>
                    <a:ext uri="{FF2B5EF4-FFF2-40B4-BE49-F238E27FC236}">
                      <a16:creationId xmlns:a16="http://schemas.microsoft.com/office/drawing/2014/main" id="{96D758E5-CBDB-4579-B047-B6931E403F4F}"/>
                    </a:ext>
                  </a:extLst>
                </p:cNvPr>
                <p:cNvPicPr/>
                <p:nvPr/>
              </p:nvPicPr>
              <p:blipFill>
                <a:blip r:embed="rId204"/>
                <a:stretch>
                  <a:fillRect/>
                </a:stretch>
              </p:blipFill>
              <p:spPr>
                <a:xfrm>
                  <a:off x="11324729" y="1741192"/>
                  <a:ext cx="1717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5191" name="Ink 5190">
                  <a:extLst>
                    <a:ext uri="{FF2B5EF4-FFF2-40B4-BE49-F238E27FC236}">
                      <a16:creationId xmlns:a16="http://schemas.microsoft.com/office/drawing/2014/main" id="{3845265B-B378-43C4-B239-6E1867997F6E}"/>
                    </a:ext>
                  </a:extLst>
                </p14:cNvPr>
                <p14:cNvContentPartPr/>
                <p14:nvPr/>
              </p14:nvContentPartPr>
              <p14:xfrm>
                <a:off x="11651969" y="1602592"/>
                <a:ext cx="19080" cy="115920"/>
              </p14:xfrm>
            </p:contentPart>
          </mc:Choice>
          <mc:Fallback>
            <p:pic>
              <p:nvPicPr>
                <p:cNvPr id="5191" name="Ink 5190">
                  <a:extLst>
                    <a:ext uri="{FF2B5EF4-FFF2-40B4-BE49-F238E27FC236}">
                      <a16:creationId xmlns:a16="http://schemas.microsoft.com/office/drawing/2014/main" id="{3845265B-B378-43C4-B239-6E1867997F6E}"/>
                    </a:ext>
                  </a:extLst>
                </p:cNvPr>
                <p:cNvPicPr/>
                <p:nvPr/>
              </p:nvPicPr>
              <p:blipFill>
                <a:blip r:embed="rId206"/>
                <a:stretch>
                  <a:fillRect/>
                </a:stretch>
              </p:blipFill>
              <p:spPr>
                <a:xfrm>
                  <a:off x="11643329" y="1593592"/>
                  <a:ext cx="367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5192" name="Ink 5191">
                  <a:extLst>
                    <a:ext uri="{FF2B5EF4-FFF2-40B4-BE49-F238E27FC236}">
                      <a16:creationId xmlns:a16="http://schemas.microsoft.com/office/drawing/2014/main" id="{7671943B-A373-4298-AAEB-7521441A068A}"/>
                    </a:ext>
                  </a:extLst>
                </p14:cNvPr>
                <p14:cNvContentPartPr/>
                <p14:nvPr/>
              </p14:nvContentPartPr>
              <p14:xfrm>
                <a:off x="11565209" y="1802032"/>
                <a:ext cx="184680" cy="12240"/>
              </p14:xfrm>
            </p:contentPart>
          </mc:Choice>
          <mc:Fallback>
            <p:pic>
              <p:nvPicPr>
                <p:cNvPr id="5192" name="Ink 5191">
                  <a:extLst>
                    <a:ext uri="{FF2B5EF4-FFF2-40B4-BE49-F238E27FC236}">
                      <a16:creationId xmlns:a16="http://schemas.microsoft.com/office/drawing/2014/main" id="{7671943B-A373-4298-AAEB-7521441A068A}"/>
                    </a:ext>
                  </a:extLst>
                </p:cNvPr>
                <p:cNvPicPr/>
                <p:nvPr/>
              </p:nvPicPr>
              <p:blipFill>
                <a:blip r:embed="rId208"/>
                <a:stretch>
                  <a:fillRect/>
                </a:stretch>
              </p:blipFill>
              <p:spPr>
                <a:xfrm>
                  <a:off x="11556569" y="1793032"/>
                  <a:ext cx="2023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5193" name="Ink 5192">
                  <a:extLst>
                    <a:ext uri="{FF2B5EF4-FFF2-40B4-BE49-F238E27FC236}">
                      <a16:creationId xmlns:a16="http://schemas.microsoft.com/office/drawing/2014/main" id="{D36C675B-9512-45D8-90C7-A5D64EB50EF2}"/>
                    </a:ext>
                  </a:extLst>
                </p14:cNvPr>
                <p14:cNvContentPartPr/>
                <p14:nvPr/>
              </p14:nvContentPartPr>
              <p14:xfrm>
                <a:off x="11601209" y="1885192"/>
                <a:ext cx="118080" cy="171360"/>
              </p14:xfrm>
            </p:contentPart>
          </mc:Choice>
          <mc:Fallback>
            <p:pic>
              <p:nvPicPr>
                <p:cNvPr id="5193" name="Ink 5192">
                  <a:extLst>
                    <a:ext uri="{FF2B5EF4-FFF2-40B4-BE49-F238E27FC236}">
                      <a16:creationId xmlns:a16="http://schemas.microsoft.com/office/drawing/2014/main" id="{D36C675B-9512-45D8-90C7-A5D64EB50EF2}"/>
                    </a:ext>
                  </a:extLst>
                </p:cNvPr>
                <p:cNvPicPr/>
                <p:nvPr/>
              </p:nvPicPr>
              <p:blipFill>
                <a:blip r:embed="rId210"/>
                <a:stretch>
                  <a:fillRect/>
                </a:stretch>
              </p:blipFill>
              <p:spPr>
                <a:xfrm>
                  <a:off x="11592569" y="1876192"/>
                  <a:ext cx="1357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5194" name="Ink 5193">
                  <a:extLst>
                    <a:ext uri="{FF2B5EF4-FFF2-40B4-BE49-F238E27FC236}">
                      <a16:creationId xmlns:a16="http://schemas.microsoft.com/office/drawing/2014/main" id="{F9FE5C7A-01F6-4856-84F6-B9BAB2E3F861}"/>
                    </a:ext>
                  </a:extLst>
                </p14:cNvPr>
                <p14:cNvContentPartPr/>
                <p14:nvPr/>
              </p14:nvContentPartPr>
              <p14:xfrm>
                <a:off x="11592209" y="1949632"/>
                <a:ext cx="187560" cy="7920"/>
              </p14:xfrm>
            </p:contentPart>
          </mc:Choice>
          <mc:Fallback>
            <p:pic>
              <p:nvPicPr>
                <p:cNvPr id="5194" name="Ink 5193">
                  <a:extLst>
                    <a:ext uri="{FF2B5EF4-FFF2-40B4-BE49-F238E27FC236}">
                      <a16:creationId xmlns:a16="http://schemas.microsoft.com/office/drawing/2014/main" id="{F9FE5C7A-01F6-4856-84F6-B9BAB2E3F861}"/>
                    </a:ext>
                  </a:extLst>
                </p:cNvPr>
                <p:cNvPicPr/>
                <p:nvPr/>
              </p:nvPicPr>
              <p:blipFill>
                <a:blip r:embed="rId212"/>
                <a:stretch>
                  <a:fillRect/>
                </a:stretch>
              </p:blipFill>
              <p:spPr>
                <a:xfrm>
                  <a:off x="11583569" y="1940632"/>
                  <a:ext cx="205200" cy="25560"/>
                </a:xfrm>
                <a:prstGeom prst="rect">
                  <a:avLst/>
                </a:prstGeom>
              </p:spPr>
            </p:pic>
          </mc:Fallback>
        </mc:AlternateContent>
      </p:grpSp>
      <p:grpSp>
        <p:nvGrpSpPr>
          <p:cNvPr id="5215" name="Group 5214">
            <a:extLst>
              <a:ext uri="{FF2B5EF4-FFF2-40B4-BE49-F238E27FC236}">
                <a16:creationId xmlns:a16="http://schemas.microsoft.com/office/drawing/2014/main" id="{AC0E3871-7B34-400B-9B6F-944299380F31}"/>
              </a:ext>
            </a:extLst>
          </p:cNvPr>
          <p:cNvGrpSpPr/>
          <p:nvPr/>
        </p:nvGrpSpPr>
        <p:grpSpPr>
          <a:xfrm>
            <a:off x="10664129" y="2245552"/>
            <a:ext cx="1001520" cy="173160"/>
            <a:chOff x="10664129" y="2245552"/>
            <a:chExt cx="1001520" cy="173160"/>
          </a:xfrm>
        </p:grpSpPr>
        <mc:AlternateContent xmlns:mc="http://schemas.openxmlformats.org/markup-compatibility/2006">
          <mc:Choice xmlns:p14="http://schemas.microsoft.com/office/powerpoint/2010/main" Requires="p14">
            <p:contentPart p14:bwMode="auto" r:id="rId213">
              <p14:nvContentPartPr>
                <p14:cNvPr id="5200" name="Ink 5199">
                  <a:extLst>
                    <a:ext uri="{FF2B5EF4-FFF2-40B4-BE49-F238E27FC236}">
                      <a16:creationId xmlns:a16="http://schemas.microsoft.com/office/drawing/2014/main" id="{7536648F-12B3-4F67-A380-78405AE0FA71}"/>
                    </a:ext>
                  </a:extLst>
                </p14:cNvPr>
                <p14:cNvContentPartPr/>
                <p14:nvPr/>
              </p14:nvContentPartPr>
              <p14:xfrm>
                <a:off x="10664129" y="2245552"/>
                <a:ext cx="135000" cy="173160"/>
              </p14:xfrm>
            </p:contentPart>
          </mc:Choice>
          <mc:Fallback>
            <p:pic>
              <p:nvPicPr>
                <p:cNvPr id="5200" name="Ink 5199">
                  <a:extLst>
                    <a:ext uri="{FF2B5EF4-FFF2-40B4-BE49-F238E27FC236}">
                      <a16:creationId xmlns:a16="http://schemas.microsoft.com/office/drawing/2014/main" id="{7536648F-12B3-4F67-A380-78405AE0FA71}"/>
                    </a:ext>
                  </a:extLst>
                </p:cNvPr>
                <p:cNvPicPr/>
                <p:nvPr/>
              </p:nvPicPr>
              <p:blipFill>
                <a:blip r:embed="rId214"/>
                <a:stretch>
                  <a:fillRect/>
                </a:stretch>
              </p:blipFill>
              <p:spPr>
                <a:xfrm>
                  <a:off x="10655129" y="2236552"/>
                  <a:ext cx="152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5201" name="Ink 5200">
                  <a:extLst>
                    <a:ext uri="{FF2B5EF4-FFF2-40B4-BE49-F238E27FC236}">
                      <a16:creationId xmlns:a16="http://schemas.microsoft.com/office/drawing/2014/main" id="{7005D509-695E-4958-A640-241B94379E8C}"/>
                    </a:ext>
                  </a:extLst>
                </p14:cNvPr>
                <p14:cNvContentPartPr/>
                <p14:nvPr/>
              </p14:nvContentPartPr>
              <p14:xfrm>
                <a:off x="10696169" y="2330152"/>
                <a:ext cx="126000" cy="1080"/>
              </p14:xfrm>
            </p:contentPart>
          </mc:Choice>
          <mc:Fallback>
            <p:pic>
              <p:nvPicPr>
                <p:cNvPr id="5201" name="Ink 5200">
                  <a:extLst>
                    <a:ext uri="{FF2B5EF4-FFF2-40B4-BE49-F238E27FC236}">
                      <a16:creationId xmlns:a16="http://schemas.microsoft.com/office/drawing/2014/main" id="{7005D509-695E-4958-A640-241B94379E8C}"/>
                    </a:ext>
                  </a:extLst>
                </p:cNvPr>
                <p:cNvPicPr/>
                <p:nvPr/>
              </p:nvPicPr>
              <p:blipFill>
                <a:blip r:embed="rId216"/>
                <a:stretch>
                  <a:fillRect/>
                </a:stretch>
              </p:blipFill>
              <p:spPr>
                <a:xfrm>
                  <a:off x="10687529" y="2321152"/>
                  <a:ext cx="1436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5202" name="Ink 5201">
                  <a:extLst>
                    <a:ext uri="{FF2B5EF4-FFF2-40B4-BE49-F238E27FC236}">
                      <a16:creationId xmlns:a16="http://schemas.microsoft.com/office/drawing/2014/main" id="{075ABBC1-34B4-4FAE-9554-9211A0B08190}"/>
                    </a:ext>
                  </a:extLst>
                </p14:cNvPr>
                <p14:cNvContentPartPr/>
                <p14:nvPr/>
              </p14:nvContentPartPr>
              <p14:xfrm>
                <a:off x="10888049" y="2345272"/>
                <a:ext cx="168120" cy="5400"/>
              </p14:xfrm>
            </p:contentPart>
          </mc:Choice>
          <mc:Fallback>
            <p:pic>
              <p:nvPicPr>
                <p:cNvPr id="5202" name="Ink 5201">
                  <a:extLst>
                    <a:ext uri="{FF2B5EF4-FFF2-40B4-BE49-F238E27FC236}">
                      <a16:creationId xmlns:a16="http://schemas.microsoft.com/office/drawing/2014/main" id="{075ABBC1-34B4-4FAE-9554-9211A0B08190}"/>
                    </a:ext>
                  </a:extLst>
                </p:cNvPr>
                <p:cNvPicPr/>
                <p:nvPr/>
              </p:nvPicPr>
              <p:blipFill>
                <a:blip r:embed="rId218"/>
                <a:stretch>
                  <a:fillRect/>
                </a:stretch>
              </p:blipFill>
              <p:spPr>
                <a:xfrm>
                  <a:off x="10879409" y="2336272"/>
                  <a:ext cx="1857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5203" name="Ink 5202">
                  <a:extLst>
                    <a:ext uri="{FF2B5EF4-FFF2-40B4-BE49-F238E27FC236}">
                      <a16:creationId xmlns:a16="http://schemas.microsoft.com/office/drawing/2014/main" id="{C394CC53-D2BE-43E9-B6F5-256B24B6F720}"/>
                    </a:ext>
                  </a:extLst>
                </p14:cNvPr>
                <p14:cNvContentPartPr/>
                <p14:nvPr/>
              </p14:nvContentPartPr>
              <p14:xfrm>
                <a:off x="11125649" y="2285872"/>
                <a:ext cx="175320" cy="96840"/>
              </p14:xfrm>
            </p:contentPart>
          </mc:Choice>
          <mc:Fallback>
            <p:pic>
              <p:nvPicPr>
                <p:cNvPr id="5203" name="Ink 5202">
                  <a:extLst>
                    <a:ext uri="{FF2B5EF4-FFF2-40B4-BE49-F238E27FC236}">
                      <a16:creationId xmlns:a16="http://schemas.microsoft.com/office/drawing/2014/main" id="{C394CC53-D2BE-43E9-B6F5-256B24B6F720}"/>
                    </a:ext>
                  </a:extLst>
                </p:cNvPr>
                <p:cNvPicPr/>
                <p:nvPr/>
              </p:nvPicPr>
              <p:blipFill>
                <a:blip r:embed="rId220"/>
                <a:stretch>
                  <a:fillRect/>
                </a:stretch>
              </p:blipFill>
              <p:spPr>
                <a:xfrm>
                  <a:off x="11117009" y="2276872"/>
                  <a:ext cx="1929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5204" name="Ink 5203">
                  <a:extLst>
                    <a:ext uri="{FF2B5EF4-FFF2-40B4-BE49-F238E27FC236}">
                      <a16:creationId xmlns:a16="http://schemas.microsoft.com/office/drawing/2014/main" id="{C383329E-7411-4F6B-82A0-11AAC2135885}"/>
                    </a:ext>
                  </a:extLst>
                </p14:cNvPr>
                <p14:cNvContentPartPr/>
                <p14:nvPr/>
              </p14:nvContentPartPr>
              <p14:xfrm>
                <a:off x="11312129" y="2311792"/>
                <a:ext cx="166320" cy="86040"/>
              </p14:xfrm>
            </p:contentPart>
          </mc:Choice>
          <mc:Fallback>
            <p:pic>
              <p:nvPicPr>
                <p:cNvPr id="5204" name="Ink 5203">
                  <a:extLst>
                    <a:ext uri="{FF2B5EF4-FFF2-40B4-BE49-F238E27FC236}">
                      <a16:creationId xmlns:a16="http://schemas.microsoft.com/office/drawing/2014/main" id="{C383329E-7411-4F6B-82A0-11AAC2135885}"/>
                    </a:ext>
                  </a:extLst>
                </p:cNvPr>
                <p:cNvPicPr/>
                <p:nvPr/>
              </p:nvPicPr>
              <p:blipFill>
                <a:blip r:embed="rId222"/>
                <a:stretch>
                  <a:fillRect/>
                </a:stretch>
              </p:blipFill>
              <p:spPr>
                <a:xfrm>
                  <a:off x="11303129" y="2302792"/>
                  <a:ext cx="1839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5205" name="Ink 5204">
                  <a:extLst>
                    <a:ext uri="{FF2B5EF4-FFF2-40B4-BE49-F238E27FC236}">
                      <a16:creationId xmlns:a16="http://schemas.microsoft.com/office/drawing/2014/main" id="{BBD3DC83-1084-4BB6-BC25-E285B4CE1D14}"/>
                    </a:ext>
                  </a:extLst>
                </p14:cNvPr>
                <p14:cNvContentPartPr/>
                <p14:nvPr/>
              </p14:nvContentPartPr>
              <p14:xfrm>
                <a:off x="11501849" y="2279752"/>
                <a:ext cx="87840" cy="87480"/>
              </p14:xfrm>
            </p:contentPart>
          </mc:Choice>
          <mc:Fallback>
            <p:pic>
              <p:nvPicPr>
                <p:cNvPr id="5205" name="Ink 5204">
                  <a:extLst>
                    <a:ext uri="{FF2B5EF4-FFF2-40B4-BE49-F238E27FC236}">
                      <a16:creationId xmlns:a16="http://schemas.microsoft.com/office/drawing/2014/main" id="{BBD3DC83-1084-4BB6-BC25-E285B4CE1D14}"/>
                    </a:ext>
                  </a:extLst>
                </p:cNvPr>
                <p:cNvPicPr/>
                <p:nvPr/>
              </p:nvPicPr>
              <p:blipFill>
                <a:blip r:embed="rId224"/>
                <a:stretch>
                  <a:fillRect/>
                </a:stretch>
              </p:blipFill>
              <p:spPr>
                <a:xfrm>
                  <a:off x="11493209" y="2271112"/>
                  <a:ext cx="1054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5206" name="Ink 5205">
                  <a:extLst>
                    <a:ext uri="{FF2B5EF4-FFF2-40B4-BE49-F238E27FC236}">
                      <a16:creationId xmlns:a16="http://schemas.microsoft.com/office/drawing/2014/main" id="{6F1F9362-1C15-4723-842C-617B14580CBF}"/>
                    </a:ext>
                  </a:extLst>
                </p14:cNvPr>
                <p14:cNvContentPartPr/>
                <p14:nvPr/>
              </p14:nvContentPartPr>
              <p14:xfrm>
                <a:off x="11477009" y="2263912"/>
                <a:ext cx="188640" cy="122760"/>
              </p14:xfrm>
            </p:contentPart>
          </mc:Choice>
          <mc:Fallback>
            <p:pic>
              <p:nvPicPr>
                <p:cNvPr id="5206" name="Ink 5205">
                  <a:extLst>
                    <a:ext uri="{FF2B5EF4-FFF2-40B4-BE49-F238E27FC236}">
                      <a16:creationId xmlns:a16="http://schemas.microsoft.com/office/drawing/2014/main" id="{6F1F9362-1C15-4723-842C-617B14580CBF}"/>
                    </a:ext>
                  </a:extLst>
                </p:cNvPr>
                <p:cNvPicPr/>
                <p:nvPr/>
              </p:nvPicPr>
              <p:blipFill>
                <a:blip r:embed="rId226"/>
                <a:stretch>
                  <a:fillRect/>
                </a:stretch>
              </p:blipFill>
              <p:spPr>
                <a:xfrm>
                  <a:off x="11468009" y="2255272"/>
                  <a:ext cx="206280" cy="140400"/>
                </a:xfrm>
                <a:prstGeom prst="rect">
                  <a:avLst/>
                </a:prstGeom>
              </p:spPr>
            </p:pic>
          </mc:Fallback>
        </mc:AlternateContent>
      </p:grpSp>
      <p:grpSp>
        <p:nvGrpSpPr>
          <p:cNvPr id="5214" name="Group 5213">
            <a:extLst>
              <a:ext uri="{FF2B5EF4-FFF2-40B4-BE49-F238E27FC236}">
                <a16:creationId xmlns:a16="http://schemas.microsoft.com/office/drawing/2014/main" id="{6E776336-7529-48BB-B35D-963AA9E3769E}"/>
              </a:ext>
            </a:extLst>
          </p:cNvPr>
          <p:cNvGrpSpPr/>
          <p:nvPr/>
        </p:nvGrpSpPr>
        <p:grpSpPr>
          <a:xfrm>
            <a:off x="10732529" y="2500072"/>
            <a:ext cx="402120" cy="136440"/>
            <a:chOff x="10732529" y="2500072"/>
            <a:chExt cx="402120" cy="136440"/>
          </a:xfrm>
        </p:grpSpPr>
        <mc:AlternateContent xmlns:mc="http://schemas.openxmlformats.org/markup-compatibility/2006">
          <mc:Choice xmlns:p14="http://schemas.microsoft.com/office/powerpoint/2010/main" Requires="p14">
            <p:contentPart p14:bwMode="auto" r:id="rId227">
              <p14:nvContentPartPr>
                <p14:cNvPr id="5207" name="Ink 5206">
                  <a:extLst>
                    <a:ext uri="{FF2B5EF4-FFF2-40B4-BE49-F238E27FC236}">
                      <a16:creationId xmlns:a16="http://schemas.microsoft.com/office/drawing/2014/main" id="{2DF3EB0A-9F8C-4D45-94AF-DF2C5AD29BE5}"/>
                    </a:ext>
                  </a:extLst>
                </p14:cNvPr>
                <p14:cNvContentPartPr/>
                <p14:nvPr/>
              </p14:nvContentPartPr>
              <p14:xfrm>
                <a:off x="10732529" y="2500072"/>
                <a:ext cx="24840" cy="136440"/>
              </p14:xfrm>
            </p:contentPart>
          </mc:Choice>
          <mc:Fallback>
            <p:pic>
              <p:nvPicPr>
                <p:cNvPr id="5207" name="Ink 5206">
                  <a:extLst>
                    <a:ext uri="{FF2B5EF4-FFF2-40B4-BE49-F238E27FC236}">
                      <a16:creationId xmlns:a16="http://schemas.microsoft.com/office/drawing/2014/main" id="{2DF3EB0A-9F8C-4D45-94AF-DF2C5AD29BE5}"/>
                    </a:ext>
                  </a:extLst>
                </p:cNvPr>
                <p:cNvPicPr/>
                <p:nvPr/>
              </p:nvPicPr>
              <p:blipFill>
                <a:blip r:embed="rId228"/>
                <a:stretch>
                  <a:fillRect/>
                </a:stretch>
              </p:blipFill>
              <p:spPr>
                <a:xfrm>
                  <a:off x="10723529" y="2491432"/>
                  <a:ext cx="424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5208" name="Ink 5207">
                  <a:extLst>
                    <a:ext uri="{FF2B5EF4-FFF2-40B4-BE49-F238E27FC236}">
                      <a16:creationId xmlns:a16="http://schemas.microsoft.com/office/drawing/2014/main" id="{318ECADA-4D4A-4296-9341-1A63BA9325D1}"/>
                    </a:ext>
                  </a:extLst>
                </p14:cNvPr>
                <p14:cNvContentPartPr/>
                <p14:nvPr/>
              </p14:nvContentPartPr>
              <p14:xfrm>
                <a:off x="10900289" y="2543992"/>
                <a:ext cx="234360" cy="56520"/>
              </p14:xfrm>
            </p:contentPart>
          </mc:Choice>
          <mc:Fallback>
            <p:pic>
              <p:nvPicPr>
                <p:cNvPr id="5208" name="Ink 5207">
                  <a:extLst>
                    <a:ext uri="{FF2B5EF4-FFF2-40B4-BE49-F238E27FC236}">
                      <a16:creationId xmlns:a16="http://schemas.microsoft.com/office/drawing/2014/main" id="{318ECADA-4D4A-4296-9341-1A63BA9325D1}"/>
                    </a:ext>
                  </a:extLst>
                </p:cNvPr>
                <p:cNvPicPr/>
                <p:nvPr/>
              </p:nvPicPr>
              <p:blipFill>
                <a:blip r:embed="rId230"/>
                <a:stretch>
                  <a:fillRect/>
                </a:stretch>
              </p:blipFill>
              <p:spPr>
                <a:xfrm>
                  <a:off x="10891289" y="2534992"/>
                  <a:ext cx="252000" cy="74160"/>
                </a:xfrm>
                <a:prstGeom prst="rect">
                  <a:avLst/>
                </a:prstGeom>
              </p:spPr>
            </p:pic>
          </mc:Fallback>
        </mc:AlternateContent>
      </p:grpSp>
      <p:grpSp>
        <p:nvGrpSpPr>
          <p:cNvPr id="5213" name="Group 5212">
            <a:extLst>
              <a:ext uri="{FF2B5EF4-FFF2-40B4-BE49-F238E27FC236}">
                <a16:creationId xmlns:a16="http://schemas.microsoft.com/office/drawing/2014/main" id="{7F5364F0-516A-44EB-A82A-1CD7E506BF97}"/>
              </a:ext>
            </a:extLst>
          </p:cNvPr>
          <p:cNvGrpSpPr/>
          <p:nvPr/>
        </p:nvGrpSpPr>
        <p:grpSpPr>
          <a:xfrm>
            <a:off x="11286569" y="2480272"/>
            <a:ext cx="576360" cy="157320"/>
            <a:chOff x="11286569" y="2480272"/>
            <a:chExt cx="576360" cy="157320"/>
          </a:xfrm>
        </p:grpSpPr>
        <mc:AlternateContent xmlns:mc="http://schemas.openxmlformats.org/markup-compatibility/2006">
          <mc:Choice xmlns:p14="http://schemas.microsoft.com/office/powerpoint/2010/main" Requires="p14">
            <p:contentPart p14:bwMode="auto" r:id="rId231">
              <p14:nvContentPartPr>
                <p14:cNvPr id="5209" name="Ink 5208">
                  <a:extLst>
                    <a:ext uri="{FF2B5EF4-FFF2-40B4-BE49-F238E27FC236}">
                      <a16:creationId xmlns:a16="http://schemas.microsoft.com/office/drawing/2014/main" id="{5ABDAEAE-759D-451C-B641-AC43F2B65EC1}"/>
                    </a:ext>
                  </a:extLst>
                </p14:cNvPr>
                <p14:cNvContentPartPr/>
                <p14:nvPr/>
              </p14:nvContentPartPr>
              <p14:xfrm>
                <a:off x="11286569" y="2549392"/>
                <a:ext cx="269640" cy="88200"/>
              </p14:xfrm>
            </p:contentPart>
          </mc:Choice>
          <mc:Fallback>
            <p:pic>
              <p:nvPicPr>
                <p:cNvPr id="5209" name="Ink 5208">
                  <a:extLst>
                    <a:ext uri="{FF2B5EF4-FFF2-40B4-BE49-F238E27FC236}">
                      <a16:creationId xmlns:a16="http://schemas.microsoft.com/office/drawing/2014/main" id="{5ABDAEAE-759D-451C-B641-AC43F2B65EC1}"/>
                    </a:ext>
                  </a:extLst>
                </p:cNvPr>
                <p:cNvPicPr/>
                <p:nvPr/>
              </p:nvPicPr>
              <p:blipFill>
                <a:blip r:embed="rId232"/>
                <a:stretch>
                  <a:fillRect/>
                </a:stretch>
              </p:blipFill>
              <p:spPr>
                <a:xfrm>
                  <a:off x="11277929" y="2540392"/>
                  <a:ext cx="2872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5210" name="Ink 5209">
                  <a:extLst>
                    <a:ext uri="{FF2B5EF4-FFF2-40B4-BE49-F238E27FC236}">
                      <a16:creationId xmlns:a16="http://schemas.microsoft.com/office/drawing/2014/main" id="{425345D2-E9E7-4FF5-BAB9-7BAA80993EFB}"/>
                    </a:ext>
                  </a:extLst>
                </p14:cNvPr>
                <p14:cNvContentPartPr/>
                <p14:nvPr/>
              </p14:nvContentPartPr>
              <p14:xfrm>
                <a:off x="11504729" y="2480272"/>
                <a:ext cx="63720" cy="19800"/>
              </p14:xfrm>
            </p:contentPart>
          </mc:Choice>
          <mc:Fallback>
            <p:pic>
              <p:nvPicPr>
                <p:cNvPr id="5210" name="Ink 5209">
                  <a:extLst>
                    <a:ext uri="{FF2B5EF4-FFF2-40B4-BE49-F238E27FC236}">
                      <a16:creationId xmlns:a16="http://schemas.microsoft.com/office/drawing/2014/main" id="{425345D2-E9E7-4FF5-BAB9-7BAA80993EFB}"/>
                    </a:ext>
                  </a:extLst>
                </p:cNvPr>
                <p:cNvPicPr/>
                <p:nvPr/>
              </p:nvPicPr>
              <p:blipFill>
                <a:blip r:embed="rId234"/>
                <a:stretch>
                  <a:fillRect/>
                </a:stretch>
              </p:blipFill>
              <p:spPr>
                <a:xfrm>
                  <a:off x="11496089" y="2471272"/>
                  <a:ext cx="813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5211" name="Ink 5210">
                  <a:extLst>
                    <a:ext uri="{FF2B5EF4-FFF2-40B4-BE49-F238E27FC236}">
                      <a16:creationId xmlns:a16="http://schemas.microsoft.com/office/drawing/2014/main" id="{37D4319C-244D-4C60-9B17-BAA09D735F11}"/>
                    </a:ext>
                  </a:extLst>
                </p14:cNvPr>
                <p14:cNvContentPartPr/>
                <p14:nvPr/>
              </p14:nvContentPartPr>
              <p14:xfrm>
                <a:off x="11587889" y="2549752"/>
                <a:ext cx="182880" cy="68400"/>
              </p14:xfrm>
            </p:contentPart>
          </mc:Choice>
          <mc:Fallback>
            <p:pic>
              <p:nvPicPr>
                <p:cNvPr id="5211" name="Ink 5210">
                  <a:extLst>
                    <a:ext uri="{FF2B5EF4-FFF2-40B4-BE49-F238E27FC236}">
                      <a16:creationId xmlns:a16="http://schemas.microsoft.com/office/drawing/2014/main" id="{37D4319C-244D-4C60-9B17-BAA09D735F11}"/>
                    </a:ext>
                  </a:extLst>
                </p:cNvPr>
                <p:cNvPicPr/>
                <p:nvPr/>
              </p:nvPicPr>
              <p:blipFill>
                <a:blip r:embed="rId236"/>
                <a:stretch>
                  <a:fillRect/>
                </a:stretch>
              </p:blipFill>
              <p:spPr>
                <a:xfrm>
                  <a:off x="11578889" y="2541112"/>
                  <a:ext cx="2005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5212" name="Ink 5211">
                  <a:extLst>
                    <a:ext uri="{FF2B5EF4-FFF2-40B4-BE49-F238E27FC236}">
                      <a16:creationId xmlns:a16="http://schemas.microsoft.com/office/drawing/2014/main" id="{C7965392-6D96-4EBD-84E5-DD63AD0F07A6}"/>
                    </a:ext>
                  </a:extLst>
                </p14:cNvPr>
                <p14:cNvContentPartPr/>
                <p14:nvPr/>
              </p14:nvContentPartPr>
              <p14:xfrm>
                <a:off x="11862569" y="2573152"/>
                <a:ext cx="360" cy="360"/>
              </p14:xfrm>
            </p:contentPart>
          </mc:Choice>
          <mc:Fallback>
            <p:pic>
              <p:nvPicPr>
                <p:cNvPr id="5212" name="Ink 5211">
                  <a:extLst>
                    <a:ext uri="{FF2B5EF4-FFF2-40B4-BE49-F238E27FC236}">
                      <a16:creationId xmlns:a16="http://schemas.microsoft.com/office/drawing/2014/main" id="{C7965392-6D96-4EBD-84E5-DD63AD0F07A6}"/>
                    </a:ext>
                  </a:extLst>
                </p:cNvPr>
                <p:cNvPicPr/>
                <p:nvPr/>
              </p:nvPicPr>
              <p:blipFill>
                <a:blip r:embed="rId39"/>
                <a:stretch>
                  <a:fillRect/>
                </a:stretch>
              </p:blipFill>
              <p:spPr>
                <a:xfrm>
                  <a:off x="11853569" y="2564512"/>
                  <a:ext cx="18000" cy="18000"/>
                </a:xfrm>
                <a:prstGeom prst="rect">
                  <a:avLst/>
                </a:prstGeom>
              </p:spPr>
            </p:pic>
          </mc:Fallback>
        </mc:AlternateContent>
      </p:grpSp>
      <p:grpSp>
        <p:nvGrpSpPr>
          <p:cNvPr id="5218" name="Group 5217">
            <a:extLst>
              <a:ext uri="{FF2B5EF4-FFF2-40B4-BE49-F238E27FC236}">
                <a16:creationId xmlns:a16="http://schemas.microsoft.com/office/drawing/2014/main" id="{E7FB970B-0549-4745-B2BF-9BA0B6E505AE}"/>
              </a:ext>
            </a:extLst>
          </p:cNvPr>
          <p:cNvGrpSpPr/>
          <p:nvPr/>
        </p:nvGrpSpPr>
        <p:grpSpPr>
          <a:xfrm>
            <a:off x="10087049" y="4492672"/>
            <a:ext cx="159840" cy="70200"/>
            <a:chOff x="10087049" y="4492672"/>
            <a:chExt cx="159840" cy="70200"/>
          </a:xfrm>
        </p:grpSpPr>
        <mc:AlternateContent xmlns:mc="http://schemas.openxmlformats.org/markup-compatibility/2006">
          <mc:Choice xmlns:p14="http://schemas.microsoft.com/office/powerpoint/2010/main" Requires="p14">
            <p:contentPart p14:bwMode="auto" r:id="rId238">
              <p14:nvContentPartPr>
                <p14:cNvPr id="5216" name="Ink 5215">
                  <a:extLst>
                    <a:ext uri="{FF2B5EF4-FFF2-40B4-BE49-F238E27FC236}">
                      <a16:creationId xmlns:a16="http://schemas.microsoft.com/office/drawing/2014/main" id="{AED91B6E-09EE-4DE8-B8D6-8D65118C5E2A}"/>
                    </a:ext>
                  </a:extLst>
                </p14:cNvPr>
                <p14:cNvContentPartPr/>
                <p14:nvPr/>
              </p14:nvContentPartPr>
              <p14:xfrm>
                <a:off x="10130609" y="4514272"/>
                <a:ext cx="116280" cy="44640"/>
              </p14:xfrm>
            </p:contentPart>
          </mc:Choice>
          <mc:Fallback>
            <p:pic>
              <p:nvPicPr>
                <p:cNvPr id="5216" name="Ink 5215">
                  <a:extLst>
                    <a:ext uri="{FF2B5EF4-FFF2-40B4-BE49-F238E27FC236}">
                      <a16:creationId xmlns:a16="http://schemas.microsoft.com/office/drawing/2014/main" id="{AED91B6E-09EE-4DE8-B8D6-8D65118C5E2A}"/>
                    </a:ext>
                  </a:extLst>
                </p:cNvPr>
                <p:cNvPicPr/>
                <p:nvPr/>
              </p:nvPicPr>
              <p:blipFill>
                <a:blip r:embed="rId239"/>
                <a:stretch>
                  <a:fillRect/>
                </a:stretch>
              </p:blipFill>
              <p:spPr>
                <a:xfrm>
                  <a:off x="10121609" y="4505272"/>
                  <a:ext cx="1339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5217" name="Ink 5216">
                  <a:extLst>
                    <a:ext uri="{FF2B5EF4-FFF2-40B4-BE49-F238E27FC236}">
                      <a16:creationId xmlns:a16="http://schemas.microsoft.com/office/drawing/2014/main" id="{C54D83F1-3DBB-411D-8C24-B197A7DFCED9}"/>
                    </a:ext>
                  </a:extLst>
                </p14:cNvPr>
                <p14:cNvContentPartPr/>
                <p14:nvPr/>
              </p14:nvContentPartPr>
              <p14:xfrm>
                <a:off x="10087049" y="4492672"/>
                <a:ext cx="146880" cy="70200"/>
              </p14:xfrm>
            </p:contentPart>
          </mc:Choice>
          <mc:Fallback>
            <p:pic>
              <p:nvPicPr>
                <p:cNvPr id="5217" name="Ink 5216">
                  <a:extLst>
                    <a:ext uri="{FF2B5EF4-FFF2-40B4-BE49-F238E27FC236}">
                      <a16:creationId xmlns:a16="http://schemas.microsoft.com/office/drawing/2014/main" id="{C54D83F1-3DBB-411D-8C24-B197A7DFCED9}"/>
                    </a:ext>
                  </a:extLst>
                </p:cNvPr>
                <p:cNvPicPr/>
                <p:nvPr/>
              </p:nvPicPr>
              <p:blipFill>
                <a:blip r:embed="rId241"/>
                <a:stretch>
                  <a:fillRect/>
                </a:stretch>
              </p:blipFill>
              <p:spPr>
                <a:xfrm>
                  <a:off x="10078049" y="4483672"/>
                  <a:ext cx="164520" cy="87840"/>
                </a:xfrm>
                <a:prstGeom prst="rect">
                  <a:avLst/>
                </a:prstGeom>
              </p:spPr>
            </p:pic>
          </mc:Fallback>
        </mc:AlternateContent>
      </p:grpSp>
      <p:grpSp>
        <p:nvGrpSpPr>
          <p:cNvPr id="5223" name="Group 5222">
            <a:extLst>
              <a:ext uri="{FF2B5EF4-FFF2-40B4-BE49-F238E27FC236}">
                <a16:creationId xmlns:a16="http://schemas.microsoft.com/office/drawing/2014/main" id="{46F74FE3-1D2E-46AD-ACE9-9F313ACFE264}"/>
              </a:ext>
            </a:extLst>
          </p:cNvPr>
          <p:cNvGrpSpPr/>
          <p:nvPr/>
        </p:nvGrpSpPr>
        <p:grpSpPr>
          <a:xfrm>
            <a:off x="10127369" y="2607712"/>
            <a:ext cx="147600" cy="107280"/>
            <a:chOff x="10127369" y="2607712"/>
            <a:chExt cx="147600" cy="107280"/>
          </a:xfrm>
        </p:grpSpPr>
        <mc:AlternateContent xmlns:mc="http://schemas.openxmlformats.org/markup-compatibility/2006">
          <mc:Choice xmlns:p14="http://schemas.microsoft.com/office/powerpoint/2010/main" Requires="p14">
            <p:contentPart p14:bwMode="auto" r:id="rId242">
              <p14:nvContentPartPr>
                <p14:cNvPr id="5219" name="Ink 5218">
                  <a:extLst>
                    <a:ext uri="{FF2B5EF4-FFF2-40B4-BE49-F238E27FC236}">
                      <a16:creationId xmlns:a16="http://schemas.microsoft.com/office/drawing/2014/main" id="{70B874E3-BC0A-4F20-A06B-1809770E4240}"/>
                    </a:ext>
                  </a:extLst>
                </p14:cNvPr>
                <p14:cNvContentPartPr/>
                <p14:nvPr/>
              </p14:nvContentPartPr>
              <p14:xfrm>
                <a:off x="10135649" y="2631112"/>
                <a:ext cx="125640" cy="82800"/>
              </p14:xfrm>
            </p:contentPart>
          </mc:Choice>
          <mc:Fallback>
            <p:pic>
              <p:nvPicPr>
                <p:cNvPr id="5219" name="Ink 5218">
                  <a:extLst>
                    <a:ext uri="{FF2B5EF4-FFF2-40B4-BE49-F238E27FC236}">
                      <a16:creationId xmlns:a16="http://schemas.microsoft.com/office/drawing/2014/main" id="{70B874E3-BC0A-4F20-A06B-1809770E4240}"/>
                    </a:ext>
                  </a:extLst>
                </p:cNvPr>
                <p:cNvPicPr/>
                <p:nvPr/>
              </p:nvPicPr>
              <p:blipFill>
                <a:blip r:embed="rId243"/>
                <a:stretch>
                  <a:fillRect/>
                </a:stretch>
              </p:blipFill>
              <p:spPr>
                <a:xfrm>
                  <a:off x="10126649" y="2622112"/>
                  <a:ext cx="1432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5220" name="Ink 5219">
                  <a:extLst>
                    <a:ext uri="{FF2B5EF4-FFF2-40B4-BE49-F238E27FC236}">
                      <a16:creationId xmlns:a16="http://schemas.microsoft.com/office/drawing/2014/main" id="{510C3F84-0297-432B-B030-389381A41C5F}"/>
                    </a:ext>
                  </a:extLst>
                </p14:cNvPr>
                <p14:cNvContentPartPr/>
                <p14:nvPr/>
              </p14:nvContentPartPr>
              <p14:xfrm>
                <a:off x="10131329" y="2624272"/>
                <a:ext cx="129240" cy="90720"/>
              </p14:xfrm>
            </p:contentPart>
          </mc:Choice>
          <mc:Fallback>
            <p:pic>
              <p:nvPicPr>
                <p:cNvPr id="5220" name="Ink 5219">
                  <a:extLst>
                    <a:ext uri="{FF2B5EF4-FFF2-40B4-BE49-F238E27FC236}">
                      <a16:creationId xmlns:a16="http://schemas.microsoft.com/office/drawing/2014/main" id="{510C3F84-0297-432B-B030-389381A41C5F}"/>
                    </a:ext>
                  </a:extLst>
                </p:cNvPr>
                <p:cNvPicPr/>
                <p:nvPr/>
              </p:nvPicPr>
              <p:blipFill>
                <a:blip r:embed="rId245"/>
                <a:stretch>
                  <a:fillRect/>
                </a:stretch>
              </p:blipFill>
              <p:spPr>
                <a:xfrm>
                  <a:off x="10122689" y="2615632"/>
                  <a:ext cx="14688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5221" name="Ink 5220">
                  <a:extLst>
                    <a:ext uri="{FF2B5EF4-FFF2-40B4-BE49-F238E27FC236}">
                      <a16:creationId xmlns:a16="http://schemas.microsoft.com/office/drawing/2014/main" id="{71B16383-9B18-4A51-B8D0-BD7708B92BE7}"/>
                    </a:ext>
                  </a:extLst>
                </p14:cNvPr>
                <p14:cNvContentPartPr/>
                <p14:nvPr/>
              </p14:nvContentPartPr>
              <p14:xfrm>
                <a:off x="10127369" y="2628592"/>
                <a:ext cx="139320" cy="72000"/>
              </p14:xfrm>
            </p:contentPart>
          </mc:Choice>
          <mc:Fallback>
            <p:pic>
              <p:nvPicPr>
                <p:cNvPr id="5221" name="Ink 5220">
                  <a:extLst>
                    <a:ext uri="{FF2B5EF4-FFF2-40B4-BE49-F238E27FC236}">
                      <a16:creationId xmlns:a16="http://schemas.microsoft.com/office/drawing/2014/main" id="{71B16383-9B18-4A51-B8D0-BD7708B92BE7}"/>
                    </a:ext>
                  </a:extLst>
                </p:cNvPr>
                <p:cNvPicPr/>
                <p:nvPr/>
              </p:nvPicPr>
              <p:blipFill>
                <a:blip r:embed="rId247"/>
                <a:stretch>
                  <a:fillRect/>
                </a:stretch>
              </p:blipFill>
              <p:spPr>
                <a:xfrm>
                  <a:off x="10118369" y="2619592"/>
                  <a:ext cx="1569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5222" name="Ink 5221">
                  <a:extLst>
                    <a:ext uri="{FF2B5EF4-FFF2-40B4-BE49-F238E27FC236}">
                      <a16:creationId xmlns:a16="http://schemas.microsoft.com/office/drawing/2014/main" id="{75072956-1D3E-4A37-8305-E6CCFA7AEDCD}"/>
                    </a:ext>
                  </a:extLst>
                </p14:cNvPr>
                <p14:cNvContentPartPr/>
                <p14:nvPr/>
              </p14:nvContentPartPr>
              <p14:xfrm>
                <a:off x="10141769" y="2607712"/>
                <a:ext cx="133200" cy="91440"/>
              </p14:xfrm>
            </p:contentPart>
          </mc:Choice>
          <mc:Fallback>
            <p:pic>
              <p:nvPicPr>
                <p:cNvPr id="5222" name="Ink 5221">
                  <a:extLst>
                    <a:ext uri="{FF2B5EF4-FFF2-40B4-BE49-F238E27FC236}">
                      <a16:creationId xmlns:a16="http://schemas.microsoft.com/office/drawing/2014/main" id="{75072956-1D3E-4A37-8305-E6CCFA7AEDCD}"/>
                    </a:ext>
                  </a:extLst>
                </p:cNvPr>
                <p:cNvPicPr/>
                <p:nvPr/>
              </p:nvPicPr>
              <p:blipFill>
                <a:blip r:embed="rId249"/>
                <a:stretch>
                  <a:fillRect/>
                </a:stretch>
              </p:blipFill>
              <p:spPr>
                <a:xfrm>
                  <a:off x="10132769" y="2598712"/>
                  <a:ext cx="150840" cy="10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0">
            <p14:nvContentPartPr>
              <p14:cNvPr id="5224" name="Ink 5223">
                <a:extLst>
                  <a:ext uri="{FF2B5EF4-FFF2-40B4-BE49-F238E27FC236}">
                    <a16:creationId xmlns:a16="http://schemas.microsoft.com/office/drawing/2014/main" id="{8CF2087D-DC3C-4C80-B825-58CC66A704DA}"/>
                  </a:ext>
                </a:extLst>
              </p14:cNvPr>
              <p14:cNvContentPartPr/>
              <p14:nvPr/>
            </p14:nvContentPartPr>
            <p14:xfrm>
              <a:off x="5066489" y="6238672"/>
              <a:ext cx="54000" cy="56880"/>
            </p14:xfrm>
          </p:contentPart>
        </mc:Choice>
        <mc:Fallback>
          <p:pic>
            <p:nvPicPr>
              <p:cNvPr id="5224" name="Ink 5223">
                <a:extLst>
                  <a:ext uri="{FF2B5EF4-FFF2-40B4-BE49-F238E27FC236}">
                    <a16:creationId xmlns:a16="http://schemas.microsoft.com/office/drawing/2014/main" id="{8CF2087D-DC3C-4C80-B825-58CC66A704DA}"/>
                  </a:ext>
                </a:extLst>
              </p:cNvPr>
              <p:cNvPicPr/>
              <p:nvPr/>
            </p:nvPicPr>
            <p:blipFill>
              <a:blip r:embed="rId251"/>
              <a:stretch>
                <a:fillRect/>
              </a:stretch>
            </p:blipFill>
            <p:spPr>
              <a:xfrm>
                <a:off x="5057849" y="6230032"/>
                <a:ext cx="71640" cy="74520"/>
              </a:xfrm>
              <a:prstGeom prst="rect">
                <a:avLst/>
              </a:prstGeom>
            </p:spPr>
          </p:pic>
        </mc:Fallback>
      </mc:AlternateContent>
      <p:grpSp>
        <p:nvGrpSpPr>
          <p:cNvPr id="5240" name="Group 5239">
            <a:extLst>
              <a:ext uri="{FF2B5EF4-FFF2-40B4-BE49-F238E27FC236}">
                <a16:creationId xmlns:a16="http://schemas.microsoft.com/office/drawing/2014/main" id="{28FE5C4A-974C-4BB1-B319-14E4FEA52DF5}"/>
              </a:ext>
            </a:extLst>
          </p:cNvPr>
          <p:cNvGrpSpPr/>
          <p:nvPr/>
        </p:nvGrpSpPr>
        <p:grpSpPr>
          <a:xfrm>
            <a:off x="7402889" y="5330032"/>
            <a:ext cx="1689120" cy="588240"/>
            <a:chOff x="7402889" y="5330032"/>
            <a:chExt cx="1689120" cy="588240"/>
          </a:xfrm>
        </p:grpSpPr>
        <mc:AlternateContent xmlns:mc="http://schemas.openxmlformats.org/markup-compatibility/2006">
          <mc:Choice xmlns:p14="http://schemas.microsoft.com/office/powerpoint/2010/main" Requires="p14">
            <p:contentPart p14:bwMode="auto" r:id="rId252">
              <p14:nvContentPartPr>
                <p14:cNvPr id="5225" name="Ink 5224">
                  <a:extLst>
                    <a:ext uri="{FF2B5EF4-FFF2-40B4-BE49-F238E27FC236}">
                      <a16:creationId xmlns:a16="http://schemas.microsoft.com/office/drawing/2014/main" id="{A33E26ED-FF95-45DD-89BB-DA54A2A6731F}"/>
                    </a:ext>
                  </a:extLst>
                </p14:cNvPr>
                <p14:cNvContentPartPr/>
                <p14:nvPr/>
              </p14:nvContentPartPr>
              <p14:xfrm>
                <a:off x="7479929" y="5357392"/>
                <a:ext cx="90000" cy="334800"/>
              </p14:xfrm>
            </p:contentPart>
          </mc:Choice>
          <mc:Fallback>
            <p:pic>
              <p:nvPicPr>
                <p:cNvPr id="5225" name="Ink 5224">
                  <a:extLst>
                    <a:ext uri="{FF2B5EF4-FFF2-40B4-BE49-F238E27FC236}">
                      <a16:creationId xmlns:a16="http://schemas.microsoft.com/office/drawing/2014/main" id="{A33E26ED-FF95-45DD-89BB-DA54A2A6731F}"/>
                    </a:ext>
                  </a:extLst>
                </p:cNvPr>
                <p:cNvPicPr/>
                <p:nvPr/>
              </p:nvPicPr>
              <p:blipFill>
                <a:blip r:embed="rId253"/>
                <a:stretch>
                  <a:fillRect/>
                </a:stretch>
              </p:blipFill>
              <p:spPr>
                <a:xfrm>
                  <a:off x="7471289" y="5348752"/>
                  <a:ext cx="1076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5226" name="Ink 5225">
                  <a:extLst>
                    <a:ext uri="{FF2B5EF4-FFF2-40B4-BE49-F238E27FC236}">
                      <a16:creationId xmlns:a16="http://schemas.microsoft.com/office/drawing/2014/main" id="{24749DC1-0CAA-48D5-9669-5D7B1B359BFF}"/>
                    </a:ext>
                  </a:extLst>
                </p14:cNvPr>
                <p14:cNvContentPartPr/>
                <p14:nvPr/>
              </p14:nvContentPartPr>
              <p14:xfrm>
                <a:off x="7402889" y="5554672"/>
                <a:ext cx="122400" cy="11160"/>
              </p14:xfrm>
            </p:contentPart>
          </mc:Choice>
          <mc:Fallback>
            <p:pic>
              <p:nvPicPr>
                <p:cNvPr id="5226" name="Ink 5225">
                  <a:extLst>
                    <a:ext uri="{FF2B5EF4-FFF2-40B4-BE49-F238E27FC236}">
                      <a16:creationId xmlns:a16="http://schemas.microsoft.com/office/drawing/2014/main" id="{24749DC1-0CAA-48D5-9669-5D7B1B359BFF}"/>
                    </a:ext>
                  </a:extLst>
                </p:cNvPr>
                <p:cNvPicPr/>
                <p:nvPr/>
              </p:nvPicPr>
              <p:blipFill>
                <a:blip r:embed="rId255"/>
                <a:stretch>
                  <a:fillRect/>
                </a:stretch>
              </p:blipFill>
              <p:spPr>
                <a:xfrm>
                  <a:off x="7393889" y="5546032"/>
                  <a:ext cx="1400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5227" name="Ink 5226">
                  <a:extLst>
                    <a:ext uri="{FF2B5EF4-FFF2-40B4-BE49-F238E27FC236}">
                      <a16:creationId xmlns:a16="http://schemas.microsoft.com/office/drawing/2014/main" id="{3780FDEF-BCAF-45BE-ADBC-B34538616EE4}"/>
                    </a:ext>
                  </a:extLst>
                </p14:cNvPr>
                <p14:cNvContentPartPr/>
                <p14:nvPr/>
              </p14:nvContentPartPr>
              <p14:xfrm>
                <a:off x="7555529" y="5575912"/>
                <a:ext cx="116640" cy="127800"/>
              </p14:xfrm>
            </p:contentPart>
          </mc:Choice>
          <mc:Fallback>
            <p:pic>
              <p:nvPicPr>
                <p:cNvPr id="5227" name="Ink 5226">
                  <a:extLst>
                    <a:ext uri="{FF2B5EF4-FFF2-40B4-BE49-F238E27FC236}">
                      <a16:creationId xmlns:a16="http://schemas.microsoft.com/office/drawing/2014/main" id="{3780FDEF-BCAF-45BE-ADBC-B34538616EE4}"/>
                    </a:ext>
                  </a:extLst>
                </p:cNvPr>
                <p:cNvPicPr/>
                <p:nvPr/>
              </p:nvPicPr>
              <p:blipFill>
                <a:blip r:embed="rId257"/>
                <a:stretch>
                  <a:fillRect/>
                </a:stretch>
              </p:blipFill>
              <p:spPr>
                <a:xfrm>
                  <a:off x="7546889" y="5566912"/>
                  <a:ext cx="1342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5228" name="Ink 5227">
                  <a:extLst>
                    <a:ext uri="{FF2B5EF4-FFF2-40B4-BE49-F238E27FC236}">
                      <a16:creationId xmlns:a16="http://schemas.microsoft.com/office/drawing/2014/main" id="{3F311831-3DE2-4252-8E7D-2DDD85A1A4B4}"/>
                    </a:ext>
                  </a:extLst>
                </p14:cNvPr>
                <p14:cNvContentPartPr/>
                <p14:nvPr/>
              </p14:nvContentPartPr>
              <p14:xfrm>
                <a:off x="7839569" y="5572312"/>
                <a:ext cx="162720" cy="23760"/>
              </p14:xfrm>
            </p:contentPart>
          </mc:Choice>
          <mc:Fallback>
            <p:pic>
              <p:nvPicPr>
                <p:cNvPr id="5228" name="Ink 5227">
                  <a:extLst>
                    <a:ext uri="{FF2B5EF4-FFF2-40B4-BE49-F238E27FC236}">
                      <a16:creationId xmlns:a16="http://schemas.microsoft.com/office/drawing/2014/main" id="{3F311831-3DE2-4252-8E7D-2DDD85A1A4B4}"/>
                    </a:ext>
                  </a:extLst>
                </p:cNvPr>
                <p:cNvPicPr/>
                <p:nvPr/>
              </p:nvPicPr>
              <p:blipFill>
                <a:blip r:embed="rId259"/>
                <a:stretch>
                  <a:fillRect/>
                </a:stretch>
              </p:blipFill>
              <p:spPr>
                <a:xfrm>
                  <a:off x="7830929" y="5563672"/>
                  <a:ext cx="1803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5229" name="Ink 5228">
                  <a:extLst>
                    <a:ext uri="{FF2B5EF4-FFF2-40B4-BE49-F238E27FC236}">
                      <a16:creationId xmlns:a16="http://schemas.microsoft.com/office/drawing/2014/main" id="{F369F402-5A34-4AE8-8B3F-FCA3423B08FA}"/>
                    </a:ext>
                  </a:extLst>
                </p14:cNvPr>
                <p14:cNvContentPartPr/>
                <p14:nvPr/>
              </p14:nvContentPartPr>
              <p14:xfrm>
                <a:off x="7873049" y="5629552"/>
                <a:ext cx="140040" cy="7920"/>
              </p14:xfrm>
            </p:contentPart>
          </mc:Choice>
          <mc:Fallback>
            <p:pic>
              <p:nvPicPr>
                <p:cNvPr id="5229" name="Ink 5228">
                  <a:extLst>
                    <a:ext uri="{FF2B5EF4-FFF2-40B4-BE49-F238E27FC236}">
                      <a16:creationId xmlns:a16="http://schemas.microsoft.com/office/drawing/2014/main" id="{F369F402-5A34-4AE8-8B3F-FCA3423B08FA}"/>
                    </a:ext>
                  </a:extLst>
                </p:cNvPr>
                <p:cNvPicPr/>
                <p:nvPr/>
              </p:nvPicPr>
              <p:blipFill>
                <a:blip r:embed="rId261"/>
                <a:stretch>
                  <a:fillRect/>
                </a:stretch>
              </p:blipFill>
              <p:spPr>
                <a:xfrm>
                  <a:off x="7864409" y="5620552"/>
                  <a:ext cx="1576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5230" name="Ink 5229">
                  <a:extLst>
                    <a:ext uri="{FF2B5EF4-FFF2-40B4-BE49-F238E27FC236}">
                      <a16:creationId xmlns:a16="http://schemas.microsoft.com/office/drawing/2014/main" id="{B25608E1-3874-4A60-8F55-2AA5A9484294}"/>
                    </a:ext>
                  </a:extLst>
                </p14:cNvPr>
                <p14:cNvContentPartPr/>
                <p14:nvPr/>
              </p14:nvContentPartPr>
              <p14:xfrm>
                <a:off x="8413409" y="5330032"/>
                <a:ext cx="6120" cy="151920"/>
              </p14:xfrm>
            </p:contentPart>
          </mc:Choice>
          <mc:Fallback>
            <p:pic>
              <p:nvPicPr>
                <p:cNvPr id="5230" name="Ink 5229">
                  <a:extLst>
                    <a:ext uri="{FF2B5EF4-FFF2-40B4-BE49-F238E27FC236}">
                      <a16:creationId xmlns:a16="http://schemas.microsoft.com/office/drawing/2014/main" id="{B25608E1-3874-4A60-8F55-2AA5A9484294}"/>
                    </a:ext>
                  </a:extLst>
                </p:cNvPr>
                <p:cNvPicPr/>
                <p:nvPr/>
              </p:nvPicPr>
              <p:blipFill>
                <a:blip r:embed="rId263"/>
                <a:stretch>
                  <a:fillRect/>
                </a:stretch>
              </p:blipFill>
              <p:spPr>
                <a:xfrm>
                  <a:off x="8404769" y="5321392"/>
                  <a:ext cx="237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5231" name="Ink 5230">
                  <a:extLst>
                    <a:ext uri="{FF2B5EF4-FFF2-40B4-BE49-F238E27FC236}">
                      <a16:creationId xmlns:a16="http://schemas.microsoft.com/office/drawing/2014/main" id="{BCED2B69-B21A-438D-8DBF-84A5C4C5C173}"/>
                    </a:ext>
                  </a:extLst>
                </p14:cNvPr>
                <p14:cNvContentPartPr/>
                <p14:nvPr/>
              </p14:nvContentPartPr>
              <p14:xfrm>
                <a:off x="8147369" y="5567272"/>
                <a:ext cx="873000" cy="74160"/>
              </p14:xfrm>
            </p:contentPart>
          </mc:Choice>
          <mc:Fallback>
            <p:pic>
              <p:nvPicPr>
                <p:cNvPr id="5231" name="Ink 5230">
                  <a:extLst>
                    <a:ext uri="{FF2B5EF4-FFF2-40B4-BE49-F238E27FC236}">
                      <a16:creationId xmlns:a16="http://schemas.microsoft.com/office/drawing/2014/main" id="{BCED2B69-B21A-438D-8DBF-84A5C4C5C173}"/>
                    </a:ext>
                  </a:extLst>
                </p:cNvPr>
                <p:cNvPicPr/>
                <p:nvPr/>
              </p:nvPicPr>
              <p:blipFill>
                <a:blip r:embed="rId265"/>
                <a:stretch>
                  <a:fillRect/>
                </a:stretch>
              </p:blipFill>
              <p:spPr>
                <a:xfrm>
                  <a:off x="8138729" y="5558632"/>
                  <a:ext cx="8906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5232" name="Ink 5231">
                  <a:extLst>
                    <a:ext uri="{FF2B5EF4-FFF2-40B4-BE49-F238E27FC236}">
                      <a16:creationId xmlns:a16="http://schemas.microsoft.com/office/drawing/2014/main" id="{B99A7265-F882-4953-8A86-ECB833311C6E}"/>
                    </a:ext>
                  </a:extLst>
                </p14:cNvPr>
                <p14:cNvContentPartPr/>
                <p14:nvPr/>
              </p14:nvContentPartPr>
              <p14:xfrm>
                <a:off x="8129729" y="5735752"/>
                <a:ext cx="149040" cy="182520"/>
              </p14:xfrm>
            </p:contentPart>
          </mc:Choice>
          <mc:Fallback>
            <p:pic>
              <p:nvPicPr>
                <p:cNvPr id="5232" name="Ink 5231">
                  <a:extLst>
                    <a:ext uri="{FF2B5EF4-FFF2-40B4-BE49-F238E27FC236}">
                      <a16:creationId xmlns:a16="http://schemas.microsoft.com/office/drawing/2014/main" id="{B99A7265-F882-4953-8A86-ECB833311C6E}"/>
                    </a:ext>
                  </a:extLst>
                </p:cNvPr>
                <p:cNvPicPr/>
                <p:nvPr/>
              </p:nvPicPr>
              <p:blipFill>
                <a:blip r:embed="rId267"/>
                <a:stretch>
                  <a:fillRect/>
                </a:stretch>
              </p:blipFill>
              <p:spPr>
                <a:xfrm>
                  <a:off x="8121089" y="5727112"/>
                  <a:ext cx="166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5233" name="Ink 5232">
                  <a:extLst>
                    <a:ext uri="{FF2B5EF4-FFF2-40B4-BE49-F238E27FC236}">
                      <a16:creationId xmlns:a16="http://schemas.microsoft.com/office/drawing/2014/main" id="{679BF925-67F8-46F1-B8B6-3DDBF3E420D7}"/>
                    </a:ext>
                  </a:extLst>
                </p14:cNvPr>
                <p14:cNvContentPartPr/>
                <p14:nvPr/>
              </p14:nvContentPartPr>
              <p14:xfrm>
                <a:off x="8309369" y="5786872"/>
                <a:ext cx="98640" cy="106200"/>
              </p14:xfrm>
            </p:contentPart>
          </mc:Choice>
          <mc:Fallback>
            <p:pic>
              <p:nvPicPr>
                <p:cNvPr id="5233" name="Ink 5232">
                  <a:extLst>
                    <a:ext uri="{FF2B5EF4-FFF2-40B4-BE49-F238E27FC236}">
                      <a16:creationId xmlns:a16="http://schemas.microsoft.com/office/drawing/2014/main" id="{679BF925-67F8-46F1-B8B6-3DDBF3E420D7}"/>
                    </a:ext>
                  </a:extLst>
                </p:cNvPr>
                <p:cNvPicPr/>
                <p:nvPr/>
              </p:nvPicPr>
              <p:blipFill>
                <a:blip r:embed="rId269"/>
                <a:stretch>
                  <a:fillRect/>
                </a:stretch>
              </p:blipFill>
              <p:spPr>
                <a:xfrm>
                  <a:off x="8300729" y="5778232"/>
                  <a:ext cx="1162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5234" name="Ink 5233">
                  <a:extLst>
                    <a:ext uri="{FF2B5EF4-FFF2-40B4-BE49-F238E27FC236}">
                      <a16:creationId xmlns:a16="http://schemas.microsoft.com/office/drawing/2014/main" id="{FB981006-0650-4D4D-86C0-348319A860F8}"/>
                    </a:ext>
                  </a:extLst>
                </p14:cNvPr>
                <p14:cNvContentPartPr/>
                <p14:nvPr/>
              </p14:nvContentPartPr>
              <p14:xfrm>
                <a:off x="8311889" y="5779672"/>
                <a:ext cx="108360" cy="12240"/>
              </p14:xfrm>
            </p:contentPart>
          </mc:Choice>
          <mc:Fallback>
            <p:pic>
              <p:nvPicPr>
                <p:cNvPr id="5234" name="Ink 5233">
                  <a:extLst>
                    <a:ext uri="{FF2B5EF4-FFF2-40B4-BE49-F238E27FC236}">
                      <a16:creationId xmlns:a16="http://schemas.microsoft.com/office/drawing/2014/main" id="{FB981006-0650-4D4D-86C0-348319A860F8}"/>
                    </a:ext>
                  </a:extLst>
                </p:cNvPr>
                <p:cNvPicPr/>
                <p:nvPr/>
              </p:nvPicPr>
              <p:blipFill>
                <a:blip r:embed="rId271"/>
                <a:stretch>
                  <a:fillRect/>
                </a:stretch>
              </p:blipFill>
              <p:spPr>
                <a:xfrm>
                  <a:off x="8303249" y="5770672"/>
                  <a:ext cx="1260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5235" name="Ink 5234">
                  <a:extLst>
                    <a:ext uri="{FF2B5EF4-FFF2-40B4-BE49-F238E27FC236}">
                      <a16:creationId xmlns:a16="http://schemas.microsoft.com/office/drawing/2014/main" id="{B0D95B5E-369C-49C9-86F3-557D5C25D4DB}"/>
                    </a:ext>
                  </a:extLst>
                </p14:cNvPr>
                <p14:cNvContentPartPr/>
                <p14:nvPr/>
              </p14:nvContentPartPr>
              <p14:xfrm>
                <a:off x="8478569" y="5639632"/>
                <a:ext cx="113040" cy="273240"/>
              </p14:xfrm>
            </p:contentPart>
          </mc:Choice>
          <mc:Fallback>
            <p:pic>
              <p:nvPicPr>
                <p:cNvPr id="5235" name="Ink 5234">
                  <a:extLst>
                    <a:ext uri="{FF2B5EF4-FFF2-40B4-BE49-F238E27FC236}">
                      <a16:creationId xmlns:a16="http://schemas.microsoft.com/office/drawing/2014/main" id="{B0D95B5E-369C-49C9-86F3-557D5C25D4DB}"/>
                    </a:ext>
                  </a:extLst>
                </p:cNvPr>
                <p:cNvPicPr/>
                <p:nvPr/>
              </p:nvPicPr>
              <p:blipFill>
                <a:blip r:embed="rId273"/>
                <a:stretch>
                  <a:fillRect/>
                </a:stretch>
              </p:blipFill>
              <p:spPr>
                <a:xfrm>
                  <a:off x="8469929" y="5630632"/>
                  <a:ext cx="1306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5236" name="Ink 5235">
                  <a:extLst>
                    <a:ext uri="{FF2B5EF4-FFF2-40B4-BE49-F238E27FC236}">
                      <a16:creationId xmlns:a16="http://schemas.microsoft.com/office/drawing/2014/main" id="{126A43B0-6D20-4906-9C69-E484AE8428B5}"/>
                    </a:ext>
                  </a:extLst>
                </p14:cNvPr>
                <p14:cNvContentPartPr/>
                <p14:nvPr/>
              </p14:nvContentPartPr>
              <p14:xfrm>
                <a:off x="8573609" y="5682832"/>
                <a:ext cx="434160" cy="28440"/>
              </p14:xfrm>
            </p:contentPart>
          </mc:Choice>
          <mc:Fallback>
            <p:pic>
              <p:nvPicPr>
                <p:cNvPr id="5236" name="Ink 5235">
                  <a:extLst>
                    <a:ext uri="{FF2B5EF4-FFF2-40B4-BE49-F238E27FC236}">
                      <a16:creationId xmlns:a16="http://schemas.microsoft.com/office/drawing/2014/main" id="{126A43B0-6D20-4906-9C69-E484AE8428B5}"/>
                    </a:ext>
                  </a:extLst>
                </p:cNvPr>
                <p:cNvPicPr/>
                <p:nvPr/>
              </p:nvPicPr>
              <p:blipFill>
                <a:blip r:embed="rId275"/>
                <a:stretch>
                  <a:fillRect/>
                </a:stretch>
              </p:blipFill>
              <p:spPr>
                <a:xfrm>
                  <a:off x="8564969" y="5673832"/>
                  <a:ext cx="4518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5237" name="Ink 5236">
                  <a:extLst>
                    <a:ext uri="{FF2B5EF4-FFF2-40B4-BE49-F238E27FC236}">
                      <a16:creationId xmlns:a16="http://schemas.microsoft.com/office/drawing/2014/main" id="{2AD23D5E-9294-43FD-A923-5DA13963FB24}"/>
                    </a:ext>
                  </a:extLst>
                </p14:cNvPr>
                <p14:cNvContentPartPr/>
                <p14:nvPr/>
              </p14:nvContentPartPr>
              <p14:xfrm>
                <a:off x="8666849" y="5767432"/>
                <a:ext cx="110520" cy="124560"/>
              </p14:xfrm>
            </p:contentPart>
          </mc:Choice>
          <mc:Fallback>
            <p:pic>
              <p:nvPicPr>
                <p:cNvPr id="5237" name="Ink 5236">
                  <a:extLst>
                    <a:ext uri="{FF2B5EF4-FFF2-40B4-BE49-F238E27FC236}">
                      <a16:creationId xmlns:a16="http://schemas.microsoft.com/office/drawing/2014/main" id="{2AD23D5E-9294-43FD-A923-5DA13963FB24}"/>
                    </a:ext>
                  </a:extLst>
                </p:cNvPr>
                <p:cNvPicPr/>
                <p:nvPr/>
              </p:nvPicPr>
              <p:blipFill>
                <a:blip r:embed="rId277"/>
                <a:stretch>
                  <a:fillRect/>
                </a:stretch>
              </p:blipFill>
              <p:spPr>
                <a:xfrm>
                  <a:off x="8657849" y="5758792"/>
                  <a:ext cx="1281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5238" name="Ink 5237">
                  <a:extLst>
                    <a:ext uri="{FF2B5EF4-FFF2-40B4-BE49-F238E27FC236}">
                      <a16:creationId xmlns:a16="http://schemas.microsoft.com/office/drawing/2014/main" id="{573E371B-2C62-47EA-A5B5-667FAFE5E3B2}"/>
                    </a:ext>
                  </a:extLst>
                </p14:cNvPr>
                <p14:cNvContentPartPr/>
                <p14:nvPr/>
              </p14:nvContentPartPr>
              <p14:xfrm>
                <a:off x="8805809" y="5779312"/>
                <a:ext cx="177480" cy="116280"/>
              </p14:xfrm>
            </p:contentPart>
          </mc:Choice>
          <mc:Fallback>
            <p:pic>
              <p:nvPicPr>
                <p:cNvPr id="5238" name="Ink 5237">
                  <a:extLst>
                    <a:ext uri="{FF2B5EF4-FFF2-40B4-BE49-F238E27FC236}">
                      <a16:creationId xmlns:a16="http://schemas.microsoft.com/office/drawing/2014/main" id="{573E371B-2C62-47EA-A5B5-667FAFE5E3B2}"/>
                    </a:ext>
                  </a:extLst>
                </p:cNvPr>
                <p:cNvPicPr/>
                <p:nvPr/>
              </p:nvPicPr>
              <p:blipFill>
                <a:blip r:embed="rId279"/>
                <a:stretch>
                  <a:fillRect/>
                </a:stretch>
              </p:blipFill>
              <p:spPr>
                <a:xfrm>
                  <a:off x="8797169" y="5770312"/>
                  <a:ext cx="1951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5239" name="Ink 5238">
                  <a:extLst>
                    <a:ext uri="{FF2B5EF4-FFF2-40B4-BE49-F238E27FC236}">
                      <a16:creationId xmlns:a16="http://schemas.microsoft.com/office/drawing/2014/main" id="{BAF178AC-21C0-4ACA-B25A-FDBCD16A8B25}"/>
                    </a:ext>
                  </a:extLst>
                </p14:cNvPr>
                <p14:cNvContentPartPr/>
                <p14:nvPr/>
              </p14:nvContentPartPr>
              <p14:xfrm>
                <a:off x="9068249" y="5845552"/>
                <a:ext cx="23760" cy="9720"/>
              </p14:xfrm>
            </p:contentPart>
          </mc:Choice>
          <mc:Fallback>
            <p:pic>
              <p:nvPicPr>
                <p:cNvPr id="5239" name="Ink 5238">
                  <a:extLst>
                    <a:ext uri="{FF2B5EF4-FFF2-40B4-BE49-F238E27FC236}">
                      <a16:creationId xmlns:a16="http://schemas.microsoft.com/office/drawing/2014/main" id="{BAF178AC-21C0-4ACA-B25A-FDBCD16A8B25}"/>
                    </a:ext>
                  </a:extLst>
                </p:cNvPr>
                <p:cNvPicPr/>
                <p:nvPr/>
              </p:nvPicPr>
              <p:blipFill>
                <a:blip r:embed="rId281"/>
                <a:stretch>
                  <a:fillRect/>
                </a:stretch>
              </p:blipFill>
              <p:spPr>
                <a:xfrm>
                  <a:off x="9059249" y="5836912"/>
                  <a:ext cx="41400" cy="27360"/>
                </a:xfrm>
                <a:prstGeom prst="rect">
                  <a:avLst/>
                </a:prstGeom>
              </p:spPr>
            </p:pic>
          </mc:Fallback>
        </mc:AlternateContent>
      </p:grpSp>
    </p:spTree>
    <p:extLst>
      <p:ext uri="{BB962C8B-B14F-4D97-AF65-F5344CB8AC3E}">
        <p14:creationId xmlns:p14="http://schemas.microsoft.com/office/powerpoint/2010/main" val="380409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A5FD-36A2-4BCD-849C-01D2BE6D8044}"/>
              </a:ext>
            </a:extLst>
          </p:cNvPr>
          <p:cNvSpPr>
            <a:spLocks noGrp="1"/>
          </p:cNvSpPr>
          <p:nvPr>
            <p:ph type="title"/>
          </p:nvPr>
        </p:nvSpPr>
        <p:spPr>
          <a:xfrm>
            <a:off x="838200" y="365126"/>
            <a:ext cx="10515600" cy="628787"/>
          </a:xfrm>
        </p:spPr>
        <p:txBody>
          <a:bodyPr>
            <a:normAutofit fontScale="90000"/>
          </a:bodyPr>
          <a:lstStyle/>
          <a:p>
            <a:r>
              <a:rPr lang="en-US" b="1" dirty="0">
                <a:solidFill>
                  <a:srgbClr val="404041"/>
                </a:solidFill>
                <a:latin typeface="Lato"/>
              </a:rPr>
              <a:t>Parallel Resonance Example No1</a:t>
            </a:r>
            <a:br>
              <a:rPr lang="en-US" b="1" dirty="0">
                <a:solidFill>
                  <a:srgbClr val="404041"/>
                </a:solidFill>
                <a:latin typeface="Lato"/>
              </a:rPr>
            </a:br>
            <a:endParaRPr lang="en-US" dirty="0"/>
          </a:p>
        </p:txBody>
      </p:sp>
      <p:sp>
        <p:nvSpPr>
          <p:cNvPr id="5" name="Rectangle 4">
            <a:extLst>
              <a:ext uri="{FF2B5EF4-FFF2-40B4-BE49-F238E27FC236}">
                <a16:creationId xmlns:a16="http://schemas.microsoft.com/office/drawing/2014/main" id="{149C2484-1C3F-491E-B324-EBD98AD2DA9A}"/>
              </a:ext>
            </a:extLst>
          </p:cNvPr>
          <p:cNvSpPr/>
          <p:nvPr/>
        </p:nvSpPr>
        <p:spPr>
          <a:xfrm>
            <a:off x="480390" y="993913"/>
            <a:ext cx="10399643" cy="1200329"/>
          </a:xfrm>
          <a:prstGeom prst="rect">
            <a:avLst/>
          </a:prstGeom>
        </p:spPr>
        <p:txBody>
          <a:bodyPr wrap="square">
            <a:spAutoFit/>
          </a:bodyPr>
          <a:lstStyle/>
          <a:p>
            <a:r>
              <a:rPr lang="en-US" dirty="0">
                <a:solidFill>
                  <a:srgbClr val="414042"/>
                </a:solidFill>
                <a:latin typeface="Lato"/>
              </a:rPr>
              <a:t>A parallel resonance network consisting of a resistor of 60Ω, a capacitor of 120uF and an inductor of 200mH is connected across a sinusoidal supply voltage which has a constant output of 100 volts at all frequencies. Calculate, the resonant frequency, the quality factor and the bandwidth of the circuit, the circuit current at resonance and current magnification.</a:t>
            </a:r>
            <a:endParaRPr lang="en-US" dirty="0"/>
          </a:p>
        </p:txBody>
      </p:sp>
      <p:pic>
        <p:nvPicPr>
          <p:cNvPr id="6148" name="Picture 4" descr="example no1 parallel circuit">
            <a:extLst>
              <a:ext uri="{FF2B5EF4-FFF2-40B4-BE49-F238E27FC236}">
                <a16:creationId xmlns:a16="http://schemas.microsoft.com/office/drawing/2014/main" id="{22957196-9086-46BB-8BAC-8C9A899D6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294" y="2257425"/>
            <a:ext cx="4505325" cy="234315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83064222-E1DE-4BB0-9C19-50E45B85DCB2}"/>
              </a:ext>
            </a:extLst>
          </p:cNvPr>
          <p:cNvGrpSpPr/>
          <p:nvPr/>
        </p:nvGrpSpPr>
        <p:grpSpPr>
          <a:xfrm>
            <a:off x="1467209" y="2835232"/>
            <a:ext cx="1386360" cy="200880"/>
            <a:chOff x="1467209" y="2835232"/>
            <a:chExt cx="1386360" cy="20088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6A69BE3-3EF6-43BF-9868-BD7C6789C8DA}"/>
                    </a:ext>
                  </a:extLst>
                </p14:cNvPr>
                <p14:cNvContentPartPr/>
                <p14:nvPr/>
              </p14:nvContentPartPr>
              <p14:xfrm>
                <a:off x="1467209" y="2855752"/>
                <a:ext cx="149040" cy="153720"/>
              </p14:xfrm>
            </p:contentPart>
          </mc:Choice>
          <mc:Fallback>
            <p:pic>
              <p:nvPicPr>
                <p:cNvPr id="3" name="Ink 2">
                  <a:extLst>
                    <a:ext uri="{FF2B5EF4-FFF2-40B4-BE49-F238E27FC236}">
                      <a16:creationId xmlns:a16="http://schemas.microsoft.com/office/drawing/2014/main" id="{26A69BE3-3EF6-43BF-9868-BD7C6789C8DA}"/>
                    </a:ext>
                  </a:extLst>
                </p:cNvPr>
                <p:cNvPicPr/>
                <p:nvPr/>
              </p:nvPicPr>
              <p:blipFill>
                <a:blip r:embed="rId4"/>
                <a:stretch>
                  <a:fillRect/>
                </a:stretch>
              </p:blipFill>
              <p:spPr>
                <a:xfrm>
                  <a:off x="1458569" y="2846752"/>
                  <a:ext cx="166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FAB77D9-4F7C-4BCC-8A9D-2E6B7028ED32}"/>
                    </a:ext>
                  </a:extLst>
                </p14:cNvPr>
                <p14:cNvContentPartPr/>
                <p14:nvPr/>
              </p14:nvContentPartPr>
              <p14:xfrm>
                <a:off x="1670249" y="2852512"/>
                <a:ext cx="136440" cy="132120"/>
              </p14:xfrm>
            </p:contentPart>
          </mc:Choice>
          <mc:Fallback>
            <p:pic>
              <p:nvPicPr>
                <p:cNvPr id="4" name="Ink 3">
                  <a:extLst>
                    <a:ext uri="{FF2B5EF4-FFF2-40B4-BE49-F238E27FC236}">
                      <a16:creationId xmlns:a16="http://schemas.microsoft.com/office/drawing/2014/main" id="{2FAB77D9-4F7C-4BCC-8A9D-2E6B7028ED32}"/>
                    </a:ext>
                  </a:extLst>
                </p:cNvPr>
                <p:cNvPicPr/>
                <p:nvPr/>
              </p:nvPicPr>
              <p:blipFill>
                <a:blip r:embed="rId6"/>
                <a:stretch>
                  <a:fillRect/>
                </a:stretch>
              </p:blipFill>
              <p:spPr>
                <a:xfrm>
                  <a:off x="1661249" y="2843512"/>
                  <a:ext cx="1540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30623C4-7344-4DEF-B932-309D79643535}"/>
                    </a:ext>
                  </a:extLst>
                </p14:cNvPr>
                <p14:cNvContentPartPr/>
                <p14:nvPr/>
              </p14:nvContentPartPr>
              <p14:xfrm>
                <a:off x="1840169" y="2847112"/>
                <a:ext cx="128160" cy="136800"/>
              </p14:xfrm>
            </p:contentPart>
          </mc:Choice>
          <mc:Fallback>
            <p:pic>
              <p:nvPicPr>
                <p:cNvPr id="6" name="Ink 5">
                  <a:extLst>
                    <a:ext uri="{FF2B5EF4-FFF2-40B4-BE49-F238E27FC236}">
                      <a16:creationId xmlns:a16="http://schemas.microsoft.com/office/drawing/2014/main" id="{E30623C4-7344-4DEF-B932-309D79643535}"/>
                    </a:ext>
                  </a:extLst>
                </p:cNvPr>
                <p:cNvPicPr/>
                <p:nvPr/>
              </p:nvPicPr>
              <p:blipFill>
                <a:blip r:embed="rId8"/>
                <a:stretch>
                  <a:fillRect/>
                </a:stretch>
              </p:blipFill>
              <p:spPr>
                <a:xfrm>
                  <a:off x="1831529" y="2838472"/>
                  <a:ext cx="1458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E56FA90-A081-4346-8B73-AB6ADD74461F}"/>
                    </a:ext>
                  </a:extLst>
                </p14:cNvPr>
                <p14:cNvContentPartPr/>
                <p14:nvPr/>
              </p14:nvContentPartPr>
              <p14:xfrm>
                <a:off x="2153369" y="2835232"/>
                <a:ext cx="175320" cy="182880"/>
              </p14:xfrm>
            </p:contentPart>
          </mc:Choice>
          <mc:Fallback>
            <p:pic>
              <p:nvPicPr>
                <p:cNvPr id="7" name="Ink 6">
                  <a:extLst>
                    <a:ext uri="{FF2B5EF4-FFF2-40B4-BE49-F238E27FC236}">
                      <a16:creationId xmlns:a16="http://schemas.microsoft.com/office/drawing/2014/main" id="{FE56FA90-A081-4346-8B73-AB6ADD74461F}"/>
                    </a:ext>
                  </a:extLst>
                </p:cNvPr>
                <p:cNvPicPr/>
                <p:nvPr/>
              </p:nvPicPr>
              <p:blipFill>
                <a:blip r:embed="rId10"/>
                <a:stretch>
                  <a:fillRect/>
                </a:stretch>
              </p:blipFill>
              <p:spPr>
                <a:xfrm>
                  <a:off x="2144729" y="2826592"/>
                  <a:ext cx="1929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47281629-0A67-4C47-AC55-1E78599145E9}"/>
                    </a:ext>
                  </a:extLst>
                </p14:cNvPr>
                <p14:cNvContentPartPr/>
                <p14:nvPr/>
              </p14:nvContentPartPr>
              <p14:xfrm>
                <a:off x="2337689" y="2849992"/>
                <a:ext cx="119520" cy="160200"/>
              </p14:xfrm>
            </p:contentPart>
          </mc:Choice>
          <mc:Fallback>
            <p:pic>
              <p:nvPicPr>
                <p:cNvPr id="8" name="Ink 7">
                  <a:extLst>
                    <a:ext uri="{FF2B5EF4-FFF2-40B4-BE49-F238E27FC236}">
                      <a16:creationId xmlns:a16="http://schemas.microsoft.com/office/drawing/2014/main" id="{47281629-0A67-4C47-AC55-1E78599145E9}"/>
                    </a:ext>
                  </a:extLst>
                </p:cNvPr>
                <p:cNvPicPr/>
                <p:nvPr/>
              </p:nvPicPr>
              <p:blipFill>
                <a:blip r:embed="rId12"/>
                <a:stretch>
                  <a:fillRect/>
                </a:stretch>
              </p:blipFill>
              <p:spPr>
                <a:xfrm>
                  <a:off x="2329049" y="2840992"/>
                  <a:ext cx="1371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DB6347FE-71E9-4842-B60B-F49CC814CD00}"/>
                    </a:ext>
                  </a:extLst>
                </p14:cNvPr>
                <p14:cNvContentPartPr/>
                <p14:nvPr/>
              </p14:nvContentPartPr>
              <p14:xfrm>
                <a:off x="2396369" y="2862592"/>
                <a:ext cx="457200" cy="173520"/>
              </p14:xfrm>
            </p:contentPart>
          </mc:Choice>
          <mc:Fallback>
            <p:pic>
              <p:nvPicPr>
                <p:cNvPr id="9" name="Ink 8">
                  <a:extLst>
                    <a:ext uri="{FF2B5EF4-FFF2-40B4-BE49-F238E27FC236}">
                      <a16:creationId xmlns:a16="http://schemas.microsoft.com/office/drawing/2014/main" id="{DB6347FE-71E9-4842-B60B-F49CC814CD00}"/>
                    </a:ext>
                  </a:extLst>
                </p:cNvPr>
                <p:cNvPicPr/>
                <p:nvPr/>
              </p:nvPicPr>
              <p:blipFill>
                <a:blip r:embed="rId14"/>
                <a:stretch>
                  <a:fillRect/>
                </a:stretch>
              </p:blipFill>
              <p:spPr>
                <a:xfrm>
                  <a:off x="2387729" y="2853952"/>
                  <a:ext cx="474840" cy="19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C9712045-38DB-43A5-BB4B-1F1007989D06}"/>
                  </a:ext>
                </a:extLst>
              </p14:cNvPr>
              <p14:cNvContentPartPr/>
              <p14:nvPr/>
            </p14:nvContentPartPr>
            <p14:xfrm>
              <a:off x="1448489" y="3154192"/>
              <a:ext cx="1530000" cy="15480"/>
            </p14:xfrm>
          </p:contentPart>
        </mc:Choice>
        <mc:Fallback>
          <p:pic>
            <p:nvPicPr>
              <p:cNvPr id="11" name="Ink 10">
                <a:extLst>
                  <a:ext uri="{FF2B5EF4-FFF2-40B4-BE49-F238E27FC236}">
                    <a16:creationId xmlns:a16="http://schemas.microsoft.com/office/drawing/2014/main" id="{C9712045-38DB-43A5-BB4B-1F1007989D06}"/>
                  </a:ext>
                </a:extLst>
              </p:cNvPr>
              <p:cNvPicPr/>
              <p:nvPr/>
            </p:nvPicPr>
            <p:blipFill>
              <a:blip r:embed="rId16"/>
              <a:stretch>
                <a:fillRect/>
              </a:stretch>
            </p:blipFill>
            <p:spPr>
              <a:xfrm>
                <a:off x="1439489" y="3145192"/>
                <a:ext cx="1547640" cy="33120"/>
              </a:xfrm>
              <a:prstGeom prst="rect">
                <a:avLst/>
              </a:prstGeom>
            </p:spPr>
          </p:pic>
        </mc:Fallback>
      </mc:AlternateContent>
    </p:spTree>
    <p:extLst>
      <p:ext uri="{BB962C8B-B14F-4D97-AF65-F5344CB8AC3E}">
        <p14:creationId xmlns:p14="http://schemas.microsoft.com/office/powerpoint/2010/main" val="428356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32A4-3751-4863-BFDA-A2472DF001AE}"/>
              </a:ext>
            </a:extLst>
          </p:cNvPr>
          <p:cNvSpPr>
            <a:spLocks noGrp="1"/>
          </p:cNvSpPr>
          <p:nvPr>
            <p:ph type="title"/>
          </p:nvPr>
        </p:nvSpPr>
        <p:spPr>
          <a:xfrm>
            <a:off x="838200" y="0"/>
            <a:ext cx="10515600" cy="1325563"/>
          </a:xfrm>
        </p:spPr>
        <p:txBody>
          <a:bodyPr/>
          <a:lstStyle/>
          <a:p>
            <a:r>
              <a:rPr lang="en-US" dirty="0"/>
              <a:t>Radio application</a:t>
            </a:r>
          </a:p>
        </p:txBody>
      </p:sp>
      <p:pic>
        <p:nvPicPr>
          <p:cNvPr id="4" name="Content Placeholder 3">
            <a:extLst>
              <a:ext uri="{FF2B5EF4-FFF2-40B4-BE49-F238E27FC236}">
                <a16:creationId xmlns:a16="http://schemas.microsoft.com/office/drawing/2014/main" id="{7E9DD3EE-54C9-4957-BB5A-A20BC50E1FE4}"/>
              </a:ext>
            </a:extLst>
          </p:cNvPr>
          <p:cNvPicPr>
            <a:picLocks noGrp="1" noChangeAspect="1"/>
          </p:cNvPicPr>
          <p:nvPr>
            <p:ph idx="1"/>
          </p:nvPr>
        </p:nvPicPr>
        <p:blipFill>
          <a:blip r:embed="rId2"/>
          <a:stretch>
            <a:fillRect/>
          </a:stretch>
        </p:blipFill>
        <p:spPr>
          <a:xfrm>
            <a:off x="1490868" y="1041331"/>
            <a:ext cx="7997687" cy="5581719"/>
          </a:xfrm>
          <a:prstGeom prst="rect">
            <a:avLst/>
          </a:prstGeom>
        </p:spPr>
      </p:pic>
      <p:grpSp>
        <p:nvGrpSpPr>
          <p:cNvPr id="18" name="Group 17">
            <a:extLst>
              <a:ext uri="{FF2B5EF4-FFF2-40B4-BE49-F238E27FC236}">
                <a16:creationId xmlns:a16="http://schemas.microsoft.com/office/drawing/2014/main" id="{BF973398-4CA8-43FE-8D68-0ACC00B07F58}"/>
              </a:ext>
            </a:extLst>
          </p:cNvPr>
          <p:cNvGrpSpPr/>
          <p:nvPr/>
        </p:nvGrpSpPr>
        <p:grpSpPr>
          <a:xfrm>
            <a:off x="8526809" y="519352"/>
            <a:ext cx="1587960" cy="178920"/>
            <a:chOff x="8526809" y="519352"/>
            <a:chExt cx="1587960" cy="17892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25FFADE-03F2-4BF6-A540-051BD1973ACF}"/>
                    </a:ext>
                  </a:extLst>
                </p14:cNvPr>
                <p14:cNvContentPartPr/>
                <p14:nvPr/>
              </p14:nvContentPartPr>
              <p14:xfrm>
                <a:off x="8526809" y="519352"/>
                <a:ext cx="90720" cy="142560"/>
              </p14:xfrm>
            </p:contentPart>
          </mc:Choice>
          <mc:Fallback>
            <p:pic>
              <p:nvPicPr>
                <p:cNvPr id="3" name="Ink 2">
                  <a:extLst>
                    <a:ext uri="{FF2B5EF4-FFF2-40B4-BE49-F238E27FC236}">
                      <a16:creationId xmlns:a16="http://schemas.microsoft.com/office/drawing/2014/main" id="{E25FFADE-03F2-4BF6-A540-051BD1973ACF}"/>
                    </a:ext>
                  </a:extLst>
                </p:cNvPr>
                <p:cNvPicPr/>
                <p:nvPr/>
              </p:nvPicPr>
              <p:blipFill>
                <a:blip r:embed="rId4"/>
                <a:stretch>
                  <a:fillRect/>
                </a:stretch>
              </p:blipFill>
              <p:spPr>
                <a:xfrm>
                  <a:off x="8517809" y="510712"/>
                  <a:ext cx="1083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E9F9C215-99FD-4986-842A-5B490A1988F4}"/>
                    </a:ext>
                  </a:extLst>
                </p14:cNvPr>
                <p14:cNvContentPartPr/>
                <p14:nvPr/>
              </p14:nvContentPartPr>
              <p14:xfrm>
                <a:off x="8626889" y="563632"/>
                <a:ext cx="128520" cy="83880"/>
              </p14:xfrm>
            </p:contentPart>
          </mc:Choice>
          <mc:Fallback>
            <p:pic>
              <p:nvPicPr>
                <p:cNvPr id="5" name="Ink 4">
                  <a:extLst>
                    <a:ext uri="{FF2B5EF4-FFF2-40B4-BE49-F238E27FC236}">
                      <a16:creationId xmlns:a16="http://schemas.microsoft.com/office/drawing/2014/main" id="{E9F9C215-99FD-4986-842A-5B490A1988F4}"/>
                    </a:ext>
                  </a:extLst>
                </p:cNvPr>
                <p:cNvPicPr/>
                <p:nvPr/>
              </p:nvPicPr>
              <p:blipFill>
                <a:blip r:embed="rId6"/>
                <a:stretch>
                  <a:fillRect/>
                </a:stretch>
              </p:blipFill>
              <p:spPr>
                <a:xfrm>
                  <a:off x="8617889" y="554992"/>
                  <a:ext cx="1461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B991E7F9-8E30-4560-91D5-EFE5138433FF}"/>
                    </a:ext>
                  </a:extLst>
                </p14:cNvPr>
                <p14:cNvContentPartPr/>
                <p14:nvPr/>
              </p14:nvContentPartPr>
              <p14:xfrm>
                <a:off x="8803289" y="577312"/>
                <a:ext cx="55800" cy="81720"/>
              </p14:xfrm>
            </p:contentPart>
          </mc:Choice>
          <mc:Fallback>
            <p:pic>
              <p:nvPicPr>
                <p:cNvPr id="6" name="Ink 5">
                  <a:extLst>
                    <a:ext uri="{FF2B5EF4-FFF2-40B4-BE49-F238E27FC236}">
                      <a16:creationId xmlns:a16="http://schemas.microsoft.com/office/drawing/2014/main" id="{B991E7F9-8E30-4560-91D5-EFE5138433FF}"/>
                    </a:ext>
                  </a:extLst>
                </p:cNvPr>
                <p:cNvPicPr/>
                <p:nvPr/>
              </p:nvPicPr>
              <p:blipFill>
                <a:blip r:embed="rId8"/>
                <a:stretch>
                  <a:fillRect/>
                </a:stretch>
              </p:blipFill>
              <p:spPr>
                <a:xfrm>
                  <a:off x="8794289" y="568672"/>
                  <a:ext cx="734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28A9E2E5-7693-4DE5-A9EF-1F3FB21AB3C6}"/>
                    </a:ext>
                  </a:extLst>
                </p14:cNvPr>
                <p14:cNvContentPartPr/>
                <p14:nvPr/>
              </p14:nvContentPartPr>
              <p14:xfrm>
                <a:off x="8889329" y="585952"/>
                <a:ext cx="83160" cy="73800"/>
              </p14:xfrm>
            </p:contentPart>
          </mc:Choice>
          <mc:Fallback>
            <p:pic>
              <p:nvPicPr>
                <p:cNvPr id="7" name="Ink 6">
                  <a:extLst>
                    <a:ext uri="{FF2B5EF4-FFF2-40B4-BE49-F238E27FC236}">
                      <a16:creationId xmlns:a16="http://schemas.microsoft.com/office/drawing/2014/main" id="{28A9E2E5-7693-4DE5-A9EF-1F3FB21AB3C6}"/>
                    </a:ext>
                  </a:extLst>
                </p:cNvPr>
                <p:cNvPicPr/>
                <p:nvPr/>
              </p:nvPicPr>
              <p:blipFill>
                <a:blip r:embed="rId10"/>
                <a:stretch>
                  <a:fillRect/>
                </a:stretch>
              </p:blipFill>
              <p:spPr>
                <a:xfrm>
                  <a:off x="8880689" y="577312"/>
                  <a:ext cx="1008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F4649857-43ED-427C-9B28-E9E8DC8AECC0}"/>
                    </a:ext>
                  </a:extLst>
                </p14:cNvPr>
                <p14:cNvContentPartPr/>
                <p14:nvPr/>
              </p14:nvContentPartPr>
              <p14:xfrm>
                <a:off x="9005969" y="574792"/>
                <a:ext cx="94320" cy="87120"/>
              </p14:xfrm>
            </p:contentPart>
          </mc:Choice>
          <mc:Fallback>
            <p:pic>
              <p:nvPicPr>
                <p:cNvPr id="8" name="Ink 7">
                  <a:extLst>
                    <a:ext uri="{FF2B5EF4-FFF2-40B4-BE49-F238E27FC236}">
                      <a16:creationId xmlns:a16="http://schemas.microsoft.com/office/drawing/2014/main" id="{F4649857-43ED-427C-9B28-E9E8DC8AECC0}"/>
                    </a:ext>
                  </a:extLst>
                </p:cNvPr>
                <p:cNvPicPr/>
                <p:nvPr/>
              </p:nvPicPr>
              <p:blipFill>
                <a:blip r:embed="rId12"/>
                <a:stretch>
                  <a:fillRect/>
                </a:stretch>
              </p:blipFill>
              <p:spPr>
                <a:xfrm>
                  <a:off x="8996969" y="566152"/>
                  <a:ext cx="1119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06E7106A-FC9B-45B1-9A16-94EFBFC41467}"/>
                    </a:ext>
                  </a:extLst>
                </p14:cNvPr>
                <p14:cNvContentPartPr/>
                <p14:nvPr/>
              </p14:nvContentPartPr>
              <p14:xfrm>
                <a:off x="9133409" y="579832"/>
                <a:ext cx="101880" cy="81000"/>
              </p14:xfrm>
            </p:contentPart>
          </mc:Choice>
          <mc:Fallback>
            <p:pic>
              <p:nvPicPr>
                <p:cNvPr id="9" name="Ink 8">
                  <a:extLst>
                    <a:ext uri="{FF2B5EF4-FFF2-40B4-BE49-F238E27FC236}">
                      <a16:creationId xmlns:a16="http://schemas.microsoft.com/office/drawing/2014/main" id="{06E7106A-FC9B-45B1-9A16-94EFBFC41467}"/>
                    </a:ext>
                  </a:extLst>
                </p:cNvPr>
                <p:cNvPicPr/>
                <p:nvPr/>
              </p:nvPicPr>
              <p:blipFill>
                <a:blip r:embed="rId14"/>
                <a:stretch>
                  <a:fillRect/>
                </a:stretch>
              </p:blipFill>
              <p:spPr>
                <a:xfrm>
                  <a:off x="9124769" y="571192"/>
                  <a:ext cx="119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0E8CFA80-D69B-48D2-9A5B-50426D6BF4E0}"/>
                    </a:ext>
                  </a:extLst>
                </p14:cNvPr>
                <p14:cNvContentPartPr/>
                <p14:nvPr/>
              </p14:nvContentPartPr>
              <p14:xfrm>
                <a:off x="9254369" y="577312"/>
                <a:ext cx="108360" cy="84600"/>
              </p14:xfrm>
            </p:contentPart>
          </mc:Choice>
          <mc:Fallback>
            <p:pic>
              <p:nvPicPr>
                <p:cNvPr id="10" name="Ink 9">
                  <a:extLst>
                    <a:ext uri="{FF2B5EF4-FFF2-40B4-BE49-F238E27FC236}">
                      <a16:creationId xmlns:a16="http://schemas.microsoft.com/office/drawing/2014/main" id="{0E8CFA80-D69B-48D2-9A5B-50426D6BF4E0}"/>
                    </a:ext>
                  </a:extLst>
                </p:cNvPr>
                <p:cNvPicPr/>
                <p:nvPr/>
              </p:nvPicPr>
              <p:blipFill>
                <a:blip r:embed="rId16"/>
                <a:stretch>
                  <a:fillRect/>
                </a:stretch>
              </p:blipFill>
              <p:spPr>
                <a:xfrm>
                  <a:off x="9245729" y="568672"/>
                  <a:ext cx="1260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3BC00262-52A6-4ADA-8646-ACA0E666FABF}"/>
                    </a:ext>
                  </a:extLst>
                </p14:cNvPr>
                <p14:cNvContentPartPr/>
                <p14:nvPr/>
              </p14:nvContentPartPr>
              <p14:xfrm>
                <a:off x="9426089" y="590632"/>
                <a:ext cx="242280" cy="107640"/>
              </p14:xfrm>
            </p:contentPart>
          </mc:Choice>
          <mc:Fallback>
            <p:pic>
              <p:nvPicPr>
                <p:cNvPr id="12" name="Ink 11">
                  <a:extLst>
                    <a:ext uri="{FF2B5EF4-FFF2-40B4-BE49-F238E27FC236}">
                      <a16:creationId xmlns:a16="http://schemas.microsoft.com/office/drawing/2014/main" id="{3BC00262-52A6-4ADA-8646-ACA0E666FABF}"/>
                    </a:ext>
                  </a:extLst>
                </p:cNvPr>
                <p:cNvPicPr/>
                <p:nvPr/>
              </p:nvPicPr>
              <p:blipFill>
                <a:blip r:embed="rId18"/>
                <a:stretch>
                  <a:fillRect/>
                </a:stretch>
              </p:blipFill>
              <p:spPr>
                <a:xfrm>
                  <a:off x="9417089" y="581632"/>
                  <a:ext cx="2599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21A0F598-0AA2-4528-927A-4ED258BA32BB}"/>
                    </a:ext>
                  </a:extLst>
                </p14:cNvPr>
                <p14:cNvContentPartPr/>
                <p14:nvPr/>
              </p14:nvContentPartPr>
              <p14:xfrm>
                <a:off x="9770969" y="622312"/>
                <a:ext cx="343800" cy="55800"/>
              </p14:xfrm>
            </p:contentPart>
          </mc:Choice>
          <mc:Fallback>
            <p:pic>
              <p:nvPicPr>
                <p:cNvPr id="13" name="Ink 12">
                  <a:extLst>
                    <a:ext uri="{FF2B5EF4-FFF2-40B4-BE49-F238E27FC236}">
                      <a16:creationId xmlns:a16="http://schemas.microsoft.com/office/drawing/2014/main" id="{21A0F598-0AA2-4528-927A-4ED258BA32BB}"/>
                    </a:ext>
                  </a:extLst>
                </p:cNvPr>
                <p:cNvPicPr/>
                <p:nvPr/>
              </p:nvPicPr>
              <p:blipFill>
                <a:blip r:embed="rId20"/>
                <a:stretch>
                  <a:fillRect/>
                </a:stretch>
              </p:blipFill>
              <p:spPr>
                <a:xfrm>
                  <a:off x="9762329" y="613672"/>
                  <a:ext cx="361440" cy="73440"/>
                </a:xfrm>
                <a:prstGeom prst="rect">
                  <a:avLst/>
                </a:prstGeom>
              </p:spPr>
            </p:pic>
          </mc:Fallback>
        </mc:AlternateContent>
      </p:grpSp>
      <p:grpSp>
        <p:nvGrpSpPr>
          <p:cNvPr id="17" name="Group 16">
            <a:extLst>
              <a:ext uri="{FF2B5EF4-FFF2-40B4-BE49-F238E27FC236}">
                <a16:creationId xmlns:a16="http://schemas.microsoft.com/office/drawing/2014/main" id="{87245040-B573-441B-B045-DF59EB8D979B}"/>
              </a:ext>
            </a:extLst>
          </p:cNvPr>
          <p:cNvGrpSpPr/>
          <p:nvPr/>
        </p:nvGrpSpPr>
        <p:grpSpPr>
          <a:xfrm>
            <a:off x="10339769" y="563272"/>
            <a:ext cx="390240" cy="138600"/>
            <a:chOff x="10339769" y="563272"/>
            <a:chExt cx="390240" cy="138600"/>
          </a:xfrm>
        </p:grpSpPr>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6531E681-3561-4BC2-8E60-93A7326F2F15}"/>
                    </a:ext>
                  </a:extLst>
                </p14:cNvPr>
                <p14:cNvContentPartPr/>
                <p14:nvPr/>
              </p14:nvContentPartPr>
              <p14:xfrm>
                <a:off x="10339769" y="571912"/>
                <a:ext cx="97560" cy="129960"/>
              </p14:xfrm>
            </p:contentPart>
          </mc:Choice>
          <mc:Fallback>
            <p:pic>
              <p:nvPicPr>
                <p:cNvPr id="14" name="Ink 13">
                  <a:extLst>
                    <a:ext uri="{FF2B5EF4-FFF2-40B4-BE49-F238E27FC236}">
                      <a16:creationId xmlns:a16="http://schemas.microsoft.com/office/drawing/2014/main" id="{6531E681-3561-4BC2-8E60-93A7326F2F15}"/>
                    </a:ext>
                  </a:extLst>
                </p:cNvPr>
                <p:cNvPicPr/>
                <p:nvPr/>
              </p:nvPicPr>
              <p:blipFill>
                <a:blip r:embed="rId22"/>
                <a:stretch>
                  <a:fillRect/>
                </a:stretch>
              </p:blipFill>
              <p:spPr>
                <a:xfrm>
                  <a:off x="10330769" y="562912"/>
                  <a:ext cx="115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9BCCF55B-71D1-4FB7-8B0E-E1D450C18126}"/>
                    </a:ext>
                  </a:extLst>
                </p14:cNvPr>
                <p14:cNvContentPartPr/>
                <p14:nvPr/>
              </p14:nvContentPartPr>
              <p14:xfrm>
                <a:off x="10484849" y="664432"/>
                <a:ext cx="6840" cy="6120"/>
              </p14:xfrm>
            </p:contentPart>
          </mc:Choice>
          <mc:Fallback>
            <p:pic>
              <p:nvPicPr>
                <p:cNvPr id="15" name="Ink 14">
                  <a:extLst>
                    <a:ext uri="{FF2B5EF4-FFF2-40B4-BE49-F238E27FC236}">
                      <a16:creationId xmlns:a16="http://schemas.microsoft.com/office/drawing/2014/main" id="{9BCCF55B-71D1-4FB7-8B0E-E1D450C18126}"/>
                    </a:ext>
                  </a:extLst>
                </p:cNvPr>
                <p:cNvPicPr/>
                <p:nvPr/>
              </p:nvPicPr>
              <p:blipFill>
                <a:blip r:embed="rId24"/>
                <a:stretch>
                  <a:fillRect/>
                </a:stretch>
              </p:blipFill>
              <p:spPr>
                <a:xfrm>
                  <a:off x="10476209" y="655792"/>
                  <a:ext cx="244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689C874A-60DE-4BA3-B94E-8BC31DC33DDE}"/>
                    </a:ext>
                  </a:extLst>
                </p14:cNvPr>
                <p14:cNvContentPartPr/>
                <p14:nvPr/>
              </p14:nvContentPartPr>
              <p14:xfrm>
                <a:off x="10534169" y="563272"/>
                <a:ext cx="195840" cy="127800"/>
              </p14:xfrm>
            </p:contentPart>
          </mc:Choice>
          <mc:Fallback>
            <p:pic>
              <p:nvPicPr>
                <p:cNvPr id="16" name="Ink 15">
                  <a:extLst>
                    <a:ext uri="{FF2B5EF4-FFF2-40B4-BE49-F238E27FC236}">
                      <a16:creationId xmlns:a16="http://schemas.microsoft.com/office/drawing/2014/main" id="{689C874A-60DE-4BA3-B94E-8BC31DC33DDE}"/>
                    </a:ext>
                  </a:extLst>
                </p:cNvPr>
                <p:cNvPicPr/>
                <p:nvPr/>
              </p:nvPicPr>
              <p:blipFill>
                <a:blip r:embed="rId26"/>
                <a:stretch>
                  <a:fillRect/>
                </a:stretch>
              </p:blipFill>
              <p:spPr>
                <a:xfrm>
                  <a:off x="10525529" y="554272"/>
                  <a:ext cx="213480" cy="14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40697B12-954F-493E-B99A-AC6EA8A8B40A}"/>
                  </a:ext>
                </a:extLst>
              </p14:cNvPr>
              <p14:cNvContentPartPr/>
              <p14:nvPr/>
            </p14:nvContentPartPr>
            <p14:xfrm>
              <a:off x="10506089" y="825352"/>
              <a:ext cx="96840" cy="236520"/>
            </p14:xfrm>
          </p:contentPart>
        </mc:Choice>
        <mc:Fallback>
          <p:pic>
            <p:nvPicPr>
              <p:cNvPr id="21" name="Ink 20">
                <a:extLst>
                  <a:ext uri="{FF2B5EF4-FFF2-40B4-BE49-F238E27FC236}">
                    <a16:creationId xmlns:a16="http://schemas.microsoft.com/office/drawing/2014/main" id="{40697B12-954F-493E-B99A-AC6EA8A8B40A}"/>
                  </a:ext>
                </a:extLst>
              </p:cNvPr>
              <p:cNvPicPr/>
              <p:nvPr/>
            </p:nvPicPr>
            <p:blipFill>
              <a:blip r:embed="rId28"/>
              <a:stretch>
                <a:fillRect/>
              </a:stretch>
            </p:blipFill>
            <p:spPr>
              <a:xfrm>
                <a:off x="10497449" y="816712"/>
                <a:ext cx="114480" cy="254160"/>
              </a:xfrm>
              <a:prstGeom prst="rect">
                <a:avLst/>
              </a:prstGeom>
            </p:spPr>
          </p:pic>
        </mc:Fallback>
      </mc:AlternateContent>
      <p:grpSp>
        <p:nvGrpSpPr>
          <p:cNvPr id="40" name="Group 39">
            <a:extLst>
              <a:ext uri="{FF2B5EF4-FFF2-40B4-BE49-F238E27FC236}">
                <a16:creationId xmlns:a16="http://schemas.microsoft.com/office/drawing/2014/main" id="{1EA05A98-38B4-4D83-BD23-1EB459E34E40}"/>
              </a:ext>
            </a:extLst>
          </p:cNvPr>
          <p:cNvGrpSpPr/>
          <p:nvPr/>
        </p:nvGrpSpPr>
        <p:grpSpPr>
          <a:xfrm>
            <a:off x="10077329" y="1233592"/>
            <a:ext cx="1560240" cy="200160"/>
            <a:chOff x="10077329" y="1233592"/>
            <a:chExt cx="1560240" cy="200160"/>
          </a:xfrm>
        </p:grpSpPr>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AEB29DCC-3FFC-41A3-A789-79B22A91C9C1}"/>
                    </a:ext>
                  </a:extLst>
                </p14:cNvPr>
                <p14:cNvContentPartPr/>
                <p14:nvPr/>
              </p14:nvContentPartPr>
              <p14:xfrm>
                <a:off x="10077329" y="1238992"/>
                <a:ext cx="142200" cy="162000"/>
              </p14:xfrm>
            </p:contentPart>
          </mc:Choice>
          <mc:Fallback>
            <p:pic>
              <p:nvPicPr>
                <p:cNvPr id="22" name="Ink 21">
                  <a:extLst>
                    <a:ext uri="{FF2B5EF4-FFF2-40B4-BE49-F238E27FC236}">
                      <a16:creationId xmlns:a16="http://schemas.microsoft.com/office/drawing/2014/main" id="{AEB29DCC-3FFC-41A3-A789-79B22A91C9C1}"/>
                    </a:ext>
                  </a:extLst>
                </p:cNvPr>
                <p:cNvPicPr/>
                <p:nvPr/>
              </p:nvPicPr>
              <p:blipFill>
                <a:blip r:embed="rId30"/>
                <a:stretch>
                  <a:fillRect/>
                </a:stretch>
              </p:blipFill>
              <p:spPr>
                <a:xfrm>
                  <a:off x="10068329" y="1230352"/>
                  <a:ext cx="159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 name="Ink 27">
                  <a:extLst>
                    <a:ext uri="{FF2B5EF4-FFF2-40B4-BE49-F238E27FC236}">
                      <a16:creationId xmlns:a16="http://schemas.microsoft.com/office/drawing/2014/main" id="{DD52E88D-33E8-42BF-BC8C-610981BEB53A}"/>
                    </a:ext>
                  </a:extLst>
                </p14:cNvPr>
                <p14:cNvContentPartPr/>
                <p14:nvPr/>
              </p14:nvContentPartPr>
              <p14:xfrm>
                <a:off x="10229969" y="1334392"/>
                <a:ext cx="60120" cy="65880"/>
              </p14:xfrm>
            </p:contentPart>
          </mc:Choice>
          <mc:Fallback>
            <p:pic>
              <p:nvPicPr>
                <p:cNvPr id="28" name="Ink 27">
                  <a:extLst>
                    <a:ext uri="{FF2B5EF4-FFF2-40B4-BE49-F238E27FC236}">
                      <a16:creationId xmlns:a16="http://schemas.microsoft.com/office/drawing/2014/main" id="{DD52E88D-33E8-42BF-BC8C-610981BEB53A}"/>
                    </a:ext>
                  </a:extLst>
                </p:cNvPr>
                <p:cNvPicPr/>
                <p:nvPr/>
              </p:nvPicPr>
              <p:blipFill>
                <a:blip r:embed="rId32"/>
                <a:stretch>
                  <a:fillRect/>
                </a:stretch>
              </p:blipFill>
              <p:spPr>
                <a:xfrm>
                  <a:off x="10220969" y="1325392"/>
                  <a:ext cx="7776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9" name="Ink 28">
                  <a:extLst>
                    <a:ext uri="{FF2B5EF4-FFF2-40B4-BE49-F238E27FC236}">
                      <a16:creationId xmlns:a16="http://schemas.microsoft.com/office/drawing/2014/main" id="{548C3FE8-CB13-4CDD-A6F2-9A330AA9F835}"/>
                    </a:ext>
                  </a:extLst>
                </p14:cNvPr>
                <p14:cNvContentPartPr/>
                <p14:nvPr/>
              </p14:nvContentPartPr>
              <p14:xfrm>
                <a:off x="10353089" y="1321792"/>
                <a:ext cx="122040" cy="66960"/>
              </p14:xfrm>
            </p:contentPart>
          </mc:Choice>
          <mc:Fallback>
            <p:pic>
              <p:nvPicPr>
                <p:cNvPr id="29" name="Ink 28">
                  <a:extLst>
                    <a:ext uri="{FF2B5EF4-FFF2-40B4-BE49-F238E27FC236}">
                      <a16:creationId xmlns:a16="http://schemas.microsoft.com/office/drawing/2014/main" id="{548C3FE8-CB13-4CDD-A6F2-9A330AA9F835}"/>
                    </a:ext>
                  </a:extLst>
                </p:cNvPr>
                <p:cNvPicPr/>
                <p:nvPr/>
              </p:nvPicPr>
              <p:blipFill>
                <a:blip r:embed="rId34"/>
                <a:stretch>
                  <a:fillRect/>
                </a:stretch>
              </p:blipFill>
              <p:spPr>
                <a:xfrm>
                  <a:off x="10344449" y="1312792"/>
                  <a:ext cx="1396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7D81FB74-00D3-4795-B939-A5741F154BF9}"/>
                    </a:ext>
                  </a:extLst>
                </p14:cNvPr>
                <p14:cNvContentPartPr/>
                <p14:nvPr/>
              </p14:nvContentPartPr>
              <p14:xfrm>
                <a:off x="10503569" y="1328272"/>
                <a:ext cx="145800" cy="76680"/>
              </p14:xfrm>
            </p:contentPart>
          </mc:Choice>
          <mc:Fallback>
            <p:pic>
              <p:nvPicPr>
                <p:cNvPr id="30" name="Ink 29">
                  <a:extLst>
                    <a:ext uri="{FF2B5EF4-FFF2-40B4-BE49-F238E27FC236}">
                      <a16:creationId xmlns:a16="http://schemas.microsoft.com/office/drawing/2014/main" id="{7D81FB74-00D3-4795-B939-A5741F154BF9}"/>
                    </a:ext>
                  </a:extLst>
                </p:cNvPr>
                <p:cNvPicPr/>
                <p:nvPr/>
              </p:nvPicPr>
              <p:blipFill>
                <a:blip r:embed="rId36"/>
                <a:stretch>
                  <a:fillRect/>
                </a:stretch>
              </p:blipFill>
              <p:spPr>
                <a:xfrm>
                  <a:off x="10494569" y="1319632"/>
                  <a:ext cx="1634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1" name="Ink 30">
                  <a:extLst>
                    <a:ext uri="{FF2B5EF4-FFF2-40B4-BE49-F238E27FC236}">
                      <a16:creationId xmlns:a16="http://schemas.microsoft.com/office/drawing/2014/main" id="{EE9CEEB0-4C1F-4870-A9F5-2C3E59CD150E}"/>
                    </a:ext>
                  </a:extLst>
                </p14:cNvPr>
                <p14:cNvContentPartPr/>
                <p14:nvPr/>
              </p14:nvContentPartPr>
              <p14:xfrm>
                <a:off x="10674569" y="1330792"/>
                <a:ext cx="138600" cy="83880"/>
              </p14:xfrm>
            </p:contentPart>
          </mc:Choice>
          <mc:Fallback>
            <p:pic>
              <p:nvPicPr>
                <p:cNvPr id="31" name="Ink 30">
                  <a:extLst>
                    <a:ext uri="{FF2B5EF4-FFF2-40B4-BE49-F238E27FC236}">
                      <a16:creationId xmlns:a16="http://schemas.microsoft.com/office/drawing/2014/main" id="{EE9CEEB0-4C1F-4870-A9F5-2C3E59CD150E}"/>
                    </a:ext>
                  </a:extLst>
                </p:cNvPr>
                <p:cNvPicPr/>
                <p:nvPr/>
              </p:nvPicPr>
              <p:blipFill>
                <a:blip r:embed="rId38"/>
                <a:stretch>
                  <a:fillRect/>
                </a:stretch>
              </p:blipFill>
              <p:spPr>
                <a:xfrm>
                  <a:off x="10665569" y="1322152"/>
                  <a:ext cx="1562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2" name="Ink 31">
                  <a:extLst>
                    <a:ext uri="{FF2B5EF4-FFF2-40B4-BE49-F238E27FC236}">
                      <a16:creationId xmlns:a16="http://schemas.microsoft.com/office/drawing/2014/main" id="{50EE957D-B5BA-41A4-AF05-A4BB9A1FBC89}"/>
                    </a:ext>
                  </a:extLst>
                </p14:cNvPr>
                <p14:cNvContentPartPr/>
                <p14:nvPr/>
              </p14:nvContentPartPr>
              <p14:xfrm>
                <a:off x="10822889" y="1322512"/>
                <a:ext cx="188640" cy="81000"/>
              </p14:xfrm>
            </p:contentPart>
          </mc:Choice>
          <mc:Fallback>
            <p:pic>
              <p:nvPicPr>
                <p:cNvPr id="32" name="Ink 31">
                  <a:extLst>
                    <a:ext uri="{FF2B5EF4-FFF2-40B4-BE49-F238E27FC236}">
                      <a16:creationId xmlns:a16="http://schemas.microsoft.com/office/drawing/2014/main" id="{50EE957D-B5BA-41A4-AF05-A4BB9A1FBC89}"/>
                    </a:ext>
                  </a:extLst>
                </p:cNvPr>
                <p:cNvPicPr/>
                <p:nvPr/>
              </p:nvPicPr>
              <p:blipFill>
                <a:blip r:embed="rId40"/>
                <a:stretch>
                  <a:fillRect/>
                </a:stretch>
              </p:blipFill>
              <p:spPr>
                <a:xfrm>
                  <a:off x="10814249" y="1313872"/>
                  <a:ext cx="2062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3" name="Ink 32">
                  <a:extLst>
                    <a:ext uri="{FF2B5EF4-FFF2-40B4-BE49-F238E27FC236}">
                      <a16:creationId xmlns:a16="http://schemas.microsoft.com/office/drawing/2014/main" id="{6FD58177-9692-4D5B-A4FA-8D77D9C817D6}"/>
                    </a:ext>
                  </a:extLst>
                </p14:cNvPr>
                <p14:cNvContentPartPr/>
                <p14:nvPr/>
              </p14:nvContentPartPr>
              <p14:xfrm>
                <a:off x="10998209" y="1233592"/>
                <a:ext cx="55440" cy="43920"/>
              </p14:xfrm>
            </p:contentPart>
          </mc:Choice>
          <mc:Fallback>
            <p:pic>
              <p:nvPicPr>
                <p:cNvPr id="33" name="Ink 32">
                  <a:extLst>
                    <a:ext uri="{FF2B5EF4-FFF2-40B4-BE49-F238E27FC236}">
                      <a16:creationId xmlns:a16="http://schemas.microsoft.com/office/drawing/2014/main" id="{6FD58177-9692-4D5B-A4FA-8D77D9C817D6}"/>
                    </a:ext>
                  </a:extLst>
                </p:cNvPr>
                <p:cNvPicPr/>
                <p:nvPr/>
              </p:nvPicPr>
              <p:blipFill>
                <a:blip r:embed="rId42"/>
                <a:stretch>
                  <a:fillRect/>
                </a:stretch>
              </p:blipFill>
              <p:spPr>
                <a:xfrm>
                  <a:off x="10989209" y="1224952"/>
                  <a:ext cx="730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4" name="Ink 33">
                  <a:extLst>
                    <a:ext uri="{FF2B5EF4-FFF2-40B4-BE49-F238E27FC236}">
                      <a16:creationId xmlns:a16="http://schemas.microsoft.com/office/drawing/2014/main" id="{86379F64-DC5D-4A96-BB0A-399659990266}"/>
                    </a:ext>
                  </a:extLst>
                </p14:cNvPr>
                <p14:cNvContentPartPr/>
                <p14:nvPr/>
              </p14:nvContentPartPr>
              <p14:xfrm>
                <a:off x="11064089" y="1323232"/>
                <a:ext cx="93600" cy="78480"/>
              </p14:xfrm>
            </p:contentPart>
          </mc:Choice>
          <mc:Fallback>
            <p:pic>
              <p:nvPicPr>
                <p:cNvPr id="34" name="Ink 33">
                  <a:extLst>
                    <a:ext uri="{FF2B5EF4-FFF2-40B4-BE49-F238E27FC236}">
                      <a16:creationId xmlns:a16="http://schemas.microsoft.com/office/drawing/2014/main" id="{86379F64-DC5D-4A96-BB0A-399659990266}"/>
                    </a:ext>
                  </a:extLst>
                </p:cNvPr>
                <p:cNvPicPr/>
                <p:nvPr/>
              </p:nvPicPr>
              <p:blipFill>
                <a:blip r:embed="rId44"/>
                <a:stretch>
                  <a:fillRect/>
                </a:stretch>
              </p:blipFill>
              <p:spPr>
                <a:xfrm>
                  <a:off x="11055449" y="1314592"/>
                  <a:ext cx="1112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5" name="Ink 34">
                  <a:extLst>
                    <a:ext uri="{FF2B5EF4-FFF2-40B4-BE49-F238E27FC236}">
                      <a16:creationId xmlns:a16="http://schemas.microsoft.com/office/drawing/2014/main" id="{19003437-9EA2-4C4D-B15E-BD0CE9CC93CE}"/>
                    </a:ext>
                  </a:extLst>
                </p14:cNvPr>
                <p14:cNvContentPartPr/>
                <p14:nvPr/>
              </p14:nvContentPartPr>
              <p14:xfrm>
                <a:off x="11144009" y="1283992"/>
                <a:ext cx="163440" cy="137520"/>
              </p14:xfrm>
            </p:contentPart>
          </mc:Choice>
          <mc:Fallback>
            <p:pic>
              <p:nvPicPr>
                <p:cNvPr id="35" name="Ink 34">
                  <a:extLst>
                    <a:ext uri="{FF2B5EF4-FFF2-40B4-BE49-F238E27FC236}">
                      <a16:creationId xmlns:a16="http://schemas.microsoft.com/office/drawing/2014/main" id="{19003437-9EA2-4C4D-B15E-BD0CE9CC93CE}"/>
                    </a:ext>
                  </a:extLst>
                </p:cNvPr>
                <p:cNvPicPr/>
                <p:nvPr/>
              </p:nvPicPr>
              <p:blipFill>
                <a:blip r:embed="rId46"/>
                <a:stretch>
                  <a:fillRect/>
                </a:stretch>
              </p:blipFill>
              <p:spPr>
                <a:xfrm>
                  <a:off x="11135369" y="1275352"/>
                  <a:ext cx="1810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7" name="Ink 36">
                  <a:extLst>
                    <a:ext uri="{FF2B5EF4-FFF2-40B4-BE49-F238E27FC236}">
                      <a16:creationId xmlns:a16="http://schemas.microsoft.com/office/drawing/2014/main" id="{D81DFEB7-4DEC-4776-8624-A879F75ED231}"/>
                    </a:ext>
                  </a:extLst>
                </p14:cNvPr>
                <p14:cNvContentPartPr/>
                <p14:nvPr/>
              </p14:nvContentPartPr>
              <p14:xfrm>
                <a:off x="11255249" y="1241152"/>
                <a:ext cx="150480" cy="164160"/>
              </p14:xfrm>
            </p:contentPart>
          </mc:Choice>
          <mc:Fallback>
            <p:pic>
              <p:nvPicPr>
                <p:cNvPr id="37" name="Ink 36">
                  <a:extLst>
                    <a:ext uri="{FF2B5EF4-FFF2-40B4-BE49-F238E27FC236}">
                      <a16:creationId xmlns:a16="http://schemas.microsoft.com/office/drawing/2014/main" id="{D81DFEB7-4DEC-4776-8624-A879F75ED231}"/>
                    </a:ext>
                  </a:extLst>
                </p:cNvPr>
                <p:cNvPicPr/>
                <p:nvPr/>
              </p:nvPicPr>
              <p:blipFill>
                <a:blip r:embed="rId48"/>
                <a:stretch>
                  <a:fillRect/>
                </a:stretch>
              </p:blipFill>
              <p:spPr>
                <a:xfrm>
                  <a:off x="11246249" y="1232512"/>
                  <a:ext cx="1681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8" name="Ink 37">
                  <a:extLst>
                    <a:ext uri="{FF2B5EF4-FFF2-40B4-BE49-F238E27FC236}">
                      <a16:creationId xmlns:a16="http://schemas.microsoft.com/office/drawing/2014/main" id="{3A203E0F-4DF1-475C-BD77-68E0F1EFDC46}"/>
                    </a:ext>
                  </a:extLst>
                </p14:cNvPr>
                <p14:cNvContentPartPr/>
                <p14:nvPr/>
              </p14:nvContentPartPr>
              <p14:xfrm>
                <a:off x="11436329" y="1316032"/>
                <a:ext cx="63360" cy="78840"/>
              </p14:xfrm>
            </p:contentPart>
          </mc:Choice>
          <mc:Fallback>
            <p:pic>
              <p:nvPicPr>
                <p:cNvPr id="38" name="Ink 37">
                  <a:extLst>
                    <a:ext uri="{FF2B5EF4-FFF2-40B4-BE49-F238E27FC236}">
                      <a16:creationId xmlns:a16="http://schemas.microsoft.com/office/drawing/2014/main" id="{3A203E0F-4DF1-475C-BD77-68E0F1EFDC46}"/>
                    </a:ext>
                  </a:extLst>
                </p:cNvPr>
                <p:cNvPicPr/>
                <p:nvPr/>
              </p:nvPicPr>
              <p:blipFill>
                <a:blip r:embed="rId50"/>
                <a:stretch>
                  <a:fillRect/>
                </a:stretch>
              </p:blipFill>
              <p:spPr>
                <a:xfrm>
                  <a:off x="11427689" y="1307032"/>
                  <a:ext cx="810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9" name="Ink 38">
                  <a:extLst>
                    <a:ext uri="{FF2B5EF4-FFF2-40B4-BE49-F238E27FC236}">
                      <a16:creationId xmlns:a16="http://schemas.microsoft.com/office/drawing/2014/main" id="{F7A73F47-FB60-4ED3-9BFE-993D6572F659}"/>
                    </a:ext>
                  </a:extLst>
                </p14:cNvPr>
                <p14:cNvContentPartPr/>
                <p14:nvPr/>
              </p14:nvContentPartPr>
              <p14:xfrm>
                <a:off x="11534969" y="1319272"/>
                <a:ext cx="102600" cy="114480"/>
              </p14:xfrm>
            </p:contentPart>
          </mc:Choice>
          <mc:Fallback>
            <p:pic>
              <p:nvPicPr>
                <p:cNvPr id="39" name="Ink 38">
                  <a:extLst>
                    <a:ext uri="{FF2B5EF4-FFF2-40B4-BE49-F238E27FC236}">
                      <a16:creationId xmlns:a16="http://schemas.microsoft.com/office/drawing/2014/main" id="{F7A73F47-FB60-4ED3-9BFE-993D6572F659}"/>
                    </a:ext>
                  </a:extLst>
                </p:cNvPr>
                <p:cNvPicPr/>
                <p:nvPr/>
              </p:nvPicPr>
              <p:blipFill>
                <a:blip r:embed="rId52"/>
                <a:stretch>
                  <a:fillRect/>
                </a:stretch>
              </p:blipFill>
              <p:spPr>
                <a:xfrm>
                  <a:off x="11526329" y="1310272"/>
                  <a:ext cx="120240" cy="132120"/>
                </a:xfrm>
                <a:prstGeom prst="rect">
                  <a:avLst/>
                </a:prstGeom>
              </p:spPr>
            </p:pic>
          </mc:Fallback>
        </mc:AlternateContent>
      </p:grpSp>
      <p:grpSp>
        <p:nvGrpSpPr>
          <p:cNvPr id="58" name="Group 57">
            <a:extLst>
              <a:ext uri="{FF2B5EF4-FFF2-40B4-BE49-F238E27FC236}">
                <a16:creationId xmlns:a16="http://schemas.microsoft.com/office/drawing/2014/main" id="{EE970E6B-845C-4EE6-8F85-B1884515B028}"/>
              </a:ext>
            </a:extLst>
          </p:cNvPr>
          <p:cNvGrpSpPr/>
          <p:nvPr/>
        </p:nvGrpSpPr>
        <p:grpSpPr>
          <a:xfrm>
            <a:off x="3838169" y="3287752"/>
            <a:ext cx="1080000" cy="227880"/>
            <a:chOff x="3838169" y="3287752"/>
            <a:chExt cx="1080000" cy="227880"/>
          </a:xfrm>
        </p:grpSpPr>
        <mc:AlternateContent xmlns:mc="http://schemas.openxmlformats.org/markup-compatibility/2006">
          <mc:Choice xmlns:p14="http://schemas.microsoft.com/office/powerpoint/2010/main" Requires="p14">
            <p:contentPart p14:bwMode="auto" r:id="rId53">
              <p14:nvContentPartPr>
                <p14:cNvPr id="52" name="Ink 51">
                  <a:extLst>
                    <a:ext uri="{FF2B5EF4-FFF2-40B4-BE49-F238E27FC236}">
                      <a16:creationId xmlns:a16="http://schemas.microsoft.com/office/drawing/2014/main" id="{8A2E0277-3AFB-45FF-9430-9D18E3B51EEC}"/>
                    </a:ext>
                  </a:extLst>
                </p14:cNvPr>
                <p14:cNvContentPartPr/>
                <p14:nvPr/>
              </p14:nvContentPartPr>
              <p14:xfrm>
                <a:off x="3838169" y="3333472"/>
                <a:ext cx="352440" cy="38880"/>
              </p14:xfrm>
            </p:contentPart>
          </mc:Choice>
          <mc:Fallback>
            <p:pic>
              <p:nvPicPr>
                <p:cNvPr id="52" name="Ink 51">
                  <a:extLst>
                    <a:ext uri="{FF2B5EF4-FFF2-40B4-BE49-F238E27FC236}">
                      <a16:creationId xmlns:a16="http://schemas.microsoft.com/office/drawing/2014/main" id="{8A2E0277-3AFB-45FF-9430-9D18E3B51EEC}"/>
                    </a:ext>
                  </a:extLst>
                </p:cNvPr>
                <p:cNvPicPr/>
                <p:nvPr/>
              </p:nvPicPr>
              <p:blipFill>
                <a:blip r:embed="rId54"/>
                <a:stretch>
                  <a:fillRect/>
                </a:stretch>
              </p:blipFill>
              <p:spPr>
                <a:xfrm>
                  <a:off x="3829529" y="3324832"/>
                  <a:ext cx="3700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3" name="Ink 52">
                  <a:extLst>
                    <a:ext uri="{FF2B5EF4-FFF2-40B4-BE49-F238E27FC236}">
                      <a16:creationId xmlns:a16="http://schemas.microsoft.com/office/drawing/2014/main" id="{83355529-67B5-4FEE-BCDC-13FE7699717B}"/>
                    </a:ext>
                  </a:extLst>
                </p14:cNvPr>
                <p14:cNvContentPartPr/>
                <p14:nvPr/>
              </p14:nvContentPartPr>
              <p14:xfrm>
                <a:off x="4228409" y="3314392"/>
                <a:ext cx="51480" cy="107280"/>
              </p14:xfrm>
            </p:contentPart>
          </mc:Choice>
          <mc:Fallback>
            <p:pic>
              <p:nvPicPr>
                <p:cNvPr id="53" name="Ink 52">
                  <a:extLst>
                    <a:ext uri="{FF2B5EF4-FFF2-40B4-BE49-F238E27FC236}">
                      <a16:creationId xmlns:a16="http://schemas.microsoft.com/office/drawing/2014/main" id="{83355529-67B5-4FEE-BCDC-13FE7699717B}"/>
                    </a:ext>
                  </a:extLst>
                </p:cNvPr>
                <p:cNvPicPr/>
                <p:nvPr/>
              </p:nvPicPr>
              <p:blipFill>
                <a:blip r:embed="rId56"/>
                <a:stretch>
                  <a:fillRect/>
                </a:stretch>
              </p:blipFill>
              <p:spPr>
                <a:xfrm>
                  <a:off x="4219769" y="3305392"/>
                  <a:ext cx="691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4" name="Ink 53">
                  <a:extLst>
                    <a:ext uri="{FF2B5EF4-FFF2-40B4-BE49-F238E27FC236}">
                      <a16:creationId xmlns:a16="http://schemas.microsoft.com/office/drawing/2014/main" id="{2502E1A3-D9CC-4146-A7D1-7DA05B6E5EA1}"/>
                    </a:ext>
                  </a:extLst>
                </p14:cNvPr>
                <p14:cNvContentPartPr/>
                <p14:nvPr/>
              </p14:nvContentPartPr>
              <p14:xfrm>
                <a:off x="4338569" y="3317632"/>
                <a:ext cx="77400" cy="167760"/>
              </p14:xfrm>
            </p:contentPart>
          </mc:Choice>
          <mc:Fallback>
            <p:pic>
              <p:nvPicPr>
                <p:cNvPr id="54" name="Ink 53">
                  <a:extLst>
                    <a:ext uri="{FF2B5EF4-FFF2-40B4-BE49-F238E27FC236}">
                      <a16:creationId xmlns:a16="http://schemas.microsoft.com/office/drawing/2014/main" id="{2502E1A3-D9CC-4146-A7D1-7DA05B6E5EA1}"/>
                    </a:ext>
                  </a:extLst>
                </p:cNvPr>
                <p:cNvPicPr/>
                <p:nvPr/>
              </p:nvPicPr>
              <p:blipFill>
                <a:blip r:embed="rId58"/>
                <a:stretch>
                  <a:fillRect/>
                </a:stretch>
              </p:blipFill>
              <p:spPr>
                <a:xfrm>
                  <a:off x="4329929" y="3308992"/>
                  <a:ext cx="950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5" name="Ink 54">
                  <a:extLst>
                    <a:ext uri="{FF2B5EF4-FFF2-40B4-BE49-F238E27FC236}">
                      <a16:creationId xmlns:a16="http://schemas.microsoft.com/office/drawing/2014/main" id="{55E07285-0411-4F8F-A885-DDF50D7BC08C}"/>
                    </a:ext>
                  </a:extLst>
                </p14:cNvPr>
                <p14:cNvContentPartPr/>
                <p14:nvPr/>
              </p14:nvContentPartPr>
              <p14:xfrm>
                <a:off x="4433609" y="3319072"/>
                <a:ext cx="101880" cy="77400"/>
              </p14:xfrm>
            </p:contentPart>
          </mc:Choice>
          <mc:Fallback>
            <p:pic>
              <p:nvPicPr>
                <p:cNvPr id="55" name="Ink 54">
                  <a:extLst>
                    <a:ext uri="{FF2B5EF4-FFF2-40B4-BE49-F238E27FC236}">
                      <a16:creationId xmlns:a16="http://schemas.microsoft.com/office/drawing/2014/main" id="{55E07285-0411-4F8F-A885-DDF50D7BC08C}"/>
                    </a:ext>
                  </a:extLst>
                </p:cNvPr>
                <p:cNvPicPr/>
                <p:nvPr/>
              </p:nvPicPr>
              <p:blipFill>
                <a:blip r:embed="rId60"/>
                <a:stretch>
                  <a:fillRect/>
                </a:stretch>
              </p:blipFill>
              <p:spPr>
                <a:xfrm>
                  <a:off x="4424609" y="3310072"/>
                  <a:ext cx="1195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6" name="Ink 55">
                  <a:extLst>
                    <a:ext uri="{FF2B5EF4-FFF2-40B4-BE49-F238E27FC236}">
                      <a16:creationId xmlns:a16="http://schemas.microsoft.com/office/drawing/2014/main" id="{B967E41F-301B-4BC4-9639-B2AA77CB9239}"/>
                    </a:ext>
                  </a:extLst>
                </p14:cNvPr>
                <p14:cNvContentPartPr/>
                <p14:nvPr/>
              </p14:nvContentPartPr>
              <p14:xfrm>
                <a:off x="4513529" y="3291352"/>
                <a:ext cx="221040" cy="123120"/>
              </p14:xfrm>
            </p:contentPart>
          </mc:Choice>
          <mc:Fallback>
            <p:pic>
              <p:nvPicPr>
                <p:cNvPr id="56" name="Ink 55">
                  <a:extLst>
                    <a:ext uri="{FF2B5EF4-FFF2-40B4-BE49-F238E27FC236}">
                      <a16:creationId xmlns:a16="http://schemas.microsoft.com/office/drawing/2014/main" id="{B967E41F-301B-4BC4-9639-B2AA77CB9239}"/>
                    </a:ext>
                  </a:extLst>
                </p:cNvPr>
                <p:cNvPicPr/>
                <p:nvPr/>
              </p:nvPicPr>
              <p:blipFill>
                <a:blip r:embed="rId62"/>
                <a:stretch>
                  <a:fillRect/>
                </a:stretch>
              </p:blipFill>
              <p:spPr>
                <a:xfrm>
                  <a:off x="4504889" y="3282352"/>
                  <a:ext cx="2386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7" name="Ink 56">
                  <a:extLst>
                    <a:ext uri="{FF2B5EF4-FFF2-40B4-BE49-F238E27FC236}">
                      <a16:creationId xmlns:a16="http://schemas.microsoft.com/office/drawing/2014/main" id="{64AFA948-A320-4512-B64D-B725D8375074}"/>
                    </a:ext>
                  </a:extLst>
                </p14:cNvPr>
                <p14:cNvContentPartPr/>
                <p14:nvPr/>
              </p14:nvContentPartPr>
              <p14:xfrm>
                <a:off x="4759049" y="3287752"/>
                <a:ext cx="159120" cy="227880"/>
              </p14:xfrm>
            </p:contentPart>
          </mc:Choice>
          <mc:Fallback>
            <p:pic>
              <p:nvPicPr>
                <p:cNvPr id="57" name="Ink 56">
                  <a:extLst>
                    <a:ext uri="{FF2B5EF4-FFF2-40B4-BE49-F238E27FC236}">
                      <a16:creationId xmlns:a16="http://schemas.microsoft.com/office/drawing/2014/main" id="{64AFA948-A320-4512-B64D-B725D8375074}"/>
                    </a:ext>
                  </a:extLst>
                </p:cNvPr>
                <p:cNvPicPr/>
                <p:nvPr/>
              </p:nvPicPr>
              <p:blipFill>
                <a:blip r:embed="rId64"/>
                <a:stretch>
                  <a:fillRect/>
                </a:stretch>
              </p:blipFill>
              <p:spPr>
                <a:xfrm>
                  <a:off x="4750409" y="3278752"/>
                  <a:ext cx="176760" cy="245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189" name="Ink 188">
                <a:extLst>
                  <a:ext uri="{FF2B5EF4-FFF2-40B4-BE49-F238E27FC236}">
                    <a16:creationId xmlns:a16="http://schemas.microsoft.com/office/drawing/2014/main" id="{5E0DC742-4D10-4187-997C-299F630090D6}"/>
                  </a:ext>
                </a:extLst>
              </p14:cNvPr>
              <p14:cNvContentPartPr/>
              <p14:nvPr/>
            </p14:nvContentPartPr>
            <p14:xfrm>
              <a:off x="3449369" y="2832352"/>
              <a:ext cx="154440" cy="32040"/>
            </p14:xfrm>
          </p:contentPart>
        </mc:Choice>
        <mc:Fallback>
          <p:pic>
            <p:nvPicPr>
              <p:cNvPr id="189" name="Ink 188">
                <a:extLst>
                  <a:ext uri="{FF2B5EF4-FFF2-40B4-BE49-F238E27FC236}">
                    <a16:creationId xmlns:a16="http://schemas.microsoft.com/office/drawing/2014/main" id="{5E0DC742-4D10-4187-997C-299F630090D6}"/>
                  </a:ext>
                </a:extLst>
              </p:cNvPr>
              <p:cNvPicPr/>
              <p:nvPr/>
            </p:nvPicPr>
            <p:blipFill>
              <a:blip r:embed="rId66"/>
              <a:stretch>
                <a:fillRect/>
              </a:stretch>
            </p:blipFill>
            <p:spPr>
              <a:xfrm>
                <a:off x="3440369" y="2823352"/>
                <a:ext cx="172080" cy="49680"/>
              </a:xfrm>
              <a:prstGeom prst="rect">
                <a:avLst/>
              </a:prstGeom>
            </p:spPr>
          </p:pic>
        </mc:Fallback>
      </mc:AlternateContent>
      <p:grpSp>
        <p:nvGrpSpPr>
          <p:cNvPr id="197" name="Group 196">
            <a:extLst>
              <a:ext uri="{FF2B5EF4-FFF2-40B4-BE49-F238E27FC236}">
                <a16:creationId xmlns:a16="http://schemas.microsoft.com/office/drawing/2014/main" id="{6936A60B-0511-4029-9E58-48F2F3CC57F8}"/>
              </a:ext>
            </a:extLst>
          </p:cNvPr>
          <p:cNvGrpSpPr/>
          <p:nvPr/>
        </p:nvGrpSpPr>
        <p:grpSpPr>
          <a:xfrm>
            <a:off x="538409" y="1394872"/>
            <a:ext cx="920520" cy="190080"/>
            <a:chOff x="538409" y="1394872"/>
            <a:chExt cx="920520" cy="190080"/>
          </a:xfrm>
        </p:grpSpPr>
        <mc:AlternateContent xmlns:mc="http://schemas.openxmlformats.org/markup-compatibility/2006">
          <mc:Choice xmlns:p14="http://schemas.microsoft.com/office/powerpoint/2010/main" Requires="p14">
            <p:contentPart p14:bwMode="auto" r:id="rId67">
              <p14:nvContentPartPr>
                <p14:cNvPr id="190" name="Ink 189">
                  <a:extLst>
                    <a:ext uri="{FF2B5EF4-FFF2-40B4-BE49-F238E27FC236}">
                      <a16:creationId xmlns:a16="http://schemas.microsoft.com/office/drawing/2014/main" id="{210EE88A-B190-4A0F-A004-F9E2E0A24B46}"/>
                    </a:ext>
                  </a:extLst>
                </p14:cNvPr>
                <p14:cNvContentPartPr/>
                <p14:nvPr/>
              </p14:nvContentPartPr>
              <p14:xfrm>
                <a:off x="538409" y="1394872"/>
                <a:ext cx="122400" cy="168840"/>
              </p14:xfrm>
            </p:contentPart>
          </mc:Choice>
          <mc:Fallback>
            <p:pic>
              <p:nvPicPr>
                <p:cNvPr id="190" name="Ink 189">
                  <a:extLst>
                    <a:ext uri="{FF2B5EF4-FFF2-40B4-BE49-F238E27FC236}">
                      <a16:creationId xmlns:a16="http://schemas.microsoft.com/office/drawing/2014/main" id="{210EE88A-B190-4A0F-A004-F9E2E0A24B46}"/>
                    </a:ext>
                  </a:extLst>
                </p:cNvPr>
                <p:cNvPicPr/>
                <p:nvPr/>
              </p:nvPicPr>
              <p:blipFill>
                <a:blip r:embed="rId68"/>
                <a:stretch>
                  <a:fillRect/>
                </a:stretch>
              </p:blipFill>
              <p:spPr>
                <a:xfrm>
                  <a:off x="529769" y="1386232"/>
                  <a:ext cx="140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91" name="Ink 190">
                  <a:extLst>
                    <a:ext uri="{FF2B5EF4-FFF2-40B4-BE49-F238E27FC236}">
                      <a16:creationId xmlns:a16="http://schemas.microsoft.com/office/drawing/2014/main" id="{76ED9AAA-3820-49D3-84CA-C894574DA5C3}"/>
                    </a:ext>
                  </a:extLst>
                </p14:cNvPr>
                <p14:cNvContentPartPr/>
                <p14:nvPr/>
              </p14:nvContentPartPr>
              <p14:xfrm>
                <a:off x="706889" y="1396312"/>
                <a:ext cx="116280" cy="128160"/>
              </p14:xfrm>
            </p:contentPart>
          </mc:Choice>
          <mc:Fallback>
            <p:pic>
              <p:nvPicPr>
                <p:cNvPr id="191" name="Ink 190">
                  <a:extLst>
                    <a:ext uri="{FF2B5EF4-FFF2-40B4-BE49-F238E27FC236}">
                      <a16:creationId xmlns:a16="http://schemas.microsoft.com/office/drawing/2014/main" id="{76ED9AAA-3820-49D3-84CA-C894574DA5C3}"/>
                    </a:ext>
                  </a:extLst>
                </p:cNvPr>
                <p:cNvPicPr/>
                <p:nvPr/>
              </p:nvPicPr>
              <p:blipFill>
                <a:blip r:embed="rId70"/>
                <a:stretch>
                  <a:fillRect/>
                </a:stretch>
              </p:blipFill>
              <p:spPr>
                <a:xfrm>
                  <a:off x="698249" y="1387672"/>
                  <a:ext cx="1339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92" name="Ink 191">
                  <a:extLst>
                    <a:ext uri="{FF2B5EF4-FFF2-40B4-BE49-F238E27FC236}">
                      <a16:creationId xmlns:a16="http://schemas.microsoft.com/office/drawing/2014/main" id="{8E239BF7-D809-41A5-8163-F916DE46461C}"/>
                    </a:ext>
                  </a:extLst>
                </p14:cNvPr>
                <p14:cNvContentPartPr/>
                <p14:nvPr/>
              </p14:nvContentPartPr>
              <p14:xfrm>
                <a:off x="918209" y="1426552"/>
                <a:ext cx="135720" cy="131040"/>
              </p14:xfrm>
            </p:contentPart>
          </mc:Choice>
          <mc:Fallback>
            <p:pic>
              <p:nvPicPr>
                <p:cNvPr id="192" name="Ink 191">
                  <a:extLst>
                    <a:ext uri="{FF2B5EF4-FFF2-40B4-BE49-F238E27FC236}">
                      <a16:creationId xmlns:a16="http://schemas.microsoft.com/office/drawing/2014/main" id="{8E239BF7-D809-41A5-8163-F916DE46461C}"/>
                    </a:ext>
                  </a:extLst>
                </p:cNvPr>
                <p:cNvPicPr/>
                <p:nvPr/>
              </p:nvPicPr>
              <p:blipFill>
                <a:blip r:embed="rId72"/>
                <a:stretch>
                  <a:fillRect/>
                </a:stretch>
              </p:blipFill>
              <p:spPr>
                <a:xfrm>
                  <a:off x="909209" y="1417552"/>
                  <a:ext cx="1533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93" name="Ink 192">
                  <a:extLst>
                    <a:ext uri="{FF2B5EF4-FFF2-40B4-BE49-F238E27FC236}">
                      <a16:creationId xmlns:a16="http://schemas.microsoft.com/office/drawing/2014/main" id="{E1D21D61-A4B5-4FCA-BF85-F3A3B609E0AF}"/>
                    </a:ext>
                  </a:extLst>
                </p14:cNvPr>
                <p14:cNvContentPartPr/>
                <p14:nvPr/>
              </p14:nvContentPartPr>
              <p14:xfrm>
                <a:off x="1112249" y="1424032"/>
                <a:ext cx="87120" cy="131760"/>
              </p14:xfrm>
            </p:contentPart>
          </mc:Choice>
          <mc:Fallback>
            <p:pic>
              <p:nvPicPr>
                <p:cNvPr id="193" name="Ink 192">
                  <a:extLst>
                    <a:ext uri="{FF2B5EF4-FFF2-40B4-BE49-F238E27FC236}">
                      <a16:creationId xmlns:a16="http://schemas.microsoft.com/office/drawing/2014/main" id="{E1D21D61-A4B5-4FCA-BF85-F3A3B609E0AF}"/>
                    </a:ext>
                  </a:extLst>
                </p:cNvPr>
                <p:cNvPicPr/>
                <p:nvPr/>
              </p:nvPicPr>
              <p:blipFill>
                <a:blip r:embed="rId74"/>
                <a:stretch>
                  <a:fillRect/>
                </a:stretch>
              </p:blipFill>
              <p:spPr>
                <a:xfrm>
                  <a:off x="1103249" y="1415032"/>
                  <a:ext cx="1047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94" name="Ink 193">
                  <a:extLst>
                    <a:ext uri="{FF2B5EF4-FFF2-40B4-BE49-F238E27FC236}">
                      <a16:creationId xmlns:a16="http://schemas.microsoft.com/office/drawing/2014/main" id="{12FAB09D-F2F6-4307-B98E-0F2A84F46CC3}"/>
                    </a:ext>
                  </a:extLst>
                </p14:cNvPr>
                <p14:cNvContentPartPr/>
                <p14:nvPr/>
              </p14:nvContentPartPr>
              <p14:xfrm>
                <a:off x="1122329" y="1471912"/>
                <a:ext cx="94320" cy="360"/>
              </p14:xfrm>
            </p:contentPart>
          </mc:Choice>
          <mc:Fallback>
            <p:pic>
              <p:nvPicPr>
                <p:cNvPr id="194" name="Ink 193">
                  <a:extLst>
                    <a:ext uri="{FF2B5EF4-FFF2-40B4-BE49-F238E27FC236}">
                      <a16:creationId xmlns:a16="http://schemas.microsoft.com/office/drawing/2014/main" id="{12FAB09D-F2F6-4307-B98E-0F2A84F46CC3}"/>
                    </a:ext>
                  </a:extLst>
                </p:cNvPr>
                <p:cNvPicPr/>
                <p:nvPr/>
              </p:nvPicPr>
              <p:blipFill>
                <a:blip r:embed="rId76"/>
                <a:stretch>
                  <a:fillRect/>
                </a:stretch>
              </p:blipFill>
              <p:spPr>
                <a:xfrm>
                  <a:off x="1113329" y="1462912"/>
                  <a:ext cx="11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95" name="Ink 194">
                  <a:extLst>
                    <a:ext uri="{FF2B5EF4-FFF2-40B4-BE49-F238E27FC236}">
                      <a16:creationId xmlns:a16="http://schemas.microsoft.com/office/drawing/2014/main" id="{59D56B7B-25C3-4CDF-933C-2C371DA1CDA8}"/>
                    </a:ext>
                  </a:extLst>
                </p14:cNvPr>
                <p14:cNvContentPartPr/>
                <p14:nvPr/>
              </p14:nvContentPartPr>
              <p14:xfrm>
                <a:off x="1263809" y="1458232"/>
                <a:ext cx="105480" cy="126720"/>
              </p14:xfrm>
            </p:contentPart>
          </mc:Choice>
          <mc:Fallback>
            <p:pic>
              <p:nvPicPr>
                <p:cNvPr id="195" name="Ink 194">
                  <a:extLst>
                    <a:ext uri="{FF2B5EF4-FFF2-40B4-BE49-F238E27FC236}">
                      <a16:creationId xmlns:a16="http://schemas.microsoft.com/office/drawing/2014/main" id="{59D56B7B-25C3-4CDF-933C-2C371DA1CDA8}"/>
                    </a:ext>
                  </a:extLst>
                </p:cNvPr>
                <p:cNvPicPr/>
                <p:nvPr/>
              </p:nvPicPr>
              <p:blipFill>
                <a:blip r:embed="rId78"/>
                <a:stretch>
                  <a:fillRect/>
                </a:stretch>
              </p:blipFill>
              <p:spPr>
                <a:xfrm>
                  <a:off x="1255169" y="1449592"/>
                  <a:ext cx="1231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96" name="Ink 195">
                  <a:extLst>
                    <a:ext uri="{FF2B5EF4-FFF2-40B4-BE49-F238E27FC236}">
                      <a16:creationId xmlns:a16="http://schemas.microsoft.com/office/drawing/2014/main" id="{0A6FD4C2-601F-4A40-B6FA-C5273FA9B0CD}"/>
                    </a:ext>
                  </a:extLst>
                </p14:cNvPr>
                <p14:cNvContentPartPr/>
                <p14:nvPr/>
              </p14:nvContentPartPr>
              <p14:xfrm>
                <a:off x="1428689" y="1533832"/>
                <a:ext cx="30240" cy="360"/>
              </p14:xfrm>
            </p:contentPart>
          </mc:Choice>
          <mc:Fallback>
            <p:pic>
              <p:nvPicPr>
                <p:cNvPr id="196" name="Ink 195">
                  <a:extLst>
                    <a:ext uri="{FF2B5EF4-FFF2-40B4-BE49-F238E27FC236}">
                      <a16:creationId xmlns:a16="http://schemas.microsoft.com/office/drawing/2014/main" id="{0A6FD4C2-601F-4A40-B6FA-C5273FA9B0CD}"/>
                    </a:ext>
                  </a:extLst>
                </p:cNvPr>
                <p:cNvPicPr/>
                <p:nvPr/>
              </p:nvPicPr>
              <p:blipFill>
                <a:blip r:embed="rId80"/>
                <a:stretch>
                  <a:fillRect/>
                </a:stretch>
              </p:blipFill>
              <p:spPr>
                <a:xfrm>
                  <a:off x="1420049" y="1524832"/>
                  <a:ext cx="47880" cy="18000"/>
                </a:xfrm>
                <a:prstGeom prst="rect">
                  <a:avLst/>
                </a:prstGeom>
              </p:spPr>
            </p:pic>
          </mc:Fallback>
        </mc:AlternateContent>
      </p:grpSp>
      <p:grpSp>
        <p:nvGrpSpPr>
          <p:cNvPr id="211" name="Group 210">
            <a:extLst>
              <a:ext uri="{FF2B5EF4-FFF2-40B4-BE49-F238E27FC236}">
                <a16:creationId xmlns:a16="http://schemas.microsoft.com/office/drawing/2014/main" id="{7017911F-324C-4DC8-A99E-4592B9512B90}"/>
              </a:ext>
            </a:extLst>
          </p:cNvPr>
          <p:cNvGrpSpPr/>
          <p:nvPr/>
        </p:nvGrpSpPr>
        <p:grpSpPr>
          <a:xfrm>
            <a:off x="530489" y="1723552"/>
            <a:ext cx="1029240" cy="202320"/>
            <a:chOff x="530489" y="1723552"/>
            <a:chExt cx="1029240" cy="202320"/>
          </a:xfrm>
        </p:grpSpPr>
        <mc:AlternateContent xmlns:mc="http://schemas.openxmlformats.org/markup-compatibility/2006">
          <mc:Choice xmlns:p14="http://schemas.microsoft.com/office/powerpoint/2010/main" Requires="p14">
            <p:contentPart p14:bwMode="auto" r:id="rId81">
              <p14:nvContentPartPr>
                <p14:cNvPr id="198" name="Ink 197">
                  <a:extLst>
                    <a:ext uri="{FF2B5EF4-FFF2-40B4-BE49-F238E27FC236}">
                      <a16:creationId xmlns:a16="http://schemas.microsoft.com/office/drawing/2014/main" id="{2219D703-7951-42AA-A9CF-2D58BB0E1F6B}"/>
                    </a:ext>
                  </a:extLst>
                </p14:cNvPr>
                <p14:cNvContentPartPr/>
                <p14:nvPr/>
              </p14:nvContentPartPr>
              <p14:xfrm>
                <a:off x="530489" y="1723552"/>
                <a:ext cx="110160" cy="165960"/>
              </p14:xfrm>
            </p:contentPart>
          </mc:Choice>
          <mc:Fallback>
            <p:pic>
              <p:nvPicPr>
                <p:cNvPr id="198" name="Ink 197">
                  <a:extLst>
                    <a:ext uri="{FF2B5EF4-FFF2-40B4-BE49-F238E27FC236}">
                      <a16:creationId xmlns:a16="http://schemas.microsoft.com/office/drawing/2014/main" id="{2219D703-7951-42AA-A9CF-2D58BB0E1F6B}"/>
                    </a:ext>
                  </a:extLst>
                </p:cNvPr>
                <p:cNvPicPr/>
                <p:nvPr/>
              </p:nvPicPr>
              <p:blipFill>
                <a:blip r:embed="rId82"/>
                <a:stretch>
                  <a:fillRect/>
                </a:stretch>
              </p:blipFill>
              <p:spPr>
                <a:xfrm>
                  <a:off x="521489" y="1714912"/>
                  <a:ext cx="1278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99" name="Ink 198">
                  <a:extLst>
                    <a:ext uri="{FF2B5EF4-FFF2-40B4-BE49-F238E27FC236}">
                      <a16:creationId xmlns:a16="http://schemas.microsoft.com/office/drawing/2014/main" id="{150B2DB6-B5D0-46FA-BD43-8B2E50B861DD}"/>
                    </a:ext>
                  </a:extLst>
                </p14:cNvPr>
                <p14:cNvContentPartPr/>
                <p14:nvPr/>
              </p14:nvContentPartPr>
              <p14:xfrm>
                <a:off x="661169" y="1751632"/>
                <a:ext cx="95760" cy="134640"/>
              </p14:xfrm>
            </p:contentPart>
          </mc:Choice>
          <mc:Fallback>
            <p:pic>
              <p:nvPicPr>
                <p:cNvPr id="199" name="Ink 198">
                  <a:extLst>
                    <a:ext uri="{FF2B5EF4-FFF2-40B4-BE49-F238E27FC236}">
                      <a16:creationId xmlns:a16="http://schemas.microsoft.com/office/drawing/2014/main" id="{150B2DB6-B5D0-46FA-BD43-8B2E50B861DD}"/>
                    </a:ext>
                  </a:extLst>
                </p:cNvPr>
                <p:cNvPicPr/>
                <p:nvPr/>
              </p:nvPicPr>
              <p:blipFill>
                <a:blip r:embed="rId84"/>
                <a:stretch>
                  <a:fillRect/>
                </a:stretch>
              </p:blipFill>
              <p:spPr>
                <a:xfrm>
                  <a:off x="652169" y="1742992"/>
                  <a:ext cx="1134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0" name="Ink 199">
                  <a:extLst>
                    <a:ext uri="{FF2B5EF4-FFF2-40B4-BE49-F238E27FC236}">
                      <a16:creationId xmlns:a16="http://schemas.microsoft.com/office/drawing/2014/main" id="{55BC0F70-06DD-4CEB-AD0C-98415C912F60}"/>
                    </a:ext>
                  </a:extLst>
                </p14:cNvPr>
                <p14:cNvContentPartPr/>
                <p14:nvPr/>
              </p14:nvContentPartPr>
              <p14:xfrm>
                <a:off x="805529" y="1840552"/>
                <a:ext cx="2160" cy="360"/>
              </p14:xfrm>
            </p:contentPart>
          </mc:Choice>
          <mc:Fallback>
            <p:pic>
              <p:nvPicPr>
                <p:cNvPr id="200" name="Ink 199">
                  <a:extLst>
                    <a:ext uri="{FF2B5EF4-FFF2-40B4-BE49-F238E27FC236}">
                      <a16:creationId xmlns:a16="http://schemas.microsoft.com/office/drawing/2014/main" id="{55BC0F70-06DD-4CEB-AD0C-98415C912F60}"/>
                    </a:ext>
                  </a:extLst>
                </p:cNvPr>
                <p:cNvPicPr/>
                <p:nvPr/>
              </p:nvPicPr>
              <p:blipFill>
                <a:blip r:embed="rId86"/>
                <a:stretch>
                  <a:fillRect/>
                </a:stretch>
              </p:blipFill>
              <p:spPr>
                <a:xfrm>
                  <a:off x="796889" y="1831912"/>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02" name="Ink 201">
                  <a:extLst>
                    <a:ext uri="{FF2B5EF4-FFF2-40B4-BE49-F238E27FC236}">
                      <a16:creationId xmlns:a16="http://schemas.microsoft.com/office/drawing/2014/main" id="{82312328-1535-4386-8C47-57772DAD7FEB}"/>
                    </a:ext>
                  </a:extLst>
                </p14:cNvPr>
                <p14:cNvContentPartPr/>
                <p14:nvPr/>
              </p14:nvContentPartPr>
              <p14:xfrm>
                <a:off x="868169" y="1745152"/>
                <a:ext cx="89640" cy="149760"/>
              </p14:xfrm>
            </p:contentPart>
          </mc:Choice>
          <mc:Fallback>
            <p:pic>
              <p:nvPicPr>
                <p:cNvPr id="202" name="Ink 201">
                  <a:extLst>
                    <a:ext uri="{FF2B5EF4-FFF2-40B4-BE49-F238E27FC236}">
                      <a16:creationId xmlns:a16="http://schemas.microsoft.com/office/drawing/2014/main" id="{82312328-1535-4386-8C47-57772DAD7FEB}"/>
                    </a:ext>
                  </a:extLst>
                </p:cNvPr>
                <p:cNvPicPr/>
                <p:nvPr/>
              </p:nvPicPr>
              <p:blipFill>
                <a:blip r:embed="rId88"/>
                <a:stretch>
                  <a:fillRect/>
                </a:stretch>
              </p:blipFill>
              <p:spPr>
                <a:xfrm>
                  <a:off x="859169" y="1736152"/>
                  <a:ext cx="1072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03" name="Ink 202">
                  <a:extLst>
                    <a:ext uri="{FF2B5EF4-FFF2-40B4-BE49-F238E27FC236}">
                      <a16:creationId xmlns:a16="http://schemas.microsoft.com/office/drawing/2014/main" id="{6E4A399E-F019-466F-BCBF-82EA763E9D89}"/>
                    </a:ext>
                  </a:extLst>
                </p14:cNvPr>
                <p14:cNvContentPartPr/>
                <p14:nvPr/>
              </p14:nvContentPartPr>
              <p14:xfrm>
                <a:off x="1057169" y="1772512"/>
                <a:ext cx="141120" cy="120600"/>
              </p14:xfrm>
            </p:contentPart>
          </mc:Choice>
          <mc:Fallback>
            <p:pic>
              <p:nvPicPr>
                <p:cNvPr id="203" name="Ink 202">
                  <a:extLst>
                    <a:ext uri="{FF2B5EF4-FFF2-40B4-BE49-F238E27FC236}">
                      <a16:creationId xmlns:a16="http://schemas.microsoft.com/office/drawing/2014/main" id="{6E4A399E-F019-466F-BCBF-82EA763E9D89}"/>
                    </a:ext>
                  </a:extLst>
                </p:cNvPr>
                <p:cNvPicPr/>
                <p:nvPr/>
              </p:nvPicPr>
              <p:blipFill>
                <a:blip r:embed="rId90"/>
                <a:stretch>
                  <a:fillRect/>
                </a:stretch>
              </p:blipFill>
              <p:spPr>
                <a:xfrm>
                  <a:off x="1048169" y="1763512"/>
                  <a:ext cx="1587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04" name="Ink 203">
                  <a:extLst>
                    <a:ext uri="{FF2B5EF4-FFF2-40B4-BE49-F238E27FC236}">
                      <a16:creationId xmlns:a16="http://schemas.microsoft.com/office/drawing/2014/main" id="{220E76D8-D51F-42CE-A61F-5505BD41A186}"/>
                    </a:ext>
                  </a:extLst>
                </p14:cNvPr>
                <p14:cNvContentPartPr/>
                <p14:nvPr/>
              </p14:nvContentPartPr>
              <p14:xfrm>
                <a:off x="1238609" y="1748392"/>
                <a:ext cx="59040" cy="152640"/>
              </p14:xfrm>
            </p:contentPart>
          </mc:Choice>
          <mc:Fallback>
            <p:pic>
              <p:nvPicPr>
                <p:cNvPr id="204" name="Ink 203">
                  <a:extLst>
                    <a:ext uri="{FF2B5EF4-FFF2-40B4-BE49-F238E27FC236}">
                      <a16:creationId xmlns:a16="http://schemas.microsoft.com/office/drawing/2014/main" id="{220E76D8-D51F-42CE-A61F-5505BD41A186}"/>
                    </a:ext>
                  </a:extLst>
                </p:cNvPr>
                <p:cNvPicPr/>
                <p:nvPr/>
              </p:nvPicPr>
              <p:blipFill>
                <a:blip r:embed="rId92"/>
                <a:stretch>
                  <a:fillRect/>
                </a:stretch>
              </p:blipFill>
              <p:spPr>
                <a:xfrm>
                  <a:off x="1229969" y="1739752"/>
                  <a:ext cx="766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05" name="Ink 204">
                  <a:extLst>
                    <a:ext uri="{FF2B5EF4-FFF2-40B4-BE49-F238E27FC236}">
                      <a16:creationId xmlns:a16="http://schemas.microsoft.com/office/drawing/2014/main" id="{36C64675-5E22-473F-83CE-9B9B3F66A003}"/>
                    </a:ext>
                  </a:extLst>
                </p14:cNvPr>
                <p14:cNvContentPartPr/>
                <p14:nvPr/>
              </p14:nvContentPartPr>
              <p14:xfrm>
                <a:off x="1251929" y="1750912"/>
                <a:ext cx="102960" cy="151200"/>
              </p14:xfrm>
            </p:contentPart>
          </mc:Choice>
          <mc:Fallback>
            <p:pic>
              <p:nvPicPr>
                <p:cNvPr id="205" name="Ink 204">
                  <a:extLst>
                    <a:ext uri="{FF2B5EF4-FFF2-40B4-BE49-F238E27FC236}">
                      <a16:creationId xmlns:a16="http://schemas.microsoft.com/office/drawing/2014/main" id="{36C64675-5E22-473F-83CE-9B9B3F66A003}"/>
                    </a:ext>
                  </a:extLst>
                </p:cNvPr>
                <p:cNvPicPr/>
                <p:nvPr/>
              </p:nvPicPr>
              <p:blipFill>
                <a:blip r:embed="rId94"/>
                <a:stretch>
                  <a:fillRect/>
                </a:stretch>
              </p:blipFill>
              <p:spPr>
                <a:xfrm>
                  <a:off x="1242929" y="1741912"/>
                  <a:ext cx="1206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06" name="Ink 205">
                  <a:extLst>
                    <a:ext uri="{FF2B5EF4-FFF2-40B4-BE49-F238E27FC236}">
                      <a16:creationId xmlns:a16="http://schemas.microsoft.com/office/drawing/2014/main" id="{1F0A050B-A5CD-45ED-B7A5-4824542EFFA2}"/>
                    </a:ext>
                  </a:extLst>
                </p14:cNvPr>
                <p14:cNvContentPartPr/>
                <p14:nvPr/>
              </p14:nvContentPartPr>
              <p14:xfrm>
                <a:off x="1398089" y="1789072"/>
                <a:ext cx="76680" cy="136800"/>
              </p14:xfrm>
            </p:contentPart>
          </mc:Choice>
          <mc:Fallback>
            <p:pic>
              <p:nvPicPr>
                <p:cNvPr id="206" name="Ink 205">
                  <a:extLst>
                    <a:ext uri="{FF2B5EF4-FFF2-40B4-BE49-F238E27FC236}">
                      <a16:creationId xmlns:a16="http://schemas.microsoft.com/office/drawing/2014/main" id="{1F0A050B-A5CD-45ED-B7A5-4824542EFFA2}"/>
                    </a:ext>
                  </a:extLst>
                </p:cNvPr>
                <p:cNvPicPr/>
                <p:nvPr/>
              </p:nvPicPr>
              <p:blipFill>
                <a:blip r:embed="rId96"/>
                <a:stretch>
                  <a:fillRect/>
                </a:stretch>
              </p:blipFill>
              <p:spPr>
                <a:xfrm>
                  <a:off x="1389089" y="1780072"/>
                  <a:ext cx="943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07" name="Ink 206">
                  <a:extLst>
                    <a:ext uri="{FF2B5EF4-FFF2-40B4-BE49-F238E27FC236}">
                      <a16:creationId xmlns:a16="http://schemas.microsoft.com/office/drawing/2014/main" id="{56A3FF84-40B4-4032-B351-38F9EEC45129}"/>
                    </a:ext>
                  </a:extLst>
                </p14:cNvPr>
                <p14:cNvContentPartPr/>
                <p14:nvPr/>
              </p14:nvContentPartPr>
              <p14:xfrm>
                <a:off x="1377569" y="1830472"/>
                <a:ext cx="182160" cy="23040"/>
              </p14:xfrm>
            </p:contentPart>
          </mc:Choice>
          <mc:Fallback>
            <p:pic>
              <p:nvPicPr>
                <p:cNvPr id="207" name="Ink 206">
                  <a:extLst>
                    <a:ext uri="{FF2B5EF4-FFF2-40B4-BE49-F238E27FC236}">
                      <a16:creationId xmlns:a16="http://schemas.microsoft.com/office/drawing/2014/main" id="{56A3FF84-40B4-4032-B351-38F9EEC45129}"/>
                    </a:ext>
                  </a:extLst>
                </p:cNvPr>
                <p:cNvPicPr/>
                <p:nvPr/>
              </p:nvPicPr>
              <p:blipFill>
                <a:blip r:embed="rId98"/>
                <a:stretch>
                  <a:fillRect/>
                </a:stretch>
              </p:blipFill>
              <p:spPr>
                <a:xfrm>
                  <a:off x="1368569" y="1821832"/>
                  <a:ext cx="199800" cy="40680"/>
                </a:xfrm>
                <a:prstGeom prst="rect">
                  <a:avLst/>
                </a:prstGeom>
              </p:spPr>
            </p:pic>
          </mc:Fallback>
        </mc:AlternateContent>
      </p:grpSp>
      <p:grpSp>
        <p:nvGrpSpPr>
          <p:cNvPr id="217" name="Group 216">
            <a:extLst>
              <a:ext uri="{FF2B5EF4-FFF2-40B4-BE49-F238E27FC236}">
                <a16:creationId xmlns:a16="http://schemas.microsoft.com/office/drawing/2014/main" id="{5AA276AE-FB8B-4B14-B66C-8BA5F8CFBC80}"/>
              </a:ext>
            </a:extLst>
          </p:cNvPr>
          <p:cNvGrpSpPr/>
          <p:nvPr/>
        </p:nvGrpSpPr>
        <p:grpSpPr>
          <a:xfrm>
            <a:off x="570809" y="2066992"/>
            <a:ext cx="808200" cy="170640"/>
            <a:chOff x="570809" y="2066992"/>
            <a:chExt cx="808200" cy="170640"/>
          </a:xfrm>
        </p:grpSpPr>
        <mc:AlternateContent xmlns:mc="http://schemas.openxmlformats.org/markup-compatibility/2006">
          <mc:Choice xmlns:p14="http://schemas.microsoft.com/office/powerpoint/2010/main" Requires="p14">
            <p:contentPart p14:bwMode="auto" r:id="rId99">
              <p14:nvContentPartPr>
                <p14:cNvPr id="208" name="Ink 207">
                  <a:extLst>
                    <a:ext uri="{FF2B5EF4-FFF2-40B4-BE49-F238E27FC236}">
                      <a16:creationId xmlns:a16="http://schemas.microsoft.com/office/drawing/2014/main" id="{A9AD4E2C-BB62-4A53-A91A-7DF9B095BEE0}"/>
                    </a:ext>
                  </a:extLst>
                </p14:cNvPr>
                <p14:cNvContentPartPr/>
                <p14:nvPr/>
              </p14:nvContentPartPr>
              <p14:xfrm>
                <a:off x="570809" y="2066992"/>
                <a:ext cx="95760" cy="142920"/>
              </p14:xfrm>
            </p:contentPart>
          </mc:Choice>
          <mc:Fallback>
            <p:pic>
              <p:nvPicPr>
                <p:cNvPr id="208" name="Ink 207">
                  <a:extLst>
                    <a:ext uri="{FF2B5EF4-FFF2-40B4-BE49-F238E27FC236}">
                      <a16:creationId xmlns:a16="http://schemas.microsoft.com/office/drawing/2014/main" id="{A9AD4E2C-BB62-4A53-A91A-7DF9B095BEE0}"/>
                    </a:ext>
                  </a:extLst>
                </p:cNvPr>
                <p:cNvPicPr/>
                <p:nvPr/>
              </p:nvPicPr>
              <p:blipFill>
                <a:blip r:embed="rId100"/>
                <a:stretch>
                  <a:fillRect/>
                </a:stretch>
              </p:blipFill>
              <p:spPr>
                <a:xfrm>
                  <a:off x="561809" y="2057992"/>
                  <a:ext cx="1134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09" name="Ink 208">
                  <a:extLst>
                    <a:ext uri="{FF2B5EF4-FFF2-40B4-BE49-F238E27FC236}">
                      <a16:creationId xmlns:a16="http://schemas.microsoft.com/office/drawing/2014/main" id="{3480A37D-A1AA-4712-B64A-BA1D2376CF40}"/>
                    </a:ext>
                  </a:extLst>
                </p14:cNvPr>
                <p14:cNvContentPartPr/>
                <p14:nvPr/>
              </p14:nvContentPartPr>
              <p14:xfrm>
                <a:off x="730289" y="2087872"/>
                <a:ext cx="74880" cy="91080"/>
              </p14:xfrm>
            </p:contentPart>
          </mc:Choice>
          <mc:Fallback>
            <p:pic>
              <p:nvPicPr>
                <p:cNvPr id="209" name="Ink 208">
                  <a:extLst>
                    <a:ext uri="{FF2B5EF4-FFF2-40B4-BE49-F238E27FC236}">
                      <a16:creationId xmlns:a16="http://schemas.microsoft.com/office/drawing/2014/main" id="{3480A37D-A1AA-4712-B64A-BA1D2376CF40}"/>
                    </a:ext>
                  </a:extLst>
                </p:cNvPr>
                <p:cNvPicPr/>
                <p:nvPr/>
              </p:nvPicPr>
              <p:blipFill>
                <a:blip r:embed="rId102"/>
                <a:stretch>
                  <a:fillRect/>
                </a:stretch>
              </p:blipFill>
              <p:spPr>
                <a:xfrm>
                  <a:off x="721289" y="2079232"/>
                  <a:ext cx="925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12" name="Ink 211">
                  <a:extLst>
                    <a:ext uri="{FF2B5EF4-FFF2-40B4-BE49-F238E27FC236}">
                      <a16:creationId xmlns:a16="http://schemas.microsoft.com/office/drawing/2014/main" id="{A087291F-058F-4574-A908-BB0D8827BFDC}"/>
                    </a:ext>
                  </a:extLst>
                </p14:cNvPr>
                <p14:cNvContentPartPr/>
                <p14:nvPr/>
              </p14:nvContentPartPr>
              <p14:xfrm>
                <a:off x="898769" y="2081032"/>
                <a:ext cx="116640" cy="107640"/>
              </p14:xfrm>
            </p:contentPart>
          </mc:Choice>
          <mc:Fallback>
            <p:pic>
              <p:nvPicPr>
                <p:cNvPr id="212" name="Ink 211">
                  <a:extLst>
                    <a:ext uri="{FF2B5EF4-FFF2-40B4-BE49-F238E27FC236}">
                      <a16:creationId xmlns:a16="http://schemas.microsoft.com/office/drawing/2014/main" id="{A087291F-058F-4574-A908-BB0D8827BFDC}"/>
                    </a:ext>
                  </a:extLst>
                </p:cNvPr>
                <p:cNvPicPr/>
                <p:nvPr/>
              </p:nvPicPr>
              <p:blipFill>
                <a:blip r:embed="rId104"/>
                <a:stretch>
                  <a:fillRect/>
                </a:stretch>
              </p:blipFill>
              <p:spPr>
                <a:xfrm>
                  <a:off x="890129" y="2072392"/>
                  <a:ext cx="1342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13" name="Ink 212">
                  <a:extLst>
                    <a:ext uri="{FF2B5EF4-FFF2-40B4-BE49-F238E27FC236}">
                      <a16:creationId xmlns:a16="http://schemas.microsoft.com/office/drawing/2014/main" id="{25324346-CFE8-4707-9608-16DBB0A55E38}"/>
                    </a:ext>
                  </a:extLst>
                </p14:cNvPr>
                <p14:cNvContentPartPr/>
                <p14:nvPr/>
              </p14:nvContentPartPr>
              <p14:xfrm>
                <a:off x="1087049" y="2091112"/>
                <a:ext cx="33840" cy="136440"/>
              </p14:xfrm>
            </p:contentPart>
          </mc:Choice>
          <mc:Fallback>
            <p:pic>
              <p:nvPicPr>
                <p:cNvPr id="213" name="Ink 212">
                  <a:extLst>
                    <a:ext uri="{FF2B5EF4-FFF2-40B4-BE49-F238E27FC236}">
                      <a16:creationId xmlns:a16="http://schemas.microsoft.com/office/drawing/2014/main" id="{25324346-CFE8-4707-9608-16DBB0A55E38}"/>
                    </a:ext>
                  </a:extLst>
                </p:cNvPr>
                <p:cNvPicPr/>
                <p:nvPr/>
              </p:nvPicPr>
              <p:blipFill>
                <a:blip r:embed="rId106"/>
                <a:stretch>
                  <a:fillRect/>
                </a:stretch>
              </p:blipFill>
              <p:spPr>
                <a:xfrm>
                  <a:off x="1078049" y="2082472"/>
                  <a:ext cx="514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14" name="Ink 213">
                  <a:extLst>
                    <a:ext uri="{FF2B5EF4-FFF2-40B4-BE49-F238E27FC236}">
                      <a16:creationId xmlns:a16="http://schemas.microsoft.com/office/drawing/2014/main" id="{0988CAFB-936D-41E2-B8DA-65B2AC9F9F9B}"/>
                    </a:ext>
                  </a:extLst>
                </p14:cNvPr>
                <p14:cNvContentPartPr/>
                <p14:nvPr/>
              </p14:nvContentPartPr>
              <p14:xfrm>
                <a:off x="1085969" y="2077072"/>
                <a:ext cx="90000" cy="160560"/>
              </p14:xfrm>
            </p:contentPart>
          </mc:Choice>
          <mc:Fallback>
            <p:pic>
              <p:nvPicPr>
                <p:cNvPr id="214" name="Ink 213">
                  <a:extLst>
                    <a:ext uri="{FF2B5EF4-FFF2-40B4-BE49-F238E27FC236}">
                      <a16:creationId xmlns:a16="http://schemas.microsoft.com/office/drawing/2014/main" id="{0988CAFB-936D-41E2-B8DA-65B2AC9F9F9B}"/>
                    </a:ext>
                  </a:extLst>
                </p:cNvPr>
                <p:cNvPicPr/>
                <p:nvPr/>
              </p:nvPicPr>
              <p:blipFill>
                <a:blip r:embed="rId108"/>
                <a:stretch>
                  <a:fillRect/>
                </a:stretch>
              </p:blipFill>
              <p:spPr>
                <a:xfrm>
                  <a:off x="1077329" y="2068072"/>
                  <a:ext cx="1076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15" name="Ink 214">
                  <a:extLst>
                    <a:ext uri="{FF2B5EF4-FFF2-40B4-BE49-F238E27FC236}">
                      <a16:creationId xmlns:a16="http://schemas.microsoft.com/office/drawing/2014/main" id="{C4F445CC-6494-41CF-BAAC-28A2D21ED01E}"/>
                    </a:ext>
                  </a:extLst>
                </p14:cNvPr>
                <p14:cNvContentPartPr/>
                <p14:nvPr/>
              </p14:nvContentPartPr>
              <p14:xfrm>
                <a:off x="1239329" y="2115592"/>
                <a:ext cx="96120" cy="100800"/>
              </p14:xfrm>
            </p:contentPart>
          </mc:Choice>
          <mc:Fallback>
            <p:pic>
              <p:nvPicPr>
                <p:cNvPr id="215" name="Ink 214">
                  <a:extLst>
                    <a:ext uri="{FF2B5EF4-FFF2-40B4-BE49-F238E27FC236}">
                      <a16:creationId xmlns:a16="http://schemas.microsoft.com/office/drawing/2014/main" id="{C4F445CC-6494-41CF-BAAC-28A2D21ED01E}"/>
                    </a:ext>
                  </a:extLst>
                </p:cNvPr>
                <p:cNvPicPr/>
                <p:nvPr/>
              </p:nvPicPr>
              <p:blipFill>
                <a:blip r:embed="rId110"/>
                <a:stretch>
                  <a:fillRect/>
                </a:stretch>
              </p:blipFill>
              <p:spPr>
                <a:xfrm>
                  <a:off x="1230689" y="2106592"/>
                  <a:ext cx="1137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16" name="Ink 215">
                  <a:extLst>
                    <a:ext uri="{FF2B5EF4-FFF2-40B4-BE49-F238E27FC236}">
                      <a16:creationId xmlns:a16="http://schemas.microsoft.com/office/drawing/2014/main" id="{5B3C3A1C-AF5F-4070-A018-C76B9BE633BB}"/>
                    </a:ext>
                  </a:extLst>
                </p14:cNvPr>
                <p14:cNvContentPartPr/>
                <p14:nvPr/>
              </p14:nvContentPartPr>
              <p14:xfrm>
                <a:off x="1239689" y="2153392"/>
                <a:ext cx="139320" cy="6120"/>
              </p14:xfrm>
            </p:contentPart>
          </mc:Choice>
          <mc:Fallback>
            <p:pic>
              <p:nvPicPr>
                <p:cNvPr id="216" name="Ink 215">
                  <a:extLst>
                    <a:ext uri="{FF2B5EF4-FFF2-40B4-BE49-F238E27FC236}">
                      <a16:creationId xmlns:a16="http://schemas.microsoft.com/office/drawing/2014/main" id="{5B3C3A1C-AF5F-4070-A018-C76B9BE633BB}"/>
                    </a:ext>
                  </a:extLst>
                </p:cNvPr>
                <p:cNvPicPr/>
                <p:nvPr/>
              </p:nvPicPr>
              <p:blipFill>
                <a:blip r:embed="rId112"/>
                <a:stretch>
                  <a:fillRect/>
                </a:stretch>
              </p:blipFill>
              <p:spPr>
                <a:xfrm>
                  <a:off x="1230689" y="2144392"/>
                  <a:ext cx="156960" cy="2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3">
            <p14:nvContentPartPr>
              <p14:cNvPr id="218" name="Ink 217">
                <a:extLst>
                  <a:ext uri="{FF2B5EF4-FFF2-40B4-BE49-F238E27FC236}">
                    <a16:creationId xmlns:a16="http://schemas.microsoft.com/office/drawing/2014/main" id="{ABE181AB-26E2-4349-A7C4-9FA9CF9B703C}"/>
                  </a:ext>
                </a:extLst>
              </p14:cNvPr>
              <p14:cNvContentPartPr/>
              <p14:nvPr/>
            </p14:nvContentPartPr>
            <p14:xfrm>
              <a:off x="5274569" y="4079392"/>
              <a:ext cx="206280" cy="16200"/>
            </p14:xfrm>
          </p:contentPart>
        </mc:Choice>
        <mc:Fallback>
          <p:pic>
            <p:nvPicPr>
              <p:cNvPr id="218" name="Ink 217">
                <a:extLst>
                  <a:ext uri="{FF2B5EF4-FFF2-40B4-BE49-F238E27FC236}">
                    <a16:creationId xmlns:a16="http://schemas.microsoft.com/office/drawing/2014/main" id="{ABE181AB-26E2-4349-A7C4-9FA9CF9B703C}"/>
                  </a:ext>
                </a:extLst>
              </p:cNvPr>
              <p:cNvPicPr/>
              <p:nvPr/>
            </p:nvPicPr>
            <p:blipFill>
              <a:blip r:embed="rId114"/>
              <a:stretch>
                <a:fillRect/>
              </a:stretch>
            </p:blipFill>
            <p:spPr>
              <a:xfrm>
                <a:off x="5265929" y="4070752"/>
                <a:ext cx="2239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19" name="Ink 218">
                <a:extLst>
                  <a:ext uri="{FF2B5EF4-FFF2-40B4-BE49-F238E27FC236}">
                    <a16:creationId xmlns:a16="http://schemas.microsoft.com/office/drawing/2014/main" id="{81C9AF1D-5692-4F49-9818-7A01191E246B}"/>
                  </a:ext>
                </a:extLst>
              </p14:cNvPr>
              <p14:cNvContentPartPr/>
              <p14:nvPr/>
            </p14:nvContentPartPr>
            <p14:xfrm>
              <a:off x="6645449" y="4291792"/>
              <a:ext cx="232920" cy="11160"/>
            </p14:xfrm>
          </p:contentPart>
        </mc:Choice>
        <mc:Fallback>
          <p:pic>
            <p:nvPicPr>
              <p:cNvPr id="219" name="Ink 218">
                <a:extLst>
                  <a:ext uri="{FF2B5EF4-FFF2-40B4-BE49-F238E27FC236}">
                    <a16:creationId xmlns:a16="http://schemas.microsoft.com/office/drawing/2014/main" id="{81C9AF1D-5692-4F49-9818-7A01191E246B}"/>
                  </a:ext>
                </a:extLst>
              </p:cNvPr>
              <p:cNvPicPr/>
              <p:nvPr/>
            </p:nvPicPr>
            <p:blipFill>
              <a:blip r:embed="rId116"/>
              <a:stretch>
                <a:fillRect/>
              </a:stretch>
            </p:blipFill>
            <p:spPr>
              <a:xfrm>
                <a:off x="6636809" y="4282792"/>
                <a:ext cx="2505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20" name="Ink 219">
                <a:extLst>
                  <a:ext uri="{FF2B5EF4-FFF2-40B4-BE49-F238E27FC236}">
                    <a16:creationId xmlns:a16="http://schemas.microsoft.com/office/drawing/2014/main" id="{C6B2E846-AC3C-4568-9FBF-266BAEE9AD3D}"/>
                  </a:ext>
                </a:extLst>
              </p14:cNvPr>
              <p14:cNvContentPartPr/>
              <p14:nvPr/>
            </p14:nvContentPartPr>
            <p14:xfrm>
              <a:off x="7726169" y="2946112"/>
              <a:ext cx="281160" cy="16560"/>
            </p14:xfrm>
          </p:contentPart>
        </mc:Choice>
        <mc:Fallback>
          <p:pic>
            <p:nvPicPr>
              <p:cNvPr id="220" name="Ink 219">
                <a:extLst>
                  <a:ext uri="{FF2B5EF4-FFF2-40B4-BE49-F238E27FC236}">
                    <a16:creationId xmlns:a16="http://schemas.microsoft.com/office/drawing/2014/main" id="{C6B2E846-AC3C-4568-9FBF-266BAEE9AD3D}"/>
                  </a:ext>
                </a:extLst>
              </p:cNvPr>
              <p:cNvPicPr/>
              <p:nvPr/>
            </p:nvPicPr>
            <p:blipFill>
              <a:blip r:embed="rId118"/>
              <a:stretch>
                <a:fillRect/>
              </a:stretch>
            </p:blipFill>
            <p:spPr>
              <a:xfrm>
                <a:off x="7717529" y="2937472"/>
                <a:ext cx="298800" cy="34200"/>
              </a:xfrm>
              <a:prstGeom prst="rect">
                <a:avLst/>
              </a:prstGeom>
            </p:spPr>
          </p:pic>
        </mc:Fallback>
      </mc:AlternateContent>
      <p:grpSp>
        <p:nvGrpSpPr>
          <p:cNvPr id="237" name="Group 236">
            <a:extLst>
              <a:ext uri="{FF2B5EF4-FFF2-40B4-BE49-F238E27FC236}">
                <a16:creationId xmlns:a16="http://schemas.microsoft.com/office/drawing/2014/main" id="{9310D405-0CB9-4197-BDA5-DB19E479B6A1}"/>
              </a:ext>
            </a:extLst>
          </p:cNvPr>
          <p:cNvGrpSpPr/>
          <p:nvPr/>
        </p:nvGrpSpPr>
        <p:grpSpPr>
          <a:xfrm>
            <a:off x="3587609" y="1834072"/>
            <a:ext cx="5470560" cy="1318320"/>
            <a:chOff x="3587609" y="1834072"/>
            <a:chExt cx="5470560" cy="1318320"/>
          </a:xfrm>
        </p:grpSpPr>
        <mc:AlternateContent xmlns:mc="http://schemas.openxmlformats.org/markup-compatibility/2006">
          <mc:Choice xmlns:p14="http://schemas.microsoft.com/office/powerpoint/2010/main" Requires="p14">
            <p:contentPart p14:bwMode="auto" r:id="rId119">
              <p14:nvContentPartPr>
                <p14:cNvPr id="41" name="Ink 40">
                  <a:extLst>
                    <a:ext uri="{FF2B5EF4-FFF2-40B4-BE49-F238E27FC236}">
                      <a16:creationId xmlns:a16="http://schemas.microsoft.com/office/drawing/2014/main" id="{99C6EC02-A77A-4423-84BA-08409C8DDB3B}"/>
                    </a:ext>
                  </a:extLst>
                </p14:cNvPr>
                <p14:cNvContentPartPr/>
                <p14:nvPr/>
              </p14:nvContentPartPr>
              <p14:xfrm>
                <a:off x="3797489" y="2047552"/>
                <a:ext cx="296280" cy="68040"/>
              </p14:xfrm>
            </p:contentPart>
          </mc:Choice>
          <mc:Fallback>
            <p:pic>
              <p:nvPicPr>
                <p:cNvPr id="41" name="Ink 40">
                  <a:extLst>
                    <a:ext uri="{FF2B5EF4-FFF2-40B4-BE49-F238E27FC236}">
                      <a16:creationId xmlns:a16="http://schemas.microsoft.com/office/drawing/2014/main" id="{99C6EC02-A77A-4423-84BA-08409C8DDB3B}"/>
                    </a:ext>
                  </a:extLst>
                </p:cNvPr>
                <p:cNvPicPr/>
                <p:nvPr/>
              </p:nvPicPr>
              <p:blipFill>
                <a:blip r:embed="rId120"/>
                <a:stretch>
                  <a:fillRect/>
                </a:stretch>
              </p:blipFill>
              <p:spPr>
                <a:xfrm>
                  <a:off x="3788489" y="2038912"/>
                  <a:ext cx="3139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2" name="Ink 41">
                  <a:extLst>
                    <a:ext uri="{FF2B5EF4-FFF2-40B4-BE49-F238E27FC236}">
                      <a16:creationId xmlns:a16="http://schemas.microsoft.com/office/drawing/2014/main" id="{DEAB270E-3EEB-4DA2-B81C-3759EA8D9398}"/>
                    </a:ext>
                  </a:extLst>
                </p14:cNvPr>
                <p14:cNvContentPartPr/>
                <p14:nvPr/>
              </p14:nvContentPartPr>
              <p14:xfrm>
                <a:off x="4144889" y="1987792"/>
                <a:ext cx="105480" cy="133560"/>
              </p14:xfrm>
            </p:contentPart>
          </mc:Choice>
          <mc:Fallback>
            <p:pic>
              <p:nvPicPr>
                <p:cNvPr id="42" name="Ink 41">
                  <a:extLst>
                    <a:ext uri="{FF2B5EF4-FFF2-40B4-BE49-F238E27FC236}">
                      <a16:creationId xmlns:a16="http://schemas.microsoft.com/office/drawing/2014/main" id="{DEAB270E-3EEB-4DA2-B81C-3759EA8D9398}"/>
                    </a:ext>
                  </a:extLst>
                </p:cNvPr>
                <p:cNvPicPr/>
                <p:nvPr/>
              </p:nvPicPr>
              <p:blipFill>
                <a:blip r:embed="rId122"/>
                <a:stretch>
                  <a:fillRect/>
                </a:stretch>
              </p:blipFill>
              <p:spPr>
                <a:xfrm>
                  <a:off x="4135889" y="1979152"/>
                  <a:ext cx="1231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3" name="Ink 42">
                  <a:extLst>
                    <a:ext uri="{FF2B5EF4-FFF2-40B4-BE49-F238E27FC236}">
                      <a16:creationId xmlns:a16="http://schemas.microsoft.com/office/drawing/2014/main" id="{A89FB1E1-FB96-4DA1-B8DA-2A8E02F17E6A}"/>
                    </a:ext>
                  </a:extLst>
                </p14:cNvPr>
                <p14:cNvContentPartPr/>
                <p14:nvPr/>
              </p14:nvContentPartPr>
              <p14:xfrm>
                <a:off x="4132649" y="2050072"/>
                <a:ext cx="151200" cy="11160"/>
              </p14:xfrm>
            </p:contentPart>
          </mc:Choice>
          <mc:Fallback>
            <p:pic>
              <p:nvPicPr>
                <p:cNvPr id="43" name="Ink 42">
                  <a:extLst>
                    <a:ext uri="{FF2B5EF4-FFF2-40B4-BE49-F238E27FC236}">
                      <a16:creationId xmlns:a16="http://schemas.microsoft.com/office/drawing/2014/main" id="{A89FB1E1-FB96-4DA1-B8DA-2A8E02F17E6A}"/>
                    </a:ext>
                  </a:extLst>
                </p:cNvPr>
                <p:cNvPicPr/>
                <p:nvPr/>
              </p:nvPicPr>
              <p:blipFill>
                <a:blip r:embed="rId124"/>
                <a:stretch>
                  <a:fillRect/>
                </a:stretch>
              </p:blipFill>
              <p:spPr>
                <a:xfrm>
                  <a:off x="4124009" y="2041432"/>
                  <a:ext cx="1688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44" name="Ink 43">
                  <a:extLst>
                    <a:ext uri="{FF2B5EF4-FFF2-40B4-BE49-F238E27FC236}">
                      <a16:creationId xmlns:a16="http://schemas.microsoft.com/office/drawing/2014/main" id="{1222624F-E483-41C8-B263-1FC86643B4BB}"/>
                    </a:ext>
                  </a:extLst>
                </p14:cNvPr>
                <p14:cNvContentPartPr/>
                <p14:nvPr/>
              </p14:nvContentPartPr>
              <p14:xfrm>
                <a:off x="4294649" y="2050072"/>
                <a:ext cx="83160" cy="68400"/>
              </p14:xfrm>
            </p:contentPart>
          </mc:Choice>
          <mc:Fallback>
            <p:pic>
              <p:nvPicPr>
                <p:cNvPr id="44" name="Ink 43">
                  <a:extLst>
                    <a:ext uri="{FF2B5EF4-FFF2-40B4-BE49-F238E27FC236}">
                      <a16:creationId xmlns:a16="http://schemas.microsoft.com/office/drawing/2014/main" id="{1222624F-E483-41C8-B263-1FC86643B4BB}"/>
                    </a:ext>
                  </a:extLst>
                </p:cNvPr>
                <p:cNvPicPr/>
                <p:nvPr/>
              </p:nvPicPr>
              <p:blipFill>
                <a:blip r:embed="rId126"/>
                <a:stretch>
                  <a:fillRect/>
                </a:stretch>
              </p:blipFill>
              <p:spPr>
                <a:xfrm>
                  <a:off x="4286009" y="2041432"/>
                  <a:ext cx="1008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5" name="Ink 44">
                  <a:extLst>
                    <a:ext uri="{FF2B5EF4-FFF2-40B4-BE49-F238E27FC236}">
                      <a16:creationId xmlns:a16="http://schemas.microsoft.com/office/drawing/2014/main" id="{AC19C4AB-62BB-476A-A3E3-123537A84AA6}"/>
                    </a:ext>
                  </a:extLst>
                </p14:cNvPr>
                <p14:cNvContentPartPr/>
                <p14:nvPr/>
              </p14:nvContentPartPr>
              <p14:xfrm>
                <a:off x="4387889" y="1957912"/>
                <a:ext cx="54360" cy="161280"/>
              </p14:xfrm>
            </p:contentPart>
          </mc:Choice>
          <mc:Fallback>
            <p:pic>
              <p:nvPicPr>
                <p:cNvPr id="45" name="Ink 44">
                  <a:extLst>
                    <a:ext uri="{FF2B5EF4-FFF2-40B4-BE49-F238E27FC236}">
                      <a16:creationId xmlns:a16="http://schemas.microsoft.com/office/drawing/2014/main" id="{AC19C4AB-62BB-476A-A3E3-123537A84AA6}"/>
                    </a:ext>
                  </a:extLst>
                </p:cNvPr>
                <p:cNvPicPr/>
                <p:nvPr/>
              </p:nvPicPr>
              <p:blipFill>
                <a:blip r:embed="rId128"/>
                <a:stretch>
                  <a:fillRect/>
                </a:stretch>
              </p:blipFill>
              <p:spPr>
                <a:xfrm>
                  <a:off x="4378889" y="1949272"/>
                  <a:ext cx="720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46" name="Ink 45">
                  <a:extLst>
                    <a:ext uri="{FF2B5EF4-FFF2-40B4-BE49-F238E27FC236}">
                      <a16:creationId xmlns:a16="http://schemas.microsoft.com/office/drawing/2014/main" id="{F8B1A516-6F85-4B48-A3C4-7C09C9318A3B}"/>
                    </a:ext>
                  </a:extLst>
                </p14:cNvPr>
                <p14:cNvContentPartPr/>
                <p14:nvPr/>
              </p14:nvContentPartPr>
              <p14:xfrm>
                <a:off x="4506329" y="2039992"/>
                <a:ext cx="107640" cy="71280"/>
              </p14:xfrm>
            </p:contentPart>
          </mc:Choice>
          <mc:Fallback>
            <p:pic>
              <p:nvPicPr>
                <p:cNvPr id="46" name="Ink 45">
                  <a:extLst>
                    <a:ext uri="{FF2B5EF4-FFF2-40B4-BE49-F238E27FC236}">
                      <a16:creationId xmlns:a16="http://schemas.microsoft.com/office/drawing/2014/main" id="{F8B1A516-6F85-4B48-A3C4-7C09C9318A3B}"/>
                    </a:ext>
                  </a:extLst>
                </p:cNvPr>
                <p:cNvPicPr/>
                <p:nvPr/>
              </p:nvPicPr>
              <p:blipFill>
                <a:blip r:embed="rId130"/>
                <a:stretch>
                  <a:fillRect/>
                </a:stretch>
              </p:blipFill>
              <p:spPr>
                <a:xfrm>
                  <a:off x="4497329" y="2031352"/>
                  <a:ext cx="1252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47" name="Ink 46">
                  <a:extLst>
                    <a:ext uri="{FF2B5EF4-FFF2-40B4-BE49-F238E27FC236}">
                      <a16:creationId xmlns:a16="http://schemas.microsoft.com/office/drawing/2014/main" id="{D4F9E969-02C5-4412-8DCD-6B9AB843393C}"/>
                    </a:ext>
                  </a:extLst>
                </p14:cNvPr>
                <p14:cNvContentPartPr/>
                <p14:nvPr/>
              </p14:nvContentPartPr>
              <p14:xfrm>
                <a:off x="4626209" y="2046832"/>
                <a:ext cx="86040" cy="66600"/>
              </p14:xfrm>
            </p:contentPart>
          </mc:Choice>
          <mc:Fallback>
            <p:pic>
              <p:nvPicPr>
                <p:cNvPr id="47" name="Ink 46">
                  <a:extLst>
                    <a:ext uri="{FF2B5EF4-FFF2-40B4-BE49-F238E27FC236}">
                      <a16:creationId xmlns:a16="http://schemas.microsoft.com/office/drawing/2014/main" id="{D4F9E969-02C5-4412-8DCD-6B9AB843393C}"/>
                    </a:ext>
                  </a:extLst>
                </p:cNvPr>
                <p:cNvPicPr/>
                <p:nvPr/>
              </p:nvPicPr>
              <p:blipFill>
                <a:blip r:embed="rId132"/>
                <a:stretch>
                  <a:fillRect/>
                </a:stretch>
              </p:blipFill>
              <p:spPr>
                <a:xfrm>
                  <a:off x="4617569" y="2037832"/>
                  <a:ext cx="1036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48" name="Ink 47">
                  <a:extLst>
                    <a:ext uri="{FF2B5EF4-FFF2-40B4-BE49-F238E27FC236}">
                      <a16:creationId xmlns:a16="http://schemas.microsoft.com/office/drawing/2014/main" id="{3C34CDA3-990E-4074-BE6C-9BE59BB18885}"/>
                    </a:ext>
                  </a:extLst>
                </p14:cNvPr>
                <p14:cNvContentPartPr/>
                <p14:nvPr/>
              </p14:nvContentPartPr>
              <p14:xfrm>
                <a:off x="4746449" y="2031712"/>
                <a:ext cx="101160" cy="88920"/>
              </p14:xfrm>
            </p:contentPart>
          </mc:Choice>
          <mc:Fallback>
            <p:pic>
              <p:nvPicPr>
                <p:cNvPr id="48" name="Ink 47">
                  <a:extLst>
                    <a:ext uri="{FF2B5EF4-FFF2-40B4-BE49-F238E27FC236}">
                      <a16:creationId xmlns:a16="http://schemas.microsoft.com/office/drawing/2014/main" id="{3C34CDA3-990E-4074-BE6C-9BE59BB18885}"/>
                    </a:ext>
                  </a:extLst>
                </p:cNvPr>
                <p:cNvPicPr/>
                <p:nvPr/>
              </p:nvPicPr>
              <p:blipFill>
                <a:blip r:embed="rId134"/>
                <a:stretch>
                  <a:fillRect/>
                </a:stretch>
              </p:blipFill>
              <p:spPr>
                <a:xfrm>
                  <a:off x="4737809" y="2023072"/>
                  <a:ext cx="118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49" name="Ink 48">
                  <a:extLst>
                    <a:ext uri="{FF2B5EF4-FFF2-40B4-BE49-F238E27FC236}">
                      <a16:creationId xmlns:a16="http://schemas.microsoft.com/office/drawing/2014/main" id="{ADD3CFC7-7953-4857-AD53-6025E397B702}"/>
                    </a:ext>
                  </a:extLst>
                </p14:cNvPr>
                <p14:cNvContentPartPr/>
                <p14:nvPr/>
              </p14:nvContentPartPr>
              <p14:xfrm>
                <a:off x="4896929" y="2045392"/>
                <a:ext cx="168480" cy="64080"/>
              </p14:xfrm>
            </p:contentPart>
          </mc:Choice>
          <mc:Fallback>
            <p:pic>
              <p:nvPicPr>
                <p:cNvPr id="49" name="Ink 48">
                  <a:extLst>
                    <a:ext uri="{FF2B5EF4-FFF2-40B4-BE49-F238E27FC236}">
                      <a16:creationId xmlns:a16="http://schemas.microsoft.com/office/drawing/2014/main" id="{ADD3CFC7-7953-4857-AD53-6025E397B702}"/>
                    </a:ext>
                  </a:extLst>
                </p:cNvPr>
                <p:cNvPicPr/>
                <p:nvPr/>
              </p:nvPicPr>
              <p:blipFill>
                <a:blip r:embed="rId136"/>
                <a:stretch>
                  <a:fillRect/>
                </a:stretch>
              </p:blipFill>
              <p:spPr>
                <a:xfrm>
                  <a:off x="4888289" y="2036392"/>
                  <a:ext cx="1861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50" name="Ink 49">
                  <a:extLst>
                    <a:ext uri="{FF2B5EF4-FFF2-40B4-BE49-F238E27FC236}">
                      <a16:creationId xmlns:a16="http://schemas.microsoft.com/office/drawing/2014/main" id="{19BEEC99-7107-4956-92A0-0C7C298A065B}"/>
                    </a:ext>
                  </a:extLst>
                </p14:cNvPr>
                <p14:cNvContentPartPr/>
                <p14:nvPr/>
              </p14:nvContentPartPr>
              <p14:xfrm>
                <a:off x="5074409" y="2063752"/>
                <a:ext cx="9720" cy="3600"/>
              </p14:xfrm>
            </p:contentPart>
          </mc:Choice>
          <mc:Fallback>
            <p:pic>
              <p:nvPicPr>
                <p:cNvPr id="50" name="Ink 49">
                  <a:extLst>
                    <a:ext uri="{FF2B5EF4-FFF2-40B4-BE49-F238E27FC236}">
                      <a16:creationId xmlns:a16="http://schemas.microsoft.com/office/drawing/2014/main" id="{19BEEC99-7107-4956-92A0-0C7C298A065B}"/>
                    </a:ext>
                  </a:extLst>
                </p:cNvPr>
                <p:cNvPicPr/>
                <p:nvPr/>
              </p:nvPicPr>
              <p:blipFill>
                <a:blip r:embed="rId138"/>
                <a:stretch>
                  <a:fillRect/>
                </a:stretch>
              </p:blipFill>
              <p:spPr>
                <a:xfrm>
                  <a:off x="5065409" y="2054752"/>
                  <a:ext cx="27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59" name="Ink 58">
                  <a:extLst>
                    <a:ext uri="{FF2B5EF4-FFF2-40B4-BE49-F238E27FC236}">
                      <a16:creationId xmlns:a16="http://schemas.microsoft.com/office/drawing/2014/main" id="{F59949CA-15DB-4F0E-BA3C-45C429A63EE1}"/>
                    </a:ext>
                  </a:extLst>
                </p14:cNvPr>
                <p14:cNvContentPartPr/>
                <p14:nvPr/>
              </p14:nvContentPartPr>
              <p14:xfrm>
                <a:off x="3587609" y="2836312"/>
                <a:ext cx="528480" cy="103320"/>
              </p14:xfrm>
            </p:contentPart>
          </mc:Choice>
          <mc:Fallback>
            <p:pic>
              <p:nvPicPr>
                <p:cNvPr id="59" name="Ink 58">
                  <a:extLst>
                    <a:ext uri="{FF2B5EF4-FFF2-40B4-BE49-F238E27FC236}">
                      <a16:creationId xmlns:a16="http://schemas.microsoft.com/office/drawing/2014/main" id="{F59949CA-15DB-4F0E-BA3C-45C429A63EE1}"/>
                    </a:ext>
                  </a:extLst>
                </p:cNvPr>
                <p:cNvPicPr/>
                <p:nvPr/>
              </p:nvPicPr>
              <p:blipFill>
                <a:blip r:embed="rId140"/>
                <a:stretch>
                  <a:fillRect/>
                </a:stretch>
              </p:blipFill>
              <p:spPr>
                <a:xfrm>
                  <a:off x="3578969" y="2827672"/>
                  <a:ext cx="5461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60" name="Ink 59">
                  <a:extLst>
                    <a:ext uri="{FF2B5EF4-FFF2-40B4-BE49-F238E27FC236}">
                      <a16:creationId xmlns:a16="http://schemas.microsoft.com/office/drawing/2014/main" id="{D8962266-4A43-4DD0-96F4-8F52B3D43C49}"/>
                    </a:ext>
                  </a:extLst>
                </p14:cNvPr>
                <p14:cNvContentPartPr/>
                <p14:nvPr/>
              </p14:nvContentPartPr>
              <p14:xfrm>
                <a:off x="4172609" y="2734072"/>
                <a:ext cx="161640" cy="32040"/>
              </p14:xfrm>
            </p:contentPart>
          </mc:Choice>
          <mc:Fallback>
            <p:pic>
              <p:nvPicPr>
                <p:cNvPr id="60" name="Ink 59">
                  <a:extLst>
                    <a:ext uri="{FF2B5EF4-FFF2-40B4-BE49-F238E27FC236}">
                      <a16:creationId xmlns:a16="http://schemas.microsoft.com/office/drawing/2014/main" id="{D8962266-4A43-4DD0-96F4-8F52B3D43C49}"/>
                    </a:ext>
                  </a:extLst>
                </p:cNvPr>
                <p:cNvPicPr/>
                <p:nvPr/>
              </p:nvPicPr>
              <p:blipFill>
                <a:blip r:embed="rId142"/>
                <a:stretch>
                  <a:fillRect/>
                </a:stretch>
              </p:blipFill>
              <p:spPr>
                <a:xfrm>
                  <a:off x="4163969" y="2725432"/>
                  <a:ext cx="1792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61" name="Ink 60">
                  <a:extLst>
                    <a:ext uri="{FF2B5EF4-FFF2-40B4-BE49-F238E27FC236}">
                      <a16:creationId xmlns:a16="http://schemas.microsoft.com/office/drawing/2014/main" id="{52501319-0108-4E20-ABA4-071DC1EDE146}"/>
                    </a:ext>
                  </a:extLst>
                </p14:cNvPr>
                <p14:cNvContentPartPr/>
                <p14:nvPr/>
              </p14:nvContentPartPr>
              <p14:xfrm>
                <a:off x="4221209" y="2736592"/>
                <a:ext cx="43200" cy="178200"/>
              </p14:xfrm>
            </p:contentPart>
          </mc:Choice>
          <mc:Fallback>
            <p:pic>
              <p:nvPicPr>
                <p:cNvPr id="61" name="Ink 60">
                  <a:extLst>
                    <a:ext uri="{FF2B5EF4-FFF2-40B4-BE49-F238E27FC236}">
                      <a16:creationId xmlns:a16="http://schemas.microsoft.com/office/drawing/2014/main" id="{52501319-0108-4E20-ABA4-071DC1EDE146}"/>
                    </a:ext>
                  </a:extLst>
                </p:cNvPr>
                <p:cNvPicPr/>
                <p:nvPr/>
              </p:nvPicPr>
              <p:blipFill>
                <a:blip r:embed="rId144"/>
                <a:stretch>
                  <a:fillRect/>
                </a:stretch>
              </p:blipFill>
              <p:spPr>
                <a:xfrm>
                  <a:off x="4212209" y="2727952"/>
                  <a:ext cx="608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62" name="Ink 61">
                  <a:extLst>
                    <a:ext uri="{FF2B5EF4-FFF2-40B4-BE49-F238E27FC236}">
                      <a16:creationId xmlns:a16="http://schemas.microsoft.com/office/drawing/2014/main" id="{CFC34516-8E9D-4245-9578-78F662AEB01C}"/>
                    </a:ext>
                  </a:extLst>
                </p14:cNvPr>
                <p14:cNvContentPartPr/>
                <p14:nvPr/>
              </p14:nvContentPartPr>
              <p14:xfrm>
                <a:off x="4296089" y="2819752"/>
                <a:ext cx="158040" cy="74520"/>
              </p14:xfrm>
            </p:contentPart>
          </mc:Choice>
          <mc:Fallback>
            <p:pic>
              <p:nvPicPr>
                <p:cNvPr id="62" name="Ink 61">
                  <a:extLst>
                    <a:ext uri="{FF2B5EF4-FFF2-40B4-BE49-F238E27FC236}">
                      <a16:creationId xmlns:a16="http://schemas.microsoft.com/office/drawing/2014/main" id="{CFC34516-8E9D-4245-9578-78F662AEB01C}"/>
                    </a:ext>
                  </a:extLst>
                </p:cNvPr>
                <p:cNvPicPr/>
                <p:nvPr/>
              </p:nvPicPr>
              <p:blipFill>
                <a:blip r:embed="rId146"/>
                <a:stretch>
                  <a:fillRect/>
                </a:stretch>
              </p:blipFill>
              <p:spPr>
                <a:xfrm>
                  <a:off x="4287449" y="2810752"/>
                  <a:ext cx="1756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63" name="Ink 62">
                  <a:extLst>
                    <a:ext uri="{FF2B5EF4-FFF2-40B4-BE49-F238E27FC236}">
                      <a16:creationId xmlns:a16="http://schemas.microsoft.com/office/drawing/2014/main" id="{A4B8F615-1C1E-40E6-894B-A6A2D1E1E772}"/>
                    </a:ext>
                  </a:extLst>
                </p14:cNvPr>
                <p14:cNvContentPartPr/>
                <p14:nvPr/>
              </p14:nvContentPartPr>
              <p14:xfrm>
                <a:off x="4449809" y="2799592"/>
                <a:ext cx="89280" cy="79200"/>
              </p14:xfrm>
            </p:contentPart>
          </mc:Choice>
          <mc:Fallback>
            <p:pic>
              <p:nvPicPr>
                <p:cNvPr id="63" name="Ink 62">
                  <a:extLst>
                    <a:ext uri="{FF2B5EF4-FFF2-40B4-BE49-F238E27FC236}">
                      <a16:creationId xmlns:a16="http://schemas.microsoft.com/office/drawing/2014/main" id="{A4B8F615-1C1E-40E6-894B-A6A2D1E1E772}"/>
                    </a:ext>
                  </a:extLst>
                </p:cNvPr>
                <p:cNvPicPr/>
                <p:nvPr/>
              </p:nvPicPr>
              <p:blipFill>
                <a:blip r:embed="rId148"/>
                <a:stretch>
                  <a:fillRect/>
                </a:stretch>
              </p:blipFill>
              <p:spPr>
                <a:xfrm>
                  <a:off x="4441169" y="2790592"/>
                  <a:ext cx="1069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64" name="Ink 63">
                  <a:extLst>
                    <a:ext uri="{FF2B5EF4-FFF2-40B4-BE49-F238E27FC236}">
                      <a16:creationId xmlns:a16="http://schemas.microsoft.com/office/drawing/2014/main" id="{5C39D741-A3A4-4A14-A4AE-DB3A3705DD9A}"/>
                    </a:ext>
                  </a:extLst>
                </p14:cNvPr>
                <p14:cNvContentPartPr/>
                <p14:nvPr/>
              </p14:nvContentPartPr>
              <p14:xfrm>
                <a:off x="4556369" y="2782672"/>
                <a:ext cx="101880" cy="87480"/>
              </p14:xfrm>
            </p:contentPart>
          </mc:Choice>
          <mc:Fallback>
            <p:pic>
              <p:nvPicPr>
                <p:cNvPr id="64" name="Ink 63">
                  <a:extLst>
                    <a:ext uri="{FF2B5EF4-FFF2-40B4-BE49-F238E27FC236}">
                      <a16:creationId xmlns:a16="http://schemas.microsoft.com/office/drawing/2014/main" id="{5C39D741-A3A4-4A14-A4AE-DB3A3705DD9A}"/>
                    </a:ext>
                  </a:extLst>
                </p:cNvPr>
                <p:cNvPicPr/>
                <p:nvPr/>
              </p:nvPicPr>
              <p:blipFill>
                <a:blip r:embed="rId150"/>
                <a:stretch>
                  <a:fillRect/>
                </a:stretch>
              </p:blipFill>
              <p:spPr>
                <a:xfrm>
                  <a:off x="4547729" y="2774032"/>
                  <a:ext cx="1195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65" name="Ink 64">
                  <a:extLst>
                    <a:ext uri="{FF2B5EF4-FFF2-40B4-BE49-F238E27FC236}">
                      <a16:creationId xmlns:a16="http://schemas.microsoft.com/office/drawing/2014/main" id="{DADC01F4-23BE-4B38-93F7-B5B44FDD7B7E}"/>
                    </a:ext>
                  </a:extLst>
                </p14:cNvPr>
                <p14:cNvContentPartPr/>
                <p14:nvPr/>
              </p14:nvContentPartPr>
              <p14:xfrm>
                <a:off x="4663649" y="2694832"/>
                <a:ext cx="46080" cy="178200"/>
              </p14:xfrm>
            </p:contentPart>
          </mc:Choice>
          <mc:Fallback>
            <p:pic>
              <p:nvPicPr>
                <p:cNvPr id="65" name="Ink 64">
                  <a:extLst>
                    <a:ext uri="{FF2B5EF4-FFF2-40B4-BE49-F238E27FC236}">
                      <a16:creationId xmlns:a16="http://schemas.microsoft.com/office/drawing/2014/main" id="{DADC01F4-23BE-4B38-93F7-B5B44FDD7B7E}"/>
                    </a:ext>
                  </a:extLst>
                </p:cNvPr>
                <p:cNvPicPr/>
                <p:nvPr/>
              </p:nvPicPr>
              <p:blipFill>
                <a:blip r:embed="rId152"/>
                <a:stretch>
                  <a:fillRect/>
                </a:stretch>
              </p:blipFill>
              <p:spPr>
                <a:xfrm>
                  <a:off x="4654649" y="2685832"/>
                  <a:ext cx="637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66" name="Ink 65">
                  <a:extLst>
                    <a:ext uri="{FF2B5EF4-FFF2-40B4-BE49-F238E27FC236}">
                      <a16:creationId xmlns:a16="http://schemas.microsoft.com/office/drawing/2014/main" id="{7E0CD040-7522-4536-A88E-82C6CF853325}"/>
                    </a:ext>
                  </a:extLst>
                </p14:cNvPr>
                <p14:cNvContentPartPr/>
                <p14:nvPr/>
              </p14:nvContentPartPr>
              <p14:xfrm>
                <a:off x="4729529" y="2728312"/>
                <a:ext cx="181080" cy="219240"/>
              </p14:xfrm>
            </p:contentPart>
          </mc:Choice>
          <mc:Fallback>
            <p:pic>
              <p:nvPicPr>
                <p:cNvPr id="66" name="Ink 65">
                  <a:extLst>
                    <a:ext uri="{FF2B5EF4-FFF2-40B4-BE49-F238E27FC236}">
                      <a16:creationId xmlns:a16="http://schemas.microsoft.com/office/drawing/2014/main" id="{7E0CD040-7522-4536-A88E-82C6CF853325}"/>
                    </a:ext>
                  </a:extLst>
                </p:cNvPr>
                <p:cNvPicPr/>
                <p:nvPr/>
              </p:nvPicPr>
              <p:blipFill>
                <a:blip r:embed="rId154"/>
                <a:stretch>
                  <a:fillRect/>
                </a:stretch>
              </p:blipFill>
              <p:spPr>
                <a:xfrm>
                  <a:off x="4720889" y="2719312"/>
                  <a:ext cx="1987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67" name="Ink 66">
                  <a:extLst>
                    <a:ext uri="{FF2B5EF4-FFF2-40B4-BE49-F238E27FC236}">
                      <a16:creationId xmlns:a16="http://schemas.microsoft.com/office/drawing/2014/main" id="{E0259B34-95F6-499F-B864-C409133C7FD9}"/>
                    </a:ext>
                  </a:extLst>
                </p14:cNvPr>
                <p14:cNvContentPartPr/>
                <p14:nvPr/>
              </p14:nvContentPartPr>
              <p14:xfrm>
                <a:off x="4263689" y="2997592"/>
                <a:ext cx="111240" cy="154800"/>
              </p14:xfrm>
            </p:contentPart>
          </mc:Choice>
          <mc:Fallback>
            <p:pic>
              <p:nvPicPr>
                <p:cNvPr id="67" name="Ink 66">
                  <a:extLst>
                    <a:ext uri="{FF2B5EF4-FFF2-40B4-BE49-F238E27FC236}">
                      <a16:creationId xmlns:a16="http://schemas.microsoft.com/office/drawing/2014/main" id="{E0259B34-95F6-499F-B864-C409133C7FD9}"/>
                    </a:ext>
                  </a:extLst>
                </p:cNvPr>
                <p:cNvPicPr/>
                <p:nvPr/>
              </p:nvPicPr>
              <p:blipFill>
                <a:blip r:embed="rId156"/>
                <a:stretch>
                  <a:fillRect/>
                </a:stretch>
              </p:blipFill>
              <p:spPr>
                <a:xfrm>
                  <a:off x="4255049" y="2988592"/>
                  <a:ext cx="128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68" name="Ink 67">
                  <a:extLst>
                    <a:ext uri="{FF2B5EF4-FFF2-40B4-BE49-F238E27FC236}">
                      <a16:creationId xmlns:a16="http://schemas.microsoft.com/office/drawing/2014/main" id="{D500AE2D-F6F4-4A36-B692-A6B429271FB0}"/>
                    </a:ext>
                  </a:extLst>
                </p14:cNvPr>
                <p14:cNvContentPartPr/>
                <p14:nvPr/>
              </p14:nvContentPartPr>
              <p14:xfrm>
                <a:off x="4377449" y="3053032"/>
                <a:ext cx="68400" cy="84600"/>
              </p14:xfrm>
            </p:contentPart>
          </mc:Choice>
          <mc:Fallback>
            <p:pic>
              <p:nvPicPr>
                <p:cNvPr id="68" name="Ink 67">
                  <a:extLst>
                    <a:ext uri="{FF2B5EF4-FFF2-40B4-BE49-F238E27FC236}">
                      <a16:creationId xmlns:a16="http://schemas.microsoft.com/office/drawing/2014/main" id="{D500AE2D-F6F4-4A36-B692-A6B429271FB0}"/>
                    </a:ext>
                  </a:extLst>
                </p:cNvPr>
                <p:cNvPicPr/>
                <p:nvPr/>
              </p:nvPicPr>
              <p:blipFill>
                <a:blip r:embed="rId158"/>
                <a:stretch>
                  <a:fillRect/>
                </a:stretch>
              </p:blipFill>
              <p:spPr>
                <a:xfrm>
                  <a:off x="4368809" y="3044392"/>
                  <a:ext cx="860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69" name="Ink 68">
                  <a:extLst>
                    <a:ext uri="{FF2B5EF4-FFF2-40B4-BE49-F238E27FC236}">
                      <a16:creationId xmlns:a16="http://schemas.microsoft.com/office/drawing/2014/main" id="{279DAC9E-70A3-43DC-991A-2F5FBE0EA2DA}"/>
                    </a:ext>
                  </a:extLst>
                </p14:cNvPr>
                <p14:cNvContentPartPr/>
                <p14:nvPr/>
              </p14:nvContentPartPr>
              <p14:xfrm>
                <a:off x="4480769" y="3031072"/>
                <a:ext cx="114120" cy="109800"/>
              </p14:xfrm>
            </p:contentPart>
          </mc:Choice>
          <mc:Fallback>
            <p:pic>
              <p:nvPicPr>
                <p:cNvPr id="69" name="Ink 68">
                  <a:extLst>
                    <a:ext uri="{FF2B5EF4-FFF2-40B4-BE49-F238E27FC236}">
                      <a16:creationId xmlns:a16="http://schemas.microsoft.com/office/drawing/2014/main" id="{279DAC9E-70A3-43DC-991A-2F5FBE0EA2DA}"/>
                    </a:ext>
                  </a:extLst>
                </p:cNvPr>
                <p:cNvPicPr/>
                <p:nvPr/>
              </p:nvPicPr>
              <p:blipFill>
                <a:blip r:embed="rId160"/>
                <a:stretch>
                  <a:fillRect/>
                </a:stretch>
              </p:blipFill>
              <p:spPr>
                <a:xfrm>
                  <a:off x="4471769" y="3022072"/>
                  <a:ext cx="1317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70" name="Ink 69">
                  <a:extLst>
                    <a:ext uri="{FF2B5EF4-FFF2-40B4-BE49-F238E27FC236}">
                      <a16:creationId xmlns:a16="http://schemas.microsoft.com/office/drawing/2014/main" id="{6A8D75C8-23F9-4CEC-9895-8DD3104C535C}"/>
                    </a:ext>
                  </a:extLst>
                </p14:cNvPr>
                <p14:cNvContentPartPr/>
                <p14:nvPr/>
              </p14:nvContentPartPr>
              <p14:xfrm>
                <a:off x="4616849" y="2967352"/>
                <a:ext cx="3960" cy="160560"/>
              </p14:xfrm>
            </p:contentPart>
          </mc:Choice>
          <mc:Fallback>
            <p:pic>
              <p:nvPicPr>
                <p:cNvPr id="70" name="Ink 69">
                  <a:extLst>
                    <a:ext uri="{FF2B5EF4-FFF2-40B4-BE49-F238E27FC236}">
                      <a16:creationId xmlns:a16="http://schemas.microsoft.com/office/drawing/2014/main" id="{6A8D75C8-23F9-4CEC-9895-8DD3104C535C}"/>
                    </a:ext>
                  </a:extLst>
                </p:cNvPr>
                <p:cNvPicPr/>
                <p:nvPr/>
              </p:nvPicPr>
              <p:blipFill>
                <a:blip r:embed="rId162"/>
                <a:stretch>
                  <a:fillRect/>
                </a:stretch>
              </p:blipFill>
              <p:spPr>
                <a:xfrm>
                  <a:off x="4608209" y="2958352"/>
                  <a:ext cx="216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8" name="Ink 117">
                  <a:extLst>
                    <a:ext uri="{FF2B5EF4-FFF2-40B4-BE49-F238E27FC236}">
                      <a16:creationId xmlns:a16="http://schemas.microsoft.com/office/drawing/2014/main" id="{87C149FE-2B45-4DFB-A333-D05AE38F8D2D}"/>
                    </a:ext>
                  </a:extLst>
                </p14:cNvPr>
                <p14:cNvContentPartPr/>
                <p14:nvPr/>
              </p14:nvContentPartPr>
              <p14:xfrm>
                <a:off x="4605689" y="3021712"/>
                <a:ext cx="132480" cy="93960"/>
              </p14:xfrm>
            </p:contentPart>
          </mc:Choice>
          <mc:Fallback>
            <p:pic>
              <p:nvPicPr>
                <p:cNvPr id="118" name="Ink 117">
                  <a:extLst>
                    <a:ext uri="{FF2B5EF4-FFF2-40B4-BE49-F238E27FC236}">
                      <a16:creationId xmlns:a16="http://schemas.microsoft.com/office/drawing/2014/main" id="{87C149FE-2B45-4DFB-A333-D05AE38F8D2D}"/>
                    </a:ext>
                  </a:extLst>
                </p:cNvPr>
                <p:cNvPicPr/>
                <p:nvPr/>
              </p:nvPicPr>
              <p:blipFill>
                <a:blip r:embed="rId164"/>
                <a:stretch>
                  <a:fillRect/>
                </a:stretch>
              </p:blipFill>
              <p:spPr>
                <a:xfrm>
                  <a:off x="4597049" y="3012712"/>
                  <a:ext cx="1501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34" name="Ink 133">
                  <a:extLst>
                    <a:ext uri="{FF2B5EF4-FFF2-40B4-BE49-F238E27FC236}">
                      <a16:creationId xmlns:a16="http://schemas.microsoft.com/office/drawing/2014/main" id="{89BB19FF-3C6E-4243-AC93-8E3505113ADC}"/>
                    </a:ext>
                  </a:extLst>
                </p14:cNvPr>
                <p14:cNvContentPartPr/>
                <p14:nvPr/>
              </p14:nvContentPartPr>
              <p14:xfrm>
                <a:off x="4733129" y="3027832"/>
                <a:ext cx="44280" cy="79920"/>
              </p14:xfrm>
            </p:contentPart>
          </mc:Choice>
          <mc:Fallback>
            <p:pic>
              <p:nvPicPr>
                <p:cNvPr id="134" name="Ink 133">
                  <a:extLst>
                    <a:ext uri="{FF2B5EF4-FFF2-40B4-BE49-F238E27FC236}">
                      <a16:creationId xmlns:a16="http://schemas.microsoft.com/office/drawing/2014/main" id="{89BB19FF-3C6E-4243-AC93-8E3505113ADC}"/>
                    </a:ext>
                  </a:extLst>
                </p:cNvPr>
                <p:cNvPicPr/>
                <p:nvPr/>
              </p:nvPicPr>
              <p:blipFill>
                <a:blip r:embed="rId166"/>
                <a:stretch>
                  <a:fillRect/>
                </a:stretch>
              </p:blipFill>
              <p:spPr>
                <a:xfrm>
                  <a:off x="4724489" y="3018832"/>
                  <a:ext cx="619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35" name="Ink 134">
                  <a:extLst>
                    <a:ext uri="{FF2B5EF4-FFF2-40B4-BE49-F238E27FC236}">
                      <a16:creationId xmlns:a16="http://schemas.microsoft.com/office/drawing/2014/main" id="{EF246846-39AE-4639-B11C-92F937969215}"/>
                    </a:ext>
                  </a:extLst>
                </p14:cNvPr>
                <p14:cNvContentPartPr/>
                <p14:nvPr/>
              </p14:nvContentPartPr>
              <p14:xfrm>
                <a:off x="4806929" y="2973112"/>
                <a:ext cx="41400" cy="145080"/>
              </p14:xfrm>
            </p:contentPart>
          </mc:Choice>
          <mc:Fallback>
            <p:pic>
              <p:nvPicPr>
                <p:cNvPr id="135" name="Ink 134">
                  <a:extLst>
                    <a:ext uri="{FF2B5EF4-FFF2-40B4-BE49-F238E27FC236}">
                      <a16:creationId xmlns:a16="http://schemas.microsoft.com/office/drawing/2014/main" id="{EF246846-39AE-4639-B11C-92F937969215}"/>
                    </a:ext>
                  </a:extLst>
                </p:cNvPr>
                <p:cNvPicPr/>
                <p:nvPr/>
              </p:nvPicPr>
              <p:blipFill>
                <a:blip r:embed="rId168"/>
                <a:stretch>
                  <a:fillRect/>
                </a:stretch>
              </p:blipFill>
              <p:spPr>
                <a:xfrm>
                  <a:off x="4798289" y="2964112"/>
                  <a:ext cx="590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50" name="Ink 149">
                  <a:extLst>
                    <a:ext uri="{FF2B5EF4-FFF2-40B4-BE49-F238E27FC236}">
                      <a16:creationId xmlns:a16="http://schemas.microsoft.com/office/drawing/2014/main" id="{E3925AF8-5C63-48ED-9661-967032C21F0C}"/>
                    </a:ext>
                  </a:extLst>
                </p14:cNvPr>
                <p14:cNvContentPartPr/>
                <p14:nvPr/>
              </p14:nvContentPartPr>
              <p14:xfrm>
                <a:off x="4857329" y="2955472"/>
                <a:ext cx="32040" cy="148680"/>
              </p14:xfrm>
            </p:contentPart>
          </mc:Choice>
          <mc:Fallback>
            <p:pic>
              <p:nvPicPr>
                <p:cNvPr id="150" name="Ink 149">
                  <a:extLst>
                    <a:ext uri="{FF2B5EF4-FFF2-40B4-BE49-F238E27FC236}">
                      <a16:creationId xmlns:a16="http://schemas.microsoft.com/office/drawing/2014/main" id="{E3925AF8-5C63-48ED-9661-967032C21F0C}"/>
                    </a:ext>
                  </a:extLst>
                </p:cNvPr>
                <p:cNvPicPr/>
                <p:nvPr/>
              </p:nvPicPr>
              <p:blipFill>
                <a:blip r:embed="rId170"/>
                <a:stretch>
                  <a:fillRect/>
                </a:stretch>
              </p:blipFill>
              <p:spPr>
                <a:xfrm>
                  <a:off x="4848329" y="2946472"/>
                  <a:ext cx="496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58" name="Ink 157">
                  <a:extLst>
                    <a:ext uri="{FF2B5EF4-FFF2-40B4-BE49-F238E27FC236}">
                      <a16:creationId xmlns:a16="http://schemas.microsoft.com/office/drawing/2014/main" id="{6D9674D4-DDA9-42EA-A392-14B78EE85972}"/>
                    </a:ext>
                  </a:extLst>
                </p14:cNvPr>
                <p14:cNvContentPartPr/>
                <p14:nvPr/>
              </p14:nvContentPartPr>
              <p14:xfrm>
                <a:off x="4949489" y="2976712"/>
                <a:ext cx="187920" cy="118080"/>
              </p14:xfrm>
            </p:contentPart>
          </mc:Choice>
          <mc:Fallback>
            <p:pic>
              <p:nvPicPr>
                <p:cNvPr id="158" name="Ink 157">
                  <a:extLst>
                    <a:ext uri="{FF2B5EF4-FFF2-40B4-BE49-F238E27FC236}">
                      <a16:creationId xmlns:a16="http://schemas.microsoft.com/office/drawing/2014/main" id="{6D9674D4-DDA9-42EA-A392-14B78EE85972}"/>
                    </a:ext>
                  </a:extLst>
                </p:cNvPr>
                <p:cNvPicPr/>
                <p:nvPr/>
              </p:nvPicPr>
              <p:blipFill>
                <a:blip r:embed="rId172"/>
                <a:stretch>
                  <a:fillRect/>
                </a:stretch>
              </p:blipFill>
              <p:spPr>
                <a:xfrm>
                  <a:off x="4940849" y="2968072"/>
                  <a:ext cx="2055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21" name="Ink 220">
                  <a:extLst>
                    <a:ext uri="{FF2B5EF4-FFF2-40B4-BE49-F238E27FC236}">
                      <a16:creationId xmlns:a16="http://schemas.microsoft.com/office/drawing/2014/main" id="{52F4C73F-71D7-4FF8-8DFF-87874D7DE794}"/>
                    </a:ext>
                  </a:extLst>
                </p14:cNvPr>
                <p14:cNvContentPartPr/>
                <p14:nvPr/>
              </p14:nvContentPartPr>
              <p14:xfrm>
                <a:off x="5096729" y="2257072"/>
                <a:ext cx="1473480" cy="473760"/>
              </p14:xfrm>
            </p:contentPart>
          </mc:Choice>
          <mc:Fallback>
            <p:pic>
              <p:nvPicPr>
                <p:cNvPr id="221" name="Ink 220">
                  <a:extLst>
                    <a:ext uri="{FF2B5EF4-FFF2-40B4-BE49-F238E27FC236}">
                      <a16:creationId xmlns:a16="http://schemas.microsoft.com/office/drawing/2014/main" id="{52F4C73F-71D7-4FF8-8DFF-87874D7DE794}"/>
                    </a:ext>
                  </a:extLst>
                </p:cNvPr>
                <p:cNvPicPr/>
                <p:nvPr/>
              </p:nvPicPr>
              <p:blipFill>
                <a:blip r:embed="rId174"/>
                <a:stretch>
                  <a:fillRect/>
                </a:stretch>
              </p:blipFill>
              <p:spPr>
                <a:xfrm>
                  <a:off x="5087729" y="2248072"/>
                  <a:ext cx="149112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22" name="Ink 221">
                  <a:extLst>
                    <a:ext uri="{FF2B5EF4-FFF2-40B4-BE49-F238E27FC236}">
                      <a16:creationId xmlns:a16="http://schemas.microsoft.com/office/drawing/2014/main" id="{34FC193A-EB7D-434E-806F-73F16A8B7E32}"/>
                    </a:ext>
                  </a:extLst>
                </p14:cNvPr>
                <p14:cNvContentPartPr/>
                <p14:nvPr/>
              </p14:nvContentPartPr>
              <p14:xfrm>
                <a:off x="6731129" y="2151592"/>
                <a:ext cx="151560" cy="155520"/>
              </p14:xfrm>
            </p:contentPart>
          </mc:Choice>
          <mc:Fallback>
            <p:pic>
              <p:nvPicPr>
                <p:cNvPr id="222" name="Ink 221">
                  <a:extLst>
                    <a:ext uri="{FF2B5EF4-FFF2-40B4-BE49-F238E27FC236}">
                      <a16:creationId xmlns:a16="http://schemas.microsoft.com/office/drawing/2014/main" id="{34FC193A-EB7D-434E-806F-73F16A8B7E32}"/>
                    </a:ext>
                  </a:extLst>
                </p:cNvPr>
                <p:cNvPicPr/>
                <p:nvPr/>
              </p:nvPicPr>
              <p:blipFill>
                <a:blip r:embed="rId176"/>
                <a:stretch>
                  <a:fillRect/>
                </a:stretch>
              </p:blipFill>
              <p:spPr>
                <a:xfrm>
                  <a:off x="6722129" y="2142592"/>
                  <a:ext cx="1692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23" name="Ink 222">
                  <a:extLst>
                    <a:ext uri="{FF2B5EF4-FFF2-40B4-BE49-F238E27FC236}">
                      <a16:creationId xmlns:a16="http://schemas.microsoft.com/office/drawing/2014/main" id="{E53DF32B-4F46-47AA-86A4-A99E94EF95D1}"/>
                    </a:ext>
                  </a:extLst>
                </p14:cNvPr>
                <p14:cNvContentPartPr/>
                <p14:nvPr/>
              </p14:nvContentPartPr>
              <p14:xfrm>
                <a:off x="6883049" y="2171032"/>
                <a:ext cx="302040" cy="123480"/>
              </p14:xfrm>
            </p:contentPart>
          </mc:Choice>
          <mc:Fallback>
            <p:pic>
              <p:nvPicPr>
                <p:cNvPr id="223" name="Ink 222">
                  <a:extLst>
                    <a:ext uri="{FF2B5EF4-FFF2-40B4-BE49-F238E27FC236}">
                      <a16:creationId xmlns:a16="http://schemas.microsoft.com/office/drawing/2014/main" id="{E53DF32B-4F46-47AA-86A4-A99E94EF95D1}"/>
                    </a:ext>
                  </a:extLst>
                </p:cNvPr>
                <p:cNvPicPr/>
                <p:nvPr/>
              </p:nvPicPr>
              <p:blipFill>
                <a:blip r:embed="rId178"/>
                <a:stretch>
                  <a:fillRect/>
                </a:stretch>
              </p:blipFill>
              <p:spPr>
                <a:xfrm>
                  <a:off x="6874409" y="2162032"/>
                  <a:ext cx="31968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24" name="Ink 223">
                  <a:extLst>
                    <a:ext uri="{FF2B5EF4-FFF2-40B4-BE49-F238E27FC236}">
                      <a16:creationId xmlns:a16="http://schemas.microsoft.com/office/drawing/2014/main" id="{2DFA79D3-0C69-4717-B3BD-208B6FFC5793}"/>
                    </a:ext>
                  </a:extLst>
                </p14:cNvPr>
                <p14:cNvContentPartPr/>
                <p14:nvPr/>
              </p14:nvContentPartPr>
              <p14:xfrm>
                <a:off x="7229729" y="2039992"/>
                <a:ext cx="50760" cy="222480"/>
              </p14:xfrm>
            </p:contentPart>
          </mc:Choice>
          <mc:Fallback>
            <p:pic>
              <p:nvPicPr>
                <p:cNvPr id="224" name="Ink 223">
                  <a:extLst>
                    <a:ext uri="{FF2B5EF4-FFF2-40B4-BE49-F238E27FC236}">
                      <a16:creationId xmlns:a16="http://schemas.microsoft.com/office/drawing/2014/main" id="{2DFA79D3-0C69-4717-B3BD-208B6FFC5793}"/>
                    </a:ext>
                  </a:extLst>
                </p:cNvPr>
                <p:cNvPicPr/>
                <p:nvPr/>
              </p:nvPicPr>
              <p:blipFill>
                <a:blip r:embed="rId180"/>
                <a:stretch>
                  <a:fillRect/>
                </a:stretch>
              </p:blipFill>
              <p:spPr>
                <a:xfrm>
                  <a:off x="7220729" y="2031352"/>
                  <a:ext cx="684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25" name="Ink 224">
                  <a:extLst>
                    <a:ext uri="{FF2B5EF4-FFF2-40B4-BE49-F238E27FC236}">
                      <a16:creationId xmlns:a16="http://schemas.microsoft.com/office/drawing/2014/main" id="{935C1BCF-1E0C-4C57-A29F-8B146FBFF715}"/>
                    </a:ext>
                  </a:extLst>
                </p14:cNvPr>
                <p14:cNvContentPartPr/>
                <p14:nvPr/>
              </p14:nvContentPartPr>
              <p14:xfrm>
                <a:off x="7310729" y="2036032"/>
                <a:ext cx="338760" cy="172800"/>
              </p14:xfrm>
            </p:contentPart>
          </mc:Choice>
          <mc:Fallback>
            <p:pic>
              <p:nvPicPr>
                <p:cNvPr id="225" name="Ink 224">
                  <a:extLst>
                    <a:ext uri="{FF2B5EF4-FFF2-40B4-BE49-F238E27FC236}">
                      <a16:creationId xmlns:a16="http://schemas.microsoft.com/office/drawing/2014/main" id="{935C1BCF-1E0C-4C57-A29F-8B146FBFF715}"/>
                    </a:ext>
                  </a:extLst>
                </p:cNvPr>
                <p:cNvPicPr/>
                <p:nvPr/>
              </p:nvPicPr>
              <p:blipFill>
                <a:blip r:embed="rId182"/>
                <a:stretch>
                  <a:fillRect/>
                </a:stretch>
              </p:blipFill>
              <p:spPr>
                <a:xfrm>
                  <a:off x="7302089" y="2027392"/>
                  <a:ext cx="3564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26" name="Ink 225">
                  <a:extLst>
                    <a:ext uri="{FF2B5EF4-FFF2-40B4-BE49-F238E27FC236}">
                      <a16:creationId xmlns:a16="http://schemas.microsoft.com/office/drawing/2014/main" id="{47702F8D-B249-4540-857F-DC5BAA72DA2A}"/>
                    </a:ext>
                  </a:extLst>
                </p14:cNvPr>
                <p14:cNvContentPartPr/>
                <p14:nvPr/>
              </p14:nvContentPartPr>
              <p14:xfrm>
                <a:off x="7646969" y="1988872"/>
                <a:ext cx="72000" cy="205560"/>
              </p14:xfrm>
            </p:contentPart>
          </mc:Choice>
          <mc:Fallback>
            <p:pic>
              <p:nvPicPr>
                <p:cNvPr id="226" name="Ink 225">
                  <a:extLst>
                    <a:ext uri="{FF2B5EF4-FFF2-40B4-BE49-F238E27FC236}">
                      <a16:creationId xmlns:a16="http://schemas.microsoft.com/office/drawing/2014/main" id="{47702F8D-B249-4540-857F-DC5BAA72DA2A}"/>
                    </a:ext>
                  </a:extLst>
                </p:cNvPr>
                <p:cNvPicPr/>
                <p:nvPr/>
              </p:nvPicPr>
              <p:blipFill>
                <a:blip r:embed="rId184"/>
                <a:stretch>
                  <a:fillRect/>
                </a:stretch>
              </p:blipFill>
              <p:spPr>
                <a:xfrm>
                  <a:off x="7637969" y="1980232"/>
                  <a:ext cx="896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227" name="Ink 226">
                  <a:extLst>
                    <a:ext uri="{FF2B5EF4-FFF2-40B4-BE49-F238E27FC236}">
                      <a16:creationId xmlns:a16="http://schemas.microsoft.com/office/drawing/2014/main" id="{234F734A-68C5-49C0-B73D-3113E6BD39D2}"/>
                    </a:ext>
                  </a:extLst>
                </p14:cNvPr>
                <p14:cNvContentPartPr/>
                <p14:nvPr/>
              </p14:nvContentPartPr>
              <p14:xfrm>
                <a:off x="7744169" y="2052952"/>
                <a:ext cx="142560" cy="97920"/>
              </p14:xfrm>
            </p:contentPart>
          </mc:Choice>
          <mc:Fallback>
            <p:pic>
              <p:nvPicPr>
                <p:cNvPr id="227" name="Ink 226">
                  <a:extLst>
                    <a:ext uri="{FF2B5EF4-FFF2-40B4-BE49-F238E27FC236}">
                      <a16:creationId xmlns:a16="http://schemas.microsoft.com/office/drawing/2014/main" id="{234F734A-68C5-49C0-B73D-3113E6BD39D2}"/>
                    </a:ext>
                  </a:extLst>
                </p:cNvPr>
                <p:cNvPicPr/>
                <p:nvPr/>
              </p:nvPicPr>
              <p:blipFill>
                <a:blip r:embed="rId186"/>
                <a:stretch>
                  <a:fillRect/>
                </a:stretch>
              </p:blipFill>
              <p:spPr>
                <a:xfrm>
                  <a:off x="7735169" y="2043952"/>
                  <a:ext cx="1602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228" name="Ink 227">
                  <a:extLst>
                    <a:ext uri="{FF2B5EF4-FFF2-40B4-BE49-F238E27FC236}">
                      <a16:creationId xmlns:a16="http://schemas.microsoft.com/office/drawing/2014/main" id="{FCA7BACC-B88D-49B6-924D-FE58E4082AA2}"/>
                    </a:ext>
                  </a:extLst>
                </p14:cNvPr>
                <p14:cNvContentPartPr/>
                <p14:nvPr/>
              </p14:nvContentPartPr>
              <p14:xfrm>
                <a:off x="8017409" y="1970512"/>
                <a:ext cx="115200" cy="132840"/>
              </p14:xfrm>
            </p:contentPart>
          </mc:Choice>
          <mc:Fallback>
            <p:pic>
              <p:nvPicPr>
                <p:cNvPr id="228" name="Ink 227">
                  <a:extLst>
                    <a:ext uri="{FF2B5EF4-FFF2-40B4-BE49-F238E27FC236}">
                      <a16:creationId xmlns:a16="http://schemas.microsoft.com/office/drawing/2014/main" id="{FCA7BACC-B88D-49B6-924D-FE58E4082AA2}"/>
                    </a:ext>
                  </a:extLst>
                </p:cNvPr>
                <p:cNvPicPr/>
                <p:nvPr/>
              </p:nvPicPr>
              <p:blipFill>
                <a:blip r:embed="rId188"/>
                <a:stretch>
                  <a:fillRect/>
                </a:stretch>
              </p:blipFill>
              <p:spPr>
                <a:xfrm>
                  <a:off x="8008769" y="1961872"/>
                  <a:ext cx="1328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229" name="Ink 228">
                  <a:extLst>
                    <a:ext uri="{FF2B5EF4-FFF2-40B4-BE49-F238E27FC236}">
                      <a16:creationId xmlns:a16="http://schemas.microsoft.com/office/drawing/2014/main" id="{08E64DC1-E79D-4EE2-A155-1C5875EFFA8F}"/>
                    </a:ext>
                  </a:extLst>
                </p14:cNvPr>
                <p14:cNvContentPartPr/>
                <p14:nvPr/>
              </p14:nvContentPartPr>
              <p14:xfrm>
                <a:off x="8124689" y="2003632"/>
                <a:ext cx="177480" cy="226440"/>
              </p14:xfrm>
            </p:contentPart>
          </mc:Choice>
          <mc:Fallback>
            <p:pic>
              <p:nvPicPr>
                <p:cNvPr id="229" name="Ink 228">
                  <a:extLst>
                    <a:ext uri="{FF2B5EF4-FFF2-40B4-BE49-F238E27FC236}">
                      <a16:creationId xmlns:a16="http://schemas.microsoft.com/office/drawing/2014/main" id="{08E64DC1-E79D-4EE2-A155-1C5875EFFA8F}"/>
                    </a:ext>
                  </a:extLst>
                </p:cNvPr>
                <p:cNvPicPr/>
                <p:nvPr/>
              </p:nvPicPr>
              <p:blipFill>
                <a:blip r:embed="rId190"/>
                <a:stretch>
                  <a:fillRect/>
                </a:stretch>
              </p:blipFill>
              <p:spPr>
                <a:xfrm>
                  <a:off x="8116049" y="1994992"/>
                  <a:ext cx="1951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30" name="Ink 229">
                  <a:extLst>
                    <a:ext uri="{FF2B5EF4-FFF2-40B4-BE49-F238E27FC236}">
                      <a16:creationId xmlns:a16="http://schemas.microsoft.com/office/drawing/2014/main" id="{91710747-BD4A-4E69-A574-FAFD979D47F7}"/>
                    </a:ext>
                  </a:extLst>
                </p14:cNvPr>
                <p14:cNvContentPartPr/>
                <p14:nvPr/>
              </p14:nvContentPartPr>
              <p14:xfrm>
                <a:off x="8293169" y="1990672"/>
                <a:ext cx="55080" cy="64800"/>
              </p14:xfrm>
            </p:contentPart>
          </mc:Choice>
          <mc:Fallback>
            <p:pic>
              <p:nvPicPr>
                <p:cNvPr id="230" name="Ink 229">
                  <a:extLst>
                    <a:ext uri="{FF2B5EF4-FFF2-40B4-BE49-F238E27FC236}">
                      <a16:creationId xmlns:a16="http://schemas.microsoft.com/office/drawing/2014/main" id="{91710747-BD4A-4E69-A574-FAFD979D47F7}"/>
                    </a:ext>
                  </a:extLst>
                </p:cNvPr>
                <p:cNvPicPr/>
                <p:nvPr/>
              </p:nvPicPr>
              <p:blipFill>
                <a:blip r:embed="rId192"/>
                <a:stretch>
                  <a:fillRect/>
                </a:stretch>
              </p:blipFill>
              <p:spPr>
                <a:xfrm>
                  <a:off x="8284529" y="1981672"/>
                  <a:ext cx="727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31" name="Ink 230">
                  <a:extLst>
                    <a:ext uri="{FF2B5EF4-FFF2-40B4-BE49-F238E27FC236}">
                      <a16:creationId xmlns:a16="http://schemas.microsoft.com/office/drawing/2014/main" id="{F2C2E615-6CE4-4AD8-A943-621AB3C7BB26}"/>
                    </a:ext>
                  </a:extLst>
                </p14:cNvPr>
                <p14:cNvContentPartPr/>
                <p14:nvPr/>
              </p14:nvContentPartPr>
              <p14:xfrm>
                <a:off x="8360489" y="1989592"/>
                <a:ext cx="137160" cy="75240"/>
              </p14:xfrm>
            </p:contentPart>
          </mc:Choice>
          <mc:Fallback>
            <p:pic>
              <p:nvPicPr>
                <p:cNvPr id="231" name="Ink 230">
                  <a:extLst>
                    <a:ext uri="{FF2B5EF4-FFF2-40B4-BE49-F238E27FC236}">
                      <a16:creationId xmlns:a16="http://schemas.microsoft.com/office/drawing/2014/main" id="{F2C2E615-6CE4-4AD8-A943-621AB3C7BB26}"/>
                    </a:ext>
                  </a:extLst>
                </p:cNvPr>
                <p:cNvPicPr/>
                <p:nvPr/>
              </p:nvPicPr>
              <p:blipFill>
                <a:blip r:embed="rId194"/>
                <a:stretch>
                  <a:fillRect/>
                </a:stretch>
              </p:blipFill>
              <p:spPr>
                <a:xfrm>
                  <a:off x="8351489" y="1980592"/>
                  <a:ext cx="1548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32" name="Ink 231">
                  <a:extLst>
                    <a:ext uri="{FF2B5EF4-FFF2-40B4-BE49-F238E27FC236}">
                      <a16:creationId xmlns:a16="http://schemas.microsoft.com/office/drawing/2014/main" id="{9E36DF08-9307-4B0A-832F-2168B1D4B4F0}"/>
                    </a:ext>
                  </a:extLst>
                </p14:cNvPr>
                <p14:cNvContentPartPr/>
                <p14:nvPr/>
              </p14:nvContentPartPr>
              <p14:xfrm>
                <a:off x="8526809" y="1967992"/>
                <a:ext cx="152280" cy="98280"/>
              </p14:xfrm>
            </p:contentPart>
          </mc:Choice>
          <mc:Fallback>
            <p:pic>
              <p:nvPicPr>
                <p:cNvPr id="232" name="Ink 231">
                  <a:extLst>
                    <a:ext uri="{FF2B5EF4-FFF2-40B4-BE49-F238E27FC236}">
                      <a16:creationId xmlns:a16="http://schemas.microsoft.com/office/drawing/2014/main" id="{9E36DF08-9307-4B0A-832F-2168B1D4B4F0}"/>
                    </a:ext>
                  </a:extLst>
                </p:cNvPr>
                <p:cNvPicPr/>
                <p:nvPr/>
              </p:nvPicPr>
              <p:blipFill>
                <a:blip r:embed="rId196"/>
                <a:stretch>
                  <a:fillRect/>
                </a:stretch>
              </p:blipFill>
              <p:spPr>
                <a:xfrm>
                  <a:off x="8518169" y="1959352"/>
                  <a:ext cx="1699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233" name="Ink 232">
                  <a:extLst>
                    <a:ext uri="{FF2B5EF4-FFF2-40B4-BE49-F238E27FC236}">
                      <a16:creationId xmlns:a16="http://schemas.microsoft.com/office/drawing/2014/main" id="{55BC7927-E9E6-4151-BCC9-6A1F89B9A35D}"/>
                    </a:ext>
                  </a:extLst>
                </p14:cNvPr>
                <p14:cNvContentPartPr/>
                <p14:nvPr/>
              </p14:nvContentPartPr>
              <p14:xfrm>
                <a:off x="8625809" y="1834072"/>
                <a:ext cx="43200" cy="45720"/>
              </p14:xfrm>
            </p:contentPart>
          </mc:Choice>
          <mc:Fallback>
            <p:pic>
              <p:nvPicPr>
                <p:cNvPr id="233" name="Ink 232">
                  <a:extLst>
                    <a:ext uri="{FF2B5EF4-FFF2-40B4-BE49-F238E27FC236}">
                      <a16:creationId xmlns:a16="http://schemas.microsoft.com/office/drawing/2014/main" id="{55BC7927-E9E6-4151-BCC9-6A1F89B9A35D}"/>
                    </a:ext>
                  </a:extLst>
                </p:cNvPr>
                <p:cNvPicPr/>
                <p:nvPr/>
              </p:nvPicPr>
              <p:blipFill>
                <a:blip r:embed="rId198"/>
                <a:stretch>
                  <a:fillRect/>
                </a:stretch>
              </p:blipFill>
              <p:spPr>
                <a:xfrm>
                  <a:off x="8616809" y="1825072"/>
                  <a:ext cx="60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234" name="Ink 233">
                  <a:extLst>
                    <a:ext uri="{FF2B5EF4-FFF2-40B4-BE49-F238E27FC236}">
                      <a16:creationId xmlns:a16="http://schemas.microsoft.com/office/drawing/2014/main" id="{6B641110-F363-426E-8288-2CECD05109EA}"/>
                    </a:ext>
                  </a:extLst>
                </p14:cNvPr>
                <p14:cNvContentPartPr/>
                <p14:nvPr/>
              </p14:nvContentPartPr>
              <p14:xfrm>
                <a:off x="8762969" y="1863952"/>
                <a:ext cx="11160" cy="172080"/>
              </p14:xfrm>
            </p:contentPart>
          </mc:Choice>
          <mc:Fallback>
            <p:pic>
              <p:nvPicPr>
                <p:cNvPr id="234" name="Ink 233">
                  <a:extLst>
                    <a:ext uri="{FF2B5EF4-FFF2-40B4-BE49-F238E27FC236}">
                      <a16:creationId xmlns:a16="http://schemas.microsoft.com/office/drawing/2014/main" id="{6B641110-F363-426E-8288-2CECD05109EA}"/>
                    </a:ext>
                  </a:extLst>
                </p:cNvPr>
                <p:cNvPicPr/>
                <p:nvPr/>
              </p:nvPicPr>
              <p:blipFill>
                <a:blip r:embed="rId200"/>
                <a:stretch>
                  <a:fillRect/>
                </a:stretch>
              </p:blipFill>
              <p:spPr>
                <a:xfrm>
                  <a:off x="8754329" y="1855312"/>
                  <a:ext cx="28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235" name="Ink 234">
                  <a:extLst>
                    <a:ext uri="{FF2B5EF4-FFF2-40B4-BE49-F238E27FC236}">
                      <a16:creationId xmlns:a16="http://schemas.microsoft.com/office/drawing/2014/main" id="{4565A3AF-3AB1-425C-836A-F6FB50BE6718}"/>
                    </a:ext>
                  </a:extLst>
                </p14:cNvPr>
                <p14:cNvContentPartPr/>
                <p14:nvPr/>
              </p14:nvContentPartPr>
              <p14:xfrm>
                <a:off x="8730209" y="1936312"/>
                <a:ext cx="150480" cy="98280"/>
              </p14:xfrm>
            </p:contentPart>
          </mc:Choice>
          <mc:Fallback>
            <p:pic>
              <p:nvPicPr>
                <p:cNvPr id="235" name="Ink 234">
                  <a:extLst>
                    <a:ext uri="{FF2B5EF4-FFF2-40B4-BE49-F238E27FC236}">
                      <a16:creationId xmlns:a16="http://schemas.microsoft.com/office/drawing/2014/main" id="{4565A3AF-3AB1-425C-836A-F6FB50BE6718}"/>
                    </a:ext>
                  </a:extLst>
                </p:cNvPr>
                <p:cNvPicPr/>
                <p:nvPr/>
              </p:nvPicPr>
              <p:blipFill>
                <a:blip r:embed="rId202"/>
                <a:stretch>
                  <a:fillRect/>
                </a:stretch>
              </p:blipFill>
              <p:spPr>
                <a:xfrm>
                  <a:off x="8721209" y="1927312"/>
                  <a:ext cx="1681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236" name="Ink 235">
                  <a:extLst>
                    <a:ext uri="{FF2B5EF4-FFF2-40B4-BE49-F238E27FC236}">
                      <a16:creationId xmlns:a16="http://schemas.microsoft.com/office/drawing/2014/main" id="{C27E8202-CE86-4853-BAC6-EE19021D459D}"/>
                    </a:ext>
                  </a:extLst>
                </p14:cNvPr>
                <p14:cNvContentPartPr/>
                <p14:nvPr/>
              </p14:nvContentPartPr>
              <p14:xfrm>
                <a:off x="8913449" y="1862512"/>
                <a:ext cx="144720" cy="218160"/>
              </p14:xfrm>
            </p:contentPart>
          </mc:Choice>
          <mc:Fallback>
            <p:pic>
              <p:nvPicPr>
                <p:cNvPr id="236" name="Ink 235">
                  <a:extLst>
                    <a:ext uri="{FF2B5EF4-FFF2-40B4-BE49-F238E27FC236}">
                      <a16:creationId xmlns:a16="http://schemas.microsoft.com/office/drawing/2014/main" id="{C27E8202-CE86-4853-BAC6-EE19021D459D}"/>
                    </a:ext>
                  </a:extLst>
                </p:cNvPr>
                <p:cNvPicPr/>
                <p:nvPr/>
              </p:nvPicPr>
              <p:blipFill>
                <a:blip r:embed="rId204"/>
                <a:stretch>
                  <a:fillRect/>
                </a:stretch>
              </p:blipFill>
              <p:spPr>
                <a:xfrm>
                  <a:off x="8904809" y="1853512"/>
                  <a:ext cx="162360" cy="235800"/>
                </a:xfrm>
                <a:prstGeom prst="rect">
                  <a:avLst/>
                </a:prstGeom>
              </p:spPr>
            </p:pic>
          </mc:Fallback>
        </mc:AlternateContent>
      </p:grpSp>
      <p:grpSp>
        <p:nvGrpSpPr>
          <p:cNvPr id="245" name="Group 244">
            <a:extLst>
              <a:ext uri="{FF2B5EF4-FFF2-40B4-BE49-F238E27FC236}">
                <a16:creationId xmlns:a16="http://schemas.microsoft.com/office/drawing/2014/main" id="{26FE5ACD-795F-4340-A167-BB242D629C55}"/>
              </a:ext>
            </a:extLst>
          </p:cNvPr>
          <p:cNvGrpSpPr/>
          <p:nvPr/>
        </p:nvGrpSpPr>
        <p:grpSpPr>
          <a:xfrm>
            <a:off x="10132049" y="2776912"/>
            <a:ext cx="167760" cy="67680"/>
            <a:chOff x="10132049" y="2776912"/>
            <a:chExt cx="167760" cy="67680"/>
          </a:xfrm>
        </p:grpSpPr>
        <mc:AlternateContent xmlns:mc="http://schemas.openxmlformats.org/markup-compatibility/2006">
          <mc:Choice xmlns:p14="http://schemas.microsoft.com/office/powerpoint/2010/main" Requires="p14">
            <p:contentPart p14:bwMode="auto" r:id="rId205">
              <p14:nvContentPartPr>
                <p14:cNvPr id="241" name="Ink 240">
                  <a:extLst>
                    <a:ext uri="{FF2B5EF4-FFF2-40B4-BE49-F238E27FC236}">
                      <a16:creationId xmlns:a16="http://schemas.microsoft.com/office/drawing/2014/main" id="{CBC18D9B-2D51-4351-930E-CB8F752FAF7D}"/>
                    </a:ext>
                  </a:extLst>
                </p14:cNvPr>
                <p14:cNvContentPartPr/>
                <p14:nvPr/>
              </p14:nvContentPartPr>
              <p14:xfrm>
                <a:off x="10132049" y="2776912"/>
                <a:ext cx="167760" cy="20520"/>
              </p14:xfrm>
            </p:contentPart>
          </mc:Choice>
          <mc:Fallback>
            <p:pic>
              <p:nvPicPr>
                <p:cNvPr id="241" name="Ink 240">
                  <a:extLst>
                    <a:ext uri="{FF2B5EF4-FFF2-40B4-BE49-F238E27FC236}">
                      <a16:creationId xmlns:a16="http://schemas.microsoft.com/office/drawing/2014/main" id="{CBC18D9B-2D51-4351-930E-CB8F752FAF7D}"/>
                    </a:ext>
                  </a:extLst>
                </p:cNvPr>
                <p:cNvPicPr/>
                <p:nvPr/>
              </p:nvPicPr>
              <p:blipFill>
                <a:blip r:embed="rId206"/>
                <a:stretch>
                  <a:fillRect/>
                </a:stretch>
              </p:blipFill>
              <p:spPr>
                <a:xfrm>
                  <a:off x="10123049" y="2768272"/>
                  <a:ext cx="1854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242" name="Ink 241">
                  <a:extLst>
                    <a:ext uri="{FF2B5EF4-FFF2-40B4-BE49-F238E27FC236}">
                      <a16:creationId xmlns:a16="http://schemas.microsoft.com/office/drawing/2014/main" id="{5F29A928-FEA1-4B90-8C8C-0B4C95C0B994}"/>
                    </a:ext>
                  </a:extLst>
                </p14:cNvPr>
                <p14:cNvContentPartPr/>
                <p14:nvPr/>
              </p14:nvContentPartPr>
              <p14:xfrm>
                <a:off x="10156889" y="2837392"/>
                <a:ext cx="137160" cy="7200"/>
              </p14:xfrm>
            </p:contentPart>
          </mc:Choice>
          <mc:Fallback>
            <p:pic>
              <p:nvPicPr>
                <p:cNvPr id="242" name="Ink 241">
                  <a:extLst>
                    <a:ext uri="{FF2B5EF4-FFF2-40B4-BE49-F238E27FC236}">
                      <a16:creationId xmlns:a16="http://schemas.microsoft.com/office/drawing/2014/main" id="{5F29A928-FEA1-4B90-8C8C-0B4C95C0B994}"/>
                    </a:ext>
                  </a:extLst>
                </p:cNvPr>
                <p:cNvPicPr/>
                <p:nvPr/>
              </p:nvPicPr>
              <p:blipFill>
                <a:blip r:embed="rId208"/>
                <a:stretch>
                  <a:fillRect/>
                </a:stretch>
              </p:blipFill>
              <p:spPr>
                <a:xfrm>
                  <a:off x="10148249" y="2828392"/>
                  <a:ext cx="154800" cy="2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9">
            <p14:nvContentPartPr>
              <p14:cNvPr id="243" name="Ink 242">
                <a:extLst>
                  <a:ext uri="{FF2B5EF4-FFF2-40B4-BE49-F238E27FC236}">
                    <a16:creationId xmlns:a16="http://schemas.microsoft.com/office/drawing/2014/main" id="{92860972-A9F6-4DD3-BE52-3F644088D3AE}"/>
                  </a:ext>
                </a:extLst>
              </p14:cNvPr>
              <p14:cNvContentPartPr/>
              <p14:nvPr/>
            </p14:nvContentPartPr>
            <p14:xfrm>
              <a:off x="10510409" y="2811112"/>
              <a:ext cx="740520" cy="9720"/>
            </p14:xfrm>
          </p:contentPart>
        </mc:Choice>
        <mc:Fallback>
          <p:pic>
            <p:nvPicPr>
              <p:cNvPr id="243" name="Ink 242">
                <a:extLst>
                  <a:ext uri="{FF2B5EF4-FFF2-40B4-BE49-F238E27FC236}">
                    <a16:creationId xmlns:a16="http://schemas.microsoft.com/office/drawing/2014/main" id="{92860972-A9F6-4DD3-BE52-3F644088D3AE}"/>
                  </a:ext>
                </a:extLst>
              </p:cNvPr>
              <p:cNvPicPr/>
              <p:nvPr/>
            </p:nvPicPr>
            <p:blipFill>
              <a:blip r:embed="rId210"/>
              <a:stretch>
                <a:fillRect/>
              </a:stretch>
            </p:blipFill>
            <p:spPr>
              <a:xfrm>
                <a:off x="10501409" y="2802472"/>
                <a:ext cx="7581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244" name="Ink 243">
                <a:extLst>
                  <a:ext uri="{FF2B5EF4-FFF2-40B4-BE49-F238E27FC236}">
                    <a16:creationId xmlns:a16="http://schemas.microsoft.com/office/drawing/2014/main" id="{9C04E094-B429-4459-82F6-838DB9DAB535}"/>
                  </a:ext>
                </a:extLst>
              </p14:cNvPr>
              <p14:cNvContentPartPr/>
              <p14:nvPr/>
            </p14:nvContentPartPr>
            <p14:xfrm>
              <a:off x="10709489" y="2539672"/>
              <a:ext cx="27360" cy="156240"/>
            </p14:xfrm>
          </p:contentPart>
        </mc:Choice>
        <mc:Fallback>
          <p:pic>
            <p:nvPicPr>
              <p:cNvPr id="244" name="Ink 243">
                <a:extLst>
                  <a:ext uri="{FF2B5EF4-FFF2-40B4-BE49-F238E27FC236}">
                    <a16:creationId xmlns:a16="http://schemas.microsoft.com/office/drawing/2014/main" id="{9C04E094-B429-4459-82F6-838DB9DAB535}"/>
                  </a:ext>
                </a:extLst>
              </p:cNvPr>
              <p:cNvPicPr/>
              <p:nvPr/>
            </p:nvPicPr>
            <p:blipFill>
              <a:blip r:embed="rId212"/>
              <a:stretch>
                <a:fillRect/>
              </a:stretch>
            </p:blipFill>
            <p:spPr>
              <a:xfrm>
                <a:off x="10700489" y="2531032"/>
                <a:ext cx="45000" cy="173880"/>
              </a:xfrm>
              <a:prstGeom prst="rect">
                <a:avLst/>
              </a:prstGeom>
            </p:spPr>
          </p:pic>
        </mc:Fallback>
      </mc:AlternateContent>
      <p:grpSp>
        <p:nvGrpSpPr>
          <p:cNvPr id="262" name="Group 261">
            <a:extLst>
              <a:ext uri="{FF2B5EF4-FFF2-40B4-BE49-F238E27FC236}">
                <a16:creationId xmlns:a16="http://schemas.microsoft.com/office/drawing/2014/main" id="{9D44D5BC-341A-4958-BD21-2F69D2D98148}"/>
              </a:ext>
            </a:extLst>
          </p:cNvPr>
          <p:cNvGrpSpPr/>
          <p:nvPr/>
        </p:nvGrpSpPr>
        <p:grpSpPr>
          <a:xfrm>
            <a:off x="10490609" y="2918392"/>
            <a:ext cx="1080720" cy="397440"/>
            <a:chOff x="10490609" y="2918392"/>
            <a:chExt cx="1080720" cy="397440"/>
          </a:xfrm>
        </p:grpSpPr>
        <mc:AlternateContent xmlns:mc="http://schemas.openxmlformats.org/markup-compatibility/2006">
          <mc:Choice xmlns:p14="http://schemas.microsoft.com/office/powerpoint/2010/main" Requires="p14">
            <p:contentPart p14:bwMode="auto" r:id="rId213">
              <p14:nvContentPartPr>
                <p14:cNvPr id="247" name="Ink 246">
                  <a:extLst>
                    <a:ext uri="{FF2B5EF4-FFF2-40B4-BE49-F238E27FC236}">
                      <a16:creationId xmlns:a16="http://schemas.microsoft.com/office/drawing/2014/main" id="{2FDCF28B-CFBA-4D3A-B302-7F6AF4D3529E}"/>
                    </a:ext>
                  </a:extLst>
                </p14:cNvPr>
                <p14:cNvContentPartPr/>
                <p14:nvPr/>
              </p14:nvContentPartPr>
              <p14:xfrm>
                <a:off x="10490609" y="2997592"/>
                <a:ext cx="117360" cy="166320"/>
              </p14:xfrm>
            </p:contentPart>
          </mc:Choice>
          <mc:Fallback>
            <p:pic>
              <p:nvPicPr>
                <p:cNvPr id="247" name="Ink 246">
                  <a:extLst>
                    <a:ext uri="{FF2B5EF4-FFF2-40B4-BE49-F238E27FC236}">
                      <a16:creationId xmlns:a16="http://schemas.microsoft.com/office/drawing/2014/main" id="{2FDCF28B-CFBA-4D3A-B302-7F6AF4D3529E}"/>
                    </a:ext>
                  </a:extLst>
                </p:cNvPr>
                <p:cNvPicPr/>
                <p:nvPr/>
              </p:nvPicPr>
              <p:blipFill>
                <a:blip r:embed="rId214"/>
                <a:stretch>
                  <a:fillRect/>
                </a:stretch>
              </p:blipFill>
              <p:spPr>
                <a:xfrm>
                  <a:off x="10481609" y="2988952"/>
                  <a:ext cx="1350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248" name="Ink 247">
                  <a:extLst>
                    <a:ext uri="{FF2B5EF4-FFF2-40B4-BE49-F238E27FC236}">
                      <a16:creationId xmlns:a16="http://schemas.microsoft.com/office/drawing/2014/main" id="{A3673CB5-93B1-43A2-B850-9FC00A831480}"/>
                    </a:ext>
                  </a:extLst>
                </p14:cNvPr>
                <p14:cNvContentPartPr/>
                <p14:nvPr/>
              </p14:nvContentPartPr>
              <p14:xfrm>
                <a:off x="10493129" y="3171832"/>
                <a:ext cx="144000" cy="11160"/>
              </p14:xfrm>
            </p:contentPart>
          </mc:Choice>
          <mc:Fallback>
            <p:pic>
              <p:nvPicPr>
                <p:cNvPr id="248" name="Ink 247">
                  <a:extLst>
                    <a:ext uri="{FF2B5EF4-FFF2-40B4-BE49-F238E27FC236}">
                      <a16:creationId xmlns:a16="http://schemas.microsoft.com/office/drawing/2014/main" id="{A3673CB5-93B1-43A2-B850-9FC00A831480}"/>
                    </a:ext>
                  </a:extLst>
                </p:cNvPr>
                <p:cNvPicPr/>
                <p:nvPr/>
              </p:nvPicPr>
              <p:blipFill>
                <a:blip r:embed="rId216"/>
                <a:stretch>
                  <a:fillRect/>
                </a:stretch>
              </p:blipFill>
              <p:spPr>
                <a:xfrm>
                  <a:off x="10484489" y="3162832"/>
                  <a:ext cx="1616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249" name="Ink 248">
                  <a:extLst>
                    <a:ext uri="{FF2B5EF4-FFF2-40B4-BE49-F238E27FC236}">
                      <a16:creationId xmlns:a16="http://schemas.microsoft.com/office/drawing/2014/main" id="{DF8AE51A-2D08-4651-8C9D-7A2B781D21C1}"/>
                    </a:ext>
                  </a:extLst>
                </p14:cNvPr>
                <p14:cNvContentPartPr/>
                <p14:nvPr/>
              </p14:nvContentPartPr>
              <p14:xfrm>
                <a:off x="10691849" y="3054112"/>
                <a:ext cx="80280" cy="114840"/>
              </p14:xfrm>
            </p:contentPart>
          </mc:Choice>
          <mc:Fallback>
            <p:pic>
              <p:nvPicPr>
                <p:cNvPr id="249" name="Ink 248">
                  <a:extLst>
                    <a:ext uri="{FF2B5EF4-FFF2-40B4-BE49-F238E27FC236}">
                      <a16:creationId xmlns:a16="http://schemas.microsoft.com/office/drawing/2014/main" id="{DF8AE51A-2D08-4651-8C9D-7A2B781D21C1}"/>
                    </a:ext>
                  </a:extLst>
                </p:cNvPr>
                <p:cNvPicPr/>
                <p:nvPr/>
              </p:nvPicPr>
              <p:blipFill>
                <a:blip r:embed="rId218"/>
                <a:stretch>
                  <a:fillRect/>
                </a:stretch>
              </p:blipFill>
              <p:spPr>
                <a:xfrm>
                  <a:off x="10683209" y="3045472"/>
                  <a:ext cx="979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250" name="Ink 249">
                  <a:extLst>
                    <a:ext uri="{FF2B5EF4-FFF2-40B4-BE49-F238E27FC236}">
                      <a16:creationId xmlns:a16="http://schemas.microsoft.com/office/drawing/2014/main" id="{B52D64A8-6BFC-496A-B192-AF42B0CC8A69}"/>
                    </a:ext>
                  </a:extLst>
                </p14:cNvPr>
                <p14:cNvContentPartPr/>
                <p14:nvPr/>
              </p14:nvContentPartPr>
              <p14:xfrm>
                <a:off x="10681409" y="3038272"/>
                <a:ext cx="90720" cy="5400"/>
              </p14:xfrm>
            </p:contentPart>
          </mc:Choice>
          <mc:Fallback>
            <p:pic>
              <p:nvPicPr>
                <p:cNvPr id="250" name="Ink 249">
                  <a:extLst>
                    <a:ext uri="{FF2B5EF4-FFF2-40B4-BE49-F238E27FC236}">
                      <a16:creationId xmlns:a16="http://schemas.microsoft.com/office/drawing/2014/main" id="{B52D64A8-6BFC-496A-B192-AF42B0CC8A69}"/>
                    </a:ext>
                  </a:extLst>
                </p:cNvPr>
                <p:cNvPicPr/>
                <p:nvPr/>
              </p:nvPicPr>
              <p:blipFill>
                <a:blip r:embed="rId220"/>
                <a:stretch>
                  <a:fillRect/>
                </a:stretch>
              </p:blipFill>
              <p:spPr>
                <a:xfrm>
                  <a:off x="10672769" y="3029632"/>
                  <a:ext cx="108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51" name="Ink 250">
                  <a:extLst>
                    <a:ext uri="{FF2B5EF4-FFF2-40B4-BE49-F238E27FC236}">
                      <a16:creationId xmlns:a16="http://schemas.microsoft.com/office/drawing/2014/main" id="{014B05EC-1949-4D47-AD5B-27B38C7438BD}"/>
                    </a:ext>
                  </a:extLst>
                </p14:cNvPr>
                <p14:cNvContentPartPr/>
                <p14:nvPr/>
              </p14:nvContentPartPr>
              <p14:xfrm>
                <a:off x="10877609" y="2918392"/>
                <a:ext cx="128160" cy="320400"/>
              </p14:xfrm>
            </p:contentPart>
          </mc:Choice>
          <mc:Fallback>
            <p:pic>
              <p:nvPicPr>
                <p:cNvPr id="251" name="Ink 250">
                  <a:extLst>
                    <a:ext uri="{FF2B5EF4-FFF2-40B4-BE49-F238E27FC236}">
                      <a16:creationId xmlns:a16="http://schemas.microsoft.com/office/drawing/2014/main" id="{014B05EC-1949-4D47-AD5B-27B38C7438BD}"/>
                    </a:ext>
                  </a:extLst>
                </p:cNvPr>
                <p:cNvPicPr/>
                <p:nvPr/>
              </p:nvPicPr>
              <p:blipFill>
                <a:blip r:embed="rId222"/>
                <a:stretch>
                  <a:fillRect/>
                </a:stretch>
              </p:blipFill>
              <p:spPr>
                <a:xfrm>
                  <a:off x="10868969" y="2909392"/>
                  <a:ext cx="14580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252" name="Ink 251">
                  <a:extLst>
                    <a:ext uri="{FF2B5EF4-FFF2-40B4-BE49-F238E27FC236}">
                      <a16:creationId xmlns:a16="http://schemas.microsoft.com/office/drawing/2014/main" id="{D1DA44FE-51D0-4333-B92C-FAD9E6FE568D}"/>
                    </a:ext>
                  </a:extLst>
                </p14:cNvPr>
                <p14:cNvContentPartPr/>
                <p14:nvPr/>
              </p14:nvContentPartPr>
              <p14:xfrm>
                <a:off x="10944209" y="2932072"/>
                <a:ext cx="483120" cy="31320"/>
              </p14:xfrm>
            </p:contentPart>
          </mc:Choice>
          <mc:Fallback>
            <p:pic>
              <p:nvPicPr>
                <p:cNvPr id="252" name="Ink 251">
                  <a:extLst>
                    <a:ext uri="{FF2B5EF4-FFF2-40B4-BE49-F238E27FC236}">
                      <a16:creationId xmlns:a16="http://schemas.microsoft.com/office/drawing/2014/main" id="{D1DA44FE-51D0-4333-B92C-FAD9E6FE568D}"/>
                    </a:ext>
                  </a:extLst>
                </p:cNvPr>
                <p:cNvPicPr/>
                <p:nvPr/>
              </p:nvPicPr>
              <p:blipFill>
                <a:blip r:embed="rId224"/>
                <a:stretch>
                  <a:fillRect/>
                </a:stretch>
              </p:blipFill>
              <p:spPr>
                <a:xfrm>
                  <a:off x="10935209" y="2923072"/>
                  <a:ext cx="5007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254" name="Ink 253">
                  <a:extLst>
                    <a:ext uri="{FF2B5EF4-FFF2-40B4-BE49-F238E27FC236}">
                      <a16:creationId xmlns:a16="http://schemas.microsoft.com/office/drawing/2014/main" id="{12DCF974-4244-4FBB-BE70-67526043DEC7}"/>
                    </a:ext>
                  </a:extLst>
                </p14:cNvPr>
                <p14:cNvContentPartPr/>
                <p14:nvPr/>
              </p14:nvContentPartPr>
              <p14:xfrm>
                <a:off x="11082809" y="3036112"/>
                <a:ext cx="92160" cy="152640"/>
              </p14:xfrm>
            </p:contentPart>
          </mc:Choice>
          <mc:Fallback>
            <p:pic>
              <p:nvPicPr>
                <p:cNvPr id="254" name="Ink 253">
                  <a:extLst>
                    <a:ext uri="{FF2B5EF4-FFF2-40B4-BE49-F238E27FC236}">
                      <a16:creationId xmlns:a16="http://schemas.microsoft.com/office/drawing/2014/main" id="{12DCF974-4244-4FBB-BE70-67526043DEC7}"/>
                    </a:ext>
                  </a:extLst>
                </p:cNvPr>
                <p:cNvPicPr/>
                <p:nvPr/>
              </p:nvPicPr>
              <p:blipFill>
                <a:blip r:embed="rId226"/>
                <a:stretch>
                  <a:fillRect/>
                </a:stretch>
              </p:blipFill>
              <p:spPr>
                <a:xfrm>
                  <a:off x="11074169" y="3027112"/>
                  <a:ext cx="1098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255" name="Ink 254">
                  <a:extLst>
                    <a:ext uri="{FF2B5EF4-FFF2-40B4-BE49-F238E27FC236}">
                      <a16:creationId xmlns:a16="http://schemas.microsoft.com/office/drawing/2014/main" id="{4CF95A34-0845-4B3C-B071-959FB4F0E038}"/>
                    </a:ext>
                  </a:extLst>
                </p14:cNvPr>
                <p14:cNvContentPartPr/>
                <p14:nvPr/>
              </p14:nvContentPartPr>
              <p14:xfrm>
                <a:off x="11208449" y="3040792"/>
                <a:ext cx="193680" cy="120600"/>
              </p14:xfrm>
            </p:contentPart>
          </mc:Choice>
          <mc:Fallback>
            <p:pic>
              <p:nvPicPr>
                <p:cNvPr id="255" name="Ink 254">
                  <a:extLst>
                    <a:ext uri="{FF2B5EF4-FFF2-40B4-BE49-F238E27FC236}">
                      <a16:creationId xmlns:a16="http://schemas.microsoft.com/office/drawing/2014/main" id="{4CF95A34-0845-4B3C-B071-959FB4F0E038}"/>
                    </a:ext>
                  </a:extLst>
                </p:cNvPr>
                <p:cNvPicPr/>
                <p:nvPr/>
              </p:nvPicPr>
              <p:blipFill>
                <a:blip r:embed="rId228"/>
                <a:stretch>
                  <a:fillRect/>
                </a:stretch>
              </p:blipFill>
              <p:spPr>
                <a:xfrm>
                  <a:off x="11199449" y="3031792"/>
                  <a:ext cx="211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256" name="Ink 255">
                  <a:extLst>
                    <a:ext uri="{FF2B5EF4-FFF2-40B4-BE49-F238E27FC236}">
                      <a16:creationId xmlns:a16="http://schemas.microsoft.com/office/drawing/2014/main" id="{6870DD49-D169-4FCF-9D91-7BF2403C6650}"/>
                    </a:ext>
                  </a:extLst>
                </p14:cNvPr>
                <p14:cNvContentPartPr/>
                <p14:nvPr/>
              </p14:nvContentPartPr>
              <p14:xfrm>
                <a:off x="11528129" y="3141592"/>
                <a:ext cx="12600" cy="2880"/>
              </p14:xfrm>
            </p:contentPart>
          </mc:Choice>
          <mc:Fallback>
            <p:pic>
              <p:nvPicPr>
                <p:cNvPr id="256" name="Ink 255">
                  <a:extLst>
                    <a:ext uri="{FF2B5EF4-FFF2-40B4-BE49-F238E27FC236}">
                      <a16:creationId xmlns:a16="http://schemas.microsoft.com/office/drawing/2014/main" id="{6870DD49-D169-4FCF-9D91-7BF2403C6650}"/>
                    </a:ext>
                  </a:extLst>
                </p:cNvPr>
                <p:cNvPicPr/>
                <p:nvPr/>
              </p:nvPicPr>
              <p:blipFill>
                <a:blip r:embed="rId230"/>
                <a:stretch>
                  <a:fillRect/>
                </a:stretch>
              </p:blipFill>
              <p:spPr>
                <a:xfrm>
                  <a:off x="11519129" y="3132592"/>
                  <a:ext cx="30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258" name="Ink 257">
                  <a:extLst>
                    <a:ext uri="{FF2B5EF4-FFF2-40B4-BE49-F238E27FC236}">
                      <a16:creationId xmlns:a16="http://schemas.microsoft.com/office/drawing/2014/main" id="{4453C6E1-D764-4A18-8E9E-BEACFA366C30}"/>
                    </a:ext>
                  </a:extLst>
                </p14:cNvPr>
                <p14:cNvContentPartPr/>
                <p14:nvPr/>
              </p14:nvContentPartPr>
              <p14:xfrm>
                <a:off x="11424809" y="2986072"/>
                <a:ext cx="59040" cy="329760"/>
              </p14:xfrm>
            </p:contentPart>
          </mc:Choice>
          <mc:Fallback>
            <p:pic>
              <p:nvPicPr>
                <p:cNvPr id="258" name="Ink 257">
                  <a:extLst>
                    <a:ext uri="{FF2B5EF4-FFF2-40B4-BE49-F238E27FC236}">
                      <a16:creationId xmlns:a16="http://schemas.microsoft.com/office/drawing/2014/main" id="{4453C6E1-D764-4A18-8E9E-BEACFA366C30}"/>
                    </a:ext>
                  </a:extLst>
                </p:cNvPr>
                <p:cNvPicPr/>
                <p:nvPr/>
              </p:nvPicPr>
              <p:blipFill>
                <a:blip r:embed="rId232"/>
                <a:stretch>
                  <a:fillRect/>
                </a:stretch>
              </p:blipFill>
              <p:spPr>
                <a:xfrm>
                  <a:off x="11415809" y="2977072"/>
                  <a:ext cx="766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59" name="Ink 258">
                  <a:extLst>
                    <a:ext uri="{FF2B5EF4-FFF2-40B4-BE49-F238E27FC236}">
                      <a16:creationId xmlns:a16="http://schemas.microsoft.com/office/drawing/2014/main" id="{B63BF092-A5DA-4A5C-8324-724CBA975A2E}"/>
                    </a:ext>
                  </a:extLst>
                </p14:cNvPr>
                <p14:cNvContentPartPr/>
                <p14:nvPr/>
              </p14:nvContentPartPr>
              <p14:xfrm>
                <a:off x="11398529" y="3005152"/>
                <a:ext cx="78480" cy="67320"/>
              </p14:xfrm>
            </p:contentPart>
          </mc:Choice>
          <mc:Fallback>
            <p:pic>
              <p:nvPicPr>
                <p:cNvPr id="259" name="Ink 258">
                  <a:extLst>
                    <a:ext uri="{FF2B5EF4-FFF2-40B4-BE49-F238E27FC236}">
                      <a16:creationId xmlns:a16="http://schemas.microsoft.com/office/drawing/2014/main" id="{B63BF092-A5DA-4A5C-8324-724CBA975A2E}"/>
                    </a:ext>
                  </a:extLst>
                </p:cNvPr>
                <p:cNvPicPr/>
                <p:nvPr/>
              </p:nvPicPr>
              <p:blipFill>
                <a:blip r:embed="rId234"/>
                <a:stretch>
                  <a:fillRect/>
                </a:stretch>
              </p:blipFill>
              <p:spPr>
                <a:xfrm>
                  <a:off x="11389889" y="2996152"/>
                  <a:ext cx="961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260" name="Ink 259">
                  <a:extLst>
                    <a:ext uri="{FF2B5EF4-FFF2-40B4-BE49-F238E27FC236}">
                      <a16:creationId xmlns:a16="http://schemas.microsoft.com/office/drawing/2014/main" id="{12AA67E5-658F-4760-BF55-906DA2A1C149}"/>
                    </a:ext>
                  </a:extLst>
                </p14:cNvPr>
                <p14:cNvContentPartPr/>
                <p14:nvPr/>
              </p14:nvContentPartPr>
              <p14:xfrm>
                <a:off x="11382689" y="3031792"/>
                <a:ext cx="100080" cy="5400"/>
              </p14:xfrm>
            </p:contentPart>
          </mc:Choice>
          <mc:Fallback>
            <p:pic>
              <p:nvPicPr>
                <p:cNvPr id="260" name="Ink 259">
                  <a:extLst>
                    <a:ext uri="{FF2B5EF4-FFF2-40B4-BE49-F238E27FC236}">
                      <a16:creationId xmlns:a16="http://schemas.microsoft.com/office/drawing/2014/main" id="{12AA67E5-658F-4760-BF55-906DA2A1C149}"/>
                    </a:ext>
                  </a:extLst>
                </p:cNvPr>
                <p:cNvPicPr/>
                <p:nvPr/>
              </p:nvPicPr>
              <p:blipFill>
                <a:blip r:embed="rId236"/>
                <a:stretch>
                  <a:fillRect/>
                </a:stretch>
              </p:blipFill>
              <p:spPr>
                <a:xfrm>
                  <a:off x="11374049" y="3022792"/>
                  <a:ext cx="1177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261" name="Ink 260">
                  <a:extLst>
                    <a:ext uri="{FF2B5EF4-FFF2-40B4-BE49-F238E27FC236}">
                      <a16:creationId xmlns:a16="http://schemas.microsoft.com/office/drawing/2014/main" id="{5FD2C4F1-EA27-425D-807B-584D37F7BD3A}"/>
                    </a:ext>
                  </a:extLst>
                </p14:cNvPr>
                <p14:cNvContentPartPr/>
                <p14:nvPr/>
              </p14:nvContentPartPr>
              <p14:xfrm>
                <a:off x="11561609" y="3028552"/>
                <a:ext cx="9720" cy="7200"/>
              </p14:xfrm>
            </p:contentPart>
          </mc:Choice>
          <mc:Fallback>
            <p:pic>
              <p:nvPicPr>
                <p:cNvPr id="261" name="Ink 260">
                  <a:extLst>
                    <a:ext uri="{FF2B5EF4-FFF2-40B4-BE49-F238E27FC236}">
                      <a16:creationId xmlns:a16="http://schemas.microsoft.com/office/drawing/2014/main" id="{5FD2C4F1-EA27-425D-807B-584D37F7BD3A}"/>
                    </a:ext>
                  </a:extLst>
                </p:cNvPr>
                <p:cNvPicPr/>
                <p:nvPr/>
              </p:nvPicPr>
              <p:blipFill>
                <a:blip r:embed="rId238"/>
                <a:stretch>
                  <a:fillRect/>
                </a:stretch>
              </p:blipFill>
              <p:spPr>
                <a:xfrm>
                  <a:off x="11552969" y="3019552"/>
                  <a:ext cx="27360" cy="24840"/>
                </a:xfrm>
                <a:prstGeom prst="rect">
                  <a:avLst/>
                </a:prstGeom>
              </p:spPr>
            </p:pic>
          </mc:Fallback>
        </mc:AlternateContent>
      </p:grpSp>
      <p:grpSp>
        <p:nvGrpSpPr>
          <p:cNvPr id="266" name="Group 265">
            <a:extLst>
              <a:ext uri="{FF2B5EF4-FFF2-40B4-BE49-F238E27FC236}">
                <a16:creationId xmlns:a16="http://schemas.microsoft.com/office/drawing/2014/main" id="{153F6953-A015-42BA-9707-01CC618E9B63}"/>
              </a:ext>
            </a:extLst>
          </p:cNvPr>
          <p:cNvGrpSpPr/>
          <p:nvPr/>
        </p:nvGrpSpPr>
        <p:grpSpPr>
          <a:xfrm>
            <a:off x="9497369" y="2520232"/>
            <a:ext cx="411480" cy="441000"/>
            <a:chOff x="9497369" y="2520232"/>
            <a:chExt cx="411480" cy="441000"/>
          </a:xfrm>
        </p:grpSpPr>
        <mc:AlternateContent xmlns:mc="http://schemas.openxmlformats.org/markup-compatibility/2006">
          <mc:Choice xmlns:p14="http://schemas.microsoft.com/office/powerpoint/2010/main" Requires="p14">
            <p:contentPart p14:bwMode="auto" r:id="rId239">
              <p14:nvContentPartPr>
                <p14:cNvPr id="238" name="Ink 237">
                  <a:extLst>
                    <a:ext uri="{FF2B5EF4-FFF2-40B4-BE49-F238E27FC236}">
                      <a16:creationId xmlns:a16="http://schemas.microsoft.com/office/drawing/2014/main" id="{F3689234-40D1-4AF4-8EF1-31ED45E3F1E0}"/>
                    </a:ext>
                  </a:extLst>
                </p14:cNvPr>
                <p14:cNvContentPartPr/>
                <p14:nvPr/>
              </p14:nvContentPartPr>
              <p14:xfrm>
                <a:off x="9683849" y="2630392"/>
                <a:ext cx="99000" cy="262080"/>
              </p14:xfrm>
            </p:contentPart>
          </mc:Choice>
          <mc:Fallback>
            <p:pic>
              <p:nvPicPr>
                <p:cNvPr id="238" name="Ink 237">
                  <a:extLst>
                    <a:ext uri="{FF2B5EF4-FFF2-40B4-BE49-F238E27FC236}">
                      <a16:creationId xmlns:a16="http://schemas.microsoft.com/office/drawing/2014/main" id="{F3689234-40D1-4AF4-8EF1-31ED45E3F1E0}"/>
                    </a:ext>
                  </a:extLst>
                </p:cNvPr>
                <p:cNvPicPr/>
                <p:nvPr/>
              </p:nvPicPr>
              <p:blipFill>
                <a:blip r:embed="rId240"/>
                <a:stretch>
                  <a:fillRect/>
                </a:stretch>
              </p:blipFill>
              <p:spPr>
                <a:xfrm>
                  <a:off x="9675209" y="2621752"/>
                  <a:ext cx="1166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239" name="Ink 238">
                  <a:extLst>
                    <a:ext uri="{FF2B5EF4-FFF2-40B4-BE49-F238E27FC236}">
                      <a16:creationId xmlns:a16="http://schemas.microsoft.com/office/drawing/2014/main" id="{F3196B94-C830-4F88-B902-39A4425FFAA4}"/>
                    </a:ext>
                  </a:extLst>
                </p14:cNvPr>
                <p14:cNvContentPartPr/>
                <p14:nvPr/>
              </p14:nvContentPartPr>
              <p14:xfrm>
                <a:off x="9625169" y="2787712"/>
                <a:ext cx="155880" cy="4680"/>
              </p14:xfrm>
            </p:contentPart>
          </mc:Choice>
          <mc:Fallback>
            <p:pic>
              <p:nvPicPr>
                <p:cNvPr id="239" name="Ink 238">
                  <a:extLst>
                    <a:ext uri="{FF2B5EF4-FFF2-40B4-BE49-F238E27FC236}">
                      <a16:creationId xmlns:a16="http://schemas.microsoft.com/office/drawing/2014/main" id="{F3196B94-C830-4F88-B902-39A4425FFAA4}"/>
                    </a:ext>
                  </a:extLst>
                </p:cNvPr>
                <p:cNvPicPr/>
                <p:nvPr/>
              </p:nvPicPr>
              <p:blipFill>
                <a:blip r:embed="rId242"/>
                <a:stretch>
                  <a:fillRect/>
                </a:stretch>
              </p:blipFill>
              <p:spPr>
                <a:xfrm>
                  <a:off x="9616529" y="2779072"/>
                  <a:ext cx="1735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40" name="Ink 239">
                  <a:extLst>
                    <a:ext uri="{FF2B5EF4-FFF2-40B4-BE49-F238E27FC236}">
                      <a16:creationId xmlns:a16="http://schemas.microsoft.com/office/drawing/2014/main" id="{1856A419-D67D-47F8-B6F5-85A712602924}"/>
                    </a:ext>
                  </a:extLst>
                </p14:cNvPr>
                <p14:cNvContentPartPr/>
                <p14:nvPr/>
              </p14:nvContentPartPr>
              <p14:xfrm>
                <a:off x="9804089" y="2819392"/>
                <a:ext cx="104760" cy="91080"/>
              </p14:xfrm>
            </p:contentPart>
          </mc:Choice>
          <mc:Fallback>
            <p:pic>
              <p:nvPicPr>
                <p:cNvPr id="240" name="Ink 239">
                  <a:extLst>
                    <a:ext uri="{FF2B5EF4-FFF2-40B4-BE49-F238E27FC236}">
                      <a16:creationId xmlns:a16="http://schemas.microsoft.com/office/drawing/2014/main" id="{1856A419-D67D-47F8-B6F5-85A712602924}"/>
                    </a:ext>
                  </a:extLst>
                </p:cNvPr>
                <p:cNvPicPr/>
                <p:nvPr/>
              </p:nvPicPr>
              <p:blipFill>
                <a:blip r:embed="rId244"/>
                <a:stretch>
                  <a:fillRect/>
                </a:stretch>
              </p:blipFill>
              <p:spPr>
                <a:xfrm>
                  <a:off x="9795089" y="2810752"/>
                  <a:ext cx="1224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63" name="Ink 262">
                  <a:extLst>
                    <a:ext uri="{FF2B5EF4-FFF2-40B4-BE49-F238E27FC236}">
                      <a16:creationId xmlns:a16="http://schemas.microsoft.com/office/drawing/2014/main" id="{966F00E4-4219-4964-9A71-6FBC94DC8E3E}"/>
                    </a:ext>
                  </a:extLst>
                </p14:cNvPr>
                <p14:cNvContentPartPr/>
                <p14:nvPr/>
              </p14:nvContentPartPr>
              <p14:xfrm>
                <a:off x="9522929" y="2525272"/>
                <a:ext cx="33840" cy="435960"/>
              </p14:xfrm>
            </p:contentPart>
          </mc:Choice>
          <mc:Fallback>
            <p:pic>
              <p:nvPicPr>
                <p:cNvPr id="263" name="Ink 262">
                  <a:extLst>
                    <a:ext uri="{FF2B5EF4-FFF2-40B4-BE49-F238E27FC236}">
                      <a16:creationId xmlns:a16="http://schemas.microsoft.com/office/drawing/2014/main" id="{966F00E4-4219-4964-9A71-6FBC94DC8E3E}"/>
                    </a:ext>
                  </a:extLst>
                </p:cNvPr>
                <p:cNvPicPr/>
                <p:nvPr/>
              </p:nvPicPr>
              <p:blipFill>
                <a:blip r:embed="rId246"/>
                <a:stretch>
                  <a:fillRect/>
                </a:stretch>
              </p:blipFill>
              <p:spPr>
                <a:xfrm>
                  <a:off x="9513929" y="2516632"/>
                  <a:ext cx="5148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64" name="Ink 263">
                  <a:extLst>
                    <a:ext uri="{FF2B5EF4-FFF2-40B4-BE49-F238E27FC236}">
                      <a16:creationId xmlns:a16="http://schemas.microsoft.com/office/drawing/2014/main" id="{2E619378-7BC2-4BB4-8D12-7E1B3DA7FD94}"/>
                    </a:ext>
                  </a:extLst>
                </p14:cNvPr>
                <p14:cNvContentPartPr/>
                <p14:nvPr/>
              </p14:nvContentPartPr>
              <p14:xfrm>
                <a:off x="9497369" y="2520232"/>
                <a:ext cx="87120" cy="88920"/>
              </p14:xfrm>
            </p:contentPart>
          </mc:Choice>
          <mc:Fallback>
            <p:pic>
              <p:nvPicPr>
                <p:cNvPr id="264" name="Ink 263">
                  <a:extLst>
                    <a:ext uri="{FF2B5EF4-FFF2-40B4-BE49-F238E27FC236}">
                      <a16:creationId xmlns:a16="http://schemas.microsoft.com/office/drawing/2014/main" id="{2E619378-7BC2-4BB4-8D12-7E1B3DA7FD94}"/>
                    </a:ext>
                  </a:extLst>
                </p:cNvPr>
                <p:cNvPicPr/>
                <p:nvPr/>
              </p:nvPicPr>
              <p:blipFill>
                <a:blip r:embed="rId248"/>
                <a:stretch>
                  <a:fillRect/>
                </a:stretch>
              </p:blipFill>
              <p:spPr>
                <a:xfrm>
                  <a:off x="9488369" y="2511232"/>
                  <a:ext cx="1047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65" name="Ink 264">
                  <a:extLst>
                    <a:ext uri="{FF2B5EF4-FFF2-40B4-BE49-F238E27FC236}">
                      <a16:creationId xmlns:a16="http://schemas.microsoft.com/office/drawing/2014/main" id="{370F2823-41FD-4BB5-897E-CB95D1F45B97}"/>
                    </a:ext>
                  </a:extLst>
                </p14:cNvPr>
                <p14:cNvContentPartPr/>
                <p14:nvPr/>
              </p14:nvContentPartPr>
              <p14:xfrm>
                <a:off x="9504929" y="2561632"/>
                <a:ext cx="132480" cy="20520"/>
              </p14:xfrm>
            </p:contentPart>
          </mc:Choice>
          <mc:Fallback>
            <p:pic>
              <p:nvPicPr>
                <p:cNvPr id="265" name="Ink 264">
                  <a:extLst>
                    <a:ext uri="{FF2B5EF4-FFF2-40B4-BE49-F238E27FC236}">
                      <a16:creationId xmlns:a16="http://schemas.microsoft.com/office/drawing/2014/main" id="{370F2823-41FD-4BB5-897E-CB95D1F45B97}"/>
                    </a:ext>
                  </a:extLst>
                </p:cNvPr>
                <p:cNvPicPr/>
                <p:nvPr/>
              </p:nvPicPr>
              <p:blipFill>
                <a:blip r:embed="rId250"/>
                <a:stretch>
                  <a:fillRect/>
                </a:stretch>
              </p:blipFill>
              <p:spPr>
                <a:xfrm>
                  <a:off x="9496289" y="2552632"/>
                  <a:ext cx="15012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1">
            <p14:nvContentPartPr>
              <p14:cNvPr id="267" name="Ink 266">
                <a:extLst>
                  <a:ext uri="{FF2B5EF4-FFF2-40B4-BE49-F238E27FC236}">
                    <a16:creationId xmlns:a16="http://schemas.microsoft.com/office/drawing/2014/main" id="{080A53C0-C3FC-4289-8907-3D711CB15875}"/>
                  </a:ext>
                </a:extLst>
              </p14:cNvPr>
              <p14:cNvContentPartPr/>
              <p14:nvPr/>
            </p14:nvContentPartPr>
            <p14:xfrm>
              <a:off x="9700049" y="3095512"/>
              <a:ext cx="110880" cy="269280"/>
            </p14:xfrm>
          </p:contentPart>
        </mc:Choice>
        <mc:Fallback>
          <p:pic>
            <p:nvPicPr>
              <p:cNvPr id="267" name="Ink 266">
                <a:extLst>
                  <a:ext uri="{FF2B5EF4-FFF2-40B4-BE49-F238E27FC236}">
                    <a16:creationId xmlns:a16="http://schemas.microsoft.com/office/drawing/2014/main" id="{080A53C0-C3FC-4289-8907-3D711CB15875}"/>
                  </a:ext>
                </a:extLst>
              </p:cNvPr>
              <p:cNvPicPr/>
              <p:nvPr/>
            </p:nvPicPr>
            <p:blipFill>
              <a:blip r:embed="rId252"/>
              <a:stretch>
                <a:fillRect/>
              </a:stretch>
            </p:blipFill>
            <p:spPr>
              <a:xfrm>
                <a:off x="9691409" y="3086512"/>
                <a:ext cx="128520" cy="286920"/>
              </a:xfrm>
              <a:prstGeom prst="rect">
                <a:avLst/>
              </a:prstGeom>
            </p:spPr>
          </p:pic>
        </mc:Fallback>
      </mc:AlternateContent>
      <p:grpSp>
        <p:nvGrpSpPr>
          <p:cNvPr id="281" name="Group 280">
            <a:extLst>
              <a:ext uri="{FF2B5EF4-FFF2-40B4-BE49-F238E27FC236}">
                <a16:creationId xmlns:a16="http://schemas.microsoft.com/office/drawing/2014/main" id="{D9B3BF3B-DF6E-4D06-9D5D-57084CF4C738}"/>
              </a:ext>
            </a:extLst>
          </p:cNvPr>
          <p:cNvGrpSpPr/>
          <p:nvPr/>
        </p:nvGrpSpPr>
        <p:grpSpPr>
          <a:xfrm>
            <a:off x="5579129" y="180952"/>
            <a:ext cx="882360" cy="618480"/>
            <a:chOff x="5579129" y="180952"/>
            <a:chExt cx="882360" cy="618480"/>
          </a:xfrm>
        </p:grpSpPr>
        <mc:AlternateContent xmlns:mc="http://schemas.openxmlformats.org/markup-compatibility/2006">
          <mc:Choice xmlns:p14="http://schemas.microsoft.com/office/powerpoint/2010/main" Requires="p14">
            <p:contentPart p14:bwMode="auto" r:id="rId253">
              <p14:nvContentPartPr>
                <p14:cNvPr id="278" name="Ink 277">
                  <a:extLst>
                    <a:ext uri="{FF2B5EF4-FFF2-40B4-BE49-F238E27FC236}">
                      <a16:creationId xmlns:a16="http://schemas.microsoft.com/office/drawing/2014/main" id="{62305E91-FD57-4A73-A78B-DE48F0293484}"/>
                    </a:ext>
                  </a:extLst>
                </p14:cNvPr>
                <p14:cNvContentPartPr/>
                <p14:nvPr/>
              </p14:nvContentPartPr>
              <p14:xfrm>
                <a:off x="5579129" y="206152"/>
                <a:ext cx="306720" cy="593280"/>
              </p14:xfrm>
            </p:contentPart>
          </mc:Choice>
          <mc:Fallback>
            <p:pic>
              <p:nvPicPr>
                <p:cNvPr id="278" name="Ink 277">
                  <a:extLst>
                    <a:ext uri="{FF2B5EF4-FFF2-40B4-BE49-F238E27FC236}">
                      <a16:creationId xmlns:a16="http://schemas.microsoft.com/office/drawing/2014/main" id="{62305E91-FD57-4A73-A78B-DE48F0293484}"/>
                    </a:ext>
                  </a:extLst>
                </p:cNvPr>
                <p:cNvPicPr/>
                <p:nvPr/>
              </p:nvPicPr>
              <p:blipFill>
                <a:blip r:embed="rId254"/>
                <a:stretch>
                  <a:fillRect/>
                </a:stretch>
              </p:blipFill>
              <p:spPr>
                <a:xfrm>
                  <a:off x="5570489" y="197152"/>
                  <a:ext cx="32436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79" name="Ink 278">
                  <a:extLst>
                    <a:ext uri="{FF2B5EF4-FFF2-40B4-BE49-F238E27FC236}">
                      <a16:creationId xmlns:a16="http://schemas.microsoft.com/office/drawing/2014/main" id="{41B6D36F-821D-4197-BC9C-E0261A624C74}"/>
                    </a:ext>
                  </a:extLst>
                </p14:cNvPr>
                <p14:cNvContentPartPr/>
                <p14:nvPr/>
              </p14:nvContentPartPr>
              <p14:xfrm>
                <a:off x="5869649" y="196792"/>
                <a:ext cx="309960" cy="534600"/>
              </p14:xfrm>
            </p:contentPart>
          </mc:Choice>
          <mc:Fallback>
            <p:pic>
              <p:nvPicPr>
                <p:cNvPr id="279" name="Ink 278">
                  <a:extLst>
                    <a:ext uri="{FF2B5EF4-FFF2-40B4-BE49-F238E27FC236}">
                      <a16:creationId xmlns:a16="http://schemas.microsoft.com/office/drawing/2014/main" id="{41B6D36F-821D-4197-BC9C-E0261A624C74}"/>
                    </a:ext>
                  </a:extLst>
                </p:cNvPr>
                <p:cNvPicPr/>
                <p:nvPr/>
              </p:nvPicPr>
              <p:blipFill>
                <a:blip r:embed="rId256"/>
                <a:stretch>
                  <a:fillRect/>
                </a:stretch>
              </p:blipFill>
              <p:spPr>
                <a:xfrm>
                  <a:off x="5861009" y="188152"/>
                  <a:ext cx="32760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80" name="Ink 279">
                  <a:extLst>
                    <a:ext uri="{FF2B5EF4-FFF2-40B4-BE49-F238E27FC236}">
                      <a16:creationId xmlns:a16="http://schemas.microsoft.com/office/drawing/2014/main" id="{FE912A8B-B5B2-4559-A890-AC801DBF4756}"/>
                    </a:ext>
                  </a:extLst>
                </p14:cNvPr>
                <p14:cNvContentPartPr/>
                <p14:nvPr/>
              </p14:nvContentPartPr>
              <p14:xfrm>
                <a:off x="6096089" y="180952"/>
                <a:ext cx="365400" cy="605880"/>
              </p14:xfrm>
            </p:contentPart>
          </mc:Choice>
          <mc:Fallback>
            <p:pic>
              <p:nvPicPr>
                <p:cNvPr id="280" name="Ink 279">
                  <a:extLst>
                    <a:ext uri="{FF2B5EF4-FFF2-40B4-BE49-F238E27FC236}">
                      <a16:creationId xmlns:a16="http://schemas.microsoft.com/office/drawing/2014/main" id="{FE912A8B-B5B2-4559-A890-AC801DBF4756}"/>
                    </a:ext>
                  </a:extLst>
                </p:cNvPr>
                <p:cNvPicPr/>
                <p:nvPr/>
              </p:nvPicPr>
              <p:blipFill>
                <a:blip r:embed="rId258"/>
                <a:stretch>
                  <a:fillRect/>
                </a:stretch>
              </p:blipFill>
              <p:spPr>
                <a:xfrm>
                  <a:off x="6087089" y="171952"/>
                  <a:ext cx="383040" cy="623520"/>
                </a:xfrm>
                <a:prstGeom prst="rect">
                  <a:avLst/>
                </a:prstGeom>
              </p:spPr>
            </p:pic>
          </mc:Fallback>
        </mc:AlternateContent>
      </p:grpSp>
      <p:grpSp>
        <p:nvGrpSpPr>
          <p:cNvPr id="292" name="Group 291">
            <a:extLst>
              <a:ext uri="{FF2B5EF4-FFF2-40B4-BE49-F238E27FC236}">
                <a16:creationId xmlns:a16="http://schemas.microsoft.com/office/drawing/2014/main" id="{B92CDF65-4053-4D62-9545-87B3DDFE766C}"/>
              </a:ext>
            </a:extLst>
          </p:cNvPr>
          <p:cNvGrpSpPr/>
          <p:nvPr/>
        </p:nvGrpSpPr>
        <p:grpSpPr>
          <a:xfrm>
            <a:off x="6593249" y="217672"/>
            <a:ext cx="911160" cy="253080"/>
            <a:chOff x="6593249" y="217672"/>
            <a:chExt cx="911160" cy="253080"/>
          </a:xfrm>
        </p:grpSpPr>
        <mc:AlternateContent xmlns:mc="http://schemas.openxmlformats.org/markup-compatibility/2006">
          <mc:Choice xmlns:p14="http://schemas.microsoft.com/office/powerpoint/2010/main" Requires="p14">
            <p:contentPart p14:bwMode="auto" r:id="rId259">
              <p14:nvContentPartPr>
                <p14:cNvPr id="282" name="Ink 281">
                  <a:extLst>
                    <a:ext uri="{FF2B5EF4-FFF2-40B4-BE49-F238E27FC236}">
                      <a16:creationId xmlns:a16="http://schemas.microsoft.com/office/drawing/2014/main" id="{25D93592-E08F-4311-B6D4-932000130DCE}"/>
                    </a:ext>
                  </a:extLst>
                </p14:cNvPr>
                <p14:cNvContentPartPr/>
                <p14:nvPr/>
              </p14:nvContentPartPr>
              <p14:xfrm>
                <a:off x="6593249" y="312352"/>
                <a:ext cx="103680" cy="158400"/>
              </p14:xfrm>
            </p:contentPart>
          </mc:Choice>
          <mc:Fallback>
            <p:pic>
              <p:nvPicPr>
                <p:cNvPr id="282" name="Ink 281">
                  <a:extLst>
                    <a:ext uri="{FF2B5EF4-FFF2-40B4-BE49-F238E27FC236}">
                      <a16:creationId xmlns:a16="http://schemas.microsoft.com/office/drawing/2014/main" id="{25D93592-E08F-4311-B6D4-932000130DCE}"/>
                    </a:ext>
                  </a:extLst>
                </p:cNvPr>
                <p:cNvPicPr/>
                <p:nvPr/>
              </p:nvPicPr>
              <p:blipFill>
                <a:blip r:embed="rId260"/>
                <a:stretch>
                  <a:fillRect/>
                </a:stretch>
              </p:blipFill>
              <p:spPr>
                <a:xfrm>
                  <a:off x="6584249" y="303712"/>
                  <a:ext cx="1213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283" name="Ink 282">
                  <a:extLst>
                    <a:ext uri="{FF2B5EF4-FFF2-40B4-BE49-F238E27FC236}">
                      <a16:creationId xmlns:a16="http://schemas.microsoft.com/office/drawing/2014/main" id="{47F6913D-0EAE-43DB-9CB5-34094A5051F7}"/>
                    </a:ext>
                  </a:extLst>
                </p14:cNvPr>
                <p14:cNvContentPartPr/>
                <p14:nvPr/>
              </p14:nvContentPartPr>
              <p14:xfrm>
                <a:off x="6663809" y="288592"/>
                <a:ext cx="125280" cy="156240"/>
              </p14:xfrm>
            </p:contentPart>
          </mc:Choice>
          <mc:Fallback>
            <p:pic>
              <p:nvPicPr>
                <p:cNvPr id="283" name="Ink 282">
                  <a:extLst>
                    <a:ext uri="{FF2B5EF4-FFF2-40B4-BE49-F238E27FC236}">
                      <a16:creationId xmlns:a16="http://schemas.microsoft.com/office/drawing/2014/main" id="{47F6913D-0EAE-43DB-9CB5-34094A5051F7}"/>
                    </a:ext>
                  </a:extLst>
                </p:cNvPr>
                <p:cNvPicPr/>
                <p:nvPr/>
              </p:nvPicPr>
              <p:blipFill>
                <a:blip r:embed="rId262"/>
                <a:stretch>
                  <a:fillRect/>
                </a:stretch>
              </p:blipFill>
              <p:spPr>
                <a:xfrm>
                  <a:off x="6654809" y="279952"/>
                  <a:ext cx="1429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84" name="Ink 283">
                  <a:extLst>
                    <a:ext uri="{FF2B5EF4-FFF2-40B4-BE49-F238E27FC236}">
                      <a16:creationId xmlns:a16="http://schemas.microsoft.com/office/drawing/2014/main" id="{34C237EF-93EF-4DBE-A510-BCAA0B8D5680}"/>
                    </a:ext>
                  </a:extLst>
                </p14:cNvPr>
                <p14:cNvContentPartPr/>
                <p14:nvPr/>
              </p14:nvContentPartPr>
              <p14:xfrm>
                <a:off x="6790889" y="346192"/>
                <a:ext cx="34920" cy="28080"/>
              </p14:xfrm>
            </p:contentPart>
          </mc:Choice>
          <mc:Fallback>
            <p:pic>
              <p:nvPicPr>
                <p:cNvPr id="284" name="Ink 283">
                  <a:extLst>
                    <a:ext uri="{FF2B5EF4-FFF2-40B4-BE49-F238E27FC236}">
                      <a16:creationId xmlns:a16="http://schemas.microsoft.com/office/drawing/2014/main" id="{34C237EF-93EF-4DBE-A510-BCAA0B8D5680}"/>
                    </a:ext>
                  </a:extLst>
                </p:cNvPr>
                <p:cNvPicPr/>
                <p:nvPr/>
              </p:nvPicPr>
              <p:blipFill>
                <a:blip r:embed="rId264"/>
                <a:stretch>
                  <a:fillRect/>
                </a:stretch>
              </p:blipFill>
              <p:spPr>
                <a:xfrm>
                  <a:off x="6782249" y="337192"/>
                  <a:ext cx="525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285" name="Ink 284">
                  <a:extLst>
                    <a:ext uri="{FF2B5EF4-FFF2-40B4-BE49-F238E27FC236}">
                      <a16:creationId xmlns:a16="http://schemas.microsoft.com/office/drawing/2014/main" id="{46C6AEDD-74AA-45AA-A531-93EB46D35711}"/>
                    </a:ext>
                  </a:extLst>
                </p14:cNvPr>
                <p14:cNvContentPartPr/>
                <p14:nvPr/>
              </p14:nvContentPartPr>
              <p14:xfrm>
                <a:off x="6870089" y="255472"/>
                <a:ext cx="145800" cy="196200"/>
              </p14:xfrm>
            </p:contentPart>
          </mc:Choice>
          <mc:Fallback>
            <p:pic>
              <p:nvPicPr>
                <p:cNvPr id="285" name="Ink 284">
                  <a:extLst>
                    <a:ext uri="{FF2B5EF4-FFF2-40B4-BE49-F238E27FC236}">
                      <a16:creationId xmlns:a16="http://schemas.microsoft.com/office/drawing/2014/main" id="{46C6AEDD-74AA-45AA-A531-93EB46D35711}"/>
                    </a:ext>
                  </a:extLst>
                </p:cNvPr>
                <p:cNvPicPr/>
                <p:nvPr/>
              </p:nvPicPr>
              <p:blipFill>
                <a:blip r:embed="rId266"/>
                <a:stretch>
                  <a:fillRect/>
                </a:stretch>
              </p:blipFill>
              <p:spPr>
                <a:xfrm>
                  <a:off x="6861089" y="246832"/>
                  <a:ext cx="1634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87" name="Ink 286">
                  <a:extLst>
                    <a:ext uri="{FF2B5EF4-FFF2-40B4-BE49-F238E27FC236}">
                      <a16:creationId xmlns:a16="http://schemas.microsoft.com/office/drawing/2014/main" id="{78301C59-6D94-4BC7-B9ED-5E03DDBA1156}"/>
                    </a:ext>
                  </a:extLst>
                </p14:cNvPr>
                <p14:cNvContentPartPr/>
                <p14:nvPr/>
              </p14:nvContentPartPr>
              <p14:xfrm>
                <a:off x="7032089" y="286072"/>
                <a:ext cx="164160" cy="164520"/>
              </p14:xfrm>
            </p:contentPart>
          </mc:Choice>
          <mc:Fallback>
            <p:pic>
              <p:nvPicPr>
                <p:cNvPr id="287" name="Ink 286">
                  <a:extLst>
                    <a:ext uri="{FF2B5EF4-FFF2-40B4-BE49-F238E27FC236}">
                      <a16:creationId xmlns:a16="http://schemas.microsoft.com/office/drawing/2014/main" id="{78301C59-6D94-4BC7-B9ED-5E03DDBA1156}"/>
                    </a:ext>
                  </a:extLst>
                </p:cNvPr>
                <p:cNvPicPr/>
                <p:nvPr/>
              </p:nvPicPr>
              <p:blipFill>
                <a:blip r:embed="rId268"/>
                <a:stretch>
                  <a:fillRect/>
                </a:stretch>
              </p:blipFill>
              <p:spPr>
                <a:xfrm>
                  <a:off x="7023449" y="277072"/>
                  <a:ext cx="1818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288" name="Ink 287">
                  <a:extLst>
                    <a:ext uri="{FF2B5EF4-FFF2-40B4-BE49-F238E27FC236}">
                      <a16:creationId xmlns:a16="http://schemas.microsoft.com/office/drawing/2014/main" id="{BDD575AE-AE7C-4AB3-8991-254A28A43EE0}"/>
                    </a:ext>
                  </a:extLst>
                </p14:cNvPr>
                <p14:cNvContentPartPr/>
                <p14:nvPr/>
              </p14:nvContentPartPr>
              <p14:xfrm>
                <a:off x="7234409" y="275632"/>
                <a:ext cx="55440" cy="160560"/>
              </p14:xfrm>
            </p:contentPart>
          </mc:Choice>
          <mc:Fallback>
            <p:pic>
              <p:nvPicPr>
                <p:cNvPr id="288" name="Ink 287">
                  <a:extLst>
                    <a:ext uri="{FF2B5EF4-FFF2-40B4-BE49-F238E27FC236}">
                      <a16:creationId xmlns:a16="http://schemas.microsoft.com/office/drawing/2014/main" id="{BDD575AE-AE7C-4AB3-8991-254A28A43EE0}"/>
                    </a:ext>
                  </a:extLst>
                </p:cNvPr>
                <p:cNvPicPr/>
                <p:nvPr/>
              </p:nvPicPr>
              <p:blipFill>
                <a:blip r:embed="rId270"/>
                <a:stretch>
                  <a:fillRect/>
                </a:stretch>
              </p:blipFill>
              <p:spPr>
                <a:xfrm>
                  <a:off x="7225409" y="266632"/>
                  <a:ext cx="730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289" name="Ink 288">
                  <a:extLst>
                    <a:ext uri="{FF2B5EF4-FFF2-40B4-BE49-F238E27FC236}">
                      <a16:creationId xmlns:a16="http://schemas.microsoft.com/office/drawing/2014/main" id="{EF31A0A4-D1AB-418C-808C-5B6946A89C9A}"/>
                    </a:ext>
                  </a:extLst>
                </p14:cNvPr>
                <p14:cNvContentPartPr/>
                <p14:nvPr/>
              </p14:nvContentPartPr>
              <p14:xfrm>
                <a:off x="7222169" y="217672"/>
                <a:ext cx="121320" cy="242640"/>
              </p14:xfrm>
            </p:contentPart>
          </mc:Choice>
          <mc:Fallback>
            <p:pic>
              <p:nvPicPr>
                <p:cNvPr id="289" name="Ink 288">
                  <a:extLst>
                    <a:ext uri="{FF2B5EF4-FFF2-40B4-BE49-F238E27FC236}">
                      <a16:creationId xmlns:a16="http://schemas.microsoft.com/office/drawing/2014/main" id="{EF31A0A4-D1AB-418C-808C-5B6946A89C9A}"/>
                    </a:ext>
                  </a:extLst>
                </p:cNvPr>
                <p:cNvPicPr/>
                <p:nvPr/>
              </p:nvPicPr>
              <p:blipFill>
                <a:blip r:embed="rId272"/>
                <a:stretch>
                  <a:fillRect/>
                </a:stretch>
              </p:blipFill>
              <p:spPr>
                <a:xfrm>
                  <a:off x="7213169" y="209032"/>
                  <a:ext cx="1389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90" name="Ink 289">
                  <a:extLst>
                    <a:ext uri="{FF2B5EF4-FFF2-40B4-BE49-F238E27FC236}">
                      <a16:creationId xmlns:a16="http://schemas.microsoft.com/office/drawing/2014/main" id="{53792AB6-2D47-4A4A-8A82-6EAEE5641C5C}"/>
                    </a:ext>
                  </a:extLst>
                </p14:cNvPr>
                <p14:cNvContentPartPr/>
                <p14:nvPr/>
              </p14:nvContentPartPr>
              <p14:xfrm>
                <a:off x="7395329" y="282112"/>
                <a:ext cx="105480" cy="164160"/>
              </p14:xfrm>
            </p:contentPart>
          </mc:Choice>
          <mc:Fallback>
            <p:pic>
              <p:nvPicPr>
                <p:cNvPr id="290" name="Ink 289">
                  <a:extLst>
                    <a:ext uri="{FF2B5EF4-FFF2-40B4-BE49-F238E27FC236}">
                      <a16:creationId xmlns:a16="http://schemas.microsoft.com/office/drawing/2014/main" id="{53792AB6-2D47-4A4A-8A82-6EAEE5641C5C}"/>
                    </a:ext>
                  </a:extLst>
                </p:cNvPr>
                <p:cNvPicPr/>
                <p:nvPr/>
              </p:nvPicPr>
              <p:blipFill>
                <a:blip r:embed="rId274"/>
                <a:stretch>
                  <a:fillRect/>
                </a:stretch>
              </p:blipFill>
              <p:spPr>
                <a:xfrm>
                  <a:off x="7386689" y="273112"/>
                  <a:ext cx="1231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91" name="Ink 290">
                  <a:extLst>
                    <a:ext uri="{FF2B5EF4-FFF2-40B4-BE49-F238E27FC236}">
                      <a16:creationId xmlns:a16="http://schemas.microsoft.com/office/drawing/2014/main" id="{798EFB13-1AB6-43D0-8FA3-FB39ACA17F72}"/>
                    </a:ext>
                  </a:extLst>
                </p14:cNvPr>
                <p14:cNvContentPartPr/>
                <p14:nvPr/>
              </p14:nvContentPartPr>
              <p14:xfrm>
                <a:off x="7466969" y="357712"/>
                <a:ext cx="37440" cy="3600"/>
              </p14:xfrm>
            </p:contentPart>
          </mc:Choice>
          <mc:Fallback>
            <p:pic>
              <p:nvPicPr>
                <p:cNvPr id="291" name="Ink 290">
                  <a:extLst>
                    <a:ext uri="{FF2B5EF4-FFF2-40B4-BE49-F238E27FC236}">
                      <a16:creationId xmlns:a16="http://schemas.microsoft.com/office/drawing/2014/main" id="{798EFB13-1AB6-43D0-8FA3-FB39ACA17F72}"/>
                    </a:ext>
                  </a:extLst>
                </p:cNvPr>
                <p:cNvPicPr/>
                <p:nvPr/>
              </p:nvPicPr>
              <p:blipFill>
                <a:blip r:embed="rId276"/>
                <a:stretch>
                  <a:fillRect/>
                </a:stretch>
              </p:blipFill>
              <p:spPr>
                <a:xfrm>
                  <a:off x="7458329" y="349072"/>
                  <a:ext cx="55080" cy="21240"/>
                </a:xfrm>
                <a:prstGeom prst="rect">
                  <a:avLst/>
                </a:prstGeom>
              </p:spPr>
            </p:pic>
          </mc:Fallback>
        </mc:AlternateContent>
      </p:grpSp>
      <p:grpSp>
        <p:nvGrpSpPr>
          <p:cNvPr id="294" name="Group 293">
            <a:extLst>
              <a:ext uri="{FF2B5EF4-FFF2-40B4-BE49-F238E27FC236}">
                <a16:creationId xmlns:a16="http://schemas.microsoft.com/office/drawing/2014/main" id="{8F28E637-46F2-49AB-BDBC-7AE725731A52}"/>
              </a:ext>
            </a:extLst>
          </p:cNvPr>
          <p:cNvGrpSpPr/>
          <p:nvPr/>
        </p:nvGrpSpPr>
        <p:grpSpPr>
          <a:xfrm>
            <a:off x="9502409" y="3494392"/>
            <a:ext cx="1070640" cy="343440"/>
            <a:chOff x="9502409" y="3494392"/>
            <a:chExt cx="1070640" cy="343440"/>
          </a:xfrm>
        </p:grpSpPr>
        <mc:AlternateContent xmlns:mc="http://schemas.openxmlformats.org/markup-compatibility/2006">
          <mc:Choice xmlns:p14="http://schemas.microsoft.com/office/powerpoint/2010/main" Requires="p14">
            <p:contentPart p14:bwMode="auto" r:id="rId277">
              <p14:nvContentPartPr>
                <p14:cNvPr id="268" name="Ink 267">
                  <a:extLst>
                    <a:ext uri="{FF2B5EF4-FFF2-40B4-BE49-F238E27FC236}">
                      <a16:creationId xmlns:a16="http://schemas.microsoft.com/office/drawing/2014/main" id="{3FEF7B3F-5052-40D5-B222-49305FD8303E}"/>
                    </a:ext>
                  </a:extLst>
                </p14:cNvPr>
                <p14:cNvContentPartPr/>
                <p14:nvPr/>
              </p14:nvContentPartPr>
              <p14:xfrm>
                <a:off x="9560369" y="3494392"/>
                <a:ext cx="137880" cy="161280"/>
              </p14:xfrm>
            </p:contentPart>
          </mc:Choice>
          <mc:Fallback>
            <p:pic>
              <p:nvPicPr>
                <p:cNvPr id="268" name="Ink 267">
                  <a:extLst>
                    <a:ext uri="{FF2B5EF4-FFF2-40B4-BE49-F238E27FC236}">
                      <a16:creationId xmlns:a16="http://schemas.microsoft.com/office/drawing/2014/main" id="{3FEF7B3F-5052-40D5-B222-49305FD8303E}"/>
                    </a:ext>
                  </a:extLst>
                </p:cNvPr>
                <p:cNvPicPr/>
                <p:nvPr/>
              </p:nvPicPr>
              <p:blipFill>
                <a:blip r:embed="rId278"/>
                <a:stretch>
                  <a:fillRect/>
                </a:stretch>
              </p:blipFill>
              <p:spPr>
                <a:xfrm>
                  <a:off x="9551729" y="3485752"/>
                  <a:ext cx="1555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69" name="Ink 268">
                  <a:extLst>
                    <a:ext uri="{FF2B5EF4-FFF2-40B4-BE49-F238E27FC236}">
                      <a16:creationId xmlns:a16="http://schemas.microsoft.com/office/drawing/2014/main" id="{770BCF91-F06F-4596-B69A-96545FBBB091}"/>
                    </a:ext>
                  </a:extLst>
                </p14:cNvPr>
                <p14:cNvContentPartPr/>
                <p14:nvPr/>
              </p14:nvContentPartPr>
              <p14:xfrm>
                <a:off x="9697889" y="3515272"/>
                <a:ext cx="122040" cy="149760"/>
              </p14:xfrm>
            </p:contentPart>
          </mc:Choice>
          <mc:Fallback>
            <p:pic>
              <p:nvPicPr>
                <p:cNvPr id="269" name="Ink 268">
                  <a:extLst>
                    <a:ext uri="{FF2B5EF4-FFF2-40B4-BE49-F238E27FC236}">
                      <a16:creationId xmlns:a16="http://schemas.microsoft.com/office/drawing/2014/main" id="{770BCF91-F06F-4596-B69A-96545FBBB091}"/>
                    </a:ext>
                  </a:extLst>
                </p:cNvPr>
                <p:cNvPicPr/>
                <p:nvPr/>
              </p:nvPicPr>
              <p:blipFill>
                <a:blip r:embed="rId280"/>
                <a:stretch>
                  <a:fillRect/>
                </a:stretch>
              </p:blipFill>
              <p:spPr>
                <a:xfrm>
                  <a:off x="9688889" y="3506632"/>
                  <a:ext cx="139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70" name="Ink 269">
                  <a:extLst>
                    <a:ext uri="{FF2B5EF4-FFF2-40B4-BE49-F238E27FC236}">
                      <a16:creationId xmlns:a16="http://schemas.microsoft.com/office/drawing/2014/main" id="{99272D1E-56BD-41D5-A351-641F473D1FA7}"/>
                    </a:ext>
                  </a:extLst>
                </p14:cNvPr>
                <p14:cNvContentPartPr/>
                <p14:nvPr/>
              </p14:nvContentPartPr>
              <p14:xfrm>
                <a:off x="9837569" y="3585832"/>
                <a:ext cx="19800" cy="7200"/>
              </p14:xfrm>
            </p:contentPart>
          </mc:Choice>
          <mc:Fallback>
            <p:pic>
              <p:nvPicPr>
                <p:cNvPr id="270" name="Ink 269">
                  <a:extLst>
                    <a:ext uri="{FF2B5EF4-FFF2-40B4-BE49-F238E27FC236}">
                      <a16:creationId xmlns:a16="http://schemas.microsoft.com/office/drawing/2014/main" id="{99272D1E-56BD-41D5-A351-641F473D1FA7}"/>
                    </a:ext>
                  </a:extLst>
                </p:cNvPr>
                <p:cNvPicPr/>
                <p:nvPr/>
              </p:nvPicPr>
              <p:blipFill>
                <a:blip r:embed="rId282"/>
                <a:stretch>
                  <a:fillRect/>
                </a:stretch>
              </p:blipFill>
              <p:spPr>
                <a:xfrm>
                  <a:off x="9828929" y="3576832"/>
                  <a:ext cx="374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71" name="Ink 270">
                  <a:extLst>
                    <a:ext uri="{FF2B5EF4-FFF2-40B4-BE49-F238E27FC236}">
                      <a16:creationId xmlns:a16="http://schemas.microsoft.com/office/drawing/2014/main" id="{EAC1A733-4183-4D0D-A8F8-D36CC4AF965A}"/>
                    </a:ext>
                  </a:extLst>
                </p14:cNvPr>
                <p14:cNvContentPartPr/>
                <p14:nvPr/>
              </p14:nvContentPartPr>
              <p14:xfrm>
                <a:off x="9894449" y="3495112"/>
                <a:ext cx="115560" cy="219960"/>
              </p14:xfrm>
            </p:contentPart>
          </mc:Choice>
          <mc:Fallback>
            <p:pic>
              <p:nvPicPr>
                <p:cNvPr id="271" name="Ink 270">
                  <a:extLst>
                    <a:ext uri="{FF2B5EF4-FFF2-40B4-BE49-F238E27FC236}">
                      <a16:creationId xmlns:a16="http://schemas.microsoft.com/office/drawing/2014/main" id="{EAC1A733-4183-4D0D-A8F8-D36CC4AF965A}"/>
                    </a:ext>
                  </a:extLst>
                </p:cNvPr>
                <p:cNvPicPr/>
                <p:nvPr/>
              </p:nvPicPr>
              <p:blipFill>
                <a:blip r:embed="rId284"/>
                <a:stretch>
                  <a:fillRect/>
                </a:stretch>
              </p:blipFill>
              <p:spPr>
                <a:xfrm>
                  <a:off x="9885809" y="3486472"/>
                  <a:ext cx="1332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72" name="Ink 271">
                  <a:extLst>
                    <a:ext uri="{FF2B5EF4-FFF2-40B4-BE49-F238E27FC236}">
                      <a16:creationId xmlns:a16="http://schemas.microsoft.com/office/drawing/2014/main" id="{81A0B0D6-355F-41D1-9786-7DA6BAB4421E}"/>
                    </a:ext>
                  </a:extLst>
                </p14:cNvPr>
                <p14:cNvContentPartPr/>
                <p14:nvPr/>
              </p14:nvContentPartPr>
              <p14:xfrm>
                <a:off x="10045289" y="3537592"/>
                <a:ext cx="159480" cy="192960"/>
              </p14:xfrm>
            </p:contentPart>
          </mc:Choice>
          <mc:Fallback>
            <p:pic>
              <p:nvPicPr>
                <p:cNvPr id="272" name="Ink 271">
                  <a:extLst>
                    <a:ext uri="{FF2B5EF4-FFF2-40B4-BE49-F238E27FC236}">
                      <a16:creationId xmlns:a16="http://schemas.microsoft.com/office/drawing/2014/main" id="{81A0B0D6-355F-41D1-9786-7DA6BAB4421E}"/>
                    </a:ext>
                  </a:extLst>
                </p:cNvPr>
                <p:cNvPicPr/>
                <p:nvPr/>
              </p:nvPicPr>
              <p:blipFill>
                <a:blip r:embed="rId286"/>
                <a:stretch>
                  <a:fillRect/>
                </a:stretch>
              </p:blipFill>
              <p:spPr>
                <a:xfrm>
                  <a:off x="10036289" y="3528952"/>
                  <a:ext cx="1771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73" name="Ink 272">
                  <a:extLst>
                    <a:ext uri="{FF2B5EF4-FFF2-40B4-BE49-F238E27FC236}">
                      <a16:creationId xmlns:a16="http://schemas.microsoft.com/office/drawing/2014/main" id="{EBBD2D9E-6DE2-45A6-BBBD-EB8639E028F1}"/>
                    </a:ext>
                  </a:extLst>
                </p14:cNvPr>
                <p14:cNvContentPartPr/>
                <p14:nvPr/>
              </p14:nvContentPartPr>
              <p14:xfrm>
                <a:off x="10251569" y="3523912"/>
                <a:ext cx="16920" cy="215640"/>
              </p14:xfrm>
            </p:contentPart>
          </mc:Choice>
          <mc:Fallback>
            <p:pic>
              <p:nvPicPr>
                <p:cNvPr id="273" name="Ink 272">
                  <a:extLst>
                    <a:ext uri="{FF2B5EF4-FFF2-40B4-BE49-F238E27FC236}">
                      <a16:creationId xmlns:a16="http://schemas.microsoft.com/office/drawing/2014/main" id="{EBBD2D9E-6DE2-45A6-BBBD-EB8639E028F1}"/>
                    </a:ext>
                  </a:extLst>
                </p:cNvPr>
                <p:cNvPicPr/>
                <p:nvPr/>
              </p:nvPicPr>
              <p:blipFill>
                <a:blip r:embed="rId288"/>
                <a:stretch>
                  <a:fillRect/>
                </a:stretch>
              </p:blipFill>
              <p:spPr>
                <a:xfrm>
                  <a:off x="10242569" y="3514912"/>
                  <a:ext cx="345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74" name="Ink 273">
                  <a:extLst>
                    <a:ext uri="{FF2B5EF4-FFF2-40B4-BE49-F238E27FC236}">
                      <a16:creationId xmlns:a16="http://schemas.microsoft.com/office/drawing/2014/main" id="{AC90D0F1-1EBD-4C4D-9DB2-5E2AFDE62119}"/>
                    </a:ext>
                  </a:extLst>
                </p14:cNvPr>
                <p14:cNvContentPartPr/>
                <p14:nvPr/>
              </p14:nvContentPartPr>
              <p14:xfrm>
                <a:off x="10238249" y="3512032"/>
                <a:ext cx="111960" cy="228600"/>
              </p14:xfrm>
            </p:contentPart>
          </mc:Choice>
          <mc:Fallback>
            <p:pic>
              <p:nvPicPr>
                <p:cNvPr id="274" name="Ink 273">
                  <a:extLst>
                    <a:ext uri="{FF2B5EF4-FFF2-40B4-BE49-F238E27FC236}">
                      <a16:creationId xmlns:a16="http://schemas.microsoft.com/office/drawing/2014/main" id="{AC90D0F1-1EBD-4C4D-9DB2-5E2AFDE62119}"/>
                    </a:ext>
                  </a:extLst>
                </p:cNvPr>
                <p:cNvPicPr/>
                <p:nvPr/>
              </p:nvPicPr>
              <p:blipFill>
                <a:blip r:embed="rId290"/>
                <a:stretch>
                  <a:fillRect/>
                </a:stretch>
              </p:blipFill>
              <p:spPr>
                <a:xfrm>
                  <a:off x="10229249" y="3503392"/>
                  <a:ext cx="1296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75" name="Ink 274">
                  <a:extLst>
                    <a:ext uri="{FF2B5EF4-FFF2-40B4-BE49-F238E27FC236}">
                      <a16:creationId xmlns:a16="http://schemas.microsoft.com/office/drawing/2014/main" id="{089804BF-32B9-46C2-A84F-25151BC620A9}"/>
                    </a:ext>
                  </a:extLst>
                </p14:cNvPr>
                <p14:cNvContentPartPr/>
                <p14:nvPr/>
              </p14:nvContentPartPr>
              <p14:xfrm>
                <a:off x="10389809" y="3572152"/>
                <a:ext cx="92520" cy="165240"/>
              </p14:xfrm>
            </p:contentPart>
          </mc:Choice>
          <mc:Fallback>
            <p:pic>
              <p:nvPicPr>
                <p:cNvPr id="275" name="Ink 274">
                  <a:extLst>
                    <a:ext uri="{FF2B5EF4-FFF2-40B4-BE49-F238E27FC236}">
                      <a16:creationId xmlns:a16="http://schemas.microsoft.com/office/drawing/2014/main" id="{089804BF-32B9-46C2-A84F-25151BC620A9}"/>
                    </a:ext>
                  </a:extLst>
                </p:cNvPr>
                <p:cNvPicPr/>
                <p:nvPr/>
              </p:nvPicPr>
              <p:blipFill>
                <a:blip r:embed="rId292"/>
                <a:stretch>
                  <a:fillRect/>
                </a:stretch>
              </p:blipFill>
              <p:spPr>
                <a:xfrm>
                  <a:off x="10381169" y="3563512"/>
                  <a:ext cx="1101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76" name="Ink 275">
                  <a:extLst>
                    <a:ext uri="{FF2B5EF4-FFF2-40B4-BE49-F238E27FC236}">
                      <a16:creationId xmlns:a16="http://schemas.microsoft.com/office/drawing/2014/main" id="{CB4EDBD7-C911-4E9B-BF12-6228BA5F0C3D}"/>
                    </a:ext>
                  </a:extLst>
                </p14:cNvPr>
                <p14:cNvContentPartPr/>
                <p14:nvPr/>
              </p14:nvContentPartPr>
              <p14:xfrm>
                <a:off x="10466129" y="3627592"/>
                <a:ext cx="43200" cy="8640"/>
              </p14:xfrm>
            </p:contentPart>
          </mc:Choice>
          <mc:Fallback>
            <p:pic>
              <p:nvPicPr>
                <p:cNvPr id="276" name="Ink 275">
                  <a:extLst>
                    <a:ext uri="{FF2B5EF4-FFF2-40B4-BE49-F238E27FC236}">
                      <a16:creationId xmlns:a16="http://schemas.microsoft.com/office/drawing/2014/main" id="{CB4EDBD7-C911-4E9B-BF12-6228BA5F0C3D}"/>
                    </a:ext>
                  </a:extLst>
                </p:cNvPr>
                <p:cNvPicPr/>
                <p:nvPr/>
              </p:nvPicPr>
              <p:blipFill>
                <a:blip r:embed="rId294"/>
                <a:stretch>
                  <a:fillRect/>
                </a:stretch>
              </p:blipFill>
              <p:spPr>
                <a:xfrm>
                  <a:off x="10457489" y="3618952"/>
                  <a:ext cx="608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93" name="Ink 292">
                  <a:extLst>
                    <a:ext uri="{FF2B5EF4-FFF2-40B4-BE49-F238E27FC236}">
                      <a16:creationId xmlns:a16="http://schemas.microsoft.com/office/drawing/2014/main" id="{A07FE519-5804-42EE-B65F-4EC7215D5032}"/>
                    </a:ext>
                  </a:extLst>
                </p14:cNvPr>
                <p14:cNvContentPartPr/>
                <p14:nvPr/>
              </p14:nvContentPartPr>
              <p14:xfrm>
                <a:off x="9502409" y="3797152"/>
                <a:ext cx="1070640" cy="40680"/>
              </p14:xfrm>
            </p:contentPart>
          </mc:Choice>
          <mc:Fallback>
            <p:pic>
              <p:nvPicPr>
                <p:cNvPr id="293" name="Ink 292">
                  <a:extLst>
                    <a:ext uri="{FF2B5EF4-FFF2-40B4-BE49-F238E27FC236}">
                      <a16:creationId xmlns:a16="http://schemas.microsoft.com/office/drawing/2014/main" id="{A07FE519-5804-42EE-B65F-4EC7215D5032}"/>
                    </a:ext>
                  </a:extLst>
                </p:cNvPr>
                <p:cNvPicPr/>
                <p:nvPr/>
              </p:nvPicPr>
              <p:blipFill>
                <a:blip r:embed="rId296"/>
                <a:stretch>
                  <a:fillRect/>
                </a:stretch>
              </p:blipFill>
              <p:spPr>
                <a:xfrm>
                  <a:off x="9493769" y="3788152"/>
                  <a:ext cx="1088280" cy="58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7">
            <p14:nvContentPartPr>
              <p14:cNvPr id="295" name="Ink 294">
                <a:extLst>
                  <a:ext uri="{FF2B5EF4-FFF2-40B4-BE49-F238E27FC236}">
                    <a16:creationId xmlns:a16="http://schemas.microsoft.com/office/drawing/2014/main" id="{17851D63-1BB1-4B67-9A14-BBA6F6357AB4}"/>
                  </a:ext>
                </a:extLst>
              </p14:cNvPr>
              <p14:cNvContentPartPr/>
              <p14:nvPr/>
            </p14:nvContentPartPr>
            <p14:xfrm>
              <a:off x="9701489" y="3982192"/>
              <a:ext cx="159840" cy="166320"/>
            </p14:xfrm>
          </p:contentPart>
        </mc:Choice>
        <mc:Fallback>
          <p:pic>
            <p:nvPicPr>
              <p:cNvPr id="295" name="Ink 294">
                <a:extLst>
                  <a:ext uri="{FF2B5EF4-FFF2-40B4-BE49-F238E27FC236}">
                    <a16:creationId xmlns:a16="http://schemas.microsoft.com/office/drawing/2014/main" id="{17851D63-1BB1-4B67-9A14-BBA6F6357AB4}"/>
                  </a:ext>
                </a:extLst>
              </p:cNvPr>
              <p:cNvPicPr/>
              <p:nvPr/>
            </p:nvPicPr>
            <p:blipFill>
              <a:blip r:embed="rId298"/>
              <a:stretch>
                <a:fillRect/>
              </a:stretch>
            </p:blipFill>
            <p:spPr>
              <a:xfrm>
                <a:off x="9692849" y="3973552"/>
                <a:ext cx="177480" cy="183960"/>
              </a:xfrm>
              <a:prstGeom prst="rect">
                <a:avLst/>
              </a:prstGeom>
            </p:spPr>
          </p:pic>
        </mc:Fallback>
      </mc:AlternateContent>
      <p:grpSp>
        <p:nvGrpSpPr>
          <p:cNvPr id="302" name="Group 301">
            <a:extLst>
              <a:ext uri="{FF2B5EF4-FFF2-40B4-BE49-F238E27FC236}">
                <a16:creationId xmlns:a16="http://schemas.microsoft.com/office/drawing/2014/main" id="{694BADCD-6198-4774-9A90-E7BF8595F3FE}"/>
              </a:ext>
            </a:extLst>
          </p:cNvPr>
          <p:cNvGrpSpPr/>
          <p:nvPr/>
        </p:nvGrpSpPr>
        <p:grpSpPr>
          <a:xfrm>
            <a:off x="9853049" y="3907672"/>
            <a:ext cx="856800" cy="243360"/>
            <a:chOff x="9853049" y="3907672"/>
            <a:chExt cx="856800" cy="243360"/>
          </a:xfrm>
        </p:grpSpPr>
        <mc:AlternateContent xmlns:mc="http://schemas.openxmlformats.org/markup-compatibility/2006">
          <mc:Choice xmlns:p14="http://schemas.microsoft.com/office/powerpoint/2010/main" Requires="p14">
            <p:contentPart p14:bwMode="auto" r:id="rId299">
              <p14:nvContentPartPr>
                <p14:cNvPr id="296" name="Ink 295">
                  <a:extLst>
                    <a:ext uri="{FF2B5EF4-FFF2-40B4-BE49-F238E27FC236}">
                      <a16:creationId xmlns:a16="http://schemas.microsoft.com/office/drawing/2014/main" id="{29990FE0-3F16-4972-90DD-8F8B2B219AFA}"/>
                    </a:ext>
                  </a:extLst>
                </p14:cNvPr>
                <p14:cNvContentPartPr/>
                <p14:nvPr/>
              </p14:nvContentPartPr>
              <p14:xfrm>
                <a:off x="9853049" y="4008472"/>
                <a:ext cx="80640" cy="104040"/>
              </p14:xfrm>
            </p:contentPart>
          </mc:Choice>
          <mc:Fallback>
            <p:pic>
              <p:nvPicPr>
                <p:cNvPr id="296" name="Ink 295">
                  <a:extLst>
                    <a:ext uri="{FF2B5EF4-FFF2-40B4-BE49-F238E27FC236}">
                      <a16:creationId xmlns:a16="http://schemas.microsoft.com/office/drawing/2014/main" id="{29990FE0-3F16-4972-90DD-8F8B2B219AFA}"/>
                    </a:ext>
                  </a:extLst>
                </p:cNvPr>
                <p:cNvPicPr/>
                <p:nvPr/>
              </p:nvPicPr>
              <p:blipFill>
                <a:blip r:embed="rId300"/>
                <a:stretch>
                  <a:fillRect/>
                </a:stretch>
              </p:blipFill>
              <p:spPr>
                <a:xfrm>
                  <a:off x="9844409" y="3999472"/>
                  <a:ext cx="982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297" name="Ink 296">
                  <a:extLst>
                    <a:ext uri="{FF2B5EF4-FFF2-40B4-BE49-F238E27FC236}">
                      <a16:creationId xmlns:a16="http://schemas.microsoft.com/office/drawing/2014/main" id="{14AC5214-9F48-414A-8B26-0CA0ED52DB5F}"/>
                    </a:ext>
                  </a:extLst>
                </p14:cNvPr>
                <p14:cNvContentPartPr/>
                <p14:nvPr/>
              </p14:nvContentPartPr>
              <p14:xfrm>
                <a:off x="9985529" y="3961672"/>
                <a:ext cx="185040" cy="182880"/>
              </p14:xfrm>
            </p:contentPart>
          </mc:Choice>
          <mc:Fallback>
            <p:pic>
              <p:nvPicPr>
                <p:cNvPr id="297" name="Ink 296">
                  <a:extLst>
                    <a:ext uri="{FF2B5EF4-FFF2-40B4-BE49-F238E27FC236}">
                      <a16:creationId xmlns:a16="http://schemas.microsoft.com/office/drawing/2014/main" id="{14AC5214-9F48-414A-8B26-0CA0ED52DB5F}"/>
                    </a:ext>
                  </a:extLst>
                </p:cNvPr>
                <p:cNvPicPr/>
                <p:nvPr/>
              </p:nvPicPr>
              <p:blipFill>
                <a:blip r:embed="rId302"/>
                <a:stretch>
                  <a:fillRect/>
                </a:stretch>
              </p:blipFill>
              <p:spPr>
                <a:xfrm>
                  <a:off x="9976529" y="3952672"/>
                  <a:ext cx="2026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98" name="Ink 297">
                  <a:extLst>
                    <a:ext uri="{FF2B5EF4-FFF2-40B4-BE49-F238E27FC236}">
                      <a16:creationId xmlns:a16="http://schemas.microsoft.com/office/drawing/2014/main" id="{63F4D2CD-9559-4FFD-8D83-4D003351F2CF}"/>
                    </a:ext>
                  </a:extLst>
                </p14:cNvPr>
                <p14:cNvContentPartPr/>
                <p14:nvPr/>
              </p14:nvContentPartPr>
              <p14:xfrm>
                <a:off x="10240049" y="3911992"/>
                <a:ext cx="18000" cy="230040"/>
              </p14:xfrm>
            </p:contentPart>
          </mc:Choice>
          <mc:Fallback>
            <p:pic>
              <p:nvPicPr>
                <p:cNvPr id="298" name="Ink 297">
                  <a:extLst>
                    <a:ext uri="{FF2B5EF4-FFF2-40B4-BE49-F238E27FC236}">
                      <a16:creationId xmlns:a16="http://schemas.microsoft.com/office/drawing/2014/main" id="{63F4D2CD-9559-4FFD-8D83-4D003351F2CF}"/>
                    </a:ext>
                  </a:extLst>
                </p:cNvPr>
                <p:cNvPicPr/>
                <p:nvPr/>
              </p:nvPicPr>
              <p:blipFill>
                <a:blip r:embed="rId304"/>
                <a:stretch>
                  <a:fillRect/>
                </a:stretch>
              </p:blipFill>
              <p:spPr>
                <a:xfrm>
                  <a:off x="10231049" y="3902992"/>
                  <a:ext cx="356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99" name="Ink 298">
                  <a:extLst>
                    <a:ext uri="{FF2B5EF4-FFF2-40B4-BE49-F238E27FC236}">
                      <a16:creationId xmlns:a16="http://schemas.microsoft.com/office/drawing/2014/main" id="{12B5B4F3-8843-404A-8FF0-569C564D2E45}"/>
                    </a:ext>
                  </a:extLst>
                </p14:cNvPr>
                <p14:cNvContentPartPr/>
                <p14:nvPr/>
              </p14:nvContentPartPr>
              <p14:xfrm>
                <a:off x="10208369" y="3907672"/>
                <a:ext cx="151200" cy="239400"/>
              </p14:xfrm>
            </p:contentPart>
          </mc:Choice>
          <mc:Fallback>
            <p:pic>
              <p:nvPicPr>
                <p:cNvPr id="299" name="Ink 298">
                  <a:extLst>
                    <a:ext uri="{FF2B5EF4-FFF2-40B4-BE49-F238E27FC236}">
                      <a16:creationId xmlns:a16="http://schemas.microsoft.com/office/drawing/2014/main" id="{12B5B4F3-8843-404A-8FF0-569C564D2E45}"/>
                    </a:ext>
                  </a:extLst>
                </p:cNvPr>
                <p:cNvPicPr/>
                <p:nvPr/>
              </p:nvPicPr>
              <p:blipFill>
                <a:blip r:embed="rId306"/>
                <a:stretch>
                  <a:fillRect/>
                </a:stretch>
              </p:blipFill>
              <p:spPr>
                <a:xfrm>
                  <a:off x="10199369" y="3899032"/>
                  <a:ext cx="1688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300" name="Ink 299">
                  <a:extLst>
                    <a:ext uri="{FF2B5EF4-FFF2-40B4-BE49-F238E27FC236}">
                      <a16:creationId xmlns:a16="http://schemas.microsoft.com/office/drawing/2014/main" id="{A412467D-C2FB-4948-A4B7-9F76E54EDC75}"/>
                    </a:ext>
                  </a:extLst>
                </p14:cNvPr>
                <p14:cNvContentPartPr/>
                <p14:nvPr/>
              </p14:nvContentPartPr>
              <p14:xfrm>
                <a:off x="10365689" y="4002712"/>
                <a:ext cx="102600" cy="148320"/>
              </p14:xfrm>
            </p:contentPart>
          </mc:Choice>
          <mc:Fallback>
            <p:pic>
              <p:nvPicPr>
                <p:cNvPr id="300" name="Ink 299">
                  <a:extLst>
                    <a:ext uri="{FF2B5EF4-FFF2-40B4-BE49-F238E27FC236}">
                      <a16:creationId xmlns:a16="http://schemas.microsoft.com/office/drawing/2014/main" id="{A412467D-C2FB-4948-A4B7-9F76E54EDC75}"/>
                    </a:ext>
                  </a:extLst>
                </p:cNvPr>
                <p:cNvPicPr/>
                <p:nvPr/>
              </p:nvPicPr>
              <p:blipFill>
                <a:blip r:embed="rId308"/>
                <a:stretch>
                  <a:fillRect/>
                </a:stretch>
              </p:blipFill>
              <p:spPr>
                <a:xfrm>
                  <a:off x="10357049" y="3994072"/>
                  <a:ext cx="1202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301" name="Ink 300">
                  <a:extLst>
                    <a:ext uri="{FF2B5EF4-FFF2-40B4-BE49-F238E27FC236}">
                      <a16:creationId xmlns:a16="http://schemas.microsoft.com/office/drawing/2014/main" id="{A40B00C8-44BA-4BD0-BD5D-1FC7FC7C49F5}"/>
                    </a:ext>
                  </a:extLst>
                </p14:cNvPr>
                <p14:cNvContentPartPr/>
                <p14:nvPr/>
              </p14:nvContentPartPr>
              <p14:xfrm>
                <a:off x="10431929" y="4066072"/>
                <a:ext cx="277920" cy="11160"/>
              </p14:xfrm>
            </p:contentPart>
          </mc:Choice>
          <mc:Fallback>
            <p:pic>
              <p:nvPicPr>
                <p:cNvPr id="301" name="Ink 300">
                  <a:extLst>
                    <a:ext uri="{FF2B5EF4-FFF2-40B4-BE49-F238E27FC236}">
                      <a16:creationId xmlns:a16="http://schemas.microsoft.com/office/drawing/2014/main" id="{A40B00C8-44BA-4BD0-BD5D-1FC7FC7C49F5}"/>
                    </a:ext>
                  </a:extLst>
                </p:cNvPr>
                <p:cNvPicPr/>
                <p:nvPr/>
              </p:nvPicPr>
              <p:blipFill>
                <a:blip r:embed="rId310"/>
                <a:stretch>
                  <a:fillRect/>
                </a:stretch>
              </p:blipFill>
              <p:spPr>
                <a:xfrm>
                  <a:off x="10422929" y="4057432"/>
                  <a:ext cx="295560" cy="28800"/>
                </a:xfrm>
                <a:prstGeom prst="rect">
                  <a:avLst/>
                </a:prstGeom>
              </p:spPr>
            </p:pic>
          </mc:Fallback>
        </mc:AlternateContent>
      </p:grpSp>
      <p:grpSp>
        <p:nvGrpSpPr>
          <p:cNvPr id="312" name="Group 311">
            <a:extLst>
              <a:ext uri="{FF2B5EF4-FFF2-40B4-BE49-F238E27FC236}">
                <a16:creationId xmlns:a16="http://schemas.microsoft.com/office/drawing/2014/main" id="{28FA043A-7A7B-4E12-87CC-6C5364353022}"/>
              </a:ext>
            </a:extLst>
          </p:cNvPr>
          <p:cNvGrpSpPr/>
          <p:nvPr/>
        </p:nvGrpSpPr>
        <p:grpSpPr>
          <a:xfrm>
            <a:off x="4680569" y="1016512"/>
            <a:ext cx="991080" cy="781560"/>
            <a:chOff x="4680569" y="1016512"/>
            <a:chExt cx="991080" cy="781560"/>
          </a:xfrm>
        </p:grpSpPr>
        <mc:AlternateContent xmlns:mc="http://schemas.openxmlformats.org/markup-compatibility/2006">
          <mc:Choice xmlns:p14="http://schemas.microsoft.com/office/powerpoint/2010/main" Requires="p14">
            <p:contentPart p14:bwMode="auto" r:id="rId311">
              <p14:nvContentPartPr>
                <p14:cNvPr id="303" name="Ink 302">
                  <a:extLst>
                    <a:ext uri="{FF2B5EF4-FFF2-40B4-BE49-F238E27FC236}">
                      <a16:creationId xmlns:a16="http://schemas.microsoft.com/office/drawing/2014/main" id="{12218F22-4A49-4831-A0B3-A7CF51BFDB22}"/>
                    </a:ext>
                  </a:extLst>
                </p14:cNvPr>
                <p14:cNvContentPartPr/>
                <p14:nvPr/>
              </p14:nvContentPartPr>
              <p14:xfrm>
                <a:off x="5182409" y="1052512"/>
                <a:ext cx="360720" cy="745560"/>
              </p14:xfrm>
            </p:contentPart>
          </mc:Choice>
          <mc:Fallback>
            <p:pic>
              <p:nvPicPr>
                <p:cNvPr id="303" name="Ink 302">
                  <a:extLst>
                    <a:ext uri="{FF2B5EF4-FFF2-40B4-BE49-F238E27FC236}">
                      <a16:creationId xmlns:a16="http://schemas.microsoft.com/office/drawing/2014/main" id="{12218F22-4A49-4831-A0B3-A7CF51BFDB22}"/>
                    </a:ext>
                  </a:extLst>
                </p:cNvPr>
                <p:cNvPicPr/>
                <p:nvPr/>
              </p:nvPicPr>
              <p:blipFill>
                <a:blip r:embed="rId312"/>
                <a:stretch>
                  <a:fillRect/>
                </a:stretch>
              </p:blipFill>
              <p:spPr>
                <a:xfrm>
                  <a:off x="5173409" y="1043872"/>
                  <a:ext cx="378360" cy="7632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304" name="Ink 303">
                  <a:extLst>
                    <a:ext uri="{FF2B5EF4-FFF2-40B4-BE49-F238E27FC236}">
                      <a16:creationId xmlns:a16="http://schemas.microsoft.com/office/drawing/2014/main" id="{B954E305-FB48-4CD1-84CD-457425F7FFED}"/>
                    </a:ext>
                  </a:extLst>
                </p14:cNvPr>
                <p14:cNvContentPartPr/>
                <p14:nvPr/>
              </p14:nvContentPartPr>
              <p14:xfrm>
                <a:off x="5426489" y="1016512"/>
                <a:ext cx="245160" cy="716040"/>
              </p14:xfrm>
            </p:contentPart>
          </mc:Choice>
          <mc:Fallback>
            <p:pic>
              <p:nvPicPr>
                <p:cNvPr id="304" name="Ink 303">
                  <a:extLst>
                    <a:ext uri="{FF2B5EF4-FFF2-40B4-BE49-F238E27FC236}">
                      <a16:creationId xmlns:a16="http://schemas.microsoft.com/office/drawing/2014/main" id="{B954E305-FB48-4CD1-84CD-457425F7FFED}"/>
                    </a:ext>
                  </a:extLst>
                </p:cNvPr>
                <p:cNvPicPr/>
                <p:nvPr/>
              </p:nvPicPr>
              <p:blipFill>
                <a:blip r:embed="rId314"/>
                <a:stretch>
                  <a:fillRect/>
                </a:stretch>
              </p:blipFill>
              <p:spPr>
                <a:xfrm>
                  <a:off x="5417849" y="1007872"/>
                  <a:ext cx="262800" cy="73368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305" name="Ink 304">
                  <a:extLst>
                    <a:ext uri="{FF2B5EF4-FFF2-40B4-BE49-F238E27FC236}">
                      <a16:creationId xmlns:a16="http://schemas.microsoft.com/office/drawing/2014/main" id="{886B30C0-EFCF-45F4-BBCF-582C2C504D6B}"/>
                    </a:ext>
                  </a:extLst>
                </p14:cNvPr>
                <p14:cNvContentPartPr/>
                <p14:nvPr/>
              </p14:nvContentPartPr>
              <p14:xfrm>
                <a:off x="4680569" y="1388752"/>
                <a:ext cx="110160" cy="167400"/>
              </p14:xfrm>
            </p:contentPart>
          </mc:Choice>
          <mc:Fallback>
            <p:pic>
              <p:nvPicPr>
                <p:cNvPr id="305" name="Ink 304">
                  <a:extLst>
                    <a:ext uri="{FF2B5EF4-FFF2-40B4-BE49-F238E27FC236}">
                      <a16:creationId xmlns:a16="http://schemas.microsoft.com/office/drawing/2014/main" id="{886B30C0-EFCF-45F4-BBCF-582C2C504D6B}"/>
                    </a:ext>
                  </a:extLst>
                </p:cNvPr>
                <p:cNvPicPr/>
                <p:nvPr/>
              </p:nvPicPr>
              <p:blipFill>
                <a:blip r:embed="rId316"/>
                <a:stretch>
                  <a:fillRect/>
                </a:stretch>
              </p:blipFill>
              <p:spPr>
                <a:xfrm>
                  <a:off x="4671569" y="1380112"/>
                  <a:ext cx="1278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306" name="Ink 305">
                  <a:extLst>
                    <a:ext uri="{FF2B5EF4-FFF2-40B4-BE49-F238E27FC236}">
                      <a16:creationId xmlns:a16="http://schemas.microsoft.com/office/drawing/2014/main" id="{67B55FC4-8111-437B-A228-708A5BFBCD39}"/>
                    </a:ext>
                  </a:extLst>
                </p14:cNvPr>
                <p14:cNvContentPartPr/>
                <p14:nvPr/>
              </p14:nvContentPartPr>
              <p14:xfrm>
                <a:off x="4819889" y="1415032"/>
                <a:ext cx="55080" cy="110160"/>
              </p14:xfrm>
            </p:contentPart>
          </mc:Choice>
          <mc:Fallback>
            <p:pic>
              <p:nvPicPr>
                <p:cNvPr id="306" name="Ink 305">
                  <a:extLst>
                    <a:ext uri="{FF2B5EF4-FFF2-40B4-BE49-F238E27FC236}">
                      <a16:creationId xmlns:a16="http://schemas.microsoft.com/office/drawing/2014/main" id="{67B55FC4-8111-437B-A228-708A5BFBCD39}"/>
                    </a:ext>
                  </a:extLst>
                </p:cNvPr>
                <p:cNvPicPr/>
                <p:nvPr/>
              </p:nvPicPr>
              <p:blipFill>
                <a:blip r:embed="rId318"/>
                <a:stretch>
                  <a:fillRect/>
                </a:stretch>
              </p:blipFill>
              <p:spPr>
                <a:xfrm>
                  <a:off x="4811249" y="1406032"/>
                  <a:ext cx="727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307" name="Ink 306">
                  <a:extLst>
                    <a:ext uri="{FF2B5EF4-FFF2-40B4-BE49-F238E27FC236}">
                      <a16:creationId xmlns:a16="http://schemas.microsoft.com/office/drawing/2014/main" id="{A9B5CE2F-9AC6-415E-8049-20E6893AC3AA}"/>
                    </a:ext>
                  </a:extLst>
                </p14:cNvPr>
                <p14:cNvContentPartPr/>
                <p14:nvPr/>
              </p14:nvContentPartPr>
              <p14:xfrm>
                <a:off x="4885769" y="1351312"/>
                <a:ext cx="182520" cy="204120"/>
              </p14:xfrm>
            </p:contentPart>
          </mc:Choice>
          <mc:Fallback>
            <p:pic>
              <p:nvPicPr>
                <p:cNvPr id="307" name="Ink 306">
                  <a:extLst>
                    <a:ext uri="{FF2B5EF4-FFF2-40B4-BE49-F238E27FC236}">
                      <a16:creationId xmlns:a16="http://schemas.microsoft.com/office/drawing/2014/main" id="{A9B5CE2F-9AC6-415E-8049-20E6893AC3AA}"/>
                    </a:ext>
                  </a:extLst>
                </p:cNvPr>
                <p:cNvPicPr/>
                <p:nvPr/>
              </p:nvPicPr>
              <p:blipFill>
                <a:blip r:embed="rId320"/>
                <a:stretch>
                  <a:fillRect/>
                </a:stretch>
              </p:blipFill>
              <p:spPr>
                <a:xfrm>
                  <a:off x="4876769" y="1342672"/>
                  <a:ext cx="2001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308" name="Ink 307">
                  <a:extLst>
                    <a:ext uri="{FF2B5EF4-FFF2-40B4-BE49-F238E27FC236}">
                      <a16:creationId xmlns:a16="http://schemas.microsoft.com/office/drawing/2014/main" id="{789A9945-621F-45DC-9ECA-F444B87F7061}"/>
                    </a:ext>
                  </a:extLst>
                </p14:cNvPr>
                <p14:cNvContentPartPr/>
                <p14:nvPr/>
              </p14:nvContentPartPr>
              <p14:xfrm>
                <a:off x="5074049" y="1328272"/>
                <a:ext cx="36720" cy="230400"/>
              </p14:xfrm>
            </p:contentPart>
          </mc:Choice>
          <mc:Fallback>
            <p:pic>
              <p:nvPicPr>
                <p:cNvPr id="308" name="Ink 307">
                  <a:extLst>
                    <a:ext uri="{FF2B5EF4-FFF2-40B4-BE49-F238E27FC236}">
                      <a16:creationId xmlns:a16="http://schemas.microsoft.com/office/drawing/2014/main" id="{789A9945-621F-45DC-9ECA-F444B87F7061}"/>
                    </a:ext>
                  </a:extLst>
                </p:cNvPr>
                <p:cNvPicPr/>
                <p:nvPr/>
              </p:nvPicPr>
              <p:blipFill>
                <a:blip r:embed="rId322"/>
                <a:stretch>
                  <a:fillRect/>
                </a:stretch>
              </p:blipFill>
              <p:spPr>
                <a:xfrm>
                  <a:off x="5065409" y="1319632"/>
                  <a:ext cx="543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309" name="Ink 308">
                  <a:extLst>
                    <a:ext uri="{FF2B5EF4-FFF2-40B4-BE49-F238E27FC236}">
                      <a16:creationId xmlns:a16="http://schemas.microsoft.com/office/drawing/2014/main" id="{E8AE1950-9738-4CD3-9377-650037A3FAFB}"/>
                    </a:ext>
                  </a:extLst>
                </p14:cNvPr>
                <p14:cNvContentPartPr/>
                <p14:nvPr/>
              </p14:nvContentPartPr>
              <p14:xfrm>
                <a:off x="5086289" y="1296592"/>
                <a:ext cx="168120" cy="244440"/>
              </p14:xfrm>
            </p:contentPart>
          </mc:Choice>
          <mc:Fallback>
            <p:pic>
              <p:nvPicPr>
                <p:cNvPr id="309" name="Ink 308">
                  <a:extLst>
                    <a:ext uri="{FF2B5EF4-FFF2-40B4-BE49-F238E27FC236}">
                      <a16:creationId xmlns:a16="http://schemas.microsoft.com/office/drawing/2014/main" id="{E8AE1950-9738-4CD3-9377-650037A3FAFB}"/>
                    </a:ext>
                  </a:extLst>
                </p:cNvPr>
                <p:cNvPicPr/>
                <p:nvPr/>
              </p:nvPicPr>
              <p:blipFill>
                <a:blip r:embed="rId324"/>
                <a:stretch>
                  <a:fillRect/>
                </a:stretch>
              </p:blipFill>
              <p:spPr>
                <a:xfrm>
                  <a:off x="5077649" y="1287592"/>
                  <a:ext cx="1857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310" name="Ink 309">
                  <a:extLst>
                    <a:ext uri="{FF2B5EF4-FFF2-40B4-BE49-F238E27FC236}">
                      <a16:creationId xmlns:a16="http://schemas.microsoft.com/office/drawing/2014/main" id="{92B79B9E-B87B-4D42-89B8-9AEAFB45D553}"/>
                    </a:ext>
                  </a:extLst>
                </p14:cNvPr>
                <p14:cNvContentPartPr/>
                <p14:nvPr/>
              </p14:nvContentPartPr>
              <p14:xfrm>
                <a:off x="5207249" y="1406392"/>
                <a:ext cx="155880" cy="179640"/>
              </p14:xfrm>
            </p:contentPart>
          </mc:Choice>
          <mc:Fallback>
            <p:pic>
              <p:nvPicPr>
                <p:cNvPr id="310" name="Ink 309">
                  <a:extLst>
                    <a:ext uri="{FF2B5EF4-FFF2-40B4-BE49-F238E27FC236}">
                      <a16:creationId xmlns:a16="http://schemas.microsoft.com/office/drawing/2014/main" id="{92B79B9E-B87B-4D42-89B8-9AEAFB45D553}"/>
                    </a:ext>
                  </a:extLst>
                </p:cNvPr>
                <p:cNvPicPr/>
                <p:nvPr/>
              </p:nvPicPr>
              <p:blipFill>
                <a:blip r:embed="rId326"/>
                <a:stretch>
                  <a:fillRect/>
                </a:stretch>
              </p:blipFill>
              <p:spPr>
                <a:xfrm>
                  <a:off x="5198609" y="1397392"/>
                  <a:ext cx="1735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311" name="Ink 310">
                  <a:extLst>
                    <a:ext uri="{FF2B5EF4-FFF2-40B4-BE49-F238E27FC236}">
                      <a16:creationId xmlns:a16="http://schemas.microsoft.com/office/drawing/2014/main" id="{8CB0871F-C78E-451F-8829-BC5256CCAF58}"/>
                    </a:ext>
                  </a:extLst>
                </p14:cNvPr>
                <p14:cNvContentPartPr/>
                <p14:nvPr/>
              </p14:nvContentPartPr>
              <p14:xfrm>
                <a:off x="5244689" y="1510432"/>
                <a:ext cx="180000" cy="90000"/>
              </p14:xfrm>
            </p:contentPart>
          </mc:Choice>
          <mc:Fallback>
            <p:pic>
              <p:nvPicPr>
                <p:cNvPr id="311" name="Ink 310">
                  <a:extLst>
                    <a:ext uri="{FF2B5EF4-FFF2-40B4-BE49-F238E27FC236}">
                      <a16:creationId xmlns:a16="http://schemas.microsoft.com/office/drawing/2014/main" id="{8CB0871F-C78E-451F-8829-BC5256CCAF58}"/>
                    </a:ext>
                  </a:extLst>
                </p:cNvPr>
                <p:cNvPicPr/>
                <p:nvPr/>
              </p:nvPicPr>
              <p:blipFill>
                <a:blip r:embed="rId328"/>
                <a:stretch>
                  <a:fillRect/>
                </a:stretch>
              </p:blipFill>
              <p:spPr>
                <a:xfrm>
                  <a:off x="5236049" y="1501432"/>
                  <a:ext cx="197640" cy="107640"/>
                </a:xfrm>
                <a:prstGeom prst="rect">
                  <a:avLst/>
                </a:prstGeom>
              </p:spPr>
            </p:pic>
          </mc:Fallback>
        </mc:AlternateContent>
      </p:grpSp>
      <p:grpSp>
        <p:nvGrpSpPr>
          <p:cNvPr id="326" name="Group 325">
            <a:extLst>
              <a:ext uri="{FF2B5EF4-FFF2-40B4-BE49-F238E27FC236}">
                <a16:creationId xmlns:a16="http://schemas.microsoft.com/office/drawing/2014/main" id="{34FBC83D-3E14-45CF-805F-6C26575D5C9D}"/>
              </a:ext>
            </a:extLst>
          </p:cNvPr>
          <p:cNvGrpSpPr/>
          <p:nvPr/>
        </p:nvGrpSpPr>
        <p:grpSpPr>
          <a:xfrm>
            <a:off x="675569" y="5179192"/>
            <a:ext cx="1282320" cy="302760"/>
            <a:chOff x="675569" y="5179192"/>
            <a:chExt cx="1282320" cy="302760"/>
          </a:xfrm>
        </p:grpSpPr>
        <mc:AlternateContent xmlns:mc="http://schemas.openxmlformats.org/markup-compatibility/2006">
          <mc:Choice xmlns:p14="http://schemas.microsoft.com/office/powerpoint/2010/main" Requires="p14">
            <p:contentPart p14:bwMode="auto" r:id="rId329">
              <p14:nvContentPartPr>
                <p14:cNvPr id="313" name="Ink 312">
                  <a:extLst>
                    <a:ext uri="{FF2B5EF4-FFF2-40B4-BE49-F238E27FC236}">
                      <a16:creationId xmlns:a16="http://schemas.microsoft.com/office/drawing/2014/main" id="{90D62469-1E29-4E7F-88BB-84110DB7A30A}"/>
                    </a:ext>
                  </a:extLst>
                </p14:cNvPr>
                <p14:cNvContentPartPr/>
                <p14:nvPr/>
              </p14:nvContentPartPr>
              <p14:xfrm>
                <a:off x="719849" y="5180992"/>
                <a:ext cx="15120" cy="112680"/>
              </p14:xfrm>
            </p:contentPart>
          </mc:Choice>
          <mc:Fallback>
            <p:pic>
              <p:nvPicPr>
                <p:cNvPr id="313" name="Ink 312">
                  <a:extLst>
                    <a:ext uri="{FF2B5EF4-FFF2-40B4-BE49-F238E27FC236}">
                      <a16:creationId xmlns:a16="http://schemas.microsoft.com/office/drawing/2014/main" id="{90D62469-1E29-4E7F-88BB-84110DB7A30A}"/>
                    </a:ext>
                  </a:extLst>
                </p:cNvPr>
                <p:cNvPicPr/>
                <p:nvPr/>
              </p:nvPicPr>
              <p:blipFill>
                <a:blip r:embed="rId330"/>
                <a:stretch>
                  <a:fillRect/>
                </a:stretch>
              </p:blipFill>
              <p:spPr>
                <a:xfrm>
                  <a:off x="711209" y="5171992"/>
                  <a:ext cx="327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314" name="Ink 313">
                  <a:extLst>
                    <a:ext uri="{FF2B5EF4-FFF2-40B4-BE49-F238E27FC236}">
                      <a16:creationId xmlns:a16="http://schemas.microsoft.com/office/drawing/2014/main" id="{97DB9479-0882-4D50-A8E2-DB84186B77B8}"/>
                    </a:ext>
                  </a:extLst>
                </p14:cNvPr>
                <p14:cNvContentPartPr/>
                <p14:nvPr/>
              </p14:nvContentPartPr>
              <p14:xfrm>
                <a:off x="675569" y="5179192"/>
                <a:ext cx="105840" cy="122760"/>
              </p14:xfrm>
            </p:contentPart>
          </mc:Choice>
          <mc:Fallback>
            <p:pic>
              <p:nvPicPr>
                <p:cNvPr id="314" name="Ink 313">
                  <a:extLst>
                    <a:ext uri="{FF2B5EF4-FFF2-40B4-BE49-F238E27FC236}">
                      <a16:creationId xmlns:a16="http://schemas.microsoft.com/office/drawing/2014/main" id="{97DB9479-0882-4D50-A8E2-DB84186B77B8}"/>
                    </a:ext>
                  </a:extLst>
                </p:cNvPr>
                <p:cNvPicPr/>
                <p:nvPr/>
              </p:nvPicPr>
              <p:blipFill>
                <a:blip r:embed="rId332"/>
                <a:stretch>
                  <a:fillRect/>
                </a:stretch>
              </p:blipFill>
              <p:spPr>
                <a:xfrm>
                  <a:off x="666569" y="5170552"/>
                  <a:ext cx="1234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315" name="Ink 314">
                  <a:extLst>
                    <a:ext uri="{FF2B5EF4-FFF2-40B4-BE49-F238E27FC236}">
                      <a16:creationId xmlns:a16="http://schemas.microsoft.com/office/drawing/2014/main" id="{6E8CDE4A-83E4-4AED-A3CC-ECDFD93062B6}"/>
                    </a:ext>
                  </a:extLst>
                </p14:cNvPr>
                <p14:cNvContentPartPr/>
                <p14:nvPr/>
              </p14:nvContentPartPr>
              <p14:xfrm>
                <a:off x="819569" y="5211952"/>
                <a:ext cx="124200" cy="97560"/>
              </p14:xfrm>
            </p:contentPart>
          </mc:Choice>
          <mc:Fallback>
            <p:pic>
              <p:nvPicPr>
                <p:cNvPr id="315" name="Ink 314">
                  <a:extLst>
                    <a:ext uri="{FF2B5EF4-FFF2-40B4-BE49-F238E27FC236}">
                      <a16:creationId xmlns:a16="http://schemas.microsoft.com/office/drawing/2014/main" id="{6E8CDE4A-83E4-4AED-A3CC-ECDFD93062B6}"/>
                    </a:ext>
                  </a:extLst>
                </p:cNvPr>
                <p:cNvPicPr/>
                <p:nvPr/>
              </p:nvPicPr>
              <p:blipFill>
                <a:blip r:embed="rId334"/>
                <a:stretch>
                  <a:fillRect/>
                </a:stretch>
              </p:blipFill>
              <p:spPr>
                <a:xfrm>
                  <a:off x="810929" y="5203312"/>
                  <a:ext cx="1418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316" name="Ink 315">
                  <a:extLst>
                    <a:ext uri="{FF2B5EF4-FFF2-40B4-BE49-F238E27FC236}">
                      <a16:creationId xmlns:a16="http://schemas.microsoft.com/office/drawing/2014/main" id="{6D9126B6-2EC3-42A2-8441-1B3B336699A1}"/>
                    </a:ext>
                  </a:extLst>
                </p14:cNvPr>
                <p14:cNvContentPartPr/>
                <p14:nvPr/>
              </p14:nvContentPartPr>
              <p14:xfrm>
                <a:off x="1079849" y="5225632"/>
                <a:ext cx="326880" cy="62280"/>
              </p14:xfrm>
            </p:contentPart>
          </mc:Choice>
          <mc:Fallback>
            <p:pic>
              <p:nvPicPr>
                <p:cNvPr id="316" name="Ink 315">
                  <a:extLst>
                    <a:ext uri="{FF2B5EF4-FFF2-40B4-BE49-F238E27FC236}">
                      <a16:creationId xmlns:a16="http://schemas.microsoft.com/office/drawing/2014/main" id="{6D9126B6-2EC3-42A2-8441-1B3B336699A1}"/>
                    </a:ext>
                  </a:extLst>
                </p:cNvPr>
                <p:cNvPicPr/>
                <p:nvPr/>
              </p:nvPicPr>
              <p:blipFill>
                <a:blip r:embed="rId336"/>
                <a:stretch>
                  <a:fillRect/>
                </a:stretch>
              </p:blipFill>
              <p:spPr>
                <a:xfrm>
                  <a:off x="1071209" y="5216632"/>
                  <a:ext cx="3445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317" name="Ink 316">
                  <a:extLst>
                    <a:ext uri="{FF2B5EF4-FFF2-40B4-BE49-F238E27FC236}">
                      <a16:creationId xmlns:a16="http://schemas.microsoft.com/office/drawing/2014/main" id="{E0EFD170-BC3C-4B18-9550-DEFFB965C158}"/>
                    </a:ext>
                  </a:extLst>
                </p14:cNvPr>
                <p14:cNvContentPartPr/>
                <p14:nvPr/>
              </p14:nvContentPartPr>
              <p14:xfrm>
                <a:off x="1502489" y="5201872"/>
                <a:ext cx="124920" cy="100080"/>
              </p14:xfrm>
            </p:contentPart>
          </mc:Choice>
          <mc:Fallback>
            <p:pic>
              <p:nvPicPr>
                <p:cNvPr id="317" name="Ink 316">
                  <a:extLst>
                    <a:ext uri="{FF2B5EF4-FFF2-40B4-BE49-F238E27FC236}">
                      <a16:creationId xmlns:a16="http://schemas.microsoft.com/office/drawing/2014/main" id="{E0EFD170-BC3C-4B18-9550-DEFFB965C158}"/>
                    </a:ext>
                  </a:extLst>
                </p:cNvPr>
                <p:cNvPicPr/>
                <p:nvPr/>
              </p:nvPicPr>
              <p:blipFill>
                <a:blip r:embed="rId338"/>
                <a:stretch>
                  <a:fillRect/>
                </a:stretch>
              </p:blipFill>
              <p:spPr>
                <a:xfrm>
                  <a:off x="1493849" y="5193232"/>
                  <a:ext cx="1425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318" name="Ink 317">
                  <a:extLst>
                    <a:ext uri="{FF2B5EF4-FFF2-40B4-BE49-F238E27FC236}">
                      <a16:creationId xmlns:a16="http://schemas.microsoft.com/office/drawing/2014/main" id="{331B48D9-4E17-4AFD-8EFF-5541288A564E}"/>
                    </a:ext>
                  </a:extLst>
                </p14:cNvPr>
                <p14:cNvContentPartPr/>
                <p14:nvPr/>
              </p14:nvContentPartPr>
              <p14:xfrm>
                <a:off x="1613009" y="5231752"/>
                <a:ext cx="344880" cy="250200"/>
              </p14:xfrm>
            </p:contentPart>
          </mc:Choice>
          <mc:Fallback>
            <p:pic>
              <p:nvPicPr>
                <p:cNvPr id="318" name="Ink 317">
                  <a:extLst>
                    <a:ext uri="{FF2B5EF4-FFF2-40B4-BE49-F238E27FC236}">
                      <a16:creationId xmlns:a16="http://schemas.microsoft.com/office/drawing/2014/main" id="{331B48D9-4E17-4AFD-8EFF-5541288A564E}"/>
                    </a:ext>
                  </a:extLst>
                </p:cNvPr>
                <p:cNvPicPr/>
                <p:nvPr/>
              </p:nvPicPr>
              <p:blipFill>
                <a:blip r:embed="rId340"/>
                <a:stretch>
                  <a:fillRect/>
                </a:stretch>
              </p:blipFill>
              <p:spPr>
                <a:xfrm>
                  <a:off x="1604369" y="5222752"/>
                  <a:ext cx="362520" cy="267840"/>
                </a:xfrm>
                <a:prstGeom prst="rect">
                  <a:avLst/>
                </a:prstGeom>
              </p:spPr>
            </p:pic>
          </mc:Fallback>
        </mc:AlternateContent>
      </p:grpSp>
      <p:grpSp>
        <p:nvGrpSpPr>
          <p:cNvPr id="325" name="Group 324">
            <a:extLst>
              <a:ext uri="{FF2B5EF4-FFF2-40B4-BE49-F238E27FC236}">
                <a16:creationId xmlns:a16="http://schemas.microsoft.com/office/drawing/2014/main" id="{03DBC6D2-1FDD-400F-9532-DD76803BC582}"/>
              </a:ext>
            </a:extLst>
          </p:cNvPr>
          <p:cNvGrpSpPr/>
          <p:nvPr/>
        </p:nvGrpSpPr>
        <p:grpSpPr>
          <a:xfrm>
            <a:off x="2167049" y="5237872"/>
            <a:ext cx="1055880" cy="258120"/>
            <a:chOff x="2167049" y="5237872"/>
            <a:chExt cx="1055880" cy="258120"/>
          </a:xfrm>
        </p:grpSpPr>
        <mc:AlternateContent xmlns:mc="http://schemas.openxmlformats.org/markup-compatibility/2006">
          <mc:Choice xmlns:p14="http://schemas.microsoft.com/office/powerpoint/2010/main" Requires="p14">
            <p:contentPart p14:bwMode="auto" r:id="rId341">
              <p14:nvContentPartPr>
                <p14:cNvPr id="319" name="Ink 318">
                  <a:extLst>
                    <a:ext uri="{FF2B5EF4-FFF2-40B4-BE49-F238E27FC236}">
                      <a16:creationId xmlns:a16="http://schemas.microsoft.com/office/drawing/2014/main" id="{3BA0A15D-5822-46AD-B978-2F212B06CE98}"/>
                    </a:ext>
                  </a:extLst>
                </p14:cNvPr>
                <p14:cNvContentPartPr/>
                <p14:nvPr/>
              </p14:nvContentPartPr>
              <p14:xfrm>
                <a:off x="2167049" y="5259112"/>
                <a:ext cx="342720" cy="56160"/>
              </p14:xfrm>
            </p:contentPart>
          </mc:Choice>
          <mc:Fallback>
            <p:pic>
              <p:nvPicPr>
                <p:cNvPr id="319" name="Ink 318">
                  <a:extLst>
                    <a:ext uri="{FF2B5EF4-FFF2-40B4-BE49-F238E27FC236}">
                      <a16:creationId xmlns:a16="http://schemas.microsoft.com/office/drawing/2014/main" id="{3BA0A15D-5822-46AD-B978-2F212B06CE98}"/>
                    </a:ext>
                  </a:extLst>
                </p:cNvPr>
                <p:cNvPicPr/>
                <p:nvPr/>
              </p:nvPicPr>
              <p:blipFill>
                <a:blip r:embed="rId342"/>
                <a:stretch>
                  <a:fillRect/>
                </a:stretch>
              </p:blipFill>
              <p:spPr>
                <a:xfrm>
                  <a:off x="2158049" y="5250472"/>
                  <a:ext cx="3603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320" name="Ink 319">
                  <a:extLst>
                    <a:ext uri="{FF2B5EF4-FFF2-40B4-BE49-F238E27FC236}">
                      <a16:creationId xmlns:a16="http://schemas.microsoft.com/office/drawing/2014/main" id="{A294BD03-BD61-4485-B416-989E3BFA880D}"/>
                    </a:ext>
                  </a:extLst>
                </p14:cNvPr>
                <p14:cNvContentPartPr/>
                <p14:nvPr/>
              </p14:nvContentPartPr>
              <p14:xfrm>
                <a:off x="2624609" y="5237872"/>
                <a:ext cx="66600" cy="101520"/>
              </p14:xfrm>
            </p:contentPart>
          </mc:Choice>
          <mc:Fallback>
            <p:pic>
              <p:nvPicPr>
                <p:cNvPr id="320" name="Ink 319">
                  <a:extLst>
                    <a:ext uri="{FF2B5EF4-FFF2-40B4-BE49-F238E27FC236}">
                      <a16:creationId xmlns:a16="http://schemas.microsoft.com/office/drawing/2014/main" id="{A294BD03-BD61-4485-B416-989E3BFA880D}"/>
                    </a:ext>
                  </a:extLst>
                </p:cNvPr>
                <p:cNvPicPr/>
                <p:nvPr/>
              </p:nvPicPr>
              <p:blipFill>
                <a:blip r:embed="rId344"/>
                <a:stretch>
                  <a:fillRect/>
                </a:stretch>
              </p:blipFill>
              <p:spPr>
                <a:xfrm>
                  <a:off x="2615969" y="5228872"/>
                  <a:ext cx="842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321" name="Ink 320">
                  <a:extLst>
                    <a:ext uri="{FF2B5EF4-FFF2-40B4-BE49-F238E27FC236}">
                      <a16:creationId xmlns:a16="http://schemas.microsoft.com/office/drawing/2014/main" id="{F2A2B371-1D82-4CDB-AFA4-601305D72F8B}"/>
                    </a:ext>
                  </a:extLst>
                </p14:cNvPr>
                <p14:cNvContentPartPr/>
                <p14:nvPr/>
              </p14:nvContentPartPr>
              <p14:xfrm>
                <a:off x="2736209" y="5250832"/>
                <a:ext cx="97200" cy="245160"/>
              </p14:xfrm>
            </p:contentPart>
          </mc:Choice>
          <mc:Fallback>
            <p:pic>
              <p:nvPicPr>
                <p:cNvPr id="321" name="Ink 320">
                  <a:extLst>
                    <a:ext uri="{FF2B5EF4-FFF2-40B4-BE49-F238E27FC236}">
                      <a16:creationId xmlns:a16="http://schemas.microsoft.com/office/drawing/2014/main" id="{F2A2B371-1D82-4CDB-AFA4-601305D72F8B}"/>
                    </a:ext>
                  </a:extLst>
                </p:cNvPr>
                <p:cNvPicPr/>
                <p:nvPr/>
              </p:nvPicPr>
              <p:blipFill>
                <a:blip r:embed="rId346"/>
                <a:stretch>
                  <a:fillRect/>
                </a:stretch>
              </p:blipFill>
              <p:spPr>
                <a:xfrm>
                  <a:off x="2727569" y="5242192"/>
                  <a:ext cx="1148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322" name="Ink 321">
                  <a:extLst>
                    <a:ext uri="{FF2B5EF4-FFF2-40B4-BE49-F238E27FC236}">
                      <a16:creationId xmlns:a16="http://schemas.microsoft.com/office/drawing/2014/main" id="{E9C720CD-DB41-4CBC-88E0-8F3238C12330}"/>
                    </a:ext>
                  </a:extLst>
                </p14:cNvPr>
                <p14:cNvContentPartPr/>
                <p14:nvPr/>
              </p14:nvContentPartPr>
              <p14:xfrm>
                <a:off x="2854289" y="5273872"/>
                <a:ext cx="106200" cy="72720"/>
              </p14:xfrm>
            </p:contentPart>
          </mc:Choice>
          <mc:Fallback>
            <p:pic>
              <p:nvPicPr>
                <p:cNvPr id="322" name="Ink 321">
                  <a:extLst>
                    <a:ext uri="{FF2B5EF4-FFF2-40B4-BE49-F238E27FC236}">
                      <a16:creationId xmlns:a16="http://schemas.microsoft.com/office/drawing/2014/main" id="{E9C720CD-DB41-4CBC-88E0-8F3238C12330}"/>
                    </a:ext>
                  </a:extLst>
                </p:cNvPr>
                <p:cNvPicPr/>
                <p:nvPr/>
              </p:nvPicPr>
              <p:blipFill>
                <a:blip r:embed="rId348"/>
                <a:stretch>
                  <a:fillRect/>
                </a:stretch>
              </p:blipFill>
              <p:spPr>
                <a:xfrm>
                  <a:off x="2845289" y="5265232"/>
                  <a:ext cx="12384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323" name="Ink 322">
                  <a:extLst>
                    <a:ext uri="{FF2B5EF4-FFF2-40B4-BE49-F238E27FC236}">
                      <a16:creationId xmlns:a16="http://schemas.microsoft.com/office/drawing/2014/main" id="{E5EA72E5-86C3-4D08-B3BC-77934FAEFF9E}"/>
                    </a:ext>
                  </a:extLst>
                </p14:cNvPr>
                <p14:cNvContentPartPr/>
                <p14:nvPr/>
              </p14:nvContentPartPr>
              <p14:xfrm>
                <a:off x="2990009" y="5272432"/>
                <a:ext cx="142560" cy="101520"/>
              </p14:xfrm>
            </p:contentPart>
          </mc:Choice>
          <mc:Fallback>
            <p:pic>
              <p:nvPicPr>
                <p:cNvPr id="323" name="Ink 322">
                  <a:extLst>
                    <a:ext uri="{FF2B5EF4-FFF2-40B4-BE49-F238E27FC236}">
                      <a16:creationId xmlns:a16="http://schemas.microsoft.com/office/drawing/2014/main" id="{E5EA72E5-86C3-4D08-B3BC-77934FAEFF9E}"/>
                    </a:ext>
                  </a:extLst>
                </p:cNvPr>
                <p:cNvPicPr/>
                <p:nvPr/>
              </p:nvPicPr>
              <p:blipFill>
                <a:blip r:embed="rId350"/>
                <a:stretch>
                  <a:fillRect/>
                </a:stretch>
              </p:blipFill>
              <p:spPr>
                <a:xfrm>
                  <a:off x="2981369" y="5263432"/>
                  <a:ext cx="1602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324" name="Ink 323">
                  <a:extLst>
                    <a:ext uri="{FF2B5EF4-FFF2-40B4-BE49-F238E27FC236}">
                      <a16:creationId xmlns:a16="http://schemas.microsoft.com/office/drawing/2014/main" id="{DE5107AD-3CB7-444C-9B45-DFAEA32A2E6B}"/>
                    </a:ext>
                  </a:extLst>
                </p14:cNvPr>
                <p14:cNvContentPartPr/>
                <p14:nvPr/>
              </p14:nvContentPartPr>
              <p14:xfrm>
                <a:off x="3200249" y="5326072"/>
                <a:ext cx="22680" cy="3600"/>
              </p14:xfrm>
            </p:contentPart>
          </mc:Choice>
          <mc:Fallback>
            <p:pic>
              <p:nvPicPr>
                <p:cNvPr id="324" name="Ink 323">
                  <a:extLst>
                    <a:ext uri="{FF2B5EF4-FFF2-40B4-BE49-F238E27FC236}">
                      <a16:creationId xmlns:a16="http://schemas.microsoft.com/office/drawing/2014/main" id="{DE5107AD-3CB7-444C-9B45-DFAEA32A2E6B}"/>
                    </a:ext>
                  </a:extLst>
                </p:cNvPr>
                <p:cNvPicPr/>
                <p:nvPr/>
              </p:nvPicPr>
              <p:blipFill>
                <a:blip r:embed="rId352"/>
                <a:stretch>
                  <a:fillRect/>
                </a:stretch>
              </p:blipFill>
              <p:spPr>
                <a:xfrm>
                  <a:off x="3191609" y="5317072"/>
                  <a:ext cx="40320" cy="21240"/>
                </a:xfrm>
                <a:prstGeom prst="rect">
                  <a:avLst/>
                </a:prstGeom>
              </p:spPr>
            </p:pic>
          </mc:Fallback>
        </mc:AlternateContent>
      </p:grpSp>
      <p:grpSp>
        <p:nvGrpSpPr>
          <p:cNvPr id="339" name="Group 338">
            <a:extLst>
              <a:ext uri="{FF2B5EF4-FFF2-40B4-BE49-F238E27FC236}">
                <a16:creationId xmlns:a16="http://schemas.microsoft.com/office/drawing/2014/main" id="{10DFF6F6-C8F6-4F43-B837-2C1F2840684D}"/>
              </a:ext>
            </a:extLst>
          </p:cNvPr>
          <p:cNvGrpSpPr/>
          <p:nvPr/>
        </p:nvGrpSpPr>
        <p:grpSpPr>
          <a:xfrm>
            <a:off x="694289" y="5730352"/>
            <a:ext cx="383040" cy="266760"/>
            <a:chOff x="694289" y="5730352"/>
            <a:chExt cx="383040" cy="266760"/>
          </a:xfrm>
        </p:grpSpPr>
        <mc:AlternateContent xmlns:mc="http://schemas.openxmlformats.org/markup-compatibility/2006">
          <mc:Choice xmlns:p14="http://schemas.microsoft.com/office/powerpoint/2010/main" Requires="p14">
            <p:contentPart p14:bwMode="auto" r:id="rId353">
              <p14:nvContentPartPr>
                <p14:cNvPr id="327" name="Ink 326">
                  <a:extLst>
                    <a:ext uri="{FF2B5EF4-FFF2-40B4-BE49-F238E27FC236}">
                      <a16:creationId xmlns:a16="http://schemas.microsoft.com/office/drawing/2014/main" id="{ACEC62AB-ABF7-4C00-AA5E-F2B261CD8EB9}"/>
                    </a:ext>
                  </a:extLst>
                </p14:cNvPr>
                <p14:cNvContentPartPr/>
                <p14:nvPr/>
              </p14:nvContentPartPr>
              <p14:xfrm>
                <a:off x="694289" y="5730352"/>
                <a:ext cx="173160" cy="135000"/>
              </p14:xfrm>
            </p:contentPart>
          </mc:Choice>
          <mc:Fallback>
            <p:pic>
              <p:nvPicPr>
                <p:cNvPr id="327" name="Ink 326">
                  <a:extLst>
                    <a:ext uri="{FF2B5EF4-FFF2-40B4-BE49-F238E27FC236}">
                      <a16:creationId xmlns:a16="http://schemas.microsoft.com/office/drawing/2014/main" id="{ACEC62AB-ABF7-4C00-AA5E-F2B261CD8EB9}"/>
                    </a:ext>
                  </a:extLst>
                </p:cNvPr>
                <p:cNvPicPr/>
                <p:nvPr/>
              </p:nvPicPr>
              <p:blipFill>
                <a:blip r:embed="rId354"/>
                <a:stretch>
                  <a:fillRect/>
                </a:stretch>
              </p:blipFill>
              <p:spPr>
                <a:xfrm>
                  <a:off x="685289" y="5721712"/>
                  <a:ext cx="1908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328" name="Ink 327">
                  <a:extLst>
                    <a:ext uri="{FF2B5EF4-FFF2-40B4-BE49-F238E27FC236}">
                      <a16:creationId xmlns:a16="http://schemas.microsoft.com/office/drawing/2014/main" id="{97ED9FE7-C3B7-4AA6-923F-6690CB4E2123}"/>
                    </a:ext>
                  </a:extLst>
                </p14:cNvPr>
                <p14:cNvContentPartPr/>
                <p14:nvPr/>
              </p14:nvContentPartPr>
              <p14:xfrm>
                <a:off x="819569" y="5843032"/>
                <a:ext cx="198720" cy="154080"/>
              </p14:xfrm>
            </p:contentPart>
          </mc:Choice>
          <mc:Fallback>
            <p:pic>
              <p:nvPicPr>
                <p:cNvPr id="328" name="Ink 327">
                  <a:extLst>
                    <a:ext uri="{FF2B5EF4-FFF2-40B4-BE49-F238E27FC236}">
                      <a16:creationId xmlns:a16="http://schemas.microsoft.com/office/drawing/2014/main" id="{97ED9FE7-C3B7-4AA6-923F-6690CB4E2123}"/>
                    </a:ext>
                  </a:extLst>
                </p:cNvPr>
                <p:cNvPicPr/>
                <p:nvPr/>
              </p:nvPicPr>
              <p:blipFill>
                <a:blip r:embed="rId356"/>
                <a:stretch>
                  <a:fillRect/>
                </a:stretch>
              </p:blipFill>
              <p:spPr>
                <a:xfrm>
                  <a:off x="810929" y="5834392"/>
                  <a:ext cx="2163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329" name="Ink 328">
                  <a:extLst>
                    <a:ext uri="{FF2B5EF4-FFF2-40B4-BE49-F238E27FC236}">
                      <a16:creationId xmlns:a16="http://schemas.microsoft.com/office/drawing/2014/main" id="{B9B9C7A8-915B-4D40-8A7E-95F098735883}"/>
                    </a:ext>
                  </a:extLst>
                </p14:cNvPr>
                <p14:cNvContentPartPr/>
                <p14:nvPr/>
              </p14:nvContentPartPr>
              <p14:xfrm>
                <a:off x="999209" y="5866072"/>
                <a:ext cx="78120" cy="104400"/>
              </p14:xfrm>
            </p:contentPart>
          </mc:Choice>
          <mc:Fallback>
            <p:pic>
              <p:nvPicPr>
                <p:cNvPr id="329" name="Ink 328">
                  <a:extLst>
                    <a:ext uri="{FF2B5EF4-FFF2-40B4-BE49-F238E27FC236}">
                      <a16:creationId xmlns:a16="http://schemas.microsoft.com/office/drawing/2014/main" id="{B9B9C7A8-915B-4D40-8A7E-95F098735883}"/>
                    </a:ext>
                  </a:extLst>
                </p:cNvPr>
                <p:cNvPicPr/>
                <p:nvPr/>
              </p:nvPicPr>
              <p:blipFill>
                <a:blip r:embed="rId358"/>
                <a:stretch>
                  <a:fillRect/>
                </a:stretch>
              </p:blipFill>
              <p:spPr>
                <a:xfrm>
                  <a:off x="990569" y="5857072"/>
                  <a:ext cx="95760" cy="122040"/>
                </a:xfrm>
                <a:prstGeom prst="rect">
                  <a:avLst/>
                </a:prstGeom>
              </p:spPr>
            </p:pic>
          </mc:Fallback>
        </mc:AlternateContent>
      </p:grpSp>
      <p:grpSp>
        <p:nvGrpSpPr>
          <p:cNvPr id="338" name="Group 337">
            <a:extLst>
              <a:ext uri="{FF2B5EF4-FFF2-40B4-BE49-F238E27FC236}">
                <a16:creationId xmlns:a16="http://schemas.microsoft.com/office/drawing/2014/main" id="{B3502D1E-0700-4132-971F-B52DB36C1929}"/>
              </a:ext>
            </a:extLst>
          </p:cNvPr>
          <p:cNvGrpSpPr/>
          <p:nvPr/>
        </p:nvGrpSpPr>
        <p:grpSpPr>
          <a:xfrm>
            <a:off x="1255529" y="5770672"/>
            <a:ext cx="1074240" cy="250920"/>
            <a:chOff x="1255529" y="5770672"/>
            <a:chExt cx="1074240" cy="250920"/>
          </a:xfrm>
        </p:grpSpPr>
        <mc:AlternateContent xmlns:mc="http://schemas.openxmlformats.org/markup-compatibility/2006">
          <mc:Choice xmlns:p14="http://schemas.microsoft.com/office/powerpoint/2010/main" Requires="p14">
            <p:contentPart p14:bwMode="auto" r:id="rId359">
              <p14:nvContentPartPr>
                <p14:cNvPr id="330" name="Ink 329">
                  <a:extLst>
                    <a:ext uri="{FF2B5EF4-FFF2-40B4-BE49-F238E27FC236}">
                      <a16:creationId xmlns:a16="http://schemas.microsoft.com/office/drawing/2014/main" id="{665259AD-66BF-4A55-9A06-B91F2EB4AE37}"/>
                    </a:ext>
                  </a:extLst>
                </p14:cNvPr>
                <p14:cNvContentPartPr/>
                <p14:nvPr/>
              </p14:nvContentPartPr>
              <p14:xfrm>
                <a:off x="1255529" y="5834032"/>
                <a:ext cx="147960" cy="7920"/>
              </p14:xfrm>
            </p:contentPart>
          </mc:Choice>
          <mc:Fallback>
            <p:pic>
              <p:nvPicPr>
                <p:cNvPr id="330" name="Ink 329">
                  <a:extLst>
                    <a:ext uri="{FF2B5EF4-FFF2-40B4-BE49-F238E27FC236}">
                      <a16:creationId xmlns:a16="http://schemas.microsoft.com/office/drawing/2014/main" id="{665259AD-66BF-4A55-9A06-B91F2EB4AE37}"/>
                    </a:ext>
                  </a:extLst>
                </p:cNvPr>
                <p:cNvPicPr/>
                <p:nvPr/>
              </p:nvPicPr>
              <p:blipFill>
                <a:blip r:embed="rId360"/>
                <a:stretch>
                  <a:fillRect/>
                </a:stretch>
              </p:blipFill>
              <p:spPr>
                <a:xfrm>
                  <a:off x="1246529" y="5825032"/>
                  <a:ext cx="1656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331" name="Ink 330">
                  <a:extLst>
                    <a:ext uri="{FF2B5EF4-FFF2-40B4-BE49-F238E27FC236}">
                      <a16:creationId xmlns:a16="http://schemas.microsoft.com/office/drawing/2014/main" id="{6D2F4F7A-5592-4D28-BEBB-0984156E29B1}"/>
                    </a:ext>
                  </a:extLst>
                </p14:cNvPr>
                <p14:cNvContentPartPr/>
                <p14:nvPr/>
              </p14:nvContentPartPr>
              <p14:xfrm>
                <a:off x="1301249" y="5870032"/>
                <a:ext cx="119520" cy="11160"/>
              </p14:xfrm>
            </p:contentPart>
          </mc:Choice>
          <mc:Fallback>
            <p:pic>
              <p:nvPicPr>
                <p:cNvPr id="331" name="Ink 330">
                  <a:extLst>
                    <a:ext uri="{FF2B5EF4-FFF2-40B4-BE49-F238E27FC236}">
                      <a16:creationId xmlns:a16="http://schemas.microsoft.com/office/drawing/2014/main" id="{6D2F4F7A-5592-4D28-BEBB-0984156E29B1}"/>
                    </a:ext>
                  </a:extLst>
                </p:cNvPr>
                <p:cNvPicPr/>
                <p:nvPr/>
              </p:nvPicPr>
              <p:blipFill>
                <a:blip r:embed="rId362"/>
                <a:stretch>
                  <a:fillRect/>
                </a:stretch>
              </p:blipFill>
              <p:spPr>
                <a:xfrm>
                  <a:off x="1292249" y="5861032"/>
                  <a:ext cx="1371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332" name="Ink 331">
                  <a:extLst>
                    <a:ext uri="{FF2B5EF4-FFF2-40B4-BE49-F238E27FC236}">
                      <a16:creationId xmlns:a16="http://schemas.microsoft.com/office/drawing/2014/main" id="{3FE182AE-7F21-44DB-9745-39485FE578A9}"/>
                    </a:ext>
                  </a:extLst>
                </p14:cNvPr>
                <p14:cNvContentPartPr/>
                <p14:nvPr/>
              </p14:nvContentPartPr>
              <p14:xfrm>
                <a:off x="1523729" y="5770672"/>
                <a:ext cx="164160" cy="147600"/>
              </p14:xfrm>
            </p:contentPart>
          </mc:Choice>
          <mc:Fallback>
            <p:pic>
              <p:nvPicPr>
                <p:cNvPr id="332" name="Ink 331">
                  <a:extLst>
                    <a:ext uri="{FF2B5EF4-FFF2-40B4-BE49-F238E27FC236}">
                      <a16:creationId xmlns:a16="http://schemas.microsoft.com/office/drawing/2014/main" id="{3FE182AE-7F21-44DB-9745-39485FE578A9}"/>
                    </a:ext>
                  </a:extLst>
                </p:cNvPr>
                <p:cNvPicPr/>
                <p:nvPr/>
              </p:nvPicPr>
              <p:blipFill>
                <a:blip r:embed="rId364"/>
                <a:stretch>
                  <a:fillRect/>
                </a:stretch>
              </p:blipFill>
              <p:spPr>
                <a:xfrm>
                  <a:off x="1515089" y="5761672"/>
                  <a:ext cx="1818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333" name="Ink 332">
                  <a:extLst>
                    <a:ext uri="{FF2B5EF4-FFF2-40B4-BE49-F238E27FC236}">
                      <a16:creationId xmlns:a16="http://schemas.microsoft.com/office/drawing/2014/main" id="{07D4D5BA-3C16-4154-B14E-C3D98FD13E35}"/>
                    </a:ext>
                  </a:extLst>
                </p14:cNvPr>
                <p14:cNvContentPartPr/>
                <p14:nvPr/>
              </p14:nvContentPartPr>
              <p14:xfrm>
                <a:off x="1643969" y="5891992"/>
                <a:ext cx="124200" cy="82440"/>
              </p14:xfrm>
            </p:contentPart>
          </mc:Choice>
          <mc:Fallback>
            <p:pic>
              <p:nvPicPr>
                <p:cNvPr id="333" name="Ink 332">
                  <a:extLst>
                    <a:ext uri="{FF2B5EF4-FFF2-40B4-BE49-F238E27FC236}">
                      <a16:creationId xmlns:a16="http://schemas.microsoft.com/office/drawing/2014/main" id="{07D4D5BA-3C16-4154-B14E-C3D98FD13E35}"/>
                    </a:ext>
                  </a:extLst>
                </p:cNvPr>
                <p:cNvPicPr/>
                <p:nvPr/>
              </p:nvPicPr>
              <p:blipFill>
                <a:blip r:embed="rId366"/>
                <a:stretch>
                  <a:fillRect/>
                </a:stretch>
              </p:blipFill>
              <p:spPr>
                <a:xfrm>
                  <a:off x="1634969" y="5882992"/>
                  <a:ext cx="1418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334" name="Ink 333">
                  <a:extLst>
                    <a:ext uri="{FF2B5EF4-FFF2-40B4-BE49-F238E27FC236}">
                      <a16:creationId xmlns:a16="http://schemas.microsoft.com/office/drawing/2014/main" id="{EB43496F-748B-4E2D-8815-4C3212E7D90C}"/>
                    </a:ext>
                  </a:extLst>
                </p14:cNvPr>
                <p14:cNvContentPartPr/>
                <p14:nvPr/>
              </p14:nvContentPartPr>
              <p14:xfrm>
                <a:off x="1840529" y="5865712"/>
                <a:ext cx="142560" cy="12240"/>
              </p14:xfrm>
            </p:contentPart>
          </mc:Choice>
          <mc:Fallback>
            <p:pic>
              <p:nvPicPr>
                <p:cNvPr id="334" name="Ink 333">
                  <a:extLst>
                    <a:ext uri="{FF2B5EF4-FFF2-40B4-BE49-F238E27FC236}">
                      <a16:creationId xmlns:a16="http://schemas.microsoft.com/office/drawing/2014/main" id="{EB43496F-748B-4E2D-8815-4C3212E7D90C}"/>
                    </a:ext>
                  </a:extLst>
                </p:cNvPr>
                <p:cNvPicPr/>
                <p:nvPr/>
              </p:nvPicPr>
              <p:blipFill>
                <a:blip r:embed="rId368"/>
                <a:stretch>
                  <a:fillRect/>
                </a:stretch>
              </p:blipFill>
              <p:spPr>
                <a:xfrm>
                  <a:off x="1831889" y="5857072"/>
                  <a:ext cx="1602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335" name="Ink 334">
                  <a:extLst>
                    <a:ext uri="{FF2B5EF4-FFF2-40B4-BE49-F238E27FC236}">
                      <a16:creationId xmlns:a16="http://schemas.microsoft.com/office/drawing/2014/main" id="{015AE3D0-A7EA-41E0-ABE0-27BCE04557C8}"/>
                    </a:ext>
                  </a:extLst>
                </p14:cNvPr>
                <p14:cNvContentPartPr/>
                <p14:nvPr/>
              </p14:nvContentPartPr>
              <p14:xfrm>
                <a:off x="2049329" y="5776072"/>
                <a:ext cx="118440" cy="146880"/>
              </p14:xfrm>
            </p:contentPart>
          </mc:Choice>
          <mc:Fallback>
            <p:pic>
              <p:nvPicPr>
                <p:cNvPr id="335" name="Ink 334">
                  <a:extLst>
                    <a:ext uri="{FF2B5EF4-FFF2-40B4-BE49-F238E27FC236}">
                      <a16:creationId xmlns:a16="http://schemas.microsoft.com/office/drawing/2014/main" id="{015AE3D0-A7EA-41E0-ABE0-27BCE04557C8}"/>
                    </a:ext>
                  </a:extLst>
                </p:cNvPr>
                <p:cNvPicPr/>
                <p:nvPr/>
              </p:nvPicPr>
              <p:blipFill>
                <a:blip r:embed="rId370"/>
                <a:stretch>
                  <a:fillRect/>
                </a:stretch>
              </p:blipFill>
              <p:spPr>
                <a:xfrm>
                  <a:off x="2040689" y="5767072"/>
                  <a:ext cx="1360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336" name="Ink 335">
                  <a:extLst>
                    <a:ext uri="{FF2B5EF4-FFF2-40B4-BE49-F238E27FC236}">
                      <a16:creationId xmlns:a16="http://schemas.microsoft.com/office/drawing/2014/main" id="{0CA1F12E-1B9D-4E9D-B84E-891D86FAAAB1}"/>
                    </a:ext>
                  </a:extLst>
                </p14:cNvPr>
                <p14:cNvContentPartPr/>
                <p14:nvPr/>
              </p14:nvContentPartPr>
              <p14:xfrm>
                <a:off x="2185769" y="5891992"/>
                <a:ext cx="95400" cy="129600"/>
              </p14:xfrm>
            </p:contentPart>
          </mc:Choice>
          <mc:Fallback>
            <p:pic>
              <p:nvPicPr>
                <p:cNvPr id="336" name="Ink 335">
                  <a:extLst>
                    <a:ext uri="{FF2B5EF4-FFF2-40B4-BE49-F238E27FC236}">
                      <a16:creationId xmlns:a16="http://schemas.microsoft.com/office/drawing/2014/main" id="{0CA1F12E-1B9D-4E9D-B84E-891D86FAAAB1}"/>
                    </a:ext>
                  </a:extLst>
                </p:cNvPr>
                <p:cNvPicPr/>
                <p:nvPr/>
              </p:nvPicPr>
              <p:blipFill>
                <a:blip r:embed="rId372"/>
                <a:stretch>
                  <a:fillRect/>
                </a:stretch>
              </p:blipFill>
              <p:spPr>
                <a:xfrm>
                  <a:off x="2177129" y="5882992"/>
                  <a:ext cx="1130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337" name="Ink 336">
                  <a:extLst>
                    <a:ext uri="{FF2B5EF4-FFF2-40B4-BE49-F238E27FC236}">
                      <a16:creationId xmlns:a16="http://schemas.microsoft.com/office/drawing/2014/main" id="{C00AC5A8-E791-4049-BCA5-FCCFCBD1EC53}"/>
                    </a:ext>
                  </a:extLst>
                </p14:cNvPr>
                <p14:cNvContentPartPr/>
                <p14:nvPr/>
              </p14:nvContentPartPr>
              <p14:xfrm>
                <a:off x="2329409" y="5961472"/>
                <a:ext cx="360" cy="360"/>
              </p14:xfrm>
            </p:contentPart>
          </mc:Choice>
          <mc:Fallback>
            <p:pic>
              <p:nvPicPr>
                <p:cNvPr id="337" name="Ink 336">
                  <a:extLst>
                    <a:ext uri="{FF2B5EF4-FFF2-40B4-BE49-F238E27FC236}">
                      <a16:creationId xmlns:a16="http://schemas.microsoft.com/office/drawing/2014/main" id="{C00AC5A8-E791-4049-BCA5-FCCFCBD1EC53}"/>
                    </a:ext>
                  </a:extLst>
                </p:cNvPr>
                <p:cNvPicPr/>
                <p:nvPr/>
              </p:nvPicPr>
              <p:blipFill>
                <a:blip r:embed="rId374"/>
                <a:stretch>
                  <a:fillRect/>
                </a:stretch>
              </p:blipFill>
              <p:spPr>
                <a:xfrm>
                  <a:off x="2320769" y="5952472"/>
                  <a:ext cx="18000" cy="18000"/>
                </a:xfrm>
                <a:prstGeom prst="rect">
                  <a:avLst/>
                </a:prstGeom>
              </p:spPr>
            </p:pic>
          </mc:Fallback>
        </mc:AlternateContent>
      </p:grpSp>
      <p:grpSp>
        <p:nvGrpSpPr>
          <p:cNvPr id="367" name="Group 366">
            <a:extLst>
              <a:ext uri="{FF2B5EF4-FFF2-40B4-BE49-F238E27FC236}">
                <a16:creationId xmlns:a16="http://schemas.microsoft.com/office/drawing/2014/main" id="{55EC4DAC-29C1-4807-A65D-0D6187AD5B1E}"/>
              </a:ext>
            </a:extLst>
          </p:cNvPr>
          <p:cNvGrpSpPr/>
          <p:nvPr/>
        </p:nvGrpSpPr>
        <p:grpSpPr>
          <a:xfrm>
            <a:off x="147809" y="3000472"/>
            <a:ext cx="1113480" cy="335160"/>
            <a:chOff x="147809" y="3000472"/>
            <a:chExt cx="1113480" cy="335160"/>
          </a:xfrm>
        </p:grpSpPr>
        <mc:AlternateContent xmlns:mc="http://schemas.openxmlformats.org/markup-compatibility/2006">
          <mc:Choice xmlns:p14="http://schemas.microsoft.com/office/powerpoint/2010/main" Requires="p14">
            <p:contentPart p14:bwMode="auto" r:id="rId375">
              <p14:nvContentPartPr>
                <p14:cNvPr id="340" name="Ink 339">
                  <a:extLst>
                    <a:ext uri="{FF2B5EF4-FFF2-40B4-BE49-F238E27FC236}">
                      <a16:creationId xmlns:a16="http://schemas.microsoft.com/office/drawing/2014/main" id="{71953FA2-4965-4311-B9FF-1F645B3B0DB6}"/>
                    </a:ext>
                  </a:extLst>
                </p14:cNvPr>
                <p14:cNvContentPartPr/>
                <p14:nvPr/>
              </p14:nvContentPartPr>
              <p14:xfrm>
                <a:off x="383969" y="3098392"/>
                <a:ext cx="79200" cy="156600"/>
              </p14:xfrm>
            </p:contentPart>
          </mc:Choice>
          <mc:Fallback>
            <p:pic>
              <p:nvPicPr>
                <p:cNvPr id="340" name="Ink 339">
                  <a:extLst>
                    <a:ext uri="{FF2B5EF4-FFF2-40B4-BE49-F238E27FC236}">
                      <a16:creationId xmlns:a16="http://schemas.microsoft.com/office/drawing/2014/main" id="{71953FA2-4965-4311-B9FF-1F645B3B0DB6}"/>
                    </a:ext>
                  </a:extLst>
                </p:cNvPr>
                <p:cNvPicPr/>
                <p:nvPr/>
              </p:nvPicPr>
              <p:blipFill>
                <a:blip r:embed="rId376"/>
                <a:stretch>
                  <a:fillRect/>
                </a:stretch>
              </p:blipFill>
              <p:spPr>
                <a:xfrm>
                  <a:off x="375329" y="3089392"/>
                  <a:ext cx="968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341" name="Ink 340">
                  <a:extLst>
                    <a:ext uri="{FF2B5EF4-FFF2-40B4-BE49-F238E27FC236}">
                      <a16:creationId xmlns:a16="http://schemas.microsoft.com/office/drawing/2014/main" id="{020DCE6C-CF36-4D2D-B948-1B3C074BAEAE}"/>
                    </a:ext>
                  </a:extLst>
                </p14:cNvPr>
                <p14:cNvContentPartPr/>
                <p14:nvPr/>
              </p14:nvContentPartPr>
              <p14:xfrm>
                <a:off x="339329" y="3114592"/>
                <a:ext cx="112680" cy="146160"/>
              </p14:xfrm>
            </p:contentPart>
          </mc:Choice>
          <mc:Fallback>
            <p:pic>
              <p:nvPicPr>
                <p:cNvPr id="341" name="Ink 340">
                  <a:extLst>
                    <a:ext uri="{FF2B5EF4-FFF2-40B4-BE49-F238E27FC236}">
                      <a16:creationId xmlns:a16="http://schemas.microsoft.com/office/drawing/2014/main" id="{020DCE6C-CF36-4D2D-B948-1B3C074BAEAE}"/>
                    </a:ext>
                  </a:extLst>
                </p:cNvPr>
                <p:cNvPicPr/>
                <p:nvPr/>
              </p:nvPicPr>
              <p:blipFill>
                <a:blip r:embed="rId378"/>
                <a:stretch>
                  <a:fillRect/>
                </a:stretch>
              </p:blipFill>
              <p:spPr>
                <a:xfrm>
                  <a:off x="330689" y="3105952"/>
                  <a:ext cx="1303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342" name="Ink 341">
                  <a:extLst>
                    <a:ext uri="{FF2B5EF4-FFF2-40B4-BE49-F238E27FC236}">
                      <a16:creationId xmlns:a16="http://schemas.microsoft.com/office/drawing/2014/main" id="{2D90DB92-4D70-464F-B150-7948992576FB}"/>
                    </a:ext>
                  </a:extLst>
                </p14:cNvPr>
                <p14:cNvContentPartPr/>
                <p14:nvPr/>
              </p14:nvContentPartPr>
              <p14:xfrm>
                <a:off x="510329" y="3236992"/>
                <a:ext cx="90720" cy="92880"/>
              </p14:xfrm>
            </p:contentPart>
          </mc:Choice>
          <mc:Fallback>
            <p:pic>
              <p:nvPicPr>
                <p:cNvPr id="342" name="Ink 341">
                  <a:extLst>
                    <a:ext uri="{FF2B5EF4-FFF2-40B4-BE49-F238E27FC236}">
                      <a16:creationId xmlns:a16="http://schemas.microsoft.com/office/drawing/2014/main" id="{2D90DB92-4D70-464F-B150-7948992576FB}"/>
                    </a:ext>
                  </a:extLst>
                </p:cNvPr>
                <p:cNvPicPr/>
                <p:nvPr/>
              </p:nvPicPr>
              <p:blipFill>
                <a:blip r:embed="rId380"/>
                <a:stretch>
                  <a:fillRect/>
                </a:stretch>
              </p:blipFill>
              <p:spPr>
                <a:xfrm>
                  <a:off x="501689" y="3228352"/>
                  <a:ext cx="1083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343" name="Ink 342">
                  <a:extLst>
                    <a:ext uri="{FF2B5EF4-FFF2-40B4-BE49-F238E27FC236}">
                      <a16:creationId xmlns:a16="http://schemas.microsoft.com/office/drawing/2014/main" id="{EBAA2654-4F19-40EA-8CEE-1107FE94EDA3}"/>
                    </a:ext>
                  </a:extLst>
                </p14:cNvPr>
                <p14:cNvContentPartPr/>
                <p14:nvPr/>
              </p14:nvContentPartPr>
              <p14:xfrm>
                <a:off x="721649" y="3180832"/>
                <a:ext cx="82080" cy="2880"/>
              </p14:xfrm>
            </p:contentPart>
          </mc:Choice>
          <mc:Fallback>
            <p:pic>
              <p:nvPicPr>
                <p:cNvPr id="343" name="Ink 342">
                  <a:extLst>
                    <a:ext uri="{FF2B5EF4-FFF2-40B4-BE49-F238E27FC236}">
                      <a16:creationId xmlns:a16="http://schemas.microsoft.com/office/drawing/2014/main" id="{EBAA2654-4F19-40EA-8CEE-1107FE94EDA3}"/>
                    </a:ext>
                  </a:extLst>
                </p:cNvPr>
                <p:cNvPicPr/>
                <p:nvPr/>
              </p:nvPicPr>
              <p:blipFill>
                <a:blip r:embed="rId382"/>
                <a:stretch>
                  <a:fillRect/>
                </a:stretch>
              </p:blipFill>
              <p:spPr>
                <a:xfrm>
                  <a:off x="713009" y="3172192"/>
                  <a:ext cx="997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344" name="Ink 343">
                  <a:extLst>
                    <a:ext uri="{FF2B5EF4-FFF2-40B4-BE49-F238E27FC236}">
                      <a16:creationId xmlns:a16="http://schemas.microsoft.com/office/drawing/2014/main" id="{A7CD7F1F-D8F0-4EFD-93E7-7C93671667FD}"/>
                    </a:ext>
                  </a:extLst>
                </p14:cNvPr>
                <p14:cNvContentPartPr/>
                <p14:nvPr/>
              </p14:nvContentPartPr>
              <p14:xfrm>
                <a:off x="710849" y="3129712"/>
                <a:ext cx="194040" cy="105120"/>
              </p14:xfrm>
            </p:contentPart>
          </mc:Choice>
          <mc:Fallback>
            <p:pic>
              <p:nvPicPr>
                <p:cNvPr id="344" name="Ink 343">
                  <a:extLst>
                    <a:ext uri="{FF2B5EF4-FFF2-40B4-BE49-F238E27FC236}">
                      <a16:creationId xmlns:a16="http://schemas.microsoft.com/office/drawing/2014/main" id="{A7CD7F1F-D8F0-4EFD-93E7-7C93671667FD}"/>
                    </a:ext>
                  </a:extLst>
                </p:cNvPr>
                <p:cNvPicPr/>
                <p:nvPr/>
              </p:nvPicPr>
              <p:blipFill>
                <a:blip r:embed="rId384"/>
                <a:stretch>
                  <a:fillRect/>
                </a:stretch>
              </p:blipFill>
              <p:spPr>
                <a:xfrm>
                  <a:off x="701849" y="3121072"/>
                  <a:ext cx="2116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346" name="Ink 345">
                  <a:extLst>
                    <a:ext uri="{FF2B5EF4-FFF2-40B4-BE49-F238E27FC236}">
                      <a16:creationId xmlns:a16="http://schemas.microsoft.com/office/drawing/2014/main" id="{1C9B5858-6B27-43C2-B4F6-C640F8FF81D5}"/>
                    </a:ext>
                  </a:extLst>
                </p14:cNvPr>
                <p14:cNvContentPartPr/>
                <p14:nvPr/>
              </p14:nvContentPartPr>
              <p14:xfrm>
                <a:off x="934049" y="3056632"/>
                <a:ext cx="95400" cy="272160"/>
              </p14:xfrm>
            </p:contentPart>
          </mc:Choice>
          <mc:Fallback>
            <p:pic>
              <p:nvPicPr>
                <p:cNvPr id="346" name="Ink 345">
                  <a:extLst>
                    <a:ext uri="{FF2B5EF4-FFF2-40B4-BE49-F238E27FC236}">
                      <a16:creationId xmlns:a16="http://schemas.microsoft.com/office/drawing/2014/main" id="{1C9B5858-6B27-43C2-B4F6-C640F8FF81D5}"/>
                    </a:ext>
                  </a:extLst>
                </p:cNvPr>
                <p:cNvPicPr/>
                <p:nvPr/>
              </p:nvPicPr>
              <p:blipFill>
                <a:blip r:embed="rId386"/>
                <a:stretch>
                  <a:fillRect/>
                </a:stretch>
              </p:blipFill>
              <p:spPr>
                <a:xfrm>
                  <a:off x="925409" y="3047632"/>
                  <a:ext cx="1130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347" name="Ink 346">
                  <a:extLst>
                    <a:ext uri="{FF2B5EF4-FFF2-40B4-BE49-F238E27FC236}">
                      <a16:creationId xmlns:a16="http://schemas.microsoft.com/office/drawing/2014/main" id="{63794017-C052-4F9F-8DB6-4ABD387D5382}"/>
                    </a:ext>
                  </a:extLst>
                </p14:cNvPr>
                <p14:cNvContentPartPr/>
                <p14:nvPr/>
              </p14:nvContentPartPr>
              <p14:xfrm>
                <a:off x="953849" y="3200272"/>
                <a:ext cx="198720" cy="9720"/>
              </p14:xfrm>
            </p:contentPart>
          </mc:Choice>
          <mc:Fallback>
            <p:pic>
              <p:nvPicPr>
                <p:cNvPr id="347" name="Ink 346">
                  <a:extLst>
                    <a:ext uri="{FF2B5EF4-FFF2-40B4-BE49-F238E27FC236}">
                      <a16:creationId xmlns:a16="http://schemas.microsoft.com/office/drawing/2014/main" id="{63794017-C052-4F9F-8DB6-4ABD387D5382}"/>
                    </a:ext>
                  </a:extLst>
                </p:cNvPr>
                <p:cNvPicPr/>
                <p:nvPr/>
              </p:nvPicPr>
              <p:blipFill>
                <a:blip r:embed="rId388"/>
                <a:stretch>
                  <a:fillRect/>
                </a:stretch>
              </p:blipFill>
              <p:spPr>
                <a:xfrm>
                  <a:off x="944849" y="3191272"/>
                  <a:ext cx="2163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357" name="Ink 356">
                  <a:extLst>
                    <a:ext uri="{FF2B5EF4-FFF2-40B4-BE49-F238E27FC236}">
                      <a16:creationId xmlns:a16="http://schemas.microsoft.com/office/drawing/2014/main" id="{8764AF07-0561-4244-9640-E8C75E8CB985}"/>
                    </a:ext>
                  </a:extLst>
                </p14:cNvPr>
                <p14:cNvContentPartPr/>
                <p14:nvPr/>
              </p14:nvContentPartPr>
              <p14:xfrm>
                <a:off x="1180649" y="3005512"/>
                <a:ext cx="25560" cy="330120"/>
              </p14:xfrm>
            </p:contentPart>
          </mc:Choice>
          <mc:Fallback>
            <p:pic>
              <p:nvPicPr>
                <p:cNvPr id="357" name="Ink 356">
                  <a:extLst>
                    <a:ext uri="{FF2B5EF4-FFF2-40B4-BE49-F238E27FC236}">
                      <a16:creationId xmlns:a16="http://schemas.microsoft.com/office/drawing/2014/main" id="{8764AF07-0561-4244-9640-E8C75E8CB985}"/>
                    </a:ext>
                  </a:extLst>
                </p:cNvPr>
                <p:cNvPicPr/>
                <p:nvPr/>
              </p:nvPicPr>
              <p:blipFill>
                <a:blip r:embed="rId390"/>
                <a:stretch>
                  <a:fillRect/>
                </a:stretch>
              </p:blipFill>
              <p:spPr>
                <a:xfrm>
                  <a:off x="1172009" y="2996512"/>
                  <a:ext cx="4320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358" name="Ink 357">
                  <a:extLst>
                    <a:ext uri="{FF2B5EF4-FFF2-40B4-BE49-F238E27FC236}">
                      <a16:creationId xmlns:a16="http://schemas.microsoft.com/office/drawing/2014/main" id="{CB50F383-BA03-44D2-BEB6-F73273E55871}"/>
                    </a:ext>
                  </a:extLst>
                </p14:cNvPr>
                <p14:cNvContentPartPr/>
                <p14:nvPr/>
              </p14:nvContentPartPr>
              <p14:xfrm>
                <a:off x="1124489" y="3000472"/>
                <a:ext cx="136800" cy="73080"/>
              </p14:xfrm>
            </p:contentPart>
          </mc:Choice>
          <mc:Fallback>
            <p:pic>
              <p:nvPicPr>
                <p:cNvPr id="358" name="Ink 357">
                  <a:extLst>
                    <a:ext uri="{FF2B5EF4-FFF2-40B4-BE49-F238E27FC236}">
                      <a16:creationId xmlns:a16="http://schemas.microsoft.com/office/drawing/2014/main" id="{CB50F383-BA03-44D2-BEB6-F73273E55871}"/>
                    </a:ext>
                  </a:extLst>
                </p:cNvPr>
                <p:cNvPicPr/>
                <p:nvPr/>
              </p:nvPicPr>
              <p:blipFill>
                <a:blip r:embed="rId392"/>
                <a:stretch>
                  <a:fillRect/>
                </a:stretch>
              </p:blipFill>
              <p:spPr>
                <a:xfrm>
                  <a:off x="1115849" y="2991832"/>
                  <a:ext cx="1544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359" name="Ink 358">
                  <a:extLst>
                    <a:ext uri="{FF2B5EF4-FFF2-40B4-BE49-F238E27FC236}">
                      <a16:creationId xmlns:a16="http://schemas.microsoft.com/office/drawing/2014/main" id="{BB45799C-07B3-4C08-85EB-047FB07B4351}"/>
                    </a:ext>
                  </a:extLst>
                </p14:cNvPr>
                <p14:cNvContentPartPr/>
                <p14:nvPr/>
              </p14:nvContentPartPr>
              <p14:xfrm>
                <a:off x="162209" y="3020992"/>
                <a:ext cx="19080" cy="314640"/>
              </p14:xfrm>
            </p:contentPart>
          </mc:Choice>
          <mc:Fallback>
            <p:pic>
              <p:nvPicPr>
                <p:cNvPr id="359" name="Ink 358">
                  <a:extLst>
                    <a:ext uri="{FF2B5EF4-FFF2-40B4-BE49-F238E27FC236}">
                      <a16:creationId xmlns:a16="http://schemas.microsoft.com/office/drawing/2014/main" id="{BB45799C-07B3-4C08-85EB-047FB07B4351}"/>
                    </a:ext>
                  </a:extLst>
                </p:cNvPr>
                <p:cNvPicPr/>
                <p:nvPr/>
              </p:nvPicPr>
              <p:blipFill>
                <a:blip r:embed="rId394"/>
                <a:stretch>
                  <a:fillRect/>
                </a:stretch>
              </p:blipFill>
              <p:spPr>
                <a:xfrm>
                  <a:off x="153209" y="3011992"/>
                  <a:ext cx="367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360" name="Ink 359">
                  <a:extLst>
                    <a:ext uri="{FF2B5EF4-FFF2-40B4-BE49-F238E27FC236}">
                      <a16:creationId xmlns:a16="http://schemas.microsoft.com/office/drawing/2014/main" id="{3A4DBF53-95F8-4AF2-951E-86473406C4E1}"/>
                    </a:ext>
                  </a:extLst>
                </p14:cNvPr>
                <p14:cNvContentPartPr/>
                <p14:nvPr/>
              </p14:nvContentPartPr>
              <p14:xfrm>
                <a:off x="147809" y="3024232"/>
                <a:ext cx="78840" cy="99360"/>
              </p14:xfrm>
            </p:contentPart>
          </mc:Choice>
          <mc:Fallback>
            <p:pic>
              <p:nvPicPr>
                <p:cNvPr id="360" name="Ink 359">
                  <a:extLst>
                    <a:ext uri="{FF2B5EF4-FFF2-40B4-BE49-F238E27FC236}">
                      <a16:creationId xmlns:a16="http://schemas.microsoft.com/office/drawing/2014/main" id="{3A4DBF53-95F8-4AF2-951E-86473406C4E1}"/>
                    </a:ext>
                  </a:extLst>
                </p:cNvPr>
                <p:cNvPicPr/>
                <p:nvPr/>
              </p:nvPicPr>
              <p:blipFill>
                <a:blip r:embed="rId396"/>
                <a:stretch>
                  <a:fillRect/>
                </a:stretch>
              </p:blipFill>
              <p:spPr>
                <a:xfrm>
                  <a:off x="138809" y="3015232"/>
                  <a:ext cx="96480" cy="117000"/>
                </a:xfrm>
                <a:prstGeom prst="rect">
                  <a:avLst/>
                </a:prstGeom>
              </p:spPr>
            </p:pic>
          </mc:Fallback>
        </mc:AlternateContent>
      </p:grpSp>
      <p:grpSp>
        <p:nvGrpSpPr>
          <p:cNvPr id="365" name="Group 364">
            <a:extLst>
              <a:ext uri="{FF2B5EF4-FFF2-40B4-BE49-F238E27FC236}">
                <a16:creationId xmlns:a16="http://schemas.microsoft.com/office/drawing/2014/main" id="{E908C35B-DFE3-4053-B1F5-F571FBE04998}"/>
              </a:ext>
            </a:extLst>
          </p:cNvPr>
          <p:cNvGrpSpPr/>
          <p:nvPr/>
        </p:nvGrpSpPr>
        <p:grpSpPr>
          <a:xfrm>
            <a:off x="142409" y="3486112"/>
            <a:ext cx="1114200" cy="534960"/>
            <a:chOff x="142409" y="3486112"/>
            <a:chExt cx="1114200" cy="534960"/>
          </a:xfrm>
        </p:grpSpPr>
        <mc:AlternateContent xmlns:mc="http://schemas.openxmlformats.org/markup-compatibility/2006">
          <mc:Choice xmlns:p14="http://schemas.microsoft.com/office/powerpoint/2010/main" Requires="p14">
            <p:contentPart p14:bwMode="auto" r:id="rId397">
              <p14:nvContentPartPr>
                <p14:cNvPr id="348" name="Ink 347">
                  <a:extLst>
                    <a:ext uri="{FF2B5EF4-FFF2-40B4-BE49-F238E27FC236}">
                      <a16:creationId xmlns:a16="http://schemas.microsoft.com/office/drawing/2014/main" id="{848CD6E7-9D3F-45A1-98C8-27602D19B2DB}"/>
                    </a:ext>
                  </a:extLst>
                </p14:cNvPr>
                <p14:cNvContentPartPr/>
                <p14:nvPr/>
              </p14:nvContentPartPr>
              <p14:xfrm>
                <a:off x="394409" y="3528592"/>
                <a:ext cx="93960" cy="141840"/>
              </p14:xfrm>
            </p:contentPart>
          </mc:Choice>
          <mc:Fallback>
            <p:pic>
              <p:nvPicPr>
                <p:cNvPr id="348" name="Ink 347">
                  <a:extLst>
                    <a:ext uri="{FF2B5EF4-FFF2-40B4-BE49-F238E27FC236}">
                      <a16:creationId xmlns:a16="http://schemas.microsoft.com/office/drawing/2014/main" id="{848CD6E7-9D3F-45A1-98C8-27602D19B2DB}"/>
                    </a:ext>
                  </a:extLst>
                </p:cNvPr>
                <p:cNvPicPr/>
                <p:nvPr/>
              </p:nvPicPr>
              <p:blipFill>
                <a:blip r:embed="rId398"/>
                <a:stretch>
                  <a:fillRect/>
                </a:stretch>
              </p:blipFill>
              <p:spPr>
                <a:xfrm>
                  <a:off x="385769" y="3519592"/>
                  <a:ext cx="1116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349" name="Ink 348">
                  <a:extLst>
                    <a:ext uri="{FF2B5EF4-FFF2-40B4-BE49-F238E27FC236}">
                      <a16:creationId xmlns:a16="http://schemas.microsoft.com/office/drawing/2014/main" id="{946AA3F5-2D27-4AEB-81EF-308DB4CB425D}"/>
                    </a:ext>
                  </a:extLst>
                </p14:cNvPr>
                <p14:cNvContentPartPr/>
                <p14:nvPr/>
              </p14:nvContentPartPr>
              <p14:xfrm>
                <a:off x="405569" y="3555592"/>
                <a:ext cx="89280" cy="129240"/>
              </p14:xfrm>
            </p:contentPart>
          </mc:Choice>
          <mc:Fallback>
            <p:pic>
              <p:nvPicPr>
                <p:cNvPr id="349" name="Ink 348">
                  <a:extLst>
                    <a:ext uri="{FF2B5EF4-FFF2-40B4-BE49-F238E27FC236}">
                      <a16:creationId xmlns:a16="http://schemas.microsoft.com/office/drawing/2014/main" id="{946AA3F5-2D27-4AEB-81EF-308DB4CB425D}"/>
                    </a:ext>
                  </a:extLst>
                </p:cNvPr>
                <p:cNvPicPr/>
                <p:nvPr/>
              </p:nvPicPr>
              <p:blipFill>
                <a:blip r:embed="rId400"/>
                <a:stretch>
                  <a:fillRect/>
                </a:stretch>
              </p:blipFill>
              <p:spPr>
                <a:xfrm>
                  <a:off x="396929" y="3546952"/>
                  <a:ext cx="1069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350" name="Ink 349">
                  <a:extLst>
                    <a:ext uri="{FF2B5EF4-FFF2-40B4-BE49-F238E27FC236}">
                      <a16:creationId xmlns:a16="http://schemas.microsoft.com/office/drawing/2014/main" id="{6C286A08-E27E-4697-98FA-CC410FE56888}"/>
                    </a:ext>
                  </a:extLst>
                </p14:cNvPr>
                <p14:cNvContentPartPr/>
                <p14:nvPr/>
              </p14:nvContentPartPr>
              <p14:xfrm>
                <a:off x="536249" y="3657832"/>
                <a:ext cx="104400" cy="118800"/>
              </p14:xfrm>
            </p:contentPart>
          </mc:Choice>
          <mc:Fallback>
            <p:pic>
              <p:nvPicPr>
                <p:cNvPr id="350" name="Ink 349">
                  <a:extLst>
                    <a:ext uri="{FF2B5EF4-FFF2-40B4-BE49-F238E27FC236}">
                      <a16:creationId xmlns:a16="http://schemas.microsoft.com/office/drawing/2014/main" id="{6C286A08-E27E-4697-98FA-CC410FE56888}"/>
                    </a:ext>
                  </a:extLst>
                </p:cNvPr>
                <p:cNvPicPr/>
                <p:nvPr/>
              </p:nvPicPr>
              <p:blipFill>
                <a:blip r:embed="rId402"/>
                <a:stretch>
                  <a:fillRect/>
                </a:stretch>
              </p:blipFill>
              <p:spPr>
                <a:xfrm>
                  <a:off x="527609" y="3649192"/>
                  <a:ext cx="1220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351" name="Ink 350">
                  <a:extLst>
                    <a:ext uri="{FF2B5EF4-FFF2-40B4-BE49-F238E27FC236}">
                      <a16:creationId xmlns:a16="http://schemas.microsoft.com/office/drawing/2014/main" id="{8713012C-5FC2-4FAA-ABB7-118C7AD7AC9D}"/>
                    </a:ext>
                  </a:extLst>
                </p14:cNvPr>
                <p14:cNvContentPartPr/>
                <p14:nvPr/>
              </p14:nvContentPartPr>
              <p14:xfrm>
                <a:off x="719129" y="3558832"/>
                <a:ext cx="134280" cy="123840"/>
              </p14:xfrm>
            </p:contentPart>
          </mc:Choice>
          <mc:Fallback>
            <p:pic>
              <p:nvPicPr>
                <p:cNvPr id="351" name="Ink 350">
                  <a:extLst>
                    <a:ext uri="{FF2B5EF4-FFF2-40B4-BE49-F238E27FC236}">
                      <a16:creationId xmlns:a16="http://schemas.microsoft.com/office/drawing/2014/main" id="{8713012C-5FC2-4FAA-ABB7-118C7AD7AC9D}"/>
                    </a:ext>
                  </a:extLst>
                </p:cNvPr>
                <p:cNvPicPr/>
                <p:nvPr/>
              </p:nvPicPr>
              <p:blipFill>
                <a:blip r:embed="rId404"/>
                <a:stretch>
                  <a:fillRect/>
                </a:stretch>
              </p:blipFill>
              <p:spPr>
                <a:xfrm>
                  <a:off x="710489" y="3549832"/>
                  <a:ext cx="1519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352" name="Ink 351">
                  <a:extLst>
                    <a:ext uri="{FF2B5EF4-FFF2-40B4-BE49-F238E27FC236}">
                      <a16:creationId xmlns:a16="http://schemas.microsoft.com/office/drawing/2014/main" id="{DF9AC3C0-A27F-401A-A0B6-6BA15CE4788C}"/>
                    </a:ext>
                  </a:extLst>
                </p14:cNvPr>
                <p14:cNvContentPartPr/>
                <p14:nvPr/>
              </p14:nvContentPartPr>
              <p14:xfrm>
                <a:off x="976169" y="3486112"/>
                <a:ext cx="2160" cy="132840"/>
              </p14:xfrm>
            </p:contentPart>
          </mc:Choice>
          <mc:Fallback>
            <p:pic>
              <p:nvPicPr>
                <p:cNvPr id="352" name="Ink 351">
                  <a:extLst>
                    <a:ext uri="{FF2B5EF4-FFF2-40B4-BE49-F238E27FC236}">
                      <a16:creationId xmlns:a16="http://schemas.microsoft.com/office/drawing/2014/main" id="{DF9AC3C0-A27F-401A-A0B6-6BA15CE4788C}"/>
                    </a:ext>
                  </a:extLst>
                </p:cNvPr>
                <p:cNvPicPr/>
                <p:nvPr/>
              </p:nvPicPr>
              <p:blipFill>
                <a:blip r:embed="rId406"/>
                <a:stretch>
                  <a:fillRect/>
                </a:stretch>
              </p:blipFill>
              <p:spPr>
                <a:xfrm>
                  <a:off x="967169" y="3477112"/>
                  <a:ext cx="198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353" name="Ink 352">
                  <a:extLst>
                    <a:ext uri="{FF2B5EF4-FFF2-40B4-BE49-F238E27FC236}">
                      <a16:creationId xmlns:a16="http://schemas.microsoft.com/office/drawing/2014/main" id="{27A476DE-364C-4FD3-8489-404F99C45DB8}"/>
                    </a:ext>
                  </a:extLst>
                </p14:cNvPr>
                <p14:cNvContentPartPr/>
                <p14:nvPr/>
              </p14:nvContentPartPr>
              <p14:xfrm>
                <a:off x="905249" y="3653872"/>
                <a:ext cx="144720" cy="30600"/>
              </p14:xfrm>
            </p:contentPart>
          </mc:Choice>
          <mc:Fallback>
            <p:pic>
              <p:nvPicPr>
                <p:cNvPr id="353" name="Ink 352">
                  <a:extLst>
                    <a:ext uri="{FF2B5EF4-FFF2-40B4-BE49-F238E27FC236}">
                      <a16:creationId xmlns:a16="http://schemas.microsoft.com/office/drawing/2014/main" id="{27A476DE-364C-4FD3-8489-404F99C45DB8}"/>
                    </a:ext>
                  </a:extLst>
                </p:cNvPr>
                <p:cNvPicPr/>
                <p:nvPr/>
              </p:nvPicPr>
              <p:blipFill>
                <a:blip r:embed="rId408"/>
                <a:stretch>
                  <a:fillRect/>
                </a:stretch>
              </p:blipFill>
              <p:spPr>
                <a:xfrm>
                  <a:off x="896609" y="3644872"/>
                  <a:ext cx="162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354" name="Ink 353">
                  <a:extLst>
                    <a:ext uri="{FF2B5EF4-FFF2-40B4-BE49-F238E27FC236}">
                      <a16:creationId xmlns:a16="http://schemas.microsoft.com/office/drawing/2014/main" id="{F554C1A7-33DC-42D9-AD22-7EB4927CE536}"/>
                    </a:ext>
                  </a:extLst>
                </p14:cNvPr>
                <p14:cNvContentPartPr/>
                <p14:nvPr/>
              </p14:nvContentPartPr>
              <p14:xfrm>
                <a:off x="858809" y="3741352"/>
                <a:ext cx="128160" cy="270720"/>
              </p14:xfrm>
            </p:contentPart>
          </mc:Choice>
          <mc:Fallback>
            <p:pic>
              <p:nvPicPr>
                <p:cNvPr id="354" name="Ink 353">
                  <a:extLst>
                    <a:ext uri="{FF2B5EF4-FFF2-40B4-BE49-F238E27FC236}">
                      <a16:creationId xmlns:a16="http://schemas.microsoft.com/office/drawing/2014/main" id="{F554C1A7-33DC-42D9-AD22-7EB4927CE536}"/>
                    </a:ext>
                  </a:extLst>
                </p:cNvPr>
                <p:cNvPicPr/>
                <p:nvPr/>
              </p:nvPicPr>
              <p:blipFill>
                <a:blip r:embed="rId410"/>
                <a:stretch>
                  <a:fillRect/>
                </a:stretch>
              </p:blipFill>
              <p:spPr>
                <a:xfrm>
                  <a:off x="849809" y="3732352"/>
                  <a:ext cx="1458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355" name="Ink 354">
                  <a:extLst>
                    <a:ext uri="{FF2B5EF4-FFF2-40B4-BE49-F238E27FC236}">
                      <a16:creationId xmlns:a16="http://schemas.microsoft.com/office/drawing/2014/main" id="{2277A6BA-0A51-4F54-BCF4-39E2B806449F}"/>
                    </a:ext>
                  </a:extLst>
                </p14:cNvPr>
                <p14:cNvContentPartPr/>
                <p14:nvPr/>
              </p14:nvContentPartPr>
              <p14:xfrm>
                <a:off x="1003889" y="3859072"/>
                <a:ext cx="86040" cy="13680"/>
              </p14:xfrm>
            </p:contentPart>
          </mc:Choice>
          <mc:Fallback>
            <p:pic>
              <p:nvPicPr>
                <p:cNvPr id="355" name="Ink 354">
                  <a:extLst>
                    <a:ext uri="{FF2B5EF4-FFF2-40B4-BE49-F238E27FC236}">
                      <a16:creationId xmlns:a16="http://schemas.microsoft.com/office/drawing/2014/main" id="{2277A6BA-0A51-4F54-BCF4-39E2B806449F}"/>
                    </a:ext>
                  </a:extLst>
                </p:cNvPr>
                <p:cNvPicPr/>
                <p:nvPr/>
              </p:nvPicPr>
              <p:blipFill>
                <a:blip r:embed="rId412"/>
                <a:stretch>
                  <a:fillRect/>
                </a:stretch>
              </p:blipFill>
              <p:spPr>
                <a:xfrm>
                  <a:off x="995249" y="3850432"/>
                  <a:ext cx="1036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356" name="Ink 355">
                  <a:extLst>
                    <a:ext uri="{FF2B5EF4-FFF2-40B4-BE49-F238E27FC236}">
                      <a16:creationId xmlns:a16="http://schemas.microsoft.com/office/drawing/2014/main" id="{DE882556-D97B-491D-B557-A2ADC67F0DA9}"/>
                    </a:ext>
                  </a:extLst>
                </p14:cNvPr>
                <p14:cNvContentPartPr/>
                <p14:nvPr/>
              </p14:nvContentPartPr>
              <p14:xfrm>
                <a:off x="928649" y="3832432"/>
                <a:ext cx="153000" cy="26280"/>
              </p14:xfrm>
            </p:contentPart>
          </mc:Choice>
          <mc:Fallback>
            <p:pic>
              <p:nvPicPr>
                <p:cNvPr id="356" name="Ink 355">
                  <a:extLst>
                    <a:ext uri="{FF2B5EF4-FFF2-40B4-BE49-F238E27FC236}">
                      <a16:creationId xmlns:a16="http://schemas.microsoft.com/office/drawing/2014/main" id="{DE882556-D97B-491D-B557-A2ADC67F0DA9}"/>
                    </a:ext>
                  </a:extLst>
                </p:cNvPr>
                <p:cNvPicPr/>
                <p:nvPr/>
              </p:nvPicPr>
              <p:blipFill>
                <a:blip r:embed="rId414"/>
                <a:stretch>
                  <a:fillRect/>
                </a:stretch>
              </p:blipFill>
              <p:spPr>
                <a:xfrm>
                  <a:off x="920009" y="3823432"/>
                  <a:ext cx="1706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361" name="Ink 360">
                  <a:extLst>
                    <a:ext uri="{FF2B5EF4-FFF2-40B4-BE49-F238E27FC236}">
                      <a16:creationId xmlns:a16="http://schemas.microsoft.com/office/drawing/2014/main" id="{B0C3DC27-7667-4261-A57F-B178CD3FF936}"/>
                    </a:ext>
                  </a:extLst>
                </p14:cNvPr>
                <p14:cNvContentPartPr/>
                <p14:nvPr/>
              </p14:nvContentPartPr>
              <p14:xfrm>
                <a:off x="1194329" y="3695632"/>
                <a:ext cx="8640" cy="325440"/>
              </p14:xfrm>
            </p:contentPart>
          </mc:Choice>
          <mc:Fallback>
            <p:pic>
              <p:nvPicPr>
                <p:cNvPr id="361" name="Ink 360">
                  <a:extLst>
                    <a:ext uri="{FF2B5EF4-FFF2-40B4-BE49-F238E27FC236}">
                      <a16:creationId xmlns:a16="http://schemas.microsoft.com/office/drawing/2014/main" id="{B0C3DC27-7667-4261-A57F-B178CD3FF936}"/>
                    </a:ext>
                  </a:extLst>
                </p:cNvPr>
                <p:cNvPicPr/>
                <p:nvPr/>
              </p:nvPicPr>
              <p:blipFill>
                <a:blip r:embed="rId416"/>
                <a:stretch>
                  <a:fillRect/>
                </a:stretch>
              </p:blipFill>
              <p:spPr>
                <a:xfrm>
                  <a:off x="1185329" y="3686992"/>
                  <a:ext cx="262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362" name="Ink 361">
                  <a:extLst>
                    <a:ext uri="{FF2B5EF4-FFF2-40B4-BE49-F238E27FC236}">
                      <a16:creationId xmlns:a16="http://schemas.microsoft.com/office/drawing/2014/main" id="{D695BE10-8196-4D9A-BD3C-96EB0B864E78}"/>
                    </a:ext>
                  </a:extLst>
                </p14:cNvPr>
                <p14:cNvContentPartPr/>
                <p14:nvPr/>
              </p14:nvContentPartPr>
              <p14:xfrm>
                <a:off x="1161569" y="3693832"/>
                <a:ext cx="95040" cy="84960"/>
              </p14:xfrm>
            </p:contentPart>
          </mc:Choice>
          <mc:Fallback>
            <p:pic>
              <p:nvPicPr>
                <p:cNvPr id="362" name="Ink 361">
                  <a:extLst>
                    <a:ext uri="{FF2B5EF4-FFF2-40B4-BE49-F238E27FC236}">
                      <a16:creationId xmlns:a16="http://schemas.microsoft.com/office/drawing/2014/main" id="{D695BE10-8196-4D9A-BD3C-96EB0B864E78}"/>
                    </a:ext>
                  </a:extLst>
                </p:cNvPr>
                <p:cNvPicPr/>
                <p:nvPr/>
              </p:nvPicPr>
              <p:blipFill>
                <a:blip r:embed="rId418"/>
                <a:stretch>
                  <a:fillRect/>
                </a:stretch>
              </p:blipFill>
              <p:spPr>
                <a:xfrm>
                  <a:off x="1152929" y="3684832"/>
                  <a:ext cx="1126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363" name="Ink 362">
                  <a:extLst>
                    <a:ext uri="{FF2B5EF4-FFF2-40B4-BE49-F238E27FC236}">
                      <a16:creationId xmlns:a16="http://schemas.microsoft.com/office/drawing/2014/main" id="{17D6F842-269C-47DE-9C58-87FE668D1C97}"/>
                    </a:ext>
                  </a:extLst>
                </p14:cNvPr>
                <p14:cNvContentPartPr/>
                <p14:nvPr/>
              </p14:nvContentPartPr>
              <p14:xfrm>
                <a:off x="142409" y="3540832"/>
                <a:ext cx="122400" cy="345600"/>
              </p14:xfrm>
            </p:contentPart>
          </mc:Choice>
          <mc:Fallback>
            <p:pic>
              <p:nvPicPr>
                <p:cNvPr id="363" name="Ink 362">
                  <a:extLst>
                    <a:ext uri="{FF2B5EF4-FFF2-40B4-BE49-F238E27FC236}">
                      <a16:creationId xmlns:a16="http://schemas.microsoft.com/office/drawing/2014/main" id="{17D6F842-269C-47DE-9C58-87FE668D1C97}"/>
                    </a:ext>
                  </a:extLst>
                </p:cNvPr>
                <p:cNvPicPr/>
                <p:nvPr/>
              </p:nvPicPr>
              <p:blipFill>
                <a:blip r:embed="rId420"/>
                <a:stretch>
                  <a:fillRect/>
                </a:stretch>
              </p:blipFill>
              <p:spPr>
                <a:xfrm>
                  <a:off x="133769" y="3531832"/>
                  <a:ext cx="1400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364" name="Ink 363">
                  <a:extLst>
                    <a:ext uri="{FF2B5EF4-FFF2-40B4-BE49-F238E27FC236}">
                      <a16:creationId xmlns:a16="http://schemas.microsoft.com/office/drawing/2014/main" id="{91F3A9B4-9446-4839-85EB-61D75DB16B36}"/>
                    </a:ext>
                  </a:extLst>
                </p14:cNvPr>
                <p14:cNvContentPartPr/>
                <p14:nvPr/>
              </p14:nvContentPartPr>
              <p14:xfrm>
                <a:off x="345449" y="3844672"/>
                <a:ext cx="360" cy="360"/>
              </p14:xfrm>
            </p:contentPart>
          </mc:Choice>
          <mc:Fallback>
            <p:pic>
              <p:nvPicPr>
                <p:cNvPr id="364" name="Ink 363">
                  <a:extLst>
                    <a:ext uri="{FF2B5EF4-FFF2-40B4-BE49-F238E27FC236}">
                      <a16:creationId xmlns:a16="http://schemas.microsoft.com/office/drawing/2014/main" id="{91F3A9B4-9446-4839-85EB-61D75DB16B36}"/>
                    </a:ext>
                  </a:extLst>
                </p:cNvPr>
                <p:cNvPicPr/>
                <p:nvPr/>
              </p:nvPicPr>
              <p:blipFill>
                <a:blip r:embed="rId374"/>
                <a:stretch>
                  <a:fillRect/>
                </a:stretch>
              </p:blipFill>
              <p:spPr>
                <a:xfrm>
                  <a:off x="336809" y="3836032"/>
                  <a:ext cx="18000" cy="18000"/>
                </a:xfrm>
                <a:prstGeom prst="rect">
                  <a:avLst/>
                </a:prstGeom>
              </p:spPr>
            </p:pic>
          </mc:Fallback>
        </mc:AlternateContent>
      </p:grpSp>
    </p:spTree>
    <p:extLst>
      <p:ext uri="{BB962C8B-B14F-4D97-AF65-F5344CB8AC3E}">
        <p14:creationId xmlns:p14="http://schemas.microsoft.com/office/powerpoint/2010/main" val="29385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516118F-A8FC-47E7-B831-36D44568D914}"/>
              </a:ext>
            </a:extLst>
          </p:cNvPr>
          <p:cNvGrpSpPr/>
          <p:nvPr/>
        </p:nvGrpSpPr>
        <p:grpSpPr>
          <a:xfrm>
            <a:off x="4870289" y="203632"/>
            <a:ext cx="877680" cy="390960"/>
            <a:chOff x="4870289" y="203632"/>
            <a:chExt cx="877680" cy="3909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5CE50DD-9E30-4F80-BAD8-A7260E9F4FD7}"/>
                    </a:ext>
                  </a:extLst>
                </p14:cNvPr>
                <p14:cNvContentPartPr/>
                <p14:nvPr/>
              </p14:nvContentPartPr>
              <p14:xfrm>
                <a:off x="4900169" y="203632"/>
                <a:ext cx="264240" cy="16200"/>
              </p14:xfrm>
            </p:contentPart>
          </mc:Choice>
          <mc:Fallback>
            <p:pic>
              <p:nvPicPr>
                <p:cNvPr id="2" name="Ink 1">
                  <a:extLst>
                    <a:ext uri="{FF2B5EF4-FFF2-40B4-BE49-F238E27FC236}">
                      <a16:creationId xmlns:a16="http://schemas.microsoft.com/office/drawing/2014/main" id="{75CE50DD-9E30-4F80-BAD8-A7260E9F4FD7}"/>
                    </a:ext>
                  </a:extLst>
                </p:cNvPr>
                <p:cNvPicPr/>
                <p:nvPr/>
              </p:nvPicPr>
              <p:blipFill>
                <a:blip r:embed="rId3"/>
                <a:stretch>
                  <a:fillRect/>
                </a:stretch>
              </p:blipFill>
              <p:spPr>
                <a:xfrm>
                  <a:off x="4891169" y="194632"/>
                  <a:ext cx="2818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CB95AEE-50D8-45EB-9A7F-DA0831CDC710}"/>
                    </a:ext>
                  </a:extLst>
                </p14:cNvPr>
                <p14:cNvContentPartPr/>
                <p14:nvPr/>
              </p14:nvContentPartPr>
              <p14:xfrm>
                <a:off x="5021129" y="211552"/>
                <a:ext cx="12600" cy="279000"/>
              </p14:xfrm>
            </p:contentPart>
          </mc:Choice>
          <mc:Fallback>
            <p:pic>
              <p:nvPicPr>
                <p:cNvPr id="3" name="Ink 2">
                  <a:extLst>
                    <a:ext uri="{FF2B5EF4-FFF2-40B4-BE49-F238E27FC236}">
                      <a16:creationId xmlns:a16="http://schemas.microsoft.com/office/drawing/2014/main" id="{1CB95AEE-50D8-45EB-9A7F-DA0831CDC710}"/>
                    </a:ext>
                  </a:extLst>
                </p:cNvPr>
                <p:cNvPicPr/>
                <p:nvPr/>
              </p:nvPicPr>
              <p:blipFill>
                <a:blip r:embed="rId5"/>
                <a:stretch>
                  <a:fillRect/>
                </a:stretch>
              </p:blipFill>
              <p:spPr>
                <a:xfrm>
                  <a:off x="5012129" y="202552"/>
                  <a:ext cx="302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DC58AF0-C07D-41EE-ACC8-E08730B1EBEC}"/>
                    </a:ext>
                  </a:extLst>
                </p14:cNvPr>
                <p14:cNvContentPartPr/>
                <p14:nvPr/>
              </p14:nvContentPartPr>
              <p14:xfrm>
                <a:off x="5089169" y="227392"/>
                <a:ext cx="460080" cy="246960"/>
              </p14:xfrm>
            </p:contentPart>
          </mc:Choice>
          <mc:Fallback>
            <p:pic>
              <p:nvPicPr>
                <p:cNvPr id="4" name="Ink 3">
                  <a:extLst>
                    <a:ext uri="{FF2B5EF4-FFF2-40B4-BE49-F238E27FC236}">
                      <a16:creationId xmlns:a16="http://schemas.microsoft.com/office/drawing/2014/main" id="{ADC58AF0-C07D-41EE-ACC8-E08730B1EBEC}"/>
                    </a:ext>
                  </a:extLst>
                </p:cNvPr>
                <p:cNvPicPr/>
                <p:nvPr/>
              </p:nvPicPr>
              <p:blipFill>
                <a:blip r:embed="rId7"/>
                <a:stretch>
                  <a:fillRect/>
                </a:stretch>
              </p:blipFill>
              <p:spPr>
                <a:xfrm>
                  <a:off x="5080529" y="218752"/>
                  <a:ext cx="4777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D38E562-FACA-46A2-BA6D-D78754A5DF03}"/>
                    </a:ext>
                  </a:extLst>
                </p14:cNvPr>
                <p14:cNvContentPartPr/>
                <p14:nvPr/>
              </p14:nvContentPartPr>
              <p14:xfrm>
                <a:off x="4870289" y="567952"/>
                <a:ext cx="877680" cy="26640"/>
              </p14:xfrm>
            </p:contentPart>
          </mc:Choice>
          <mc:Fallback>
            <p:pic>
              <p:nvPicPr>
                <p:cNvPr id="5" name="Ink 4">
                  <a:extLst>
                    <a:ext uri="{FF2B5EF4-FFF2-40B4-BE49-F238E27FC236}">
                      <a16:creationId xmlns:a16="http://schemas.microsoft.com/office/drawing/2014/main" id="{1D38E562-FACA-46A2-BA6D-D78754A5DF03}"/>
                    </a:ext>
                  </a:extLst>
                </p:cNvPr>
                <p:cNvPicPr/>
                <p:nvPr/>
              </p:nvPicPr>
              <p:blipFill>
                <a:blip r:embed="rId9"/>
                <a:stretch>
                  <a:fillRect/>
                </a:stretch>
              </p:blipFill>
              <p:spPr>
                <a:xfrm>
                  <a:off x="4861289" y="558952"/>
                  <a:ext cx="895320" cy="44280"/>
                </a:xfrm>
                <a:prstGeom prst="rect">
                  <a:avLst/>
                </a:prstGeom>
              </p:spPr>
            </p:pic>
          </mc:Fallback>
        </mc:AlternateContent>
      </p:grpSp>
      <p:grpSp>
        <p:nvGrpSpPr>
          <p:cNvPr id="105" name="Group 104">
            <a:extLst>
              <a:ext uri="{FF2B5EF4-FFF2-40B4-BE49-F238E27FC236}">
                <a16:creationId xmlns:a16="http://schemas.microsoft.com/office/drawing/2014/main" id="{C8EF2959-5BE0-42FB-8D68-2749F7E337AA}"/>
              </a:ext>
            </a:extLst>
          </p:cNvPr>
          <p:cNvGrpSpPr/>
          <p:nvPr/>
        </p:nvGrpSpPr>
        <p:grpSpPr>
          <a:xfrm>
            <a:off x="610049" y="3366232"/>
            <a:ext cx="470880" cy="165600"/>
            <a:chOff x="610049" y="3366232"/>
            <a:chExt cx="470880" cy="165600"/>
          </a:xfrm>
        </p:grpSpPr>
        <mc:AlternateContent xmlns:mc="http://schemas.openxmlformats.org/markup-compatibility/2006">
          <mc:Choice xmlns:p14="http://schemas.microsoft.com/office/powerpoint/2010/main" Requires="p14">
            <p:contentPart p14:bwMode="auto" r:id="rId10">
              <p14:nvContentPartPr>
                <p14:cNvPr id="99" name="Ink 98">
                  <a:extLst>
                    <a:ext uri="{FF2B5EF4-FFF2-40B4-BE49-F238E27FC236}">
                      <a16:creationId xmlns:a16="http://schemas.microsoft.com/office/drawing/2014/main" id="{3AB1C785-454C-443C-BF04-17184C038A66}"/>
                    </a:ext>
                  </a:extLst>
                </p14:cNvPr>
                <p14:cNvContentPartPr/>
                <p14:nvPr/>
              </p14:nvContentPartPr>
              <p14:xfrm>
                <a:off x="626609" y="3366232"/>
                <a:ext cx="121680" cy="10440"/>
              </p14:xfrm>
            </p:contentPart>
          </mc:Choice>
          <mc:Fallback>
            <p:pic>
              <p:nvPicPr>
                <p:cNvPr id="99" name="Ink 98">
                  <a:extLst>
                    <a:ext uri="{FF2B5EF4-FFF2-40B4-BE49-F238E27FC236}">
                      <a16:creationId xmlns:a16="http://schemas.microsoft.com/office/drawing/2014/main" id="{3AB1C785-454C-443C-BF04-17184C038A66}"/>
                    </a:ext>
                  </a:extLst>
                </p:cNvPr>
                <p:cNvPicPr/>
                <p:nvPr/>
              </p:nvPicPr>
              <p:blipFill>
                <a:blip r:embed="rId11"/>
                <a:stretch>
                  <a:fillRect/>
                </a:stretch>
              </p:blipFill>
              <p:spPr>
                <a:xfrm>
                  <a:off x="617969" y="3357232"/>
                  <a:ext cx="1393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0" name="Ink 99">
                  <a:extLst>
                    <a:ext uri="{FF2B5EF4-FFF2-40B4-BE49-F238E27FC236}">
                      <a16:creationId xmlns:a16="http://schemas.microsoft.com/office/drawing/2014/main" id="{16F052A5-F6CF-4888-A2A4-4C3E3CD7C635}"/>
                    </a:ext>
                  </a:extLst>
                </p14:cNvPr>
                <p14:cNvContentPartPr/>
                <p14:nvPr/>
              </p14:nvContentPartPr>
              <p14:xfrm>
                <a:off x="610049" y="3373792"/>
                <a:ext cx="108360" cy="158040"/>
              </p14:xfrm>
            </p:contentPart>
          </mc:Choice>
          <mc:Fallback>
            <p:pic>
              <p:nvPicPr>
                <p:cNvPr id="100" name="Ink 99">
                  <a:extLst>
                    <a:ext uri="{FF2B5EF4-FFF2-40B4-BE49-F238E27FC236}">
                      <a16:creationId xmlns:a16="http://schemas.microsoft.com/office/drawing/2014/main" id="{16F052A5-F6CF-4888-A2A4-4C3E3CD7C635}"/>
                    </a:ext>
                  </a:extLst>
                </p:cNvPr>
                <p:cNvPicPr/>
                <p:nvPr/>
              </p:nvPicPr>
              <p:blipFill>
                <a:blip r:embed="rId13"/>
                <a:stretch>
                  <a:fillRect/>
                </a:stretch>
              </p:blipFill>
              <p:spPr>
                <a:xfrm>
                  <a:off x="601049" y="3364792"/>
                  <a:ext cx="1260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1" name="Ink 100">
                  <a:extLst>
                    <a:ext uri="{FF2B5EF4-FFF2-40B4-BE49-F238E27FC236}">
                      <a16:creationId xmlns:a16="http://schemas.microsoft.com/office/drawing/2014/main" id="{431453A5-60BE-4C47-BC97-CB5E3C7B7ECE}"/>
                    </a:ext>
                  </a:extLst>
                </p14:cNvPr>
                <p14:cNvContentPartPr/>
                <p14:nvPr/>
              </p14:nvContentPartPr>
              <p14:xfrm>
                <a:off x="815969" y="3387472"/>
                <a:ext cx="37440" cy="140040"/>
              </p14:xfrm>
            </p:contentPart>
          </mc:Choice>
          <mc:Fallback>
            <p:pic>
              <p:nvPicPr>
                <p:cNvPr id="101" name="Ink 100">
                  <a:extLst>
                    <a:ext uri="{FF2B5EF4-FFF2-40B4-BE49-F238E27FC236}">
                      <a16:creationId xmlns:a16="http://schemas.microsoft.com/office/drawing/2014/main" id="{431453A5-60BE-4C47-BC97-CB5E3C7B7ECE}"/>
                    </a:ext>
                  </a:extLst>
                </p:cNvPr>
                <p:cNvPicPr/>
                <p:nvPr/>
              </p:nvPicPr>
              <p:blipFill>
                <a:blip r:embed="rId15"/>
                <a:stretch>
                  <a:fillRect/>
                </a:stretch>
              </p:blipFill>
              <p:spPr>
                <a:xfrm>
                  <a:off x="806969" y="3378472"/>
                  <a:ext cx="550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2" name="Ink 101">
                  <a:extLst>
                    <a:ext uri="{FF2B5EF4-FFF2-40B4-BE49-F238E27FC236}">
                      <a16:creationId xmlns:a16="http://schemas.microsoft.com/office/drawing/2014/main" id="{681229D3-88A0-4456-AEEC-84F6A0FB4A73}"/>
                    </a:ext>
                  </a:extLst>
                </p14:cNvPr>
                <p14:cNvContentPartPr/>
                <p14:nvPr/>
              </p14:nvContentPartPr>
              <p14:xfrm>
                <a:off x="892289" y="3370552"/>
                <a:ext cx="23760" cy="155520"/>
              </p14:xfrm>
            </p:contentPart>
          </mc:Choice>
          <mc:Fallback>
            <p:pic>
              <p:nvPicPr>
                <p:cNvPr id="102" name="Ink 101">
                  <a:extLst>
                    <a:ext uri="{FF2B5EF4-FFF2-40B4-BE49-F238E27FC236}">
                      <a16:creationId xmlns:a16="http://schemas.microsoft.com/office/drawing/2014/main" id="{681229D3-88A0-4456-AEEC-84F6A0FB4A73}"/>
                    </a:ext>
                  </a:extLst>
                </p:cNvPr>
                <p:cNvPicPr/>
                <p:nvPr/>
              </p:nvPicPr>
              <p:blipFill>
                <a:blip r:embed="rId17"/>
                <a:stretch>
                  <a:fillRect/>
                </a:stretch>
              </p:blipFill>
              <p:spPr>
                <a:xfrm>
                  <a:off x="883289" y="3361552"/>
                  <a:ext cx="414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3" name="Ink 102">
                  <a:extLst>
                    <a:ext uri="{FF2B5EF4-FFF2-40B4-BE49-F238E27FC236}">
                      <a16:creationId xmlns:a16="http://schemas.microsoft.com/office/drawing/2014/main" id="{8BD2E79F-224F-4078-9ACC-C66CFDD32C99}"/>
                    </a:ext>
                  </a:extLst>
                </p14:cNvPr>
                <p14:cNvContentPartPr/>
                <p14:nvPr/>
              </p14:nvContentPartPr>
              <p14:xfrm>
                <a:off x="820649" y="3424192"/>
                <a:ext cx="114120" cy="2160"/>
              </p14:xfrm>
            </p:contentPart>
          </mc:Choice>
          <mc:Fallback>
            <p:pic>
              <p:nvPicPr>
                <p:cNvPr id="103" name="Ink 102">
                  <a:extLst>
                    <a:ext uri="{FF2B5EF4-FFF2-40B4-BE49-F238E27FC236}">
                      <a16:creationId xmlns:a16="http://schemas.microsoft.com/office/drawing/2014/main" id="{8BD2E79F-224F-4078-9ACC-C66CFDD32C99}"/>
                    </a:ext>
                  </a:extLst>
                </p:cNvPr>
                <p:cNvPicPr/>
                <p:nvPr/>
              </p:nvPicPr>
              <p:blipFill>
                <a:blip r:embed="rId19"/>
                <a:stretch>
                  <a:fillRect/>
                </a:stretch>
              </p:blipFill>
              <p:spPr>
                <a:xfrm>
                  <a:off x="811649" y="3415192"/>
                  <a:ext cx="1317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4" name="Ink 103">
                  <a:extLst>
                    <a:ext uri="{FF2B5EF4-FFF2-40B4-BE49-F238E27FC236}">
                      <a16:creationId xmlns:a16="http://schemas.microsoft.com/office/drawing/2014/main" id="{D14B515C-5D73-4639-BECE-A749D0F4A0FE}"/>
                    </a:ext>
                  </a:extLst>
                </p14:cNvPr>
                <p14:cNvContentPartPr/>
                <p14:nvPr/>
              </p14:nvContentPartPr>
              <p14:xfrm>
                <a:off x="982649" y="3398632"/>
                <a:ext cx="98280" cy="130680"/>
              </p14:xfrm>
            </p:contentPart>
          </mc:Choice>
          <mc:Fallback>
            <p:pic>
              <p:nvPicPr>
                <p:cNvPr id="104" name="Ink 103">
                  <a:extLst>
                    <a:ext uri="{FF2B5EF4-FFF2-40B4-BE49-F238E27FC236}">
                      <a16:creationId xmlns:a16="http://schemas.microsoft.com/office/drawing/2014/main" id="{D14B515C-5D73-4639-BECE-A749D0F4A0FE}"/>
                    </a:ext>
                  </a:extLst>
                </p:cNvPr>
                <p:cNvPicPr/>
                <p:nvPr/>
              </p:nvPicPr>
              <p:blipFill>
                <a:blip r:embed="rId21"/>
                <a:stretch>
                  <a:fillRect/>
                </a:stretch>
              </p:blipFill>
              <p:spPr>
                <a:xfrm>
                  <a:off x="973649" y="3389992"/>
                  <a:ext cx="115920" cy="148320"/>
                </a:xfrm>
                <a:prstGeom prst="rect">
                  <a:avLst/>
                </a:prstGeom>
              </p:spPr>
            </p:pic>
          </mc:Fallback>
        </mc:AlternateContent>
      </p:grpSp>
      <p:grpSp>
        <p:nvGrpSpPr>
          <p:cNvPr id="112" name="Group 111">
            <a:extLst>
              <a:ext uri="{FF2B5EF4-FFF2-40B4-BE49-F238E27FC236}">
                <a16:creationId xmlns:a16="http://schemas.microsoft.com/office/drawing/2014/main" id="{B56124A5-EAA0-4E31-BA68-5E2FF51FA17F}"/>
              </a:ext>
            </a:extLst>
          </p:cNvPr>
          <p:cNvGrpSpPr/>
          <p:nvPr/>
        </p:nvGrpSpPr>
        <p:grpSpPr>
          <a:xfrm>
            <a:off x="558569" y="3850792"/>
            <a:ext cx="489600" cy="152280"/>
            <a:chOff x="558569" y="3850792"/>
            <a:chExt cx="489600" cy="152280"/>
          </a:xfrm>
        </p:grpSpPr>
        <mc:AlternateContent xmlns:mc="http://schemas.openxmlformats.org/markup-compatibility/2006">
          <mc:Choice xmlns:p14="http://schemas.microsoft.com/office/powerpoint/2010/main" Requires="p14">
            <p:contentPart p14:bwMode="auto" r:id="rId22">
              <p14:nvContentPartPr>
                <p14:cNvPr id="106" name="Ink 105">
                  <a:extLst>
                    <a:ext uri="{FF2B5EF4-FFF2-40B4-BE49-F238E27FC236}">
                      <a16:creationId xmlns:a16="http://schemas.microsoft.com/office/drawing/2014/main" id="{09253084-20ED-40A1-B396-1B5FC745BE03}"/>
                    </a:ext>
                  </a:extLst>
                </p14:cNvPr>
                <p14:cNvContentPartPr/>
                <p14:nvPr/>
              </p14:nvContentPartPr>
              <p14:xfrm>
                <a:off x="558569" y="3851512"/>
                <a:ext cx="10800" cy="151560"/>
              </p14:xfrm>
            </p:contentPart>
          </mc:Choice>
          <mc:Fallback>
            <p:pic>
              <p:nvPicPr>
                <p:cNvPr id="106" name="Ink 105">
                  <a:extLst>
                    <a:ext uri="{FF2B5EF4-FFF2-40B4-BE49-F238E27FC236}">
                      <a16:creationId xmlns:a16="http://schemas.microsoft.com/office/drawing/2014/main" id="{09253084-20ED-40A1-B396-1B5FC745BE03}"/>
                    </a:ext>
                  </a:extLst>
                </p:cNvPr>
                <p:cNvPicPr/>
                <p:nvPr/>
              </p:nvPicPr>
              <p:blipFill>
                <a:blip r:embed="rId23"/>
                <a:stretch>
                  <a:fillRect/>
                </a:stretch>
              </p:blipFill>
              <p:spPr>
                <a:xfrm>
                  <a:off x="549569" y="3842512"/>
                  <a:ext cx="284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7" name="Ink 106">
                  <a:extLst>
                    <a:ext uri="{FF2B5EF4-FFF2-40B4-BE49-F238E27FC236}">
                      <a16:creationId xmlns:a16="http://schemas.microsoft.com/office/drawing/2014/main" id="{80448FDE-0549-4A4D-9D42-6547505E05CE}"/>
                    </a:ext>
                  </a:extLst>
                </p14:cNvPr>
                <p14:cNvContentPartPr/>
                <p14:nvPr/>
              </p14:nvContentPartPr>
              <p14:xfrm>
                <a:off x="590609" y="3878152"/>
                <a:ext cx="120960" cy="103680"/>
              </p14:xfrm>
            </p:contentPart>
          </mc:Choice>
          <mc:Fallback>
            <p:pic>
              <p:nvPicPr>
                <p:cNvPr id="107" name="Ink 106">
                  <a:extLst>
                    <a:ext uri="{FF2B5EF4-FFF2-40B4-BE49-F238E27FC236}">
                      <a16:creationId xmlns:a16="http://schemas.microsoft.com/office/drawing/2014/main" id="{80448FDE-0549-4A4D-9D42-6547505E05CE}"/>
                    </a:ext>
                  </a:extLst>
                </p:cNvPr>
                <p:cNvPicPr/>
                <p:nvPr/>
              </p:nvPicPr>
              <p:blipFill>
                <a:blip r:embed="rId25"/>
                <a:stretch>
                  <a:fillRect/>
                </a:stretch>
              </p:blipFill>
              <p:spPr>
                <a:xfrm>
                  <a:off x="581969" y="3869152"/>
                  <a:ext cx="1386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8" name="Ink 107">
                  <a:extLst>
                    <a:ext uri="{FF2B5EF4-FFF2-40B4-BE49-F238E27FC236}">
                      <a16:creationId xmlns:a16="http://schemas.microsoft.com/office/drawing/2014/main" id="{5BC83D65-06D9-4F6F-AE09-2D78A8CCBF6F}"/>
                    </a:ext>
                  </a:extLst>
                </p14:cNvPr>
                <p14:cNvContentPartPr/>
                <p14:nvPr/>
              </p14:nvContentPartPr>
              <p14:xfrm>
                <a:off x="767369" y="3850792"/>
                <a:ext cx="39600" cy="147240"/>
              </p14:xfrm>
            </p:contentPart>
          </mc:Choice>
          <mc:Fallback>
            <p:pic>
              <p:nvPicPr>
                <p:cNvPr id="108" name="Ink 107">
                  <a:extLst>
                    <a:ext uri="{FF2B5EF4-FFF2-40B4-BE49-F238E27FC236}">
                      <a16:creationId xmlns:a16="http://schemas.microsoft.com/office/drawing/2014/main" id="{5BC83D65-06D9-4F6F-AE09-2D78A8CCBF6F}"/>
                    </a:ext>
                  </a:extLst>
                </p:cNvPr>
                <p:cNvPicPr/>
                <p:nvPr/>
              </p:nvPicPr>
              <p:blipFill>
                <a:blip r:embed="rId27"/>
                <a:stretch>
                  <a:fillRect/>
                </a:stretch>
              </p:blipFill>
              <p:spPr>
                <a:xfrm>
                  <a:off x="758729" y="3842152"/>
                  <a:ext cx="572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9" name="Ink 108">
                  <a:extLst>
                    <a:ext uri="{FF2B5EF4-FFF2-40B4-BE49-F238E27FC236}">
                      <a16:creationId xmlns:a16="http://schemas.microsoft.com/office/drawing/2014/main" id="{541533AB-B422-4009-A5D4-6673FD4C23BF}"/>
                    </a:ext>
                  </a:extLst>
                </p14:cNvPr>
                <p14:cNvContentPartPr/>
                <p14:nvPr/>
              </p14:nvContentPartPr>
              <p14:xfrm>
                <a:off x="857009" y="3850792"/>
                <a:ext cx="6120" cy="150480"/>
              </p14:xfrm>
            </p:contentPart>
          </mc:Choice>
          <mc:Fallback>
            <p:pic>
              <p:nvPicPr>
                <p:cNvPr id="109" name="Ink 108">
                  <a:extLst>
                    <a:ext uri="{FF2B5EF4-FFF2-40B4-BE49-F238E27FC236}">
                      <a16:creationId xmlns:a16="http://schemas.microsoft.com/office/drawing/2014/main" id="{541533AB-B422-4009-A5D4-6673FD4C23BF}"/>
                    </a:ext>
                  </a:extLst>
                </p:cNvPr>
                <p:cNvPicPr/>
                <p:nvPr/>
              </p:nvPicPr>
              <p:blipFill>
                <a:blip r:embed="rId29"/>
                <a:stretch>
                  <a:fillRect/>
                </a:stretch>
              </p:blipFill>
              <p:spPr>
                <a:xfrm>
                  <a:off x="848009" y="3841792"/>
                  <a:ext cx="237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0" name="Ink 109">
                  <a:extLst>
                    <a:ext uri="{FF2B5EF4-FFF2-40B4-BE49-F238E27FC236}">
                      <a16:creationId xmlns:a16="http://schemas.microsoft.com/office/drawing/2014/main" id="{5CEF12CA-2D9C-4B63-8B25-4DE011456629}"/>
                    </a:ext>
                  </a:extLst>
                </p14:cNvPr>
                <p14:cNvContentPartPr/>
                <p14:nvPr/>
              </p14:nvContentPartPr>
              <p14:xfrm>
                <a:off x="778529" y="3915232"/>
                <a:ext cx="93600" cy="5400"/>
              </p14:xfrm>
            </p:contentPart>
          </mc:Choice>
          <mc:Fallback>
            <p:pic>
              <p:nvPicPr>
                <p:cNvPr id="110" name="Ink 109">
                  <a:extLst>
                    <a:ext uri="{FF2B5EF4-FFF2-40B4-BE49-F238E27FC236}">
                      <a16:creationId xmlns:a16="http://schemas.microsoft.com/office/drawing/2014/main" id="{5CEF12CA-2D9C-4B63-8B25-4DE011456629}"/>
                    </a:ext>
                  </a:extLst>
                </p:cNvPr>
                <p:cNvPicPr/>
                <p:nvPr/>
              </p:nvPicPr>
              <p:blipFill>
                <a:blip r:embed="rId31"/>
                <a:stretch>
                  <a:fillRect/>
                </a:stretch>
              </p:blipFill>
              <p:spPr>
                <a:xfrm>
                  <a:off x="769889" y="3906592"/>
                  <a:ext cx="1112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1" name="Ink 110">
                  <a:extLst>
                    <a:ext uri="{FF2B5EF4-FFF2-40B4-BE49-F238E27FC236}">
                      <a16:creationId xmlns:a16="http://schemas.microsoft.com/office/drawing/2014/main" id="{191C047E-4601-4375-AE7A-5B4BB78CC4A0}"/>
                    </a:ext>
                  </a:extLst>
                </p14:cNvPr>
                <p14:cNvContentPartPr/>
                <p14:nvPr/>
              </p14:nvContentPartPr>
              <p14:xfrm>
                <a:off x="946289" y="3896872"/>
                <a:ext cx="101880" cy="101160"/>
              </p14:xfrm>
            </p:contentPart>
          </mc:Choice>
          <mc:Fallback>
            <p:pic>
              <p:nvPicPr>
                <p:cNvPr id="111" name="Ink 110">
                  <a:extLst>
                    <a:ext uri="{FF2B5EF4-FFF2-40B4-BE49-F238E27FC236}">
                      <a16:creationId xmlns:a16="http://schemas.microsoft.com/office/drawing/2014/main" id="{191C047E-4601-4375-AE7A-5B4BB78CC4A0}"/>
                    </a:ext>
                  </a:extLst>
                </p:cNvPr>
                <p:cNvPicPr/>
                <p:nvPr/>
              </p:nvPicPr>
              <p:blipFill>
                <a:blip r:embed="rId33"/>
                <a:stretch>
                  <a:fillRect/>
                </a:stretch>
              </p:blipFill>
              <p:spPr>
                <a:xfrm>
                  <a:off x="937289" y="3887872"/>
                  <a:ext cx="119520" cy="118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113" name="Ink 112">
                <a:extLst>
                  <a:ext uri="{FF2B5EF4-FFF2-40B4-BE49-F238E27FC236}">
                    <a16:creationId xmlns:a16="http://schemas.microsoft.com/office/drawing/2014/main" id="{55872A78-EEE3-4E67-BAD3-F290609D4B4B}"/>
                  </a:ext>
                </a:extLst>
              </p14:cNvPr>
              <p14:cNvContentPartPr/>
              <p14:nvPr/>
            </p14:nvContentPartPr>
            <p14:xfrm>
              <a:off x="1435169" y="3363712"/>
              <a:ext cx="385200" cy="75960"/>
            </p14:xfrm>
          </p:contentPart>
        </mc:Choice>
        <mc:Fallback>
          <p:pic>
            <p:nvPicPr>
              <p:cNvPr id="113" name="Ink 112">
                <a:extLst>
                  <a:ext uri="{FF2B5EF4-FFF2-40B4-BE49-F238E27FC236}">
                    <a16:creationId xmlns:a16="http://schemas.microsoft.com/office/drawing/2014/main" id="{55872A78-EEE3-4E67-BAD3-F290609D4B4B}"/>
                  </a:ext>
                </a:extLst>
              </p:cNvPr>
              <p:cNvPicPr/>
              <p:nvPr/>
            </p:nvPicPr>
            <p:blipFill>
              <a:blip r:embed="rId35"/>
              <a:stretch>
                <a:fillRect/>
              </a:stretch>
            </p:blipFill>
            <p:spPr>
              <a:xfrm>
                <a:off x="1426529" y="3354712"/>
                <a:ext cx="4028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4" name="Ink 113">
                <a:extLst>
                  <a:ext uri="{FF2B5EF4-FFF2-40B4-BE49-F238E27FC236}">
                    <a16:creationId xmlns:a16="http://schemas.microsoft.com/office/drawing/2014/main" id="{5BE8AD90-CC1B-4797-8E38-9130F53D6B0E}"/>
                  </a:ext>
                </a:extLst>
              </p14:cNvPr>
              <p14:cNvContentPartPr/>
              <p14:nvPr/>
            </p14:nvContentPartPr>
            <p14:xfrm>
              <a:off x="1491329" y="3833872"/>
              <a:ext cx="368640" cy="62280"/>
            </p14:xfrm>
          </p:contentPart>
        </mc:Choice>
        <mc:Fallback>
          <p:pic>
            <p:nvPicPr>
              <p:cNvPr id="114" name="Ink 113">
                <a:extLst>
                  <a:ext uri="{FF2B5EF4-FFF2-40B4-BE49-F238E27FC236}">
                    <a16:creationId xmlns:a16="http://schemas.microsoft.com/office/drawing/2014/main" id="{5BE8AD90-CC1B-4797-8E38-9130F53D6B0E}"/>
                  </a:ext>
                </a:extLst>
              </p:cNvPr>
              <p:cNvPicPr/>
              <p:nvPr/>
            </p:nvPicPr>
            <p:blipFill>
              <a:blip r:embed="rId37"/>
              <a:stretch>
                <a:fillRect/>
              </a:stretch>
            </p:blipFill>
            <p:spPr>
              <a:xfrm>
                <a:off x="1482329" y="3825232"/>
                <a:ext cx="3862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5" name="Ink 114">
                <a:extLst>
                  <a:ext uri="{FF2B5EF4-FFF2-40B4-BE49-F238E27FC236}">
                    <a16:creationId xmlns:a16="http://schemas.microsoft.com/office/drawing/2014/main" id="{29469D22-A91A-448E-86B5-76A442571582}"/>
                  </a:ext>
                </a:extLst>
              </p14:cNvPr>
              <p14:cNvContentPartPr/>
              <p14:nvPr/>
            </p14:nvContentPartPr>
            <p14:xfrm>
              <a:off x="763769" y="4159312"/>
              <a:ext cx="13320" cy="25560"/>
            </p14:xfrm>
          </p:contentPart>
        </mc:Choice>
        <mc:Fallback>
          <p:pic>
            <p:nvPicPr>
              <p:cNvPr id="115" name="Ink 114">
                <a:extLst>
                  <a:ext uri="{FF2B5EF4-FFF2-40B4-BE49-F238E27FC236}">
                    <a16:creationId xmlns:a16="http://schemas.microsoft.com/office/drawing/2014/main" id="{29469D22-A91A-448E-86B5-76A442571582}"/>
                  </a:ext>
                </a:extLst>
              </p:cNvPr>
              <p:cNvPicPr/>
              <p:nvPr/>
            </p:nvPicPr>
            <p:blipFill>
              <a:blip r:embed="rId39"/>
              <a:stretch>
                <a:fillRect/>
              </a:stretch>
            </p:blipFill>
            <p:spPr>
              <a:xfrm>
                <a:off x="754769" y="4150312"/>
                <a:ext cx="30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6" name="Ink 115">
                <a:extLst>
                  <a:ext uri="{FF2B5EF4-FFF2-40B4-BE49-F238E27FC236}">
                    <a16:creationId xmlns:a16="http://schemas.microsoft.com/office/drawing/2014/main" id="{C9D4AE96-D57F-446B-847F-6AC11297B1BF}"/>
                  </a:ext>
                </a:extLst>
              </p14:cNvPr>
              <p14:cNvContentPartPr/>
              <p14:nvPr/>
            </p14:nvContentPartPr>
            <p14:xfrm>
              <a:off x="764489" y="4271632"/>
              <a:ext cx="22680" cy="114480"/>
            </p14:xfrm>
          </p:contentPart>
        </mc:Choice>
        <mc:Fallback>
          <p:pic>
            <p:nvPicPr>
              <p:cNvPr id="116" name="Ink 115">
                <a:extLst>
                  <a:ext uri="{FF2B5EF4-FFF2-40B4-BE49-F238E27FC236}">
                    <a16:creationId xmlns:a16="http://schemas.microsoft.com/office/drawing/2014/main" id="{C9D4AE96-D57F-446B-847F-6AC11297B1BF}"/>
                  </a:ext>
                </a:extLst>
              </p:cNvPr>
              <p:cNvPicPr/>
              <p:nvPr/>
            </p:nvPicPr>
            <p:blipFill>
              <a:blip r:embed="rId41"/>
              <a:stretch>
                <a:fillRect/>
              </a:stretch>
            </p:blipFill>
            <p:spPr>
              <a:xfrm>
                <a:off x="755849" y="4262632"/>
                <a:ext cx="403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7" name="Ink 116">
                <a:extLst>
                  <a:ext uri="{FF2B5EF4-FFF2-40B4-BE49-F238E27FC236}">
                    <a16:creationId xmlns:a16="http://schemas.microsoft.com/office/drawing/2014/main" id="{0F12E10B-8F1E-4F1A-A0A4-E5733E642851}"/>
                  </a:ext>
                </a:extLst>
              </p14:cNvPr>
              <p14:cNvContentPartPr/>
              <p14:nvPr/>
            </p14:nvContentPartPr>
            <p14:xfrm>
              <a:off x="777809" y="4457752"/>
              <a:ext cx="1440" cy="6120"/>
            </p14:xfrm>
          </p:contentPart>
        </mc:Choice>
        <mc:Fallback>
          <p:pic>
            <p:nvPicPr>
              <p:cNvPr id="117" name="Ink 116">
                <a:extLst>
                  <a:ext uri="{FF2B5EF4-FFF2-40B4-BE49-F238E27FC236}">
                    <a16:creationId xmlns:a16="http://schemas.microsoft.com/office/drawing/2014/main" id="{0F12E10B-8F1E-4F1A-A0A4-E5733E642851}"/>
                  </a:ext>
                </a:extLst>
              </p:cNvPr>
              <p:cNvPicPr/>
              <p:nvPr/>
            </p:nvPicPr>
            <p:blipFill>
              <a:blip r:embed="rId43"/>
              <a:stretch>
                <a:fillRect/>
              </a:stretch>
            </p:blipFill>
            <p:spPr>
              <a:xfrm>
                <a:off x="768809" y="4448752"/>
                <a:ext cx="19080" cy="23760"/>
              </a:xfrm>
              <a:prstGeom prst="rect">
                <a:avLst/>
              </a:prstGeom>
            </p:spPr>
          </p:pic>
        </mc:Fallback>
      </mc:AlternateContent>
      <p:grpSp>
        <p:nvGrpSpPr>
          <p:cNvPr id="121" name="Group 120">
            <a:extLst>
              <a:ext uri="{FF2B5EF4-FFF2-40B4-BE49-F238E27FC236}">
                <a16:creationId xmlns:a16="http://schemas.microsoft.com/office/drawing/2014/main" id="{EFCDDAE2-C632-4775-9D94-59EBC8CB001F}"/>
              </a:ext>
            </a:extLst>
          </p:cNvPr>
          <p:cNvGrpSpPr/>
          <p:nvPr/>
        </p:nvGrpSpPr>
        <p:grpSpPr>
          <a:xfrm>
            <a:off x="668729" y="4583752"/>
            <a:ext cx="351360" cy="248040"/>
            <a:chOff x="668729" y="4583752"/>
            <a:chExt cx="351360" cy="248040"/>
          </a:xfrm>
        </p:grpSpPr>
        <mc:AlternateContent xmlns:mc="http://schemas.openxmlformats.org/markup-compatibility/2006">
          <mc:Choice xmlns:p14="http://schemas.microsoft.com/office/powerpoint/2010/main" Requires="p14">
            <p:contentPart p14:bwMode="auto" r:id="rId44">
              <p14:nvContentPartPr>
                <p14:cNvPr id="118" name="Ink 117">
                  <a:extLst>
                    <a:ext uri="{FF2B5EF4-FFF2-40B4-BE49-F238E27FC236}">
                      <a16:creationId xmlns:a16="http://schemas.microsoft.com/office/drawing/2014/main" id="{7DCE6C4D-7EFA-49E2-ACE7-47D0DCA53309}"/>
                    </a:ext>
                  </a:extLst>
                </p14:cNvPr>
                <p14:cNvContentPartPr/>
                <p14:nvPr/>
              </p14:nvContentPartPr>
              <p14:xfrm>
                <a:off x="696809" y="4583752"/>
                <a:ext cx="64800" cy="219960"/>
              </p14:xfrm>
            </p:contentPart>
          </mc:Choice>
          <mc:Fallback>
            <p:pic>
              <p:nvPicPr>
                <p:cNvPr id="118" name="Ink 117">
                  <a:extLst>
                    <a:ext uri="{FF2B5EF4-FFF2-40B4-BE49-F238E27FC236}">
                      <a16:creationId xmlns:a16="http://schemas.microsoft.com/office/drawing/2014/main" id="{7DCE6C4D-7EFA-49E2-ACE7-47D0DCA53309}"/>
                    </a:ext>
                  </a:extLst>
                </p:cNvPr>
                <p:cNvPicPr/>
                <p:nvPr/>
              </p:nvPicPr>
              <p:blipFill>
                <a:blip r:embed="rId45"/>
                <a:stretch>
                  <a:fillRect/>
                </a:stretch>
              </p:blipFill>
              <p:spPr>
                <a:xfrm>
                  <a:off x="687809" y="4574752"/>
                  <a:ext cx="824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9" name="Ink 118">
                  <a:extLst>
                    <a:ext uri="{FF2B5EF4-FFF2-40B4-BE49-F238E27FC236}">
                      <a16:creationId xmlns:a16="http://schemas.microsoft.com/office/drawing/2014/main" id="{1802FBBE-AD4F-4EB8-BC3B-128EB2E1E300}"/>
                    </a:ext>
                  </a:extLst>
                </p14:cNvPr>
                <p14:cNvContentPartPr/>
                <p14:nvPr/>
              </p14:nvContentPartPr>
              <p14:xfrm>
                <a:off x="668729" y="4703992"/>
                <a:ext cx="150480" cy="10440"/>
              </p14:xfrm>
            </p:contentPart>
          </mc:Choice>
          <mc:Fallback>
            <p:pic>
              <p:nvPicPr>
                <p:cNvPr id="119" name="Ink 118">
                  <a:extLst>
                    <a:ext uri="{FF2B5EF4-FFF2-40B4-BE49-F238E27FC236}">
                      <a16:creationId xmlns:a16="http://schemas.microsoft.com/office/drawing/2014/main" id="{1802FBBE-AD4F-4EB8-BC3B-128EB2E1E300}"/>
                    </a:ext>
                  </a:extLst>
                </p:cNvPr>
                <p:cNvPicPr/>
                <p:nvPr/>
              </p:nvPicPr>
              <p:blipFill>
                <a:blip r:embed="rId47"/>
                <a:stretch>
                  <a:fillRect/>
                </a:stretch>
              </p:blipFill>
              <p:spPr>
                <a:xfrm>
                  <a:off x="659729" y="4695352"/>
                  <a:ext cx="168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0" name="Ink 119">
                  <a:extLst>
                    <a:ext uri="{FF2B5EF4-FFF2-40B4-BE49-F238E27FC236}">
                      <a16:creationId xmlns:a16="http://schemas.microsoft.com/office/drawing/2014/main" id="{C5DE3D36-6A2A-4636-B01E-E622D54EBF18}"/>
                    </a:ext>
                  </a:extLst>
                </p14:cNvPr>
                <p14:cNvContentPartPr/>
                <p14:nvPr/>
              </p14:nvContentPartPr>
              <p14:xfrm>
                <a:off x="827849" y="4704712"/>
                <a:ext cx="192240" cy="127080"/>
              </p14:xfrm>
            </p:contentPart>
          </mc:Choice>
          <mc:Fallback>
            <p:pic>
              <p:nvPicPr>
                <p:cNvPr id="120" name="Ink 119">
                  <a:extLst>
                    <a:ext uri="{FF2B5EF4-FFF2-40B4-BE49-F238E27FC236}">
                      <a16:creationId xmlns:a16="http://schemas.microsoft.com/office/drawing/2014/main" id="{C5DE3D36-6A2A-4636-B01E-E622D54EBF18}"/>
                    </a:ext>
                  </a:extLst>
                </p:cNvPr>
                <p:cNvPicPr/>
                <p:nvPr/>
              </p:nvPicPr>
              <p:blipFill>
                <a:blip r:embed="rId49"/>
                <a:stretch>
                  <a:fillRect/>
                </a:stretch>
              </p:blipFill>
              <p:spPr>
                <a:xfrm>
                  <a:off x="819209" y="4696072"/>
                  <a:ext cx="209880" cy="14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122" name="Ink 121">
                <a:extLst>
                  <a:ext uri="{FF2B5EF4-FFF2-40B4-BE49-F238E27FC236}">
                    <a16:creationId xmlns:a16="http://schemas.microsoft.com/office/drawing/2014/main" id="{FE823196-D063-4038-87C4-4B0BCF4E61E3}"/>
                  </a:ext>
                </a:extLst>
              </p14:cNvPr>
              <p14:cNvContentPartPr/>
              <p14:nvPr/>
            </p14:nvContentPartPr>
            <p14:xfrm>
              <a:off x="803729" y="4989832"/>
              <a:ext cx="23760" cy="4680"/>
            </p14:xfrm>
          </p:contentPart>
        </mc:Choice>
        <mc:Fallback>
          <p:pic>
            <p:nvPicPr>
              <p:cNvPr id="122" name="Ink 121">
                <a:extLst>
                  <a:ext uri="{FF2B5EF4-FFF2-40B4-BE49-F238E27FC236}">
                    <a16:creationId xmlns:a16="http://schemas.microsoft.com/office/drawing/2014/main" id="{FE823196-D063-4038-87C4-4B0BCF4E61E3}"/>
                  </a:ext>
                </a:extLst>
              </p:cNvPr>
              <p:cNvPicPr/>
              <p:nvPr/>
            </p:nvPicPr>
            <p:blipFill>
              <a:blip r:embed="rId51"/>
              <a:stretch>
                <a:fillRect/>
              </a:stretch>
            </p:blipFill>
            <p:spPr>
              <a:xfrm>
                <a:off x="795089" y="4981192"/>
                <a:ext cx="414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3" name="Ink 122">
                <a:extLst>
                  <a:ext uri="{FF2B5EF4-FFF2-40B4-BE49-F238E27FC236}">
                    <a16:creationId xmlns:a16="http://schemas.microsoft.com/office/drawing/2014/main" id="{5802F5EB-3C5C-46FA-A4EE-92E4D02120B6}"/>
                  </a:ext>
                </a:extLst>
              </p14:cNvPr>
              <p14:cNvContentPartPr/>
              <p14:nvPr/>
            </p14:nvContentPartPr>
            <p14:xfrm>
              <a:off x="821369" y="5096392"/>
              <a:ext cx="7920" cy="17280"/>
            </p14:xfrm>
          </p:contentPart>
        </mc:Choice>
        <mc:Fallback>
          <p:pic>
            <p:nvPicPr>
              <p:cNvPr id="123" name="Ink 122">
                <a:extLst>
                  <a:ext uri="{FF2B5EF4-FFF2-40B4-BE49-F238E27FC236}">
                    <a16:creationId xmlns:a16="http://schemas.microsoft.com/office/drawing/2014/main" id="{5802F5EB-3C5C-46FA-A4EE-92E4D02120B6}"/>
                  </a:ext>
                </a:extLst>
              </p:cNvPr>
              <p:cNvPicPr/>
              <p:nvPr/>
            </p:nvPicPr>
            <p:blipFill>
              <a:blip r:embed="rId53"/>
              <a:stretch>
                <a:fillRect/>
              </a:stretch>
            </p:blipFill>
            <p:spPr>
              <a:xfrm>
                <a:off x="812729" y="5087392"/>
                <a:ext cx="255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4" name="Ink 123">
                <a:extLst>
                  <a:ext uri="{FF2B5EF4-FFF2-40B4-BE49-F238E27FC236}">
                    <a16:creationId xmlns:a16="http://schemas.microsoft.com/office/drawing/2014/main" id="{E1186E21-8FB7-48DD-B6C6-C338248D45A8}"/>
                  </a:ext>
                </a:extLst>
              </p14:cNvPr>
              <p14:cNvContentPartPr/>
              <p14:nvPr/>
            </p14:nvContentPartPr>
            <p14:xfrm>
              <a:off x="810209" y="5181712"/>
              <a:ext cx="32040" cy="118440"/>
            </p14:xfrm>
          </p:contentPart>
        </mc:Choice>
        <mc:Fallback>
          <p:pic>
            <p:nvPicPr>
              <p:cNvPr id="124" name="Ink 123">
                <a:extLst>
                  <a:ext uri="{FF2B5EF4-FFF2-40B4-BE49-F238E27FC236}">
                    <a16:creationId xmlns:a16="http://schemas.microsoft.com/office/drawing/2014/main" id="{E1186E21-8FB7-48DD-B6C6-C338248D45A8}"/>
                  </a:ext>
                </a:extLst>
              </p:cNvPr>
              <p:cNvPicPr/>
              <p:nvPr/>
            </p:nvPicPr>
            <p:blipFill>
              <a:blip r:embed="rId55"/>
              <a:stretch>
                <a:fillRect/>
              </a:stretch>
            </p:blipFill>
            <p:spPr>
              <a:xfrm>
                <a:off x="801569" y="5173072"/>
                <a:ext cx="496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5" name="Ink 124">
                <a:extLst>
                  <a:ext uri="{FF2B5EF4-FFF2-40B4-BE49-F238E27FC236}">
                    <a16:creationId xmlns:a16="http://schemas.microsoft.com/office/drawing/2014/main" id="{897212B8-E8C4-42E5-BF03-F225E3A36307}"/>
                  </a:ext>
                </a:extLst>
              </p14:cNvPr>
              <p14:cNvContentPartPr/>
              <p14:nvPr/>
            </p14:nvContentPartPr>
            <p14:xfrm>
              <a:off x="824249" y="5411392"/>
              <a:ext cx="18000" cy="99360"/>
            </p14:xfrm>
          </p:contentPart>
        </mc:Choice>
        <mc:Fallback>
          <p:pic>
            <p:nvPicPr>
              <p:cNvPr id="125" name="Ink 124">
                <a:extLst>
                  <a:ext uri="{FF2B5EF4-FFF2-40B4-BE49-F238E27FC236}">
                    <a16:creationId xmlns:a16="http://schemas.microsoft.com/office/drawing/2014/main" id="{897212B8-E8C4-42E5-BF03-F225E3A36307}"/>
                  </a:ext>
                </a:extLst>
              </p:cNvPr>
              <p:cNvPicPr/>
              <p:nvPr/>
            </p:nvPicPr>
            <p:blipFill>
              <a:blip r:embed="rId57"/>
              <a:stretch>
                <a:fillRect/>
              </a:stretch>
            </p:blipFill>
            <p:spPr>
              <a:xfrm>
                <a:off x="815609" y="5402752"/>
                <a:ext cx="356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6" name="Ink 125">
                <a:extLst>
                  <a:ext uri="{FF2B5EF4-FFF2-40B4-BE49-F238E27FC236}">
                    <a16:creationId xmlns:a16="http://schemas.microsoft.com/office/drawing/2014/main" id="{2A733354-BA30-4FB8-B0B9-60B70F487C89}"/>
                  </a:ext>
                </a:extLst>
              </p14:cNvPr>
              <p14:cNvContentPartPr/>
              <p14:nvPr/>
            </p14:nvContentPartPr>
            <p14:xfrm>
              <a:off x="1433009" y="4701832"/>
              <a:ext cx="431280" cy="50400"/>
            </p14:xfrm>
          </p:contentPart>
        </mc:Choice>
        <mc:Fallback>
          <p:pic>
            <p:nvPicPr>
              <p:cNvPr id="126" name="Ink 125">
                <a:extLst>
                  <a:ext uri="{FF2B5EF4-FFF2-40B4-BE49-F238E27FC236}">
                    <a16:creationId xmlns:a16="http://schemas.microsoft.com/office/drawing/2014/main" id="{2A733354-BA30-4FB8-B0B9-60B70F487C89}"/>
                  </a:ext>
                </a:extLst>
              </p:cNvPr>
              <p:cNvPicPr/>
              <p:nvPr/>
            </p:nvPicPr>
            <p:blipFill>
              <a:blip r:embed="rId59"/>
              <a:stretch>
                <a:fillRect/>
              </a:stretch>
            </p:blipFill>
            <p:spPr>
              <a:xfrm>
                <a:off x="1424009" y="4692832"/>
                <a:ext cx="4489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2" name="Ink 141">
                <a:extLst>
                  <a:ext uri="{FF2B5EF4-FFF2-40B4-BE49-F238E27FC236}">
                    <a16:creationId xmlns:a16="http://schemas.microsoft.com/office/drawing/2014/main" id="{66ACA617-C1D5-4F3B-8DCC-02D0A76B6CFE}"/>
                  </a:ext>
                </a:extLst>
              </p14:cNvPr>
              <p14:cNvContentPartPr/>
              <p14:nvPr/>
            </p14:nvContentPartPr>
            <p14:xfrm>
              <a:off x="1479809" y="5170912"/>
              <a:ext cx="431640" cy="33840"/>
            </p14:xfrm>
          </p:contentPart>
        </mc:Choice>
        <mc:Fallback>
          <p:pic>
            <p:nvPicPr>
              <p:cNvPr id="142" name="Ink 141">
                <a:extLst>
                  <a:ext uri="{FF2B5EF4-FFF2-40B4-BE49-F238E27FC236}">
                    <a16:creationId xmlns:a16="http://schemas.microsoft.com/office/drawing/2014/main" id="{66ACA617-C1D5-4F3B-8DCC-02D0A76B6CFE}"/>
                  </a:ext>
                </a:extLst>
              </p:cNvPr>
              <p:cNvPicPr/>
              <p:nvPr/>
            </p:nvPicPr>
            <p:blipFill>
              <a:blip r:embed="rId61"/>
              <a:stretch>
                <a:fillRect/>
              </a:stretch>
            </p:blipFill>
            <p:spPr>
              <a:xfrm>
                <a:off x="1471169" y="5162272"/>
                <a:ext cx="449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476D52DF-0E59-4B91-A085-53691ADCAF8D}"/>
                  </a:ext>
                </a:extLst>
              </p14:cNvPr>
              <p14:cNvContentPartPr/>
              <p14:nvPr/>
            </p14:nvContentPartPr>
            <p14:xfrm>
              <a:off x="1459289" y="5461072"/>
              <a:ext cx="444240" cy="57240"/>
            </p14:xfrm>
          </p:contentPart>
        </mc:Choice>
        <mc:Fallback>
          <p:pic>
            <p:nvPicPr>
              <p:cNvPr id="143" name="Ink 142">
                <a:extLst>
                  <a:ext uri="{FF2B5EF4-FFF2-40B4-BE49-F238E27FC236}">
                    <a16:creationId xmlns:a16="http://schemas.microsoft.com/office/drawing/2014/main" id="{476D52DF-0E59-4B91-A085-53691ADCAF8D}"/>
                  </a:ext>
                </a:extLst>
              </p:cNvPr>
              <p:cNvPicPr/>
              <p:nvPr/>
            </p:nvPicPr>
            <p:blipFill>
              <a:blip r:embed="rId63"/>
              <a:stretch>
                <a:fillRect/>
              </a:stretch>
            </p:blipFill>
            <p:spPr>
              <a:xfrm>
                <a:off x="1450289" y="5452072"/>
                <a:ext cx="4618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44" name="Ink 143">
                <a:extLst>
                  <a:ext uri="{FF2B5EF4-FFF2-40B4-BE49-F238E27FC236}">
                    <a16:creationId xmlns:a16="http://schemas.microsoft.com/office/drawing/2014/main" id="{F065026C-670D-4DAD-A324-465615B7D609}"/>
                  </a:ext>
                </a:extLst>
              </p14:cNvPr>
              <p14:cNvContentPartPr/>
              <p14:nvPr/>
            </p14:nvContentPartPr>
            <p14:xfrm>
              <a:off x="1421849" y="5763472"/>
              <a:ext cx="428400" cy="44640"/>
            </p14:xfrm>
          </p:contentPart>
        </mc:Choice>
        <mc:Fallback>
          <p:pic>
            <p:nvPicPr>
              <p:cNvPr id="144" name="Ink 143">
                <a:extLst>
                  <a:ext uri="{FF2B5EF4-FFF2-40B4-BE49-F238E27FC236}">
                    <a16:creationId xmlns:a16="http://schemas.microsoft.com/office/drawing/2014/main" id="{F065026C-670D-4DAD-A324-465615B7D609}"/>
                  </a:ext>
                </a:extLst>
              </p:cNvPr>
              <p:cNvPicPr/>
              <p:nvPr/>
            </p:nvPicPr>
            <p:blipFill>
              <a:blip r:embed="rId65"/>
              <a:stretch>
                <a:fillRect/>
              </a:stretch>
            </p:blipFill>
            <p:spPr>
              <a:xfrm>
                <a:off x="1412849" y="5754832"/>
                <a:ext cx="4460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5" name="Ink 144">
                <a:extLst>
                  <a:ext uri="{FF2B5EF4-FFF2-40B4-BE49-F238E27FC236}">
                    <a16:creationId xmlns:a16="http://schemas.microsoft.com/office/drawing/2014/main" id="{61F80937-51A1-4AA4-934C-8B9EC4AE2F74}"/>
                  </a:ext>
                </a:extLst>
              </p14:cNvPr>
              <p14:cNvContentPartPr/>
              <p14:nvPr/>
            </p14:nvContentPartPr>
            <p14:xfrm>
              <a:off x="1415729" y="6017632"/>
              <a:ext cx="507960" cy="68760"/>
            </p14:xfrm>
          </p:contentPart>
        </mc:Choice>
        <mc:Fallback>
          <p:pic>
            <p:nvPicPr>
              <p:cNvPr id="145" name="Ink 144">
                <a:extLst>
                  <a:ext uri="{FF2B5EF4-FFF2-40B4-BE49-F238E27FC236}">
                    <a16:creationId xmlns:a16="http://schemas.microsoft.com/office/drawing/2014/main" id="{61F80937-51A1-4AA4-934C-8B9EC4AE2F74}"/>
                  </a:ext>
                </a:extLst>
              </p:cNvPr>
              <p:cNvPicPr/>
              <p:nvPr/>
            </p:nvPicPr>
            <p:blipFill>
              <a:blip r:embed="rId67"/>
              <a:stretch>
                <a:fillRect/>
              </a:stretch>
            </p:blipFill>
            <p:spPr>
              <a:xfrm>
                <a:off x="1407089" y="6008632"/>
                <a:ext cx="5256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6" name="Ink 145">
                <a:extLst>
                  <a:ext uri="{FF2B5EF4-FFF2-40B4-BE49-F238E27FC236}">
                    <a16:creationId xmlns:a16="http://schemas.microsoft.com/office/drawing/2014/main" id="{5CC53D43-753A-4545-AF14-59F3FD3016B8}"/>
                  </a:ext>
                </a:extLst>
              </p14:cNvPr>
              <p14:cNvContentPartPr/>
              <p14:nvPr/>
            </p14:nvContentPartPr>
            <p14:xfrm>
              <a:off x="1533089" y="4131232"/>
              <a:ext cx="372600" cy="46800"/>
            </p14:xfrm>
          </p:contentPart>
        </mc:Choice>
        <mc:Fallback>
          <p:pic>
            <p:nvPicPr>
              <p:cNvPr id="146" name="Ink 145">
                <a:extLst>
                  <a:ext uri="{FF2B5EF4-FFF2-40B4-BE49-F238E27FC236}">
                    <a16:creationId xmlns:a16="http://schemas.microsoft.com/office/drawing/2014/main" id="{5CC53D43-753A-4545-AF14-59F3FD3016B8}"/>
                  </a:ext>
                </a:extLst>
              </p:cNvPr>
              <p:cNvPicPr/>
              <p:nvPr/>
            </p:nvPicPr>
            <p:blipFill>
              <a:blip r:embed="rId69"/>
              <a:stretch>
                <a:fillRect/>
              </a:stretch>
            </p:blipFill>
            <p:spPr>
              <a:xfrm>
                <a:off x="1524449" y="4122592"/>
                <a:ext cx="390240" cy="64440"/>
              </a:xfrm>
              <a:prstGeom prst="rect">
                <a:avLst/>
              </a:prstGeom>
            </p:spPr>
          </p:pic>
        </mc:Fallback>
      </mc:AlternateContent>
      <p:grpSp>
        <p:nvGrpSpPr>
          <p:cNvPr id="149" name="Group 148">
            <a:extLst>
              <a:ext uri="{FF2B5EF4-FFF2-40B4-BE49-F238E27FC236}">
                <a16:creationId xmlns:a16="http://schemas.microsoft.com/office/drawing/2014/main" id="{2C40F079-82F2-44DB-AA8A-D08321F348DC}"/>
              </a:ext>
            </a:extLst>
          </p:cNvPr>
          <p:cNvGrpSpPr/>
          <p:nvPr/>
        </p:nvGrpSpPr>
        <p:grpSpPr>
          <a:xfrm>
            <a:off x="1491689" y="4314112"/>
            <a:ext cx="462600" cy="64080"/>
            <a:chOff x="1491689" y="4314112"/>
            <a:chExt cx="462600" cy="64080"/>
          </a:xfrm>
        </p:grpSpPr>
        <mc:AlternateContent xmlns:mc="http://schemas.openxmlformats.org/markup-compatibility/2006">
          <mc:Choice xmlns:p14="http://schemas.microsoft.com/office/powerpoint/2010/main" Requires="p14">
            <p:contentPart p14:bwMode="auto" r:id="rId70">
              <p14:nvContentPartPr>
                <p14:cNvPr id="147" name="Ink 146">
                  <a:extLst>
                    <a:ext uri="{FF2B5EF4-FFF2-40B4-BE49-F238E27FC236}">
                      <a16:creationId xmlns:a16="http://schemas.microsoft.com/office/drawing/2014/main" id="{A4351998-6AD0-47CE-A990-CD72D142B037}"/>
                    </a:ext>
                  </a:extLst>
                </p14:cNvPr>
                <p14:cNvContentPartPr/>
                <p14:nvPr/>
              </p14:nvContentPartPr>
              <p14:xfrm>
                <a:off x="1491689" y="4314112"/>
                <a:ext cx="382680" cy="64080"/>
              </p14:xfrm>
            </p:contentPart>
          </mc:Choice>
          <mc:Fallback>
            <p:pic>
              <p:nvPicPr>
                <p:cNvPr id="147" name="Ink 146">
                  <a:extLst>
                    <a:ext uri="{FF2B5EF4-FFF2-40B4-BE49-F238E27FC236}">
                      <a16:creationId xmlns:a16="http://schemas.microsoft.com/office/drawing/2014/main" id="{A4351998-6AD0-47CE-A990-CD72D142B037}"/>
                    </a:ext>
                  </a:extLst>
                </p:cNvPr>
                <p:cNvPicPr/>
                <p:nvPr/>
              </p:nvPicPr>
              <p:blipFill>
                <a:blip r:embed="rId71"/>
                <a:stretch>
                  <a:fillRect/>
                </a:stretch>
              </p:blipFill>
              <p:spPr>
                <a:xfrm>
                  <a:off x="1483049" y="4305472"/>
                  <a:ext cx="4003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8" name="Ink 147">
                  <a:extLst>
                    <a:ext uri="{FF2B5EF4-FFF2-40B4-BE49-F238E27FC236}">
                      <a16:creationId xmlns:a16="http://schemas.microsoft.com/office/drawing/2014/main" id="{6178297C-5720-4749-B7BE-682611F0975A}"/>
                    </a:ext>
                  </a:extLst>
                </p14:cNvPr>
                <p14:cNvContentPartPr/>
                <p14:nvPr/>
              </p14:nvContentPartPr>
              <p14:xfrm>
                <a:off x="1953929" y="4318432"/>
                <a:ext cx="360" cy="360"/>
              </p14:xfrm>
            </p:contentPart>
          </mc:Choice>
          <mc:Fallback>
            <p:pic>
              <p:nvPicPr>
                <p:cNvPr id="148" name="Ink 147">
                  <a:extLst>
                    <a:ext uri="{FF2B5EF4-FFF2-40B4-BE49-F238E27FC236}">
                      <a16:creationId xmlns:a16="http://schemas.microsoft.com/office/drawing/2014/main" id="{6178297C-5720-4749-B7BE-682611F0975A}"/>
                    </a:ext>
                  </a:extLst>
                </p:cNvPr>
                <p:cNvPicPr/>
                <p:nvPr/>
              </p:nvPicPr>
              <p:blipFill>
                <a:blip r:embed="rId73"/>
                <a:stretch>
                  <a:fillRect/>
                </a:stretch>
              </p:blipFill>
              <p:spPr>
                <a:xfrm>
                  <a:off x="1945289" y="4309792"/>
                  <a:ext cx="18000" cy="18000"/>
                </a:xfrm>
                <a:prstGeom prst="rect">
                  <a:avLst/>
                </a:prstGeom>
              </p:spPr>
            </p:pic>
          </mc:Fallback>
        </mc:AlternateContent>
      </p:grpSp>
      <p:grpSp>
        <p:nvGrpSpPr>
          <p:cNvPr id="152" name="Group 151">
            <a:extLst>
              <a:ext uri="{FF2B5EF4-FFF2-40B4-BE49-F238E27FC236}">
                <a16:creationId xmlns:a16="http://schemas.microsoft.com/office/drawing/2014/main" id="{639473A5-47FD-4248-AC83-0307681694D2}"/>
              </a:ext>
            </a:extLst>
          </p:cNvPr>
          <p:cNvGrpSpPr/>
          <p:nvPr/>
        </p:nvGrpSpPr>
        <p:grpSpPr>
          <a:xfrm>
            <a:off x="126209" y="139912"/>
            <a:ext cx="2172240" cy="512280"/>
            <a:chOff x="126209" y="139912"/>
            <a:chExt cx="2172240" cy="512280"/>
          </a:xfrm>
        </p:grpSpPr>
        <mc:AlternateContent xmlns:mc="http://schemas.openxmlformats.org/markup-compatibility/2006">
          <mc:Choice xmlns:p14="http://schemas.microsoft.com/office/powerpoint/2010/main" Requires="p14">
            <p:contentPart p14:bwMode="auto" r:id="rId74">
              <p14:nvContentPartPr>
                <p14:cNvPr id="127" name="Ink 126">
                  <a:extLst>
                    <a:ext uri="{FF2B5EF4-FFF2-40B4-BE49-F238E27FC236}">
                      <a16:creationId xmlns:a16="http://schemas.microsoft.com/office/drawing/2014/main" id="{138F99DB-1032-4109-B00B-A1C9627D51EC}"/>
                    </a:ext>
                  </a:extLst>
                </p14:cNvPr>
                <p14:cNvContentPartPr/>
                <p14:nvPr/>
              </p14:nvContentPartPr>
              <p14:xfrm>
                <a:off x="279569" y="342592"/>
                <a:ext cx="87120" cy="164880"/>
              </p14:xfrm>
            </p:contentPart>
          </mc:Choice>
          <mc:Fallback>
            <p:pic>
              <p:nvPicPr>
                <p:cNvPr id="127" name="Ink 126">
                  <a:extLst>
                    <a:ext uri="{FF2B5EF4-FFF2-40B4-BE49-F238E27FC236}">
                      <a16:creationId xmlns:a16="http://schemas.microsoft.com/office/drawing/2014/main" id="{138F99DB-1032-4109-B00B-A1C9627D51EC}"/>
                    </a:ext>
                  </a:extLst>
                </p:cNvPr>
                <p:cNvPicPr/>
                <p:nvPr/>
              </p:nvPicPr>
              <p:blipFill>
                <a:blip r:embed="rId75"/>
                <a:stretch>
                  <a:fillRect/>
                </a:stretch>
              </p:blipFill>
              <p:spPr>
                <a:xfrm>
                  <a:off x="270569" y="333952"/>
                  <a:ext cx="1047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8" name="Ink 127">
                  <a:extLst>
                    <a:ext uri="{FF2B5EF4-FFF2-40B4-BE49-F238E27FC236}">
                      <a16:creationId xmlns:a16="http://schemas.microsoft.com/office/drawing/2014/main" id="{9C5C5088-713E-4259-9FC7-4B11069C408D}"/>
                    </a:ext>
                  </a:extLst>
                </p14:cNvPr>
                <p14:cNvContentPartPr/>
                <p14:nvPr/>
              </p14:nvContentPartPr>
              <p14:xfrm>
                <a:off x="269129" y="422152"/>
                <a:ext cx="102960" cy="23040"/>
              </p14:xfrm>
            </p:contentPart>
          </mc:Choice>
          <mc:Fallback>
            <p:pic>
              <p:nvPicPr>
                <p:cNvPr id="128" name="Ink 127">
                  <a:extLst>
                    <a:ext uri="{FF2B5EF4-FFF2-40B4-BE49-F238E27FC236}">
                      <a16:creationId xmlns:a16="http://schemas.microsoft.com/office/drawing/2014/main" id="{9C5C5088-713E-4259-9FC7-4B11069C408D}"/>
                    </a:ext>
                  </a:extLst>
                </p:cNvPr>
                <p:cNvPicPr/>
                <p:nvPr/>
              </p:nvPicPr>
              <p:blipFill>
                <a:blip r:embed="rId77"/>
                <a:stretch>
                  <a:fillRect/>
                </a:stretch>
              </p:blipFill>
              <p:spPr>
                <a:xfrm>
                  <a:off x="260489" y="413512"/>
                  <a:ext cx="1206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9" name="Ink 128">
                  <a:extLst>
                    <a:ext uri="{FF2B5EF4-FFF2-40B4-BE49-F238E27FC236}">
                      <a16:creationId xmlns:a16="http://schemas.microsoft.com/office/drawing/2014/main" id="{1B4A6069-5D62-4C75-998A-E0B5E0EBCD55}"/>
                    </a:ext>
                  </a:extLst>
                </p14:cNvPr>
                <p14:cNvContentPartPr/>
                <p14:nvPr/>
              </p14:nvContentPartPr>
              <p14:xfrm>
                <a:off x="440489" y="287512"/>
                <a:ext cx="9720" cy="197280"/>
              </p14:xfrm>
            </p:contentPart>
          </mc:Choice>
          <mc:Fallback>
            <p:pic>
              <p:nvPicPr>
                <p:cNvPr id="129" name="Ink 128">
                  <a:extLst>
                    <a:ext uri="{FF2B5EF4-FFF2-40B4-BE49-F238E27FC236}">
                      <a16:creationId xmlns:a16="http://schemas.microsoft.com/office/drawing/2014/main" id="{1B4A6069-5D62-4C75-998A-E0B5E0EBCD55}"/>
                    </a:ext>
                  </a:extLst>
                </p:cNvPr>
                <p:cNvPicPr/>
                <p:nvPr/>
              </p:nvPicPr>
              <p:blipFill>
                <a:blip r:embed="rId79"/>
                <a:stretch>
                  <a:fillRect/>
                </a:stretch>
              </p:blipFill>
              <p:spPr>
                <a:xfrm>
                  <a:off x="431849" y="278512"/>
                  <a:ext cx="273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0" name="Ink 129">
                  <a:extLst>
                    <a:ext uri="{FF2B5EF4-FFF2-40B4-BE49-F238E27FC236}">
                      <a16:creationId xmlns:a16="http://schemas.microsoft.com/office/drawing/2014/main" id="{9D659948-A098-4D0E-BD36-ADE56039AEFB}"/>
                    </a:ext>
                  </a:extLst>
                </p14:cNvPr>
                <p14:cNvContentPartPr/>
                <p14:nvPr/>
              </p14:nvContentPartPr>
              <p14:xfrm>
                <a:off x="400529" y="297232"/>
                <a:ext cx="150480" cy="145800"/>
              </p14:xfrm>
            </p:contentPart>
          </mc:Choice>
          <mc:Fallback>
            <p:pic>
              <p:nvPicPr>
                <p:cNvPr id="130" name="Ink 129">
                  <a:extLst>
                    <a:ext uri="{FF2B5EF4-FFF2-40B4-BE49-F238E27FC236}">
                      <a16:creationId xmlns:a16="http://schemas.microsoft.com/office/drawing/2014/main" id="{9D659948-A098-4D0E-BD36-ADE56039AEFB}"/>
                    </a:ext>
                  </a:extLst>
                </p:cNvPr>
                <p:cNvPicPr/>
                <p:nvPr/>
              </p:nvPicPr>
              <p:blipFill>
                <a:blip r:embed="rId81"/>
                <a:stretch>
                  <a:fillRect/>
                </a:stretch>
              </p:blipFill>
              <p:spPr>
                <a:xfrm>
                  <a:off x="391529" y="288232"/>
                  <a:ext cx="1681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1" name="Ink 130">
                  <a:extLst>
                    <a:ext uri="{FF2B5EF4-FFF2-40B4-BE49-F238E27FC236}">
                      <a16:creationId xmlns:a16="http://schemas.microsoft.com/office/drawing/2014/main" id="{FF0CD113-90D0-43BC-9F4A-7DCAB875A8B5}"/>
                    </a:ext>
                  </a:extLst>
                </p14:cNvPr>
                <p14:cNvContentPartPr/>
                <p14:nvPr/>
              </p14:nvContentPartPr>
              <p14:xfrm>
                <a:off x="557489" y="327112"/>
                <a:ext cx="133920" cy="106560"/>
              </p14:xfrm>
            </p:contentPart>
          </mc:Choice>
          <mc:Fallback>
            <p:pic>
              <p:nvPicPr>
                <p:cNvPr id="131" name="Ink 130">
                  <a:extLst>
                    <a:ext uri="{FF2B5EF4-FFF2-40B4-BE49-F238E27FC236}">
                      <a16:creationId xmlns:a16="http://schemas.microsoft.com/office/drawing/2014/main" id="{FF0CD113-90D0-43BC-9F4A-7DCAB875A8B5}"/>
                    </a:ext>
                  </a:extLst>
                </p:cNvPr>
                <p:cNvPicPr/>
                <p:nvPr/>
              </p:nvPicPr>
              <p:blipFill>
                <a:blip r:embed="rId83"/>
                <a:stretch>
                  <a:fillRect/>
                </a:stretch>
              </p:blipFill>
              <p:spPr>
                <a:xfrm>
                  <a:off x="548489" y="318472"/>
                  <a:ext cx="1515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2" name="Ink 131">
                  <a:extLst>
                    <a:ext uri="{FF2B5EF4-FFF2-40B4-BE49-F238E27FC236}">
                      <a16:creationId xmlns:a16="http://schemas.microsoft.com/office/drawing/2014/main" id="{75A06F02-F80D-40A0-8C20-810BADBD0472}"/>
                    </a:ext>
                  </a:extLst>
                </p14:cNvPr>
                <p14:cNvContentPartPr/>
                <p14:nvPr/>
              </p14:nvContentPartPr>
              <p14:xfrm>
                <a:off x="675209" y="304072"/>
                <a:ext cx="154080" cy="109440"/>
              </p14:xfrm>
            </p:contentPart>
          </mc:Choice>
          <mc:Fallback>
            <p:pic>
              <p:nvPicPr>
                <p:cNvPr id="132" name="Ink 131">
                  <a:extLst>
                    <a:ext uri="{FF2B5EF4-FFF2-40B4-BE49-F238E27FC236}">
                      <a16:creationId xmlns:a16="http://schemas.microsoft.com/office/drawing/2014/main" id="{75A06F02-F80D-40A0-8C20-810BADBD0472}"/>
                    </a:ext>
                  </a:extLst>
                </p:cNvPr>
                <p:cNvPicPr/>
                <p:nvPr/>
              </p:nvPicPr>
              <p:blipFill>
                <a:blip r:embed="rId85"/>
                <a:stretch>
                  <a:fillRect/>
                </a:stretch>
              </p:blipFill>
              <p:spPr>
                <a:xfrm>
                  <a:off x="666209" y="295432"/>
                  <a:ext cx="1717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3" name="Ink 132">
                  <a:extLst>
                    <a:ext uri="{FF2B5EF4-FFF2-40B4-BE49-F238E27FC236}">
                      <a16:creationId xmlns:a16="http://schemas.microsoft.com/office/drawing/2014/main" id="{E8536993-AB2E-4311-8449-DA1597AD3BD4}"/>
                    </a:ext>
                  </a:extLst>
                </p14:cNvPr>
                <p14:cNvContentPartPr/>
                <p14:nvPr/>
              </p14:nvContentPartPr>
              <p14:xfrm>
                <a:off x="852329" y="169072"/>
                <a:ext cx="36720" cy="239040"/>
              </p14:xfrm>
            </p:contentPart>
          </mc:Choice>
          <mc:Fallback>
            <p:pic>
              <p:nvPicPr>
                <p:cNvPr id="133" name="Ink 132">
                  <a:extLst>
                    <a:ext uri="{FF2B5EF4-FFF2-40B4-BE49-F238E27FC236}">
                      <a16:creationId xmlns:a16="http://schemas.microsoft.com/office/drawing/2014/main" id="{E8536993-AB2E-4311-8449-DA1597AD3BD4}"/>
                    </a:ext>
                  </a:extLst>
                </p:cNvPr>
                <p:cNvPicPr/>
                <p:nvPr/>
              </p:nvPicPr>
              <p:blipFill>
                <a:blip r:embed="rId87"/>
                <a:stretch>
                  <a:fillRect/>
                </a:stretch>
              </p:blipFill>
              <p:spPr>
                <a:xfrm>
                  <a:off x="843329" y="160432"/>
                  <a:ext cx="543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4" name="Ink 133">
                  <a:extLst>
                    <a:ext uri="{FF2B5EF4-FFF2-40B4-BE49-F238E27FC236}">
                      <a16:creationId xmlns:a16="http://schemas.microsoft.com/office/drawing/2014/main" id="{975D6341-23C1-43C7-8A9B-4C227A445A8E}"/>
                    </a:ext>
                  </a:extLst>
                </p14:cNvPr>
                <p14:cNvContentPartPr/>
                <p14:nvPr/>
              </p14:nvContentPartPr>
              <p14:xfrm>
                <a:off x="847649" y="269872"/>
                <a:ext cx="78480" cy="12960"/>
              </p14:xfrm>
            </p:contentPart>
          </mc:Choice>
          <mc:Fallback>
            <p:pic>
              <p:nvPicPr>
                <p:cNvPr id="134" name="Ink 133">
                  <a:extLst>
                    <a:ext uri="{FF2B5EF4-FFF2-40B4-BE49-F238E27FC236}">
                      <a16:creationId xmlns:a16="http://schemas.microsoft.com/office/drawing/2014/main" id="{975D6341-23C1-43C7-8A9B-4C227A445A8E}"/>
                    </a:ext>
                  </a:extLst>
                </p:cNvPr>
                <p:cNvPicPr/>
                <p:nvPr/>
              </p:nvPicPr>
              <p:blipFill>
                <a:blip r:embed="rId89"/>
                <a:stretch>
                  <a:fillRect/>
                </a:stretch>
              </p:blipFill>
              <p:spPr>
                <a:xfrm>
                  <a:off x="838649" y="260872"/>
                  <a:ext cx="961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5" name="Ink 134">
                  <a:extLst>
                    <a:ext uri="{FF2B5EF4-FFF2-40B4-BE49-F238E27FC236}">
                      <a16:creationId xmlns:a16="http://schemas.microsoft.com/office/drawing/2014/main" id="{A6ABB8F0-3D1A-47B9-A9CF-73770389D3BC}"/>
                    </a:ext>
                  </a:extLst>
                </p14:cNvPr>
                <p14:cNvContentPartPr/>
                <p14:nvPr/>
              </p14:nvContentPartPr>
              <p14:xfrm>
                <a:off x="1058249" y="139912"/>
                <a:ext cx="108360" cy="202680"/>
              </p14:xfrm>
            </p:contentPart>
          </mc:Choice>
          <mc:Fallback>
            <p:pic>
              <p:nvPicPr>
                <p:cNvPr id="135" name="Ink 134">
                  <a:extLst>
                    <a:ext uri="{FF2B5EF4-FFF2-40B4-BE49-F238E27FC236}">
                      <a16:creationId xmlns:a16="http://schemas.microsoft.com/office/drawing/2014/main" id="{A6ABB8F0-3D1A-47B9-A9CF-73770389D3BC}"/>
                    </a:ext>
                  </a:extLst>
                </p:cNvPr>
                <p:cNvPicPr/>
                <p:nvPr/>
              </p:nvPicPr>
              <p:blipFill>
                <a:blip r:embed="rId91"/>
                <a:stretch>
                  <a:fillRect/>
                </a:stretch>
              </p:blipFill>
              <p:spPr>
                <a:xfrm>
                  <a:off x="1049609" y="130912"/>
                  <a:ext cx="1260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6" name="Ink 135">
                  <a:extLst>
                    <a:ext uri="{FF2B5EF4-FFF2-40B4-BE49-F238E27FC236}">
                      <a16:creationId xmlns:a16="http://schemas.microsoft.com/office/drawing/2014/main" id="{AFB2A503-8316-44C7-BD28-F18762F83F28}"/>
                    </a:ext>
                  </a:extLst>
                </p14:cNvPr>
                <p14:cNvContentPartPr/>
                <p14:nvPr/>
              </p14:nvContentPartPr>
              <p14:xfrm>
                <a:off x="1276049" y="173032"/>
                <a:ext cx="127080" cy="146520"/>
              </p14:xfrm>
            </p:contentPart>
          </mc:Choice>
          <mc:Fallback>
            <p:pic>
              <p:nvPicPr>
                <p:cNvPr id="136" name="Ink 135">
                  <a:extLst>
                    <a:ext uri="{FF2B5EF4-FFF2-40B4-BE49-F238E27FC236}">
                      <a16:creationId xmlns:a16="http://schemas.microsoft.com/office/drawing/2014/main" id="{AFB2A503-8316-44C7-BD28-F18762F83F28}"/>
                    </a:ext>
                  </a:extLst>
                </p:cNvPr>
                <p:cNvPicPr/>
                <p:nvPr/>
              </p:nvPicPr>
              <p:blipFill>
                <a:blip r:embed="rId93"/>
                <a:stretch>
                  <a:fillRect/>
                </a:stretch>
              </p:blipFill>
              <p:spPr>
                <a:xfrm>
                  <a:off x="1267049" y="164392"/>
                  <a:ext cx="1447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7" name="Ink 136">
                  <a:extLst>
                    <a:ext uri="{FF2B5EF4-FFF2-40B4-BE49-F238E27FC236}">
                      <a16:creationId xmlns:a16="http://schemas.microsoft.com/office/drawing/2014/main" id="{73D6B975-2521-4767-8C53-200BA5ABA899}"/>
                    </a:ext>
                  </a:extLst>
                </p14:cNvPr>
                <p14:cNvContentPartPr/>
                <p14:nvPr/>
              </p14:nvContentPartPr>
              <p14:xfrm>
                <a:off x="1390889" y="232072"/>
                <a:ext cx="127800" cy="82800"/>
              </p14:xfrm>
            </p:contentPart>
          </mc:Choice>
          <mc:Fallback>
            <p:pic>
              <p:nvPicPr>
                <p:cNvPr id="137" name="Ink 136">
                  <a:extLst>
                    <a:ext uri="{FF2B5EF4-FFF2-40B4-BE49-F238E27FC236}">
                      <a16:creationId xmlns:a16="http://schemas.microsoft.com/office/drawing/2014/main" id="{73D6B975-2521-4767-8C53-200BA5ABA899}"/>
                    </a:ext>
                  </a:extLst>
                </p:cNvPr>
                <p:cNvPicPr/>
                <p:nvPr/>
              </p:nvPicPr>
              <p:blipFill>
                <a:blip r:embed="rId95"/>
                <a:stretch>
                  <a:fillRect/>
                </a:stretch>
              </p:blipFill>
              <p:spPr>
                <a:xfrm>
                  <a:off x="1381889" y="223072"/>
                  <a:ext cx="1454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8" name="Ink 137">
                  <a:extLst>
                    <a:ext uri="{FF2B5EF4-FFF2-40B4-BE49-F238E27FC236}">
                      <a16:creationId xmlns:a16="http://schemas.microsoft.com/office/drawing/2014/main" id="{E70523DA-0F45-401A-AFAC-91B55248713B}"/>
                    </a:ext>
                  </a:extLst>
                </p14:cNvPr>
                <p14:cNvContentPartPr/>
                <p14:nvPr/>
              </p14:nvContentPartPr>
              <p14:xfrm>
                <a:off x="1532369" y="162952"/>
                <a:ext cx="56160" cy="157680"/>
              </p14:xfrm>
            </p:contentPart>
          </mc:Choice>
          <mc:Fallback>
            <p:pic>
              <p:nvPicPr>
                <p:cNvPr id="138" name="Ink 137">
                  <a:extLst>
                    <a:ext uri="{FF2B5EF4-FFF2-40B4-BE49-F238E27FC236}">
                      <a16:creationId xmlns:a16="http://schemas.microsoft.com/office/drawing/2014/main" id="{E70523DA-0F45-401A-AFAC-91B55248713B}"/>
                    </a:ext>
                  </a:extLst>
                </p:cNvPr>
                <p:cNvPicPr/>
                <p:nvPr/>
              </p:nvPicPr>
              <p:blipFill>
                <a:blip r:embed="rId97"/>
                <a:stretch>
                  <a:fillRect/>
                </a:stretch>
              </p:blipFill>
              <p:spPr>
                <a:xfrm>
                  <a:off x="1523369" y="153952"/>
                  <a:ext cx="738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9" name="Ink 138">
                  <a:extLst>
                    <a:ext uri="{FF2B5EF4-FFF2-40B4-BE49-F238E27FC236}">
                      <a16:creationId xmlns:a16="http://schemas.microsoft.com/office/drawing/2014/main" id="{997DB446-DEAC-457A-A63B-C89C503AC82C}"/>
                    </a:ext>
                  </a:extLst>
                </p14:cNvPr>
                <p14:cNvContentPartPr/>
                <p14:nvPr/>
              </p14:nvContentPartPr>
              <p14:xfrm>
                <a:off x="1593929" y="142432"/>
                <a:ext cx="402480" cy="184680"/>
              </p14:xfrm>
            </p:contentPart>
          </mc:Choice>
          <mc:Fallback>
            <p:pic>
              <p:nvPicPr>
                <p:cNvPr id="139" name="Ink 138">
                  <a:extLst>
                    <a:ext uri="{FF2B5EF4-FFF2-40B4-BE49-F238E27FC236}">
                      <a16:creationId xmlns:a16="http://schemas.microsoft.com/office/drawing/2014/main" id="{997DB446-DEAC-457A-A63B-C89C503AC82C}"/>
                    </a:ext>
                  </a:extLst>
                </p:cNvPr>
                <p:cNvPicPr/>
                <p:nvPr/>
              </p:nvPicPr>
              <p:blipFill>
                <a:blip r:embed="rId99"/>
                <a:stretch>
                  <a:fillRect/>
                </a:stretch>
              </p:blipFill>
              <p:spPr>
                <a:xfrm>
                  <a:off x="1585289" y="133432"/>
                  <a:ext cx="4201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0" name="Ink 139">
                  <a:extLst>
                    <a:ext uri="{FF2B5EF4-FFF2-40B4-BE49-F238E27FC236}">
                      <a16:creationId xmlns:a16="http://schemas.microsoft.com/office/drawing/2014/main" id="{775036A6-3D5E-46E3-B7C7-8CF2B11056B5}"/>
                    </a:ext>
                  </a:extLst>
                </p14:cNvPr>
                <p14:cNvContentPartPr/>
                <p14:nvPr/>
              </p14:nvContentPartPr>
              <p14:xfrm>
                <a:off x="126209" y="318832"/>
                <a:ext cx="2172240" cy="333360"/>
              </p14:xfrm>
            </p:contentPart>
          </mc:Choice>
          <mc:Fallback>
            <p:pic>
              <p:nvPicPr>
                <p:cNvPr id="140" name="Ink 139">
                  <a:extLst>
                    <a:ext uri="{FF2B5EF4-FFF2-40B4-BE49-F238E27FC236}">
                      <a16:creationId xmlns:a16="http://schemas.microsoft.com/office/drawing/2014/main" id="{775036A6-3D5E-46E3-B7C7-8CF2B11056B5}"/>
                    </a:ext>
                  </a:extLst>
                </p:cNvPr>
                <p:cNvPicPr/>
                <p:nvPr/>
              </p:nvPicPr>
              <p:blipFill>
                <a:blip r:embed="rId101"/>
                <a:stretch>
                  <a:fillRect/>
                </a:stretch>
              </p:blipFill>
              <p:spPr>
                <a:xfrm>
                  <a:off x="117569" y="309832"/>
                  <a:ext cx="218988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50" name="Ink 149">
                  <a:extLst>
                    <a:ext uri="{FF2B5EF4-FFF2-40B4-BE49-F238E27FC236}">
                      <a16:creationId xmlns:a16="http://schemas.microsoft.com/office/drawing/2014/main" id="{62F01DE9-BCF7-4449-8E05-6EC5E98471A9}"/>
                    </a:ext>
                  </a:extLst>
                </p14:cNvPr>
                <p14:cNvContentPartPr/>
                <p14:nvPr/>
              </p14:nvContentPartPr>
              <p14:xfrm>
                <a:off x="1046729" y="178792"/>
                <a:ext cx="155520" cy="345240"/>
              </p14:xfrm>
            </p:contentPart>
          </mc:Choice>
          <mc:Fallback>
            <p:pic>
              <p:nvPicPr>
                <p:cNvPr id="150" name="Ink 149">
                  <a:extLst>
                    <a:ext uri="{FF2B5EF4-FFF2-40B4-BE49-F238E27FC236}">
                      <a16:creationId xmlns:a16="http://schemas.microsoft.com/office/drawing/2014/main" id="{62F01DE9-BCF7-4449-8E05-6EC5E98471A9}"/>
                    </a:ext>
                  </a:extLst>
                </p:cNvPr>
                <p:cNvPicPr/>
                <p:nvPr/>
              </p:nvPicPr>
              <p:blipFill>
                <a:blip r:embed="rId103"/>
                <a:stretch>
                  <a:fillRect/>
                </a:stretch>
              </p:blipFill>
              <p:spPr>
                <a:xfrm>
                  <a:off x="1038089" y="170152"/>
                  <a:ext cx="17316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1" name="Ink 150">
                  <a:extLst>
                    <a:ext uri="{FF2B5EF4-FFF2-40B4-BE49-F238E27FC236}">
                      <a16:creationId xmlns:a16="http://schemas.microsoft.com/office/drawing/2014/main" id="{B0EC7AF7-D072-4D84-A426-D0D8D0627D1A}"/>
                    </a:ext>
                  </a:extLst>
                </p14:cNvPr>
                <p14:cNvContentPartPr/>
                <p14:nvPr/>
              </p14:nvContentPartPr>
              <p14:xfrm>
                <a:off x="1029089" y="162232"/>
                <a:ext cx="185400" cy="380160"/>
              </p14:xfrm>
            </p:contentPart>
          </mc:Choice>
          <mc:Fallback>
            <p:pic>
              <p:nvPicPr>
                <p:cNvPr id="151" name="Ink 150">
                  <a:extLst>
                    <a:ext uri="{FF2B5EF4-FFF2-40B4-BE49-F238E27FC236}">
                      <a16:creationId xmlns:a16="http://schemas.microsoft.com/office/drawing/2014/main" id="{B0EC7AF7-D072-4D84-A426-D0D8D0627D1A}"/>
                    </a:ext>
                  </a:extLst>
                </p:cNvPr>
                <p:cNvPicPr/>
                <p:nvPr/>
              </p:nvPicPr>
              <p:blipFill>
                <a:blip r:embed="rId105"/>
                <a:stretch>
                  <a:fillRect/>
                </a:stretch>
              </p:blipFill>
              <p:spPr>
                <a:xfrm>
                  <a:off x="1020089" y="153592"/>
                  <a:ext cx="203040" cy="397800"/>
                </a:xfrm>
                <a:prstGeom prst="rect">
                  <a:avLst/>
                </a:prstGeom>
              </p:spPr>
            </p:pic>
          </mc:Fallback>
        </mc:AlternateContent>
      </p:grpSp>
      <p:grpSp>
        <p:nvGrpSpPr>
          <p:cNvPr id="160" name="Group 159">
            <a:extLst>
              <a:ext uri="{FF2B5EF4-FFF2-40B4-BE49-F238E27FC236}">
                <a16:creationId xmlns:a16="http://schemas.microsoft.com/office/drawing/2014/main" id="{47641D51-AEC2-4796-A6A0-B6A153BA30C0}"/>
              </a:ext>
            </a:extLst>
          </p:cNvPr>
          <p:cNvGrpSpPr/>
          <p:nvPr/>
        </p:nvGrpSpPr>
        <p:grpSpPr>
          <a:xfrm>
            <a:off x="2171009" y="4588432"/>
            <a:ext cx="582480" cy="223920"/>
            <a:chOff x="2171009" y="4588432"/>
            <a:chExt cx="582480" cy="223920"/>
          </a:xfrm>
        </p:grpSpPr>
        <mc:AlternateContent xmlns:mc="http://schemas.openxmlformats.org/markup-compatibility/2006">
          <mc:Choice xmlns:p14="http://schemas.microsoft.com/office/powerpoint/2010/main" Requires="p14">
            <p:contentPart p14:bwMode="auto" r:id="rId106">
              <p14:nvContentPartPr>
                <p14:cNvPr id="153" name="Ink 152">
                  <a:extLst>
                    <a:ext uri="{FF2B5EF4-FFF2-40B4-BE49-F238E27FC236}">
                      <a16:creationId xmlns:a16="http://schemas.microsoft.com/office/drawing/2014/main" id="{3B7C19B9-203C-47FF-AD53-C3B6EAA563DA}"/>
                    </a:ext>
                  </a:extLst>
                </p14:cNvPr>
                <p14:cNvContentPartPr/>
                <p14:nvPr/>
              </p14:nvContentPartPr>
              <p14:xfrm>
                <a:off x="2222129" y="4588432"/>
                <a:ext cx="12600" cy="219240"/>
              </p14:xfrm>
            </p:contentPart>
          </mc:Choice>
          <mc:Fallback>
            <p:pic>
              <p:nvPicPr>
                <p:cNvPr id="153" name="Ink 152">
                  <a:extLst>
                    <a:ext uri="{FF2B5EF4-FFF2-40B4-BE49-F238E27FC236}">
                      <a16:creationId xmlns:a16="http://schemas.microsoft.com/office/drawing/2014/main" id="{3B7C19B9-203C-47FF-AD53-C3B6EAA563DA}"/>
                    </a:ext>
                  </a:extLst>
                </p:cNvPr>
                <p:cNvPicPr/>
                <p:nvPr/>
              </p:nvPicPr>
              <p:blipFill>
                <a:blip r:embed="rId107"/>
                <a:stretch>
                  <a:fillRect/>
                </a:stretch>
              </p:blipFill>
              <p:spPr>
                <a:xfrm>
                  <a:off x="2213489" y="4579432"/>
                  <a:ext cx="302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4" name="Ink 153">
                  <a:extLst>
                    <a:ext uri="{FF2B5EF4-FFF2-40B4-BE49-F238E27FC236}">
                      <a16:creationId xmlns:a16="http://schemas.microsoft.com/office/drawing/2014/main" id="{C74A7B74-32C0-4DD2-AB9B-EC346B6E559D}"/>
                    </a:ext>
                  </a:extLst>
                </p14:cNvPr>
                <p14:cNvContentPartPr/>
                <p14:nvPr/>
              </p14:nvContentPartPr>
              <p14:xfrm>
                <a:off x="2201969" y="4601752"/>
                <a:ext cx="46800" cy="38160"/>
              </p14:xfrm>
            </p:contentPart>
          </mc:Choice>
          <mc:Fallback>
            <p:pic>
              <p:nvPicPr>
                <p:cNvPr id="154" name="Ink 153">
                  <a:extLst>
                    <a:ext uri="{FF2B5EF4-FFF2-40B4-BE49-F238E27FC236}">
                      <a16:creationId xmlns:a16="http://schemas.microsoft.com/office/drawing/2014/main" id="{C74A7B74-32C0-4DD2-AB9B-EC346B6E559D}"/>
                    </a:ext>
                  </a:extLst>
                </p:cNvPr>
                <p:cNvPicPr/>
                <p:nvPr/>
              </p:nvPicPr>
              <p:blipFill>
                <a:blip r:embed="rId109"/>
                <a:stretch>
                  <a:fillRect/>
                </a:stretch>
              </p:blipFill>
              <p:spPr>
                <a:xfrm>
                  <a:off x="2192969" y="4593112"/>
                  <a:ext cx="644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5" name="Ink 154">
                  <a:extLst>
                    <a:ext uri="{FF2B5EF4-FFF2-40B4-BE49-F238E27FC236}">
                      <a16:creationId xmlns:a16="http://schemas.microsoft.com/office/drawing/2014/main" id="{3DB3B2B6-89A0-4644-8917-CEE708BD5E8E}"/>
                    </a:ext>
                  </a:extLst>
                </p14:cNvPr>
                <p14:cNvContentPartPr/>
                <p14:nvPr/>
              </p14:nvContentPartPr>
              <p14:xfrm>
                <a:off x="2171009" y="4763392"/>
                <a:ext cx="100080" cy="17280"/>
              </p14:xfrm>
            </p:contentPart>
          </mc:Choice>
          <mc:Fallback>
            <p:pic>
              <p:nvPicPr>
                <p:cNvPr id="155" name="Ink 154">
                  <a:extLst>
                    <a:ext uri="{FF2B5EF4-FFF2-40B4-BE49-F238E27FC236}">
                      <a16:creationId xmlns:a16="http://schemas.microsoft.com/office/drawing/2014/main" id="{3DB3B2B6-89A0-4644-8917-CEE708BD5E8E}"/>
                    </a:ext>
                  </a:extLst>
                </p:cNvPr>
                <p:cNvPicPr/>
                <p:nvPr/>
              </p:nvPicPr>
              <p:blipFill>
                <a:blip r:embed="rId111"/>
                <a:stretch>
                  <a:fillRect/>
                </a:stretch>
              </p:blipFill>
              <p:spPr>
                <a:xfrm>
                  <a:off x="2162369" y="4754752"/>
                  <a:ext cx="1177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56" name="Ink 155">
                  <a:extLst>
                    <a:ext uri="{FF2B5EF4-FFF2-40B4-BE49-F238E27FC236}">
                      <a16:creationId xmlns:a16="http://schemas.microsoft.com/office/drawing/2014/main" id="{432CC578-10CA-4F0E-B8FC-3820566C42B0}"/>
                    </a:ext>
                  </a:extLst>
                </p14:cNvPr>
                <p14:cNvContentPartPr/>
                <p14:nvPr/>
              </p14:nvContentPartPr>
              <p14:xfrm>
                <a:off x="2296289" y="4723792"/>
                <a:ext cx="169200" cy="88560"/>
              </p14:xfrm>
            </p:contentPart>
          </mc:Choice>
          <mc:Fallback>
            <p:pic>
              <p:nvPicPr>
                <p:cNvPr id="156" name="Ink 155">
                  <a:extLst>
                    <a:ext uri="{FF2B5EF4-FFF2-40B4-BE49-F238E27FC236}">
                      <a16:creationId xmlns:a16="http://schemas.microsoft.com/office/drawing/2014/main" id="{432CC578-10CA-4F0E-B8FC-3820566C42B0}"/>
                    </a:ext>
                  </a:extLst>
                </p:cNvPr>
                <p:cNvPicPr/>
                <p:nvPr/>
              </p:nvPicPr>
              <p:blipFill>
                <a:blip r:embed="rId113"/>
                <a:stretch>
                  <a:fillRect/>
                </a:stretch>
              </p:blipFill>
              <p:spPr>
                <a:xfrm>
                  <a:off x="2287649" y="4714792"/>
                  <a:ext cx="1868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7" name="Ink 156">
                  <a:extLst>
                    <a:ext uri="{FF2B5EF4-FFF2-40B4-BE49-F238E27FC236}">
                      <a16:creationId xmlns:a16="http://schemas.microsoft.com/office/drawing/2014/main" id="{97777BC0-0311-4058-A7EA-374392E095B9}"/>
                    </a:ext>
                  </a:extLst>
                </p14:cNvPr>
                <p14:cNvContentPartPr/>
                <p14:nvPr/>
              </p14:nvContentPartPr>
              <p14:xfrm>
                <a:off x="2493209" y="4719832"/>
                <a:ext cx="151200" cy="73800"/>
              </p14:xfrm>
            </p:contentPart>
          </mc:Choice>
          <mc:Fallback>
            <p:pic>
              <p:nvPicPr>
                <p:cNvPr id="157" name="Ink 156">
                  <a:extLst>
                    <a:ext uri="{FF2B5EF4-FFF2-40B4-BE49-F238E27FC236}">
                      <a16:creationId xmlns:a16="http://schemas.microsoft.com/office/drawing/2014/main" id="{97777BC0-0311-4058-A7EA-374392E095B9}"/>
                    </a:ext>
                  </a:extLst>
                </p:cNvPr>
                <p:cNvPicPr/>
                <p:nvPr/>
              </p:nvPicPr>
              <p:blipFill>
                <a:blip r:embed="rId115"/>
                <a:stretch>
                  <a:fillRect/>
                </a:stretch>
              </p:blipFill>
              <p:spPr>
                <a:xfrm>
                  <a:off x="2484569" y="4711192"/>
                  <a:ext cx="1688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8" name="Ink 157">
                  <a:extLst>
                    <a:ext uri="{FF2B5EF4-FFF2-40B4-BE49-F238E27FC236}">
                      <a16:creationId xmlns:a16="http://schemas.microsoft.com/office/drawing/2014/main" id="{E3A667BD-D9BC-4DD7-B60F-5684184E6E6E}"/>
                    </a:ext>
                  </a:extLst>
                </p14:cNvPr>
                <p14:cNvContentPartPr/>
                <p14:nvPr/>
              </p14:nvContentPartPr>
              <p14:xfrm>
                <a:off x="2617409" y="4698232"/>
                <a:ext cx="84240" cy="109440"/>
              </p14:xfrm>
            </p:contentPart>
          </mc:Choice>
          <mc:Fallback>
            <p:pic>
              <p:nvPicPr>
                <p:cNvPr id="158" name="Ink 157">
                  <a:extLst>
                    <a:ext uri="{FF2B5EF4-FFF2-40B4-BE49-F238E27FC236}">
                      <a16:creationId xmlns:a16="http://schemas.microsoft.com/office/drawing/2014/main" id="{E3A667BD-D9BC-4DD7-B60F-5684184E6E6E}"/>
                    </a:ext>
                  </a:extLst>
                </p:cNvPr>
                <p:cNvPicPr/>
                <p:nvPr/>
              </p:nvPicPr>
              <p:blipFill>
                <a:blip r:embed="rId117"/>
                <a:stretch>
                  <a:fillRect/>
                </a:stretch>
              </p:blipFill>
              <p:spPr>
                <a:xfrm>
                  <a:off x="2608409" y="4689232"/>
                  <a:ext cx="101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9" name="Ink 158">
                  <a:extLst>
                    <a:ext uri="{FF2B5EF4-FFF2-40B4-BE49-F238E27FC236}">
                      <a16:creationId xmlns:a16="http://schemas.microsoft.com/office/drawing/2014/main" id="{41CACA16-F69C-4C9C-8312-387F28432347}"/>
                    </a:ext>
                  </a:extLst>
                </p14:cNvPr>
                <p14:cNvContentPartPr/>
                <p14:nvPr/>
              </p14:nvContentPartPr>
              <p14:xfrm>
                <a:off x="2737289" y="4745032"/>
                <a:ext cx="16200" cy="4680"/>
              </p14:xfrm>
            </p:contentPart>
          </mc:Choice>
          <mc:Fallback>
            <p:pic>
              <p:nvPicPr>
                <p:cNvPr id="159" name="Ink 158">
                  <a:extLst>
                    <a:ext uri="{FF2B5EF4-FFF2-40B4-BE49-F238E27FC236}">
                      <a16:creationId xmlns:a16="http://schemas.microsoft.com/office/drawing/2014/main" id="{41CACA16-F69C-4C9C-8312-387F28432347}"/>
                    </a:ext>
                  </a:extLst>
                </p:cNvPr>
                <p:cNvPicPr/>
                <p:nvPr/>
              </p:nvPicPr>
              <p:blipFill>
                <a:blip r:embed="rId119"/>
                <a:stretch>
                  <a:fillRect/>
                </a:stretch>
              </p:blipFill>
              <p:spPr>
                <a:xfrm>
                  <a:off x="2728649" y="4736392"/>
                  <a:ext cx="33840" cy="2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161" name="Ink 160">
                <a:extLst>
                  <a:ext uri="{FF2B5EF4-FFF2-40B4-BE49-F238E27FC236}">
                    <a16:creationId xmlns:a16="http://schemas.microsoft.com/office/drawing/2014/main" id="{C439A8D5-1CE8-4C61-924F-606304CE09C8}"/>
                  </a:ext>
                </a:extLst>
              </p14:cNvPr>
              <p14:cNvContentPartPr/>
              <p14:nvPr/>
            </p14:nvContentPartPr>
            <p14:xfrm>
              <a:off x="4391489" y="2552992"/>
              <a:ext cx="1551600" cy="16920"/>
            </p14:xfrm>
          </p:contentPart>
        </mc:Choice>
        <mc:Fallback>
          <p:pic>
            <p:nvPicPr>
              <p:cNvPr id="161" name="Ink 160">
                <a:extLst>
                  <a:ext uri="{FF2B5EF4-FFF2-40B4-BE49-F238E27FC236}">
                    <a16:creationId xmlns:a16="http://schemas.microsoft.com/office/drawing/2014/main" id="{C439A8D5-1CE8-4C61-924F-606304CE09C8}"/>
                  </a:ext>
                </a:extLst>
              </p:cNvPr>
              <p:cNvPicPr/>
              <p:nvPr/>
            </p:nvPicPr>
            <p:blipFill>
              <a:blip r:embed="rId121"/>
              <a:stretch>
                <a:fillRect/>
              </a:stretch>
            </p:blipFill>
            <p:spPr>
              <a:xfrm>
                <a:off x="4382849" y="2544352"/>
                <a:ext cx="1569240" cy="34560"/>
              </a:xfrm>
              <a:prstGeom prst="rect">
                <a:avLst/>
              </a:prstGeom>
            </p:spPr>
          </p:pic>
        </mc:Fallback>
      </mc:AlternateContent>
      <p:grpSp>
        <p:nvGrpSpPr>
          <p:cNvPr id="166" name="Group 165">
            <a:extLst>
              <a:ext uri="{FF2B5EF4-FFF2-40B4-BE49-F238E27FC236}">
                <a16:creationId xmlns:a16="http://schemas.microsoft.com/office/drawing/2014/main" id="{8C2DE203-3A01-46E5-8B64-6102C7439A2F}"/>
              </a:ext>
            </a:extLst>
          </p:cNvPr>
          <p:cNvGrpSpPr/>
          <p:nvPr/>
        </p:nvGrpSpPr>
        <p:grpSpPr>
          <a:xfrm>
            <a:off x="5886569" y="2705272"/>
            <a:ext cx="227520" cy="272880"/>
            <a:chOff x="5886569" y="2705272"/>
            <a:chExt cx="227520" cy="272880"/>
          </a:xfrm>
        </p:grpSpPr>
        <mc:AlternateContent xmlns:mc="http://schemas.openxmlformats.org/markup-compatibility/2006">
          <mc:Choice xmlns:p14="http://schemas.microsoft.com/office/powerpoint/2010/main" Requires="p14">
            <p:contentPart p14:bwMode="auto" r:id="rId122">
              <p14:nvContentPartPr>
                <p14:cNvPr id="164" name="Ink 163">
                  <a:extLst>
                    <a:ext uri="{FF2B5EF4-FFF2-40B4-BE49-F238E27FC236}">
                      <a16:creationId xmlns:a16="http://schemas.microsoft.com/office/drawing/2014/main" id="{5396069D-1DB3-4B33-90CA-D3B5A9FD4388}"/>
                    </a:ext>
                  </a:extLst>
                </p14:cNvPr>
                <p14:cNvContentPartPr/>
                <p14:nvPr/>
              </p14:nvContentPartPr>
              <p14:xfrm>
                <a:off x="5904209" y="2705272"/>
                <a:ext cx="117000" cy="272880"/>
              </p14:xfrm>
            </p:contentPart>
          </mc:Choice>
          <mc:Fallback>
            <p:pic>
              <p:nvPicPr>
                <p:cNvPr id="164" name="Ink 163">
                  <a:extLst>
                    <a:ext uri="{FF2B5EF4-FFF2-40B4-BE49-F238E27FC236}">
                      <a16:creationId xmlns:a16="http://schemas.microsoft.com/office/drawing/2014/main" id="{5396069D-1DB3-4B33-90CA-D3B5A9FD4388}"/>
                    </a:ext>
                  </a:extLst>
                </p:cNvPr>
                <p:cNvPicPr/>
                <p:nvPr/>
              </p:nvPicPr>
              <p:blipFill>
                <a:blip r:embed="rId123"/>
                <a:stretch>
                  <a:fillRect/>
                </a:stretch>
              </p:blipFill>
              <p:spPr>
                <a:xfrm>
                  <a:off x="5895569" y="2696272"/>
                  <a:ext cx="1346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5" name="Ink 164">
                  <a:extLst>
                    <a:ext uri="{FF2B5EF4-FFF2-40B4-BE49-F238E27FC236}">
                      <a16:creationId xmlns:a16="http://schemas.microsoft.com/office/drawing/2014/main" id="{53912D4F-BC31-4F48-B060-B7814506EE5A}"/>
                    </a:ext>
                  </a:extLst>
                </p14:cNvPr>
                <p14:cNvContentPartPr/>
                <p14:nvPr/>
              </p14:nvContentPartPr>
              <p14:xfrm>
                <a:off x="5886569" y="2831272"/>
                <a:ext cx="227520" cy="19800"/>
              </p14:xfrm>
            </p:contentPart>
          </mc:Choice>
          <mc:Fallback>
            <p:pic>
              <p:nvPicPr>
                <p:cNvPr id="165" name="Ink 164">
                  <a:extLst>
                    <a:ext uri="{FF2B5EF4-FFF2-40B4-BE49-F238E27FC236}">
                      <a16:creationId xmlns:a16="http://schemas.microsoft.com/office/drawing/2014/main" id="{53912D4F-BC31-4F48-B060-B7814506EE5A}"/>
                    </a:ext>
                  </a:extLst>
                </p:cNvPr>
                <p:cNvPicPr/>
                <p:nvPr/>
              </p:nvPicPr>
              <p:blipFill>
                <a:blip r:embed="rId125"/>
                <a:stretch>
                  <a:fillRect/>
                </a:stretch>
              </p:blipFill>
              <p:spPr>
                <a:xfrm>
                  <a:off x="5877569" y="2822632"/>
                  <a:ext cx="245160" cy="37440"/>
                </a:xfrm>
                <a:prstGeom prst="rect">
                  <a:avLst/>
                </a:prstGeom>
              </p:spPr>
            </p:pic>
          </mc:Fallback>
        </mc:AlternateContent>
      </p:grpSp>
      <p:grpSp>
        <p:nvGrpSpPr>
          <p:cNvPr id="185" name="Group 184">
            <a:extLst>
              <a:ext uri="{FF2B5EF4-FFF2-40B4-BE49-F238E27FC236}">
                <a16:creationId xmlns:a16="http://schemas.microsoft.com/office/drawing/2014/main" id="{17E263C8-88FD-4A35-9C94-A510F8F54E68}"/>
              </a:ext>
            </a:extLst>
          </p:cNvPr>
          <p:cNvGrpSpPr/>
          <p:nvPr/>
        </p:nvGrpSpPr>
        <p:grpSpPr>
          <a:xfrm>
            <a:off x="72929" y="793672"/>
            <a:ext cx="5533920" cy="2334960"/>
            <a:chOff x="72929" y="793672"/>
            <a:chExt cx="5533920" cy="2334960"/>
          </a:xfrm>
        </p:grpSpPr>
        <mc:AlternateContent xmlns:mc="http://schemas.openxmlformats.org/markup-compatibility/2006">
          <mc:Choice xmlns:p14="http://schemas.microsoft.com/office/powerpoint/2010/main" Requires="p14">
            <p:contentPart p14:bwMode="auto" r:id="rId126">
              <p14:nvContentPartPr>
                <p14:cNvPr id="84" name="Ink 83">
                  <a:extLst>
                    <a:ext uri="{FF2B5EF4-FFF2-40B4-BE49-F238E27FC236}">
                      <a16:creationId xmlns:a16="http://schemas.microsoft.com/office/drawing/2014/main" id="{DA5EF1A6-F928-41A7-B0D5-6F201DF2F4DB}"/>
                    </a:ext>
                  </a:extLst>
                </p14:cNvPr>
                <p14:cNvContentPartPr/>
                <p14:nvPr/>
              </p14:nvContentPartPr>
              <p14:xfrm>
                <a:off x="779609" y="2752792"/>
                <a:ext cx="96120" cy="266760"/>
              </p14:xfrm>
            </p:contentPart>
          </mc:Choice>
          <mc:Fallback>
            <p:pic>
              <p:nvPicPr>
                <p:cNvPr id="84" name="Ink 83">
                  <a:extLst>
                    <a:ext uri="{FF2B5EF4-FFF2-40B4-BE49-F238E27FC236}">
                      <a16:creationId xmlns:a16="http://schemas.microsoft.com/office/drawing/2014/main" id="{DA5EF1A6-F928-41A7-B0D5-6F201DF2F4DB}"/>
                    </a:ext>
                  </a:extLst>
                </p:cNvPr>
                <p:cNvPicPr/>
                <p:nvPr/>
              </p:nvPicPr>
              <p:blipFill>
                <a:blip r:embed="rId127"/>
                <a:stretch>
                  <a:fillRect/>
                </a:stretch>
              </p:blipFill>
              <p:spPr>
                <a:xfrm>
                  <a:off x="770609" y="2744152"/>
                  <a:ext cx="1137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E07D8147-267E-478C-AF72-5563CE40DE38}"/>
                    </a:ext>
                  </a:extLst>
                </p14:cNvPr>
                <p14:cNvContentPartPr/>
                <p14:nvPr/>
              </p14:nvContentPartPr>
              <p14:xfrm>
                <a:off x="756209" y="2851432"/>
                <a:ext cx="139320" cy="2160"/>
              </p14:xfrm>
            </p:contentPart>
          </mc:Choice>
          <mc:Fallback>
            <p:pic>
              <p:nvPicPr>
                <p:cNvPr id="85" name="Ink 84">
                  <a:extLst>
                    <a:ext uri="{FF2B5EF4-FFF2-40B4-BE49-F238E27FC236}">
                      <a16:creationId xmlns:a16="http://schemas.microsoft.com/office/drawing/2014/main" id="{E07D8147-267E-478C-AF72-5563CE40DE38}"/>
                    </a:ext>
                  </a:extLst>
                </p:cNvPr>
                <p:cNvPicPr/>
                <p:nvPr/>
              </p:nvPicPr>
              <p:blipFill>
                <a:blip r:embed="rId129"/>
                <a:stretch>
                  <a:fillRect/>
                </a:stretch>
              </p:blipFill>
              <p:spPr>
                <a:xfrm>
                  <a:off x="747569" y="2842792"/>
                  <a:ext cx="156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6158D07E-8FA8-4910-AC94-2A4A5BC4732E}"/>
                    </a:ext>
                  </a:extLst>
                </p14:cNvPr>
                <p14:cNvContentPartPr/>
                <p14:nvPr/>
              </p14:nvContentPartPr>
              <p14:xfrm>
                <a:off x="611129" y="3113152"/>
                <a:ext cx="387720" cy="15480"/>
              </p14:xfrm>
            </p:contentPart>
          </mc:Choice>
          <mc:Fallback>
            <p:pic>
              <p:nvPicPr>
                <p:cNvPr id="86" name="Ink 85">
                  <a:extLst>
                    <a:ext uri="{FF2B5EF4-FFF2-40B4-BE49-F238E27FC236}">
                      <a16:creationId xmlns:a16="http://schemas.microsoft.com/office/drawing/2014/main" id="{6158D07E-8FA8-4910-AC94-2A4A5BC4732E}"/>
                    </a:ext>
                  </a:extLst>
                </p:cNvPr>
                <p:cNvPicPr/>
                <p:nvPr/>
              </p:nvPicPr>
              <p:blipFill>
                <a:blip r:embed="rId131"/>
                <a:stretch>
                  <a:fillRect/>
                </a:stretch>
              </p:blipFill>
              <p:spPr>
                <a:xfrm>
                  <a:off x="602489" y="3104152"/>
                  <a:ext cx="405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04545DF3-EECD-4CF0-B904-756733EAE784}"/>
                    </a:ext>
                  </a:extLst>
                </p14:cNvPr>
                <p14:cNvContentPartPr/>
                <p14:nvPr/>
              </p14:nvContentPartPr>
              <p14:xfrm>
                <a:off x="1880489" y="3072832"/>
                <a:ext cx="551880" cy="15480"/>
              </p14:xfrm>
            </p:contentPart>
          </mc:Choice>
          <mc:Fallback>
            <p:pic>
              <p:nvPicPr>
                <p:cNvPr id="88" name="Ink 87">
                  <a:extLst>
                    <a:ext uri="{FF2B5EF4-FFF2-40B4-BE49-F238E27FC236}">
                      <a16:creationId xmlns:a16="http://schemas.microsoft.com/office/drawing/2014/main" id="{04545DF3-EECD-4CF0-B904-756733EAE784}"/>
                    </a:ext>
                  </a:extLst>
                </p:cNvPr>
                <p:cNvPicPr/>
                <p:nvPr/>
              </p:nvPicPr>
              <p:blipFill>
                <a:blip r:embed="rId133"/>
                <a:stretch>
                  <a:fillRect/>
                </a:stretch>
              </p:blipFill>
              <p:spPr>
                <a:xfrm>
                  <a:off x="1871849" y="3063832"/>
                  <a:ext cx="569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278123C4-A1FD-414B-A7C5-A085BDB5EEE9}"/>
                    </a:ext>
                  </a:extLst>
                </p14:cNvPr>
                <p14:cNvContentPartPr/>
                <p14:nvPr/>
              </p14:nvContentPartPr>
              <p14:xfrm>
                <a:off x="1929449" y="2712832"/>
                <a:ext cx="138600" cy="202680"/>
              </p14:xfrm>
            </p:contentPart>
          </mc:Choice>
          <mc:Fallback>
            <p:pic>
              <p:nvPicPr>
                <p:cNvPr id="89" name="Ink 88">
                  <a:extLst>
                    <a:ext uri="{FF2B5EF4-FFF2-40B4-BE49-F238E27FC236}">
                      <a16:creationId xmlns:a16="http://schemas.microsoft.com/office/drawing/2014/main" id="{278123C4-A1FD-414B-A7C5-A085BDB5EEE9}"/>
                    </a:ext>
                  </a:extLst>
                </p:cNvPr>
                <p:cNvPicPr/>
                <p:nvPr/>
              </p:nvPicPr>
              <p:blipFill>
                <a:blip r:embed="rId135"/>
                <a:stretch>
                  <a:fillRect/>
                </a:stretch>
              </p:blipFill>
              <p:spPr>
                <a:xfrm>
                  <a:off x="1920449" y="2704192"/>
                  <a:ext cx="156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52DD8382-6987-44CB-8754-4D512FEDD5C5}"/>
                    </a:ext>
                  </a:extLst>
                </p14:cNvPr>
                <p14:cNvContentPartPr/>
                <p14:nvPr/>
              </p14:nvContentPartPr>
              <p14:xfrm>
                <a:off x="2077769" y="2832352"/>
                <a:ext cx="115920" cy="63000"/>
              </p14:xfrm>
            </p:contentPart>
          </mc:Choice>
          <mc:Fallback>
            <p:pic>
              <p:nvPicPr>
                <p:cNvPr id="90" name="Ink 89">
                  <a:extLst>
                    <a:ext uri="{FF2B5EF4-FFF2-40B4-BE49-F238E27FC236}">
                      <a16:creationId xmlns:a16="http://schemas.microsoft.com/office/drawing/2014/main" id="{52DD8382-6987-44CB-8754-4D512FEDD5C5}"/>
                    </a:ext>
                  </a:extLst>
                </p:cNvPr>
                <p:cNvPicPr/>
                <p:nvPr/>
              </p:nvPicPr>
              <p:blipFill>
                <a:blip r:embed="rId137"/>
                <a:stretch>
                  <a:fillRect/>
                </a:stretch>
              </p:blipFill>
              <p:spPr>
                <a:xfrm>
                  <a:off x="2069129" y="2823352"/>
                  <a:ext cx="1335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818D6F12-247C-46D6-861B-DC232F6E23B8}"/>
                    </a:ext>
                  </a:extLst>
                </p14:cNvPr>
                <p14:cNvContentPartPr/>
                <p14:nvPr/>
              </p14:nvContentPartPr>
              <p14:xfrm>
                <a:off x="2217809" y="2810392"/>
                <a:ext cx="127800" cy="125280"/>
              </p14:xfrm>
            </p:contentPart>
          </mc:Choice>
          <mc:Fallback>
            <p:pic>
              <p:nvPicPr>
                <p:cNvPr id="91" name="Ink 90">
                  <a:extLst>
                    <a:ext uri="{FF2B5EF4-FFF2-40B4-BE49-F238E27FC236}">
                      <a16:creationId xmlns:a16="http://schemas.microsoft.com/office/drawing/2014/main" id="{818D6F12-247C-46D6-861B-DC232F6E23B8}"/>
                    </a:ext>
                  </a:extLst>
                </p:cNvPr>
                <p:cNvPicPr/>
                <p:nvPr/>
              </p:nvPicPr>
              <p:blipFill>
                <a:blip r:embed="rId139"/>
                <a:stretch>
                  <a:fillRect/>
                </a:stretch>
              </p:blipFill>
              <p:spPr>
                <a:xfrm>
                  <a:off x="2208809" y="2801752"/>
                  <a:ext cx="1454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C32C60E0-8672-4356-9087-8F982668E5E6}"/>
                    </a:ext>
                  </a:extLst>
                </p14:cNvPr>
                <p14:cNvContentPartPr/>
                <p14:nvPr/>
              </p14:nvContentPartPr>
              <p14:xfrm>
                <a:off x="2371169" y="2827312"/>
                <a:ext cx="12600" cy="103320"/>
              </p14:xfrm>
            </p:contentPart>
          </mc:Choice>
          <mc:Fallback>
            <p:pic>
              <p:nvPicPr>
                <p:cNvPr id="92" name="Ink 91">
                  <a:extLst>
                    <a:ext uri="{FF2B5EF4-FFF2-40B4-BE49-F238E27FC236}">
                      <a16:creationId xmlns:a16="http://schemas.microsoft.com/office/drawing/2014/main" id="{C32C60E0-8672-4356-9087-8F982668E5E6}"/>
                    </a:ext>
                  </a:extLst>
                </p:cNvPr>
                <p:cNvPicPr/>
                <p:nvPr/>
              </p:nvPicPr>
              <p:blipFill>
                <a:blip r:embed="rId141"/>
                <a:stretch>
                  <a:fillRect/>
                </a:stretch>
              </p:blipFill>
              <p:spPr>
                <a:xfrm>
                  <a:off x="2362529" y="2818312"/>
                  <a:ext cx="302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CE95150A-C9A2-477B-962F-82ABB234BE09}"/>
                    </a:ext>
                  </a:extLst>
                </p14:cNvPr>
                <p14:cNvContentPartPr/>
                <p14:nvPr/>
              </p14:nvContentPartPr>
              <p14:xfrm>
                <a:off x="2380529" y="2809672"/>
                <a:ext cx="253440" cy="118080"/>
              </p14:xfrm>
            </p:contentPart>
          </mc:Choice>
          <mc:Fallback>
            <p:pic>
              <p:nvPicPr>
                <p:cNvPr id="93" name="Ink 92">
                  <a:extLst>
                    <a:ext uri="{FF2B5EF4-FFF2-40B4-BE49-F238E27FC236}">
                      <a16:creationId xmlns:a16="http://schemas.microsoft.com/office/drawing/2014/main" id="{CE95150A-C9A2-477B-962F-82ABB234BE09}"/>
                    </a:ext>
                  </a:extLst>
                </p:cNvPr>
                <p:cNvPicPr/>
                <p:nvPr/>
              </p:nvPicPr>
              <p:blipFill>
                <a:blip r:embed="rId143"/>
                <a:stretch>
                  <a:fillRect/>
                </a:stretch>
              </p:blipFill>
              <p:spPr>
                <a:xfrm>
                  <a:off x="2371889" y="2800672"/>
                  <a:ext cx="2710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7B8628B9-EF3A-4B07-9F83-7351AB655EF3}"/>
                    </a:ext>
                  </a:extLst>
                </p14:cNvPr>
                <p14:cNvContentPartPr/>
                <p14:nvPr/>
              </p14:nvContentPartPr>
              <p14:xfrm>
                <a:off x="2645129" y="2823712"/>
                <a:ext cx="131760" cy="98640"/>
              </p14:xfrm>
            </p:contentPart>
          </mc:Choice>
          <mc:Fallback>
            <p:pic>
              <p:nvPicPr>
                <p:cNvPr id="94" name="Ink 93">
                  <a:extLst>
                    <a:ext uri="{FF2B5EF4-FFF2-40B4-BE49-F238E27FC236}">
                      <a16:creationId xmlns:a16="http://schemas.microsoft.com/office/drawing/2014/main" id="{7B8628B9-EF3A-4B07-9F83-7351AB655EF3}"/>
                    </a:ext>
                  </a:extLst>
                </p:cNvPr>
                <p:cNvPicPr/>
                <p:nvPr/>
              </p:nvPicPr>
              <p:blipFill>
                <a:blip r:embed="rId145"/>
                <a:stretch>
                  <a:fillRect/>
                </a:stretch>
              </p:blipFill>
              <p:spPr>
                <a:xfrm>
                  <a:off x="2636489" y="2814712"/>
                  <a:ext cx="1494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3E54A119-DD48-48FC-9D43-2D9B4897002A}"/>
                    </a:ext>
                  </a:extLst>
                </p14:cNvPr>
                <p14:cNvContentPartPr/>
                <p14:nvPr/>
              </p14:nvContentPartPr>
              <p14:xfrm>
                <a:off x="2779049" y="2698792"/>
                <a:ext cx="84240" cy="203040"/>
              </p14:xfrm>
            </p:contentPart>
          </mc:Choice>
          <mc:Fallback>
            <p:pic>
              <p:nvPicPr>
                <p:cNvPr id="95" name="Ink 94">
                  <a:extLst>
                    <a:ext uri="{FF2B5EF4-FFF2-40B4-BE49-F238E27FC236}">
                      <a16:creationId xmlns:a16="http://schemas.microsoft.com/office/drawing/2014/main" id="{3E54A119-DD48-48FC-9D43-2D9B4897002A}"/>
                    </a:ext>
                  </a:extLst>
                </p:cNvPr>
                <p:cNvPicPr/>
                <p:nvPr/>
              </p:nvPicPr>
              <p:blipFill>
                <a:blip r:embed="rId147"/>
                <a:stretch>
                  <a:fillRect/>
                </a:stretch>
              </p:blipFill>
              <p:spPr>
                <a:xfrm>
                  <a:off x="2770409" y="2690152"/>
                  <a:ext cx="10188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32EFB8BE-D5AC-4E4A-B93F-DB94CED7C9BE}"/>
                    </a:ext>
                  </a:extLst>
                </p14:cNvPr>
                <p14:cNvContentPartPr/>
                <p14:nvPr/>
              </p14:nvContentPartPr>
              <p14:xfrm>
                <a:off x="2735489" y="2763592"/>
                <a:ext cx="135360" cy="5400"/>
              </p14:xfrm>
            </p:contentPart>
          </mc:Choice>
          <mc:Fallback>
            <p:pic>
              <p:nvPicPr>
                <p:cNvPr id="96" name="Ink 95">
                  <a:extLst>
                    <a:ext uri="{FF2B5EF4-FFF2-40B4-BE49-F238E27FC236}">
                      <a16:creationId xmlns:a16="http://schemas.microsoft.com/office/drawing/2014/main" id="{32EFB8BE-D5AC-4E4A-B93F-DB94CED7C9BE}"/>
                    </a:ext>
                  </a:extLst>
                </p:cNvPr>
                <p:cNvPicPr/>
                <p:nvPr/>
              </p:nvPicPr>
              <p:blipFill>
                <a:blip r:embed="rId149"/>
                <a:stretch>
                  <a:fillRect/>
                </a:stretch>
              </p:blipFill>
              <p:spPr>
                <a:xfrm>
                  <a:off x="2726849" y="2754592"/>
                  <a:ext cx="1530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 name="Ink 96">
                  <a:extLst>
                    <a:ext uri="{FF2B5EF4-FFF2-40B4-BE49-F238E27FC236}">
                      <a16:creationId xmlns:a16="http://schemas.microsoft.com/office/drawing/2014/main" id="{8BBC7164-2904-426C-9008-EC5499B760F8}"/>
                    </a:ext>
                  </a:extLst>
                </p14:cNvPr>
                <p14:cNvContentPartPr/>
                <p14:nvPr/>
              </p14:nvContentPartPr>
              <p14:xfrm>
                <a:off x="2381609" y="3031792"/>
                <a:ext cx="524520" cy="41400"/>
              </p14:xfrm>
            </p:contentPart>
          </mc:Choice>
          <mc:Fallback>
            <p:pic>
              <p:nvPicPr>
                <p:cNvPr id="97" name="Ink 96">
                  <a:extLst>
                    <a:ext uri="{FF2B5EF4-FFF2-40B4-BE49-F238E27FC236}">
                      <a16:creationId xmlns:a16="http://schemas.microsoft.com/office/drawing/2014/main" id="{8BBC7164-2904-426C-9008-EC5499B760F8}"/>
                    </a:ext>
                  </a:extLst>
                </p:cNvPr>
                <p:cNvPicPr/>
                <p:nvPr/>
              </p:nvPicPr>
              <p:blipFill>
                <a:blip r:embed="rId151"/>
                <a:stretch>
                  <a:fillRect/>
                </a:stretch>
              </p:blipFill>
              <p:spPr>
                <a:xfrm>
                  <a:off x="2372969" y="3022792"/>
                  <a:ext cx="5421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 name="Ink 6">
                  <a:extLst>
                    <a:ext uri="{FF2B5EF4-FFF2-40B4-BE49-F238E27FC236}">
                      <a16:creationId xmlns:a16="http://schemas.microsoft.com/office/drawing/2014/main" id="{A468D424-0822-4775-9B41-EB6294EBBE1A}"/>
                    </a:ext>
                  </a:extLst>
                </p14:cNvPr>
                <p14:cNvContentPartPr/>
                <p14:nvPr/>
              </p14:nvContentPartPr>
              <p14:xfrm>
                <a:off x="1181369" y="1127392"/>
                <a:ext cx="355680" cy="12960"/>
              </p14:xfrm>
            </p:contentPart>
          </mc:Choice>
          <mc:Fallback>
            <p:pic>
              <p:nvPicPr>
                <p:cNvPr id="7" name="Ink 6">
                  <a:extLst>
                    <a:ext uri="{FF2B5EF4-FFF2-40B4-BE49-F238E27FC236}">
                      <a16:creationId xmlns:a16="http://schemas.microsoft.com/office/drawing/2014/main" id="{A468D424-0822-4775-9B41-EB6294EBBE1A}"/>
                    </a:ext>
                  </a:extLst>
                </p:cNvPr>
                <p:cNvPicPr/>
                <p:nvPr/>
              </p:nvPicPr>
              <p:blipFill>
                <a:blip r:embed="rId153"/>
                <a:stretch>
                  <a:fillRect/>
                </a:stretch>
              </p:blipFill>
              <p:spPr>
                <a:xfrm>
                  <a:off x="1172729" y="1118392"/>
                  <a:ext cx="3733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 name="Ink 7">
                  <a:extLst>
                    <a:ext uri="{FF2B5EF4-FFF2-40B4-BE49-F238E27FC236}">
                      <a16:creationId xmlns:a16="http://schemas.microsoft.com/office/drawing/2014/main" id="{67B4B453-9CA1-4113-9799-B61150641823}"/>
                    </a:ext>
                  </a:extLst>
                </p14:cNvPr>
                <p14:cNvContentPartPr/>
                <p14:nvPr/>
              </p14:nvContentPartPr>
              <p14:xfrm>
                <a:off x="1514369" y="1033792"/>
                <a:ext cx="295560" cy="151200"/>
              </p14:xfrm>
            </p:contentPart>
          </mc:Choice>
          <mc:Fallback>
            <p:pic>
              <p:nvPicPr>
                <p:cNvPr id="8" name="Ink 7">
                  <a:extLst>
                    <a:ext uri="{FF2B5EF4-FFF2-40B4-BE49-F238E27FC236}">
                      <a16:creationId xmlns:a16="http://schemas.microsoft.com/office/drawing/2014/main" id="{67B4B453-9CA1-4113-9799-B61150641823}"/>
                    </a:ext>
                  </a:extLst>
                </p:cNvPr>
                <p:cNvPicPr/>
                <p:nvPr/>
              </p:nvPicPr>
              <p:blipFill>
                <a:blip r:embed="rId155"/>
                <a:stretch>
                  <a:fillRect/>
                </a:stretch>
              </p:blipFill>
              <p:spPr>
                <a:xfrm>
                  <a:off x="1505729" y="1025152"/>
                  <a:ext cx="313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 name="Ink 8">
                  <a:extLst>
                    <a:ext uri="{FF2B5EF4-FFF2-40B4-BE49-F238E27FC236}">
                      <a16:creationId xmlns:a16="http://schemas.microsoft.com/office/drawing/2014/main" id="{30C7CCBA-698E-475F-96FB-C6204945CCBA}"/>
                    </a:ext>
                  </a:extLst>
                </p14:cNvPr>
                <p14:cNvContentPartPr/>
                <p14:nvPr/>
              </p14:nvContentPartPr>
              <p14:xfrm>
                <a:off x="1819649" y="1140712"/>
                <a:ext cx="432000" cy="5760"/>
              </p14:xfrm>
            </p:contentPart>
          </mc:Choice>
          <mc:Fallback>
            <p:pic>
              <p:nvPicPr>
                <p:cNvPr id="9" name="Ink 8">
                  <a:extLst>
                    <a:ext uri="{FF2B5EF4-FFF2-40B4-BE49-F238E27FC236}">
                      <a16:creationId xmlns:a16="http://schemas.microsoft.com/office/drawing/2014/main" id="{30C7CCBA-698E-475F-96FB-C6204945CCBA}"/>
                    </a:ext>
                  </a:extLst>
                </p:cNvPr>
                <p:cNvPicPr/>
                <p:nvPr/>
              </p:nvPicPr>
              <p:blipFill>
                <a:blip r:embed="rId157"/>
                <a:stretch>
                  <a:fillRect/>
                </a:stretch>
              </p:blipFill>
              <p:spPr>
                <a:xfrm>
                  <a:off x="1810649" y="1131712"/>
                  <a:ext cx="4496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 name="Ink 9">
                  <a:extLst>
                    <a:ext uri="{FF2B5EF4-FFF2-40B4-BE49-F238E27FC236}">
                      <a16:creationId xmlns:a16="http://schemas.microsoft.com/office/drawing/2014/main" id="{474F745A-AA07-458C-8831-2882C1BF5EC1}"/>
                    </a:ext>
                  </a:extLst>
                </p14:cNvPr>
                <p14:cNvContentPartPr/>
                <p14:nvPr/>
              </p14:nvContentPartPr>
              <p14:xfrm>
                <a:off x="2239049" y="1066192"/>
                <a:ext cx="410400" cy="129600"/>
              </p14:xfrm>
            </p:contentPart>
          </mc:Choice>
          <mc:Fallback>
            <p:pic>
              <p:nvPicPr>
                <p:cNvPr id="10" name="Ink 9">
                  <a:extLst>
                    <a:ext uri="{FF2B5EF4-FFF2-40B4-BE49-F238E27FC236}">
                      <a16:creationId xmlns:a16="http://schemas.microsoft.com/office/drawing/2014/main" id="{474F745A-AA07-458C-8831-2882C1BF5EC1}"/>
                    </a:ext>
                  </a:extLst>
                </p:cNvPr>
                <p:cNvPicPr/>
                <p:nvPr/>
              </p:nvPicPr>
              <p:blipFill>
                <a:blip r:embed="rId159"/>
                <a:stretch>
                  <a:fillRect/>
                </a:stretch>
              </p:blipFill>
              <p:spPr>
                <a:xfrm>
                  <a:off x="2230049" y="1057192"/>
                  <a:ext cx="4280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 name="Ink 10">
                  <a:extLst>
                    <a:ext uri="{FF2B5EF4-FFF2-40B4-BE49-F238E27FC236}">
                      <a16:creationId xmlns:a16="http://schemas.microsoft.com/office/drawing/2014/main" id="{6C316AB0-1E4B-439C-8097-CEE313C1F9B0}"/>
                    </a:ext>
                  </a:extLst>
                </p14:cNvPr>
                <p14:cNvContentPartPr/>
                <p14:nvPr/>
              </p14:nvContentPartPr>
              <p14:xfrm>
                <a:off x="2627489" y="1155472"/>
                <a:ext cx="367920" cy="222840"/>
              </p14:xfrm>
            </p:contentPart>
          </mc:Choice>
          <mc:Fallback>
            <p:pic>
              <p:nvPicPr>
                <p:cNvPr id="11" name="Ink 10">
                  <a:extLst>
                    <a:ext uri="{FF2B5EF4-FFF2-40B4-BE49-F238E27FC236}">
                      <a16:creationId xmlns:a16="http://schemas.microsoft.com/office/drawing/2014/main" id="{6C316AB0-1E4B-439C-8097-CEE313C1F9B0}"/>
                    </a:ext>
                  </a:extLst>
                </p:cNvPr>
                <p:cNvPicPr/>
                <p:nvPr/>
              </p:nvPicPr>
              <p:blipFill>
                <a:blip r:embed="rId161"/>
                <a:stretch>
                  <a:fillRect/>
                </a:stretch>
              </p:blipFill>
              <p:spPr>
                <a:xfrm>
                  <a:off x="2618489" y="1146472"/>
                  <a:ext cx="3855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 name="Ink 11">
                  <a:extLst>
                    <a:ext uri="{FF2B5EF4-FFF2-40B4-BE49-F238E27FC236}">
                      <a16:creationId xmlns:a16="http://schemas.microsoft.com/office/drawing/2014/main" id="{C329EEF4-8B4F-4512-BC29-2B1147033432}"/>
                    </a:ext>
                  </a:extLst>
                </p14:cNvPr>
                <p14:cNvContentPartPr/>
                <p14:nvPr/>
              </p14:nvContentPartPr>
              <p14:xfrm>
                <a:off x="2773649" y="1384432"/>
                <a:ext cx="336240" cy="18720"/>
              </p14:xfrm>
            </p:contentPart>
          </mc:Choice>
          <mc:Fallback>
            <p:pic>
              <p:nvPicPr>
                <p:cNvPr id="12" name="Ink 11">
                  <a:extLst>
                    <a:ext uri="{FF2B5EF4-FFF2-40B4-BE49-F238E27FC236}">
                      <a16:creationId xmlns:a16="http://schemas.microsoft.com/office/drawing/2014/main" id="{C329EEF4-8B4F-4512-BC29-2B1147033432}"/>
                    </a:ext>
                  </a:extLst>
                </p:cNvPr>
                <p:cNvPicPr/>
                <p:nvPr/>
              </p:nvPicPr>
              <p:blipFill>
                <a:blip r:embed="rId163"/>
                <a:stretch>
                  <a:fillRect/>
                </a:stretch>
              </p:blipFill>
              <p:spPr>
                <a:xfrm>
                  <a:off x="2765009" y="1375792"/>
                  <a:ext cx="3538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 name="Ink 12">
                  <a:extLst>
                    <a:ext uri="{FF2B5EF4-FFF2-40B4-BE49-F238E27FC236}">
                      <a16:creationId xmlns:a16="http://schemas.microsoft.com/office/drawing/2014/main" id="{70108624-61FD-4E1C-A6B6-043119F75AF7}"/>
                    </a:ext>
                  </a:extLst>
                </p14:cNvPr>
                <p14:cNvContentPartPr/>
                <p14:nvPr/>
              </p14:nvContentPartPr>
              <p14:xfrm>
                <a:off x="2857529" y="1445632"/>
                <a:ext cx="175320" cy="47880"/>
              </p14:xfrm>
            </p:contentPart>
          </mc:Choice>
          <mc:Fallback>
            <p:pic>
              <p:nvPicPr>
                <p:cNvPr id="13" name="Ink 12">
                  <a:extLst>
                    <a:ext uri="{FF2B5EF4-FFF2-40B4-BE49-F238E27FC236}">
                      <a16:creationId xmlns:a16="http://schemas.microsoft.com/office/drawing/2014/main" id="{70108624-61FD-4E1C-A6B6-043119F75AF7}"/>
                    </a:ext>
                  </a:extLst>
                </p:cNvPr>
                <p:cNvPicPr/>
                <p:nvPr/>
              </p:nvPicPr>
              <p:blipFill>
                <a:blip r:embed="rId165"/>
                <a:stretch>
                  <a:fillRect/>
                </a:stretch>
              </p:blipFill>
              <p:spPr>
                <a:xfrm>
                  <a:off x="2848889" y="1436632"/>
                  <a:ext cx="1929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 name="Ink 13">
                  <a:extLst>
                    <a:ext uri="{FF2B5EF4-FFF2-40B4-BE49-F238E27FC236}">
                      <a16:creationId xmlns:a16="http://schemas.microsoft.com/office/drawing/2014/main" id="{A8DC4850-E109-4ABD-8CFF-5914CAFB9ECF}"/>
                    </a:ext>
                  </a:extLst>
                </p14:cNvPr>
                <p14:cNvContentPartPr/>
                <p14:nvPr/>
              </p14:nvContentPartPr>
              <p14:xfrm>
                <a:off x="2930249" y="1456432"/>
                <a:ext cx="61920" cy="380520"/>
              </p14:xfrm>
            </p:contentPart>
          </mc:Choice>
          <mc:Fallback>
            <p:pic>
              <p:nvPicPr>
                <p:cNvPr id="14" name="Ink 13">
                  <a:extLst>
                    <a:ext uri="{FF2B5EF4-FFF2-40B4-BE49-F238E27FC236}">
                      <a16:creationId xmlns:a16="http://schemas.microsoft.com/office/drawing/2014/main" id="{A8DC4850-E109-4ABD-8CFF-5914CAFB9ECF}"/>
                    </a:ext>
                  </a:extLst>
                </p:cNvPr>
                <p:cNvPicPr/>
                <p:nvPr/>
              </p:nvPicPr>
              <p:blipFill>
                <a:blip r:embed="rId167"/>
                <a:stretch>
                  <a:fillRect/>
                </a:stretch>
              </p:blipFill>
              <p:spPr>
                <a:xfrm>
                  <a:off x="2921249" y="1447792"/>
                  <a:ext cx="7956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 name="Ink 14">
                  <a:extLst>
                    <a:ext uri="{FF2B5EF4-FFF2-40B4-BE49-F238E27FC236}">
                      <a16:creationId xmlns:a16="http://schemas.microsoft.com/office/drawing/2014/main" id="{8852433D-C60E-4FA4-A4B9-04163E476C17}"/>
                    </a:ext>
                  </a:extLst>
                </p14:cNvPr>
                <p14:cNvContentPartPr/>
                <p14:nvPr/>
              </p14:nvContentPartPr>
              <p14:xfrm>
                <a:off x="1143569" y="1907512"/>
                <a:ext cx="1848600" cy="67680"/>
              </p14:xfrm>
            </p:contentPart>
          </mc:Choice>
          <mc:Fallback>
            <p:pic>
              <p:nvPicPr>
                <p:cNvPr id="15" name="Ink 14">
                  <a:extLst>
                    <a:ext uri="{FF2B5EF4-FFF2-40B4-BE49-F238E27FC236}">
                      <a16:creationId xmlns:a16="http://schemas.microsoft.com/office/drawing/2014/main" id="{8852433D-C60E-4FA4-A4B9-04163E476C17}"/>
                    </a:ext>
                  </a:extLst>
                </p:cNvPr>
                <p:cNvPicPr/>
                <p:nvPr/>
              </p:nvPicPr>
              <p:blipFill>
                <a:blip r:embed="rId169"/>
                <a:stretch>
                  <a:fillRect/>
                </a:stretch>
              </p:blipFill>
              <p:spPr>
                <a:xfrm>
                  <a:off x="1134929" y="1898872"/>
                  <a:ext cx="18662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6" name="Ink 15">
                  <a:extLst>
                    <a:ext uri="{FF2B5EF4-FFF2-40B4-BE49-F238E27FC236}">
                      <a16:creationId xmlns:a16="http://schemas.microsoft.com/office/drawing/2014/main" id="{D16FFBC4-49DC-4B38-A7FB-96BF918B5313}"/>
                    </a:ext>
                  </a:extLst>
                </p14:cNvPr>
                <p14:cNvContentPartPr/>
                <p14:nvPr/>
              </p14:nvContentPartPr>
              <p14:xfrm>
                <a:off x="2955449" y="1835872"/>
                <a:ext cx="13680" cy="72360"/>
              </p14:xfrm>
            </p:contentPart>
          </mc:Choice>
          <mc:Fallback>
            <p:pic>
              <p:nvPicPr>
                <p:cNvPr id="16" name="Ink 15">
                  <a:extLst>
                    <a:ext uri="{FF2B5EF4-FFF2-40B4-BE49-F238E27FC236}">
                      <a16:creationId xmlns:a16="http://schemas.microsoft.com/office/drawing/2014/main" id="{D16FFBC4-49DC-4B38-A7FB-96BF918B5313}"/>
                    </a:ext>
                  </a:extLst>
                </p:cNvPr>
                <p:cNvPicPr/>
                <p:nvPr/>
              </p:nvPicPr>
              <p:blipFill>
                <a:blip r:embed="rId171"/>
                <a:stretch>
                  <a:fillRect/>
                </a:stretch>
              </p:blipFill>
              <p:spPr>
                <a:xfrm>
                  <a:off x="2946449" y="1826872"/>
                  <a:ext cx="313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8" name="Ink 17">
                  <a:extLst>
                    <a:ext uri="{FF2B5EF4-FFF2-40B4-BE49-F238E27FC236}">
                      <a16:creationId xmlns:a16="http://schemas.microsoft.com/office/drawing/2014/main" id="{B436A68F-D730-425C-91FD-8523CC918F3F}"/>
                    </a:ext>
                  </a:extLst>
                </p14:cNvPr>
                <p14:cNvContentPartPr/>
                <p14:nvPr/>
              </p14:nvContentPartPr>
              <p14:xfrm>
                <a:off x="1172369" y="1138912"/>
                <a:ext cx="14400" cy="251280"/>
              </p14:xfrm>
            </p:contentPart>
          </mc:Choice>
          <mc:Fallback>
            <p:pic>
              <p:nvPicPr>
                <p:cNvPr id="18" name="Ink 17">
                  <a:extLst>
                    <a:ext uri="{FF2B5EF4-FFF2-40B4-BE49-F238E27FC236}">
                      <a16:creationId xmlns:a16="http://schemas.microsoft.com/office/drawing/2014/main" id="{B436A68F-D730-425C-91FD-8523CC918F3F}"/>
                    </a:ext>
                  </a:extLst>
                </p:cNvPr>
                <p:cNvPicPr/>
                <p:nvPr/>
              </p:nvPicPr>
              <p:blipFill>
                <a:blip r:embed="rId173"/>
                <a:stretch>
                  <a:fillRect/>
                </a:stretch>
              </p:blipFill>
              <p:spPr>
                <a:xfrm>
                  <a:off x="1163729" y="1129912"/>
                  <a:ext cx="320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9" name="Ink 18">
                  <a:extLst>
                    <a:ext uri="{FF2B5EF4-FFF2-40B4-BE49-F238E27FC236}">
                      <a16:creationId xmlns:a16="http://schemas.microsoft.com/office/drawing/2014/main" id="{301D6F69-9363-4BEA-A02A-1F604E146620}"/>
                    </a:ext>
                  </a:extLst>
                </p14:cNvPr>
                <p14:cNvContentPartPr/>
                <p14:nvPr/>
              </p14:nvContentPartPr>
              <p14:xfrm>
                <a:off x="1016489" y="1350592"/>
                <a:ext cx="342360" cy="270000"/>
              </p14:xfrm>
            </p:contentPart>
          </mc:Choice>
          <mc:Fallback>
            <p:pic>
              <p:nvPicPr>
                <p:cNvPr id="19" name="Ink 18">
                  <a:extLst>
                    <a:ext uri="{FF2B5EF4-FFF2-40B4-BE49-F238E27FC236}">
                      <a16:creationId xmlns:a16="http://schemas.microsoft.com/office/drawing/2014/main" id="{301D6F69-9363-4BEA-A02A-1F604E146620}"/>
                    </a:ext>
                  </a:extLst>
                </p:cNvPr>
                <p:cNvPicPr/>
                <p:nvPr/>
              </p:nvPicPr>
              <p:blipFill>
                <a:blip r:embed="rId175"/>
                <a:stretch>
                  <a:fillRect/>
                </a:stretch>
              </p:blipFill>
              <p:spPr>
                <a:xfrm>
                  <a:off x="1007489" y="1341952"/>
                  <a:ext cx="3600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0" name="Ink 19">
                  <a:extLst>
                    <a:ext uri="{FF2B5EF4-FFF2-40B4-BE49-F238E27FC236}">
                      <a16:creationId xmlns:a16="http://schemas.microsoft.com/office/drawing/2014/main" id="{90465D48-8AED-4FB5-B9CD-BD80D0B4F4BD}"/>
                    </a:ext>
                  </a:extLst>
                </p14:cNvPr>
                <p14:cNvContentPartPr/>
                <p14:nvPr/>
              </p14:nvContentPartPr>
              <p14:xfrm>
                <a:off x="1076969" y="1467592"/>
                <a:ext cx="127440" cy="64080"/>
              </p14:xfrm>
            </p:contentPart>
          </mc:Choice>
          <mc:Fallback>
            <p:pic>
              <p:nvPicPr>
                <p:cNvPr id="20" name="Ink 19">
                  <a:extLst>
                    <a:ext uri="{FF2B5EF4-FFF2-40B4-BE49-F238E27FC236}">
                      <a16:creationId xmlns:a16="http://schemas.microsoft.com/office/drawing/2014/main" id="{90465D48-8AED-4FB5-B9CD-BD80D0B4F4BD}"/>
                    </a:ext>
                  </a:extLst>
                </p:cNvPr>
                <p:cNvPicPr/>
                <p:nvPr/>
              </p:nvPicPr>
              <p:blipFill>
                <a:blip r:embed="rId177"/>
                <a:stretch>
                  <a:fillRect/>
                </a:stretch>
              </p:blipFill>
              <p:spPr>
                <a:xfrm>
                  <a:off x="1068329" y="1458592"/>
                  <a:ext cx="1450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1" name="Ink 20">
                  <a:extLst>
                    <a:ext uri="{FF2B5EF4-FFF2-40B4-BE49-F238E27FC236}">
                      <a16:creationId xmlns:a16="http://schemas.microsoft.com/office/drawing/2014/main" id="{6A75E7AE-719B-4384-B9FD-7E64ED45CFE4}"/>
                    </a:ext>
                  </a:extLst>
                </p14:cNvPr>
                <p14:cNvContentPartPr/>
                <p14:nvPr/>
              </p14:nvContentPartPr>
              <p14:xfrm>
                <a:off x="1162289" y="1608352"/>
                <a:ext cx="11520" cy="347760"/>
              </p14:xfrm>
            </p:contentPart>
          </mc:Choice>
          <mc:Fallback>
            <p:pic>
              <p:nvPicPr>
                <p:cNvPr id="21" name="Ink 20">
                  <a:extLst>
                    <a:ext uri="{FF2B5EF4-FFF2-40B4-BE49-F238E27FC236}">
                      <a16:creationId xmlns:a16="http://schemas.microsoft.com/office/drawing/2014/main" id="{6A75E7AE-719B-4384-B9FD-7E64ED45CFE4}"/>
                    </a:ext>
                  </a:extLst>
                </p:cNvPr>
                <p:cNvPicPr/>
                <p:nvPr/>
              </p:nvPicPr>
              <p:blipFill>
                <a:blip r:embed="rId179"/>
                <a:stretch>
                  <a:fillRect/>
                </a:stretch>
              </p:blipFill>
              <p:spPr>
                <a:xfrm>
                  <a:off x="1153289" y="1599352"/>
                  <a:ext cx="2916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3" name="Ink 22">
                  <a:extLst>
                    <a:ext uri="{FF2B5EF4-FFF2-40B4-BE49-F238E27FC236}">
                      <a16:creationId xmlns:a16="http://schemas.microsoft.com/office/drawing/2014/main" id="{11CF0E17-8E67-4105-9F81-93CB09473646}"/>
                    </a:ext>
                  </a:extLst>
                </p14:cNvPr>
                <p14:cNvContentPartPr/>
                <p14:nvPr/>
              </p14:nvContentPartPr>
              <p14:xfrm>
                <a:off x="1461449" y="806272"/>
                <a:ext cx="30240" cy="146160"/>
              </p14:xfrm>
            </p:contentPart>
          </mc:Choice>
          <mc:Fallback>
            <p:pic>
              <p:nvPicPr>
                <p:cNvPr id="23" name="Ink 22">
                  <a:extLst>
                    <a:ext uri="{FF2B5EF4-FFF2-40B4-BE49-F238E27FC236}">
                      <a16:creationId xmlns:a16="http://schemas.microsoft.com/office/drawing/2014/main" id="{11CF0E17-8E67-4105-9F81-93CB09473646}"/>
                    </a:ext>
                  </a:extLst>
                </p:cNvPr>
                <p:cNvPicPr/>
                <p:nvPr/>
              </p:nvPicPr>
              <p:blipFill>
                <a:blip r:embed="rId181"/>
                <a:stretch>
                  <a:fillRect/>
                </a:stretch>
              </p:blipFill>
              <p:spPr>
                <a:xfrm>
                  <a:off x="1452449" y="797272"/>
                  <a:ext cx="478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4" name="Ink 23">
                  <a:extLst>
                    <a:ext uri="{FF2B5EF4-FFF2-40B4-BE49-F238E27FC236}">
                      <a16:creationId xmlns:a16="http://schemas.microsoft.com/office/drawing/2014/main" id="{19319E8A-6D31-4D8D-B205-B11276B8C62D}"/>
                    </a:ext>
                  </a:extLst>
                </p14:cNvPr>
                <p14:cNvContentPartPr/>
                <p14:nvPr/>
              </p14:nvContentPartPr>
              <p14:xfrm>
                <a:off x="1445969" y="793672"/>
                <a:ext cx="134280" cy="174240"/>
              </p14:xfrm>
            </p:contentPart>
          </mc:Choice>
          <mc:Fallback>
            <p:pic>
              <p:nvPicPr>
                <p:cNvPr id="24" name="Ink 23">
                  <a:extLst>
                    <a:ext uri="{FF2B5EF4-FFF2-40B4-BE49-F238E27FC236}">
                      <a16:creationId xmlns:a16="http://schemas.microsoft.com/office/drawing/2014/main" id="{19319E8A-6D31-4D8D-B205-B11276B8C62D}"/>
                    </a:ext>
                  </a:extLst>
                </p:cNvPr>
                <p:cNvPicPr/>
                <p:nvPr/>
              </p:nvPicPr>
              <p:blipFill>
                <a:blip r:embed="rId183"/>
                <a:stretch>
                  <a:fillRect/>
                </a:stretch>
              </p:blipFill>
              <p:spPr>
                <a:xfrm>
                  <a:off x="1436969" y="785032"/>
                  <a:ext cx="1519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5" name="Ink 24">
                  <a:extLst>
                    <a:ext uri="{FF2B5EF4-FFF2-40B4-BE49-F238E27FC236}">
                      <a16:creationId xmlns:a16="http://schemas.microsoft.com/office/drawing/2014/main" id="{277A2476-C57B-4675-B426-9D67AA124F6D}"/>
                    </a:ext>
                  </a:extLst>
                </p14:cNvPr>
                <p14:cNvContentPartPr/>
                <p14:nvPr/>
              </p14:nvContentPartPr>
              <p14:xfrm>
                <a:off x="1637849" y="846592"/>
                <a:ext cx="88560" cy="2880"/>
              </p14:xfrm>
            </p:contentPart>
          </mc:Choice>
          <mc:Fallback>
            <p:pic>
              <p:nvPicPr>
                <p:cNvPr id="25" name="Ink 24">
                  <a:extLst>
                    <a:ext uri="{FF2B5EF4-FFF2-40B4-BE49-F238E27FC236}">
                      <a16:creationId xmlns:a16="http://schemas.microsoft.com/office/drawing/2014/main" id="{277A2476-C57B-4675-B426-9D67AA124F6D}"/>
                    </a:ext>
                  </a:extLst>
                </p:cNvPr>
                <p:cNvPicPr/>
                <p:nvPr/>
              </p:nvPicPr>
              <p:blipFill>
                <a:blip r:embed="rId185"/>
                <a:stretch>
                  <a:fillRect/>
                </a:stretch>
              </p:blipFill>
              <p:spPr>
                <a:xfrm>
                  <a:off x="1628849" y="837592"/>
                  <a:ext cx="1062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6" name="Ink 25">
                  <a:extLst>
                    <a:ext uri="{FF2B5EF4-FFF2-40B4-BE49-F238E27FC236}">
                      <a16:creationId xmlns:a16="http://schemas.microsoft.com/office/drawing/2014/main" id="{FD432242-2366-4FF0-B7B8-323380D013D6}"/>
                    </a:ext>
                  </a:extLst>
                </p14:cNvPr>
                <p14:cNvContentPartPr/>
                <p14:nvPr/>
              </p14:nvContentPartPr>
              <p14:xfrm>
                <a:off x="1643249" y="905992"/>
                <a:ext cx="79200" cy="2880"/>
              </p14:xfrm>
            </p:contentPart>
          </mc:Choice>
          <mc:Fallback>
            <p:pic>
              <p:nvPicPr>
                <p:cNvPr id="26" name="Ink 25">
                  <a:extLst>
                    <a:ext uri="{FF2B5EF4-FFF2-40B4-BE49-F238E27FC236}">
                      <a16:creationId xmlns:a16="http://schemas.microsoft.com/office/drawing/2014/main" id="{FD432242-2366-4FF0-B7B8-323380D013D6}"/>
                    </a:ext>
                  </a:extLst>
                </p:cNvPr>
                <p:cNvPicPr/>
                <p:nvPr/>
              </p:nvPicPr>
              <p:blipFill>
                <a:blip r:embed="rId187"/>
                <a:stretch>
                  <a:fillRect/>
                </a:stretch>
              </p:blipFill>
              <p:spPr>
                <a:xfrm>
                  <a:off x="1634249" y="896992"/>
                  <a:ext cx="968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8" name="Ink 27">
                  <a:extLst>
                    <a:ext uri="{FF2B5EF4-FFF2-40B4-BE49-F238E27FC236}">
                      <a16:creationId xmlns:a16="http://schemas.microsoft.com/office/drawing/2014/main" id="{4D827302-7893-49B3-B0AE-061F32CCC63F}"/>
                    </a:ext>
                  </a:extLst>
                </p14:cNvPr>
                <p14:cNvContentPartPr/>
                <p14:nvPr/>
              </p14:nvContentPartPr>
              <p14:xfrm>
                <a:off x="1790129" y="808432"/>
                <a:ext cx="28080" cy="149760"/>
              </p14:xfrm>
            </p:contentPart>
          </mc:Choice>
          <mc:Fallback>
            <p:pic>
              <p:nvPicPr>
                <p:cNvPr id="28" name="Ink 27">
                  <a:extLst>
                    <a:ext uri="{FF2B5EF4-FFF2-40B4-BE49-F238E27FC236}">
                      <a16:creationId xmlns:a16="http://schemas.microsoft.com/office/drawing/2014/main" id="{4D827302-7893-49B3-B0AE-061F32CCC63F}"/>
                    </a:ext>
                  </a:extLst>
                </p:cNvPr>
                <p:cNvPicPr/>
                <p:nvPr/>
              </p:nvPicPr>
              <p:blipFill>
                <a:blip r:embed="rId189"/>
                <a:stretch>
                  <a:fillRect/>
                </a:stretch>
              </p:blipFill>
              <p:spPr>
                <a:xfrm>
                  <a:off x="1781489" y="799792"/>
                  <a:ext cx="457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9" name="Ink 28">
                  <a:extLst>
                    <a:ext uri="{FF2B5EF4-FFF2-40B4-BE49-F238E27FC236}">
                      <a16:creationId xmlns:a16="http://schemas.microsoft.com/office/drawing/2014/main" id="{C33E0896-9FB0-4CA4-9CEB-0A3E856B7D7B}"/>
                    </a:ext>
                  </a:extLst>
                </p14:cNvPr>
                <p14:cNvContentPartPr/>
                <p14:nvPr/>
              </p14:nvContentPartPr>
              <p14:xfrm>
                <a:off x="1852409" y="826072"/>
                <a:ext cx="150840" cy="97200"/>
              </p14:xfrm>
            </p:contentPart>
          </mc:Choice>
          <mc:Fallback>
            <p:pic>
              <p:nvPicPr>
                <p:cNvPr id="29" name="Ink 28">
                  <a:extLst>
                    <a:ext uri="{FF2B5EF4-FFF2-40B4-BE49-F238E27FC236}">
                      <a16:creationId xmlns:a16="http://schemas.microsoft.com/office/drawing/2014/main" id="{C33E0896-9FB0-4CA4-9CEB-0A3E856B7D7B}"/>
                    </a:ext>
                  </a:extLst>
                </p:cNvPr>
                <p:cNvPicPr/>
                <p:nvPr/>
              </p:nvPicPr>
              <p:blipFill>
                <a:blip r:embed="rId191"/>
                <a:stretch>
                  <a:fillRect/>
                </a:stretch>
              </p:blipFill>
              <p:spPr>
                <a:xfrm>
                  <a:off x="1843769" y="817072"/>
                  <a:ext cx="1684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0" name="Ink 29">
                  <a:extLst>
                    <a:ext uri="{FF2B5EF4-FFF2-40B4-BE49-F238E27FC236}">
                      <a16:creationId xmlns:a16="http://schemas.microsoft.com/office/drawing/2014/main" id="{A0E15449-2298-4480-82E0-48ED100CF60D}"/>
                    </a:ext>
                  </a:extLst>
                </p14:cNvPr>
                <p14:cNvContentPartPr/>
                <p14:nvPr/>
              </p14:nvContentPartPr>
              <p14:xfrm>
                <a:off x="2034209" y="801952"/>
                <a:ext cx="150120" cy="120960"/>
              </p14:xfrm>
            </p:contentPart>
          </mc:Choice>
          <mc:Fallback>
            <p:pic>
              <p:nvPicPr>
                <p:cNvPr id="30" name="Ink 29">
                  <a:extLst>
                    <a:ext uri="{FF2B5EF4-FFF2-40B4-BE49-F238E27FC236}">
                      <a16:creationId xmlns:a16="http://schemas.microsoft.com/office/drawing/2014/main" id="{A0E15449-2298-4480-82E0-48ED100CF60D}"/>
                    </a:ext>
                  </a:extLst>
                </p:cNvPr>
                <p:cNvPicPr/>
                <p:nvPr/>
              </p:nvPicPr>
              <p:blipFill>
                <a:blip r:embed="rId193"/>
                <a:stretch>
                  <a:fillRect/>
                </a:stretch>
              </p:blipFill>
              <p:spPr>
                <a:xfrm>
                  <a:off x="2025209" y="793312"/>
                  <a:ext cx="167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2" name="Ink 31">
                  <a:extLst>
                    <a:ext uri="{FF2B5EF4-FFF2-40B4-BE49-F238E27FC236}">
                      <a16:creationId xmlns:a16="http://schemas.microsoft.com/office/drawing/2014/main" id="{04E7A883-C695-4265-B69F-B04FB5509954}"/>
                    </a:ext>
                  </a:extLst>
                </p14:cNvPr>
                <p14:cNvContentPartPr/>
                <p14:nvPr/>
              </p14:nvContentPartPr>
              <p14:xfrm>
                <a:off x="2527049" y="809872"/>
                <a:ext cx="94320" cy="129600"/>
              </p14:xfrm>
            </p:contentPart>
          </mc:Choice>
          <mc:Fallback>
            <p:pic>
              <p:nvPicPr>
                <p:cNvPr id="32" name="Ink 31">
                  <a:extLst>
                    <a:ext uri="{FF2B5EF4-FFF2-40B4-BE49-F238E27FC236}">
                      <a16:creationId xmlns:a16="http://schemas.microsoft.com/office/drawing/2014/main" id="{04E7A883-C695-4265-B69F-B04FB5509954}"/>
                    </a:ext>
                  </a:extLst>
                </p:cNvPr>
                <p:cNvPicPr/>
                <p:nvPr/>
              </p:nvPicPr>
              <p:blipFill>
                <a:blip r:embed="rId195"/>
                <a:stretch>
                  <a:fillRect/>
                </a:stretch>
              </p:blipFill>
              <p:spPr>
                <a:xfrm>
                  <a:off x="2518049" y="800872"/>
                  <a:ext cx="1119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3" name="Ink 32">
                  <a:extLst>
                    <a:ext uri="{FF2B5EF4-FFF2-40B4-BE49-F238E27FC236}">
                      <a16:creationId xmlns:a16="http://schemas.microsoft.com/office/drawing/2014/main" id="{A3DAF774-4080-419B-B836-DF10B5B06782}"/>
                    </a:ext>
                  </a:extLst>
                </p14:cNvPr>
                <p14:cNvContentPartPr/>
                <p14:nvPr/>
              </p14:nvContentPartPr>
              <p14:xfrm>
                <a:off x="2686889" y="837952"/>
                <a:ext cx="91080" cy="10440"/>
              </p14:xfrm>
            </p:contentPart>
          </mc:Choice>
          <mc:Fallback>
            <p:pic>
              <p:nvPicPr>
                <p:cNvPr id="33" name="Ink 32">
                  <a:extLst>
                    <a:ext uri="{FF2B5EF4-FFF2-40B4-BE49-F238E27FC236}">
                      <a16:creationId xmlns:a16="http://schemas.microsoft.com/office/drawing/2014/main" id="{A3DAF774-4080-419B-B836-DF10B5B06782}"/>
                    </a:ext>
                  </a:extLst>
                </p:cNvPr>
                <p:cNvPicPr/>
                <p:nvPr/>
              </p:nvPicPr>
              <p:blipFill>
                <a:blip r:embed="rId197"/>
                <a:stretch>
                  <a:fillRect/>
                </a:stretch>
              </p:blipFill>
              <p:spPr>
                <a:xfrm>
                  <a:off x="2677889" y="829312"/>
                  <a:ext cx="1087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4" name="Ink 33">
                  <a:extLst>
                    <a:ext uri="{FF2B5EF4-FFF2-40B4-BE49-F238E27FC236}">
                      <a16:creationId xmlns:a16="http://schemas.microsoft.com/office/drawing/2014/main" id="{38B27D67-CAD9-4DFB-9BF5-0D88AEFEE8AA}"/>
                    </a:ext>
                  </a:extLst>
                </p14:cNvPr>
                <p14:cNvContentPartPr/>
                <p14:nvPr/>
              </p14:nvContentPartPr>
              <p14:xfrm>
                <a:off x="2669609" y="837952"/>
                <a:ext cx="91440" cy="55800"/>
              </p14:xfrm>
            </p:contentPart>
          </mc:Choice>
          <mc:Fallback>
            <p:pic>
              <p:nvPicPr>
                <p:cNvPr id="34" name="Ink 33">
                  <a:extLst>
                    <a:ext uri="{FF2B5EF4-FFF2-40B4-BE49-F238E27FC236}">
                      <a16:creationId xmlns:a16="http://schemas.microsoft.com/office/drawing/2014/main" id="{38B27D67-CAD9-4DFB-9BF5-0D88AEFEE8AA}"/>
                    </a:ext>
                  </a:extLst>
                </p:cNvPr>
                <p:cNvPicPr/>
                <p:nvPr/>
              </p:nvPicPr>
              <p:blipFill>
                <a:blip r:embed="rId199"/>
                <a:stretch>
                  <a:fillRect/>
                </a:stretch>
              </p:blipFill>
              <p:spPr>
                <a:xfrm>
                  <a:off x="2660609" y="829312"/>
                  <a:ext cx="1090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5" name="Ink 34">
                  <a:extLst>
                    <a:ext uri="{FF2B5EF4-FFF2-40B4-BE49-F238E27FC236}">
                      <a16:creationId xmlns:a16="http://schemas.microsoft.com/office/drawing/2014/main" id="{EA52E828-B10D-4F0B-9A92-A61FFD3374B8}"/>
                    </a:ext>
                  </a:extLst>
                </p14:cNvPr>
                <p14:cNvContentPartPr/>
                <p14:nvPr/>
              </p14:nvContentPartPr>
              <p14:xfrm>
                <a:off x="2869769" y="811312"/>
                <a:ext cx="113760" cy="2880"/>
              </p14:xfrm>
            </p:contentPart>
          </mc:Choice>
          <mc:Fallback>
            <p:pic>
              <p:nvPicPr>
                <p:cNvPr id="35" name="Ink 34">
                  <a:extLst>
                    <a:ext uri="{FF2B5EF4-FFF2-40B4-BE49-F238E27FC236}">
                      <a16:creationId xmlns:a16="http://schemas.microsoft.com/office/drawing/2014/main" id="{EA52E828-B10D-4F0B-9A92-A61FFD3374B8}"/>
                    </a:ext>
                  </a:extLst>
                </p:cNvPr>
                <p:cNvPicPr/>
                <p:nvPr/>
              </p:nvPicPr>
              <p:blipFill>
                <a:blip r:embed="rId201"/>
                <a:stretch>
                  <a:fillRect/>
                </a:stretch>
              </p:blipFill>
              <p:spPr>
                <a:xfrm>
                  <a:off x="2861129" y="802312"/>
                  <a:ext cx="1314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6" name="Ink 35">
                  <a:extLst>
                    <a:ext uri="{FF2B5EF4-FFF2-40B4-BE49-F238E27FC236}">
                      <a16:creationId xmlns:a16="http://schemas.microsoft.com/office/drawing/2014/main" id="{F1A8C283-85CC-4F1B-8AFE-CF7DF9285A46}"/>
                    </a:ext>
                  </a:extLst>
                </p14:cNvPr>
                <p14:cNvContentPartPr/>
                <p14:nvPr/>
              </p14:nvContentPartPr>
              <p14:xfrm>
                <a:off x="2870489" y="811312"/>
                <a:ext cx="360" cy="360"/>
              </p14:xfrm>
            </p:contentPart>
          </mc:Choice>
          <mc:Fallback>
            <p:pic>
              <p:nvPicPr>
                <p:cNvPr id="36" name="Ink 35">
                  <a:extLst>
                    <a:ext uri="{FF2B5EF4-FFF2-40B4-BE49-F238E27FC236}">
                      <a16:creationId xmlns:a16="http://schemas.microsoft.com/office/drawing/2014/main" id="{F1A8C283-85CC-4F1B-8AFE-CF7DF9285A46}"/>
                    </a:ext>
                  </a:extLst>
                </p:cNvPr>
                <p:cNvPicPr/>
                <p:nvPr/>
              </p:nvPicPr>
              <p:blipFill>
                <a:blip r:embed="rId73"/>
                <a:stretch>
                  <a:fillRect/>
                </a:stretch>
              </p:blipFill>
              <p:spPr>
                <a:xfrm>
                  <a:off x="2861849" y="8023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37" name="Ink 36">
                  <a:extLst>
                    <a:ext uri="{FF2B5EF4-FFF2-40B4-BE49-F238E27FC236}">
                      <a16:creationId xmlns:a16="http://schemas.microsoft.com/office/drawing/2014/main" id="{5C5094EE-893D-43C9-A1AE-9C257A57F717}"/>
                    </a:ext>
                  </a:extLst>
                </p14:cNvPr>
                <p14:cNvContentPartPr/>
                <p14:nvPr/>
              </p14:nvContentPartPr>
              <p14:xfrm>
                <a:off x="2844569" y="811312"/>
                <a:ext cx="115200" cy="138600"/>
              </p14:xfrm>
            </p:contentPart>
          </mc:Choice>
          <mc:Fallback>
            <p:pic>
              <p:nvPicPr>
                <p:cNvPr id="37" name="Ink 36">
                  <a:extLst>
                    <a:ext uri="{FF2B5EF4-FFF2-40B4-BE49-F238E27FC236}">
                      <a16:creationId xmlns:a16="http://schemas.microsoft.com/office/drawing/2014/main" id="{5C5094EE-893D-43C9-A1AE-9C257A57F717}"/>
                    </a:ext>
                  </a:extLst>
                </p:cNvPr>
                <p:cNvPicPr/>
                <p:nvPr/>
              </p:nvPicPr>
              <p:blipFill>
                <a:blip r:embed="rId204"/>
                <a:stretch>
                  <a:fillRect/>
                </a:stretch>
              </p:blipFill>
              <p:spPr>
                <a:xfrm>
                  <a:off x="2835569" y="802312"/>
                  <a:ext cx="1328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38" name="Ink 37">
                  <a:extLst>
                    <a:ext uri="{FF2B5EF4-FFF2-40B4-BE49-F238E27FC236}">
                      <a16:creationId xmlns:a16="http://schemas.microsoft.com/office/drawing/2014/main" id="{B6FFFDF5-FFDC-41A5-B688-2FFD4E6E9886}"/>
                    </a:ext>
                  </a:extLst>
                </p14:cNvPr>
                <p14:cNvContentPartPr/>
                <p14:nvPr/>
              </p14:nvContentPartPr>
              <p14:xfrm>
                <a:off x="2990729" y="876112"/>
                <a:ext cx="154080" cy="72360"/>
              </p14:xfrm>
            </p:contentPart>
          </mc:Choice>
          <mc:Fallback>
            <p:pic>
              <p:nvPicPr>
                <p:cNvPr id="38" name="Ink 37">
                  <a:extLst>
                    <a:ext uri="{FF2B5EF4-FFF2-40B4-BE49-F238E27FC236}">
                      <a16:creationId xmlns:a16="http://schemas.microsoft.com/office/drawing/2014/main" id="{B6FFFDF5-FFDC-41A5-B688-2FFD4E6E9886}"/>
                    </a:ext>
                  </a:extLst>
                </p:cNvPr>
                <p:cNvPicPr/>
                <p:nvPr/>
              </p:nvPicPr>
              <p:blipFill>
                <a:blip r:embed="rId206"/>
                <a:stretch>
                  <a:fillRect/>
                </a:stretch>
              </p:blipFill>
              <p:spPr>
                <a:xfrm>
                  <a:off x="2981729" y="867472"/>
                  <a:ext cx="1717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39" name="Ink 38">
                  <a:extLst>
                    <a:ext uri="{FF2B5EF4-FFF2-40B4-BE49-F238E27FC236}">
                      <a16:creationId xmlns:a16="http://schemas.microsoft.com/office/drawing/2014/main" id="{50C5AC83-F797-4B0E-924D-27C6C2BE4224}"/>
                    </a:ext>
                  </a:extLst>
                </p14:cNvPr>
                <p14:cNvContentPartPr/>
                <p14:nvPr/>
              </p14:nvContentPartPr>
              <p14:xfrm>
                <a:off x="3173969" y="807352"/>
                <a:ext cx="36000" cy="168840"/>
              </p14:xfrm>
            </p:contentPart>
          </mc:Choice>
          <mc:Fallback>
            <p:pic>
              <p:nvPicPr>
                <p:cNvPr id="39" name="Ink 38">
                  <a:extLst>
                    <a:ext uri="{FF2B5EF4-FFF2-40B4-BE49-F238E27FC236}">
                      <a16:creationId xmlns:a16="http://schemas.microsoft.com/office/drawing/2014/main" id="{50C5AC83-F797-4B0E-924D-27C6C2BE4224}"/>
                    </a:ext>
                  </a:extLst>
                </p:cNvPr>
                <p:cNvPicPr/>
                <p:nvPr/>
              </p:nvPicPr>
              <p:blipFill>
                <a:blip r:embed="rId208"/>
                <a:stretch>
                  <a:fillRect/>
                </a:stretch>
              </p:blipFill>
              <p:spPr>
                <a:xfrm>
                  <a:off x="3164969" y="798352"/>
                  <a:ext cx="536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40" name="Ink 39">
                  <a:extLst>
                    <a:ext uri="{FF2B5EF4-FFF2-40B4-BE49-F238E27FC236}">
                      <a16:creationId xmlns:a16="http://schemas.microsoft.com/office/drawing/2014/main" id="{5AA80D0F-4670-4C46-9C03-AAD870F77505}"/>
                    </a:ext>
                  </a:extLst>
                </p14:cNvPr>
                <p14:cNvContentPartPr/>
                <p14:nvPr/>
              </p14:nvContentPartPr>
              <p14:xfrm>
                <a:off x="3247049" y="799432"/>
                <a:ext cx="10440" cy="185760"/>
              </p14:xfrm>
            </p:contentPart>
          </mc:Choice>
          <mc:Fallback>
            <p:pic>
              <p:nvPicPr>
                <p:cNvPr id="40" name="Ink 39">
                  <a:extLst>
                    <a:ext uri="{FF2B5EF4-FFF2-40B4-BE49-F238E27FC236}">
                      <a16:creationId xmlns:a16="http://schemas.microsoft.com/office/drawing/2014/main" id="{5AA80D0F-4670-4C46-9C03-AAD870F77505}"/>
                    </a:ext>
                  </a:extLst>
                </p:cNvPr>
                <p:cNvPicPr/>
                <p:nvPr/>
              </p:nvPicPr>
              <p:blipFill>
                <a:blip r:embed="rId210"/>
                <a:stretch>
                  <a:fillRect/>
                </a:stretch>
              </p:blipFill>
              <p:spPr>
                <a:xfrm>
                  <a:off x="3238049" y="790792"/>
                  <a:ext cx="280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41" name="Ink 40">
                  <a:extLst>
                    <a:ext uri="{FF2B5EF4-FFF2-40B4-BE49-F238E27FC236}">
                      <a16:creationId xmlns:a16="http://schemas.microsoft.com/office/drawing/2014/main" id="{61659B9C-9424-4173-9ECF-33D271346E58}"/>
                    </a:ext>
                  </a:extLst>
                </p14:cNvPr>
                <p14:cNvContentPartPr/>
                <p14:nvPr/>
              </p14:nvContentPartPr>
              <p14:xfrm>
                <a:off x="3159209" y="870712"/>
                <a:ext cx="113040" cy="2160"/>
              </p14:xfrm>
            </p:contentPart>
          </mc:Choice>
          <mc:Fallback>
            <p:pic>
              <p:nvPicPr>
                <p:cNvPr id="41" name="Ink 40">
                  <a:extLst>
                    <a:ext uri="{FF2B5EF4-FFF2-40B4-BE49-F238E27FC236}">
                      <a16:creationId xmlns:a16="http://schemas.microsoft.com/office/drawing/2014/main" id="{61659B9C-9424-4173-9ECF-33D271346E58}"/>
                    </a:ext>
                  </a:extLst>
                </p:cNvPr>
                <p:cNvPicPr/>
                <p:nvPr/>
              </p:nvPicPr>
              <p:blipFill>
                <a:blip r:embed="rId212"/>
                <a:stretch>
                  <a:fillRect/>
                </a:stretch>
              </p:blipFill>
              <p:spPr>
                <a:xfrm>
                  <a:off x="3150569" y="862072"/>
                  <a:ext cx="1306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42" name="Ink 41">
                  <a:extLst>
                    <a:ext uri="{FF2B5EF4-FFF2-40B4-BE49-F238E27FC236}">
                      <a16:creationId xmlns:a16="http://schemas.microsoft.com/office/drawing/2014/main" id="{22F16A39-A980-4F01-8549-12C48558F734}"/>
                    </a:ext>
                  </a:extLst>
                </p14:cNvPr>
                <p14:cNvContentPartPr/>
                <p14:nvPr/>
              </p14:nvContentPartPr>
              <p14:xfrm>
                <a:off x="3191969" y="1377952"/>
                <a:ext cx="141120" cy="134640"/>
              </p14:xfrm>
            </p:contentPart>
          </mc:Choice>
          <mc:Fallback>
            <p:pic>
              <p:nvPicPr>
                <p:cNvPr id="42" name="Ink 41">
                  <a:extLst>
                    <a:ext uri="{FF2B5EF4-FFF2-40B4-BE49-F238E27FC236}">
                      <a16:creationId xmlns:a16="http://schemas.microsoft.com/office/drawing/2014/main" id="{22F16A39-A980-4F01-8549-12C48558F734}"/>
                    </a:ext>
                  </a:extLst>
                </p:cNvPr>
                <p:cNvPicPr/>
                <p:nvPr/>
              </p:nvPicPr>
              <p:blipFill>
                <a:blip r:embed="rId214"/>
                <a:stretch>
                  <a:fillRect/>
                </a:stretch>
              </p:blipFill>
              <p:spPr>
                <a:xfrm>
                  <a:off x="3182969" y="1368952"/>
                  <a:ext cx="1587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43" name="Ink 42">
                  <a:extLst>
                    <a:ext uri="{FF2B5EF4-FFF2-40B4-BE49-F238E27FC236}">
                      <a16:creationId xmlns:a16="http://schemas.microsoft.com/office/drawing/2014/main" id="{7818EFDE-F673-49CD-A5AA-5829DE46B524}"/>
                    </a:ext>
                  </a:extLst>
                </p14:cNvPr>
                <p14:cNvContentPartPr/>
                <p14:nvPr/>
              </p14:nvContentPartPr>
              <p14:xfrm>
                <a:off x="3425609" y="1409632"/>
                <a:ext cx="86040" cy="3600"/>
              </p14:xfrm>
            </p:contentPart>
          </mc:Choice>
          <mc:Fallback>
            <p:pic>
              <p:nvPicPr>
                <p:cNvPr id="43" name="Ink 42">
                  <a:extLst>
                    <a:ext uri="{FF2B5EF4-FFF2-40B4-BE49-F238E27FC236}">
                      <a16:creationId xmlns:a16="http://schemas.microsoft.com/office/drawing/2014/main" id="{7818EFDE-F673-49CD-A5AA-5829DE46B524}"/>
                    </a:ext>
                  </a:extLst>
                </p:cNvPr>
                <p:cNvPicPr/>
                <p:nvPr/>
              </p:nvPicPr>
              <p:blipFill>
                <a:blip r:embed="rId216"/>
                <a:stretch>
                  <a:fillRect/>
                </a:stretch>
              </p:blipFill>
              <p:spPr>
                <a:xfrm>
                  <a:off x="3416609" y="1400992"/>
                  <a:ext cx="1036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44" name="Ink 43">
                  <a:extLst>
                    <a:ext uri="{FF2B5EF4-FFF2-40B4-BE49-F238E27FC236}">
                      <a16:creationId xmlns:a16="http://schemas.microsoft.com/office/drawing/2014/main" id="{7F7A9C9A-3E85-4090-8B6D-DC0B10FABECF}"/>
                    </a:ext>
                  </a:extLst>
                </p14:cNvPr>
                <p14:cNvContentPartPr/>
                <p14:nvPr/>
              </p14:nvContentPartPr>
              <p14:xfrm>
                <a:off x="3426689" y="1410712"/>
                <a:ext cx="98280" cy="46800"/>
              </p14:xfrm>
            </p:contentPart>
          </mc:Choice>
          <mc:Fallback>
            <p:pic>
              <p:nvPicPr>
                <p:cNvPr id="44" name="Ink 43">
                  <a:extLst>
                    <a:ext uri="{FF2B5EF4-FFF2-40B4-BE49-F238E27FC236}">
                      <a16:creationId xmlns:a16="http://schemas.microsoft.com/office/drawing/2014/main" id="{7F7A9C9A-3E85-4090-8B6D-DC0B10FABECF}"/>
                    </a:ext>
                  </a:extLst>
                </p:cNvPr>
                <p:cNvPicPr/>
                <p:nvPr/>
              </p:nvPicPr>
              <p:blipFill>
                <a:blip r:embed="rId218"/>
                <a:stretch>
                  <a:fillRect/>
                </a:stretch>
              </p:blipFill>
              <p:spPr>
                <a:xfrm>
                  <a:off x="3417689" y="1401712"/>
                  <a:ext cx="1159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45" name="Ink 44">
                  <a:extLst>
                    <a:ext uri="{FF2B5EF4-FFF2-40B4-BE49-F238E27FC236}">
                      <a16:creationId xmlns:a16="http://schemas.microsoft.com/office/drawing/2014/main" id="{4EF305C2-312D-4575-A791-99B3158590B6}"/>
                    </a:ext>
                  </a:extLst>
                </p14:cNvPr>
                <p14:cNvContentPartPr/>
                <p14:nvPr/>
              </p14:nvContentPartPr>
              <p14:xfrm>
                <a:off x="3645569" y="1357072"/>
                <a:ext cx="20880" cy="137160"/>
              </p14:xfrm>
            </p:contentPart>
          </mc:Choice>
          <mc:Fallback>
            <p:pic>
              <p:nvPicPr>
                <p:cNvPr id="45" name="Ink 44">
                  <a:extLst>
                    <a:ext uri="{FF2B5EF4-FFF2-40B4-BE49-F238E27FC236}">
                      <a16:creationId xmlns:a16="http://schemas.microsoft.com/office/drawing/2014/main" id="{4EF305C2-312D-4575-A791-99B3158590B6}"/>
                    </a:ext>
                  </a:extLst>
                </p:cNvPr>
                <p:cNvPicPr/>
                <p:nvPr/>
              </p:nvPicPr>
              <p:blipFill>
                <a:blip r:embed="rId220"/>
                <a:stretch>
                  <a:fillRect/>
                </a:stretch>
              </p:blipFill>
              <p:spPr>
                <a:xfrm>
                  <a:off x="3636569" y="1348072"/>
                  <a:ext cx="38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46" name="Ink 45">
                  <a:extLst>
                    <a:ext uri="{FF2B5EF4-FFF2-40B4-BE49-F238E27FC236}">
                      <a16:creationId xmlns:a16="http://schemas.microsoft.com/office/drawing/2014/main" id="{895C91AC-00E9-4AC8-ACBA-B4EA32AC7F90}"/>
                    </a:ext>
                  </a:extLst>
                </p14:cNvPr>
                <p14:cNvContentPartPr/>
                <p14:nvPr/>
              </p14:nvContentPartPr>
              <p14:xfrm>
                <a:off x="3690209" y="1371832"/>
                <a:ext cx="69840" cy="97920"/>
              </p14:xfrm>
            </p:contentPart>
          </mc:Choice>
          <mc:Fallback>
            <p:pic>
              <p:nvPicPr>
                <p:cNvPr id="46" name="Ink 45">
                  <a:extLst>
                    <a:ext uri="{FF2B5EF4-FFF2-40B4-BE49-F238E27FC236}">
                      <a16:creationId xmlns:a16="http://schemas.microsoft.com/office/drawing/2014/main" id="{895C91AC-00E9-4AC8-ACBA-B4EA32AC7F90}"/>
                    </a:ext>
                  </a:extLst>
                </p:cNvPr>
                <p:cNvPicPr/>
                <p:nvPr/>
              </p:nvPicPr>
              <p:blipFill>
                <a:blip r:embed="rId222"/>
                <a:stretch>
                  <a:fillRect/>
                </a:stretch>
              </p:blipFill>
              <p:spPr>
                <a:xfrm>
                  <a:off x="3681569" y="1362832"/>
                  <a:ext cx="874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47" name="Ink 46">
                  <a:extLst>
                    <a:ext uri="{FF2B5EF4-FFF2-40B4-BE49-F238E27FC236}">
                      <a16:creationId xmlns:a16="http://schemas.microsoft.com/office/drawing/2014/main" id="{D57F7F16-09CD-4EC5-AA8B-37FEF4CAE1A1}"/>
                    </a:ext>
                  </a:extLst>
                </p14:cNvPr>
                <p14:cNvContentPartPr/>
                <p14:nvPr/>
              </p14:nvContentPartPr>
              <p14:xfrm>
                <a:off x="3813329" y="1364632"/>
                <a:ext cx="148320" cy="135000"/>
              </p14:xfrm>
            </p:contentPart>
          </mc:Choice>
          <mc:Fallback>
            <p:pic>
              <p:nvPicPr>
                <p:cNvPr id="47" name="Ink 46">
                  <a:extLst>
                    <a:ext uri="{FF2B5EF4-FFF2-40B4-BE49-F238E27FC236}">
                      <a16:creationId xmlns:a16="http://schemas.microsoft.com/office/drawing/2014/main" id="{D57F7F16-09CD-4EC5-AA8B-37FEF4CAE1A1}"/>
                    </a:ext>
                  </a:extLst>
                </p:cNvPr>
                <p:cNvPicPr/>
                <p:nvPr/>
              </p:nvPicPr>
              <p:blipFill>
                <a:blip r:embed="rId224"/>
                <a:stretch>
                  <a:fillRect/>
                </a:stretch>
              </p:blipFill>
              <p:spPr>
                <a:xfrm>
                  <a:off x="3804329" y="1355632"/>
                  <a:ext cx="165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48" name="Ink 47">
                  <a:extLst>
                    <a:ext uri="{FF2B5EF4-FFF2-40B4-BE49-F238E27FC236}">
                      <a16:creationId xmlns:a16="http://schemas.microsoft.com/office/drawing/2014/main" id="{8AC53F38-C395-4025-87D2-A820A519C4EB}"/>
                    </a:ext>
                  </a:extLst>
                </p14:cNvPr>
                <p14:cNvContentPartPr/>
                <p14:nvPr/>
              </p14:nvContentPartPr>
              <p14:xfrm>
                <a:off x="4005929" y="1342672"/>
                <a:ext cx="88920" cy="153000"/>
              </p14:xfrm>
            </p:contentPart>
          </mc:Choice>
          <mc:Fallback>
            <p:pic>
              <p:nvPicPr>
                <p:cNvPr id="48" name="Ink 47">
                  <a:extLst>
                    <a:ext uri="{FF2B5EF4-FFF2-40B4-BE49-F238E27FC236}">
                      <a16:creationId xmlns:a16="http://schemas.microsoft.com/office/drawing/2014/main" id="{8AC53F38-C395-4025-87D2-A820A519C4EB}"/>
                    </a:ext>
                  </a:extLst>
                </p:cNvPr>
                <p:cNvPicPr/>
                <p:nvPr/>
              </p:nvPicPr>
              <p:blipFill>
                <a:blip r:embed="rId226"/>
                <a:stretch>
                  <a:fillRect/>
                </a:stretch>
              </p:blipFill>
              <p:spPr>
                <a:xfrm>
                  <a:off x="3996929" y="1334032"/>
                  <a:ext cx="1065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49" name="Ink 48">
                  <a:extLst>
                    <a:ext uri="{FF2B5EF4-FFF2-40B4-BE49-F238E27FC236}">
                      <a16:creationId xmlns:a16="http://schemas.microsoft.com/office/drawing/2014/main" id="{BFF8B579-2156-494B-A58C-7811A91396A0}"/>
                    </a:ext>
                  </a:extLst>
                </p14:cNvPr>
                <p14:cNvContentPartPr/>
                <p14:nvPr/>
              </p14:nvContentPartPr>
              <p14:xfrm>
                <a:off x="3987209" y="1432312"/>
                <a:ext cx="88920" cy="2880"/>
              </p14:xfrm>
            </p:contentPart>
          </mc:Choice>
          <mc:Fallback>
            <p:pic>
              <p:nvPicPr>
                <p:cNvPr id="49" name="Ink 48">
                  <a:extLst>
                    <a:ext uri="{FF2B5EF4-FFF2-40B4-BE49-F238E27FC236}">
                      <a16:creationId xmlns:a16="http://schemas.microsoft.com/office/drawing/2014/main" id="{BFF8B579-2156-494B-A58C-7811A91396A0}"/>
                    </a:ext>
                  </a:extLst>
                </p:cNvPr>
                <p:cNvPicPr/>
                <p:nvPr/>
              </p:nvPicPr>
              <p:blipFill>
                <a:blip r:embed="rId228"/>
                <a:stretch>
                  <a:fillRect/>
                </a:stretch>
              </p:blipFill>
              <p:spPr>
                <a:xfrm>
                  <a:off x="3978569" y="1423672"/>
                  <a:ext cx="1065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50" name="Ink 49">
                  <a:extLst>
                    <a:ext uri="{FF2B5EF4-FFF2-40B4-BE49-F238E27FC236}">
                      <a16:creationId xmlns:a16="http://schemas.microsoft.com/office/drawing/2014/main" id="{9080C476-0A44-4F1D-AF27-EB866CCDFB6C}"/>
                    </a:ext>
                  </a:extLst>
                </p14:cNvPr>
                <p14:cNvContentPartPr/>
                <p14:nvPr/>
              </p14:nvContentPartPr>
              <p14:xfrm>
                <a:off x="4177289" y="1432312"/>
                <a:ext cx="360" cy="360"/>
              </p14:xfrm>
            </p:contentPart>
          </mc:Choice>
          <mc:Fallback>
            <p:pic>
              <p:nvPicPr>
                <p:cNvPr id="50" name="Ink 49">
                  <a:extLst>
                    <a:ext uri="{FF2B5EF4-FFF2-40B4-BE49-F238E27FC236}">
                      <a16:creationId xmlns:a16="http://schemas.microsoft.com/office/drawing/2014/main" id="{9080C476-0A44-4F1D-AF27-EB866CCDFB6C}"/>
                    </a:ext>
                  </a:extLst>
                </p:cNvPr>
                <p:cNvPicPr/>
                <p:nvPr/>
              </p:nvPicPr>
              <p:blipFill>
                <a:blip r:embed="rId73"/>
                <a:stretch>
                  <a:fillRect/>
                </a:stretch>
              </p:blipFill>
              <p:spPr>
                <a:xfrm>
                  <a:off x="4168649" y="142367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58" name="Ink 57">
                  <a:extLst>
                    <a:ext uri="{FF2B5EF4-FFF2-40B4-BE49-F238E27FC236}">
                      <a16:creationId xmlns:a16="http://schemas.microsoft.com/office/drawing/2014/main" id="{74F6A547-C850-4317-A675-D6FC98F0B0F2}"/>
                    </a:ext>
                  </a:extLst>
                </p14:cNvPr>
                <p14:cNvContentPartPr/>
                <p14:nvPr/>
              </p14:nvContentPartPr>
              <p14:xfrm>
                <a:off x="72929" y="1417192"/>
                <a:ext cx="129240" cy="122400"/>
              </p14:xfrm>
            </p:contentPart>
          </mc:Choice>
          <mc:Fallback>
            <p:pic>
              <p:nvPicPr>
                <p:cNvPr id="58" name="Ink 57">
                  <a:extLst>
                    <a:ext uri="{FF2B5EF4-FFF2-40B4-BE49-F238E27FC236}">
                      <a16:creationId xmlns:a16="http://schemas.microsoft.com/office/drawing/2014/main" id="{74F6A547-C850-4317-A675-D6FC98F0B0F2}"/>
                    </a:ext>
                  </a:extLst>
                </p:cNvPr>
                <p:cNvPicPr/>
                <p:nvPr/>
              </p:nvPicPr>
              <p:blipFill>
                <a:blip r:embed="rId231"/>
                <a:stretch>
                  <a:fillRect/>
                </a:stretch>
              </p:blipFill>
              <p:spPr>
                <a:xfrm>
                  <a:off x="64289" y="1408552"/>
                  <a:ext cx="1468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59" name="Ink 58">
                  <a:extLst>
                    <a:ext uri="{FF2B5EF4-FFF2-40B4-BE49-F238E27FC236}">
                      <a16:creationId xmlns:a16="http://schemas.microsoft.com/office/drawing/2014/main" id="{DBEEE9C2-3EB5-44E4-B50A-44956E70B13A}"/>
                    </a:ext>
                  </a:extLst>
                </p14:cNvPr>
                <p14:cNvContentPartPr/>
                <p14:nvPr/>
              </p14:nvContentPartPr>
              <p14:xfrm>
                <a:off x="141689" y="1521952"/>
                <a:ext cx="63000" cy="112680"/>
              </p14:xfrm>
            </p:contentPart>
          </mc:Choice>
          <mc:Fallback>
            <p:pic>
              <p:nvPicPr>
                <p:cNvPr id="59" name="Ink 58">
                  <a:extLst>
                    <a:ext uri="{FF2B5EF4-FFF2-40B4-BE49-F238E27FC236}">
                      <a16:creationId xmlns:a16="http://schemas.microsoft.com/office/drawing/2014/main" id="{DBEEE9C2-3EB5-44E4-B50A-44956E70B13A}"/>
                    </a:ext>
                  </a:extLst>
                </p:cNvPr>
                <p:cNvPicPr/>
                <p:nvPr/>
              </p:nvPicPr>
              <p:blipFill>
                <a:blip r:embed="rId233"/>
                <a:stretch>
                  <a:fillRect/>
                </a:stretch>
              </p:blipFill>
              <p:spPr>
                <a:xfrm>
                  <a:off x="132689" y="1513312"/>
                  <a:ext cx="806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60" name="Ink 59">
                  <a:extLst>
                    <a:ext uri="{FF2B5EF4-FFF2-40B4-BE49-F238E27FC236}">
                      <a16:creationId xmlns:a16="http://schemas.microsoft.com/office/drawing/2014/main" id="{808CA9FF-2897-4397-A28C-7E124A881741}"/>
                    </a:ext>
                  </a:extLst>
                </p14:cNvPr>
                <p14:cNvContentPartPr/>
                <p14:nvPr/>
              </p14:nvContentPartPr>
              <p14:xfrm>
                <a:off x="283169" y="1467592"/>
                <a:ext cx="93600" cy="3600"/>
              </p14:xfrm>
            </p:contentPart>
          </mc:Choice>
          <mc:Fallback>
            <p:pic>
              <p:nvPicPr>
                <p:cNvPr id="60" name="Ink 59">
                  <a:extLst>
                    <a:ext uri="{FF2B5EF4-FFF2-40B4-BE49-F238E27FC236}">
                      <a16:creationId xmlns:a16="http://schemas.microsoft.com/office/drawing/2014/main" id="{808CA9FF-2897-4397-A28C-7E124A881741}"/>
                    </a:ext>
                  </a:extLst>
                </p:cNvPr>
                <p:cNvPicPr/>
                <p:nvPr/>
              </p:nvPicPr>
              <p:blipFill>
                <a:blip r:embed="rId235"/>
                <a:stretch>
                  <a:fillRect/>
                </a:stretch>
              </p:blipFill>
              <p:spPr>
                <a:xfrm>
                  <a:off x="274169" y="1458592"/>
                  <a:ext cx="11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61" name="Ink 60">
                  <a:extLst>
                    <a:ext uri="{FF2B5EF4-FFF2-40B4-BE49-F238E27FC236}">
                      <a16:creationId xmlns:a16="http://schemas.microsoft.com/office/drawing/2014/main" id="{CC81B057-A429-4D05-BC3F-BFD08C1F2E4C}"/>
                    </a:ext>
                  </a:extLst>
                </p14:cNvPr>
                <p14:cNvContentPartPr/>
                <p14:nvPr/>
              </p14:nvContentPartPr>
              <p14:xfrm>
                <a:off x="293249" y="1528792"/>
                <a:ext cx="79560" cy="2160"/>
              </p14:xfrm>
            </p:contentPart>
          </mc:Choice>
          <mc:Fallback>
            <p:pic>
              <p:nvPicPr>
                <p:cNvPr id="61" name="Ink 60">
                  <a:extLst>
                    <a:ext uri="{FF2B5EF4-FFF2-40B4-BE49-F238E27FC236}">
                      <a16:creationId xmlns:a16="http://schemas.microsoft.com/office/drawing/2014/main" id="{CC81B057-A429-4D05-BC3F-BFD08C1F2E4C}"/>
                    </a:ext>
                  </a:extLst>
                </p:cNvPr>
                <p:cNvPicPr/>
                <p:nvPr/>
              </p:nvPicPr>
              <p:blipFill>
                <a:blip r:embed="rId237"/>
                <a:stretch>
                  <a:fillRect/>
                </a:stretch>
              </p:blipFill>
              <p:spPr>
                <a:xfrm>
                  <a:off x="284609" y="1519792"/>
                  <a:ext cx="972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62" name="Ink 61">
                  <a:extLst>
                    <a:ext uri="{FF2B5EF4-FFF2-40B4-BE49-F238E27FC236}">
                      <a16:creationId xmlns:a16="http://schemas.microsoft.com/office/drawing/2014/main" id="{7ABC8810-171E-4656-8D48-8E426B16E665}"/>
                    </a:ext>
                  </a:extLst>
                </p14:cNvPr>
                <p14:cNvContentPartPr/>
                <p14:nvPr/>
              </p14:nvContentPartPr>
              <p14:xfrm>
                <a:off x="498449" y="1413232"/>
                <a:ext cx="12600" cy="135360"/>
              </p14:xfrm>
            </p:contentPart>
          </mc:Choice>
          <mc:Fallback>
            <p:pic>
              <p:nvPicPr>
                <p:cNvPr id="62" name="Ink 61">
                  <a:extLst>
                    <a:ext uri="{FF2B5EF4-FFF2-40B4-BE49-F238E27FC236}">
                      <a16:creationId xmlns:a16="http://schemas.microsoft.com/office/drawing/2014/main" id="{7ABC8810-171E-4656-8D48-8E426B16E665}"/>
                    </a:ext>
                  </a:extLst>
                </p:cNvPr>
                <p:cNvPicPr/>
                <p:nvPr/>
              </p:nvPicPr>
              <p:blipFill>
                <a:blip r:embed="rId239"/>
                <a:stretch>
                  <a:fillRect/>
                </a:stretch>
              </p:blipFill>
              <p:spPr>
                <a:xfrm>
                  <a:off x="489449" y="1404232"/>
                  <a:ext cx="302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63" name="Ink 62">
                  <a:extLst>
                    <a:ext uri="{FF2B5EF4-FFF2-40B4-BE49-F238E27FC236}">
                      <a16:creationId xmlns:a16="http://schemas.microsoft.com/office/drawing/2014/main" id="{C6927E6C-A2AC-4FAB-896C-6310DDCADE1B}"/>
                    </a:ext>
                  </a:extLst>
                </p14:cNvPr>
                <p14:cNvContentPartPr/>
                <p14:nvPr/>
              </p14:nvContentPartPr>
              <p14:xfrm>
                <a:off x="462809" y="1552912"/>
                <a:ext cx="48960" cy="1080"/>
              </p14:xfrm>
            </p:contentPart>
          </mc:Choice>
          <mc:Fallback>
            <p:pic>
              <p:nvPicPr>
                <p:cNvPr id="63" name="Ink 62">
                  <a:extLst>
                    <a:ext uri="{FF2B5EF4-FFF2-40B4-BE49-F238E27FC236}">
                      <a16:creationId xmlns:a16="http://schemas.microsoft.com/office/drawing/2014/main" id="{C6927E6C-A2AC-4FAB-896C-6310DDCADE1B}"/>
                    </a:ext>
                  </a:extLst>
                </p:cNvPr>
                <p:cNvPicPr/>
                <p:nvPr/>
              </p:nvPicPr>
              <p:blipFill>
                <a:blip r:embed="rId241"/>
                <a:stretch>
                  <a:fillRect/>
                </a:stretch>
              </p:blipFill>
              <p:spPr>
                <a:xfrm>
                  <a:off x="454169" y="1544272"/>
                  <a:ext cx="666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64" name="Ink 63">
                  <a:extLst>
                    <a:ext uri="{FF2B5EF4-FFF2-40B4-BE49-F238E27FC236}">
                      <a16:creationId xmlns:a16="http://schemas.microsoft.com/office/drawing/2014/main" id="{F95795CC-FF9E-4CF0-9F54-016D827F6CD7}"/>
                    </a:ext>
                  </a:extLst>
                </p14:cNvPr>
                <p14:cNvContentPartPr/>
                <p14:nvPr/>
              </p14:nvContentPartPr>
              <p14:xfrm>
                <a:off x="435809" y="1408912"/>
                <a:ext cx="48960" cy="20520"/>
              </p14:xfrm>
            </p:contentPart>
          </mc:Choice>
          <mc:Fallback>
            <p:pic>
              <p:nvPicPr>
                <p:cNvPr id="64" name="Ink 63">
                  <a:extLst>
                    <a:ext uri="{FF2B5EF4-FFF2-40B4-BE49-F238E27FC236}">
                      <a16:creationId xmlns:a16="http://schemas.microsoft.com/office/drawing/2014/main" id="{F95795CC-FF9E-4CF0-9F54-016D827F6CD7}"/>
                    </a:ext>
                  </a:extLst>
                </p:cNvPr>
                <p:cNvPicPr/>
                <p:nvPr/>
              </p:nvPicPr>
              <p:blipFill>
                <a:blip r:embed="rId243"/>
                <a:stretch>
                  <a:fillRect/>
                </a:stretch>
              </p:blipFill>
              <p:spPr>
                <a:xfrm>
                  <a:off x="427169" y="1399912"/>
                  <a:ext cx="666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65" name="Ink 64">
                  <a:extLst>
                    <a:ext uri="{FF2B5EF4-FFF2-40B4-BE49-F238E27FC236}">
                      <a16:creationId xmlns:a16="http://schemas.microsoft.com/office/drawing/2014/main" id="{7961E8C8-4571-4E4F-8A2D-F5DF5863A88A}"/>
                    </a:ext>
                  </a:extLst>
                </p14:cNvPr>
                <p14:cNvContentPartPr/>
                <p14:nvPr/>
              </p14:nvContentPartPr>
              <p14:xfrm>
                <a:off x="564329" y="1412512"/>
                <a:ext cx="37440" cy="162720"/>
              </p14:xfrm>
            </p:contentPart>
          </mc:Choice>
          <mc:Fallback>
            <p:pic>
              <p:nvPicPr>
                <p:cNvPr id="65" name="Ink 64">
                  <a:extLst>
                    <a:ext uri="{FF2B5EF4-FFF2-40B4-BE49-F238E27FC236}">
                      <a16:creationId xmlns:a16="http://schemas.microsoft.com/office/drawing/2014/main" id="{7961E8C8-4571-4E4F-8A2D-F5DF5863A88A}"/>
                    </a:ext>
                  </a:extLst>
                </p:cNvPr>
                <p:cNvPicPr/>
                <p:nvPr/>
              </p:nvPicPr>
              <p:blipFill>
                <a:blip r:embed="rId245"/>
                <a:stretch>
                  <a:fillRect/>
                </a:stretch>
              </p:blipFill>
              <p:spPr>
                <a:xfrm>
                  <a:off x="555689" y="1403512"/>
                  <a:ext cx="550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66" name="Ink 65">
                  <a:extLst>
                    <a:ext uri="{FF2B5EF4-FFF2-40B4-BE49-F238E27FC236}">
                      <a16:creationId xmlns:a16="http://schemas.microsoft.com/office/drawing/2014/main" id="{F4308800-370D-4568-B065-614B396F4A51}"/>
                    </a:ext>
                  </a:extLst>
                </p14:cNvPr>
                <p14:cNvContentPartPr/>
                <p14:nvPr/>
              </p14:nvContentPartPr>
              <p14:xfrm>
                <a:off x="647129" y="1416472"/>
                <a:ext cx="15120" cy="140040"/>
              </p14:xfrm>
            </p:contentPart>
          </mc:Choice>
          <mc:Fallback>
            <p:pic>
              <p:nvPicPr>
                <p:cNvPr id="66" name="Ink 65">
                  <a:extLst>
                    <a:ext uri="{FF2B5EF4-FFF2-40B4-BE49-F238E27FC236}">
                      <a16:creationId xmlns:a16="http://schemas.microsoft.com/office/drawing/2014/main" id="{F4308800-370D-4568-B065-614B396F4A51}"/>
                    </a:ext>
                  </a:extLst>
                </p:cNvPr>
                <p:cNvPicPr/>
                <p:nvPr/>
              </p:nvPicPr>
              <p:blipFill>
                <a:blip r:embed="rId247"/>
                <a:stretch>
                  <a:fillRect/>
                </a:stretch>
              </p:blipFill>
              <p:spPr>
                <a:xfrm>
                  <a:off x="638489" y="1407472"/>
                  <a:ext cx="327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67" name="Ink 66">
                  <a:extLst>
                    <a:ext uri="{FF2B5EF4-FFF2-40B4-BE49-F238E27FC236}">
                      <a16:creationId xmlns:a16="http://schemas.microsoft.com/office/drawing/2014/main" id="{A4957018-DE4B-4635-AD3F-C5DC89DBDBC1}"/>
                    </a:ext>
                  </a:extLst>
                </p14:cNvPr>
                <p14:cNvContentPartPr/>
                <p14:nvPr/>
              </p14:nvContentPartPr>
              <p14:xfrm>
                <a:off x="617609" y="1418632"/>
                <a:ext cx="107640" cy="138600"/>
              </p14:xfrm>
            </p:contentPart>
          </mc:Choice>
          <mc:Fallback>
            <p:pic>
              <p:nvPicPr>
                <p:cNvPr id="67" name="Ink 66">
                  <a:extLst>
                    <a:ext uri="{FF2B5EF4-FFF2-40B4-BE49-F238E27FC236}">
                      <a16:creationId xmlns:a16="http://schemas.microsoft.com/office/drawing/2014/main" id="{A4957018-DE4B-4635-AD3F-C5DC89DBDBC1}"/>
                    </a:ext>
                  </a:extLst>
                </p:cNvPr>
                <p:cNvPicPr/>
                <p:nvPr/>
              </p:nvPicPr>
              <p:blipFill>
                <a:blip r:embed="rId249"/>
                <a:stretch>
                  <a:fillRect/>
                </a:stretch>
              </p:blipFill>
              <p:spPr>
                <a:xfrm>
                  <a:off x="608609" y="1409632"/>
                  <a:ext cx="1252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68" name="Ink 67">
                  <a:extLst>
                    <a:ext uri="{FF2B5EF4-FFF2-40B4-BE49-F238E27FC236}">
                      <a16:creationId xmlns:a16="http://schemas.microsoft.com/office/drawing/2014/main" id="{268E834D-BD7F-4C52-A401-2DB455F8B82E}"/>
                    </a:ext>
                  </a:extLst>
                </p14:cNvPr>
                <p14:cNvContentPartPr/>
                <p14:nvPr/>
              </p14:nvContentPartPr>
              <p14:xfrm>
                <a:off x="778529" y="1429072"/>
                <a:ext cx="113040" cy="128520"/>
              </p14:xfrm>
            </p:contentPart>
          </mc:Choice>
          <mc:Fallback>
            <p:pic>
              <p:nvPicPr>
                <p:cNvPr id="68" name="Ink 67">
                  <a:extLst>
                    <a:ext uri="{FF2B5EF4-FFF2-40B4-BE49-F238E27FC236}">
                      <a16:creationId xmlns:a16="http://schemas.microsoft.com/office/drawing/2014/main" id="{268E834D-BD7F-4C52-A401-2DB455F8B82E}"/>
                    </a:ext>
                  </a:extLst>
                </p:cNvPr>
                <p:cNvPicPr/>
                <p:nvPr/>
              </p:nvPicPr>
              <p:blipFill>
                <a:blip r:embed="rId251"/>
                <a:stretch>
                  <a:fillRect/>
                </a:stretch>
              </p:blipFill>
              <p:spPr>
                <a:xfrm>
                  <a:off x="769889" y="1420072"/>
                  <a:ext cx="1306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70" name="Ink 69">
                  <a:extLst>
                    <a:ext uri="{FF2B5EF4-FFF2-40B4-BE49-F238E27FC236}">
                      <a16:creationId xmlns:a16="http://schemas.microsoft.com/office/drawing/2014/main" id="{AB080F89-6F52-4D5E-94BC-2AC76204C6E3}"/>
                    </a:ext>
                  </a:extLst>
                </p14:cNvPr>
                <p14:cNvContentPartPr/>
                <p14:nvPr/>
              </p14:nvContentPartPr>
              <p14:xfrm>
                <a:off x="242129" y="1727512"/>
                <a:ext cx="57600" cy="216000"/>
              </p14:xfrm>
            </p:contentPart>
          </mc:Choice>
          <mc:Fallback>
            <p:pic>
              <p:nvPicPr>
                <p:cNvPr id="70" name="Ink 69">
                  <a:extLst>
                    <a:ext uri="{FF2B5EF4-FFF2-40B4-BE49-F238E27FC236}">
                      <a16:creationId xmlns:a16="http://schemas.microsoft.com/office/drawing/2014/main" id="{AB080F89-6F52-4D5E-94BC-2AC76204C6E3}"/>
                    </a:ext>
                  </a:extLst>
                </p:cNvPr>
                <p:cNvPicPr/>
                <p:nvPr/>
              </p:nvPicPr>
              <p:blipFill>
                <a:blip r:embed="rId253"/>
                <a:stretch>
                  <a:fillRect/>
                </a:stretch>
              </p:blipFill>
              <p:spPr>
                <a:xfrm>
                  <a:off x="233489" y="1718512"/>
                  <a:ext cx="752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71" name="Ink 70">
                  <a:extLst>
                    <a:ext uri="{FF2B5EF4-FFF2-40B4-BE49-F238E27FC236}">
                      <a16:creationId xmlns:a16="http://schemas.microsoft.com/office/drawing/2014/main" id="{75F6F9F0-5079-4775-9AC4-D2B13CAB51E3}"/>
                    </a:ext>
                  </a:extLst>
                </p14:cNvPr>
                <p14:cNvContentPartPr/>
                <p14:nvPr/>
              </p14:nvContentPartPr>
              <p14:xfrm>
                <a:off x="260849" y="1841272"/>
                <a:ext cx="87840" cy="1080"/>
              </p14:xfrm>
            </p:contentPart>
          </mc:Choice>
          <mc:Fallback>
            <p:pic>
              <p:nvPicPr>
                <p:cNvPr id="71" name="Ink 70">
                  <a:extLst>
                    <a:ext uri="{FF2B5EF4-FFF2-40B4-BE49-F238E27FC236}">
                      <a16:creationId xmlns:a16="http://schemas.microsoft.com/office/drawing/2014/main" id="{75F6F9F0-5079-4775-9AC4-D2B13CAB51E3}"/>
                    </a:ext>
                  </a:extLst>
                </p:cNvPr>
                <p:cNvPicPr/>
                <p:nvPr/>
              </p:nvPicPr>
              <p:blipFill>
                <a:blip r:embed="rId255"/>
                <a:stretch>
                  <a:fillRect/>
                </a:stretch>
              </p:blipFill>
              <p:spPr>
                <a:xfrm>
                  <a:off x="251849" y="1832632"/>
                  <a:ext cx="10548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72" name="Ink 71">
                  <a:extLst>
                    <a:ext uri="{FF2B5EF4-FFF2-40B4-BE49-F238E27FC236}">
                      <a16:creationId xmlns:a16="http://schemas.microsoft.com/office/drawing/2014/main" id="{A0B6A01A-7012-451B-91B8-35262710D27F}"/>
                    </a:ext>
                  </a:extLst>
                </p14:cNvPr>
                <p14:cNvContentPartPr/>
                <p14:nvPr/>
              </p14:nvContentPartPr>
              <p14:xfrm>
                <a:off x="438689" y="1791232"/>
                <a:ext cx="117720" cy="13680"/>
              </p14:xfrm>
            </p:contentPart>
          </mc:Choice>
          <mc:Fallback>
            <p:pic>
              <p:nvPicPr>
                <p:cNvPr id="72" name="Ink 71">
                  <a:extLst>
                    <a:ext uri="{FF2B5EF4-FFF2-40B4-BE49-F238E27FC236}">
                      <a16:creationId xmlns:a16="http://schemas.microsoft.com/office/drawing/2014/main" id="{A0B6A01A-7012-451B-91B8-35262710D27F}"/>
                    </a:ext>
                  </a:extLst>
                </p:cNvPr>
                <p:cNvPicPr/>
                <p:nvPr/>
              </p:nvPicPr>
              <p:blipFill>
                <a:blip r:embed="rId257"/>
                <a:stretch>
                  <a:fillRect/>
                </a:stretch>
              </p:blipFill>
              <p:spPr>
                <a:xfrm>
                  <a:off x="429689" y="1782232"/>
                  <a:ext cx="135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73" name="Ink 72">
                  <a:extLst>
                    <a:ext uri="{FF2B5EF4-FFF2-40B4-BE49-F238E27FC236}">
                      <a16:creationId xmlns:a16="http://schemas.microsoft.com/office/drawing/2014/main" id="{1C23C060-C401-46B5-AB54-6D5A74D6723F}"/>
                    </a:ext>
                  </a:extLst>
                </p14:cNvPr>
                <p14:cNvContentPartPr/>
                <p14:nvPr/>
              </p14:nvContentPartPr>
              <p14:xfrm>
                <a:off x="453449" y="1848112"/>
                <a:ext cx="97200" cy="7200"/>
              </p14:xfrm>
            </p:contentPart>
          </mc:Choice>
          <mc:Fallback>
            <p:pic>
              <p:nvPicPr>
                <p:cNvPr id="73" name="Ink 72">
                  <a:extLst>
                    <a:ext uri="{FF2B5EF4-FFF2-40B4-BE49-F238E27FC236}">
                      <a16:creationId xmlns:a16="http://schemas.microsoft.com/office/drawing/2014/main" id="{1C23C060-C401-46B5-AB54-6D5A74D6723F}"/>
                    </a:ext>
                  </a:extLst>
                </p:cNvPr>
                <p:cNvPicPr/>
                <p:nvPr/>
              </p:nvPicPr>
              <p:blipFill>
                <a:blip r:embed="rId259"/>
                <a:stretch>
                  <a:fillRect/>
                </a:stretch>
              </p:blipFill>
              <p:spPr>
                <a:xfrm>
                  <a:off x="444809" y="1839472"/>
                  <a:ext cx="1148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75" name="Ink 74">
                  <a:extLst>
                    <a:ext uri="{FF2B5EF4-FFF2-40B4-BE49-F238E27FC236}">
                      <a16:creationId xmlns:a16="http://schemas.microsoft.com/office/drawing/2014/main" id="{787694DE-2F72-43D0-8A4A-B29E78A3F81E}"/>
                    </a:ext>
                  </a:extLst>
                </p14:cNvPr>
                <p14:cNvContentPartPr/>
                <p14:nvPr/>
              </p14:nvContentPartPr>
              <p14:xfrm>
                <a:off x="651089" y="1757752"/>
                <a:ext cx="87840" cy="3600"/>
              </p14:xfrm>
            </p:contentPart>
          </mc:Choice>
          <mc:Fallback>
            <p:pic>
              <p:nvPicPr>
                <p:cNvPr id="75" name="Ink 74">
                  <a:extLst>
                    <a:ext uri="{FF2B5EF4-FFF2-40B4-BE49-F238E27FC236}">
                      <a16:creationId xmlns:a16="http://schemas.microsoft.com/office/drawing/2014/main" id="{787694DE-2F72-43D0-8A4A-B29E78A3F81E}"/>
                    </a:ext>
                  </a:extLst>
                </p:cNvPr>
                <p:cNvPicPr/>
                <p:nvPr/>
              </p:nvPicPr>
              <p:blipFill>
                <a:blip r:embed="rId261"/>
                <a:stretch>
                  <a:fillRect/>
                </a:stretch>
              </p:blipFill>
              <p:spPr>
                <a:xfrm>
                  <a:off x="642449" y="1748752"/>
                  <a:ext cx="1054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76" name="Ink 75">
                  <a:extLst>
                    <a:ext uri="{FF2B5EF4-FFF2-40B4-BE49-F238E27FC236}">
                      <a16:creationId xmlns:a16="http://schemas.microsoft.com/office/drawing/2014/main" id="{AB4DDCC3-D0ED-47B8-850F-93096CE00107}"/>
                    </a:ext>
                  </a:extLst>
                </p14:cNvPr>
                <p14:cNvContentPartPr/>
                <p14:nvPr/>
              </p14:nvContentPartPr>
              <p14:xfrm>
                <a:off x="666929" y="1760992"/>
                <a:ext cx="360" cy="360"/>
              </p14:xfrm>
            </p:contentPart>
          </mc:Choice>
          <mc:Fallback>
            <p:pic>
              <p:nvPicPr>
                <p:cNvPr id="76" name="Ink 75">
                  <a:extLst>
                    <a:ext uri="{FF2B5EF4-FFF2-40B4-BE49-F238E27FC236}">
                      <a16:creationId xmlns:a16="http://schemas.microsoft.com/office/drawing/2014/main" id="{AB4DDCC3-D0ED-47B8-850F-93096CE00107}"/>
                    </a:ext>
                  </a:extLst>
                </p:cNvPr>
                <p:cNvPicPr/>
                <p:nvPr/>
              </p:nvPicPr>
              <p:blipFill>
                <a:blip r:embed="rId73"/>
                <a:stretch>
                  <a:fillRect/>
                </a:stretch>
              </p:blipFill>
              <p:spPr>
                <a:xfrm>
                  <a:off x="657929" y="17519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77" name="Ink 76">
                  <a:extLst>
                    <a:ext uri="{FF2B5EF4-FFF2-40B4-BE49-F238E27FC236}">
                      <a16:creationId xmlns:a16="http://schemas.microsoft.com/office/drawing/2014/main" id="{8A87F4FF-B802-49D3-8E9D-D24621A00202}"/>
                    </a:ext>
                  </a:extLst>
                </p14:cNvPr>
                <p14:cNvContentPartPr/>
                <p14:nvPr/>
              </p14:nvContentPartPr>
              <p14:xfrm>
                <a:off x="628769" y="1760992"/>
                <a:ext cx="98280" cy="132840"/>
              </p14:xfrm>
            </p:contentPart>
          </mc:Choice>
          <mc:Fallback>
            <p:pic>
              <p:nvPicPr>
                <p:cNvPr id="77" name="Ink 76">
                  <a:extLst>
                    <a:ext uri="{FF2B5EF4-FFF2-40B4-BE49-F238E27FC236}">
                      <a16:creationId xmlns:a16="http://schemas.microsoft.com/office/drawing/2014/main" id="{8A87F4FF-B802-49D3-8E9D-D24621A00202}"/>
                    </a:ext>
                  </a:extLst>
                </p:cNvPr>
                <p:cNvPicPr/>
                <p:nvPr/>
              </p:nvPicPr>
              <p:blipFill>
                <a:blip r:embed="rId264"/>
                <a:stretch>
                  <a:fillRect/>
                </a:stretch>
              </p:blipFill>
              <p:spPr>
                <a:xfrm>
                  <a:off x="619769" y="1751992"/>
                  <a:ext cx="1159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78" name="Ink 77">
                  <a:extLst>
                    <a:ext uri="{FF2B5EF4-FFF2-40B4-BE49-F238E27FC236}">
                      <a16:creationId xmlns:a16="http://schemas.microsoft.com/office/drawing/2014/main" id="{67CF8B09-2067-4623-B13A-53E2E5F5F1C8}"/>
                    </a:ext>
                  </a:extLst>
                </p14:cNvPr>
                <p14:cNvContentPartPr/>
                <p14:nvPr/>
              </p14:nvContentPartPr>
              <p14:xfrm>
                <a:off x="784289" y="1753432"/>
                <a:ext cx="29160" cy="151560"/>
              </p14:xfrm>
            </p:contentPart>
          </mc:Choice>
          <mc:Fallback>
            <p:pic>
              <p:nvPicPr>
                <p:cNvPr id="78" name="Ink 77">
                  <a:extLst>
                    <a:ext uri="{FF2B5EF4-FFF2-40B4-BE49-F238E27FC236}">
                      <a16:creationId xmlns:a16="http://schemas.microsoft.com/office/drawing/2014/main" id="{67CF8B09-2067-4623-B13A-53E2E5F5F1C8}"/>
                    </a:ext>
                  </a:extLst>
                </p:cNvPr>
                <p:cNvPicPr/>
                <p:nvPr/>
              </p:nvPicPr>
              <p:blipFill>
                <a:blip r:embed="rId266"/>
                <a:stretch>
                  <a:fillRect/>
                </a:stretch>
              </p:blipFill>
              <p:spPr>
                <a:xfrm>
                  <a:off x="775289" y="1744432"/>
                  <a:ext cx="468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79" name="Ink 78">
                  <a:extLst>
                    <a:ext uri="{FF2B5EF4-FFF2-40B4-BE49-F238E27FC236}">
                      <a16:creationId xmlns:a16="http://schemas.microsoft.com/office/drawing/2014/main" id="{DF1F6E4D-DA6F-4337-9F81-6EDAFD75CC20}"/>
                    </a:ext>
                  </a:extLst>
                </p14:cNvPr>
                <p14:cNvContentPartPr/>
                <p14:nvPr/>
              </p14:nvContentPartPr>
              <p14:xfrm>
                <a:off x="832529" y="1750912"/>
                <a:ext cx="9360" cy="158760"/>
              </p14:xfrm>
            </p:contentPart>
          </mc:Choice>
          <mc:Fallback>
            <p:pic>
              <p:nvPicPr>
                <p:cNvPr id="79" name="Ink 78">
                  <a:extLst>
                    <a:ext uri="{FF2B5EF4-FFF2-40B4-BE49-F238E27FC236}">
                      <a16:creationId xmlns:a16="http://schemas.microsoft.com/office/drawing/2014/main" id="{DF1F6E4D-DA6F-4337-9F81-6EDAFD75CC20}"/>
                    </a:ext>
                  </a:extLst>
                </p:cNvPr>
                <p:cNvPicPr/>
                <p:nvPr/>
              </p:nvPicPr>
              <p:blipFill>
                <a:blip r:embed="rId268"/>
                <a:stretch>
                  <a:fillRect/>
                </a:stretch>
              </p:blipFill>
              <p:spPr>
                <a:xfrm>
                  <a:off x="823529" y="1742272"/>
                  <a:ext cx="270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80" name="Ink 79">
                  <a:extLst>
                    <a:ext uri="{FF2B5EF4-FFF2-40B4-BE49-F238E27FC236}">
                      <a16:creationId xmlns:a16="http://schemas.microsoft.com/office/drawing/2014/main" id="{D4E6DE84-11A4-4EE9-9A7B-C246F2BE7C0D}"/>
                    </a:ext>
                  </a:extLst>
                </p14:cNvPr>
                <p14:cNvContentPartPr/>
                <p14:nvPr/>
              </p14:nvContentPartPr>
              <p14:xfrm>
                <a:off x="764489" y="1844872"/>
                <a:ext cx="88920" cy="7200"/>
              </p14:xfrm>
            </p:contentPart>
          </mc:Choice>
          <mc:Fallback>
            <p:pic>
              <p:nvPicPr>
                <p:cNvPr id="80" name="Ink 79">
                  <a:extLst>
                    <a:ext uri="{FF2B5EF4-FFF2-40B4-BE49-F238E27FC236}">
                      <a16:creationId xmlns:a16="http://schemas.microsoft.com/office/drawing/2014/main" id="{D4E6DE84-11A4-4EE9-9A7B-C246F2BE7C0D}"/>
                    </a:ext>
                  </a:extLst>
                </p:cNvPr>
                <p:cNvPicPr/>
                <p:nvPr/>
              </p:nvPicPr>
              <p:blipFill>
                <a:blip r:embed="rId270"/>
                <a:stretch>
                  <a:fillRect/>
                </a:stretch>
              </p:blipFill>
              <p:spPr>
                <a:xfrm>
                  <a:off x="755849" y="1835872"/>
                  <a:ext cx="1065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81" name="Ink 80">
                  <a:extLst>
                    <a:ext uri="{FF2B5EF4-FFF2-40B4-BE49-F238E27FC236}">
                      <a16:creationId xmlns:a16="http://schemas.microsoft.com/office/drawing/2014/main" id="{663358A3-1F5F-44CB-A5A5-BF5C8D22D88F}"/>
                    </a:ext>
                  </a:extLst>
                </p14:cNvPr>
                <p14:cNvContentPartPr/>
                <p14:nvPr/>
              </p14:nvContentPartPr>
              <p14:xfrm>
                <a:off x="886169" y="1788712"/>
                <a:ext cx="82080" cy="136080"/>
              </p14:xfrm>
            </p:contentPart>
          </mc:Choice>
          <mc:Fallback>
            <p:pic>
              <p:nvPicPr>
                <p:cNvPr id="81" name="Ink 80">
                  <a:extLst>
                    <a:ext uri="{FF2B5EF4-FFF2-40B4-BE49-F238E27FC236}">
                      <a16:creationId xmlns:a16="http://schemas.microsoft.com/office/drawing/2014/main" id="{663358A3-1F5F-44CB-A5A5-BF5C8D22D88F}"/>
                    </a:ext>
                  </a:extLst>
                </p:cNvPr>
                <p:cNvPicPr/>
                <p:nvPr/>
              </p:nvPicPr>
              <p:blipFill>
                <a:blip r:embed="rId272"/>
                <a:stretch>
                  <a:fillRect/>
                </a:stretch>
              </p:blipFill>
              <p:spPr>
                <a:xfrm>
                  <a:off x="877169" y="1779712"/>
                  <a:ext cx="997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82" name="Ink 81">
                  <a:extLst>
                    <a:ext uri="{FF2B5EF4-FFF2-40B4-BE49-F238E27FC236}">
                      <a16:creationId xmlns:a16="http://schemas.microsoft.com/office/drawing/2014/main" id="{840B9780-5D98-4F74-A467-3C901B95A05B}"/>
                    </a:ext>
                  </a:extLst>
                </p14:cNvPr>
                <p14:cNvContentPartPr/>
                <p14:nvPr/>
              </p14:nvContentPartPr>
              <p14:xfrm>
                <a:off x="904529" y="1847392"/>
                <a:ext cx="63720" cy="8640"/>
              </p14:xfrm>
            </p:contentPart>
          </mc:Choice>
          <mc:Fallback>
            <p:pic>
              <p:nvPicPr>
                <p:cNvPr id="82" name="Ink 81">
                  <a:extLst>
                    <a:ext uri="{FF2B5EF4-FFF2-40B4-BE49-F238E27FC236}">
                      <a16:creationId xmlns:a16="http://schemas.microsoft.com/office/drawing/2014/main" id="{840B9780-5D98-4F74-A467-3C901B95A05B}"/>
                    </a:ext>
                  </a:extLst>
                </p:cNvPr>
                <p:cNvPicPr/>
                <p:nvPr/>
              </p:nvPicPr>
              <p:blipFill>
                <a:blip r:embed="rId274"/>
                <a:stretch>
                  <a:fillRect/>
                </a:stretch>
              </p:blipFill>
              <p:spPr>
                <a:xfrm>
                  <a:off x="895529" y="1838392"/>
                  <a:ext cx="813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62" name="Ink 161">
                  <a:extLst>
                    <a:ext uri="{FF2B5EF4-FFF2-40B4-BE49-F238E27FC236}">
                      <a16:creationId xmlns:a16="http://schemas.microsoft.com/office/drawing/2014/main" id="{10092B87-7E42-4D91-9647-ACC568B38295}"/>
                    </a:ext>
                  </a:extLst>
                </p14:cNvPr>
                <p14:cNvContentPartPr/>
                <p14:nvPr/>
              </p14:nvContentPartPr>
              <p14:xfrm>
                <a:off x="4369169" y="1088872"/>
                <a:ext cx="10440" cy="3600"/>
              </p14:xfrm>
            </p:contentPart>
          </mc:Choice>
          <mc:Fallback>
            <p:pic>
              <p:nvPicPr>
                <p:cNvPr id="162" name="Ink 161">
                  <a:extLst>
                    <a:ext uri="{FF2B5EF4-FFF2-40B4-BE49-F238E27FC236}">
                      <a16:creationId xmlns:a16="http://schemas.microsoft.com/office/drawing/2014/main" id="{10092B87-7E42-4D91-9647-ACC568B38295}"/>
                    </a:ext>
                  </a:extLst>
                </p:cNvPr>
                <p:cNvPicPr/>
                <p:nvPr/>
              </p:nvPicPr>
              <p:blipFill>
                <a:blip r:embed="rId276"/>
                <a:stretch>
                  <a:fillRect/>
                </a:stretch>
              </p:blipFill>
              <p:spPr>
                <a:xfrm>
                  <a:off x="4360529" y="1079872"/>
                  <a:ext cx="280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63" name="Ink 162">
                  <a:extLst>
                    <a:ext uri="{FF2B5EF4-FFF2-40B4-BE49-F238E27FC236}">
                      <a16:creationId xmlns:a16="http://schemas.microsoft.com/office/drawing/2014/main" id="{F62B07AD-ACDD-4429-81AA-8D40943CB30C}"/>
                    </a:ext>
                  </a:extLst>
                </p14:cNvPr>
                <p14:cNvContentPartPr/>
                <p14:nvPr/>
              </p14:nvContentPartPr>
              <p14:xfrm>
                <a:off x="4406969" y="1123072"/>
                <a:ext cx="77040" cy="1435320"/>
              </p14:xfrm>
            </p:contentPart>
          </mc:Choice>
          <mc:Fallback>
            <p:pic>
              <p:nvPicPr>
                <p:cNvPr id="163" name="Ink 162">
                  <a:extLst>
                    <a:ext uri="{FF2B5EF4-FFF2-40B4-BE49-F238E27FC236}">
                      <a16:creationId xmlns:a16="http://schemas.microsoft.com/office/drawing/2014/main" id="{F62B07AD-ACDD-4429-81AA-8D40943CB30C}"/>
                    </a:ext>
                  </a:extLst>
                </p:cNvPr>
                <p:cNvPicPr/>
                <p:nvPr/>
              </p:nvPicPr>
              <p:blipFill>
                <a:blip r:embed="rId278"/>
                <a:stretch>
                  <a:fillRect/>
                </a:stretch>
              </p:blipFill>
              <p:spPr>
                <a:xfrm>
                  <a:off x="4398329" y="1114432"/>
                  <a:ext cx="94680" cy="14529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68" name="Ink 167">
                  <a:extLst>
                    <a:ext uri="{FF2B5EF4-FFF2-40B4-BE49-F238E27FC236}">
                      <a16:creationId xmlns:a16="http://schemas.microsoft.com/office/drawing/2014/main" id="{38BBA73F-FB87-462B-B4F5-09CBBF9DD432}"/>
                    </a:ext>
                  </a:extLst>
                </p14:cNvPr>
                <p14:cNvContentPartPr/>
                <p14:nvPr/>
              </p14:nvContentPartPr>
              <p14:xfrm>
                <a:off x="4406609" y="1117312"/>
                <a:ext cx="70920" cy="81720"/>
              </p14:xfrm>
            </p:contentPart>
          </mc:Choice>
          <mc:Fallback>
            <p:pic>
              <p:nvPicPr>
                <p:cNvPr id="168" name="Ink 167">
                  <a:extLst>
                    <a:ext uri="{FF2B5EF4-FFF2-40B4-BE49-F238E27FC236}">
                      <a16:creationId xmlns:a16="http://schemas.microsoft.com/office/drawing/2014/main" id="{38BBA73F-FB87-462B-B4F5-09CBBF9DD432}"/>
                    </a:ext>
                  </a:extLst>
                </p:cNvPr>
                <p:cNvPicPr/>
                <p:nvPr/>
              </p:nvPicPr>
              <p:blipFill>
                <a:blip r:embed="rId280"/>
                <a:stretch>
                  <a:fillRect/>
                </a:stretch>
              </p:blipFill>
              <p:spPr>
                <a:xfrm>
                  <a:off x="4397969" y="1108312"/>
                  <a:ext cx="88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69" name="Ink 168">
                  <a:extLst>
                    <a:ext uri="{FF2B5EF4-FFF2-40B4-BE49-F238E27FC236}">
                      <a16:creationId xmlns:a16="http://schemas.microsoft.com/office/drawing/2014/main" id="{9AEFC1A1-1561-4A21-8BF4-C227B2CB2767}"/>
                    </a:ext>
                  </a:extLst>
                </p14:cNvPr>
                <p14:cNvContentPartPr/>
                <p14:nvPr/>
              </p14:nvContentPartPr>
              <p14:xfrm>
                <a:off x="4477169" y="1106152"/>
                <a:ext cx="106560" cy="60840"/>
              </p14:xfrm>
            </p:contentPart>
          </mc:Choice>
          <mc:Fallback>
            <p:pic>
              <p:nvPicPr>
                <p:cNvPr id="169" name="Ink 168">
                  <a:extLst>
                    <a:ext uri="{FF2B5EF4-FFF2-40B4-BE49-F238E27FC236}">
                      <a16:creationId xmlns:a16="http://schemas.microsoft.com/office/drawing/2014/main" id="{9AEFC1A1-1561-4A21-8BF4-C227B2CB2767}"/>
                    </a:ext>
                  </a:extLst>
                </p:cNvPr>
                <p:cNvPicPr/>
                <p:nvPr/>
              </p:nvPicPr>
              <p:blipFill>
                <a:blip r:embed="rId282"/>
                <a:stretch>
                  <a:fillRect/>
                </a:stretch>
              </p:blipFill>
              <p:spPr>
                <a:xfrm>
                  <a:off x="4468529" y="1097512"/>
                  <a:ext cx="1242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0" name="Ink 169">
                  <a:extLst>
                    <a:ext uri="{FF2B5EF4-FFF2-40B4-BE49-F238E27FC236}">
                      <a16:creationId xmlns:a16="http://schemas.microsoft.com/office/drawing/2014/main" id="{38ABC63B-C628-4BC3-B4B6-F1CE7743AC4B}"/>
                    </a:ext>
                  </a:extLst>
                </p14:cNvPr>
                <p14:cNvContentPartPr/>
                <p14:nvPr/>
              </p14:nvContentPartPr>
              <p14:xfrm>
                <a:off x="4224809" y="830392"/>
                <a:ext cx="35640" cy="216000"/>
              </p14:xfrm>
            </p:contentPart>
          </mc:Choice>
          <mc:Fallback>
            <p:pic>
              <p:nvPicPr>
                <p:cNvPr id="170" name="Ink 169">
                  <a:extLst>
                    <a:ext uri="{FF2B5EF4-FFF2-40B4-BE49-F238E27FC236}">
                      <a16:creationId xmlns:a16="http://schemas.microsoft.com/office/drawing/2014/main" id="{38ABC63B-C628-4BC3-B4B6-F1CE7743AC4B}"/>
                    </a:ext>
                  </a:extLst>
                </p:cNvPr>
                <p:cNvPicPr/>
                <p:nvPr/>
              </p:nvPicPr>
              <p:blipFill>
                <a:blip r:embed="rId284"/>
                <a:stretch>
                  <a:fillRect/>
                </a:stretch>
              </p:blipFill>
              <p:spPr>
                <a:xfrm>
                  <a:off x="4216169" y="821752"/>
                  <a:ext cx="532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1" name="Ink 170">
                  <a:extLst>
                    <a:ext uri="{FF2B5EF4-FFF2-40B4-BE49-F238E27FC236}">
                      <a16:creationId xmlns:a16="http://schemas.microsoft.com/office/drawing/2014/main" id="{DD099397-057B-4069-982A-706B1ED74747}"/>
                    </a:ext>
                  </a:extLst>
                </p14:cNvPr>
                <p14:cNvContentPartPr/>
                <p14:nvPr/>
              </p14:nvContentPartPr>
              <p14:xfrm>
                <a:off x="4205369" y="832192"/>
                <a:ext cx="110160" cy="166320"/>
              </p14:xfrm>
            </p:contentPart>
          </mc:Choice>
          <mc:Fallback>
            <p:pic>
              <p:nvPicPr>
                <p:cNvPr id="171" name="Ink 170">
                  <a:extLst>
                    <a:ext uri="{FF2B5EF4-FFF2-40B4-BE49-F238E27FC236}">
                      <a16:creationId xmlns:a16="http://schemas.microsoft.com/office/drawing/2014/main" id="{DD099397-057B-4069-982A-706B1ED74747}"/>
                    </a:ext>
                  </a:extLst>
                </p:cNvPr>
                <p:cNvPicPr/>
                <p:nvPr/>
              </p:nvPicPr>
              <p:blipFill>
                <a:blip r:embed="rId286"/>
                <a:stretch>
                  <a:fillRect/>
                </a:stretch>
              </p:blipFill>
              <p:spPr>
                <a:xfrm>
                  <a:off x="4196369" y="823552"/>
                  <a:ext cx="1278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3" name="Ink 172">
                  <a:extLst>
                    <a:ext uri="{FF2B5EF4-FFF2-40B4-BE49-F238E27FC236}">
                      <a16:creationId xmlns:a16="http://schemas.microsoft.com/office/drawing/2014/main" id="{9964B0CA-0701-4B4D-B18C-730560D3C5DA}"/>
                    </a:ext>
                  </a:extLst>
                </p14:cNvPr>
                <p14:cNvContentPartPr/>
                <p14:nvPr/>
              </p14:nvContentPartPr>
              <p14:xfrm>
                <a:off x="4460969" y="1400632"/>
                <a:ext cx="1145880" cy="1135080"/>
              </p14:xfrm>
            </p:contentPart>
          </mc:Choice>
          <mc:Fallback>
            <p:pic>
              <p:nvPicPr>
                <p:cNvPr id="173" name="Ink 172">
                  <a:extLst>
                    <a:ext uri="{FF2B5EF4-FFF2-40B4-BE49-F238E27FC236}">
                      <a16:creationId xmlns:a16="http://schemas.microsoft.com/office/drawing/2014/main" id="{9964B0CA-0701-4B4D-B18C-730560D3C5DA}"/>
                    </a:ext>
                  </a:extLst>
                </p:cNvPr>
                <p:cNvPicPr/>
                <p:nvPr/>
              </p:nvPicPr>
              <p:blipFill>
                <a:blip r:embed="rId288"/>
                <a:stretch>
                  <a:fillRect/>
                </a:stretch>
              </p:blipFill>
              <p:spPr>
                <a:xfrm>
                  <a:off x="4452329" y="1391632"/>
                  <a:ext cx="1163520" cy="11527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4" name="Ink 173">
                  <a:extLst>
                    <a:ext uri="{FF2B5EF4-FFF2-40B4-BE49-F238E27FC236}">
                      <a16:creationId xmlns:a16="http://schemas.microsoft.com/office/drawing/2014/main" id="{3A1580C6-5C84-4C71-9A57-B339922EDB46}"/>
                    </a:ext>
                  </a:extLst>
                </p14:cNvPr>
                <p14:cNvContentPartPr/>
                <p14:nvPr/>
              </p14:nvContentPartPr>
              <p14:xfrm>
                <a:off x="5096729" y="1375432"/>
                <a:ext cx="18000" cy="98280"/>
              </p14:xfrm>
            </p:contentPart>
          </mc:Choice>
          <mc:Fallback>
            <p:pic>
              <p:nvPicPr>
                <p:cNvPr id="174" name="Ink 173">
                  <a:extLst>
                    <a:ext uri="{FF2B5EF4-FFF2-40B4-BE49-F238E27FC236}">
                      <a16:creationId xmlns:a16="http://schemas.microsoft.com/office/drawing/2014/main" id="{3A1580C6-5C84-4C71-9A57-B339922EDB46}"/>
                    </a:ext>
                  </a:extLst>
                </p:cNvPr>
                <p:cNvPicPr/>
                <p:nvPr/>
              </p:nvPicPr>
              <p:blipFill>
                <a:blip r:embed="rId290"/>
                <a:stretch>
                  <a:fillRect/>
                </a:stretch>
              </p:blipFill>
              <p:spPr>
                <a:xfrm>
                  <a:off x="5087729" y="1366432"/>
                  <a:ext cx="356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5" name="Ink 174">
                  <a:extLst>
                    <a:ext uri="{FF2B5EF4-FFF2-40B4-BE49-F238E27FC236}">
                      <a16:creationId xmlns:a16="http://schemas.microsoft.com/office/drawing/2014/main" id="{0CB071EA-08F2-441B-A27F-FF26DBB0A989}"/>
                    </a:ext>
                  </a:extLst>
                </p14:cNvPr>
                <p14:cNvContentPartPr/>
                <p14:nvPr/>
              </p14:nvContentPartPr>
              <p14:xfrm>
                <a:off x="5069729" y="2519512"/>
                <a:ext cx="14400" cy="119520"/>
              </p14:xfrm>
            </p:contentPart>
          </mc:Choice>
          <mc:Fallback>
            <p:pic>
              <p:nvPicPr>
                <p:cNvPr id="175" name="Ink 174">
                  <a:extLst>
                    <a:ext uri="{FF2B5EF4-FFF2-40B4-BE49-F238E27FC236}">
                      <a16:creationId xmlns:a16="http://schemas.microsoft.com/office/drawing/2014/main" id="{0CB071EA-08F2-441B-A27F-FF26DBB0A989}"/>
                    </a:ext>
                  </a:extLst>
                </p:cNvPr>
                <p:cNvPicPr/>
                <p:nvPr/>
              </p:nvPicPr>
              <p:blipFill>
                <a:blip r:embed="rId292"/>
                <a:stretch>
                  <a:fillRect/>
                </a:stretch>
              </p:blipFill>
              <p:spPr>
                <a:xfrm>
                  <a:off x="5060729" y="2510872"/>
                  <a:ext cx="320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6" name="Ink 175">
                  <a:extLst>
                    <a:ext uri="{FF2B5EF4-FFF2-40B4-BE49-F238E27FC236}">
                      <a16:creationId xmlns:a16="http://schemas.microsoft.com/office/drawing/2014/main" id="{E1FAB709-8DBD-41D7-8008-0981FD5F7995}"/>
                    </a:ext>
                  </a:extLst>
                </p14:cNvPr>
                <p14:cNvContentPartPr/>
                <p14:nvPr/>
              </p14:nvContentPartPr>
              <p14:xfrm>
                <a:off x="5026889" y="2702392"/>
                <a:ext cx="77760" cy="225360"/>
              </p14:xfrm>
            </p:contentPart>
          </mc:Choice>
          <mc:Fallback>
            <p:pic>
              <p:nvPicPr>
                <p:cNvPr id="176" name="Ink 175">
                  <a:extLst>
                    <a:ext uri="{FF2B5EF4-FFF2-40B4-BE49-F238E27FC236}">
                      <a16:creationId xmlns:a16="http://schemas.microsoft.com/office/drawing/2014/main" id="{E1FAB709-8DBD-41D7-8008-0981FD5F7995}"/>
                    </a:ext>
                  </a:extLst>
                </p:cNvPr>
                <p:cNvPicPr/>
                <p:nvPr/>
              </p:nvPicPr>
              <p:blipFill>
                <a:blip r:embed="rId294"/>
                <a:stretch>
                  <a:fillRect/>
                </a:stretch>
              </p:blipFill>
              <p:spPr>
                <a:xfrm>
                  <a:off x="5017889" y="2693392"/>
                  <a:ext cx="954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77" name="Ink 176">
                  <a:extLst>
                    <a:ext uri="{FF2B5EF4-FFF2-40B4-BE49-F238E27FC236}">
                      <a16:creationId xmlns:a16="http://schemas.microsoft.com/office/drawing/2014/main" id="{ABBD480A-D5A3-40E2-9FC2-4358745F34C7}"/>
                    </a:ext>
                  </a:extLst>
                </p14:cNvPr>
                <p14:cNvContentPartPr/>
                <p14:nvPr/>
              </p14:nvContentPartPr>
              <p14:xfrm>
                <a:off x="4997009" y="2829472"/>
                <a:ext cx="267840" cy="124920"/>
              </p14:xfrm>
            </p:contentPart>
          </mc:Choice>
          <mc:Fallback>
            <p:pic>
              <p:nvPicPr>
                <p:cNvPr id="177" name="Ink 176">
                  <a:extLst>
                    <a:ext uri="{FF2B5EF4-FFF2-40B4-BE49-F238E27FC236}">
                      <a16:creationId xmlns:a16="http://schemas.microsoft.com/office/drawing/2014/main" id="{ABBD480A-D5A3-40E2-9FC2-4358745F34C7}"/>
                    </a:ext>
                  </a:extLst>
                </p:cNvPr>
                <p:cNvPicPr/>
                <p:nvPr/>
              </p:nvPicPr>
              <p:blipFill>
                <a:blip r:embed="rId296"/>
                <a:stretch>
                  <a:fillRect/>
                </a:stretch>
              </p:blipFill>
              <p:spPr>
                <a:xfrm>
                  <a:off x="4988369" y="2820472"/>
                  <a:ext cx="2854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8" name="Ink 177">
                  <a:extLst>
                    <a:ext uri="{FF2B5EF4-FFF2-40B4-BE49-F238E27FC236}">
                      <a16:creationId xmlns:a16="http://schemas.microsoft.com/office/drawing/2014/main" id="{AAF7A6CA-CD85-4334-980F-2B40885EFF8B}"/>
                    </a:ext>
                  </a:extLst>
                </p14:cNvPr>
                <p14:cNvContentPartPr/>
                <p14:nvPr/>
              </p14:nvContentPartPr>
              <p14:xfrm>
                <a:off x="5371409" y="2791312"/>
                <a:ext cx="360" cy="360"/>
              </p14:xfrm>
            </p:contentPart>
          </mc:Choice>
          <mc:Fallback>
            <p:pic>
              <p:nvPicPr>
                <p:cNvPr id="178" name="Ink 177">
                  <a:extLst>
                    <a:ext uri="{FF2B5EF4-FFF2-40B4-BE49-F238E27FC236}">
                      <a16:creationId xmlns:a16="http://schemas.microsoft.com/office/drawing/2014/main" id="{AAF7A6CA-CD85-4334-980F-2B40885EFF8B}"/>
                    </a:ext>
                  </a:extLst>
                </p:cNvPr>
                <p:cNvPicPr/>
                <p:nvPr/>
              </p:nvPicPr>
              <p:blipFill>
                <a:blip r:embed="rId73"/>
                <a:stretch>
                  <a:fillRect/>
                </a:stretch>
              </p:blipFill>
              <p:spPr>
                <a:xfrm>
                  <a:off x="5362769" y="27823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0" name="Ink 179">
                  <a:extLst>
                    <a:ext uri="{FF2B5EF4-FFF2-40B4-BE49-F238E27FC236}">
                      <a16:creationId xmlns:a16="http://schemas.microsoft.com/office/drawing/2014/main" id="{DE05B045-BB30-44D1-86C4-98BCCD108948}"/>
                    </a:ext>
                  </a:extLst>
                </p14:cNvPr>
                <p14:cNvContentPartPr/>
                <p14:nvPr/>
              </p14:nvContentPartPr>
              <p14:xfrm>
                <a:off x="4400129" y="1430872"/>
                <a:ext cx="158760" cy="14760"/>
              </p14:xfrm>
            </p:contentPart>
          </mc:Choice>
          <mc:Fallback>
            <p:pic>
              <p:nvPicPr>
                <p:cNvPr id="180" name="Ink 179">
                  <a:extLst>
                    <a:ext uri="{FF2B5EF4-FFF2-40B4-BE49-F238E27FC236}">
                      <a16:creationId xmlns:a16="http://schemas.microsoft.com/office/drawing/2014/main" id="{DE05B045-BB30-44D1-86C4-98BCCD108948}"/>
                    </a:ext>
                  </a:extLst>
                </p:cNvPr>
                <p:cNvPicPr/>
                <p:nvPr/>
              </p:nvPicPr>
              <p:blipFill>
                <a:blip r:embed="rId299"/>
                <a:stretch>
                  <a:fillRect/>
                </a:stretch>
              </p:blipFill>
              <p:spPr>
                <a:xfrm>
                  <a:off x="4391129" y="1421872"/>
                  <a:ext cx="1764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1" name="Ink 180">
                  <a:extLst>
                    <a:ext uri="{FF2B5EF4-FFF2-40B4-BE49-F238E27FC236}">
                      <a16:creationId xmlns:a16="http://schemas.microsoft.com/office/drawing/2014/main" id="{A6EA1EBE-9143-43D8-A94E-8F58EBD89F0A}"/>
                    </a:ext>
                  </a:extLst>
                </p14:cNvPr>
                <p14:cNvContentPartPr/>
                <p14:nvPr/>
              </p14:nvContentPartPr>
              <p14:xfrm>
                <a:off x="4598489" y="1259152"/>
                <a:ext cx="29160" cy="118440"/>
              </p14:xfrm>
            </p:contentPart>
          </mc:Choice>
          <mc:Fallback>
            <p:pic>
              <p:nvPicPr>
                <p:cNvPr id="181" name="Ink 180">
                  <a:extLst>
                    <a:ext uri="{FF2B5EF4-FFF2-40B4-BE49-F238E27FC236}">
                      <a16:creationId xmlns:a16="http://schemas.microsoft.com/office/drawing/2014/main" id="{A6EA1EBE-9143-43D8-A94E-8F58EBD89F0A}"/>
                    </a:ext>
                  </a:extLst>
                </p:cNvPr>
                <p:cNvPicPr/>
                <p:nvPr/>
              </p:nvPicPr>
              <p:blipFill>
                <a:blip r:embed="rId301"/>
                <a:stretch>
                  <a:fillRect/>
                </a:stretch>
              </p:blipFill>
              <p:spPr>
                <a:xfrm>
                  <a:off x="4589489" y="1250152"/>
                  <a:ext cx="46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2" name="Ink 181">
                  <a:extLst>
                    <a:ext uri="{FF2B5EF4-FFF2-40B4-BE49-F238E27FC236}">
                      <a16:creationId xmlns:a16="http://schemas.microsoft.com/office/drawing/2014/main" id="{E638EF32-62DA-4993-86DB-8C4FDF06A226}"/>
                    </a:ext>
                  </a:extLst>
                </p14:cNvPr>
                <p14:cNvContentPartPr/>
                <p14:nvPr/>
              </p14:nvContentPartPr>
              <p14:xfrm>
                <a:off x="4654289" y="1337272"/>
                <a:ext cx="193320" cy="73080"/>
              </p14:xfrm>
            </p:contentPart>
          </mc:Choice>
          <mc:Fallback>
            <p:pic>
              <p:nvPicPr>
                <p:cNvPr id="182" name="Ink 181">
                  <a:extLst>
                    <a:ext uri="{FF2B5EF4-FFF2-40B4-BE49-F238E27FC236}">
                      <a16:creationId xmlns:a16="http://schemas.microsoft.com/office/drawing/2014/main" id="{E638EF32-62DA-4993-86DB-8C4FDF06A226}"/>
                    </a:ext>
                  </a:extLst>
                </p:cNvPr>
                <p:cNvPicPr/>
                <p:nvPr/>
              </p:nvPicPr>
              <p:blipFill>
                <a:blip r:embed="rId303"/>
                <a:stretch>
                  <a:fillRect/>
                </a:stretch>
              </p:blipFill>
              <p:spPr>
                <a:xfrm>
                  <a:off x="4645289" y="1328272"/>
                  <a:ext cx="2109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3" name="Ink 182">
                  <a:extLst>
                    <a:ext uri="{FF2B5EF4-FFF2-40B4-BE49-F238E27FC236}">
                      <a16:creationId xmlns:a16="http://schemas.microsoft.com/office/drawing/2014/main" id="{C44EC591-F1A1-4ADE-A216-014CAF119394}"/>
                    </a:ext>
                  </a:extLst>
                </p14:cNvPr>
                <p14:cNvContentPartPr/>
                <p14:nvPr/>
              </p14:nvContentPartPr>
              <p14:xfrm>
                <a:off x="4826729" y="1297312"/>
                <a:ext cx="135360" cy="64800"/>
              </p14:xfrm>
            </p:contentPart>
          </mc:Choice>
          <mc:Fallback>
            <p:pic>
              <p:nvPicPr>
                <p:cNvPr id="183" name="Ink 182">
                  <a:extLst>
                    <a:ext uri="{FF2B5EF4-FFF2-40B4-BE49-F238E27FC236}">
                      <a16:creationId xmlns:a16="http://schemas.microsoft.com/office/drawing/2014/main" id="{C44EC591-F1A1-4ADE-A216-014CAF119394}"/>
                    </a:ext>
                  </a:extLst>
                </p:cNvPr>
                <p:cNvPicPr/>
                <p:nvPr/>
              </p:nvPicPr>
              <p:blipFill>
                <a:blip r:embed="rId305"/>
                <a:stretch>
                  <a:fillRect/>
                </a:stretch>
              </p:blipFill>
              <p:spPr>
                <a:xfrm>
                  <a:off x="4817729" y="1288672"/>
                  <a:ext cx="1530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4" name="Ink 183">
                  <a:extLst>
                    <a:ext uri="{FF2B5EF4-FFF2-40B4-BE49-F238E27FC236}">
                      <a16:creationId xmlns:a16="http://schemas.microsoft.com/office/drawing/2014/main" id="{A90EB742-2931-4E33-9C50-E0977ADCDE0D}"/>
                    </a:ext>
                  </a:extLst>
                </p14:cNvPr>
                <p14:cNvContentPartPr/>
                <p14:nvPr/>
              </p14:nvContentPartPr>
              <p14:xfrm>
                <a:off x="4911329" y="1260592"/>
                <a:ext cx="118800" cy="100800"/>
              </p14:xfrm>
            </p:contentPart>
          </mc:Choice>
          <mc:Fallback>
            <p:pic>
              <p:nvPicPr>
                <p:cNvPr id="184" name="Ink 183">
                  <a:extLst>
                    <a:ext uri="{FF2B5EF4-FFF2-40B4-BE49-F238E27FC236}">
                      <a16:creationId xmlns:a16="http://schemas.microsoft.com/office/drawing/2014/main" id="{A90EB742-2931-4E33-9C50-E0977ADCDE0D}"/>
                    </a:ext>
                  </a:extLst>
                </p:cNvPr>
                <p:cNvPicPr/>
                <p:nvPr/>
              </p:nvPicPr>
              <p:blipFill>
                <a:blip r:embed="rId307"/>
                <a:stretch>
                  <a:fillRect/>
                </a:stretch>
              </p:blipFill>
              <p:spPr>
                <a:xfrm>
                  <a:off x="4902329" y="1251592"/>
                  <a:ext cx="136440" cy="118440"/>
                </a:xfrm>
                <a:prstGeom prst="rect">
                  <a:avLst/>
                </a:prstGeom>
              </p:spPr>
            </p:pic>
          </mc:Fallback>
        </mc:AlternateContent>
      </p:grpSp>
      <p:grpSp>
        <p:nvGrpSpPr>
          <p:cNvPr id="188" name="Group 187">
            <a:extLst>
              <a:ext uri="{FF2B5EF4-FFF2-40B4-BE49-F238E27FC236}">
                <a16:creationId xmlns:a16="http://schemas.microsoft.com/office/drawing/2014/main" id="{589A889B-92E5-49C3-8CA4-4E5BA2AAE29C}"/>
              </a:ext>
            </a:extLst>
          </p:cNvPr>
          <p:cNvGrpSpPr/>
          <p:nvPr/>
        </p:nvGrpSpPr>
        <p:grpSpPr>
          <a:xfrm>
            <a:off x="3361889" y="2599072"/>
            <a:ext cx="826560" cy="317520"/>
            <a:chOff x="3361889" y="2599072"/>
            <a:chExt cx="826560" cy="317520"/>
          </a:xfrm>
        </p:grpSpPr>
        <mc:AlternateContent xmlns:mc="http://schemas.openxmlformats.org/markup-compatibility/2006">
          <mc:Choice xmlns:p14="http://schemas.microsoft.com/office/powerpoint/2010/main" Requires="p14">
            <p:contentPart p14:bwMode="auto" r:id="rId308">
              <p14:nvContentPartPr>
                <p14:cNvPr id="186" name="Ink 185">
                  <a:extLst>
                    <a:ext uri="{FF2B5EF4-FFF2-40B4-BE49-F238E27FC236}">
                      <a16:creationId xmlns:a16="http://schemas.microsoft.com/office/drawing/2014/main" id="{1264F79E-0022-4442-B2E5-AA9CC095D094}"/>
                    </a:ext>
                  </a:extLst>
                </p14:cNvPr>
                <p14:cNvContentPartPr/>
                <p14:nvPr/>
              </p14:nvContentPartPr>
              <p14:xfrm>
                <a:off x="3369449" y="2667112"/>
                <a:ext cx="721080" cy="189000"/>
              </p14:xfrm>
            </p:contentPart>
          </mc:Choice>
          <mc:Fallback>
            <p:pic>
              <p:nvPicPr>
                <p:cNvPr id="186" name="Ink 185">
                  <a:extLst>
                    <a:ext uri="{FF2B5EF4-FFF2-40B4-BE49-F238E27FC236}">
                      <a16:creationId xmlns:a16="http://schemas.microsoft.com/office/drawing/2014/main" id="{1264F79E-0022-4442-B2E5-AA9CC095D094}"/>
                    </a:ext>
                  </a:extLst>
                </p:cNvPr>
                <p:cNvPicPr/>
                <p:nvPr/>
              </p:nvPicPr>
              <p:blipFill>
                <a:blip r:embed="rId309"/>
                <a:stretch>
                  <a:fillRect/>
                </a:stretch>
              </p:blipFill>
              <p:spPr>
                <a:xfrm>
                  <a:off x="3360449" y="2658112"/>
                  <a:ext cx="7387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7" name="Ink 186">
                  <a:extLst>
                    <a:ext uri="{FF2B5EF4-FFF2-40B4-BE49-F238E27FC236}">
                      <a16:creationId xmlns:a16="http://schemas.microsoft.com/office/drawing/2014/main" id="{468C30F3-0366-44D5-8081-BAB2AE01D849}"/>
                    </a:ext>
                  </a:extLst>
                </p14:cNvPr>
                <p14:cNvContentPartPr/>
                <p14:nvPr/>
              </p14:nvContentPartPr>
              <p14:xfrm>
                <a:off x="3361889" y="2599072"/>
                <a:ext cx="826560" cy="317520"/>
              </p14:xfrm>
            </p:contentPart>
          </mc:Choice>
          <mc:Fallback>
            <p:pic>
              <p:nvPicPr>
                <p:cNvPr id="187" name="Ink 186">
                  <a:extLst>
                    <a:ext uri="{FF2B5EF4-FFF2-40B4-BE49-F238E27FC236}">
                      <a16:creationId xmlns:a16="http://schemas.microsoft.com/office/drawing/2014/main" id="{468C30F3-0366-44D5-8081-BAB2AE01D849}"/>
                    </a:ext>
                  </a:extLst>
                </p:cNvPr>
                <p:cNvPicPr/>
                <p:nvPr/>
              </p:nvPicPr>
              <p:blipFill>
                <a:blip r:embed="rId311"/>
                <a:stretch>
                  <a:fillRect/>
                </a:stretch>
              </p:blipFill>
              <p:spPr>
                <a:xfrm>
                  <a:off x="3353249" y="2590432"/>
                  <a:ext cx="844200" cy="335160"/>
                </a:xfrm>
                <a:prstGeom prst="rect">
                  <a:avLst/>
                </a:prstGeom>
              </p:spPr>
            </p:pic>
          </mc:Fallback>
        </mc:AlternateContent>
      </p:grpSp>
      <p:grpSp>
        <p:nvGrpSpPr>
          <p:cNvPr id="211" name="Group 210">
            <a:extLst>
              <a:ext uri="{FF2B5EF4-FFF2-40B4-BE49-F238E27FC236}">
                <a16:creationId xmlns:a16="http://schemas.microsoft.com/office/drawing/2014/main" id="{861C8A2E-7740-4D5C-8709-683904801B9A}"/>
              </a:ext>
            </a:extLst>
          </p:cNvPr>
          <p:cNvGrpSpPr/>
          <p:nvPr/>
        </p:nvGrpSpPr>
        <p:grpSpPr>
          <a:xfrm>
            <a:off x="7646249" y="853432"/>
            <a:ext cx="2683800" cy="1295280"/>
            <a:chOff x="7646249" y="853432"/>
            <a:chExt cx="2683800" cy="1295280"/>
          </a:xfrm>
        </p:grpSpPr>
        <mc:AlternateContent xmlns:mc="http://schemas.openxmlformats.org/markup-compatibility/2006">
          <mc:Choice xmlns:p14="http://schemas.microsoft.com/office/powerpoint/2010/main" Requires="p14">
            <p:contentPart p14:bwMode="auto" r:id="rId312">
              <p14:nvContentPartPr>
                <p14:cNvPr id="189" name="Ink 188">
                  <a:extLst>
                    <a:ext uri="{FF2B5EF4-FFF2-40B4-BE49-F238E27FC236}">
                      <a16:creationId xmlns:a16="http://schemas.microsoft.com/office/drawing/2014/main" id="{488F336E-3818-4151-A42E-D69DE1477935}"/>
                    </a:ext>
                  </a:extLst>
                </p14:cNvPr>
                <p14:cNvContentPartPr/>
                <p14:nvPr/>
              </p14:nvContentPartPr>
              <p14:xfrm>
                <a:off x="7790249" y="873232"/>
                <a:ext cx="19800" cy="314640"/>
              </p14:xfrm>
            </p:contentPart>
          </mc:Choice>
          <mc:Fallback>
            <p:pic>
              <p:nvPicPr>
                <p:cNvPr id="189" name="Ink 188">
                  <a:extLst>
                    <a:ext uri="{FF2B5EF4-FFF2-40B4-BE49-F238E27FC236}">
                      <a16:creationId xmlns:a16="http://schemas.microsoft.com/office/drawing/2014/main" id="{488F336E-3818-4151-A42E-D69DE1477935}"/>
                    </a:ext>
                  </a:extLst>
                </p:cNvPr>
                <p:cNvPicPr/>
                <p:nvPr/>
              </p:nvPicPr>
              <p:blipFill>
                <a:blip r:embed="rId313"/>
                <a:stretch>
                  <a:fillRect/>
                </a:stretch>
              </p:blipFill>
              <p:spPr>
                <a:xfrm>
                  <a:off x="7781609" y="864592"/>
                  <a:ext cx="374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0" name="Ink 189">
                  <a:extLst>
                    <a:ext uri="{FF2B5EF4-FFF2-40B4-BE49-F238E27FC236}">
                      <a16:creationId xmlns:a16="http://schemas.microsoft.com/office/drawing/2014/main" id="{5130BB0A-247D-4D23-83F8-836BD0AD5A26}"/>
                    </a:ext>
                  </a:extLst>
                </p14:cNvPr>
                <p14:cNvContentPartPr/>
                <p14:nvPr/>
              </p14:nvContentPartPr>
              <p14:xfrm>
                <a:off x="7646249" y="1204792"/>
                <a:ext cx="250560" cy="236880"/>
              </p14:xfrm>
            </p:contentPart>
          </mc:Choice>
          <mc:Fallback>
            <p:pic>
              <p:nvPicPr>
                <p:cNvPr id="190" name="Ink 189">
                  <a:extLst>
                    <a:ext uri="{FF2B5EF4-FFF2-40B4-BE49-F238E27FC236}">
                      <a16:creationId xmlns:a16="http://schemas.microsoft.com/office/drawing/2014/main" id="{5130BB0A-247D-4D23-83F8-836BD0AD5A26}"/>
                    </a:ext>
                  </a:extLst>
                </p:cNvPr>
                <p:cNvPicPr/>
                <p:nvPr/>
              </p:nvPicPr>
              <p:blipFill>
                <a:blip r:embed="rId315"/>
                <a:stretch>
                  <a:fillRect/>
                </a:stretch>
              </p:blipFill>
              <p:spPr>
                <a:xfrm>
                  <a:off x="7637249" y="1195792"/>
                  <a:ext cx="2682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1" name="Ink 190">
                  <a:extLst>
                    <a:ext uri="{FF2B5EF4-FFF2-40B4-BE49-F238E27FC236}">
                      <a16:creationId xmlns:a16="http://schemas.microsoft.com/office/drawing/2014/main" id="{B4E6E347-B31D-4507-8375-10C0CCD75404}"/>
                    </a:ext>
                  </a:extLst>
                </p14:cNvPr>
                <p14:cNvContentPartPr/>
                <p14:nvPr/>
              </p14:nvContentPartPr>
              <p14:xfrm>
                <a:off x="7663529" y="1326472"/>
                <a:ext cx="188640" cy="50040"/>
              </p14:xfrm>
            </p:contentPart>
          </mc:Choice>
          <mc:Fallback>
            <p:pic>
              <p:nvPicPr>
                <p:cNvPr id="191" name="Ink 190">
                  <a:extLst>
                    <a:ext uri="{FF2B5EF4-FFF2-40B4-BE49-F238E27FC236}">
                      <a16:creationId xmlns:a16="http://schemas.microsoft.com/office/drawing/2014/main" id="{B4E6E347-B31D-4507-8375-10C0CCD75404}"/>
                    </a:ext>
                  </a:extLst>
                </p:cNvPr>
                <p:cNvPicPr/>
                <p:nvPr/>
              </p:nvPicPr>
              <p:blipFill>
                <a:blip r:embed="rId317"/>
                <a:stretch>
                  <a:fillRect/>
                </a:stretch>
              </p:blipFill>
              <p:spPr>
                <a:xfrm>
                  <a:off x="7654889" y="1317832"/>
                  <a:ext cx="2062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2" name="Ink 191">
                  <a:extLst>
                    <a:ext uri="{FF2B5EF4-FFF2-40B4-BE49-F238E27FC236}">
                      <a16:creationId xmlns:a16="http://schemas.microsoft.com/office/drawing/2014/main" id="{1423362B-3804-4297-826B-E4ABF11EAE12}"/>
                    </a:ext>
                  </a:extLst>
                </p14:cNvPr>
                <p14:cNvContentPartPr/>
                <p14:nvPr/>
              </p14:nvContentPartPr>
              <p14:xfrm>
                <a:off x="7754249" y="1506472"/>
                <a:ext cx="45360" cy="630720"/>
              </p14:xfrm>
            </p:contentPart>
          </mc:Choice>
          <mc:Fallback>
            <p:pic>
              <p:nvPicPr>
                <p:cNvPr id="192" name="Ink 191">
                  <a:extLst>
                    <a:ext uri="{FF2B5EF4-FFF2-40B4-BE49-F238E27FC236}">
                      <a16:creationId xmlns:a16="http://schemas.microsoft.com/office/drawing/2014/main" id="{1423362B-3804-4297-826B-E4ABF11EAE12}"/>
                    </a:ext>
                  </a:extLst>
                </p:cNvPr>
                <p:cNvPicPr/>
                <p:nvPr/>
              </p:nvPicPr>
              <p:blipFill>
                <a:blip r:embed="rId319"/>
                <a:stretch>
                  <a:fillRect/>
                </a:stretch>
              </p:blipFill>
              <p:spPr>
                <a:xfrm>
                  <a:off x="7745249" y="1497472"/>
                  <a:ext cx="6300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4" name="Ink 193">
                  <a:extLst>
                    <a:ext uri="{FF2B5EF4-FFF2-40B4-BE49-F238E27FC236}">
                      <a16:creationId xmlns:a16="http://schemas.microsoft.com/office/drawing/2014/main" id="{91F4804A-143B-4A39-813A-FD10661EEB88}"/>
                    </a:ext>
                  </a:extLst>
                </p14:cNvPr>
                <p14:cNvContentPartPr/>
                <p14:nvPr/>
              </p14:nvContentPartPr>
              <p14:xfrm>
                <a:off x="7751729" y="884032"/>
                <a:ext cx="802800" cy="24840"/>
              </p14:xfrm>
            </p:contentPart>
          </mc:Choice>
          <mc:Fallback>
            <p:pic>
              <p:nvPicPr>
                <p:cNvPr id="194" name="Ink 193">
                  <a:extLst>
                    <a:ext uri="{FF2B5EF4-FFF2-40B4-BE49-F238E27FC236}">
                      <a16:creationId xmlns:a16="http://schemas.microsoft.com/office/drawing/2014/main" id="{91F4804A-143B-4A39-813A-FD10661EEB88}"/>
                    </a:ext>
                  </a:extLst>
                </p:cNvPr>
                <p:cNvPicPr/>
                <p:nvPr/>
              </p:nvPicPr>
              <p:blipFill>
                <a:blip r:embed="rId321"/>
                <a:stretch>
                  <a:fillRect/>
                </a:stretch>
              </p:blipFill>
              <p:spPr>
                <a:xfrm>
                  <a:off x="7743089" y="875392"/>
                  <a:ext cx="8204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5" name="Ink 194">
                  <a:extLst>
                    <a:ext uri="{FF2B5EF4-FFF2-40B4-BE49-F238E27FC236}">
                      <a16:creationId xmlns:a16="http://schemas.microsoft.com/office/drawing/2014/main" id="{EB37C17E-0562-423D-97A8-6CA129D8A45C}"/>
                    </a:ext>
                  </a:extLst>
                </p14:cNvPr>
                <p14:cNvContentPartPr/>
                <p14:nvPr/>
              </p14:nvContentPartPr>
              <p14:xfrm>
                <a:off x="8436449" y="888352"/>
                <a:ext cx="33480" cy="431640"/>
              </p14:xfrm>
            </p:contentPart>
          </mc:Choice>
          <mc:Fallback>
            <p:pic>
              <p:nvPicPr>
                <p:cNvPr id="195" name="Ink 194">
                  <a:extLst>
                    <a:ext uri="{FF2B5EF4-FFF2-40B4-BE49-F238E27FC236}">
                      <a16:creationId xmlns:a16="http://schemas.microsoft.com/office/drawing/2014/main" id="{EB37C17E-0562-423D-97A8-6CA129D8A45C}"/>
                    </a:ext>
                  </a:extLst>
                </p:cNvPr>
                <p:cNvPicPr/>
                <p:nvPr/>
              </p:nvPicPr>
              <p:blipFill>
                <a:blip r:embed="rId323"/>
                <a:stretch>
                  <a:fillRect/>
                </a:stretch>
              </p:blipFill>
              <p:spPr>
                <a:xfrm>
                  <a:off x="8427449" y="879712"/>
                  <a:ext cx="511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6" name="Ink 195">
                  <a:extLst>
                    <a:ext uri="{FF2B5EF4-FFF2-40B4-BE49-F238E27FC236}">
                      <a16:creationId xmlns:a16="http://schemas.microsoft.com/office/drawing/2014/main" id="{B0CC0A7E-4634-4D0A-B7CD-F1045DDAF5A9}"/>
                    </a:ext>
                  </a:extLst>
                </p14:cNvPr>
                <p14:cNvContentPartPr/>
                <p14:nvPr/>
              </p14:nvContentPartPr>
              <p14:xfrm>
                <a:off x="8325929" y="1266352"/>
                <a:ext cx="234000" cy="834480"/>
              </p14:xfrm>
            </p:contentPart>
          </mc:Choice>
          <mc:Fallback>
            <p:pic>
              <p:nvPicPr>
                <p:cNvPr id="196" name="Ink 195">
                  <a:extLst>
                    <a:ext uri="{FF2B5EF4-FFF2-40B4-BE49-F238E27FC236}">
                      <a16:creationId xmlns:a16="http://schemas.microsoft.com/office/drawing/2014/main" id="{B0CC0A7E-4634-4D0A-B7CD-F1045DDAF5A9}"/>
                    </a:ext>
                  </a:extLst>
                </p:cNvPr>
                <p:cNvPicPr/>
                <p:nvPr/>
              </p:nvPicPr>
              <p:blipFill>
                <a:blip r:embed="rId325"/>
                <a:stretch>
                  <a:fillRect/>
                </a:stretch>
              </p:blipFill>
              <p:spPr>
                <a:xfrm>
                  <a:off x="8316929" y="1257712"/>
                  <a:ext cx="251640" cy="852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7" name="Ink 196">
                  <a:extLst>
                    <a:ext uri="{FF2B5EF4-FFF2-40B4-BE49-F238E27FC236}">
                      <a16:creationId xmlns:a16="http://schemas.microsoft.com/office/drawing/2014/main" id="{40AAF6C9-1A12-42F3-843A-2BD434579C56}"/>
                    </a:ext>
                  </a:extLst>
                </p14:cNvPr>
                <p14:cNvContentPartPr/>
                <p14:nvPr/>
              </p14:nvContentPartPr>
              <p14:xfrm>
                <a:off x="7688009" y="2099752"/>
                <a:ext cx="791280" cy="27360"/>
              </p14:xfrm>
            </p:contentPart>
          </mc:Choice>
          <mc:Fallback>
            <p:pic>
              <p:nvPicPr>
                <p:cNvPr id="197" name="Ink 196">
                  <a:extLst>
                    <a:ext uri="{FF2B5EF4-FFF2-40B4-BE49-F238E27FC236}">
                      <a16:creationId xmlns:a16="http://schemas.microsoft.com/office/drawing/2014/main" id="{40AAF6C9-1A12-42F3-843A-2BD434579C56}"/>
                    </a:ext>
                  </a:extLst>
                </p:cNvPr>
                <p:cNvPicPr/>
                <p:nvPr/>
              </p:nvPicPr>
              <p:blipFill>
                <a:blip r:embed="rId327"/>
                <a:stretch>
                  <a:fillRect/>
                </a:stretch>
              </p:blipFill>
              <p:spPr>
                <a:xfrm>
                  <a:off x="7679009" y="2090752"/>
                  <a:ext cx="8089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8" name="Ink 197">
                  <a:extLst>
                    <a:ext uri="{FF2B5EF4-FFF2-40B4-BE49-F238E27FC236}">
                      <a16:creationId xmlns:a16="http://schemas.microsoft.com/office/drawing/2014/main" id="{E8A71D41-0D7E-4FAC-A6D5-39088C93D69A}"/>
                    </a:ext>
                  </a:extLst>
                </p14:cNvPr>
                <p14:cNvContentPartPr/>
                <p14:nvPr/>
              </p14:nvContentPartPr>
              <p14:xfrm>
                <a:off x="8489369" y="870712"/>
                <a:ext cx="594720" cy="415440"/>
              </p14:xfrm>
            </p:contentPart>
          </mc:Choice>
          <mc:Fallback>
            <p:pic>
              <p:nvPicPr>
                <p:cNvPr id="198" name="Ink 197">
                  <a:extLst>
                    <a:ext uri="{FF2B5EF4-FFF2-40B4-BE49-F238E27FC236}">
                      <a16:creationId xmlns:a16="http://schemas.microsoft.com/office/drawing/2014/main" id="{E8A71D41-0D7E-4FAC-A6D5-39088C93D69A}"/>
                    </a:ext>
                  </a:extLst>
                </p:cNvPr>
                <p:cNvPicPr/>
                <p:nvPr/>
              </p:nvPicPr>
              <p:blipFill>
                <a:blip r:embed="rId329"/>
                <a:stretch>
                  <a:fillRect/>
                </a:stretch>
              </p:blipFill>
              <p:spPr>
                <a:xfrm>
                  <a:off x="8480729" y="861712"/>
                  <a:ext cx="61236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9" name="Ink 198">
                  <a:extLst>
                    <a:ext uri="{FF2B5EF4-FFF2-40B4-BE49-F238E27FC236}">
                      <a16:creationId xmlns:a16="http://schemas.microsoft.com/office/drawing/2014/main" id="{7F56F192-8058-4F8A-8F52-F593DC3815AF}"/>
                    </a:ext>
                  </a:extLst>
                </p14:cNvPr>
                <p14:cNvContentPartPr/>
                <p14:nvPr/>
              </p14:nvContentPartPr>
              <p14:xfrm>
                <a:off x="9006329" y="1256992"/>
                <a:ext cx="185040" cy="811800"/>
              </p14:xfrm>
            </p:contentPart>
          </mc:Choice>
          <mc:Fallback>
            <p:pic>
              <p:nvPicPr>
                <p:cNvPr id="199" name="Ink 198">
                  <a:extLst>
                    <a:ext uri="{FF2B5EF4-FFF2-40B4-BE49-F238E27FC236}">
                      <a16:creationId xmlns:a16="http://schemas.microsoft.com/office/drawing/2014/main" id="{7F56F192-8058-4F8A-8F52-F593DC3815AF}"/>
                    </a:ext>
                  </a:extLst>
                </p:cNvPr>
                <p:cNvPicPr/>
                <p:nvPr/>
              </p:nvPicPr>
              <p:blipFill>
                <a:blip r:embed="rId331"/>
                <a:stretch>
                  <a:fillRect/>
                </a:stretch>
              </p:blipFill>
              <p:spPr>
                <a:xfrm>
                  <a:off x="8997329" y="1248352"/>
                  <a:ext cx="202680" cy="8294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0" name="Ink 199">
                  <a:extLst>
                    <a:ext uri="{FF2B5EF4-FFF2-40B4-BE49-F238E27FC236}">
                      <a16:creationId xmlns:a16="http://schemas.microsoft.com/office/drawing/2014/main" id="{D603FAF9-124E-4DB1-9B4D-0C371C095E27}"/>
                    </a:ext>
                  </a:extLst>
                </p14:cNvPr>
                <p14:cNvContentPartPr/>
                <p14:nvPr/>
              </p14:nvContentPartPr>
              <p14:xfrm>
                <a:off x="8299649" y="2062672"/>
                <a:ext cx="898560" cy="25560"/>
              </p14:xfrm>
            </p:contentPart>
          </mc:Choice>
          <mc:Fallback>
            <p:pic>
              <p:nvPicPr>
                <p:cNvPr id="200" name="Ink 199">
                  <a:extLst>
                    <a:ext uri="{FF2B5EF4-FFF2-40B4-BE49-F238E27FC236}">
                      <a16:creationId xmlns:a16="http://schemas.microsoft.com/office/drawing/2014/main" id="{D603FAF9-124E-4DB1-9B4D-0C371C095E27}"/>
                    </a:ext>
                  </a:extLst>
                </p:cNvPr>
                <p:cNvPicPr/>
                <p:nvPr/>
              </p:nvPicPr>
              <p:blipFill>
                <a:blip r:embed="rId333"/>
                <a:stretch>
                  <a:fillRect/>
                </a:stretch>
              </p:blipFill>
              <p:spPr>
                <a:xfrm>
                  <a:off x="8291009" y="2054032"/>
                  <a:ext cx="9162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2" name="Ink 201">
                  <a:extLst>
                    <a:ext uri="{FF2B5EF4-FFF2-40B4-BE49-F238E27FC236}">
                      <a16:creationId xmlns:a16="http://schemas.microsoft.com/office/drawing/2014/main" id="{6C72A82C-B764-4690-AED8-C6ECBFC0663A}"/>
                    </a:ext>
                  </a:extLst>
                </p14:cNvPr>
                <p14:cNvContentPartPr/>
                <p14:nvPr/>
              </p14:nvContentPartPr>
              <p14:xfrm>
                <a:off x="9107129" y="853432"/>
                <a:ext cx="825480" cy="445680"/>
              </p14:xfrm>
            </p:contentPart>
          </mc:Choice>
          <mc:Fallback>
            <p:pic>
              <p:nvPicPr>
                <p:cNvPr id="202" name="Ink 201">
                  <a:extLst>
                    <a:ext uri="{FF2B5EF4-FFF2-40B4-BE49-F238E27FC236}">
                      <a16:creationId xmlns:a16="http://schemas.microsoft.com/office/drawing/2014/main" id="{6C72A82C-B764-4690-AED8-C6ECBFC0663A}"/>
                    </a:ext>
                  </a:extLst>
                </p:cNvPr>
                <p:cNvPicPr/>
                <p:nvPr/>
              </p:nvPicPr>
              <p:blipFill>
                <a:blip r:embed="rId335"/>
                <a:stretch>
                  <a:fillRect/>
                </a:stretch>
              </p:blipFill>
              <p:spPr>
                <a:xfrm>
                  <a:off x="9098489" y="844432"/>
                  <a:ext cx="84312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3" name="Ink 202">
                  <a:extLst>
                    <a:ext uri="{FF2B5EF4-FFF2-40B4-BE49-F238E27FC236}">
                      <a16:creationId xmlns:a16="http://schemas.microsoft.com/office/drawing/2014/main" id="{798B0EE1-6669-4C27-AC8D-17026561CBC8}"/>
                    </a:ext>
                  </a:extLst>
                </p14:cNvPr>
                <p14:cNvContentPartPr/>
                <p14:nvPr/>
              </p14:nvContentPartPr>
              <p14:xfrm>
                <a:off x="9642089" y="1308472"/>
                <a:ext cx="508320" cy="38880"/>
              </p14:xfrm>
            </p:contentPart>
          </mc:Choice>
          <mc:Fallback>
            <p:pic>
              <p:nvPicPr>
                <p:cNvPr id="203" name="Ink 202">
                  <a:extLst>
                    <a:ext uri="{FF2B5EF4-FFF2-40B4-BE49-F238E27FC236}">
                      <a16:creationId xmlns:a16="http://schemas.microsoft.com/office/drawing/2014/main" id="{798B0EE1-6669-4C27-AC8D-17026561CBC8}"/>
                    </a:ext>
                  </a:extLst>
                </p:cNvPr>
                <p:cNvPicPr/>
                <p:nvPr/>
              </p:nvPicPr>
              <p:blipFill>
                <a:blip r:embed="rId337"/>
                <a:stretch>
                  <a:fillRect/>
                </a:stretch>
              </p:blipFill>
              <p:spPr>
                <a:xfrm>
                  <a:off x="9633089" y="1299472"/>
                  <a:ext cx="5259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4" name="Ink 203">
                  <a:extLst>
                    <a:ext uri="{FF2B5EF4-FFF2-40B4-BE49-F238E27FC236}">
                      <a16:creationId xmlns:a16="http://schemas.microsoft.com/office/drawing/2014/main" id="{2F76521C-C1A8-4D70-BDE7-36BD605B9774}"/>
                    </a:ext>
                  </a:extLst>
                </p14:cNvPr>
                <p14:cNvContentPartPr/>
                <p14:nvPr/>
              </p14:nvContentPartPr>
              <p14:xfrm>
                <a:off x="9723809" y="1383712"/>
                <a:ext cx="307800" cy="74160"/>
              </p14:xfrm>
            </p:contentPart>
          </mc:Choice>
          <mc:Fallback>
            <p:pic>
              <p:nvPicPr>
                <p:cNvPr id="204" name="Ink 203">
                  <a:extLst>
                    <a:ext uri="{FF2B5EF4-FFF2-40B4-BE49-F238E27FC236}">
                      <a16:creationId xmlns:a16="http://schemas.microsoft.com/office/drawing/2014/main" id="{2F76521C-C1A8-4D70-BDE7-36BD605B9774}"/>
                    </a:ext>
                  </a:extLst>
                </p:cNvPr>
                <p:cNvPicPr/>
                <p:nvPr/>
              </p:nvPicPr>
              <p:blipFill>
                <a:blip r:embed="rId339"/>
                <a:stretch>
                  <a:fillRect/>
                </a:stretch>
              </p:blipFill>
              <p:spPr>
                <a:xfrm>
                  <a:off x="9715169" y="1374712"/>
                  <a:ext cx="3254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5" name="Ink 204">
                  <a:extLst>
                    <a:ext uri="{FF2B5EF4-FFF2-40B4-BE49-F238E27FC236}">
                      <a16:creationId xmlns:a16="http://schemas.microsoft.com/office/drawing/2014/main" id="{C39F5F48-FE60-476C-99EA-5352EF051939}"/>
                    </a:ext>
                  </a:extLst>
                </p14:cNvPr>
                <p14:cNvContentPartPr/>
                <p14:nvPr/>
              </p14:nvContentPartPr>
              <p14:xfrm>
                <a:off x="9855209" y="1385512"/>
                <a:ext cx="56160" cy="667440"/>
              </p14:xfrm>
            </p:contentPart>
          </mc:Choice>
          <mc:Fallback>
            <p:pic>
              <p:nvPicPr>
                <p:cNvPr id="205" name="Ink 204">
                  <a:extLst>
                    <a:ext uri="{FF2B5EF4-FFF2-40B4-BE49-F238E27FC236}">
                      <a16:creationId xmlns:a16="http://schemas.microsoft.com/office/drawing/2014/main" id="{C39F5F48-FE60-476C-99EA-5352EF051939}"/>
                    </a:ext>
                  </a:extLst>
                </p:cNvPr>
                <p:cNvPicPr/>
                <p:nvPr/>
              </p:nvPicPr>
              <p:blipFill>
                <a:blip r:embed="rId341"/>
                <a:stretch>
                  <a:fillRect/>
                </a:stretch>
              </p:blipFill>
              <p:spPr>
                <a:xfrm>
                  <a:off x="9846569" y="1376512"/>
                  <a:ext cx="73800"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6" name="Ink 205">
                  <a:extLst>
                    <a:ext uri="{FF2B5EF4-FFF2-40B4-BE49-F238E27FC236}">
                      <a16:creationId xmlns:a16="http://schemas.microsoft.com/office/drawing/2014/main" id="{5E939615-331E-4276-8F68-FC11346814DB}"/>
                    </a:ext>
                  </a:extLst>
                </p14:cNvPr>
                <p14:cNvContentPartPr/>
                <p14:nvPr/>
              </p14:nvContentPartPr>
              <p14:xfrm>
                <a:off x="9089489" y="2063752"/>
                <a:ext cx="888120" cy="84960"/>
              </p14:xfrm>
            </p:contentPart>
          </mc:Choice>
          <mc:Fallback>
            <p:pic>
              <p:nvPicPr>
                <p:cNvPr id="206" name="Ink 205">
                  <a:extLst>
                    <a:ext uri="{FF2B5EF4-FFF2-40B4-BE49-F238E27FC236}">
                      <a16:creationId xmlns:a16="http://schemas.microsoft.com/office/drawing/2014/main" id="{5E939615-331E-4276-8F68-FC11346814DB}"/>
                    </a:ext>
                  </a:extLst>
                </p:cNvPr>
                <p:cNvPicPr/>
                <p:nvPr/>
              </p:nvPicPr>
              <p:blipFill>
                <a:blip r:embed="rId343"/>
                <a:stretch>
                  <a:fillRect/>
                </a:stretch>
              </p:blipFill>
              <p:spPr>
                <a:xfrm>
                  <a:off x="9080849" y="2054752"/>
                  <a:ext cx="9057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8" name="Ink 207">
                  <a:extLst>
                    <a:ext uri="{FF2B5EF4-FFF2-40B4-BE49-F238E27FC236}">
                      <a16:creationId xmlns:a16="http://schemas.microsoft.com/office/drawing/2014/main" id="{06E7A1BD-5374-43D8-94EF-01B49A0AB77B}"/>
                    </a:ext>
                  </a:extLst>
                </p14:cNvPr>
                <p14:cNvContentPartPr/>
                <p14:nvPr/>
              </p14:nvContentPartPr>
              <p14:xfrm>
                <a:off x="8550209" y="1535632"/>
                <a:ext cx="146520" cy="204120"/>
              </p14:xfrm>
            </p:contentPart>
          </mc:Choice>
          <mc:Fallback>
            <p:pic>
              <p:nvPicPr>
                <p:cNvPr id="208" name="Ink 207">
                  <a:extLst>
                    <a:ext uri="{FF2B5EF4-FFF2-40B4-BE49-F238E27FC236}">
                      <a16:creationId xmlns:a16="http://schemas.microsoft.com/office/drawing/2014/main" id="{06E7A1BD-5374-43D8-94EF-01B49A0AB77B}"/>
                    </a:ext>
                  </a:extLst>
                </p:cNvPr>
                <p:cNvPicPr/>
                <p:nvPr/>
              </p:nvPicPr>
              <p:blipFill>
                <a:blip r:embed="rId345"/>
                <a:stretch>
                  <a:fillRect/>
                </a:stretch>
              </p:blipFill>
              <p:spPr>
                <a:xfrm>
                  <a:off x="8541569" y="1526632"/>
                  <a:ext cx="1641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9" name="Ink 208">
                  <a:extLst>
                    <a:ext uri="{FF2B5EF4-FFF2-40B4-BE49-F238E27FC236}">
                      <a16:creationId xmlns:a16="http://schemas.microsoft.com/office/drawing/2014/main" id="{B82A7C0B-3761-4018-92C5-9771956A4550}"/>
                    </a:ext>
                  </a:extLst>
                </p14:cNvPr>
                <p14:cNvContentPartPr/>
                <p14:nvPr/>
              </p14:nvContentPartPr>
              <p14:xfrm>
                <a:off x="9250769" y="1537432"/>
                <a:ext cx="173520" cy="152640"/>
              </p14:xfrm>
            </p:contentPart>
          </mc:Choice>
          <mc:Fallback>
            <p:pic>
              <p:nvPicPr>
                <p:cNvPr id="209" name="Ink 208">
                  <a:extLst>
                    <a:ext uri="{FF2B5EF4-FFF2-40B4-BE49-F238E27FC236}">
                      <a16:creationId xmlns:a16="http://schemas.microsoft.com/office/drawing/2014/main" id="{B82A7C0B-3761-4018-92C5-9771956A4550}"/>
                    </a:ext>
                  </a:extLst>
                </p:cNvPr>
                <p:cNvPicPr/>
                <p:nvPr/>
              </p:nvPicPr>
              <p:blipFill>
                <a:blip r:embed="rId347"/>
                <a:stretch>
                  <a:fillRect/>
                </a:stretch>
              </p:blipFill>
              <p:spPr>
                <a:xfrm>
                  <a:off x="9242129" y="1528792"/>
                  <a:ext cx="1911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0" name="Ink 209">
                  <a:extLst>
                    <a:ext uri="{FF2B5EF4-FFF2-40B4-BE49-F238E27FC236}">
                      <a16:creationId xmlns:a16="http://schemas.microsoft.com/office/drawing/2014/main" id="{E68884C2-CEA5-406A-9662-9A1009E04FDD}"/>
                    </a:ext>
                  </a:extLst>
                </p14:cNvPr>
                <p14:cNvContentPartPr/>
                <p14:nvPr/>
              </p14:nvContentPartPr>
              <p14:xfrm>
                <a:off x="10106129" y="1483792"/>
                <a:ext cx="223920" cy="176760"/>
              </p14:xfrm>
            </p:contentPart>
          </mc:Choice>
          <mc:Fallback>
            <p:pic>
              <p:nvPicPr>
                <p:cNvPr id="210" name="Ink 209">
                  <a:extLst>
                    <a:ext uri="{FF2B5EF4-FFF2-40B4-BE49-F238E27FC236}">
                      <a16:creationId xmlns:a16="http://schemas.microsoft.com/office/drawing/2014/main" id="{E68884C2-CEA5-406A-9662-9A1009E04FDD}"/>
                    </a:ext>
                  </a:extLst>
                </p:cNvPr>
                <p:cNvPicPr/>
                <p:nvPr/>
              </p:nvPicPr>
              <p:blipFill>
                <a:blip r:embed="rId349"/>
                <a:stretch>
                  <a:fillRect/>
                </a:stretch>
              </p:blipFill>
              <p:spPr>
                <a:xfrm>
                  <a:off x="10097129" y="1475152"/>
                  <a:ext cx="241560" cy="194400"/>
                </a:xfrm>
                <a:prstGeom prst="rect">
                  <a:avLst/>
                </a:prstGeom>
              </p:spPr>
            </p:pic>
          </mc:Fallback>
        </mc:AlternateContent>
      </p:grpSp>
      <p:grpSp>
        <p:nvGrpSpPr>
          <p:cNvPr id="214" name="Group 213">
            <a:extLst>
              <a:ext uri="{FF2B5EF4-FFF2-40B4-BE49-F238E27FC236}">
                <a16:creationId xmlns:a16="http://schemas.microsoft.com/office/drawing/2014/main" id="{2C4F9931-A7F0-4F70-A0D7-6F6A3383A65E}"/>
              </a:ext>
            </a:extLst>
          </p:cNvPr>
          <p:cNvGrpSpPr/>
          <p:nvPr/>
        </p:nvGrpSpPr>
        <p:grpSpPr>
          <a:xfrm>
            <a:off x="6807809" y="1235392"/>
            <a:ext cx="249480" cy="202320"/>
            <a:chOff x="6807809" y="1235392"/>
            <a:chExt cx="249480" cy="202320"/>
          </a:xfrm>
        </p:grpSpPr>
        <mc:AlternateContent xmlns:mc="http://schemas.openxmlformats.org/markup-compatibility/2006">
          <mc:Choice xmlns:p14="http://schemas.microsoft.com/office/powerpoint/2010/main" Requires="p14">
            <p:contentPart p14:bwMode="auto" r:id="rId350">
              <p14:nvContentPartPr>
                <p14:cNvPr id="212" name="Ink 211">
                  <a:extLst>
                    <a:ext uri="{FF2B5EF4-FFF2-40B4-BE49-F238E27FC236}">
                      <a16:creationId xmlns:a16="http://schemas.microsoft.com/office/drawing/2014/main" id="{5E5A9BAA-4027-4A87-8F3A-B294010D080B}"/>
                    </a:ext>
                  </a:extLst>
                </p14:cNvPr>
                <p14:cNvContentPartPr/>
                <p14:nvPr/>
              </p14:nvContentPartPr>
              <p14:xfrm>
                <a:off x="6807809" y="1235392"/>
                <a:ext cx="185760" cy="110880"/>
              </p14:xfrm>
            </p:contentPart>
          </mc:Choice>
          <mc:Fallback>
            <p:pic>
              <p:nvPicPr>
                <p:cNvPr id="212" name="Ink 211">
                  <a:extLst>
                    <a:ext uri="{FF2B5EF4-FFF2-40B4-BE49-F238E27FC236}">
                      <a16:creationId xmlns:a16="http://schemas.microsoft.com/office/drawing/2014/main" id="{5E5A9BAA-4027-4A87-8F3A-B294010D080B}"/>
                    </a:ext>
                  </a:extLst>
                </p:cNvPr>
                <p:cNvPicPr/>
                <p:nvPr/>
              </p:nvPicPr>
              <p:blipFill>
                <a:blip r:embed="rId351"/>
                <a:stretch>
                  <a:fillRect/>
                </a:stretch>
              </p:blipFill>
              <p:spPr>
                <a:xfrm>
                  <a:off x="6798809" y="1226752"/>
                  <a:ext cx="2034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3" name="Ink 212">
                  <a:extLst>
                    <a:ext uri="{FF2B5EF4-FFF2-40B4-BE49-F238E27FC236}">
                      <a16:creationId xmlns:a16="http://schemas.microsoft.com/office/drawing/2014/main" id="{CF12D244-B4DF-4ED7-9662-65545485BAC1}"/>
                    </a:ext>
                  </a:extLst>
                </p14:cNvPr>
                <p14:cNvContentPartPr/>
                <p14:nvPr/>
              </p14:nvContentPartPr>
              <p14:xfrm>
                <a:off x="6938849" y="1321072"/>
                <a:ext cx="118440" cy="116640"/>
              </p14:xfrm>
            </p:contentPart>
          </mc:Choice>
          <mc:Fallback>
            <p:pic>
              <p:nvPicPr>
                <p:cNvPr id="213" name="Ink 212">
                  <a:extLst>
                    <a:ext uri="{FF2B5EF4-FFF2-40B4-BE49-F238E27FC236}">
                      <a16:creationId xmlns:a16="http://schemas.microsoft.com/office/drawing/2014/main" id="{CF12D244-B4DF-4ED7-9662-65545485BAC1}"/>
                    </a:ext>
                  </a:extLst>
                </p:cNvPr>
                <p:cNvPicPr/>
                <p:nvPr/>
              </p:nvPicPr>
              <p:blipFill>
                <a:blip r:embed="rId353"/>
                <a:stretch>
                  <a:fillRect/>
                </a:stretch>
              </p:blipFill>
              <p:spPr>
                <a:xfrm>
                  <a:off x="6930209" y="1312432"/>
                  <a:ext cx="136080" cy="134280"/>
                </a:xfrm>
                <a:prstGeom prst="rect">
                  <a:avLst/>
                </a:prstGeom>
              </p:spPr>
            </p:pic>
          </mc:Fallback>
        </mc:AlternateContent>
      </p:grpSp>
      <p:grpSp>
        <p:nvGrpSpPr>
          <p:cNvPr id="217" name="Group 216">
            <a:extLst>
              <a:ext uri="{FF2B5EF4-FFF2-40B4-BE49-F238E27FC236}">
                <a16:creationId xmlns:a16="http://schemas.microsoft.com/office/drawing/2014/main" id="{94CA0809-7A8F-457F-95BB-802F716F6674}"/>
              </a:ext>
            </a:extLst>
          </p:cNvPr>
          <p:cNvGrpSpPr/>
          <p:nvPr/>
        </p:nvGrpSpPr>
        <p:grpSpPr>
          <a:xfrm>
            <a:off x="6836609" y="1576312"/>
            <a:ext cx="285480" cy="315360"/>
            <a:chOff x="6836609" y="1576312"/>
            <a:chExt cx="285480" cy="315360"/>
          </a:xfrm>
        </p:grpSpPr>
        <mc:AlternateContent xmlns:mc="http://schemas.openxmlformats.org/markup-compatibility/2006">
          <mc:Choice xmlns:p14="http://schemas.microsoft.com/office/powerpoint/2010/main" Requires="p14">
            <p:contentPart p14:bwMode="auto" r:id="rId354">
              <p14:nvContentPartPr>
                <p14:cNvPr id="215" name="Ink 214">
                  <a:extLst>
                    <a:ext uri="{FF2B5EF4-FFF2-40B4-BE49-F238E27FC236}">
                      <a16:creationId xmlns:a16="http://schemas.microsoft.com/office/drawing/2014/main" id="{02E68313-E173-44E4-B862-543CF12E7D7B}"/>
                    </a:ext>
                  </a:extLst>
                </p14:cNvPr>
                <p14:cNvContentPartPr/>
                <p14:nvPr/>
              </p14:nvContentPartPr>
              <p14:xfrm>
                <a:off x="6863609" y="1576312"/>
                <a:ext cx="109440" cy="315360"/>
              </p14:xfrm>
            </p:contentPart>
          </mc:Choice>
          <mc:Fallback>
            <p:pic>
              <p:nvPicPr>
                <p:cNvPr id="215" name="Ink 214">
                  <a:extLst>
                    <a:ext uri="{FF2B5EF4-FFF2-40B4-BE49-F238E27FC236}">
                      <a16:creationId xmlns:a16="http://schemas.microsoft.com/office/drawing/2014/main" id="{02E68313-E173-44E4-B862-543CF12E7D7B}"/>
                    </a:ext>
                  </a:extLst>
                </p:cNvPr>
                <p:cNvPicPr/>
                <p:nvPr/>
              </p:nvPicPr>
              <p:blipFill>
                <a:blip r:embed="rId355"/>
                <a:stretch>
                  <a:fillRect/>
                </a:stretch>
              </p:blipFill>
              <p:spPr>
                <a:xfrm>
                  <a:off x="6854609" y="1567672"/>
                  <a:ext cx="1270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6" name="Ink 215">
                  <a:extLst>
                    <a:ext uri="{FF2B5EF4-FFF2-40B4-BE49-F238E27FC236}">
                      <a16:creationId xmlns:a16="http://schemas.microsoft.com/office/drawing/2014/main" id="{BB4095D2-D859-4CE7-B619-FFB10BADEAAB}"/>
                    </a:ext>
                  </a:extLst>
                </p14:cNvPr>
                <p14:cNvContentPartPr/>
                <p14:nvPr/>
              </p14:nvContentPartPr>
              <p14:xfrm>
                <a:off x="6836609" y="1738312"/>
                <a:ext cx="285480" cy="16200"/>
              </p14:xfrm>
            </p:contentPart>
          </mc:Choice>
          <mc:Fallback>
            <p:pic>
              <p:nvPicPr>
                <p:cNvPr id="216" name="Ink 215">
                  <a:extLst>
                    <a:ext uri="{FF2B5EF4-FFF2-40B4-BE49-F238E27FC236}">
                      <a16:creationId xmlns:a16="http://schemas.microsoft.com/office/drawing/2014/main" id="{BB4095D2-D859-4CE7-B619-FFB10BADEAAB}"/>
                    </a:ext>
                  </a:extLst>
                </p:cNvPr>
                <p:cNvPicPr/>
                <p:nvPr/>
              </p:nvPicPr>
              <p:blipFill>
                <a:blip r:embed="rId357"/>
                <a:stretch>
                  <a:fillRect/>
                </a:stretch>
              </p:blipFill>
              <p:spPr>
                <a:xfrm>
                  <a:off x="6827609" y="1729672"/>
                  <a:ext cx="303120" cy="33840"/>
                </a:xfrm>
                <a:prstGeom prst="rect">
                  <a:avLst/>
                </a:prstGeom>
              </p:spPr>
            </p:pic>
          </mc:Fallback>
        </mc:AlternateContent>
      </p:grpSp>
      <p:grpSp>
        <p:nvGrpSpPr>
          <p:cNvPr id="239" name="Group 238">
            <a:extLst>
              <a:ext uri="{FF2B5EF4-FFF2-40B4-BE49-F238E27FC236}">
                <a16:creationId xmlns:a16="http://schemas.microsoft.com/office/drawing/2014/main" id="{FCBCFF4C-F92B-4384-B308-E17642A3C68B}"/>
              </a:ext>
            </a:extLst>
          </p:cNvPr>
          <p:cNvGrpSpPr/>
          <p:nvPr/>
        </p:nvGrpSpPr>
        <p:grpSpPr>
          <a:xfrm>
            <a:off x="7621769" y="3085432"/>
            <a:ext cx="2719080" cy="1758960"/>
            <a:chOff x="7621769" y="3085432"/>
            <a:chExt cx="2719080" cy="1758960"/>
          </a:xfrm>
        </p:grpSpPr>
        <mc:AlternateContent xmlns:mc="http://schemas.openxmlformats.org/markup-compatibility/2006">
          <mc:Choice xmlns:p14="http://schemas.microsoft.com/office/powerpoint/2010/main" Requires="p14">
            <p:contentPart p14:bwMode="auto" r:id="rId358">
              <p14:nvContentPartPr>
                <p14:cNvPr id="218" name="Ink 217">
                  <a:extLst>
                    <a:ext uri="{FF2B5EF4-FFF2-40B4-BE49-F238E27FC236}">
                      <a16:creationId xmlns:a16="http://schemas.microsoft.com/office/drawing/2014/main" id="{5CA1A1F1-FC84-4CCB-98E8-53C6B61638B5}"/>
                    </a:ext>
                  </a:extLst>
                </p14:cNvPr>
                <p14:cNvContentPartPr/>
                <p14:nvPr/>
              </p14:nvContentPartPr>
              <p14:xfrm>
                <a:off x="8256809" y="3139072"/>
                <a:ext cx="33120" cy="1393560"/>
              </p14:xfrm>
            </p:contentPart>
          </mc:Choice>
          <mc:Fallback>
            <p:pic>
              <p:nvPicPr>
                <p:cNvPr id="218" name="Ink 217">
                  <a:extLst>
                    <a:ext uri="{FF2B5EF4-FFF2-40B4-BE49-F238E27FC236}">
                      <a16:creationId xmlns:a16="http://schemas.microsoft.com/office/drawing/2014/main" id="{5CA1A1F1-FC84-4CCB-98E8-53C6B61638B5}"/>
                    </a:ext>
                  </a:extLst>
                </p:cNvPr>
                <p:cNvPicPr/>
                <p:nvPr/>
              </p:nvPicPr>
              <p:blipFill>
                <a:blip r:embed="rId359"/>
                <a:stretch>
                  <a:fillRect/>
                </a:stretch>
              </p:blipFill>
              <p:spPr>
                <a:xfrm>
                  <a:off x="8248169" y="3130072"/>
                  <a:ext cx="50760" cy="14112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9" name="Ink 218">
                  <a:extLst>
                    <a:ext uri="{FF2B5EF4-FFF2-40B4-BE49-F238E27FC236}">
                      <a16:creationId xmlns:a16="http://schemas.microsoft.com/office/drawing/2014/main" id="{5508DFA6-1D1F-45DE-8013-E4034CB827F6}"/>
                    </a:ext>
                  </a:extLst>
                </p14:cNvPr>
                <p14:cNvContentPartPr/>
                <p14:nvPr/>
              </p14:nvContentPartPr>
              <p14:xfrm>
                <a:off x="8271929" y="4431832"/>
                <a:ext cx="1740960" cy="124200"/>
              </p14:xfrm>
            </p:contentPart>
          </mc:Choice>
          <mc:Fallback>
            <p:pic>
              <p:nvPicPr>
                <p:cNvPr id="219" name="Ink 218">
                  <a:extLst>
                    <a:ext uri="{FF2B5EF4-FFF2-40B4-BE49-F238E27FC236}">
                      <a16:creationId xmlns:a16="http://schemas.microsoft.com/office/drawing/2014/main" id="{5508DFA6-1D1F-45DE-8013-E4034CB827F6}"/>
                    </a:ext>
                  </a:extLst>
                </p:cNvPr>
                <p:cNvPicPr/>
                <p:nvPr/>
              </p:nvPicPr>
              <p:blipFill>
                <a:blip r:embed="rId361"/>
                <a:stretch>
                  <a:fillRect/>
                </a:stretch>
              </p:blipFill>
              <p:spPr>
                <a:xfrm>
                  <a:off x="8262929" y="4423192"/>
                  <a:ext cx="17586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0" name="Ink 219">
                  <a:extLst>
                    <a:ext uri="{FF2B5EF4-FFF2-40B4-BE49-F238E27FC236}">
                      <a16:creationId xmlns:a16="http://schemas.microsoft.com/office/drawing/2014/main" id="{6149094A-84B5-41E4-BC69-0E89E066D18F}"/>
                    </a:ext>
                  </a:extLst>
                </p14:cNvPr>
                <p14:cNvContentPartPr/>
                <p14:nvPr/>
              </p14:nvContentPartPr>
              <p14:xfrm>
                <a:off x="10125209" y="4523632"/>
                <a:ext cx="121320" cy="277920"/>
              </p14:xfrm>
            </p:contentPart>
          </mc:Choice>
          <mc:Fallback>
            <p:pic>
              <p:nvPicPr>
                <p:cNvPr id="220" name="Ink 219">
                  <a:extLst>
                    <a:ext uri="{FF2B5EF4-FFF2-40B4-BE49-F238E27FC236}">
                      <a16:creationId xmlns:a16="http://schemas.microsoft.com/office/drawing/2014/main" id="{6149094A-84B5-41E4-BC69-0E89E066D18F}"/>
                    </a:ext>
                  </a:extLst>
                </p:cNvPr>
                <p:cNvPicPr/>
                <p:nvPr/>
              </p:nvPicPr>
              <p:blipFill>
                <a:blip r:embed="rId363"/>
                <a:stretch>
                  <a:fillRect/>
                </a:stretch>
              </p:blipFill>
              <p:spPr>
                <a:xfrm>
                  <a:off x="10116569" y="4514632"/>
                  <a:ext cx="138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1" name="Ink 220">
                  <a:extLst>
                    <a:ext uri="{FF2B5EF4-FFF2-40B4-BE49-F238E27FC236}">
                      <a16:creationId xmlns:a16="http://schemas.microsoft.com/office/drawing/2014/main" id="{EB467A61-EEBE-4EDA-BC31-AE8D11D7BC14}"/>
                    </a:ext>
                  </a:extLst>
                </p14:cNvPr>
                <p14:cNvContentPartPr/>
                <p14:nvPr/>
              </p14:nvContentPartPr>
              <p14:xfrm>
                <a:off x="10108649" y="4679872"/>
                <a:ext cx="232200" cy="20520"/>
              </p14:xfrm>
            </p:contentPart>
          </mc:Choice>
          <mc:Fallback>
            <p:pic>
              <p:nvPicPr>
                <p:cNvPr id="221" name="Ink 220">
                  <a:extLst>
                    <a:ext uri="{FF2B5EF4-FFF2-40B4-BE49-F238E27FC236}">
                      <a16:creationId xmlns:a16="http://schemas.microsoft.com/office/drawing/2014/main" id="{EB467A61-EEBE-4EDA-BC31-AE8D11D7BC14}"/>
                    </a:ext>
                  </a:extLst>
                </p:cNvPr>
                <p:cNvPicPr/>
                <p:nvPr/>
              </p:nvPicPr>
              <p:blipFill>
                <a:blip r:embed="rId365"/>
                <a:stretch>
                  <a:fillRect/>
                </a:stretch>
              </p:blipFill>
              <p:spPr>
                <a:xfrm>
                  <a:off x="10099649" y="4670872"/>
                  <a:ext cx="2498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2" name="Ink 221">
                  <a:extLst>
                    <a:ext uri="{FF2B5EF4-FFF2-40B4-BE49-F238E27FC236}">
                      <a16:creationId xmlns:a16="http://schemas.microsoft.com/office/drawing/2014/main" id="{23D539CD-0710-4692-8AA2-E69BFE35D3FB}"/>
                    </a:ext>
                  </a:extLst>
                </p14:cNvPr>
                <p14:cNvContentPartPr/>
                <p14:nvPr/>
              </p14:nvContentPartPr>
              <p14:xfrm>
                <a:off x="8211449" y="3133312"/>
                <a:ext cx="113040" cy="78480"/>
              </p14:xfrm>
            </p:contentPart>
          </mc:Choice>
          <mc:Fallback>
            <p:pic>
              <p:nvPicPr>
                <p:cNvPr id="222" name="Ink 221">
                  <a:extLst>
                    <a:ext uri="{FF2B5EF4-FFF2-40B4-BE49-F238E27FC236}">
                      <a16:creationId xmlns:a16="http://schemas.microsoft.com/office/drawing/2014/main" id="{23D539CD-0710-4692-8AA2-E69BFE35D3FB}"/>
                    </a:ext>
                  </a:extLst>
                </p:cNvPr>
                <p:cNvPicPr/>
                <p:nvPr/>
              </p:nvPicPr>
              <p:blipFill>
                <a:blip r:embed="rId367"/>
                <a:stretch>
                  <a:fillRect/>
                </a:stretch>
              </p:blipFill>
              <p:spPr>
                <a:xfrm>
                  <a:off x="8202449" y="3124312"/>
                  <a:ext cx="13068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3" name="Ink 222">
                  <a:extLst>
                    <a:ext uri="{FF2B5EF4-FFF2-40B4-BE49-F238E27FC236}">
                      <a16:creationId xmlns:a16="http://schemas.microsoft.com/office/drawing/2014/main" id="{8C77D8E9-FF9B-4A8F-BF25-E79A7E04C1C6}"/>
                    </a:ext>
                  </a:extLst>
                </p14:cNvPr>
                <p14:cNvContentPartPr/>
                <p14:nvPr/>
              </p14:nvContentPartPr>
              <p14:xfrm>
                <a:off x="8067089" y="3085432"/>
                <a:ext cx="16200" cy="203040"/>
              </p14:xfrm>
            </p:contentPart>
          </mc:Choice>
          <mc:Fallback>
            <p:pic>
              <p:nvPicPr>
                <p:cNvPr id="223" name="Ink 222">
                  <a:extLst>
                    <a:ext uri="{FF2B5EF4-FFF2-40B4-BE49-F238E27FC236}">
                      <a16:creationId xmlns:a16="http://schemas.microsoft.com/office/drawing/2014/main" id="{8C77D8E9-FF9B-4A8F-BF25-E79A7E04C1C6}"/>
                    </a:ext>
                  </a:extLst>
                </p:cNvPr>
                <p:cNvPicPr/>
                <p:nvPr/>
              </p:nvPicPr>
              <p:blipFill>
                <a:blip r:embed="rId369"/>
                <a:stretch>
                  <a:fillRect/>
                </a:stretch>
              </p:blipFill>
              <p:spPr>
                <a:xfrm>
                  <a:off x="8058089" y="3076432"/>
                  <a:ext cx="338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4" name="Ink 223">
                  <a:extLst>
                    <a:ext uri="{FF2B5EF4-FFF2-40B4-BE49-F238E27FC236}">
                      <a16:creationId xmlns:a16="http://schemas.microsoft.com/office/drawing/2014/main" id="{56C76A3D-E8CE-4128-8DE4-114D74BFC647}"/>
                    </a:ext>
                  </a:extLst>
                </p14:cNvPr>
                <p14:cNvContentPartPr/>
                <p14:nvPr/>
              </p14:nvContentPartPr>
              <p14:xfrm>
                <a:off x="8451569" y="3361192"/>
                <a:ext cx="1304280" cy="798840"/>
              </p14:xfrm>
            </p:contentPart>
          </mc:Choice>
          <mc:Fallback>
            <p:pic>
              <p:nvPicPr>
                <p:cNvPr id="224" name="Ink 223">
                  <a:extLst>
                    <a:ext uri="{FF2B5EF4-FFF2-40B4-BE49-F238E27FC236}">
                      <a16:creationId xmlns:a16="http://schemas.microsoft.com/office/drawing/2014/main" id="{56C76A3D-E8CE-4128-8DE4-114D74BFC647}"/>
                    </a:ext>
                  </a:extLst>
                </p:cNvPr>
                <p:cNvPicPr/>
                <p:nvPr/>
              </p:nvPicPr>
              <p:blipFill>
                <a:blip r:embed="rId371"/>
                <a:stretch>
                  <a:fillRect/>
                </a:stretch>
              </p:blipFill>
              <p:spPr>
                <a:xfrm>
                  <a:off x="8442929" y="3352192"/>
                  <a:ext cx="1321920" cy="8164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6" name="Ink 225">
                  <a:extLst>
                    <a:ext uri="{FF2B5EF4-FFF2-40B4-BE49-F238E27FC236}">
                      <a16:creationId xmlns:a16="http://schemas.microsoft.com/office/drawing/2014/main" id="{CFF3D55D-EED4-41B2-9E11-D982BAC6CD99}"/>
                    </a:ext>
                  </a:extLst>
                </p14:cNvPr>
                <p14:cNvContentPartPr/>
                <p14:nvPr/>
              </p14:nvContentPartPr>
              <p14:xfrm>
                <a:off x="9072929" y="4136632"/>
                <a:ext cx="6120" cy="101880"/>
              </p14:xfrm>
            </p:contentPart>
          </mc:Choice>
          <mc:Fallback>
            <p:pic>
              <p:nvPicPr>
                <p:cNvPr id="226" name="Ink 225">
                  <a:extLst>
                    <a:ext uri="{FF2B5EF4-FFF2-40B4-BE49-F238E27FC236}">
                      <a16:creationId xmlns:a16="http://schemas.microsoft.com/office/drawing/2014/main" id="{CFF3D55D-EED4-41B2-9E11-D982BAC6CD99}"/>
                    </a:ext>
                  </a:extLst>
                </p:cNvPr>
                <p:cNvPicPr/>
                <p:nvPr/>
              </p:nvPicPr>
              <p:blipFill>
                <a:blip r:embed="rId373"/>
                <a:stretch>
                  <a:fillRect/>
                </a:stretch>
              </p:blipFill>
              <p:spPr>
                <a:xfrm>
                  <a:off x="9063929" y="4127632"/>
                  <a:ext cx="237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7" name="Ink 226">
                  <a:extLst>
                    <a:ext uri="{FF2B5EF4-FFF2-40B4-BE49-F238E27FC236}">
                      <a16:creationId xmlns:a16="http://schemas.microsoft.com/office/drawing/2014/main" id="{51EDE47E-9899-422C-9E39-BE4F7C64D595}"/>
                    </a:ext>
                  </a:extLst>
                </p14:cNvPr>
                <p14:cNvContentPartPr/>
                <p14:nvPr/>
              </p14:nvContentPartPr>
              <p14:xfrm>
                <a:off x="8992649" y="4584112"/>
                <a:ext cx="42120" cy="260280"/>
              </p14:xfrm>
            </p:contentPart>
          </mc:Choice>
          <mc:Fallback>
            <p:pic>
              <p:nvPicPr>
                <p:cNvPr id="227" name="Ink 226">
                  <a:extLst>
                    <a:ext uri="{FF2B5EF4-FFF2-40B4-BE49-F238E27FC236}">
                      <a16:creationId xmlns:a16="http://schemas.microsoft.com/office/drawing/2014/main" id="{51EDE47E-9899-422C-9E39-BE4F7C64D595}"/>
                    </a:ext>
                  </a:extLst>
                </p:cNvPr>
                <p:cNvPicPr/>
                <p:nvPr/>
              </p:nvPicPr>
              <p:blipFill>
                <a:blip r:embed="rId375"/>
                <a:stretch>
                  <a:fillRect/>
                </a:stretch>
              </p:blipFill>
              <p:spPr>
                <a:xfrm>
                  <a:off x="8984009" y="4575472"/>
                  <a:ext cx="597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8" name="Ink 227">
                  <a:extLst>
                    <a:ext uri="{FF2B5EF4-FFF2-40B4-BE49-F238E27FC236}">
                      <a16:creationId xmlns:a16="http://schemas.microsoft.com/office/drawing/2014/main" id="{AB6DEEE7-BAD6-4586-B131-B0C5CBD1B1D6}"/>
                    </a:ext>
                  </a:extLst>
                </p14:cNvPr>
                <p14:cNvContentPartPr/>
                <p14:nvPr/>
              </p14:nvContentPartPr>
              <p14:xfrm>
                <a:off x="8957369" y="4718032"/>
                <a:ext cx="256320" cy="83880"/>
              </p14:xfrm>
            </p:contentPart>
          </mc:Choice>
          <mc:Fallback>
            <p:pic>
              <p:nvPicPr>
                <p:cNvPr id="228" name="Ink 227">
                  <a:extLst>
                    <a:ext uri="{FF2B5EF4-FFF2-40B4-BE49-F238E27FC236}">
                      <a16:creationId xmlns:a16="http://schemas.microsoft.com/office/drawing/2014/main" id="{AB6DEEE7-BAD6-4586-B131-B0C5CBD1B1D6}"/>
                    </a:ext>
                  </a:extLst>
                </p:cNvPr>
                <p:cNvPicPr/>
                <p:nvPr/>
              </p:nvPicPr>
              <p:blipFill>
                <a:blip r:embed="rId377"/>
                <a:stretch>
                  <a:fillRect/>
                </a:stretch>
              </p:blipFill>
              <p:spPr>
                <a:xfrm>
                  <a:off x="8948729" y="4709032"/>
                  <a:ext cx="273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9" name="Ink 228">
                  <a:extLst>
                    <a:ext uri="{FF2B5EF4-FFF2-40B4-BE49-F238E27FC236}">
                      <a16:creationId xmlns:a16="http://schemas.microsoft.com/office/drawing/2014/main" id="{D7ADFD54-59D1-4203-9AF1-7A489F5B6919}"/>
                    </a:ext>
                  </a:extLst>
                </p14:cNvPr>
                <p14:cNvContentPartPr/>
                <p14:nvPr/>
              </p14:nvContentPartPr>
              <p14:xfrm>
                <a:off x="9322409" y="4699672"/>
                <a:ext cx="360" cy="360"/>
              </p14:xfrm>
            </p:contentPart>
          </mc:Choice>
          <mc:Fallback>
            <p:pic>
              <p:nvPicPr>
                <p:cNvPr id="229" name="Ink 228">
                  <a:extLst>
                    <a:ext uri="{FF2B5EF4-FFF2-40B4-BE49-F238E27FC236}">
                      <a16:creationId xmlns:a16="http://schemas.microsoft.com/office/drawing/2014/main" id="{D7ADFD54-59D1-4203-9AF1-7A489F5B6919}"/>
                    </a:ext>
                  </a:extLst>
                </p:cNvPr>
                <p:cNvPicPr/>
                <p:nvPr/>
              </p:nvPicPr>
              <p:blipFill>
                <a:blip r:embed="rId73"/>
                <a:stretch>
                  <a:fillRect/>
                </a:stretch>
              </p:blipFill>
              <p:spPr>
                <a:xfrm>
                  <a:off x="9313769" y="469103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30" name="Ink 229">
                  <a:extLst>
                    <a:ext uri="{FF2B5EF4-FFF2-40B4-BE49-F238E27FC236}">
                      <a16:creationId xmlns:a16="http://schemas.microsoft.com/office/drawing/2014/main" id="{F28EFE19-5EFF-420F-B8D3-D6ABB47AF546}"/>
                    </a:ext>
                  </a:extLst>
                </p14:cNvPr>
                <p14:cNvContentPartPr/>
                <p14:nvPr/>
              </p14:nvContentPartPr>
              <p14:xfrm>
                <a:off x="8174369" y="4106392"/>
                <a:ext cx="136800" cy="17280"/>
              </p14:xfrm>
            </p:contentPart>
          </mc:Choice>
          <mc:Fallback>
            <p:pic>
              <p:nvPicPr>
                <p:cNvPr id="230" name="Ink 229">
                  <a:extLst>
                    <a:ext uri="{FF2B5EF4-FFF2-40B4-BE49-F238E27FC236}">
                      <a16:creationId xmlns:a16="http://schemas.microsoft.com/office/drawing/2014/main" id="{F28EFE19-5EFF-420F-B8D3-D6ABB47AF546}"/>
                    </a:ext>
                  </a:extLst>
                </p:cNvPr>
                <p:cNvPicPr/>
                <p:nvPr/>
              </p:nvPicPr>
              <p:blipFill>
                <a:blip r:embed="rId380"/>
                <a:stretch>
                  <a:fillRect/>
                </a:stretch>
              </p:blipFill>
              <p:spPr>
                <a:xfrm>
                  <a:off x="8165729" y="4097392"/>
                  <a:ext cx="1544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31" name="Ink 230">
                  <a:extLst>
                    <a:ext uri="{FF2B5EF4-FFF2-40B4-BE49-F238E27FC236}">
                      <a16:creationId xmlns:a16="http://schemas.microsoft.com/office/drawing/2014/main" id="{0E505B1C-3A2A-4C43-BFA4-4E44415A3385}"/>
                    </a:ext>
                  </a:extLst>
                </p14:cNvPr>
                <p14:cNvContentPartPr/>
                <p14:nvPr/>
              </p14:nvContentPartPr>
              <p14:xfrm>
                <a:off x="8162849" y="4106392"/>
                <a:ext cx="178920" cy="32040"/>
              </p14:xfrm>
            </p:contentPart>
          </mc:Choice>
          <mc:Fallback>
            <p:pic>
              <p:nvPicPr>
                <p:cNvPr id="231" name="Ink 230">
                  <a:extLst>
                    <a:ext uri="{FF2B5EF4-FFF2-40B4-BE49-F238E27FC236}">
                      <a16:creationId xmlns:a16="http://schemas.microsoft.com/office/drawing/2014/main" id="{0E505B1C-3A2A-4C43-BFA4-4E44415A3385}"/>
                    </a:ext>
                  </a:extLst>
                </p:cNvPr>
                <p:cNvPicPr/>
                <p:nvPr/>
              </p:nvPicPr>
              <p:blipFill>
                <a:blip r:embed="rId382"/>
                <a:stretch>
                  <a:fillRect/>
                </a:stretch>
              </p:blipFill>
              <p:spPr>
                <a:xfrm>
                  <a:off x="8154209" y="4097392"/>
                  <a:ext cx="1965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5" name="Ink 234">
                  <a:extLst>
                    <a:ext uri="{FF2B5EF4-FFF2-40B4-BE49-F238E27FC236}">
                      <a16:creationId xmlns:a16="http://schemas.microsoft.com/office/drawing/2014/main" id="{0A96A982-5A21-44D6-B6BF-63F8B7C71BC2}"/>
                    </a:ext>
                  </a:extLst>
                </p14:cNvPr>
                <p14:cNvContentPartPr/>
                <p14:nvPr/>
              </p14:nvContentPartPr>
              <p14:xfrm>
                <a:off x="7621769" y="4044832"/>
                <a:ext cx="48960" cy="264240"/>
              </p14:xfrm>
            </p:contentPart>
          </mc:Choice>
          <mc:Fallback>
            <p:pic>
              <p:nvPicPr>
                <p:cNvPr id="235" name="Ink 234">
                  <a:extLst>
                    <a:ext uri="{FF2B5EF4-FFF2-40B4-BE49-F238E27FC236}">
                      <a16:creationId xmlns:a16="http://schemas.microsoft.com/office/drawing/2014/main" id="{0A96A982-5A21-44D6-B6BF-63F8B7C71BC2}"/>
                    </a:ext>
                  </a:extLst>
                </p:cNvPr>
                <p:cNvPicPr/>
                <p:nvPr/>
              </p:nvPicPr>
              <p:blipFill>
                <a:blip r:embed="rId384"/>
                <a:stretch>
                  <a:fillRect/>
                </a:stretch>
              </p:blipFill>
              <p:spPr>
                <a:xfrm>
                  <a:off x="7612769" y="4036192"/>
                  <a:ext cx="666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6" name="Ink 235">
                  <a:extLst>
                    <a:ext uri="{FF2B5EF4-FFF2-40B4-BE49-F238E27FC236}">
                      <a16:creationId xmlns:a16="http://schemas.microsoft.com/office/drawing/2014/main" id="{854DB551-5628-4EE1-9172-ECD04850420E}"/>
                    </a:ext>
                  </a:extLst>
                </p14:cNvPr>
                <p14:cNvContentPartPr/>
                <p14:nvPr/>
              </p14:nvContentPartPr>
              <p14:xfrm>
                <a:off x="7709249" y="4238872"/>
                <a:ext cx="194040" cy="88920"/>
              </p14:xfrm>
            </p:contentPart>
          </mc:Choice>
          <mc:Fallback>
            <p:pic>
              <p:nvPicPr>
                <p:cNvPr id="236" name="Ink 235">
                  <a:extLst>
                    <a:ext uri="{FF2B5EF4-FFF2-40B4-BE49-F238E27FC236}">
                      <a16:creationId xmlns:a16="http://schemas.microsoft.com/office/drawing/2014/main" id="{854DB551-5628-4EE1-9172-ECD04850420E}"/>
                    </a:ext>
                  </a:extLst>
                </p:cNvPr>
                <p:cNvPicPr/>
                <p:nvPr/>
              </p:nvPicPr>
              <p:blipFill>
                <a:blip r:embed="rId386"/>
                <a:stretch>
                  <a:fillRect/>
                </a:stretch>
              </p:blipFill>
              <p:spPr>
                <a:xfrm>
                  <a:off x="7700609" y="4229872"/>
                  <a:ext cx="2116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37" name="Ink 236">
                  <a:extLst>
                    <a:ext uri="{FF2B5EF4-FFF2-40B4-BE49-F238E27FC236}">
                      <a16:creationId xmlns:a16="http://schemas.microsoft.com/office/drawing/2014/main" id="{F98D036A-4047-4615-972F-AA2271E4D57D}"/>
                    </a:ext>
                  </a:extLst>
                </p14:cNvPr>
                <p14:cNvContentPartPr/>
                <p14:nvPr/>
              </p14:nvContentPartPr>
              <p14:xfrm>
                <a:off x="7870529" y="4201072"/>
                <a:ext cx="84240" cy="16200"/>
              </p14:xfrm>
            </p:contentPart>
          </mc:Choice>
          <mc:Fallback>
            <p:pic>
              <p:nvPicPr>
                <p:cNvPr id="237" name="Ink 236">
                  <a:extLst>
                    <a:ext uri="{FF2B5EF4-FFF2-40B4-BE49-F238E27FC236}">
                      <a16:creationId xmlns:a16="http://schemas.microsoft.com/office/drawing/2014/main" id="{F98D036A-4047-4615-972F-AA2271E4D57D}"/>
                    </a:ext>
                  </a:extLst>
                </p:cNvPr>
                <p:cNvPicPr/>
                <p:nvPr/>
              </p:nvPicPr>
              <p:blipFill>
                <a:blip r:embed="rId388"/>
                <a:stretch>
                  <a:fillRect/>
                </a:stretch>
              </p:blipFill>
              <p:spPr>
                <a:xfrm>
                  <a:off x="7861529" y="4192432"/>
                  <a:ext cx="1018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8" name="Ink 237">
                  <a:extLst>
                    <a:ext uri="{FF2B5EF4-FFF2-40B4-BE49-F238E27FC236}">
                      <a16:creationId xmlns:a16="http://schemas.microsoft.com/office/drawing/2014/main" id="{843D400A-CAA9-4FD4-AF7E-817124DEA53B}"/>
                    </a:ext>
                  </a:extLst>
                </p14:cNvPr>
                <p14:cNvContentPartPr/>
                <p14:nvPr/>
              </p14:nvContentPartPr>
              <p14:xfrm>
                <a:off x="7961609" y="4254712"/>
                <a:ext cx="203400" cy="125280"/>
              </p14:xfrm>
            </p:contentPart>
          </mc:Choice>
          <mc:Fallback>
            <p:pic>
              <p:nvPicPr>
                <p:cNvPr id="238" name="Ink 237">
                  <a:extLst>
                    <a:ext uri="{FF2B5EF4-FFF2-40B4-BE49-F238E27FC236}">
                      <a16:creationId xmlns:a16="http://schemas.microsoft.com/office/drawing/2014/main" id="{843D400A-CAA9-4FD4-AF7E-817124DEA53B}"/>
                    </a:ext>
                  </a:extLst>
                </p:cNvPr>
                <p:cNvPicPr/>
                <p:nvPr/>
              </p:nvPicPr>
              <p:blipFill>
                <a:blip r:embed="rId390"/>
                <a:stretch>
                  <a:fillRect/>
                </a:stretch>
              </p:blipFill>
              <p:spPr>
                <a:xfrm>
                  <a:off x="7952969" y="4246072"/>
                  <a:ext cx="221040" cy="142920"/>
                </a:xfrm>
                <a:prstGeom prst="rect">
                  <a:avLst/>
                </a:prstGeom>
              </p:spPr>
            </p:pic>
          </mc:Fallback>
        </mc:AlternateContent>
      </p:grpSp>
      <p:grpSp>
        <p:nvGrpSpPr>
          <p:cNvPr id="271" name="Group 270">
            <a:extLst>
              <a:ext uri="{FF2B5EF4-FFF2-40B4-BE49-F238E27FC236}">
                <a16:creationId xmlns:a16="http://schemas.microsoft.com/office/drawing/2014/main" id="{A0D45950-1DB5-4308-AB3C-CF5B9C4D2311}"/>
              </a:ext>
            </a:extLst>
          </p:cNvPr>
          <p:cNvGrpSpPr/>
          <p:nvPr/>
        </p:nvGrpSpPr>
        <p:grpSpPr>
          <a:xfrm>
            <a:off x="4242449" y="3796072"/>
            <a:ext cx="1324080" cy="270720"/>
            <a:chOff x="4242449" y="3796072"/>
            <a:chExt cx="1324080" cy="270720"/>
          </a:xfrm>
        </p:grpSpPr>
        <mc:AlternateContent xmlns:mc="http://schemas.openxmlformats.org/markup-compatibility/2006">
          <mc:Choice xmlns:p14="http://schemas.microsoft.com/office/powerpoint/2010/main" Requires="p14">
            <p:contentPart p14:bwMode="auto" r:id="rId391">
              <p14:nvContentPartPr>
                <p14:cNvPr id="240" name="Ink 239">
                  <a:extLst>
                    <a:ext uri="{FF2B5EF4-FFF2-40B4-BE49-F238E27FC236}">
                      <a16:creationId xmlns:a16="http://schemas.microsoft.com/office/drawing/2014/main" id="{5C096D05-A241-40AD-91EB-09A0B69B5569}"/>
                    </a:ext>
                  </a:extLst>
                </p14:cNvPr>
                <p14:cNvContentPartPr/>
                <p14:nvPr/>
              </p14:nvContentPartPr>
              <p14:xfrm>
                <a:off x="4242449" y="3818752"/>
                <a:ext cx="165240" cy="162000"/>
              </p14:xfrm>
            </p:contentPart>
          </mc:Choice>
          <mc:Fallback>
            <p:pic>
              <p:nvPicPr>
                <p:cNvPr id="240" name="Ink 239">
                  <a:extLst>
                    <a:ext uri="{FF2B5EF4-FFF2-40B4-BE49-F238E27FC236}">
                      <a16:creationId xmlns:a16="http://schemas.microsoft.com/office/drawing/2014/main" id="{5C096D05-A241-40AD-91EB-09A0B69B5569}"/>
                    </a:ext>
                  </a:extLst>
                </p:cNvPr>
                <p:cNvPicPr/>
                <p:nvPr/>
              </p:nvPicPr>
              <p:blipFill>
                <a:blip r:embed="rId392"/>
                <a:stretch>
                  <a:fillRect/>
                </a:stretch>
              </p:blipFill>
              <p:spPr>
                <a:xfrm>
                  <a:off x="4233809" y="3810112"/>
                  <a:ext cx="1828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41" name="Ink 240">
                  <a:extLst>
                    <a:ext uri="{FF2B5EF4-FFF2-40B4-BE49-F238E27FC236}">
                      <a16:creationId xmlns:a16="http://schemas.microsoft.com/office/drawing/2014/main" id="{3F32353A-1253-4990-874B-F1AC6507D909}"/>
                    </a:ext>
                  </a:extLst>
                </p14:cNvPr>
                <p14:cNvContentPartPr/>
                <p14:nvPr/>
              </p14:nvContentPartPr>
              <p14:xfrm>
                <a:off x="4360889" y="3954472"/>
                <a:ext cx="74520" cy="112320"/>
              </p14:xfrm>
            </p:contentPart>
          </mc:Choice>
          <mc:Fallback>
            <p:pic>
              <p:nvPicPr>
                <p:cNvPr id="241" name="Ink 240">
                  <a:extLst>
                    <a:ext uri="{FF2B5EF4-FFF2-40B4-BE49-F238E27FC236}">
                      <a16:creationId xmlns:a16="http://schemas.microsoft.com/office/drawing/2014/main" id="{3F32353A-1253-4990-874B-F1AC6507D909}"/>
                    </a:ext>
                  </a:extLst>
                </p:cNvPr>
                <p:cNvPicPr/>
                <p:nvPr/>
              </p:nvPicPr>
              <p:blipFill>
                <a:blip r:embed="rId394"/>
                <a:stretch>
                  <a:fillRect/>
                </a:stretch>
              </p:blipFill>
              <p:spPr>
                <a:xfrm>
                  <a:off x="4351889" y="3945832"/>
                  <a:ext cx="921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42" name="Ink 241">
                  <a:extLst>
                    <a:ext uri="{FF2B5EF4-FFF2-40B4-BE49-F238E27FC236}">
                      <a16:creationId xmlns:a16="http://schemas.microsoft.com/office/drawing/2014/main" id="{E6DC91AB-C22D-44B9-8214-5A204EC5D222}"/>
                    </a:ext>
                  </a:extLst>
                </p14:cNvPr>
                <p14:cNvContentPartPr/>
                <p14:nvPr/>
              </p14:nvContentPartPr>
              <p14:xfrm>
                <a:off x="4630529" y="3905152"/>
                <a:ext cx="109800" cy="4680"/>
              </p14:xfrm>
            </p:contentPart>
          </mc:Choice>
          <mc:Fallback>
            <p:pic>
              <p:nvPicPr>
                <p:cNvPr id="242" name="Ink 241">
                  <a:extLst>
                    <a:ext uri="{FF2B5EF4-FFF2-40B4-BE49-F238E27FC236}">
                      <a16:creationId xmlns:a16="http://schemas.microsoft.com/office/drawing/2014/main" id="{E6DC91AB-C22D-44B9-8214-5A204EC5D222}"/>
                    </a:ext>
                  </a:extLst>
                </p:cNvPr>
                <p:cNvPicPr/>
                <p:nvPr/>
              </p:nvPicPr>
              <p:blipFill>
                <a:blip r:embed="rId396"/>
                <a:stretch>
                  <a:fillRect/>
                </a:stretch>
              </p:blipFill>
              <p:spPr>
                <a:xfrm>
                  <a:off x="4621529" y="3896512"/>
                  <a:ext cx="12744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43" name="Ink 242">
                  <a:extLst>
                    <a:ext uri="{FF2B5EF4-FFF2-40B4-BE49-F238E27FC236}">
                      <a16:creationId xmlns:a16="http://schemas.microsoft.com/office/drawing/2014/main" id="{B11BD9D2-BD26-4673-8C10-B87BE2512DA7}"/>
                    </a:ext>
                  </a:extLst>
                </p14:cNvPr>
                <p14:cNvContentPartPr/>
                <p14:nvPr/>
              </p14:nvContentPartPr>
              <p14:xfrm>
                <a:off x="4644209" y="3958072"/>
                <a:ext cx="111960" cy="5400"/>
              </p14:xfrm>
            </p:contentPart>
          </mc:Choice>
          <mc:Fallback>
            <p:pic>
              <p:nvPicPr>
                <p:cNvPr id="243" name="Ink 242">
                  <a:extLst>
                    <a:ext uri="{FF2B5EF4-FFF2-40B4-BE49-F238E27FC236}">
                      <a16:creationId xmlns:a16="http://schemas.microsoft.com/office/drawing/2014/main" id="{B11BD9D2-BD26-4673-8C10-B87BE2512DA7}"/>
                    </a:ext>
                  </a:extLst>
                </p:cNvPr>
                <p:cNvPicPr/>
                <p:nvPr/>
              </p:nvPicPr>
              <p:blipFill>
                <a:blip r:embed="rId398"/>
                <a:stretch>
                  <a:fillRect/>
                </a:stretch>
              </p:blipFill>
              <p:spPr>
                <a:xfrm>
                  <a:off x="4635569" y="3949072"/>
                  <a:ext cx="129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44" name="Ink 243">
                  <a:extLst>
                    <a:ext uri="{FF2B5EF4-FFF2-40B4-BE49-F238E27FC236}">
                      <a16:creationId xmlns:a16="http://schemas.microsoft.com/office/drawing/2014/main" id="{75A568B6-C47B-44D6-B3EC-6D77AEA473BA}"/>
                    </a:ext>
                  </a:extLst>
                </p14:cNvPr>
                <p14:cNvContentPartPr/>
                <p14:nvPr/>
              </p14:nvContentPartPr>
              <p14:xfrm>
                <a:off x="4874969" y="3819472"/>
                <a:ext cx="19800" cy="175680"/>
              </p14:xfrm>
            </p:contentPart>
          </mc:Choice>
          <mc:Fallback>
            <p:pic>
              <p:nvPicPr>
                <p:cNvPr id="244" name="Ink 243">
                  <a:extLst>
                    <a:ext uri="{FF2B5EF4-FFF2-40B4-BE49-F238E27FC236}">
                      <a16:creationId xmlns:a16="http://schemas.microsoft.com/office/drawing/2014/main" id="{75A568B6-C47B-44D6-B3EC-6D77AEA473BA}"/>
                    </a:ext>
                  </a:extLst>
                </p:cNvPr>
                <p:cNvPicPr/>
                <p:nvPr/>
              </p:nvPicPr>
              <p:blipFill>
                <a:blip r:embed="rId400"/>
                <a:stretch>
                  <a:fillRect/>
                </a:stretch>
              </p:blipFill>
              <p:spPr>
                <a:xfrm>
                  <a:off x="4866329" y="3810472"/>
                  <a:ext cx="37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45" name="Ink 244">
                  <a:extLst>
                    <a:ext uri="{FF2B5EF4-FFF2-40B4-BE49-F238E27FC236}">
                      <a16:creationId xmlns:a16="http://schemas.microsoft.com/office/drawing/2014/main" id="{BB906CB4-E5A9-474B-8E89-722CC17342EF}"/>
                    </a:ext>
                  </a:extLst>
                </p14:cNvPr>
                <p14:cNvContentPartPr/>
                <p14:nvPr/>
              </p14:nvContentPartPr>
              <p14:xfrm>
                <a:off x="4835009" y="3978232"/>
                <a:ext cx="47880" cy="11160"/>
              </p14:xfrm>
            </p:contentPart>
          </mc:Choice>
          <mc:Fallback>
            <p:pic>
              <p:nvPicPr>
                <p:cNvPr id="245" name="Ink 244">
                  <a:extLst>
                    <a:ext uri="{FF2B5EF4-FFF2-40B4-BE49-F238E27FC236}">
                      <a16:creationId xmlns:a16="http://schemas.microsoft.com/office/drawing/2014/main" id="{BB906CB4-E5A9-474B-8E89-722CC17342EF}"/>
                    </a:ext>
                  </a:extLst>
                </p:cNvPr>
                <p:cNvPicPr/>
                <p:nvPr/>
              </p:nvPicPr>
              <p:blipFill>
                <a:blip r:embed="rId402"/>
                <a:stretch>
                  <a:fillRect/>
                </a:stretch>
              </p:blipFill>
              <p:spPr>
                <a:xfrm>
                  <a:off x="4826009" y="3969232"/>
                  <a:ext cx="65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46" name="Ink 245">
                  <a:extLst>
                    <a:ext uri="{FF2B5EF4-FFF2-40B4-BE49-F238E27FC236}">
                      <a16:creationId xmlns:a16="http://schemas.microsoft.com/office/drawing/2014/main" id="{D361C3CB-DEB6-4D3A-9C65-B6EA4D2027D6}"/>
                    </a:ext>
                  </a:extLst>
                </p14:cNvPr>
                <p14:cNvContentPartPr/>
                <p14:nvPr/>
              </p14:nvContentPartPr>
              <p14:xfrm>
                <a:off x="4858409" y="3802912"/>
                <a:ext cx="19080" cy="35640"/>
              </p14:xfrm>
            </p:contentPart>
          </mc:Choice>
          <mc:Fallback>
            <p:pic>
              <p:nvPicPr>
                <p:cNvPr id="246" name="Ink 245">
                  <a:extLst>
                    <a:ext uri="{FF2B5EF4-FFF2-40B4-BE49-F238E27FC236}">
                      <a16:creationId xmlns:a16="http://schemas.microsoft.com/office/drawing/2014/main" id="{D361C3CB-DEB6-4D3A-9C65-B6EA4D2027D6}"/>
                    </a:ext>
                  </a:extLst>
                </p:cNvPr>
                <p:cNvPicPr/>
                <p:nvPr/>
              </p:nvPicPr>
              <p:blipFill>
                <a:blip r:embed="rId404"/>
                <a:stretch>
                  <a:fillRect/>
                </a:stretch>
              </p:blipFill>
              <p:spPr>
                <a:xfrm>
                  <a:off x="4849409" y="3794272"/>
                  <a:ext cx="367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47" name="Ink 246">
                  <a:extLst>
                    <a:ext uri="{FF2B5EF4-FFF2-40B4-BE49-F238E27FC236}">
                      <a16:creationId xmlns:a16="http://schemas.microsoft.com/office/drawing/2014/main" id="{106F3E55-62C2-4BDE-98F2-5A2EAFC062A2}"/>
                    </a:ext>
                  </a:extLst>
                </p14:cNvPr>
                <p14:cNvContentPartPr/>
                <p14:nvPr/>
              </p14:nvContentPartPr>
              <p14:xfrm>
                <a:off x="5008169" y="3796072"/>
                <a:ext cx="28440" cy="176400"/>
              </p14:xfrm>
            </p:contentPart>
          </mc:Choice>
          <mc:Fallback>
            <p:pic>
              <p:nvPicPr>
                <p:cNvPr id="247" name="Ink 246">
                  <a:extLst>
                    <a:ext uri="{FF2B5EF4-FFF2-40B4-BE49-F238E27FC236}">
                      <a16:creationId xmlns:a16="http://schemas.microsoft.com/office/drawing/2014/main" id="{106F3E55-62C2-4BDE-98F2-5A2EAFC062A2}"/>
                    </a:ext>
                  </a:extLst>
                </p:cNvPr>
                <p:cNvPicPr/>
                <p:nvPr/>
              </p:nvPicPr>
              <p:blipFill>
                <a:blip r:embed="rId406"/>
                <a:stretch>
                  <a:fillRect/>
                </a:stretch>
              </p:blipFill>
              <p:spPr>
                <a:xfrm>
                  <a:off x="4999529" y="3787432"/>
                  <a:ext cx="460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48" name="Ink 247">
                  <a:extLst>
                    <a:ext uri="{FF2B5EF4-FFF2-40B4-BE49-F238E27FC236}">
                      <a16:creationId xmlns:a16="http://schemas.microsoft.com/office/drawing/2014/main" id="{97D21195-816B-4BFD-81F8-30D0AAF3375D}"/>
                    </a:ext>
                  </a:extLst>
                </p14:cNvPr>
                <p14:cNvContentPartPr/>
                <p14:nvPr/>
              </p14:nvContentPartPr>
              <p14:xfrm>
                <a:off x="5115449" y="3806872"/>
                <a:ext cx="21960" cy="150840"/>
              </p14:xfrm>
            </p:contentPart>
          </mc:Choice>
          <mc:Fallback>
            <p:pic>
              <p:nvPicPr>
                <p:cNvPr id="248" name="Ink 247">
                  <a:extLst>
                    <a:ext uri="{FF2B5EF4-FFF2-40B4-BE49-F238E27FC236}">
                      <a16:creationId xmlns:a16="http://schemas.microsoft.com/office/drawing/2014/main" id="{97D21195-816B-4BFD-81F8-30D0AAF3375D}"/>
                    </a:ext>
                  </a:extLst>
                </p:cNvPr>
                <p:cNvPicPr/>
                <p:nvPr/>
              </p:nvPicPr>
              <p:blipFill>
                <a:blip r:embed="rId408"/>
                <a:stretch>
                  <a:fillRect/>
                </a:stretch>
              </p:blipFill>
              <p:spPr>
                <a:xfrm>
                  <a:off x="5106449" y="3797872"/>
                  <a:ext cx="396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9" name="Ink 248">
                  <a:extLst>
                    <a:ext uri="{FF2B5EF4-FFF2-40B4-BE49-F238E27FC236}">
                      <a16:creationId xmlns:a16="http://schemas.microsoft.com/office/drawing/2014/main" id="{551CF753-AD96-48EE-8165-73B48768A22B}"/>
                    </a:ext>
                  </a:extLst>
                </p14:cNvPr>
                <p14:cNvContentPartPr/>
                <p14:nvPr/>
              </p14:nvContentPartPr>
              <p14:xfrm>
                <a:off x="5100329" y="3819832"/>
                <a:ext cx="119520" cy="144000"/>
              </p14:xfrm>
            </p:contentPart>
          </mc:Choice>
          <mc:Fallback>
            <p:pic>
              <p:nvPicPr>
                <p:cNvPr id="249" name="Ink 248">
                  <a:extLst>
                    <a:ext uri="{FF2B5EF4-FFF2-40B4-BE49-F238E27FC236}">
                      <a16:creationId xmlns:a16="http://schemas.microsoft.com/office/drawing/2014/main" id="{551CF753-AD96-48EE-8165-73B48768A22B}"/>
                    </a:ext>
                  </a:extLst>
                </p:cNvPr>
                <p:cNvPicPr/>
                <p:nvPr/>
              </p:nvPicPr>
              <p:blipFill>
                <a:blip r:embed="rId410"/>
                <a:stretch>
                  <a:fillRect/>
                </a:stretch>
              </p:blipFill>
              <p:spPr>
                <a:xfrm>
                  <a:off x="5091689" y="3810832"/>
                  <a:ext cx="1371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50" name="Ink 249">
                  <a:extLst>
                    <a:ext uri="{FF2B5EF4-FFF2-40B4-BE49-F238E27FC236}">
                      <a16:creationId xmlns:a16="http://schemas.microsoft.com/office/drawing/2014/main" id="{7CB7DECA-9AEA-47DB-AA81-AD964255296D}"/>
                    </a:ext>
                  </a:extLst>
                </p14:cNvPr>
                <p14:cNvContentPartPr/>
                <p14:nvPr/>
              </p14:nvContentPartPr>
              <p14:xfrm>
                <a:off x="5306249" y="3824152"/>
                <a:ext cx="225720" cy="165600"/>
              </p14:xfrm>
            </p:contentPart>
          </mc:Choice>
          <mc:Fallback>
            <p:pic>
              <p:nvPicPr>
                <p:cNvPr id="250" name="Ink 249">
                  <a:extLst>
                    <a:ext uri="{FF2B5EF4-FFF2-40B4-BE49-F238E27FC236}">
                      <a16:creationId xmlns:a16="http://schemas.microsoft.com/office/drawing/2014/main" id="{7CB7DECA-9AEA-47DB-AA81-AD964255296D}"/>
                    </a:ext>
                  </a:extLst>
                </p:cNvPr>
                <p:cNvPicPr/>
                <p:nvPr/>
              </p:nvPicPr>
              <p:blipFill>
                <a:blip r:embed="rId412"/>
                <a:stretch>
                  <a:fillRect/>
                </a:stretch>
              </p:blipFill>
              <p:spPr>
                <a:xfrm>
                  <a:off x="5297249" y="3815152"/>
                  <a:ext cx="2433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51" name="Ink 250">
                  <a:extLst>
                    <a:ext uri="{FF2B5EF4-FFF2-40B4-BE49-F238E27FC236}">
                      <a16:creationId xmlns:a16="http://schemas.microsoft.com/office/drawing/2014/main" id="{D27840D2-AADF-4C7F-94CA-C4BFF7C0F369}"/>
                    </a:ext>
                  </a:extLst>
                </p14:cNvPr>
                <p14:cNvContentPartPr/>
                <p14:nvPr/>
              </p14:nvContentPartPr>
              <p14:xfrm>
                <a:off x="5566169" y="3933592"/>
                <a:ext cx="360" cy="360"/>
              </p14:xfrm>
            </p:contentPart>
          </mc:Choice>
          <mc:Fallback>
            <p:pic>
              <p:nvPicPr>
                <p:cNvPr id="251" name="Ink 250">
                  <a:extLst>
                    <a:ext uri="{FF2B5EF4-FFF2-40B4-BE49-F238E27FC236}">
                      <a16:creationId xmlns:a16="http://schemas.microsoft.com/office/drawing/2014/main" id="{D27840D2-AADF-4C7F-94CA-C4BFF7C0F369}"/>
                    </a:ext>
                  </a:extLst>
                </p:cNvPr>
                <p:cNvPicPr/>
                <p:nvPr/>
              </p:nvPicPr>
              <p:blipFill>
                <a:blip r:embed="rId73"/>
                <a:stretch>
                  <a:fillRect/>
                </a:stretch>
              </p:blipFill>
              <p:spPr>
                <a:xfrm>
                  <a:off x="5557169" y="3924952"/>
                  <a:ext cx="18000" cy="18000"/>
                </a:xfrm>
                <a:prstGeom prst="rect">
                  <a:avLst/>
                </a:prstGeom>
              </p:spPr>
            </p:pic>
          </mc:Fallback>
        </mc:AlternateContent>
      </p:grpSp>
      <p:grpSp>
        <p:nvGrpSpPr>
          <p:cNvPr id="270" name="Group 269">
            <a:extLst>
              <a:ext uri="{FF2B5EF4-FFF2-40B4-BE49-F238E27FC236}">
                <a16:creationId xmlns:a16="http://schemas.microsoft.com/office/drawing/2014/main" id="{A7D0163B-7647-4595-BE48-CA06A3C12017}"/>
              </a:ext>
            </a:extLst>
          </p:cNvPr>
          <p:cNvGrpSpPr/>
          <p:nvPr/>
        </p:nvGrpSpPr>
        <p:grpSpPr>
          <a:xfrm>
            <a:off x="4284209" y="4376752"/>
            <a:ext cx="487080" cy="232200"/>
            <a:chOff x="4284209" y="4376752"/>
            <a:chExt cx="487080" cy="232200"/>
          </a:xfrm>
        </p:grpSpPr>
        <mc:AlternateContent xmlns:mc="http://schemas.openxmlformats.org/markup-compatibility/2006">
          <mc:Choice xmlns:p14="http://schemas.microsoft.com/office/powerpoint/2010/main" Requires="p14">
            <p:contentPart p14:bwMode="auto" r:id="rId414">
              <p14:nvContentPartPr>
                <p14:cNvPr id="252" name="Ink 251">
                  <a:extLst>
                    <a:ext uri="{FF2B5EF4-FFF2-40B4-BE49-F238E27FC236}">
                      <a16:creationId xmlns:a16="http://schemas.microsoft.com/office/drawing/2014/main" id="{BF5460CA-45F8-468C-9E20-A9FEDA24E428}"/>
                    </a:ext>
                  </a:extLst>
                </p14:cNvPr>
                <p14:cNvContentPartPr/>
                <p14:nvPr/>
              </p14:nvContentPartPr>
              <p14:xfrm>
                <a:off x="4284209" y="4376752"/>
                <a:ext cx="54720" cy="232200"/>
              </p14:xfrm>
            </p:contentPart>
          </mc:Choice>
          <mc:Fallback>
            <p:pic>
              <p:nvPicPr>
                <p:cNvPr id="252" name="Ink 251">
                  <a:extLst>
                    <a:ext uri="{FF2B5EF4-FFF2-40B4-BE49-F238E27FC236}">
                      <a16:creationId xmlns:a16="http://schemas.microsoft.com/office/drawing/2014/main" id="{BF5460CA-45F8-468C-9E20-A9FEDA24E428}"/>
                    </a:ext>
                  </a:extLst>
                </p:cNvPr>
                <p:cNvPicPr/>
                <p:nvPr/>
              </p:nvPicPr>
              <p:blipFill>
                <a:blip r:embed="rId415"/>
                <a:stretch>
                  <a:fillRect/>
                </a:stretch>
              </p:blipFill>
              <p:spPr>
                <a:xfrm>
                  <a:off x="4275569" y="4368112"/>
                  <a:ext cx="723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3" name="Ink 252">
                  <a:extLst>
                    <a:ext uri="{FF2B5EF4-FFF2-40B4-BE49-F238E27FC236}">
                      <a16:creationId xmlns:a16="http://schemas.microsoft.com/office/drawing/2014/main" id="{56B0FC46-0184-4B82-AB70-89C932F088D2}"/>
                    </a:ext>
                  </a:extLst>
                </p14:cNvPr>
                <p14:cNvContentPartPr/>
                <p14:nvPr/>
              </p14:nvContentPartPr>
              <p14:xfrm>
                <a:off x="4396169" y="4433992"/>
                <a:ext cx="32040" cy="145440"/>
              </p14:xfrm>
            </p:contentPart>
          </mc:Choice>
          <mc:Fallback>
            <p:pic>
              <p:nvPicPr>
                <p:cNvPr id="253" name="Ink 252">
                  <a:extLst>
                    <a:ext uri="{FF2B5EF4-FFF2-40B4-BE49-F238E27FC236}">
                      <a16:creationId xmlns:a16="http://schemas.microsoft.com/office/drawing/2014/main" id="{56B0FC46-0184-4B82-AB70-89C932F088D2}"/>
                    </a:ext>
                  </a:extLst>
                </p:cNvPr>
                <p:cNvPicPr/>
                <p:nvPr/>
              </p:nvPicPr>
              <p:blipFill>
                <a:blip r:embed="rId417"/>
                <a:stretch>
                  <a:fillRect/>
                </a:stretch>
              </p:blipFill>
              <p:spPr>
                <a:xfrm>
                  <a:off x="4387529" y="4425352"/>
                  <a:ext cx="496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4" name="Ink 253">
                  <a:extLst>
                    <a:ext uri="{FF2B5EF4-FFF2-40B4-BE49-F238E27FC236}">
                      <a16:creationId xmlns:a16="http://schemas.microsoft.com/office/drawing/2014/main" id="{A83674D8-17EF-4E77-8B32-2011C7A00D4F}"/>
                    </a:ext>
                  </a:extLst>
                </p14:cNvPr>
                <p14:cNvContentPartPr/>
                <p14:nvPr/>
              </p14:nvContentPartPr>
              <p14:xfrm>
                <a:off x="4379969" y="4436512"/>
                <a:ext cx="391320" cy="163080"/>
              </p14:xfrm>
            </p:contentPart>
          </mc:Choice>
          <mc:Fallback>
            <p:pic>
              <p:nvPicPr>
                <p:cNvPr id="254" name="Ink 253">
                  <a:extLst>
                    <a:ext uri="{FF2B5EF4-FFF2-40B4-BE49-F238E27FC236}">
                      <a16:creationId xmlns:a16="http://schemas.microsoft.com/office/drawing/2014/main" id="{A83674D8-17EF-4E77-8B32-2011C7A00D4F}"/>
                    </a:ext>
                  </a:extLst>
                </p:cNvPr>
                <p:cNvPicPr/>
                <p:nvPr/>
              </p:nvPicPr>
              <p:blipFill>
                <a:blip r:embed="rId419"/>
                <a:stretch>
                  <a:fillRect/>
                </a:stretch>
              </p:blipFill>
              <p:spPr>
                <a:xfrm>
                  <a:off x="4370969" y="4427872"/>
                  <a:ext cx="408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5" name="Ink 254">
                  <a:extLst>
                    <a:ext uri="{FF2B5EF4-FFF2-40B4-BE49-F238E27FC236}">
                      <a16:creationId xmlns:a16="http://schemas.microsoft.com/office/drawing/2014/main" id="{889FE2B7-80CA-4BEA-9E65-62FFD05DD594}"/>
                    </a:ext>
                  </a:extLst>
                </p14:cNvPr>
                <p14:cNvContentPartPr/>
                <p14:nvPr/>
              </p14:nvContentPartPr>
              <p14:xfrm>
                <a:off x="4643849" y="4565752"/>
                <a:ext cx="127080" cy="1080"/>
              </p14:xfrm>
            </p:contentPart>
          </mc:Choice>
          <mc:Fallback>
            <p:pic>
              <p:nvPicPr>
                <p:cNvPr id="255" name="Ink 254">
                  <a:extLst>
                    <a:ext uri="{FF2B5EF4-FFF2-40B4-BE49-F238E27FC236}">
                      <a16:creationId xmlns:a16="http://schemas.microsoft.com/office/drawing/2014/main" id="{889FE2B7-80CA-4BEA-9E65-62FFD05DD594}"/>
                    </a:ext>
                  </a:extLst>
                </p:cNvPr>
                <p:cNvPicPr/>
                <p:nvPr/>
              </p:nvPicPr>
              <p:blipFill>
                <a:blip r:embed="rId421"/>
                <a:stretch>
                  <a:fillRect/>
                </a:stretch>
              </p:blipFill>
              <p:spPr>
                <a:xfrm>
                  <a:off x="4635209" y="4556752"/>
                  <a:ext cx="144720" cy="18720"/>
                </a:xfrm>
                <a:prstGeom prst="rect">
                  <a:avLst/>
                </a:prstGeom>
              </p:spPr>
            </p:pic>
          </mc:Fallback>
        </mc:AlternateContent>
      </p:grpSp>
      <p:grpSp>
        <p:nvGrpSpPr>
          <p:cNvPr id="269" name="Group 268">
            <a:extLst>
              <a:ext uri="{FF2B5EF4-FFF2-40B4-BE49-F238E27FC236}">
                <a16:creationId xmlns:a16="http://schemas.microsoft.com/office/drawing/2014/main" id="{17A0E6C0-B8DA-4C8A-A9A8-2E50F4D79067}"/>
              </a:ext>
            </a:extLst>
          </p:cNvPr>
          <p:cNvGrpSpPr/>
          <p:nvPr/>
        </p:nvGrpSpPr>
        <p:grpSpPr>
          <a:xfrm>
            <a:off x="5017169" y="4313032"/>
            <a:ext cx="2194200" cy="523440"/>
            <a:chOff x="5017169" y="4313032"/>
            <a:chExt cx="2194200" cy="523440"/>
          </a:xfrm>
        </p:grpSpPr>
        <mc:AlternateContent xmlns:mc="http://schemas.openxmlformats.org/markup-compatibility/2006">
          <mc:Choice xmlns:p14="http://schemas.microsoft.com/office/powerpoint/2010/main" Requires="p14">
            <p:contentPart p14:bwMode="auto" r:id="rId422">
              <p14:nvContentPartPr>
                <p14:cNvPr id="256" name="Ink 255">
                  <a:extLst>
                    <a:ext uri="{FF2B5EF4-FFF2-40B4-BE49-F238E27FC236}">
                      <a16:creationId xmlns:a16="http://schemas.microsoft.com/office/drawing/2014/main" id="{ED9B01C5-A348-4EC7-AC87-0F2CF6C6322C}"/>
                    </a:ext>
                  </a:extLst>
                </p14:cNvPr>
                <p14:cNvContentPartPr/>
                <p14:nvPr/>
              </p14:nvContentPartPr>
              <p14:xfrm>
                <a:off x="5017169" y="4396552"/>
                <a:ext cx="41760" cy="220320"/>
              </p14:xfrm>
            </p:contentPart>
          </mc:Choice>
          <mc:Fallback>
            <p:pic>
              <p:nvPicPr>
                <p:cNvPr id="256" name="Ink 255">
                  <a:extLst>
                    <a:ext uri="{FF2B5EF4-FFF2-40B4-BE49-F238E27FC236}">
                      <a16:creationId xmlns:a16="http://schemas.microsoft.com/office/drawing/2014/main" id="{ED9B01C5-A348-4EC7-AC87-0F2CF6C6322C}"/>
                    </a:ext>
                  </a:extLst>
                </p:cNvPr>
                <p:cNvPicPr/>
                <p:nvPr/>
              </p:nvPicPr>
              <p:blipFill>
                <a:blip r:embed="rId423"/>
                <a:stretch>
                  <a:fillRect/>
                </a:stretch>
              </p:blipFill>
              <p:spPr>
                <a:xfrm>
                  <a:off x="5008169" y="4387552"/>
                  <a:ext cx="594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7" name="Ink 256">
                  <a:extLst>
                    <a:ext uri="{FF2B5EF4-FFF2-40B4-BE49-F238E27FC236}">
                      <a16:creationId xmlns:a16="http://schemas.microsoft.com/office/drawing/2014/main" id="{D1920776-534B-45D1-BD2A-F1962BCDCE6C}"/>
                    </a:ext>
                  </a:extLst>
                </p14:cNvPr>
                <p14:cNvContentPartPr/>
                <p14:nvPr/>
              </p14:nvContentPartPr>
              <p14:xfrm>
                <a:off x="5067929" y="4496992"/>
                <a:ext cx="250200" cy="139680"/>
              </p14:xfrm>
            </p:contentPart>
          </mc:Choice>
          <mc:Fallback>
            <p:pic>
              <p:nvPicPr>
                <p:cNvPr id="257" name="Ink 256">
                  <a:extLst>
                    <a:ext uri="{FF2B5EF4-FFF2-40B4-BE49-F238E27FC236}">
                      <a16:creationId xmlns:a16="http://schemas.microsoft.com/office/drawing/2014/main" id="{D1920776-534B-45D1-BD2A-F1962BCDCE6C}"/>
                    </a:ext>
                  </a:extLst>
                </p:cNvPr>
                <p:cNvPicPr/>
                <p:nvPr/>
              </p:nvPicPr>
              <p:blipFill>
                <a:blip r:embed="rId425"/>
                <a:stretch>
                  <a:fillRect/>
                </a:stretch>
              </p:blipFill>
              <p:spPr>
                <a:xfrm>
                  <a:off x="5059289" y="4487992"/>
                  <a:ext cx="2678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8" name="Ink 257">
                  <a:extLst>
                    <a:ext uri="{FF2B5EF4-FFF2-40B4-BE49-F238E27FC236}">
                      <a16:creationId xmlns:a16="http://schemas.microsoft.com/office/drawing/2014/main" id="{266731E2-FAD4-483A-9AB5-33B100A3F553}"/>
                    </a:ext>
                  </a:extLst>
                </p14:cNvPr>
                <p14:cNvContentPartPr/>
                <p14:nvPr/>
              </p14:nvContentPartPr>
              <p14:xfrm>
                <a:off x="5347289" y="4431472"/>
                <a:ext cx="95400" cy="196560"/>
              </p14:xfrm>
            </p:contentPart>
          </mc:Choice>
          <mc:Fallback>
            <p:pic>
              <p:nvPicPr>
                <p:cNvPr id="258" name="Ink 257">
                  <a:extLst>
                    <a:ext uri="{FF2B5EF4-FFF2-40B4-BE49-F238E27FC236}">
                      <a16:creationId xmlns:a16="http://schemas.microsoft.com/office/drawing/2014/main" id="{266731E2-FAD4-483A-9AB5-33B100A3F553}"/>
                    </a:ext>
                  </a:extLst>
                </p:cNvPr>
                <p:cNvPicPr/>
                <p:nvPr/>
              </p:nvPicPr>
              <p:blipFill>
                <a:blip r:embed="rId427"/>
                <a:stretch>
                  <a:fillRect/>
                </a:stretch>
              </p:blipFill>
              <p:spPr>
                <a:xfrm>
                  <a:off x="5338289" y="4422832"/>
                  <a:ext cx="1130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9" name="Ink 258">
                  <a:extLst>
                    <a:ext uri="{FF2B5EF4-FFF2-40B4-BE49-F238E27FC236}">
                      <a16:creationId xmlns:a16="http://schemas.microsoft.com/office/drawing/2014/main" id="{04132A94-E153-4F49-9F24-BCC763C01572}"/>
                    </a:ext>
                  </a:extLst>
                </p14:cNvPr>
                <p14:cNvContentPartPr/>
                <p14:nvPr/>
              </p14:nvContentPartPr>
              <p14:xfrm>
                <a:off x="5621609" y="4485112"/>
                <a:ext cx="173160" cy="129240"/>
              </p14:xfrm>
            </p:contentPart>
          </mc:Choice>
          <mc:Fallback>
            <p:pic>
              <p:nvPicPr>
                <p:cNvPr id="259" name="Ink 258">
                  <a:extLst>
                    <a:ext uri="{FF2B5EF4-FFF2-40B4-BE49-F238E27FC236}">
                      <a16:creationId xmlns:a16="http://schemas.microsoft.com/office/drawing/2014/main" id="{04132A94-E153-4F49-9F24-BCC763C01572}"/>
                    </a:ext>
                  </a:extLst>
                </p:cNvPr>
                <p:cNvPicPr/>
                <p:nvPr/>
              </p:nvPicPr>
              <p:blipFill>
                <a:blip r:embed="rId429"/>
                <a:stretch>
                  <a:fillRect/>
                </a:stretch>
              </p:blipFill>
              <p:spPr>
                <a:xfrm>
                  <a:off x="5612969" y="4476112"/>
                  <a:ext cx="1908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0" name="Ink 259">
                  <a:extLst>
                    <a:ext uri="{FF2B5EF4-FFF2-40B4-BE49-F238E27FC236}">
                      <a16:creationId xmlns:a16="http://schemas.microsoft.com/office/drawing/2014/main" id="{F912E2BE-605D-4F14-8B97-7B02DD7CA848}"/>
                    </a:ext>
                  </a:extLst>
                </p14:cNvPr>
                <p14:cNvContentPartPr/>
                <p14:nvPr/>
              </p14:nvContentPartPr>
              <p14:xfrm>
                <a:off x="5828609" y="4448392"/>
                <a:ext cx="246240" cy="193320"/>
              </p14:xfrm>
            </p:contentPart>
          </mc:Choice>
          <mc:Fallback>
            <p:pic>
              <p:nvPicPr>
                <p:cNvPr id="260" name="Ink 259">
                  <a:extLst>
                    <a:ext uri="{FF2B5EF4-FFF2-40B4-BE49-F238E27FC236}">
                      <a16:creationId xmlns:a16="http://schemas.microsoft.com/office/drawing/2014/main" id="{F912E2BE-605D-4F14-8B97-7B02DD7CA848}"/>
                    </a:ext>
                  </a:extLst>
                </p:cNvPr>
                <p:cNvPicPr/>
                <p:nvPr/>
              </p:nvPicPr>
              <p:blipFill>
                <a:blip r:embed="rId431"/>
                <a:stretch>
                  <a:fillRect/>
                </a:stretch>
              </p:blipFill>
              <p:spPr>
                <a:xfrm>
                  <a:off x="5819969" y="4439752"/>
                  <a:ext cx="2638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1" name="Ink 260">
                  <a:extLst>
                    <a:ext uri="{FF2B5EF4-FFF2-40B4-BE49-F238E27FC236}">
                      <a16:creationId xmlns:a16="http://schemas.microsoft.com/office/drawing/2014/main" id="{68DD1E27-807B-4390-A494-B87975ABA992}"/>
                    </a:ext>
                  </a:extLst>
                </p14:cNvPr>
                <p14:cNvContentPartPr/>
                <p14:nvPr/>
              </p14:nvContentPartPr>
              <p14:xfrm>
                <a:off x="6045689" y="4423192"/>
                <a:ext cx="360" cy="360"/>
              </p14:xfrm>
            </p:contentPart>
          </mc:Choice>
          <mc:Fallback>
            <p:pic>
              <p:nvPicPr>
                <p:cNvPr id="261" name="Ink 260">
                  <a:extLst>
                    <a:ext uri="{FF2B5EF4-FFF2-40B4-BE49-F238E27FC236}">
                      <a16:creationId xmlns:a16="http://schemas.microsoft.com/office/drawing/2014/main" id="{68DD1E27-807B-4390-A494-B87975ABA992}"/>
                    </a:ext>
                  </a:extLst>
                </p:cNvPr>
                <p:cNvPicPr/>
                <p:nvPr/>
              </p:nvPicPr>
              <p:blipFill>
                <a:blip r:embed="rId73"/>
                <a:stretch>
                  <a:fillRect/>
                </a:stretch>
              </p:blipFill>
              <p:spPr>
                <a:xfrm>
                  <a:off x="6037049" y="44145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62" name="Ink 261">
                  <a:extLst>
                    <a:ext uri="{FF2B5EF4-FFF2-40B4-BE49-F238E27FC236}">
                      <a16:creationId xmlns:a16="http://schemas.microsoft.com/office/drawing/2014/main" id="{C95A0D02-31C9-4D4D-A38C-6590701C6D6D}"/>
                    </a:ext>
                  </a:extLst>
                </p14:cNvPr>
                <p14:cNvContentPartPr/>
                <p14:nvPr/>
              </p14:nvContentPartPr>
              <p14:xfrm>
                <a:off x="6081689" y="4499152"/>
                <a:ext cx="240120" cy="299520"/>
              </p14:xfrm>
            </p:contentPart>
          </mc:Choice>
          <mc:Fallback>
            <p:pic>
              <p:nvPicPr>
                <p:cNvPr id="262" name="Ink 261">
                  <a:extLst>
                    <a:ext uri="{FF2B5EF4-FFF2-40B4-BE49-F238E27FC236}">
                      <a16:creationId xmlns:a16="http://schemas.microsoft.com/office/drawing/2014/main" id="{C95A0D02-31C9-4D4D-A38C-6590701C6D6D}"/>
                    </a:ext>
                  </a:extLst>
                </p:cNvPr>
                <p:cNvPicPr/>
                <p:nvPr/>
              </p:nvPicPr>
              <p:blipFill>
                <a:blip r:embed="rId434"/>
                <a:stretch>
                  <a:fillRect/>
                </a:stretch>
              </p:blipFill>
              <p:spPr>
                <a:xfrm>
                  <a:off x="6072689" y="4490512"/>
                  <a:ext cx="2577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63" name="Ink 262">
                  <a:extLst>
                    <a:ext uri="{FF2B5EF4-FFF2-40B4-BE49-F238E27FC236}">
                      <a16:creationId xmlns:a16="http://schemas.microsoft.com/office/drawing/2014/main" id="{AF73B5A0-5365-4F6D-9565-B596FAECF536}"/>
                    </a:ext>
                  </a:extLst>
                </p14:cNvPr>
                <p14:cNvContentPartPr/>
                <p14:nvPr/>
              </p14:nvContentPartPr>
              <p14:xfrm>
                <a:off x="6269249" y="4361992"/>
                <a:ext cx="145800" cy="266040"/>
              </p14:xfrm>
            </p:contentPart>
          </mc:Choice>
          <mc:Fallback>
            <p:pic>
              <p:nvPicPr>
                <p:cNvPr id="263" name="Ink 262">
                  <a:extLst>
                    <a:ext uri="{FF2B5EF4-FFF2-40B4-BE49-F238E27FC236}">
                      <a16:creationId xmlns:a16="http://schemas.microsoft.com/office/drawing/2014/main" id="{AF73B5A0-5365-4F6D-9565-B596FAECF536}"/>
                    </a:ext>
                  </a:extLst>
                </p:cNvPr>
                <p:cNvPicPr/>
                <p:nvPr/>
              </p:nvPicPr>
              <p:blipFill>
                <a:blip r:embed="rId436"/>
                <a:stretch>
                  <a:fillRect/>
                </a:stretch>
              </p:blipFill>
              <p:spPr>
                <a:xfrm>
                  <a:off x="6260609" y="4353352"/>
                  <a:ext cx="1634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64" name="Ink 263">
                  <a:extLst>
                    <a:ext uri="{FF2B5EF4-FFF2-40B4-BE49-F238E27FC236}">
                      <a16:creationId xmlns:a16="http://schemas.microsoft.com/office/drawing/2014/main" id="{E4902C67-5BBE-4FA9-8FF2-6B106F0EB51A}"/>
                    </a:ext>
                  </a:extLst>
                </p14:cNvPr>
                <p14:cNvContentPartPr/>
                <p14:nvPr/>
              </p14:nvContentPartPr>
              <p14:xfrm>
                <a:off x="6392369" y="4518952"/>
                <a:ext cx="94320" cy="4680"/>
              </p14:xfrm>
            </p:contentPart>
          </mc:Choice>
          <mc:Fallback>
            <p:pic>
              <p:nvPicPr>
                <p:cNvPr id="264" name="Ink 263">
                  <a:extLst>
                    <a:ext uri="{FF2B5EF4-FFF2-40B4-BE49-F238E27FC236}">
                      <a16:creationId xmlns:a16="http://schemas.microsoft.com/office/drawing/2014/main" id="{E4902C67-5BBE-4FA9-8FF2-6B106F0EB51A}"/>
                    </a:ext>
                  </a:extLst>
                </p:cNvPr>
                <p:cNvPicPr/>
                <p:nvPr/>
              </p:nvPicPr>
              <p:blipFill>
                <a:blip r:embed="rId438"/>
                <a:stretch>
                  <a:fillRect/>
                </a:stretch>
              </p:blipFill>
              <p:spPr>
                <a:xfrm>
                  <a:off x="6383369" y="4509952"/>
                  <a:ext cx="1119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65" name="Ink 264">
                  <a:extLst>
                    <a:ext uri="{FF2B5EF4-FFF2-40B4-BE49-F238E27FC236}">
                      <a16:creationId xmlns:a16="http://schemas.microsoft.com/office/drawing/2014/main" id="{1AFDD570-89D9-4DE9-BB12-3BB5B72D5CB4}"/>
                    </a:ext>
                  </a:extLst>
                </p14:cNvPr>
                <p14:cNvContentPartPr/>
                <p14:nvPr/>
              </p14:nvContentPartPr>
              <p14:xfrm>
                <a:off x="6565889" y="4313032"/>
                <a:ext cx="255240" cy="523440"/>
              </p14:xfrm>
            </p:contentPart>
          </mc:Choice>
          <mc:Fallback>
            <p:pic>
              <p:nvPicPr>
                <p:cNvPr id="265" name="Ink 264">
                  <a:extLst>
                    <a:ext uri="{FF2B5EF4-FFF2-40B4-BE49-F238E27FC236}">
                      <a16:creationId xmlns:a16="http://schemas.microsoft.com/office/drawing/2014/main" id="{1AFDD570-89D9-4DE9-BB12-3BB5B72D5CB4}"/>
                    </a:ext>
                  </a:extLst>
                </p:cNvPr>
                <p:cNvPicPr/>
                <p:nvPr/>
              </p:nvPicPr>
              <p:blipFill>
                <a:blip r:embed="rId440"/>
                <a:stretch>
                  <a:fillRect/>
                </a:stretch>
              </p:blipFill>
              <p:spPr>
                <a:xfrm>
                  <a:off x="6556889" y="4304392"/>
                  <a:ext cx="27288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266" name="Ink 265">
                  <a:extLst>
                    <a:ext uri="{FF2B5EF4-FFF2-40B4-BE49-F238E27FC236}">
                      <a16:creationId xmlns:a16="http://schemas.microsoft.com/office/drawing/2014/main" id="{75BAB290-EB2F-4365-AED2-94AB66E3A58D}"/>
                    </a:ext>
                  </a:extLst>
                </p14:cNvPr>
                <p14:cNvContentPartPr/>
                <p14:nvPr/>
              </p14:nvContentPartPr>
              <p14:xfrm>
                <a:off x="6690449" y="4582312"/>
                <a:ext cx="132480" cy="12960"/>
              </p14:xfrm>
            </p:contentPart>
          </mc:Choice>
          <mc:Fallback>
            <p:pic>
              <p:nvPicPr>
                <p:cNvPr id="266" name="Ink 265">
                  <a:extLst>
                    <a:ext uri="{FF2B5EF4-FFF2-40B4-BE49-F238E27FC236}">
                      <a16:creationId xmlns:a16="http://schemas.microsoft.com/office/drawing/2014/main" id="{75BAB290-EB2F-4365-AED2-94AB66E3A58D}"/>
                    </a:ext>
                  </a:extLst>
                </p:cNvPr>
                <p:cNvPicPr/>
                <p:nvPr/>
              </p:nvPicPr>
              <p:blipFill>
                <a:blip r:embed="rId442"/>
                <a:stretch>
                  <a:fillRect/>
                </a:stretch>
              </p:blipFill>
              <p:spPr>
                <a:xfrm>
                  <a:off x="6681449" y="4573672"/>
                  <a:ext cx="1501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267" name="Ink 266">
                  <a:extLst>
                    <a:ext uri="{FF2B5EF4-FFF2-40B4-BE49-F238E27FC236}">
                      <a16:creationId xmlns:a16="http://schemas.microsoft.com/office/drawing/2014/main" id="{1B5F2848-4B80-4DCE-B24E-C151790A4185}"/>
                    </a:ext>
                  </a:extLst>
                </p14:cNvPr>
                <p14:cNvContentPartPr/>
                <p14:nvPr/>
              </p14:nvContentPartPr>
              <p14:xfrm>
                <a:off x="6959729" y="4460272"/>
                <a:ext cx="106560" cy="162000"/>
              </p14:xfrm>
            </p:contentPart>
          </mc:Choice>
          <mc:Fallback>
            <p:pic>
              <p:nvPicPr>
                <p:cNvPr id="267" name="Ink 266">
                  <a:extLst>
                    <a:ext uri="{FF2B5EF4-FFF2-40B4-BE49-F238E27FC236}">
                      <a16:creationId xmlns:a16="http://schemas.microsoft.com/office/drawing/2014/main" id="{1B5F2848-4B80-4DCE-B24E-C151790A4185}"/>
                    </a:ext>
                  </a:extLst>
                </p:cNvPr>
                <p:cNvPicPr/>
                <p:nvPr/>
              </p:nvPicPr>
              <p:blipFill>
                <a:blip r:embed="rId444"/>
                <a:stretch>
                  <a:fillRect/>
                </a:stretch>
              </p:blipFill>
              <p:spPr>
                <a:xfrm>
                  <a:off x="6950729" y="4451632"/>
                  <a:ext cx="1242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268" name="Ink 267">
                  <a:extLst>
                    <a:ext uri="{FF2B5EF4-FFF2-40B4-BE49-F238E27FC236}">
                      <a16:creationId xmlns:a16="http://schemas.microsoft.com/office/drawing/2014/main" id="{AC75979C-B134-4E49-902E-B09ABA0B2386}"/>
                    </a:ext>
                  </a:extLst>
                </p14:cNvPr>
                <p14:cNvContentPartPr/>
                <p14:nvPr/>
              </p14:nvContentPartPr>
              <p14:xfrm>
                <a:off x="7029209" y="4468552"/>
                <a:ext cx="182160" cy="167760"/>
              </p14:xfrm>
            </p:contentPart>
          </mc:Choice>
          <mc:Fallback>
            <p:pic>
              <p:nvPicPr>
                <p:cNvPr id="268" name="Ink 267">
                  <a:extLst>
                    <a:ext uri="{FF2B5EF4-FFF2-40B4-BE49-F238E27FC236}">
                      <a16:creationId xmlns:a16="http://schemas.microsoft.com/office/drawing/2014/main" id="{AC75979C-B134-4E49-902E-B09ABA0B2386}"/>
                    </a:ext>
                  </a:extLst>
                </p:cNvPr>
                <p:cNvPicPr/>
                <p:nvPr/>
              </p:nvPicPr>
              <p:blipFill>
                <a:blip r:embed="rId446"/>
                <a:stretch>
                  <a:fillRect/>
                </a:stretch>
              </p:blipFill>
              <p:spPr>
                <a:xfrm>
                  <a:off x="7020569" y="4459912"/>
                  <a:ext cx="199800" cy="185400"/>
                </a:xfrm>
                <a:prstGeom prst="rect">
                  <a:avLst/>
                </a:prstGeom>
              </p:spPr>
            </p:pic>
          </mc:Fallback>
        </mc:AlternateContent>
      </p:grpSp>
      <p:grpSp>
        <p:nvGrpSpPr>
          <p:cNvPr id="286" name="Group 285">
            <a:extLst>
              <a:ext uri="{FF2B5EF4-FFF2-40B4-BE49-F238E27FC236}">
                <a16:creationId xmlns:a16="http://schemas.microsoft.com/office/drawing/2014/main" id="{063FD448-0056-499A-8A0F-CE58A66C65D2}"/>
              </a:ext>
            </a:extLst>
          </p:cNvPr>
          <p:cNvGrpSpPr/>
          <p:nvPr/>
        </p:nvGrpSpPr>
        <p:grpSpPr>
          <a:xfrm>
            <a:off x="4314449" y="4991632"/>
            <a:ext cx="1534320" cy="277920"/>
            <a:chOff x="4314449" y="4991632"/>
            <a:chExt cx="1534320" cy="277920"/>
          </a:xfrm>
        </p:grpSpPr>
        <mc:AlternateContent xmlns:mc="http://schemas.openxmlformats.org/markup-compatibility/2006">
          <mc:Choice xmlns:p14="http://schemas.microsoft.com/office/powerpoint/2010/main" Requires="p14">
            <p:contentPart p14:bwMode="auto" r:id="rId447">
              <p14:nvContentPartPr>
                <p14:cNvPr id="272" name="Ink 271">
                  <a:extLst>
                    <a:ext uri="{FF2B5EF4-FFF2-40B4-BE49-F238E27FC236}">
                      <a16:creationId xmlns:a16="http://schemas.microsoft.com/office/drawing/2014/main" id="{D8081BB2-04B5-45C8-905A-EFD1054C0D38}"/>
                    </a:ext>
                  </a:extLst>
                </p14:cNvPr>
                <p14:cNvContentPartPr/>
                <p14:nvPr/>
              </p14:nvContentPartPr>
              <p14:xfrm>
                <a:off x="4314449" y="4991632"/>
                <a:ext cx="15120" cy="182880"/>
              </p14:xfrm>
            </p:contentPart>
          </mc:Choice>
          <mc:Fallback>
            <p:pic>
              <p:nvPicPr>
                <p:cNvPr id="272" name="Ink 271">
                  <a:extLst>
                    <a:ext uri="{FF2B5EF4-FFF2-40B4-BE49-F238E27FC236}">
                      <a16:creationId xmlns:a16="http://schemas.microsoft.com/office/drawing/2014/main" id="{D8081BB2-04B5-45C8-905A-EFD1054C0D38}"/>
                    </a:ext>
                  </a:extLst>
                </p:cNvPr>
                <p:cNvPicPr/>
                <p:nvPr/>
              </p:nvPicPr>
              <p:blipFill>
                <a:blip r:embed="rId448"/>
                <a:stretch>
                  <a:fillRect/>
                </a:stretch>
              </p:blipFill>
              <p:spPr>
                <a:xfrm>
                  <a:off x="4305449" y="4982992"/>
                  <a:ext cx="327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73" name="Ink 272">
                  <a:extLst>
                    <a:ext uri="{FF2B5EF4-FFF2-40B4-BE49-F238E27FC236}">
                      <a16:creationId xmlns:a16="http://schemas.microsoft.com/office/drawing/2014/main" id="{DF89ADA2-288E-4F3A-A68E-0EC75D1BE36E}"/>
                    </a:ext>
                  </a:extLst>
                </p14:cNvPr>
                <p14:cNvContentPartPr/>
                <p14:nvPr/>
              </p14:nvContentPartPr>
              <p14:xfrm>
                <a:off x="4397969" y="5003152"/>
                <a:ext cx="84240" cy="2880"/>
              </p14:xfrm>
            </p:contentPart>
          </mc:Choice>
          <mc:Fallback>
            <p:pic>
              <p:nvPicPr>
                <p:cNvPr id="273" name="Ink 272">
                  <a:extLst>
                    <a:ext uri="{FF2B5EF4-FFF2-40B4-BE49-F238E27FC236}">
                      <a16:creationId xmlns:a16="http://schemas.microsoft.com/office/drawing/2014/main" id="{DF89ADA2-288E-4F3A-A68E-0EC75D1BE36E}"/>
                    </a:ext>
                  </a:extLst>
                </p:cNvPr>
                <p:cNvPicPr/>
                <p:nvPr/>
              </p:nvPicPr>
              <p:blipFill>
                <a:blip r:embed="rId450"/>
                <a:stretch>
                  <a:fillRect/>
                </a:stretch>
              </p:blipFill>
              <p:spPr>
                <a:xfrm>
                  <a:off x="4388969" y="4994512"/>
                  <a:ext cx="1018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274" name="Ink 273">
                  <a:extLst>
                    <a:ext uri="{FF2B5EF4-FFF2-40B4-BE49-F238E27FC236}">
                      <a16:creationId xmlns:a16="http://schemas.microsoft.com/office/drawing/2014/main" id="{49B58E26-A049-49A9-97F0-71E578B35D74}"/>
                    </a:ext>
                  </a:extLst>
                </p14:cNvPr>
                <p14:cNvContentPartPr/>
                <p14:nvPr/>
              </p14:nvContentPartPr>
              <p14:xfrm>
                <a:off x="4407329" y="5005672"/>
                <a:ext cx="360" cy="360"/>
              </p14:xfrm>
            </p:contentPart>
          </mc:Choice>
          <mc:Fallback>
            <p:pic>
              <p:nvPicPr>
                <p:cNvPr id="274" name="Ink 273">
                  <a:extLst>
                    <a:ext uri="{FF2B5EF4-FFF2-40B4-BE49-F238E27FC236}">
                      <a16:creationId xmlns:a16="http://schemas.microsoft.com/office/drawing/2014/main" id="{49B58E26-A049-49A9-97F0-71E578B35D74}"/>
                    </a:ext>
                  </a:extLst>
                </p:cNvPr>
                <p:cNvPicPr/>
                <p:nvPr/>
              </p:nvPicPr>
              <p:blipFill>
                <a:blip r:embed="rId73"/>
                <a:stretch>
                  <a:fillRect/>
                </a:stretch>
              </p:blipFill>
              <p:spPr>
                <a:xfrm>
                  <a:off x="4398689" y="499703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5" name="Ink 274">
                  <a:extLst>
                    <a:ext uri="{FF2B5EF4-FFF2-40B4-BE49-F238E27FC236}">
                      <a16:creationId xmlns:a16="http://schemas.microsoft.com/office/drawing/2014/main" id="{0332236A-620B-4DAE-9F5F-66F0F3FCFF07}"/>
                    </a:ext>
                  </a:extLst>
                </p14:cNvPr>
                <p14:cNvContentPartPr/>
                <p14:nvPr/>
              </p14:nvContentPartPr>
              <p14:xfrm>
                <a:off x="4391129" y="4993072"/>
                <a:ext cx="299520" cy="178920"/>
              </p14:xfrm>
            </p:contentPart>
          </mc:Choice>
          <mc:Fallback>
            <p:pic>
              <p:nvPicPr>
                <p:cNvPr id="275" name="Ink 274">
                  <a:extLst>
                    <a:ext uri="{FF2B5EF4-FFF2-40B4-BE49-F238E27FC236}">
                      <a16:creationId xmlns:a16="http://schemas.microsoft.com/office/drawing/2014/main" id="{0332236A-620B-4DAE-9F5F-66F0F3FCFF07}"/>
                    </a:ext>
                  </a:extLst>
                </p:cNvPr>
                <p:cNvPicPr/>
                <p:nvPr/>
              </p:nvPicPr>
              <p:blipFill>
                <a:blip r:embed="rId453"/>
                <a:stretch>
                  <a:fillRect/>
                </a:stretch>
              </p:blipFill>
              <p:spPr>
                <a:xfrm>
                  <a:off x="4382489" y="4984432"/>
                  <a:ext cx="3171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7" name="Ink 276">
                  <a:extLst>
                    <a:ext uri="{FF2B5EF4-FFF2-40B4-BE49-F238E27FC236}">
                      <a16:creationId xmlns:a16="http://schemas.microsoft.com/office/drawing/2014/main" id="{0512C739-5403-41B0-9CCB-4285D29B455E}"/>
                    </a:ext>
                  </a:extLst>
                </p14:cNvPr>
                <p14:cNvContentPartPr/>
                <p14:nvPr/>
              </p14:nvContentPartPr>
              <p14:xfrm>
                <a:off x="4789289" y="5015032"/>
                <a:ext cx="119520" cy="173880"/>
              </p14:xfrm>
            </p:contentPart>
          </mc:Choice>
          <mc:Fallback>
            <p:pic>
              <p:nvPicPr>
                <p:cNvPr id="277" name="Ink 276">
                  <a:extLst>
                    <a:ext uri="{FF2B5EF4-FFF2-40B4-BE49-F238E27FC236}">
                      <a16:creationId xmlns:a16="http://schemas.microsoft.com/office/drawing/2014/main" id="{0512C739-5403-41B0-9CCB-4285D29B455E}"/>
                    </a:ext>
                  </a:extLst>
                </p:cNvPr>
                <p:cNvPicPr/>
                <p:nvPr/>
              </p:nvPicPr>
              <p:blipFill>
                <a:blip r:embed="rId455"/>
                <a:stretch>
                  <a:fillRect/>
                </a:stretch>
              </p:blipFill>
              <p:spPr>
                <a:xfrm>
                  <a:off x="4780649" y="5006392"/>
                  <a:ext cx="1371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9" name="Ink 278">
                  <a:extLst>
                    <a:ext uri="{FF2B5EF4-FFF2-40B4-BE49-F238E27FC236}">
                      <a16:creationId xmlns:a16="http://schemas.microsoft.com/office/drawing/2014/main" id="{25623183-43E9-414C-A93B-7A93ABA6929C}"/>
                    </a:ext>
                  </a:extLst>
                </p14:cNvPr>
                <p14:cNvContentPartPr/>
                <p14:nvPr/>
              </p14:nvContentPartPr>
              <p14:xfrm>
                <a:off x="4949489" y="5027992"/>
                <a:ext cx="89640" cy="159840"/>
              </p14:xfrm>
            </p:contentPart>
          </mc:Choice>
          <mc:Fallback>
            <p:pic>
              <p:nvPicPr>
                <p:cNvPr id="279" name="Ink 278">
                  <a:extLst>
                    <a:ext uri="{FF2B5EF4-FFF2-40B4-BE49-F238E27FC236}">
                      <a16:creationId xmlns:a16="http://schemas.microsoft.com/office/drawing/2014/main" id="{25623183-43E9-414C-A93B-7A93ABA6929C}"/>
                    </a:ext>
                  </a:extLst>
                </p:cNvPr>
                <p:cNvPicPr/>
                <p:nvPr/>
              </p:nvPicPr>
              <p:blipFill>
                <a:blip r:embed="rId457"/>
                <a:stretch>
                  <a:fillRect/>
                </a:stretch>
              </p:blipFill>
              <p:spPr>
                <a:xfrm>
                  <a:off x="4940849" y="5019352"/>
                  <a:ext cx="1072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80" name="Ink 279">
                  <a:extLst>
                    <a:ext uri="{FF2B5EF4-FFF2-40B4-BE49-F238E27FC236}">
                      <a16:creationId xmlns:a16="http://schemas.microsoft.com/office/drawing/2014/main" id="{108C7265-96E2-438D-88EE-4ED7D3299530}"/>
                    </a:ext>
                  </a:extLst>
                </p14:cNvPr>
                <p14:cNvContentPartPr/>
                <p14:nvPr/>
              </p14:nvContentPartPr>
              <p14:xfrm>
                <a:off x="5098889" y="5027632"/>
                <a:ext cx="133200" cy="241920"/>
              </p14:xfrm>
            </p:contentPart>
          </mc:Choice>
          <mc:Fallback>
            <p:pic>
              <p:nvPicPr>
                <p:cNvPr id="280" name="Ink 279">
                  <a:extLst>
                    <a:ext uri="{FF2B5EF4-FFF2-40B4-BE49-F238E27FC236}">
                      <a16:creationId xmlns:a16="http://schemas.microsoft.com/office/drawing/2014/main" id="{108C7265-96E2-438D-88EE-4ED7D3299530}"/>
                    </a:ext>
                  </a:extLst>
                </p:cNvPr>
                <p:cNvPicPr/>
                <p:nvPr/>
              </p:nvPicPr>
              <p:blipFill>
                <a:blip r:embed="rId459"/>
                <a:stretch>
                  <a:fillRect/>
                </a:stretch>
              </p:blipFill>
              <p:spPr>
                <a:xfrm>
                  <a:off x="5089889" y="5018632"/>
                  <a:ext cx="150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1" name="Ink 280">
                  <a:extLst>
                    <a:ext uri="{FF2B5EF4-FFF2-40B4-BE49-F238E27FC236}">
                      <a16:creationId xmlns:a16="http://schemas.microsoft.com/office/drawing/2014/main" id="{4480E287-01A4-40F3-9109-CC9D4CB4A1DD}"/>
                    </a:ext>
                  </a:extLst>
                </p14:cNvPr>
                <p14:cNvContentPartPr/>
                <p14:nvPr/>
              </p14:nvContentPartPr>
              <p14:xfrm>
                <a:off x="5300489" y="5083072"/>
                <a:ext cx="74880" cy="7920"/>
              </p14:xfrm>
            </p:contentPart>
          </mc:Choice>
          <mc:Fallback>
            <p:pic>
              <p:nvPicPr>
                <p:cNvPr id="281" name="Ink 280">
                  <a:extLst>
                    <a:ext uri="{FF2B5EF4-FFF2-40B4-BE49-F238E27FC236}">
                      <a16:creationId xmlns:a16="http://schemas.microsoft.com/office/drawing/2014/main" id="{4480E287-01A4-40F3-9109-CC9D4CB4A1DD}"/>
                    </a:ext>
                  </a:extLst>
                </p:cNvPr>
                <p:cNvPicPr/>
                <p:nvPr/>
              </p:nvPicPr>
              <p:blipFill>
                <a:blip r:embed="rId461"/>
                <a:stretch>
                  <a:fillRect/>
                </a:stretch>
              </p:blipFill>
              <p:spPr>
                <a:xfrm>
                  <a:off x="5291849" y="5074072"/>
                  <a:ext cx="92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82" name="Ink 281">
                  <a:extLst>
                    <a:ext uri="{FF2B5EF4-FFF2-40B4-BE49-F238E27FC236}">
                      <a16:creationId xmlns:a16="http://schemas.microsoft.com/office/drawing/2014/main" id="{0FB049C0-5C34-4FF7-9B78-BC993D25BA91}"/>
                    </a:ext>
                  </a:extLst>
                </p14:cNvPr>
                <p14:cNvContentPartPr/>
                <p14:nvPr/>
              </p14:nvContentPartPr>
              <p14:xfrm>
                <a:off x="5272769" y="5070832"/>
                <a:ext cx="92880" cy="139680"/>
              </p14:xfrm>
            </p:contentPart>
          </mc:Choice>
          <mc:Fallback>
            <p:pic>
              <p:nvPicPr>
                <p:cNvPr id="282" name="Ink 281">
                  <a:extLst>
                    <a:ext uri="{FF2B5EF4-FFF2-40B4-BE49-F238E27FC236}">
                      <a16:creationId xmlns:a16="http://schemas.microsoft.com/office/drawing/2014/main" id="{0FB049C0-5C34-4FF7-9B78-BC993D25BA91}"/>
                    </a:ext>
                  </a:extLst>
                </p:cNvPr>
                <p:cNvPicPr/>
                <p:nvPr/>
              </p:nvPicPr>
              <p:blipFill>
                <a:blip r:embed="rId463"/>
                <a:stretch>
                  <a:fillRect/>
                </a:stretch>
              </p:blipFill>
              <p:spPr>
                <a:xfrm>
                  <a:off x="5263769" y="5061832"/>
                  <a:ext cx="1105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3" name="Ink 282">
                  <a:extLst>
                    <a:ext uri="{FF2B5EF4-FFF2-40B4-BE49-F238E27FC236}">
                      <a16:creationId xmlns:a16="http://schemas.microsoft.com/office/drawing/2014/main" id="{C2AA8D14-9789-442B-A9D9-91CCF63FA94B}"/>
                    </a:ext>
                  </a:extLst>
                </p14:cNvPr>
                <p14:cNvContentPartPr/>
                <p14:nvPr/>
              </p14:nvContentPartPr>
              <p14:xfrm>
                <a:off x="5420729" y="5033392"/>
                <a:ext cx="95400" cy="203400"/>
              </p14:xfrm>
            </p:contentPart>
          </mc:Choice>
          <mc:Fallback>
            <p:pic>
              <p:nvPicPr>
                <p:cNvPr id="283" name="Ink 282">
                  <a:extLst>
                    <a:ext uri="{FF2B5EF4-FFF2-40B4-BE49-F238E27FC236}">
                      <a16:creationId xmlns:a16="http://schemas.microsoft.com/office/drawing/2014/main" id="{C2AA8D14-9789-442B-A9D9-91CCF63FA94B}"/>
                    </a:ext>
                  </a:extLst>
                </p:cNvPr>
                <p:cNvPicPr/>
                <p:nvPr/>
              </p:nvPicPr>
              <p:blipFill>
                <a:blip r:embed="rId465"/>
                <a:stretch>
                  <a:fillRect/>
                </a:stretch>
              </p:blipFill>
              <p:spPr>
                <a:xfrm>
                  <a:off x="5412089" y="5024752"/>
                  <a:ext cx="1130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4" name="Ink 283">
                  <a:extLst>
                    <a:ext uri="{FF2B5EF4-FFF2-40B4-BE49-F238E27FC236}">
                      <a16:creationId xmlns:a16="http://schemas.microsoft.com/office/drawing/2014/main" id="{3B369E52-ACC4-454B-A3A3-13AB18B2500B}"/>
                    </a:ext>
                  </a:extLst>
                </p14:cNvPr>
                <p14:cNvContentPartPr/>
                <p14:nvPr/>
              </p14:nvContentPartPr>
              <p14:xfrm>
                <a:off x="5620169" y="5129872"/>
                <a:ext cx="126000" cy="2880"/>
              </p14:xfrm>
            </p:contentPart>
          </mc:Choice>
          <mc:Fallback>
            <p:pic>
              <p:nvPicPr>
                <p:cNvPr id="284" name="Ink 283">
                  <a:extLst>
                    <a:ext uri="{FF2B5EF4-FFF2-40B4-BE49-F238E27FC236}">
                      <a16:creationId xmlns:a16="http://schemas.microsoft.com/office/drawing/2014/main" id="{3B369E52-ACC4-454B-A3A3-13AB18B2500B}"/>
                    </a:ext>
                  </a:extLst>
                </p:cNvPr>
                <p:cNvPicPr/>
                <p:nvPr/>
              </p:nvPicPr>
              <p:blipFill>
                <a:blip r:embed="rId467"/>
                <a:stretch>
                  <a:fillRect/>
                </a:stretch>
              </p:blipFill>
              <p:spPr>
                <a:xfrm>
                  <a:off x="5611169" y="5120872"/>
                  <a:ext cx="1436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85" name="Ink 284">
                  <a:extLst>
                    <a:ext uri="{FF2B5EF4-FFF2-40B4-BE49-F238E27FC236}">
                      <a16:creationId xmlns:a16="http://schemas.microsoft.com/office/drawing/2014/main" id="{19F1A195-FC55-42D7-8B86-0C56DC2CB21F}"/>
                    </a:ext>
                  </a:extLst>
                </p14:cNvPr>
                <p14:cNvContentPartPr/>
                <p14:nvPr/>
              </p14:nvContentPartPr>
              <p14:xfrm>
                <a:off x="5827889" y="5037712"/>
                <a:ext cx="20880" cy="212040"/>
              </p14:xfrm>
            </p:contentPart>
          </mc:Choice>
          <mc:Fallback>
            <p:pic>
              <p:nvPicPr>
                <p:cNvPr id="285" name="Ink 284">
                  <a:extLst>
                    <a:ext uri="{FF2B5EF4-FFF2-40B4-BE49-F238E27FC236}">
                      <a16:creationId xmlns:a16="http://schemas.microsoft.com/office/drawing/2014/main" id="{19F1A195-FC55-42D7-8B86-0C56DC2CB21F}"/>
                    </a:ext>
                  </a:extLst>
                </p:cNvPr>
                <p:cNvPicPr/>
                <p:nvPr/>
              </p:nvPicPr>
              <p:blipFill>
                <a:blip r:embed="rId469"/>
                <a:stretch>
                  <a:fillRect/>
                </a:stretch>
              </p:blipFill>
              <p:spPr>
                <a:xfrm>
                  <a:off x="5818889" y="5029072"/>
                  <a:ext cx="38520" cy="229680"/>
                </a:xfrm>
                <a:prstGeom prst="rect">
                  <a:avLst/>
                </a:prstGeom>
              </p:spPr>
            </p:pic>
          </mc:Fallback>
        </mc:AlternateContent>
      </p:grpSp>
      <p:grpSp>
        <p:nvGrpSpPr>
          <p:cNvPr id="301" name="Group 300">
            <a:extLst>
              <a:ext uri="{FF2B5EF4-FFF2-40B4-BE49-F238E27FC236}">
                <a16:creationId xmlns:a16="http://schemas.microsoft.com/office/drawing/2014/main" id="{8FE68F7B-0DBE-4039-886E-D280BDC14979}"/>
              </a:ext>
            </a:extLst>
          </p:cNvPr>
          <p:cNvGrpSpPr/>
          <p:nvPr/>
        </p:nvGrpSpPr>
        <p:grpSpPr>
          <a:xfrm>
            <a:off x="5286449" y="5326072"/>
            <a:ext cx="185760" cy="40680"/>
            <a:chOff x="5286449" y="5326072"/>
            <a:chExt cx="185760" cy="40680"/>
          </a:xfrm>
        </p:grpSpPr>
        <mc:AlternateContent xmlns:mc="http://schemas.openxmlformats.org/markup-compatibility/2006">
          <mc:Choice xmlns:p14="http://schemas.microsoft.com/office/powerpoint/2010/main" Requires="p14">
            <p:contentPart p14:bwMode="auto" r:id="rId470">
              <p14:nvContentPartPr>
                <p14:cNvPr id="287" name="Ink 286">
                  <a:extLst>
                    <a:ext uri="{FF2B5EF4-FFF2-40B4-BE49-F238E27FC236}">
                      <a16:creationId xmlns:a16="http://schemas.microsoft.com/office/drawing/2014/main" id="{175F33D3-EAC8-4526-9616-80F047417FD4}"/>
                    </a:ext>
                  </a:extLst>
                </p14:cNvPr>
                <p14:cNvContentPartPr/>
                <p14:nvPr/>
              </p14:nvContentPartPr>
              <p14:xfrm>
                <a:off x="5286449" y="5326072"/>
                <a:ext cx="185760" cy="360"/>
              </p14:xfrm>
            </p:contentPart>
          </mc:Choice>
          <mc:Fallback>
            <p:pic>
              <p:nvPicPr>
                <p:cNvPr id="287" name="Ink 286">
                  <a:extLst>
                    <a:ext uri="{FF2B5EF4-FFF2-40B4-BE49-F238E27FC236}">
                      <a16:creationId xmlns:a16="http://schemas.microsoft.com/office/drawing/2014/main" id="{175F33D3-EAC8-4526-9616-80F047417FD4}"/>
                    </a:ext>
                  </a:extLst>
                </p:cNvPr>
                <p:cNvPicPr/>
                <p:nvPr/>
              </p:nvPicPr>
              <p:blipFill>
                <a:blip r:embed="rId471"/>
                <a:stretch>
                  <a:fillRect/>
                </a:stretch>
              </p:blipFill>
              <p:spPr>
                <a:xfrm>
                  <a:off x="5277809" y="5317072"/>
                  <a:ext cx="203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8" name="Ink 287">
                  <a:extLst>
                    <a:ext uri="{FF2B5EF4-FFF2-40B4-BE49-F238E27FC236}">
                      <a16:creationId xmlns:a16="http://schemas.microsoft.com/office/drawing/2014/main" id="{58D3EC88-0C43-4347-97B7-AB535A038BEA}"/>
                    </a:ext>
                  </a:extLst>
                </p14:cNvPr>
                <p14:cNvContentPartPr/>
                <p14:nvPr/>
              </p14:nvContentPartPr>
              <p14:xfrm>
                <a:off x="5293649" y="5357032"/>
                <a:ext cx="157320" cy="9720"/>
              </p14:xfrm>
            </p:contentPart>
          </mc:Choice>
          <mc:Fallback>
            <p:pic>
              <p:nvPicPr>
                <p:cNvPr id="288" name="Ink 287">
                  <a:extLst>
                    <a:ext uri="{FF2B5EF4-FFF2-40B4-BE49-F238E27FC236}">
                      <a16:creationId xmlns:a16="http://schemas.microsoft.com/office/drawing/2014/main" id="{58D3EC88-0C43-4347-97B7-AB535A038BEA}"/>
                    </a:ext>
                  </a:extLst>
                </p:cNvPr>
                <p:cNvPicPr/>
                <p:nvPr/>
              </p:nvPicPr>
              <p:blipFill>
                <a:blip r:embed="rId473"/>
                <a:stretch>
                  <a:fillRect/>
                </a:stretch>
              </p:blipFill>
              <p:spPr>
                <a:xfrm>
                  <a:off x="5285009" y="5348032"/>
                  <a:ext cx="174960" cy="27360"/>
                </a:xfrm>
                <a:prstGeom prst="rect">
                  <a:avLst/>
                </a:prstGeom>
              </p:spPr>
            </p:pic>
          </mc:Fallback>
        </mc:AlternateContent>
      </p:grpSp>
      <p:grpSp>
        <p:nvGrpSpPr>
          <p:cNvPr id="300" name="Group 299">
            <a:extLst>
              <a:ext uri="{FF2B5EF4-FFF2-40B4-BE49-F238E27FC236}">
                <a16:creationId xmlns:a16="http://schemas.microsoft.com/office/drawing/2014/main" id="{19DE673A-E44B-45F5-BF18-E430F97BD5D4}"/>
              </a:ext>
            </a:extLst>
          </p:cNvPr>
          <p:cNvGrpSpPr/>
          <p:nvPr/>
        </p:nvGrpSpPr>
        <p:grpSpPr>
          <a:xfrm>
            <a:off x="6128849" y="5116552"/>
            <a:ext cx="57960" cy="100800"/>
            <a:chOff x="6128849" y="5116552"/>
            <a:chExt cx="57960" cy="100800"/>
          </a:xfrm>
        </p:grpSpPr>
        <mc:AlternateContent xmlns:mc="http://schemas.openxmlformats.org/markup-compatibility/2006">
          <mc:Choice xmlns:p14="http://schemas.microsoft.com/office/powerpoint/2010/main" Requires="p14">
            <p:contentPart p14:bwMode="auto" r:id="rId474">
              <p14:nvContentPartPr>
                <p14:cNvPr id="289" name="Ink 288">
                  <a:extLst>
                    <a:ext uri="{FF2B5EF4-FFF2-40B4-BE49-F238E27FC236}">
                      <a16:creationId xmlns:a16="http://schemas.microsoft.com/office/drawing/2014/main" id="{AEEEF71C-F0D3-42B7-ABD3-A52016FCEF5D}"/>
                    </a:ext>
                  </a:extLst>
                </p14:cNvPr>
                <p14:cNvContentPartPr/>
                <p14:nvPr/>
              </p14:nvContentPartPr>
              <p14:xfrm>
                <a:off x="6128849" y="5116552"/>
                <a:ext cx="46800" cy="16200"/>
              </p14:xfrm>
            </p:contentPart>
          </mc:Choice>
          <mc:Fallback>
            <p:pic>
              <p:nvPicPr>
                <p:cNvPr id="289" name="Ink 288">
                  <a:extLst>
                    <a:ext uri="{FF2B5EF4-FFF2-40B4-BE49-F238E27FC236}">
                      <a16:creationId xmlns:a16="http://schemas.microsoft.com/office/drawing/2014/main" id="{AEEEF71C-F0D3-42B7-ABD3-A52016FCEF5D}"/>
                    </a:ext>
                  </a:extLst>
                </p:cNvPr>
                <p:cNvPicPr/>
                <p:nvPr/>
              </p:nvPicPr>
              <p:blipFill>
                <a:blip r:embed="rId475"/>
                <a:stretch>
                  <a:fillRect/>
                </a:stretch>
              </p:blipFill>
              <p:spPr>
                <a:xfrm>
                  <a:off x="6119849" y="5107552"/>
                  <a:ext cx="644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90" name="Ink 289">
                  <a:extLst>
                    <a:ext uri="{FF2B5EF4-FFF2-40B4-BE49-F238E27FC236}">
                      <a16:creationId xmlns:a16="http://schemas.microsoft.com/office/drawing/2014/main" id="{F70FC558-9E97-4126-90ED-83591EF06793}"/>
                    </a:ext>
                  </a:extLst>
                </p14:cNvPr>
                <p14:cNvContentPartPr/>
                <p14:nvPr/>
              </p14:nvContentPartPr>
              <p14:xfrm>
                <a:off x="6167009" y="5178472"/>
                <a:ext cx="19800" cy="38880"/>
              </p14:xfrm>
            </p:contentPart>
          </mc:Choice>
          <mc:Fallback>
            <p:pic>
              <p:nvPicPr>
                <p:cNvPr id="290" name="Ink 289">
                  <a:extLst>
                    <a:ext uri="{FF2B5EF4-FFF2-40B4-BE49-F238E27FC236}">
                      <a16:creationId xmlns:a16="http://schemas.microsoft.com/office/drawing/2014/main" id="{F70FC558-9E97-4126-90ED-83591EF06793}"/>
                    </a:ext>
                  </a:extLst>
                </p:cNvPr>
                <p:cNvPicPr/>
                <p:nvPr/>
              </p:nvPicPr>
              <p:blipFill>
                <a:blip r:embed="rId477"/>
                <a:stretch>
                  <a:fillRect/>
                </a:stretch>
              </p:blipFill>
              <p:spPr>
                <a:xfrm>
                  <a:off x="6158009" y="5169832"/>
                  <a:ext cx="37440" cy="56520"/>
                </a:xfrm>
                <a:prstGeom prst="rect">
                  <a:avLst/>
                </a:prstGeom>
              </p:spPr>
            </p:pic>
          </mc:Fallback>
        </mc:AlternateContent>
      </p:grpSp>
      <p:grpSp>
        <p:nvGrpSpPr>
          <p:cNvPr id="315" name="Group 314">
            <a:extLst>
              <a:ext uri="{FF2B5EF4-FFF2-40B4-BE49-F238E27FC236}">
                <a16:creationId xmlns:a16="http://schemas.microsoft.com/office/drawing/2014/main" id="{CC7AF5F5-4AEF-427E-BB97-A794FED74B50}"/>
              </a:ext>
            </a:extLst>
          </p:cNvPr>
          <p:cNvGrpSpPr/>
          <p:nvPr/>
        </p:nvGrpSpPr>
        <p:grpSpPr>
          <a:xfrm>
            <a:off x="6422249" y="5063632"/>
            <a:ext cx="1076040" cy="192960"/>
            <a:chOff x="6422249" y="5063632"/>
            <a:chExt cx="1076040" cy="192960"/>
          </a:xfrm>
        </p:grpSpPr>
        <mc:AlternateContent xmlns:mc="http://schemas.openxmlformats.org/markup-compatibility/2006">
          <mc:Choice xmlns:p14="http://schemas.microsoft.com/office/powerpoint/2010/main" Requires="p14">
            <p:contentPart p14:bwMode="auto" r:id="rId478">
              <p14:nvContentPartPr>
                <p14:cNvPr id="291" name="Ink 290">
                  <a:extLst>
                    <a:ext uri="{FF2B5EF4-FFF2-40B4-BE49-F238E27FC236}">
                      <a16:creationId xmlns:a16="http://schemas.microsoft.com/office/drawing/2014/main" id="{4AF07171-E765-472E-B219-ECEF6651CADF}"/>
                    </a:ext>
                  </a:extLst>
                </p14:cNvPr>
                <p14:cNvContentPartPr/>
                <p14:nvPr/>
              </p14:nvContentPartPr>
              <p14:xfrm>
                <a:off x="6422249" y="5099632"/>
                <a:ext cx="64800" cy="147600"/>
              </p14:xfrm>
            </p:contentPart>
          </mc:Choice>
          <mc:Fallback>
            <p:pic>
              <p:nvPicPr>
                <p:cNvPr id="291" name="Ink 290">
                  <a:extLst>
                    <a:ext uri="{FF2B5EF4-FFF2-40B4-BE49-F238E27FC236}">
                      <a16:creationId xmlns:a16="http://schemas.microsoft.com/office/drawing/2014/main" id="{4AF07171-E765-472E-B219-ECEF6651CADF}"/>
                    </a:ext>
                  </a:extLst>
                </p:cNvPr>
                <p:cNvPicPr/>
                <p:nvPr/>
              </p:nvPicPr>
              <p:blipFill>
                <a:blip r:embed="rId479"/>
                <a:stretch>
                  <a:fillRect/>
                </a:stretch>
              </p:blipFill>
              <p:spPr>
                <a:xfrm>
                  <a:off x="6413249" y="5090992"/>
                  <a:ext cx="824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92" name="Ink 291">
                  <a:extLst>
                    <a:ext uri="{FF2B5EF4-FFF2-40B4-BE49-F238E27FC236}">
                      <a16:creationId xmlns:a16="http://schemas.microsoft.com/office/drawing/2014/main" id="{97CD681F-3C73-4CA1-BE88-20C219B97E0E}"/>
                    </a:ext>
                  </a:extLst>
                </p14:cNvPr>
                <p14:cNvContentPartPr/>
                <p14:nvPr/>
              </p14:nvContentPartPr>
              <p14:xfrm>
                <a:off x="6512249" y="5096392"/>
                <a:ext cx="118800" cy="160200"/>
              </p14:xfrm>
            </p:contentPart>
          </mc:Choice>
          <mc:Fallback>
            <p:pic>
              <p:nvPicPr>
                <p:cNvPr id="292" name="Ink 291">
                  <a:extLst>
                    <a:ext uri="{FF2B5EF4-FFF2-40B4-BE49-F238E27FC236}">
                      <a16:creationId xmlns:a16="http://schemas.microsoft.com/office/drawing/2014/main" id="{97CD681F-3C73-4CA1-BE88-20C219B97E0E}"/>
                    </a:ext>
                  </a:extLst>
                </p:cNvPr>
                <p:cNvPicPr/>
                <p:nvPr/>
              </p:nvPicPr>
              <p:blipFill>
                <a:blip r:embed="rId481"/>
                <a:stretch>
                  <a:fillRect/>
                </a:stretch>
              </p:blipFill>
              <p:spPr>
                <a:xfrm>
                  <a:off x="6503609" y="5087392"/>
                  <a:ext cx="136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3" name="Ink 292">
                  <a:extLst>
                    <a:ext uri="{FF2B5EF4-FFF2-40B4-BE49-F238E27FC236}">
                      <a16:creationId xmlns:a16="http://schemas.microsoft.com/office/drawing/2014/main" id="{F3343542-6F57-412F-9263-05A0B03559A4}"/>
                    </a:ext>
                  </a:extLst>
                </p14:cNvPr>
                <p14:cNvContentPartPr/>
                <p14:nvPr/>
              </p14:nvContentPartPr>
              <p14:xfrm>
                <a:off x="6763889" y="5157952"/>
                <a:ext cx="113040" cy="5040"/>
              </p14:xfrm>
            </p:contentPart>
          </mc:Choice>
          <mc:Fallback>
            <p:pic>
              <p:nvPicPr>
                <p:cNvPr id="293" name="Ink 292">
                  <a:extLst>
                    <a:ext uri="{FF2B5EF4-FFF2-40B4-BE49-F238E27FC236}">
                      <a16:creationId xmlns:a16="http://schemas.microsoft.com/office/drawing/2014/main" id="{F3343542-6F57-412F-9263-05A0B03559A4}"/>
                    </a:ext>
                  </a:extLst>
                </p:cNvPr>
                <p:cNvPicPr/>
                <p:nvPr/>
              </p:nvPicPr>
              <p:blipFill>
                <a:blip r:embed="rId483"/>
                <a:stretch>
                  <a:fillRect/>
                </a:stretch>
              </p:blipFill>
              <p:spPr>
                <a:xfrm>
                  <a:off x="6755249" y="5149312"/>
                  <a:ext cx="1306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4" name="Ink 293">
                  <a:extLst>
                    <a:ext uri="{FF2B5EF4-FFF2-40B4-BE49-F238E27FC236}">
                      <a16:creationId xmlns:a16="http://schemas.microsoft.com/office/drawing/2014/main" id="{4FFCDF37-632A-4242-B22F-FAABDF0B7897}"/>
                    </a:ext>
                  </a:extLst>
                </p14:cNvPr>
                <p14:cNvContentPartPr/>
                <p14:nvPr/>
              </p14:nvContentPartPr>
              <p14:xfrm>
                <a:off x="6763889" y="5159032"/>
                <a:ext cx="122400" cy="42120"/>
              </p14:xfrm>
            </p:contentPart>
          </mc:Choice>
          <mc:Fallback>
            <p:pic>
              <p:nvPicPr>
                <p:cNvPr id="294" name="Ink 293">
                  <a:extLst>
                    <a:ext uri="{FF2B5EF4-FFF2-40B4-BE49-F238E27FC236}">
                      <a16:creationId xmlns:a16="http://schemas.microsoft.com/office/drawing/2014/main" id="{4FFCDF37-632A-4242-B22F-FAABDF0B7897}"/>
                    </a:ext>
                  </a:extLst>
                </p:cNvPr>
                <p:cNvPicPr/>
                <p:nvPr/>
              </p:nvPicPr>
              <p:blipFill>
                <a:blip r:embed="rId485"/>
                <a:stretch>
                  <a:fillRect/>
                </a:stretch>
              </p:blipFill>
              <p:spPr>
                <a:xfrm>
                  <a:off x="6755249" y="5150392"/>
                  <a:ext cx="1400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5" name="Ink 294">
                  <a:extLst>
                    <a:ext uri="{FF2B5EF4-FFF2-40B4-BE49-F238E27FC236}">
                      <a16:creationId xmlns:a16="http://schemas.microsoft.com/office/drawing/2014/main" id="{B7D2749D-F0C1-4B0B-94CC-7FB915BCF96D}"/>
                    </a:ext>
                  </a:extLst>
                </p14:cNvPr>
                <p14:cNvContentPartPr/>
                <p14:nvPr/>
              </p14:nvContentPartPr>
              <p14:xfrm>
                <a:off x="6988529" y="5093152"/>
                <a:ext cx="106200" cy="23040"/>
              </p14:xfrm>
            </p:contentPart>
          </mc:Choice>
          <mc:Fallback>
            <p:pic>
              <p:nvPicPr>
                <p:cNvPr id="295" name="Ink 294">
                  <a:extLst>
                    <a:ext uri="{FF2B5EF4-FFF2-40B4-BE49-F238E27FC236}">
                      <a16:creationId xmlns:a16="http://schemas.microsoft.com/office/drawing/2014/main" id="{B7D2749D-F0C1-4B0B-94CC-7FB915BCF96D}"/>
                    </a:ext>
                  </a:extLst>
                </p:cNvPr>
                <p:cNvPicPr/>
                <p:nvPr/>
              </p:nvPicPr>
              <p:blipFill>
                <a:blip r:embed="rId487"/>
                <a:stretch>
                  <a:fillRect/>
                </a:stretch>
              </p:blipFill>
              <p:spPr>
                <a:xfrm>
                  <a:off x="6979529" y="5084152"/>
                  <a:ext cx="123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6" name="Ink 295">
                  <a:extLst>
                    <a:ext uri="{FF2B5EF4-FFF2-40B4-BE49-F238E27FC236}">
                      <a16:creationId xmlns:a16="http://schemas.microsoft.com/office/drawing/2014/main" id="{57F35AA9-B127-44E4-A2F2-B9F45B3256BF}"/>
                    </a:ext>
                  </a:extLst>
                </p14:cNvPr>
                <p14:cNvContentPartPr/>
                <p14:nvPr/>
              </p14:nvContentPartPr>
              <p14:xfrm>
                <a:off x="6961529" y="5084872"/>
                <a:ext cx="88920" cy="141120"/>
              </p14:xfrm>
            </p:contentPart>
          </mc:Choice>
          <mc:Fallback>
            <p:pic>
              <p:nvPicPr>
                <p:cNvPr id="296" name="Ink 295">
                  <a:extLst>
                    <a:ext uri="{FF2B5EF4-FFF2-40B4-BE49-F238E27FC236}">
                      <a16:creationId xmlns:a16="http://schemas.microsoft.com/office/drawing/2014/main" id="{57F35AA9-B127-44E4-A2F2-B9F45B3256BF}"/>
                    </a:ext>
                  </a:extLst>
                </p:cNvPr>
                <p:cNvPicPr/>
                <p:nvPr/>
              </p:nvPicPr>
              <p:blipFill>
                <a:blip r:embed="rId489"/>
                <a:stretch>
                  <a:fillRect/>
                </a:stretch>
              </p:blipFill>
              <p:spPr>
                <a:xfrm>
                  <a:off x="6952529" y="5076232"/>
                  <a:ext cx="1065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7" name="Ink 296">
                  <a:extLst>
                    <a:ext uri="{FF2B5EF4-FFF2-40B4-BE49-F238E27FC236}">
                      <a16:creationId xmlns:a16="http://schemas.microsoft.com/office/drawing/2014/main" id="{B4E16738-75F5-46FD-8514-02402E77F77A}"/>
                    </a:ext>
                  </a:extLst>
                </p14:cNvPr>
                <p14:cNvContentPartPr/>
                <p14:nvPr/>
              </p14:nvContentPartPr>
              <p14:xfrm>
                <a:off x="7138289" y="5063632"/>
                <a:ext cx="93960" cy="174960"/>
              </p14:xfrm>
            </p:contentPart>
          </mc:Choice>
          <mc:Fallback>
            <p:pic>
              <p:nvPicPr>
                <p:cNvPr id="297" name="Ink 296">
                  <a:extLst>
                    <a:ext uri="{FF2B5EF4-FFF2-40B4-BE49-F238E27FC236}">
                      <a16:creationId xmlns:a16="http://schemas.microsoft.com/office/drawing/2014/main" id="{B4E16738-75F5-46FD-8514-02402E77F77A}"/>
                    </a:ext>
                  </a:extLst>
                </p:cNvPr>
                <p:cNvPicPr/>
                <p:nvPr/>
              </p:nvPicPr>
              <p:blipFill>
                <a:blip r:embed="rId491"/>
                <a:stretch>
                  <a:fillRect/>
                </a:stretch>
              </p:blipFill>
              <p:spPr>
                <a:xfrm>
                  <a:off x="7129649" y="5054992"/>
                  <a:ext cx="1116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8" name="Ink 297">
                  <a:extLst>
                    <a:ext uri="{FF2B5EF4-FFF2-40B4-BE49-F238E27FC236}">
                      <a16:creationId xmlns:a16="http://schemas.microsoft.com/office/drawing/2014/main" id="{C1829136-0ABA-4777-AB6F-BF325874C30D}"/>
                    </a:ext>
                  </a:extLst>
                </p14:cNvPr>
                <p14:cNvContentPartPr/>
                <p14:nvPr/>
              </p14:nvContentPartPr>
              <p14:xfrm>
                <a:off x="7351769" y="5196112"/>
                <a:ext cx="360" cy="360"/>
              </p14:xfrm>
            </p:contentPart>
          </mc:Choice>
          <mc:Fallback>
            <p:pic>
              <p:nvPicPr>
                <p:cNvPr id="298" name="Ink 297">
                  <a:extLst>
                    <a:ext uri="{FF2B5EF4-FFF2-40B4-BE49-F238E27FC236}">
                      <a16:creationId xmlns:a16="http://schemas.microsoft.com/office/drawing/2014/main" id="{C1829136-0ABA-4777-AB6F-BF325874C30D}"/>
                    </a:ext>
                  </a:extLst>
                </p:cNvPr>
                <p:cNvPicPr/>
                <p:nvPr/>
              </p:nvPicPr>
              <p:blipFill>
                <a:blip r:embed="rId73"/>
                <a:stretch>
                  <a:fillRect/>
                </a:stretch>
              </p:blipFill>
              <p:spPr>
                <a:xfrm>
                  <a:off x="7342769" y="51871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302" name="Ink 301">
                  <a:extLst>
                    <a:ext uri="{FF2B5EF4-FFF2-40B4-BE49-F238E27FC236}">
                      <a16:creationId xmlns:a16="http://schemas.microsoft.com/office/drawing/2014/main" id="{A35D097C-0943-43B0-9165-E0ECB34C9789}"/>
                    </a:ext>
                  </a:extLst>
                </p14:cNvPr>
                <p14:cNvContentPartPr/>
                <p14:nvPr/>
              </p14:nvContentPartPr>
              <p14:xfrm>
                <a:off x="7477409" y="5105392"/>
                <a:ext cx="16200" cy="23040"/>
              </p14:xfrm>
            </p:contentPart>
          </mc:Choice>
          <mc:Fallback>
            <p:pic>
              <p:nvPicPr>
                <p:cNvPr id="302" name="Ink 301">
                  <a:extLst>
                    <a:ext uri="{FF2B5EF4-FFF2-40B4-BE49-F238E27FC236}">
                      <a16:creationId xmlns:a16="http://schemas.microsoft.com/office/drawing/2014/main" id="{A35D097C-0943-43B0-9165-E0ECB34C9789}"/>
                    </a:ext>
                  </a:extLst>
                </p:cNvPr>
                <p:cNvPicPr/>
                <p:nvPr/>
              </p:nvPicPr>
              <p:blipFill>
                <a:blip r:embed="rId494"/>
                <a:stretch>
                  <a:fillRect/>
                </a:stretch>
              </p:blipFill>
              <p:spPr>
                <a:xfrm>
                  <a:off x="7468409" y="5096752"/>
                  <a:ext cx="33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303" name="Ink 302">
                  <a:extLst>
                    <a:ext uri="{FF2B5EF4-FFF2-40B4-BE49-F238E27FC236}">
                      <a16:creationId xmlns:a16="http://schemas.microsoft.com/office/drawing/2014/main" id="{06A9E774-EFD5-42FE-8B2A-DC6B98DCEB32}"/>
                    </a:ext>
                  </a:extLst>
                </p14:cNvPr>
                <p14:cNvContentPartPr/>
                <p14:nvPr/>
              </p14:nvContentPartPr>
              <p14:xfrm>
                <a:off x="7461569" y="5170912"/>
                <a:ext cx="36720" cy="40680"/>
              </p14:xfrm>
            </p:contentPart>
          </mc:Choice>
          <mc:Fallback>
            <p:pic>
              <p:nvPicPr>
                <p:cNvPr id="303" name="Ink 302">
                  <a:extLst>
                    <a:ext uri="{FF2B5EF4-FFF2-40B4-BE49-F238E27FC236}">
                      <a16:creationId xmlns:a16="http://schemas.microsoft.com/office/drawing/2014/main" id="{06A9E774-EFD5-42FE-8B2A-DC6B98DCEB32}"/>
                    </a:ext>
                  </a:extLst>
                </p:cNvPr>
                <p:cNvPicPr/>
                <p:nvPr/>
              </p:nvPicPr>
              <p:blipFill>
                <a:blip r:embed="rId496"/>
                <a:stretch>
                  <a:fillRect/>
                </a:stretch>
              </p:blipFill>
              <p:spPr>
                <a:xfrm>
                  <a:off x="7452569" y="5162272"/>
                  <a:ext cx="54360" cy="58320"/>
                </a:xfrm>
                <a:prstGeom prst="rect">
                  <a:avLst/>
                </a:prstGeom>
              </p:spPr>
            </p:pic>
          </mc:Fallback>
        </mc:AlternateContent>
      </p:grpSp>
      <p:grpSp>
        <p:nvGrpSpPr>
          <p:cNvPr id="314" name="Group 313">
            <a:extLst>
              <a:ext uri="{FF2B5EF4-FFF2-40B4-BE49-F238E27FC236}">
                <a16:creationId xmlns:a16="http://schemas.microsoft.com/office/drawing/2014/main" id="{CA6E2B20-2BF1-4D20-85C1-49D7C58A4C77}"/>
              </a:ext>
            </a:extLst>
          </p:cNvPr>
          <p:cNvGrpSpPr/>
          <p:nvPr/>
        </p:nvGrpSpPr>
        <p:grpSpPr>
          <a:xfrm>
            <a:off x="7747409" y="5085952"/>
            <a:ext cx="1164600" cy="271800"/>
            <a:chOff x="7747409" y="5085952"/>
            <a:chExt cx="1164600" cy="271800"/>
          </a:xfrm>
        </p:grpSpPr>
        <mc:AlternateContent xmlns:mc="http://schemas.openxmlformats.org/markup-compatibility/2006">
          <mc:Choice xmlns:p14="http://schemas.microsoft.com/office/powerpoint/2010/main" Requires="p14">
            <p:contentPart p14:bwMode="auto" r:id="rId497">
              <p14:nvContentPartPr>
                <p14:cNvPr id="304" name="Ink 303">
                  <a:extLst>
                    <a:ext uri="{FF2B5EF4-FFF2-40B4-BE49-F238E27FC236}">
                      <a16:creationId xmlns:a16="http://schemas.microsoft.com/office/drawing/2014/main" id="{64F0BB6A-9D71-4068-8E3D-9462FF61A29C}"/>
                    </a:ext>
                  </a:extLst>
                </p14:cNvPr>
                <p14:cNvContentPartPr/>
                <p14:nvPr/>
              </p14:nvContentPartPr>
              <p14:xfrm>
                <a:off x="7747409" y="5103592"/>
                <a:ext cx="134640" cy="143280"/>
              </p14:xfrm>
            </p:contentPart>
          </mc:Choice>
          <mc:Fallback>
            <p:pic>
              <p:nvPicPr>
                <p:cNvPr id="304" name="Ink 303">
                  <a:extLst>
                    <a:ext uri="{FF2B5EF4-FFF2-40B4-BE49-F238E27FC236}">
                      <a16:creationId xmlns:a16="http://schemas.microsoft.com/office/drawing/2014/main" id="{64F0BB6A-9D71-4068-8E3D-9462FF61A29C}"/>
                    </a:ext>
                  </a:extLst>
                </p:cNvPr>
                <p:cNvPicPr/>
                <p:nvPr/>
              </p:nvPicPr>
              <p:blipFill>
                <a:blip r:embed="rId498"/>
                <a:stretch>
                  <a:fillRect/>
                </a:stretch>
              </p:blipFill>
              <p:spPr>
                <a:xfrm>
                  <a:off x="7738769" y="5094592"/>
                  <a:ext cx="1522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305" name="Ink 304">
                  <a:extLst>
                    <a:ext uri="{FF2B5EF4-FFF2-40B4-BE49-F238E27FC236}">
                      <a16:creationId xmlns:a16="http://schemas.microsoft.com/office/drawing/2014/main" id="{1623D56A-AEAA-4DA2-8781-64AF03374241}"/>
                    </a:ext>
                  </a:extLst>
                </p14:cNvPr>
                <p14:cNvContentPartPr/>
                <p14:nvPr/>
              </p14:nvContentPartPr>
              <p14:xfrm>
                <a:off x="7851809" y="5220232"/>
                <a:ext cx="92880" cy="137520"/>
              </p14:xfrm>
            </p:contentPart>
          </mc:Choice>
          <mc:Fallback>
            <p:pic>
              <p:nvPicPr>
                <p:cNvPr id="305" name="Ink 304">
                  <a:extLst>
                    <a:ext uri="{FF2B5EF4-FFF2-40B4-BE49-F238E27FC236}">
                      <a16:creationId xmlns:a16="http://schemas.microsoft.com/office/drawing/2014/main" id="{1623D56A-AEAA-4DA2-8781-64AF03374241}"/>
                    </a:ext>
                  </a:extLst>
                </p:cNvPr>
                <p:cNvPicPr/>
                <p:nvPr/>
              </p:nvPicPr>
              <p:blipFill>
                <a:blip r:embed="rId500"/>
                <a:stretch>
                  <a:fillRect/>
                </a:stretch>
              </p:blipFill>
              <p:spPr>
                <a:xfrm>
                  <a:off x="7842809" y="5211592"/>
                  <a:ext cx="1105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306" name="Ink 305">
                  <a:extLst>
                    <a:ext uri="{FF2B5EF4-FFF2-40B4-BE49-F238E27FC236}">
                      <a16:creationId xmlns:a16="http://schemas.microsoft.com/office/drawing/2014/main" id="{7A4F4AA2-F030-495E-BB2D-C778CF24F4DF}"/>
                    </a:ext>
                  </a:extLst>
                </p14:cNvPr>
                <p14:cNvContentPartPr/>
                <p14:nvPr/>
              </p14:nvContentPartPr>
              <p14:xfrm>
                <a:off x="8086529" y="5160832"/>
                <a:ext cx="74880" cy="17280"/>
              </p14:xfrm>
            </p:contentPart>
          </mc:Choice>
          <mc:Fallback>
            <p:pic>
              <p:nvPicPr>
                <p:cNvPr id="306" name="Ink 305">
                  <a:extLst>
                    <a:ext uri="{FF2B5EF4-FFF2-40B4-BE49-F238E27FC236}">
                      <a16:creationId xmlns:a16="http://schemas.microsoft.com/office/drawing/2014/main" id="{7A4F4AA2-F030-495E-BB2D-C778CF24F4DF}"/>
                    </a:ext>
                  </a:extLst>
                </p:cNvPr>
                <p:cNvPicPr/>
                <p:nvPr/>
              </p:nvPicPr>
              <p:blipFill>
                <a:blip r:embed="rId502"/>
                <a:stretch>
                  <a:fillRect/>
                </a:stretch>
              </p:blipFill>
              <p:spPr>
                <a:xfrm>
                  <a:off x="8077529" y="5152192"/>
                  <a:ext cx="925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307" name="Ink 306">
                  <a:extLst>
                    <a:ext uri="{FF2B5EF4-FFF2-40B4-BE49-F238E27FC236}">
                      <a16:creationId xmlns:a16="http://schemas.microsoft.com/office/drawing/2014/main" id="{C434938D-4DBD-43B0-BA68-4AC46040F6DE}"/>
                    </a:ext>
                  </a:extLst>
                </p14:cNvPr>
                <p14:cNvContentPartPr/>
                <p14:nvPr/>
              </p14:nvContentPartPr>
              <p14:xfrm>
                <a:off x="8086529" y="5161552"/>
                <a:ext cx="56160" cy="58320"/>
              </p14:xfrm>
            </p:contentPart>
          </mc:Choice>
          <mc:Fallback>
            <p:pic>
              <p:nvPicPr>
                <p:cNvPr id="307" name="Ink 306">
                  <a:extLst>
                    <a:ext uri="{FF2B5EF4-FFF2-40B4-BE49-F238E27FC236}">
                      <a16:creationId xmlns:a16="http://schemas.microsoft.com/office/drawing/2014/main" id="{C434938D-4DBD-43B0-BA68-4AC46040F6DE}"/>
                    </a:ext>
                  </a:extLst>
                </p:cNvPr>
                <p:cNvPicPr/>
                <p:nvPr/>
              </p:nvPicPr>
              <p:blipFill>
                <a:blip r:embed="rId504"/>
                <a:stretch>
                  <a:fillRect/>
                </a:stretch>
              </p:blipFill>
              <p:spPr>
                <a:xfrm>
                  <a:off x="8077529" y="5152912"/>
                  <a:ext cx="738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308" name="Ink 307">
                  <a:extLst>
                    <a:ext uri="{FF2B5EF4-FFF2-40B4-BE49-F238E27FC236}">
                      <a16:creationId xmlns:a16="http://schemas.microsoft.com/office/drawing/2014/main" id="{371811BC-0B90-460D-A046-18D329300B3F}"/>
                    </a:ext>
                  </a:extLst>
                </p14:cNvPr>
                <p14:cNvContentPartPr/>
                <p14:nvPr/>
              </p14:nvContentPartPr>
              <p14:xfrm>
                <a:off x="8235569" y="5085952"/>
                <a:ext cx="26280" cy="188640"/>
              </p14:xfrm>
            </p:contentPart>
          </mc:Choice>
          <mc:Fallback>
            <p:pic>
              <p:nvPicPr>
                <p:cNvPr id="308" name="Ink 307">
                  <a:extLst>
                    <a:ext uri="{FF2B5EF4-FFF2-40B4-BE49-F238E27FC236}">
                      <a16:creationId xmlns:a16="http://schemas.microsoft.com/office/drawing/2014/main" id="{371811BC-0B90-460D-A046-18D329300B3F}"/>
                    </a:ext>
                  </a:extLst>
                </p:cNvPr>
                <p:cNvPicPr/>
                <p:nvPr/>
              </p:nvPicPr>
              <p:blipFill>
                <a:blip r:embed="rId506"/>
                <a:stretch>
                  <a:fillRect/>
                </a:stretch>
              </p:blipFill>
              <p:spPr>
                <a:xfrm>
                  <a:off x="8226569" y="5076952"/>
                  <a:ext cx="43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309" name="Ink 308">
                  <a:extLst>
                    <a:ext uri="{FF2B5EF4-FFF2-40B4-BE49-F238E27FC236}">
                      <a16:creationId xmlns:a16="http://schemas.microsoft.com/office/drawing/2014/main" id="{D0D52BE7-0617-46FA-B699-1E7987AC6A9A}"/>
                    </a:ext>
                  </a:extLst>
                </p14:cNvPr>
                <p14:cNvContentPartPr/>
                <p14:nvPr/>
              </p14:nvContentPartPr>
              <p14:xfrm>
                <a:off x="8372369" y="5102872"/>
                <a:ext cx="95400" cy="6120"/>
              </p14:xfrm>
            </p:contentPart>
          </mc:Choice>
          <mc:Fallback>
            <p:pic>
              <p:nvPicPr>
                <p:cNvPr id="309" name="Ink 308">
                  <a:extLst>
                    <a:ext uri="{FF2B5EF4-FFF2-40B4-BE49-F238E27FC236}">
                      <a16:creationId xmlns:a16="http://schemas.microsoft.com/office/drawing/2014/main" id="{D0D52BE7-0617-46FA-B699-1E7987AC6A9A}"/>
                    </a:ext>
                  </a:extLst>
                </p:cNvPr>
                <p:cNvPicPr/>
                <p:nvPr/>
              </p:nvPicPr>
              <p:blipFill>
                <a:blip r:embed="rId508"/>
                <a:stretch>
                  <a:fillRect/>
                </a:stretch>
              </p:blipFill>
              <p:spPr>
                <a:xfrm>
                  <a:off x="8363729" y="5094232"/>
                  <a:ext cx="1130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310" name="Ink 309">
                  <a:extLst>
                    <a:ext uri="{FF2B5EF4-FFF2-40B4-BE49-F238E27FC236}">
                      <a16:creationId xmlns:a16="http://schemas.microsoft.com/office/drawing/2014/main" id="{42A0011B-D4CE-4623-A070-A68E7112A640}"/>
                    </a:ext>
                  </a:extLst>
                </p14:cNvPr>
                <p14:cNvContentPartPr/>
                <p14:nvPr/>
              </p14:nvContentPartPr>
              <p14:xfrm>
                <a:off x="8316569" y="5104672"/>
                <a:ext cx="90360" cy="153000"/>
              </p14:xfrm>
            </p:contentPart>
          </mc:Choice>
          <mc:Fallback>
            <p:pic>
              <p:nvPicPr>
                <p:cNvPr id="310" name="Ink 309">
                  <a:extLst>
                    <a:ext uri="{FF2B5EF4-FFF2-40B4-BE49-F238E27FC236}">
                      <a16:creationId xmlns:a16="http://schemas.microsoft.com/office/drawing/2014/main" id="{42A0011B-D4CE-4623-A070-A68E7112A640}"/>
                    </a:ext>
                  </a:extLst>
                </p:cNvPr>
                <p:cNvPicPr/>
                <p:nvPr/>
              </p:nvPicPr>
              <p:blipFill>
                <a:blip r:embed="rId510"/>
                <a:stretch>
                  <a:fillRect/>
                </a:stretch>
              </p:blipFill>
              <p:spPr>
                <a:xfrm>
                  <a:off x="8307569" y="5096032"/>
                  <a:ext cx="1080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311" name="Ink 310">
                  <a:extLst>
                    <a:ext uri="{FF2B5EF4-FFF2-40B4-BE49-F238E27FC236}">
                      <a16:creationId xmlns:a16="http://schemas.microsoft.com/office/drawing/2014/main" id="{C6708629-DBE3-48BE-B141-205F36B92C58}"/>
                    </a:ext>
                  </a:extLst>
                </p14:cNvPr>
                <p14:cNvContentPartPr/>
                <p14:nvPr/>
              </p14:nvContentPartPr>
              <p14:xfrm>
                <a:off x="8512409" y="5110792"/>
                <a:ext cx="97200" cy="173160"/>
              </p14:xfrm>
            </p:contentPart>
          </mc:Choice>
          <mc:Fallback>
            <p:pic>
              <p:nvPicPr>
                <p:cNvPr id="311" name="Ink 310">
                  <a:extLst>
                    <a:ext uri="{FF2B5EF4-FFF2-40B4-BE49-F238E27FC236}">
                      <a16:creationId xmlns:a16="http://schemas.microsoft.com/office/drawing/2014/main" id="{C6708629-DBE3-48BE-B141-205F36B92C58}"/>
                    </a:ext>
                  </a:extLst>
                </p:cNvPr>
                <p:cNvPicPr/>
                <p:nvPr/>
              </p:nvPicPr>
              <p:blipFill>
                <a:blip r:embed="rId512"/>
                <a:stretch>
                  <a:fillRect/>
                </a:stretch>
              </p:blipFill>
              <p:spPr>
                <a:xfrm>
                  <a:off x="8503409" y="5101792"/>
                  <a:ext cx="114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312" name="Ink 311">
                  <a:extLst>
                    <a:ext uri="{FF2B5EF4-FFF2-40B4-BE49-F238E27FC236}">
                      <a16:creationId xmlns:a16="http://schemas.microsoft.com/office/drawing/2014/main" id="{15486A65-B8FC-48F3-878D-765AA526BC62}"/>
                    </a:ext>
                  </a:extLst>
                </p14:cNvPr>
                <p14:cNvContentPartPr/>
                <p14:nvPr/>
              </p14:nvContentPartPr>
              <p14:xfrm>
                <a:off x="8662889" y="5148592"/>
                <a:ext cx="195480" cy="119520"/>
              </p14:xfrm>
            </p:contentPart>
          </mc:Choice>
          <mc:Fallback>
            <p:pic>
              <p:nvPicPr>
                <p:cNvPr id="312" name="Ink 311">
                  <a:extLst>
                    <a:ext uri="{FF2B5EF4-FFF2-40B4-BE49-F238E27FC236}">
                      <a16:creationId xmlns:a16="http://schemas.microsoft.com/office/drawing/2014/main" id="{15486A65-B8FC-48F3-878D-765AA526BC62}"/>
                    </a:ext>
                  </a:extLst>
                </p:cNvPr>
                <p:cNvPicPr/>
                <p:nvPr/>
              </p:nvPicPr>
              <p:blipFill>
                <a:blip r:embed="rId514"/>
                <a:stretch>
                  <a:fillRect/>
                </a:stretch>
              </p:blipFill>
              <p:spPr>
                <a:xfrm>
                  <a:off x="8653889" y="5139952"/>
                  <a:ext cx="2131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313" name="Ink 312">
                  <a:extLst>
                    <a:ext uri="{FF2B5EF4-FFF2-40B4-BE49-F238E27FC236}">
                      <a16:creationId xmlns:a16="http://schemas.microsoft.com/office/drawing/2014/main" id="{F37211A6-85F1-4B2E-9864-241E425A17ED}"/>
                    </a:ext>
                  </a:extLst>
                </p14:cNvPr>
                <p14:cNvContentPartPr/>
                <p14:nvPr/>
              </p14:nvContentPartPr>
              <p14:xfrm>
                <a:off x="8911649" y="5240392"/>
                <a:ext cx="360" cy="360"/>
              </p14:xfrm>
            </p:contentPart>
          </mc:Choice>
          <mc:Fallback>
            <p:pic>
              <p:nvPicPr>
                <p:cNvPr id="313" name="Ink 312">
                  <a:extLst>
                    <a:ext uri="{FF2B5EF4-FFF2-40B4-BE49-F238E27FC236}">
                      <a16:creationId xmlns:a16="http://schemas.microsoft.com/office/drawing/2014/main" id="{F37211A6-85F1-4B2E-9864-241E425A17ED}"/>
                    </a:ext>
                  </a:extLst>
                </p:cNvPr>
                <p:cNvPicPr/>
                <p:nvPr/>
              </p:nvPicPr>
              <p:blipFill>
                <a:blip r:embed="rId73"/>
                <a:stretch>
                  <a:fillRect/>
                </a:stretch>
              </p:blipFill>
              <p:spPr>
                <a:xfrm>
                  <a:off x="8903009" y="5231752"/>
                  <a:ext cx="18000" cy="18000"/>
                </a:xfrm>
                <a:prstGeom prst="rect">
                  <a:avLst/>
                </a:prstGeom>
              </p:spPr>
            </p:pic>
          </mc:Fallback>
        </mc:AlternateContent>
      </p:grpSp>
      <p:grpSp>
        <p:nvGrpSpPr>
          <p:cNvPr id="318" name="Group 317">
            <a:extLst>
              <a:ext uri="{FF2B5EF4-FFF2-40B4-BE49-F238E27FC236}">
                <a16:creationId xmlns:a16="http://schemas.microsoft.com/office/drawing/2014/main" id="{CF64EE3E-CA12-41FA-809C-36E4AE04849C}"/>
              </a:ext>
            </a:extLst>
          </p:cNvPr>
          <p:cNvGrpSpPr/>
          <p:nvPr/>
        </p:nvGrpSpPr>
        <p:grpSpPr>
          <a:xfrm>
            <a:off x="5246489" y="5506072"/>
            <a:ext cx="191520" cy="227160"/>
            <a:chOff x="5246489" y="5506072"/>
            <a:chExt cx="191520" cy="227160"/>
          </a:xfrm>
        </p:grpSpPr>
        <mc:AlternateContent xmlns:mc="http://schemas.openxmlformats.org/markup-compatibility/2006">
          <mc:Choice xmlns:p14="http://schemas.microsoft.com/office/powerpoint/2010/main" Requires="p14">
            <p:contentPart p14:bwMode="auto" r:id="rId516">
              <p14:nvContentPartPr>
                <p14:cNvPr id="316" name="Ink 315">
                  <a:extLst>
                    <a:ext uri="{FF2B5EF4-FFF2-40B4-BE49-F238E27FC236}">
                      <a16:creationId xmlns:a16="http://schemas.microsoft.com/office/drawing/2014/main" id="{F478F9A2-0B9F-473F-8D37-08624E8D3965}"/>
                    </a:ext>
                  </a:extLst>
                </p14:cNvPr>
                <p14:cNvContentPartPr/>
                <p14:nvPr/>
              </p14:nvContentPartPr>
              <p14:xfrm>
                <a:off x="5246489" y="5529112"/>
                <a:ext cx="131760" cy="144360"/>
              </p14:xfrm>
            </p:contentPart>
          </mc:Choice>
          <mc:Fallback>
            <p:pic>
              <p:nvPicPr>
                <p:cNvPr id="316" name="Ink 315">
                  <a:extLst>
                    <a:ext uri="{FF2B5EF4-FFF2-40B4-BE49-F238E27FC236}">
                      <a16:creationId xmlns:a16="http://schemas.microsoft.com/office/drawing/2014/main" id="{F478F9A2-0B9F-473F-8D37-08624E8D3965}"/>
                    </a:ext>
                  </a:extLst>
                </p:cNvPr>
                <p:cNvPicPr/>
                <p:nvPr/>
              </p:nvPicPr>
              <p:blipFill>
                <a:blip r:embed="rId517"/>
                <a:stretch>
                  <a:fillRect/>
                </a:stretch>
              </p:blipFill>
              <p:spPr>
                <a:xfrm>
                  <a:off x="5237849" y="5520472"/>
                  <a:ext cx="1494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7" name="Ink 316">
                  <a:extLst>
                    <a:ext uri="{FF2B5EF4-FFF2-40B4-BE49-F238E27FC236}">
                      <a16:creationId xmlns:a16="http://schemas.microsoft.com/office/drawing/2014/main" id="{80436586-5CC0-4657-9945-D7DD8B12C167}"/>
                    </a:ext>
                  </a:extLst>
                </p14:cNvPr>
                <p14:cNvContentPartPr/>
                <p14:nvPr/>
              </p14:nvContentPartPr>
              <p14:xfrm>
                <a:off x="5421809" y="5506072"/>
                <a:ext cx="16200" cy="227160"/>
              </p14:xfrm>
            </p:contentPart>
          </mc:Choice>
          <mc:Fallback>
            <p:pic>
              <p:nvPicPr>
                <p:cNvPr id="317" name="Ink 316">
                  <a:extLst>
                    <a:ext uri="{FF2B5EF4-FFF2-40B4-BE49-F238E27FC236}">
                      <a16:creationId xmlns:a16="http://schemas.microsoft.com/office/drawing/2014/main" id="{80436586-5CC0-4657-9945-D7DD8B12C167}"/>
                    </a:ext>
                  </a:extLst>
                </p:cNvPr>
                <p:cNvPicPr/>
                <p:nvPr/>
              </p:nvPicPr>
              <p:blipFill>
                <a:blip r:embed="rId519"/>
                <a:stretch>
                  <a:fillRect/>
                </a:stretch>
              </p:blipFill>
              <p:spPr>
                <a:xfrm>
                  <a:off x="5412809" y="5497432"/>
                  <a:ext cx="33840" cy="244800"/>
                </a:xfrm>
                <a:prstGeom prst="rect">
                  <a:avLst/>
                </a:prstGeom>
              </p:spPr>
            </p:pic>
          </mc:Fallback>
        </mc:AlternateContent>
      </p:grpSp>
      <p:grpSp>
        <p:nvGrpSpPr>
          <p:cNvPr id="329" name="Group 328">
            <a:extLst>
              <a:ext uri="{FF2B5EF4-FFF2-40B4-BE49-F238E27FC236}">
                <a16:creationId xmlns:a16="http://schemas.microsoft.com/office/drawing/2014/main" id="{F2140602-436A-4471-B6C4-A16A5CBD3B2E}"/>
              </a:ext>
            </a:extLst>
          </p:cNvPr>
          <p:cNvGrpSpPr/>
          <p:nvPr/>
        </p:nvGrpSpPr>
        <p:grpSpPr>
          <a:xfrm>
            <a:off x="6140729" y="5533072"/>
            <a:ext cx="25560" cy="159840"/>
            <a:chOff x="6140729" y="5533072"/>
            <a:chExt cx="25560" cy="159840"/>
          </a:xfrm>
        </p:grpSpPr>
        <mc:AlternateContent xmlns:mc="http://schemas.openxmlformats.org/markup-compatibility/2006">
          <mc:Choice xmlns:p14="http://schemas.microsoft.com/office/powerpoint/2010/main" Requires="p14">
            <p:contentPart p14:bwMode="auto" r:id="rId520">
              <p14:nvContentPartPr>
                <p14:cNvPr id="319" name="Ink 318">
                  <a:extLst>
                    <a:ext uri="{FF2B5EF4-FFF2-40B4-BE49-F238E27FC236}">
                      <a16:creationId xmlns:a16="http://schemas.microsoft.com/office/drawing/2014/main" id="{F2A039C6-A49C-435E-8C0A-479E169F0D21}"/>
                    </a:ext>
                  </a:extLst>
                </p14:cNvPr>
                <p14:cNvContentPartPr/>
                <p14:nvPr/>
              </p14:nvContentPartPr>
              <p14:xfrm>
                <a:off x="6140729" y="5533072"/>
                <a:ext cx="25560" cy="51480"/>
              </p14:xfrm>
            </p:contentPart>
          </mc:Choice>
          <mc:Fallback>
            <p:pic>
              <p:nvPicPr>
                <p:cNvPr id="319" name="Ink 318">
                  <a:extLst>
                    <a:ext uri="{FF2B5EF4-FFF2-40B4-BE49-F238E27FC236}">
                      <a16:creationId xmlns:a16="http://schemas.microsoft.com/office/drawing/2014/main" id="{F2A039C6-A49C-435E-8C0A-479E169F0D21}"/>
                    </a:ext>
                  </a:extLst>
                </p:cNvPr>
                <p:cNvPicPr/>
                <p:nvPr/>
              </p:nvPicPr>
              <p:blipFill>
                <a:blip r:embed="rId521"/>
                <a:stretch>
                  <a:fillRect/>
                </a:stretch>
              </p:blipFill>
              <p:spPr>
                <a:xfrm>
                  <a:off x="6132089" y="5524072"/>
                  <a:ext cx="432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20" name="Ink 319">
                  <a:extLst>
                    <a:ext uri="{FF2B5EF4-FFF2-40B4-BE49-F238E27FC236}">
                      <a16:creationId xmlns:a16="http://schemas.microsoft.com/office/drawing/2014/main" id="{05DFC62D-7818-45FC-9D9C-FFFDD4CB15B3}"/>
                    </a:ext>
                  </a:extLst>
                </p14:cNvPr>
                <p14:cNvContentPartPr/>
                <p14:nvPr/>
              </p14:nvContentPartPr>
              <p14:xfrm>
                <a:off x="6153689" y="5639632"/>
                <a:ext cx="5040" cy="53280"/>
              </p14:xfrm>
            </p:contentPart>
          </mc:Choice>
          <mc:Fallback>
            <p:pic>
              <p:nvPicPr>
                <p:cNvPr id="320" name="Ink 319">
                  <a:extLst>
                    <a:ext uri="{FF2B5EF4-FFF2-40B4-BE49-F238E27FC236}">
                      <a16:creationId xmlns:a16="http://schemas.microsoft.com/office/drawing/2014/main" id="{05DFC62D-7818-45FC-9D9C-FFFDD4CB15B3}"/>
                    </a:ext>
                  </a:extLst>
                </p:cNvPr>
                <p:cNvPicPr/>
                <p:nvPr/>
              </p:nvPicPr>
              <p:blipFill>
                <a:blip r:embed="rId523"/>
                <a:stretch>
                  <a:fillRect/>
                </a:stretch>
              </p:blipFill>
              <p:spPr>
                <a:xfrm>
                  <a:off x="6145049" y="5630632"/>
                  <a:ext cx="22680" cy="70920"/>
                </a:xfrm>
                <a:prstGeom prst="rect">
                  <a:avLst/>
                </a:prstGeom>
              </p:spPr>
            </p:pic>
          </mc:Fallback>
        </mc:AlternateContent>
      </p:grpSp>
      <p:grpSp>
        <p:nvGrpSpPr>
          <p:cNvPr id="328" name="Group 327">
            <a:extLst>
              <a:ext uri="{FF2B5EF4-FFF2-40B4-BE49-F238E27FC236}">
                <a16:creationId xmlns:a16="http://schemas.microsoft.com/office/drawing/2014/main" id="{7FB48AB5-9961-45EB-83D3-84170C8CFDA8}"/>
              </a:ext>
            </a:extLst>
          </p:cNvPr>
          <p:cNvGrpSpPr/>
          <p:nvPr/>
        </p:nvGrpSpPr>
        <p:grpSpPr>
          <a:xfrm>
            <a:off x="6472289" y="5537032"/>
            <a:ext cx="793080" cy="157320"/>
            <a:chOff x="6472289" y="5537032"/>
            <a:chExt cx="793080" cy="157320"/>
          </a:xfrm>
        </p:grpSpPr>
        <mc:AlternateContent xmlns:mc="http://schemas.openxmlformats.org/markup-compatibility/2006">
          <mc:Choice xmlns:p14="http://schemas.microsoft.com/office/powerpoint/2010/main" Requires="p14">
            <p:contentPart p14:bwMode="auto" r:id="rId524">
              <p14:nvContentPartPr>
                <p14:cNvPr id="321" name="Ink 320">
                  <a:extLst>
                    <a:ext uri="{FF2B5EF4-FFF2-40B4-BE49-F238E27FC236}">
                      <a16:creationId xmlns:a16="http://schemas.microsoft.com/office/drawing/2014/main" id="{CE86E4B3-FB12-4404-973F-2451FD0388E8}"/>
                    </a:ext>
                  </a:extLst>
                </p14:cNvPr>
                <p14:cNvContentPartPr/>
                <p14:nvPr/>
              </p14:nvContentPartPr>
              <p14:xfrm>
                <a:off x="6472289" y="5537032"/>
                <a:ext cx="33120" cy="151920"/>
              </p14:xfrm>
            </p:contentPart>
          </mc:Choice>
          <mc:Fallback>
            <p:pic>
              <p:nvPicPr>
                <p:cNvPr id="321" name="Ink 320">
                  <a:extLst>
                    <a:ext uri="{FF2B5EF4-FFF2-40B4-BE49-F238E27FC236}">
                      <a16:creationId xmlns:a16="http://schemas.microsoft.com/office/drawing/2014/main" id="{CE86E4B3-FB12-4404-973F-2451FD0388E8}"/>
                    </a:ext>
                  </a:extLst>
                </p:cNvPr>
                <p:cNvPicPr/>
                <p:nvPr/>
              </p:nvPicPr>
              <p:blipFill>
                <a:blip r:embed="rId525"/>
                <a:stretch>
                  <a:fillRect/>
                </a:stretch>
              </p:blipFill>
              <p:spPr>
                <a:xfrm>
                  <a:off x="6463289" y="5528032"/>
                  <a:ext cx="507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22" name="Ink 321">
                  <a:extLst>
                    <a:ext uri="{FF2B5EF4-FFF2-40B4-BE49-F238E27FC236}">
                      <a16:creationId xmlns:a16="http://schemas.microsoft.com/office/drawing/2014/main" id="{A4C7D3C7-23B0-47A9-9941-9FBAF7CE39A4}"/>
                    </a:ext>
                  </a:extLst>
                </p14:cNvPr>
                <p14:cNvContentPartPr/>
                <p14:nvPr/>
              </p14:nvContentPartPr>
              <p14:xfrm>
                <a:off x="6546089" y="5542432"/>
                <a:ext cx="59040" cy="142920"/>
              </p14:xfrm>
            </p:contentPart>
          </mc:Choice>
          <mc:Fallback>
            <p:pic>
              <p:nvPicPr>
                <p:cNvPr id="322" name="Ink 321">
                  <a:extLst>
                    <a:ext uri="{FF2B5EF4-FFF2-40B4-BE49-F238E27FC236}">
                      <a16:creationId xmlns:a16="http://schemas.microsoft.com/office/drawing/2014/main" id="{A4C7D3C7-23B0-47A9-9941-9FBAF7CE39A4}"/>
                    </a:ext>
                  </a:extLst>
                </p:cNvPr>
                <p:cNvPicPr/>
                <p:nvPr/>
              </p:nvPicPr>
              <p:blipFill>
                <a:blip r:embed="rId527"/>
                <a:stretch>
                  <a:fillRect/>
                </a:stretch>
              </p:blipFill>
              <p:spPr>
                <a:xfrm>
                  <a:off x="6537089" y="5533432"/>
                  <a:ext cx="766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23" name="Ink 322">
                  <a:extLst>
                    <a:ext uri="{FF2B5EF4-FFF2-40B4-BE49-F238E27FC236}">
                      <a16:creationId xmlns:a16="http://schemas.microsoft.com/office/drawing/2014/main" id="{32914889-D9CC-4BFF-92A3-A29AAD7697EA}"/>
                    </a:ext>
                  </a:extLst>
                </p14:cNvPr>
                <p14:cNvContentPartPr/>
                <p14:nvPr/>
              </p14:nvContentPartPr>
              <p14:xfrm>
                <a:off x="6797369" y="5579152"/>
                <a:ext cx="127080" cy="69840"/>
              </p14:xfrm>
            </p:contentPart>
          </mc:Choice>
          <mc:Fallback>
            <p:pic>
              <p:nvPicPr>
                <p:cNvPr id="323" name="Ink 322">
                  <a:extLst>
                    <a:ext uri="{FF2B5EF4-FFF2-40B4-BE49-F238E27FC236}">
                      <a16:creationId xmlns:a16="http://schemas.microsoft.com/office/drawing/2014/main" id="{32914889-D9CC-4BFF-92A3-A29AAD7697EA}"/>
                    </a:ext>
                  </a:extLst>
                </p:cNvPr>
                <p:cNvPicPr/>
                <p:nvPr/>
              </p:nvPicPr>
              <p:blipFill>
                <a:blip r:embed="rId529"/>
                <a:stretch>
                  <a:fillRect/>
                </a:stretch>
              </p:blipFill>
              <p:spPr>
                <a:xfrm>
                  <a:off x="6788729" y="5570512"/>
                  <a:ext cx="14472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4" name="Ink 323">
                  <a:extLst>
                    <a:ext uri="{FF2B5EF4-FFF2-40B4-BE49-F238E27FC236}">
                      <a16:creationId xmlns:a16="http://schemas.microsoft.com/office/drawing/2014/main" id="{5A1AA8EB-25F5-4681-A574-2FB2F60A345C}"/>
                    </a:ext>
                  </a:extLst>
                </p14:cNvPr>
                <p14:cNvContentPartPr/>
                <p14:nvPr/>
              </p14:nvContentPartPr>
              <p14:xfrm>
                <a:off x="7032089" y="5538112"/>
                <a:ext cx="8640" cy="156240"/>
              </p14:xfrm>
            </p:contentPart>
          </mc:Choice>
          <mc:Fallback>
            <p:pic>
              <p:nvPicPr>
                <p:cNvPr id="324" name="Ink 323">
                  <a:extLst>
                    <a:ext uri="{FF2B5EF4-FFF2-40B4-BE49-F238E27FC236}">
                      <a16:creationId xmlns:a16="http://schemas.microsoft.com/office/drawing/2014/main" id="{5A1AA8EB-25F5-4681-A574-2FB2F60A345C}"/>
                    </a:ext>
                  </a:extLst>
                </p:cNvPr>
                <p:cNvPicPr/>
                <p:nvPr/>
              </p:nvPicPr>
              <p:blipFill>
                <a:blip r:embed="rId531"/>
                <a:stretch>
                  <a:fillRect/>
                </a:stretch>
              </p:blipFill>
              <p:spPr>
                <a:xfrm>
                  <a:off x="7023449" y="5529112"/>
                  <a:ext cx="262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25" name="Ink 324">
                  <a:extLst>
                    <a:ext uri="{FF2B5EF4-FFF2-40B4-BE49-F238E27FC236}">
                      <a16:creationId xmlns:a16="http://schemas.microsoft.com/office/drawing/2014/main" id="{E086BA3F-AF02-40A9-BDF2-6DE8CBC29EA8}"/>
                    </a:ext>
                  </a:extLst>
                </p14:cNvPr>
                <p14:cNvContentPartPr/>
                <p14:nvPr/>
              </p14:nvContentPartPr>
              <p14:xfrm>
                <a:off x="7069169" y="5560072"/>
                <a:ext cx="91440" cy="111600"/>
              </p14:xfrm>
            </p:contentPart>
          </mc:Choice>
          <mc:Fallback>
            <p:pic>
              <p:nvPicPr>
                <p:cNvPr id="325" name="Ink 324">
                  <a:extLst>
                    <a:ext uri="{FF2B5EF4-FFF2-40B4-BE49-F238E27FC236}">
                      <a16:creationId xmlns:a16="http://schemas.microsoft.com/office/drawing/2014/main" id="{E086BA3F-AF02-40A9-BDF2-6DE8CBC29EA8}"/>
                    </a:ext>
                  </a:extLst>
                </p:cNvPr>
                <p:cNvPicPr/>
                <p:nvPr/>
              </p:nvPicPr>
              <p:blipFill>
                <a:blip r:embed="rId533"/>
                <a:stretch>
                  <a:fillRect/>
                </a:stretch>
              </p:blipFill>
              <p:spPr>
                <a:xfrm>
                  <a:off x="7060169" y="5551432"/>
                  <a:ext cx="1090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26" name="Ink 325">
                  <a:extLst>
                    <a:ext uri="{FF2B5EF4-FFF2-40B4-BE49-F238E27FC236}">
                      <a16:creationId xmlns:a16="http://schemas.microsoft.com/office/drawing/2014/main" id="{BCC00262-7AC1-414A-8A20-CD10791818AE}"/>
                    </a:ext>
                  </a:extLst>
                </p14:cNvPr>
                <p14:cNvContentPartPr/>
                <p14:nvPr/>
              </p14:nvContentPartPr>
              <p14:xfrm>
                <a:off x="7265009" y="5610112"/>
                <a:ext cx="360" cy="360"/>
              </p14:xfrm>
            </p:contentPart>
          </mc:Choice>
          <mc:Fallback>
            <p:pic>
              <p:nvPicPr>
                <p:cNvPr id="326" name="Ink 325">
                  <a:extLst>
                    <a:ext uri="{FF2B5EF4-FFF2-40B4-BE49-F238E27FC236}">
                      <a16:creationId xmlns:a16="http://schemas.microsoft.com/office/drawing/2014/main" id="{BCC00262-7AC1-414A-8A20-CD10791818AE}"/>
                    </a:ext>
                  </a:extLst>
                </p:cNvPr>
                <p:cNvPicPr/>
                <p:nvPr/>
              </p:nvPicPr>
              <p:blipFill>
                <a:blip r:embed="rId73"/>
                <a:stretch>
                  <a:fillRect/>
                </a:stretch>
              </p:blipFill>
              <p:spPr>
                <a:xfrm>
                  <a:off x="7256009" y="5601472"/>
                  <a:ext cx="18000" cy="18000"/>
                </a:xfrm>
                <a:prstGeom prst="rect">
                  <a:avLst/>
                </a:prstGeom>
              </p:spPr>
            </p:pic>
          </mc:Fallback>
        </mc:AlternateContent>
      </p:grpSp>
      <p:grpSp>
        <p:nvGrpSpPr>
          <p:cNvPr id="335" name="Group 334">
            <a:extLst>
              <a:ext uri="{FF2B5EF4-FFF2-40B4-BE49-F238E27FC236}">
                <a16:creationId xmlns:a16="http://schemas.microsoft.com/office/drawing/2014/main" id="{153E7774-A120-4F27-825B-C17B7D441974}"/>
              </a:ext>
            </a:extLst>
          </p:cNvPr>
          <p:cNvGrpSpPr/>
          <p:nvPr/>
        </p:nvGrpSpPr>
        <p:grpSpPr>
          <a:xfrm>
            <a:off x="5223449" y="5890192"/>
            <a:ext cx="284760" cy="114120"/>
            <a:chOff x="5223449" y="5890192"/>
            <a:chExt cx="284760" cy="114120"/>
          </a:xfrm>
        </p:grpSpPr>
        <mc:AlternateContent xmlns:mc="http://schemas.openxmlformats.org/markup-compatibility/2006">
          <mc:Choice xmlns:p14="http://schemas.microsoft.com/office/powerpoint/2010/main" Requires="p14">
            <p:contentPart p14:bwMode="auto" r:id="rId535">
              <p14:nvContentPartPr>
                <p14:cNvPr id="330" name="Ink 329">
                  <a:extLst>
                    <a:ext uri="{FF2B5EF4-FFF2-40B4-BE49-F238E27FC236}">
                      <a16:creationId xmlns:a16="http://schemas.microsoft.com/office/drawing/2014/main" id="{09AE49F5-A8E9-4E46-B85F-79CA84E2922F}"/>
                    </a:ext>
                  </a:extLst>
                </p14:cNvPr>
                <p14:cNvContentPartPr/>
                <p14:nvPr/>
              </p14:nvContentPartPr>
              <p14:xfrm>
                <a:off x="5223449" y="5890192"/>
                <a:ext cx="80640" cy="108360"/>
              </p14:xfrm>
            </p:contentPart>
          </mc:Choice>
          <mc:Fallback>
            <p:pic>
              <p:nvPicPr>
                <p:cNvPr id="330" name="Ink 329">
                  <a:extLst>
                    <a:ext uri="{FF2B5EF4-FFF2-40B4-BE49-F238E27FC236}">
                      <a16:creationId xmlns:a16="http://schemas.microsoft.com/office/drawing/2014/main" id="{09AE49F5-A8E9-4E46-B85F-79CA84E2922F}"/>
                    </a:ext>
                  </a:extLst>
                </p:cNvPr>
                <p:cNvPicPr/>
                <p:nvPr/>
              </p:nvPicPr>
              <p:blipFill>
                <a:blip r:embed="rId536"/>
                <a:stretch>
                  <a:fillRect/>
                </a:stretch>
              </p:blipFill>
              <p:spPr>
                <a:xfrm>
                  <a:off x="5214809" y="5881192"/>
                  <a:ext cx="982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331" name="Ink 330">
                  <a:extLst>
                    <a:ext uri="{FF2B5EF4-FFF2-40B4-BE49-F238E27FC236}">
                      <a16:creationId xmlns:a16="http://schemas.microsoft.com/office/drawing/2014/main" id="{E0F5FA8C-A35A-41C3-90B2-825A8E6BE447}"/>
                    </a:ext>
                  </a:extLst>
                </p14:cNvPr>
                <p14:cNvContentPartPr/>
                <p14:nvPr/>
              </p14:nvContentPartPr>
              <p14:xfrm>
                <a:off x="5352689" y="5894152"/>
                <a:ext cx="155520" cy="110160"/>
              </p14:xfrm>
            </p:contentPart>
          </mc:Choice>
          <mc:Fallback>
            <p:pic>
              <p:nvPicPr>
                <p:cNvPr id="331" name="Ink 330">
                  <a:extLst>
                    <a:ext uri="{FF2B5EF4-FFF2-40B4-BE49-F238E27FC236}">
                      <a16:creationId xmlns:a16="http://schemas.microsoft.com/office/drawing/2014/main" id="{E0F5FA8C-A35A-41C3-90B2-825A8E6BE447}"/>
                    </a:ext>
                  </a:extLst>
                </p:cNvPr>
                <p:cNvPicPr/>
                <p:nvPr/>
              </p:nvPicPr>
              <p:blipFill>
                <a:blip r:embed="rId538"/>
                <a:stretch>
                  <a:fillRect/>
                </a:stretch>
              </p:blipFill>
              <p:spPr>
                <a:xfrm>
                  <a:off x="5344049" y="5885512"/>
                  <a:ext cx="173160" cy="127800"/>
                </a:xfrm>
                <a:prstGeom prst="rect">
                  <a:avLst/>
                </a:prstGeom>
              </p:spPr>
            </p:pic>
          </mc:Fallback>
        </mc:AlternateContent>
      </p:grpSp>
      <p:grpSp>
        <p:nvGrpSpPr>
          <p:cNvPr id="334" name="Group 333">
            <a:extLst>
              <a:ext uri="{FF2B5EF4-FFF2-40B4-BE49-F238E27FC236}">
                <a16:creationId xmlns:a16="http://schemas.microsoft.com/office/drawing/2014/main" id="{93695C02-0478-40D3-BA8F-2AEDB7C97864}"/>
              </a:ext>
            </a:extLst>
          </p:cNvPr>
          <p:cNvGrpSpPr/>
          <p:nvPr/>
        </p:nvGrpSpPr>
        <p:grpSpPr>
          <a:xfrm>
            <a:off x="6099689" y="5925472"/>
            <a:ext cx="33840" cy="137160"/>
            <a:chOff x="6099689" y="5925472"/>
            <a:chExt cx="33840" cy="137160"/>
          </a:xfrm>
        </p:grpSpPr>
        <mc:AlternateContent xmlns:mc="http://schemas.openxmlformats.org/markup-compatibility/2006">
          <mc:Choice xmlns:p14="http://schemas.microsoft.com/office/powerpoint/2010/main" Requires="p14">
            <p:contentPart p14:bwMode="auto" r:id="rId539">
              <p14:nvContentPartPr>
                <p14:cNvPr id="332" name="Ink 331">
                  <a:extLst>
                    <a:ext uri="{FF2B5EF4-FFF2-40B4-BE49-F238E27FC236}">
                      <a16:creationId xmlns:a16="http://schemas.microsoft.com/office/drawing/2014/main" id="{063CE55F-F3F0-46C9-B0C7-F7E67E4EBB28}"/>
                    </a:ext>
                  </a:extLst>
                </p14:cNvPr>
                <p14:cNvContentPartPr/>
                <p14:nvPr/>
              </p14:nvContentPartPr>
              <p14:xfrm>
                <a:off x="6109049" y="5925472"/>
                <a:ext cx="11520" cy="28800"/>
              </p14:xfrm>
            </p:contentPart>
          </mc:Choice>
          <mc:Fallback>
            <p:pic>
              <p:nvPicPr>
                <p:cNvPr id="332" name="Ink 331">
                  <a:extLst>
                    <a:ext uri="{FF2B5EF4-FFF2-40B4-BE49-F238E27FC236}">
                      <a16:creationId xmlns:a16="http://schemas.microsoft.com/office/drawing/2014/main" id="{063CE55F-F3F0-46C9-B0C7-F7E67E4EBB28}"/>
                    </a:ext>
                  </a:extLst>
                </p:cNvPr>
                <p:cNvPicPr/>
                <p:nvPr/>
              </p:nvPicPr>
              <p:blipFill>
                <a:blip r:embed="rId540"/>
                <a:stretch>
                  <a:fillRect/>
                </a:stretch>
              </p:blipFill>
              <p:spPr>
                <a:xfrm>
                  <a:off x="6100409" y="5916472"/>
                  <a:ext cx="291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333" name="Ink 332">
                  <a:extLst>
                    <a:ext uri="{FF2B5EF4-FFF2-40B4-BE49-F238E27FC236}">
                      <a16:creationId xmlns:a16="http://schemas.microsoft.com/office/drawing/2014/main" id="{042E4902-03BE-4AAD-B960-09010B41778D}"/>
                    </a:ext>
                  </a:extLst>
                </p14:cNvPr>
                <p14:cNvContentPartPr/>
                <p14:nvPr/>
              </p14:nvContentPartPr>
              <p14:xfrm>
                <a:off x="6099689" y="6004312"/>
                <a:ext cx="33840" cy="58320"/>
              </p14:xfrm>
            </p:contentPart>
          </mc:Choice>
          <mc:Fallback>
            <p:pic>
              <p:nvPicPr>
                <p:cNvPr id="333" name="Ink 332">
                  <a:extLst>
                    <a:ext uri="{FF2B5EF4-FFF2-40B4-BE49-F238E27FC236}">
                      <a16:creationId xmlns:a16="http://schemas.microsoft.com/office/drawing/2014/main" id="{042E4902-03BE-4AAD-B960-09010B41778D}"/>
                    </a:ext>
                  </a:extLst>
                </p:cNvPr>
                <p:cNvPicPr/>
                <p:nvPr/>
              </p:nvPicPr>
              <p:blipFill>
                <a:blip r:embed="rId542"/>
                <a:stretch>
                  <a:fillRect/>
                </a:stretch>
              </p:blipFill>
              <p:spPr>
                <a:xfrm>
                  <a:off x="6091049" y="5995312"/>
                  <a:ext cx="51480" cy="75960"/>
                </a:xfrm>
                <a:prstGeom prst="rect">
                  <a:avLst/>
                </a:prstGeom>
              </p:spPr>
            </p:pic>
          </mc:Fallback>
        </mc:AlternateContent>
      </p:grpSp>
      <p:grpSp>
        <p:nvGrpSpPr>
          <p:cNvPr id="342" name="Group 341">
            <a:extLst>
              <a:ext uri="{FF2B5EF4-FFF2-40B4-BE49-F238E27FC236}">
                <a16:creationId xmlns:a16="http://schemas.microsoft.com/office/drawing/2014/main" id="{087750E1-4D0C-4DC7-994F-99168B95C762}"/>
              </a:ext>
            </a:extLst>
          </p:cNvPr>
          <p:cNvGrpSpPr/>
          <p:nvPr/>
        </p:nvGrpSpPr>
        <p:grpSpPr>
          <a:xfrm>
            <a:off x="6492089" y="5843752"/>
            <a:ext cx="740160" cy="223200"/>
            <a:chOff x="6492089" y="5843752"/>
            <a:chExt cx="740160" cy="223200"/>
          </a:xfrm>
        </p:grpSpPr>
        <mc:AlternateContent xmlns:mc="http://schemas.openxmlformats.org/markup-compatibility/2006">
          <mc:Choice xmlns:p14="http://schemas.microsoft.com/office/powerpoint/2010/main" Requires="p14">
            <p:contentPart p14:bwMode="auto" r:id="rId543">
              <p14:nvContentPartPr>
                <p14:cNvPr id="336" name="Ink 335">
                  <a:extLst>
                    <a:ext uri="{FF2B5EF4-FFF2-40B4-BE49-F238E27FC236}">
                      <a16:creationId xmlns:a16="http://schemas.microsoft.com/office/drawing/2014/main" id="{B78DB0D0-06D4-4161-A456-4994805282CA}"/>
                    </a:ext>
                  </a:extLst>
                </p14:cNvPr>
                <p14:cNvContentPartPr/>
                <p14:nvPr/>
              </p14:nvContentPartPr>
              <p14:xfrm>
                <a:off x="6492089" y="5843752"/>
                <a:ext cx="22680" cy="138600"/>
              </p14:xfrm>
            </p:contentPart>
          </mc:Choice>
          <mc:Fallback>
            <p:pic>
              <p:nvPicPr>
                <p:cNvPr id="336" name="Ink 335">
                  <a:extLst>
                    <a:ext uri="{FF2B5EF4-FFF2-40B4-BE49-F238E27FC236}">
                      <a16:creationId xmlns:a16="http://schemas.microsoft.com/office/drawing/2014/main" id="{B78DB0D0-06D4-4161-A456-4994805282CA}"/>
                    </a:ext>
                  </a:extLst>
                </p:cNvPr>
                <p:cNvPicPr/>
                <p:nvPr/>
              </p:nvPicPr>
              <p:blipFill>
                <a:blip r:embed="rId544"/>
                <a:stretch>
                  <a:fillRect/>
                </a:stretch>
              </p:blipFill>
              <p:spPr>
                <a:xfrm>
                  <a:off x="6483089" y="5835112"/>
                  <a:ext cx="403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337" name="Ink 336">
                  <a:extLst>
                    <a:ext uri="{FF2B5EF4-FFF2-40B4-BE49-F238E27FC236}">
                      <a16:creationId xmlns:a16="http://schemas.microsoft.com/office/drawing/2014/main" id="{FDAAB548-97EA-43AD-AEF9-01CD260AD01D}"/>
                    </a:ext>
                  </a:extLst>
                </p14:cNvPr>
                <p14:cNvContentPartPr/>
                <p14:nvPr/>
              </p14:nvContentPartPr>
              <p14:xfrm>
                <a:off x="6579569" y="5870032"/>
                <a:ext cx="1440" cy="99000"/>
              </p14:xfrm>
            </p:contentPart>
          </mc:Choice>
          <mc:Fallback>
            <p:pic>
              <p:nvPicPr>
                <p:cNvPr id="337" name="Ink 336">
                  <a:extLst>
                    <a:ext uri="{FF2B5EF4-FFF2-40B4-BE49-F238E27FC236}">
                      <a16:creationId xmlns:a16="http://schemas.microsoft.com/office/drawing/2014/main" id="{FDAAB548-97EA-43AD-AEF9-01CD260AD01D}"/>
                    </a:ext>
                  </a:extLst>
                </p:cNvPr>
                <p:cNvPicPr/>
                <p:nvPr/>
              </p:nvPicPr>
              <p:blipFill>
                <a:blip r:embed="rId546"/>
                <a:stretch>
                  <a:fillRect/>
                </a:stretch>
              </p:blipFill>
              <p:spPr>
                <a:xfrm>
                  <a:off x="6570569" y="5861032"/>
                  <a:ext cx="190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338" name="Ink 337">
                  <a:extLst>
                    <a:ext uri="{FF2B5EF4-FFF2-40B4-BE49-F238E27FC236}">
                      <a16:creationId xmlns:a16="http://schemas.microsoft.com/office/drawing/2014/main" id="{38C01303-C4D7-44FA-A445-E658D4962D90}"/>
                    </a:ext>
                  </a:extLst>
                </p14:cNvPr>
                <p14:cNvContentPartPr/>
                <p14:nvPr/>
              </p14:nvContentPartPr>
              <p14:xfrm>
                <a:off x="6579569" y="5880832"/>
                <a:ext cx="367200" cy="125640"/>
              </p14:xfrm>
            </p:contentPart>
          </mc:Choice>
          <mc:Fallback>
            <p:pic>
              <p:nvPicPr>
                <p:cNvPr id="338" name="Ink 337">
                  <a:extLst>
                    <a:ext uri="{FF2B5EF4-FFF2-40B4-BE49-F238E27FC236}">
                      <a16:creationId xmlns:a16="http://schemas.microsoft.com/office/drawing/2014/main" id="{38C01303-C4D7-44FA-A445-E658D4962D90}"/>
                    </a:ext>
                  </a:extLst>
                </p:cNvPr>
                <p:cNvPicPr/>
                <p:nvPr/>
              </p:nvPicPr>
              <p:blipFill>
                <a:blip r:embed="rId548"/>
                <a:stretch>
                  <a:fillRect/>
                </a:stretch>
              </p:blipFill>
              <p:spPr>
                <a:xfrm>
                  <a:off x="6570569" y="5872192"/>
                  <a:ext cx="3848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549">
              <p14:nvContentPartPr>
                <p14:cNvPr id="339" name="Ink 338">
                  <a:extLst>
                    <a:ext uri="{FF2B5EF4-FFF2-40B4-BE49-F238E27FC236}">
                      <a16:creationId xmlns:a16="http://schemas.microsoft.com/office/drawing/2014/main" id="{A1860A56-92AC-4656-859D-8EF080B08804}"/>
                    </a:ext>
                  </a:extLst>
                </p14:cNvPr>
                <p14:cNvContentPartPr/>
                <p14:nvPr/>
              </p14:nvContentPartPr>
              <p14:xfrm>
                <a:off x="6865409" y="5999992"/>
                <a:ext cx="95400" cy="7920"/>
              </p14:xfrm>
            </p:contentPart>
          </mc:Choice>
          <mc:Fallback>
            <p:pic>
              <p:nvPicPr>
                <p:cNvPr id="339" name="Ink 338">
                  <a:extLst>
                    <a:ext uri="{FF2B5EF4-FFF2-40B4-BE49-F238E27FC236}">
                      <a16:creationId xmlns:a16="http://schemas.microsoft.com/office/drawing/2014/main" id="{A1860A56-92AC-4656-859D-8EF080B08804}"/>
                    </a:ext>
                  </a:extLst>
                </p:cNvPr>
                <p:cNvPicPr/>
                <p:nvPr/>
              </p:nvPicPr>
              <p:blipFill>
                <a:blip r:embed="rId550"/>
                <a:stretch>
                  <a:fillRect/>
                </a:stretch>
              </p:blipFill>
              <p:spPr>
                <a:xfrm>
                  <a:off x="6856769" y="5990992"/>
                  <a:ext cx="1130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340" name="Ink 339">
                  <a:extLst>
                    <a:ext uri="{FF2B5EF4-FFF2-40B4-BE49-F238E27FC236}">
                      <a16:creationId xmlns:a16="http://schemas.microsoft.com/office/drawing/2014/main" id="{36B64D2E-BCAA-4B8B-8149-9A75C8D86528}"/>
                    </a:ext>
                  </a:extLst>
                </p14:cNvPr>
                <p14:cNvContentPartPr/>
                <p14:nvPr/>
              </p14:nvContentPartPr>
              <p14:xfrm>
                <a:off x="7035329" y="5909632"/>
                <a:ext cx="90720" cy="130320"/>
              </p14:xfrm>
            </p:contentPart>
          </mc:Choice>
          <mc:Fallback>
            <p:pic>
              <p:nvPicPr>
                <p:cNvPr id="340" name="Ink 339">
                  <a:extLst>
                    <a:ext uri="{FF2B5EF4-FFF2-40B4-BE49-F238E27FC236}">
                      <a16:creationId xmlns:a16="http://schemas.microsoft.com/office/drawing/2014/main" id="{36B64D2E-BCAA-4B8B-8149-9A75C8D86528}"/>
                    </a:ext>
                  </a:extLst>
                </p:cNvPr>
                <p:cNvPicPr/>
                <p:nvPr/>
              </p:nvPicPr>
              <p:blipFill>
                <a:blip r:embed="rId552"/>
                <a:stretch>
                  <a:fillRect/>
                </a:stretch>
              </p:blipFill>
              <p:spPr>
                <a:xfrm>
                  <a:off x="7026329" y="5900632"/>
                  <a:ext cx="1083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341" name="Ink 340">
                  <a:extLst>
                    <a:ext uri="{FF2B5EF4-FFF2-40B4-BE49-F238E27FC236}">
                      <a16:creationId xmlns:a16="http://schemas.microsoft.com/office/drawing/2014/main" id="{38FFF424-57B7-4469-B9B3-19B21998A8D5}"/>
                    </a:ext>
                  </a:extLst>
                </p14:cNvPr>
                <p14:cNvContentPartPr/>
                <p14:nvPr/>
              </p14:nvContentPartPr>
              <p14:xfrm>
                <a:off x="7107689" y="5931232"/>
                <a:ext cx="124560" cy="135720"/>
              </p14:xfrm>
            </p:contentPart>
          </mc:Choice>
          <mc:Fallback>
            <p:pic>
              <p:nvPicPr>
                <p:cNvPr id="341" name="Ink 340">
                  <a:extLst>
                    <a:ext uri="{FF2B5EF4-FFF2-40B4-BE49-F238E27FC236}">
                      <a16:creationId xmlns:a16="http://schemas.microsoft.com/office/drawing/2014/main" id="{38FFF424-57B7-4469-B9B3-19B21998A8D5}"/>
                    </a:ext>
                  </a:extLst>
                </p:cNvPr>
                <p:cNvPicPr/>
                <p:nvPr/>
              </p:nvPicPr>
              <p:blipFill>
                <a:blip r:embed="rId554"/>
                <a:stretch>
                  <a:fillRect/>
                </a:stretch>
              </p:blipFill>
              <p:spPr>
                <a:xfrm>
                  <a:off x="7098689" y="5922232"/>
                  <a:ext cx="142200" cy="153360"/>
                </a:xfrm>
                <a:prstGeom prst="rect">
                  <a:avLst/>
                </a:prstGeom>
              </p:spPr>
            </p:pic>
          </mc:Fallback>
        </mc:AlternateContent>
      </p:grpSp>
      <p:grpSp>
        <p:nvGrpSpPr>
          <p:cNvPr id="353" name="Group 352">
            <a:extLst>
              <a:ext uri="{FF2B5EF4-FFF2-40B4-BE49-F238E27FC236}">
                <a16:creationId xmlns:a16="http://schemas.microsoft.com/office/drawing/2014/main" id="{63B59DCA-3E8B-4401-8A7D-54AFB2480550}"/>
              </a:ext>
            </a:extLst>
          </p:cNvPr>
          <p:cNvGrpSpPr/>
          <p:nvPr/>
        </p:nvGrpSpPr>
        <p:grpSpPr>
          <a:xfrm>
            <a:off x="10762049" y="-17768"/>
            <a:ext cx="1315800" cy="956160"/>
            <a:chOff x="10762049" y="-17768"/>
            <a:chExt cx="1315800" cy="956160"/>
          </a:xfrm>
        </p:grpSpPr>
        <mc:AlternateContent xmlns:mc="http://schemas.openxmlformats.org/markup-compatibility/2006">
          <mc:Choice xmlns:p14="http://schemas.microsoft.com/office/powerpoint/2010/main" Requires="p14">
            <p:contentPart p14:bwMode="auto" r:id="rId555">
              <p14:nvContentPartPr>
                <p14:cNvPr id="343" name="Ink 342">
                  <a:extLst>
                    <a:ext uri="{FF2B5EF4-FFF2-40B4-BE49-F238E27FC236}">
                      <a16:creationId xmlns:a16="http://schemas.microsoft.com/office/drawing/2014/main" id="{4A953CBD-D827-4A68-AD28-342C11B924DD}"/>
                    </a:ext>
                  </a:extLst>
                </p14:cNvPr>
                <p14:cNvContentPartPr/>
                <p14:nvPr/>
              </p14:nvContentPartPr>
              <p14:xfrm>
                <a:off x="11118089" y="297232"/>
                <a:ext cx="64080" cy="286920"/>
              </p14:xfrm>
            </p:contentPart>
          </mc:Choice>
          <mc:Fallback>
            <p:pic>
              <p:nvPicPr>
                <p:cNvPr id="343" name="Ink 342">
                  <a:extLst>
                    <a:ext uri="{FF2B5EF4-FFF2-40B4-BE49-F238E27FC236}">
                      <a16:creationId xmlns:a16="http://schemas.microsoft.com/office/drawing/2014/main" id="{4A953CBD-D827-4A68-AD28-342C11B924DD}"/>
                    </a:ext>
                  </a:extLst>
                </p:cNvPr>
                <p:cNvPicPr/>
                <p:nvPr/>
              </p:nvPicPr>
              <p:blipFill>
                <a:blip r:embed="rId556"/>
                <a:stretch>
                  <a:fillRect/>
                </a:stretch>
              </p:blipFill>
              <p:spPr>
                <a:xfrm>
                  <a:off x="11109089" y="288592"/>
                  <a:ext cx="817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344" name="Ink 343">
                  <a:extLst>
                    <a:ext uri="{FF2B5EF4-FFF2-40B4-BE49-F238E27FC236}">
                      <a16:creationId xmlns:a16="http://schemas.microsoft.com/office/drawing/2014/main" id="{01AF5F33-E44D-459E-A5BC-6591B688E230}"/>
                    </a:ext>
                  </a:extLst>
                </p14:cNvPr>
                <p14:cNvContentPartPr/>
                <p14:nvPr/>
              </p14:nvContentPartPr>
              <p14:xfrm>
                <a:off x="11099729" y="310552"/>
                <a:ext cx="93600" cy="66600"/>
              </p14:xfrm>
            </p:contentPart>
          </mc:Choice>
          <mc:Fallback>
            <p:pic>
              <p:nvPicPr>
                <p:cNvPr id="344" name="Ink 343">
                  <a:extLst>
                    <a:ext uri="{FF2B5EF4-FFF2-40B4-BE49-F238E27FC236}">
                      <a16:creationId xmlns:a16="http://schemas.microsoft.com/office/drawing/2014/main" id="{01AF5F33-E44D-459E-A5BC-6591B688E230}"/>
                    </a:ext>
                  </a:extLst>
                </p:cNvPr>
                <p:cNvPicPr/>
                <p:nvPr/>
              </p:nvPicPr>
              <p:blipFill>
                <a:blip r:embed="rId558"/>
                <a:stretch>
                  <a:fillRect/>
                </a:stretch>
              </p:blipFill>
              <p:spPr>
                <a:xfrm>
                  <a:off x="11090729" y="301912"/>
                  <a:ext cx="1112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345" name="Ink 344">
                  <a:extLst>
                    <a:ext uri="{FF2B5EF4-FFF2-40B4-BE49-F238E27FC236}">
                      <a16:creationId xmlns:a16="http://schemas.microsoft.com/office/drawing/2014/main" id="{C77C4580-F9B1-4D1C-B2AD-9CF79B581114}"/>
                    </a:ext>
                  </a:extLst>
                </p14:cNvPr>
                <p14:cNvContentPartPr/>
                <p14:nvPr/>
              </p14:nvContentPartPr>
              <p14:xfrm>
                <a:off x="11192609" y="302272"/>
                <a:ext cx="66600" cy="248760"/>
              </p14:xfrm>
            </p:contentPart>
          </mc:Choice>
          <mc:Fallback>
            <p:pic>
              <p:nvPicPr>
                <p:cNvPr id="345" name="Ink 344">
                  <a:extLst>
                    <a:ext uri="{FF2B5EF4-FFF2-40B4-BE49-F238E27FC236}">
                      <a16:creationId xmlns:a16="http://schemas.microsoft.com/office/drawing/2014/main" id="{C77C4580-F9B1-4D1C-B2AD-9CF79B581114}"/>
                    </a:ext>
                  </a:extLst>
                </p:cNvPr>
                <p:cNvPicPr/>
                <p:nvPr/>
              </p:nvPicPr>
              <p:blipFill>
                <a:blip r:embed="rId560"/>
                <a:stretch>
                  <a:fillRect/>
                </a:stretch>
              </p:blipFill>
              <p:spPr>
                <a:xfrm>
                  <a:off x="11183969" y="293272"/>
                  <a:ext cx="842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346" name="Ink 345">
                  <a:extLst>
                    <a:ext uri="{FF2B5EF4-FFF2-40B4-BE49-F238E27FC236}">
                      <a16:creationId xmlns:a16="http://schemas.microsoft.com/office/drawing/2014/main" id="{11998DF3-FEC7-4F94-AC11-387158C269B8}"/>
                    </a:ext>
                  </a:extLst>
                </p14:cNvPr>
                <p14:cNvContentPartPr/>
                <p14:nvPr/>
              </p14:nvContentPartPr>
              <p14:xfrm>
                <a:off x="11204129" y="309832"/>
                <a:ext cx="81360" cy="74880"/>
              </p14:xfrm>
            </p:contentPart>
          </mc:Choice>
          <mc:Fallback>
            <p:pic>
              <p:nvPicPr>
                <p:cNvPr id="346" name="Ink 345">
                  <a:extLst>
                    <a:ext uri="{FF2B5EF4-FFF2-40B4-BE49-F238E27FC236}">
                      <a16:creationId xmlns:a16="http://schemas.microsoft.com/office/drawing/2014/main" id="{11998DF3-FEC7-4F94-AC11-387158C269B8}"/>
                    </a:ext>
                  </a:extLst>
                </p:cNvPr>
                <p:cNvPicPr/>
                <p:nvPr/>
              </p:nvPicPr>
              <p:blipFill>
                <a:blip r:embed="rId562"/>
                <a:stretch>
                  <a:fillRect/>
                </a:stretch>
              </p:blipFill>
              <p:spPr>
                <a:xfrm>
                  <a:off x="11195129" y="301192"/>
                  <a:ext cx="990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347" name="Ink 346">
                  <a:extLst>
                    <a:ext uri="{FF2B5EF4-FFF2-40B4-BE49-F238E27FC236}">
                      <a16:creationId xmlns:a16="http://schemas.microsoft.com/office/drawing/2014/main" id="{B074672E-ECF7-426B-A49C-285F90E625F6}"/>
                    </a:ext>
                  </a:extLst>
                </p14:cNvPr>
                <p14:cNvContentPartPr/>
                <p14:nvPr/>
              </p14:nvContentPartPr>
              <p14:xfrm>
                <a:off x="11358569" y="293992"/>
                <a:ext cx="105480" cy="232920"/>
              </p14:xfrm>
            </p:contentPart>
          </mc:Choice>
          <mc:Fallback>
            <p:pic>
              <p:nvPicPr>
                <p:cNvPr id="347" name="Ink 346">
                  <a:extLst>
                    <a:ext uri="{FF2B5EF4-FFF2-40B4-BE49-F238E27FC236}">
                      <a16:creationId xmlns:a16="http://schemas.microsoft.com/office/drawing/2014/main" id="{B074672E-ECF7-426B-A49C-285F90E625F6}"/>
                    </a:ext>
                  </a:extLst>
                </p:cNvPr>
                <p:cNvPicPr/>
                <p:nvPr/>
              </p:nvPicPr>
              <p:blipFill>
                <a:blip r:embed="rId564"/>
                <a:stretch>
                  <a:fillRect/>
                </a:stretch>
              </p:blipFill>
              <p:spPr>
                <a:xfrm>
                  <a:off x="11349929" y="285352"/>
                  <a:ext cx="1231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348" name="Ink 347">
                  <a:extLst>
                    <a:ext uri="{FF2B5EF4-FFF2-40B4-BE49-F238E27FC236}">
                      <a16:creationId xmlns:a16="http://schemas.microsoft.com/office/drawing/2014/main" id="{FE1DFECB-57B6-4DD6-BB03-C9B2BBB63A17}"/>
                    </a:ext>
                  </a:extLst>
                </p14:cNvPr>
                <p14:cNvContentPartPr/>
                <p14:nvPr/>
              </p14:nvContentPartPr>
              <p14:xfrm>
                <a:off x="11318609" y="338632"/>
                <a:ext cx="389520" cy="200520"/>
              </p14:xfrm>
            </p:contentPart>
          </mc:Choice>
          <mc:Fallback>
            <p:pic>
              <p:nvPicPr>
                <p:cNvPr id="348" name="Ink 347">
                  <a:extLst>
                    <a:ext uri="{FF2B5EF4-FFF2-40B4-BE49-F238E27FC236}">
                      <a16:creationId xmlns:a16="http://schemas.microsoft.com/office/drawing/2014/main" id="{FE1DFECB-57B6-4DD6-BB03-C9B2BBB63A17}"/>
                    </a:ext>
                  </a:extLst>
                </p:cNvPr>
                <p:cNvPicPr/>
                <p:nvPr/>
              </p:nvPicPr>
              <p:blipFill>
                <a:blip r:embed="rId566"/>
                <a:stretch>
                  <a:fillRect/>
                </a:stretch>
              </p:blipFill>
              <p:spPr>
                <a:xfrm>
                  <a:off x="11309609" y="329992"/>
                  <a:ext cx="4071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349" name="Ink 348">
                  <a:extLst>
                    <a:ext uri="{FF2B5EF4-FFF2-40B4-BE49-F238E27FC236}">
                      <a16:creationId xmlns:a16="http://schemas.microsoft.com/office/drawing/2014/main" id="{B49F66E7-9DB5-477E-860F-3660458ABCCF}"/>
                    </a:ext>
                  </a:extLst>
                </p14:cNvPr>
                <p14:cNvContentPartPr/>
                <p14:nvPr/>
              </p14:nvContentPartPr>
              <p14:xfrm>
                <a:off x="10762049" y="-17768"/>
                <a:ext cx="1315800" cy="855360"/>
              </p14:xfrm>
            </p:contentPart>
          </mc:Choice>
          <mc:Fallback>
            <p:pic>
              <p:nvPicPr>
                <p:cNvPr id="349" name="Ink 348">
                  <a:extLst>
                    <a:ext uri="{FF2B5EF4-FFF2-40B4-BE49-F238E27FC236}">
                      <a16:creationId xmlns:a16="http://schemas.microsoft.com/office/drawing/2014/main" id="{B49F66E7-9DB5-477E-860F-3660458ABCCF}"/>
                    </a:ext>
                  </a:extLst>
                </p:cNvPr>
                <p:cNvPicPr/>
                <p:nvPr/>
              </p:nvPicPr>
              <p:blipFill>
                <a:blip r:embed="rId568"/>
                <a:stretch>
                  <a:fillRect/>
                </a:stretch>
              </p:blipFill>
              <p:spPr>
                <a:xfrm>
                  <a:off x="10753409" y="-26408"/>
                  <a:ext cx="1333440" cy="87300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351" name="Ink 350">
                  <a:extLst>
                    <a:ext uri="{FF2B5EF4-FFF2-40B4-BE49-F238E27FC236}">
                      <a16:creationId xmlns:a16="http://schemas.microsoft.com/office/drawing/2014/main" id="{6F5C6DE3-8ED9-4E7E-8E4B-A45127742C2A}"/>
                    </a:ext>
                  </a:extLst>
                </p14:cNvPr>
                <p14:cNvContentPartPr/>
                <p14:nvPr/>
              </p14:nvContentPartPr>
              <p14:xfrm>
                <a:off x="11003249" y="859912"/>
                <a:ext cx="708480" cy="24840"/>
              </p14:xfrm>
            </p:contentPart>
          </mc:Choice>
          <mc:Fallback>
            <p:pic>
              <p:nvPicPr>
                <p:cNvPr id="351" name="Ink 350">
                  <a:extLst>
                    <a:ext uri="{FF2B5EF4-FFF2-40B4-BE49-F238E27FC236}">
                      <a16:creationId xmlns:a16="http://schemas.microsoft.com/office/drawing/2014/main" id="{6F5C6DE3-8ED9-4E7E-8E4B-A45127742C2A}"/>
                    </a:ext>
                  </a:extLst>
                </p:cNvPr>
                <p:cNvPicPr/>
                <p:nvPr/>
              </p:nvPicPr>
              <p:blipFill>
                <a:blip r:embed="rId570"/>
                <a:stretch>
                  <a:fillRect/>
                </a:stretch>
              </p:blipFill>
              <p:spPr>
                <a:xfrm>
                  <a:off x="10994609" y="850912"/>
                  <a:ext cx="7261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352" name="Ink 351">
                  <a:extLst>
                    <a:ext uri="{FF2B5EF4-FFF2-40B4-BE49-F238E27FC236}">
                      <a16:creationId xmlns:a16="http://schemas.microsoft.com/office/drawing/2014/main" id="{AE61E840-8672-4832-9A99-15877786C541}"/>
                    </a:ext>
                  </a:extLst>
                </p14:cNvPr>
                <p14:cNvContentPartPr/>
                <p14:nvPr/>
              </p14:nvContentPartPr>
              <p14:xfrm>
                <a:off x="10904249" y="907792"/>
                <a:ext cx="796680" cy="30600"/>
              </p14:xfrm>
            </p:contentPart>
          </mc:Choice>
          <mc:Fallback>
            <p:pic>
              <p:nvPicPr>
                <p:cNvPr id="352" name="Ink 351">
                  <a:extLst>
                    <a:ext uri="{FF2B5EF4-FFF2-40B4-BE49-F238E27FC236}">
                      <a16:creationId xmlns:a16="http://schemas.microsoft.com/office/drawing/2014/main" id="{AE61E840-8672-4832-9A99-15877786C541}"/>
                    </a:ext>
                  </a:extLst>
                </p:cNvPr>
                <p:cNvPicPr/>
                <p:nvPr/>
              </p:nvPicPr>
              <p:blipFill>
                <a:blip r:embed="rId572"/>
                <a:stretch>
                  <a:fillRect/>
                </a:stretch>
              </p:blipFill>
              <p:spPr>
                <a:xfrm>
                  <a:off x="10895609" y="898792"/>
                  <a:ext cx="814320" cy="48240"/>
                </a:xfrm>
                <a:prstGeom prst="rect">
                  <a:avLst/>
                </a:prstGeom>
              </p:spPr>
            </p:pic>
          </mc:Fallback>
        </mc:AlternateContent>
      </p:grpSp>
    </p:spTree>
    <p:extLst>
      <p:ext uri="{BB962C8B-B14F-4D97-AF65-F5344CB8AC3E}">
        <p14:creationId xmlns:p14="http://schemas.microsoft.com/office/powerpoint/2010/main" val="274986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6EEE3-998E-4DBE-A5A2-81E814C9D57B}"/>
              </a:ext>
            </a:extLst>
          </p:cNvPr>
          <p:cNvSpPr/>
          <p:nvPr/>
        </p:nvSpPr>
        <p:spPr>
          <a:xfrm>
            <a:off x="3645582" y="116821"/>
            <a:ext cx="3974418" cy="369332"/>
          </a:xfrm>
          <a:prstGeom prst="rect">
            <a:avLst/>
          </a:prstGeom>
        </p:spPr>
        <p:txBody>
          <a:bodyPr wrap="square">
            <a:spAutoFit/>
          </a:bodyPr>
          <a:lstStyle/>
          <a:p>
            <a:r>
              <a:rPr lang="en-US" b="1" dirty="0">
                <a:solidFill>
                  <a:srgbClr val="404041"/>
                </a:solidFill>
                <a:latin typeface="Lato"/>
              </a:rPr>
              <a:t>Power Triangle of an AC Circuit</a:t>
            </a:r>
          </a:p>
        </p:txBody>
      </p:sp>
      <p:pic>
        <p:nvPicPr>
          <p:cNvPr id="7170" name="Picture 2" descr="power triangle of an ac circuit">
            <a:extLst>
              <a:ext uri="{FF2B5EF4-FFF2-40B4-BE49-F238E27FC236}">
                <a16:creationId xmlns:a16="http://schemas.microsoft.com/office/drawing/2014/main" id="{132DF824-AEB2-4019-9EDD-EE4C88539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32" y="758066"/>
            <a:ext cx="5118459" cy="24986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83D0B0D-AD0B-4CA2-A9AE-077E44895C47}"/>
              </a:ext>
            </a:extLst>
          </p:cNvPr>
          <p:cNvSpPr/>
          <p:nvPr/>
        </p:nvSpPr>
        <p:spPr>
          <a:xfrm>
            <a:off x="5764695" y="758066"/>
            <a:ext cx="6096000" cy="2308324"/>
          </a:xfrm>
          <a:prstGeom prst="rect">
            <a:avLst/>
          </a:prstGeom>
        </p:spPr>
        <p:txBody>
          <a:bodyPr>
            <a:spAutoFit/>
          </a:bodyPr>
          <a:lstStyle/>
          <a:p>
            <a:pPr>
              <a:buFont typeface="Arial" panose="020B0604020202020204" pitchFamily="34" charset="0"/>
              <a:buChar char="•"/>
            </a:pPr>
            <a:r>
              <a:rPr lang="en-US" b="1" dirty="0">
                <a:solidFill>
                  <a:srgbClr val="414042"/>
                </a:solidFill>
                <a:latin typeface="Lato"/>
              </a:rPr>
              <a:t>P</a:t>
            </a:r>
            <a:r>
              <a:rPr lang="en-US" dirty="0">
                <a:solidFill>
                  <a:srgbClr val="414042"/>
                </a:solidFill>
                <a:latin typeface="Lato"/>
              </a:rPr>
              <a:t> is the I</a:t>
            </a:r>
            <a:r>
              <a:rPr lang="en-US" baseline="30000" dirty="0">
                <a:solidFill>
                  <a:srgbClr val="414042"/>
                </a:solidFill>
                <a:latin typeface="Lato"/>
              </a:rPr>
              <a:t>2</a:t>
            </a:r>
            <a:r>
              <a:rPr lang="en-US" dirty="0">
                <a:solidFill>
                  <a:srgbClr val="414042"/>
                </a:solidFill>
                <a:latin typeface="Lato"/>
              </a:rPr>
              <a:t>*R or Real power that performs work measured in watts, W</a:t>
            </a:r>
          </a:p>
          <a:p>
            <a:pPr>
              <a:buFont typeface="Arial" panose="020B0604020202020204" pitchFamily="34" charset="0"/>
              <a:buChar char="•"/>
            </a:pPr>
            <a:r>
              <a:rPr lang="en-US" b="1" dirty="0">
                <a:solidFill>
                  <a:srgbClr val="414042"/>
                </a:solidFill>
                <a:latin typeface="Lato"/>
              </a:rPr>
              <a:t>Q</a:t>
            </a:r>
            <a:r>
              <a:rPr lang="en-US" dirty="0">
                <a:solidFill>
                  <a:srgbClr val="414042"/>
                </a:solidFill>
                <a:latin typeface="Lato"/>
              </a:rPr>
              <a:t> is the I</a:t>
            </a:r>
            <a:r>
              <a:rPr lang="en-US" baseline="30000" dirty="0">
                <a:solidFill>
                  <a:srgbClr val="414042"/>
                </a:solidFill>
                <a:latin typeface="Lato"/>
              </a:rPr>
              <a:t>2</a:t>
            </a:r>
            <a:r>
              <a:rPr lang="en-US" dirty="0">
                <a:solidFill>
                  <a:srgbClr val="414042"/>
                </a:solidFill>
                <a:latin typeface="Lato"/>
              </a:rPr>
              <a:t>*X or Reactive power measured in volt-amperes reactive, </a:t>
            </a:r>
            <a:r>
              <a:rPr lang="en-US" dirty="0" err="1">
                <a:solidFill>
                  <a:srgbClr val="414042"/>
                </a:solidFill>
                <a:latin typeface="Lato"/>
              </a:rPr>
              <a:t>VAr</a:t>
            </a:r>
            <a:endParaRPr lang="en-US" dirty="0">
              <a:solidFill>
                <a:srgbClr val="414042"/>
              </a:solidFill>
              <a:latin typeface="Lato"/>
            </a:endParaRPr>
          </a:p>
          <a:p>
            <a:pPr>
              <a:buFont typeface="Arial" panose="020B0604020202020204" pitchFamily="34" charset="0"/>
              <a:buChar char="•"/>
            </a:pPr>
            <a:r>
              <a:rPr lang="en-US" b="1" dirty="0">
                <a:solidFill>
                  <a:srgbClr val="414042"/>
                </a:solidFill>
                <a:latin typeface="Lato"/>
              </a:rPr>
              <a:t>S</a:t>
            </a:r>
            <a:r>
              <a:rPr lang="en-US" dirty="0">
                <a:solidFill>
                  <a:srgbClr val="414042"/>
                </a:solidFill>
                <a:latin typeface="Lato"/>
              </a:rPr>
              <a:t> is the I</a:t>
            </a:r>
            <a:r>
              <a:rPr lang="en-US" baseline="30000" dirty="0">
                <a:solidFill>
                  <a:srgbClr val="414042"/>
                </a:solidFill>
                <a:latin typeface="Lato"/>
              </a:rPr>
              <a:t>2</a:t>
            </a:r>
            <a:r>
              <a:rPr lang="en-US" dirty="0">
                <a:solidFill>
                  <a:srgbClr val="414042"/>
                </a:solidFill>
                <a:latin typeface="Lato"/>
              </a:rPr>
              <a:t>*Z or Apparent power measured in volt-amperes, VA</a:t>
            </a:r>
          </a:p>
          <a:p>
            <a:pPr>
              <a:buFont typeface="Arial" panose="020B0604020202020204" pitchFamily="34" charset="0"/>
              <a:buChar char="•"/>
            </a:pPr>
            <a:r>
              <a:rPr lang="en-US" b="1" dirty="0">
                <a:solidFill>
                  <a:srgbClr val="414042"/>
                </a:solidFill>
                <a:latin typeface="Lato"/>
              </a:rPr>
              <a:t>Φ</a:t>
            </a:r>
            <a:r>
              <a:rPr lang="en-US" dirty="0">
                <a:solidFill>
                  <a:srgbClr val="414042"/>
                </a:solidFill>
                <a:latin typeface="Lato"/>
              </a:rPr>
              <a:t> is the phase angle in degrees. The larger the phase angle, the greater the reactive power</a:t>
            </a:r>
          </a:p>
        </p:txBody>
      </p:sp>
      <p:pic>
        <p:nvPicPr>
          <p:cNvPr id="7172" name="Picture 4" descr="power factor of an ac circuit">
            <a:extLst>
              <a:ext uri="{FF2B5EF4-FFF2-40B4-BE49-F238E27FC236}">
                <a16:creationId xmlns:a16="http://schemas.microsoft.com/office/drawing/2014/main" id="{B97E2235-21E0-4F8D-8655-34BC9BAD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61" y="4136168"/>
            <a:ext cx="38862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ctive and reactive power equation">
            <a:extLst>
              <a:ext uri="{FF2B5EF4-FFF2-40B4-BE49-F238E27FC236}">
                <a16:creationId xmlns:a16="http://schemas.microsoft.com/office/drawing/2014/main" id="{E529D740-01F4-414B-93B6-B4D1BCC4A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403" y="4066595"/>
            <a:ext cx="473392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34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8" ma:contentTypeDescription="Create a new document." ma:contentTypeScope="" ma:versionID="8360d051fa9636a366ae1a5bb3584e2a">
  <xsd:schema xmlns:xsd="http://www.w3.org/2001/XMLSchema" xmlns:xs="http://www.w3.org/2001/XMLSchema" xmlns:p="http://schemas.microsoft.com/office/2006/metadata/properties" xmlns:ns2="a12ddc03-b357-499c-864f-c6204d3dd0f9" targetNamespace="http://schemas.microsoft.com/office/2006/metadata/properties" ma:root="true" ma:fieldsID="6aff501300417c268c769da446172998"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572387-13D6-43C1-9810-DC9CCA5DD5BB}"/>
</file>

<file path=customXml/itemProps2.xml><?xml version="1.0" encoding="utf-8"?>
<ds:datastoreItem xmlns:ds="http://schemas.openxmlformats.org/officeDocument/2006/customXml" ds:itemID="{1F20E689-BBFF-4A39-A450-1EFC3B353AF2}"/>
</file>

<file path=customXml/itemProps3.xml><?xml version="1.0" encoding="utf-8"?>
<ds:datastoreItem xmlns:ds="http://schemas.openxmlformats.org/officeDocument/2006/customXml" ds:itemID="{80FA8FCC-1656-499D-A4DA-05B137AE5276}"/>
</file>

<file path=docProps/app.xml><?xml version="1.0" encoding="utf-8"?>
<Properties xmlns="http://schemas.openxmlformats.org/officeDocument/2006/extended-properties" xmlns:vt="http://schemas.openxmlformats.org/officeDocument/2006/docPropsVTypes">
  <TotalTime>434</TotalTime>
  <Words>473</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vt:lpstr>
      <vt:lpstr>Office Theme</vt:lpstr>
      <vt:lpstr>Resonance and AC power</vt:lpstr>
      <vt:lpstr>Basic</vt:lpstr>
      <vt:lpstr>Series Resonance Circuit</vt:lpstr>
      <vt:lpstr>Series Resonance Example No1</vt:lpstr>
      <vt:lpstr>Parallel Resonance Circuit</vt:lpstr>
      <vt:lpstr>Parallel Resonance Example No1 </vt:lpstr>
      <vt:lpstr>Radio application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Resonance and AC power</dc:title>
  <dc:creator>Abu Shatil</dc:creator>
  <cp:lastModifiedBy>Abu Hena Md. Shatil</cp:lastModifiedBy>
  <cp:revision>21</cp:revision>
  <dcterms:created xsi:type="dcterms:W3CDTF">2019-10-21T04:57:39Z</dcterms:created>
  <dcterms:modified xsi:type="dcterms:W3CDTF">2021-11-16T03:20:44Z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